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0"/>
  </p:notesMasterIdLst>
  <p:handoutMasterIdLst>
    <p:handoutMasterId r:id="rId31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27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EB4D69-8182-46A6-8B11-8282AA5A0C64}" v="1035" dt="2022-09-04T10:01:28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AFEB4D69-8182-46A6-8B11-8282AA5A0C64}"/>
    <pc:docChg chg="undo custSel addSld modSld">
      <pc:chgData name="동현" userId="7f6870f167d7bb59" providerId="LiveId" clId="{AFEB4D69-8182-46A6-8B11-8282AA5A0C64}" dt="2022-09-04T10:32:02.895" v="7758"/>
      <pc:docMkLst>
        <pc:docMk/>
      </pc:docMkLst>
      <pc:sldChg chg="modSp mod">
        <pc:chgData name="동현" userId="7f6870f167d7bb59" providerId="LiveId" clId="{AFEB4D69-8182-46A6-8B11-8282AA5A0C64}" dt="2022-09-04T10:32:02.895" v="7758"/>
        <pc:sldMkLst>
          <pc:docMk/>
          <pc:sldMk cId="2406322206" sldId="269"/>
        </pc:sldMkLst>
        <pc:spChg chg="mod">
          <ac:chgData name="동현" userId="7f6870f167d7bb59" providerId="LiveId" clId="{AFEB4D69-8182-46A6-8B11-8282AA5A0C64}" dt="2022-09-04T10:32:02.895" v="7758"/>
          <ac:spMkLst>
            <pc:docMk/>
            <pc:sldMk cId="2406322206" sldId="269"/>
            <ac:spMk id="3" creationId="{00000000-0000-0000-0000-000000000000}"/>
          </ac:spMkLst>
        </pc:spChg>
      </pc:sldChg>
      <pc:sldChg chg="addSp modSp mod">
        <pc:chgData name="동현" userId="7f6870f167d7bb59" providerId="LiveId" clId="{AFEB4D69-8182-46A6-8B11-8282AA5A0C64}" dt="2022-09-04T10:05:12.771" v="7757" actId="9405"/>
        <pc:sldMkLst>
          <pc:docMk/>
          <pc:sldMk cId="4181278302" sldId="281"/>
        </pc:sldMkLst>
        <pc:spChg chg="mod">
          <ac:chgData name="동현" userId="7f6870f167d7bb59" providerId="LiveId" clId="{AFEB4D69-8182-46A6-8B11-8282AA5A0C64}" dt="2022-09-02T13:30:22.547" v="154"/>
          <ac:spMkLst>
            <pc:docMk/>
            <pc:sldMk cId="4181278302" sldId="281"/>
            <ac:spMk id="2" creationId="{78472283-17D7-E8FD-9B94-C90F8DF6E887}"/>
          </ac:spMkLst>
        </pc:spChg>
        <pc:spChg chg="mod">
          <ac:chgData name="동현" userId="7f6870f167d7bb59" providerId="LiveId" clId="{AFEB4D69-8182-46A6-8B11-8282AA5A0C64}" dt="2022-09-02T13:38:10.976" v="446" actId="113"/>
          <ac:spMkLst>
            <pc:docMk/>
            <pc:sldMk cId="4181278302" sldId="281"/>
            <ac:spMk id="3" creationId="{27AA2662-330E-3119-C170-B94132557641}"/>
          </ac:spMkLst>
        </pc:spChg>
        <pc:picChg chg="add mod">
          <ac:chgData name="동현" userId="7f6870f167d7bb59" providerId="LiveId" clId="{AFEB4D69-8182-46A6-8B11-8282AA5A0C64}" dt="2022-09-02T13:32:01.837" v="162" actId="1076"/>
          <ac:picMkLst>
            <pc:docMk/>
            <pc:sldMk cId="4181278302" sldId="281"/>
            <ac:picMk id="5" creationId="{0F484443-CBED-74EB-D3E8-5020A856A3F1}"/>
          </ac:picMkLst>
        </pc:picChg>
        <pc:picChg chg="add mod">
          <ac:chgData name="동현" userId="7f6870f167d7bb59" providerId="LiveId" clId="{AFEB4D69-8182-46A6-8B11-8282AA5A0C64}" dt="2022-09-02T13:38:31.400" v="449" actId="14100"/>
          <ac:picMkLst>
            <pc:docMk/>
            <pc:sldMk cId="4181278302" sldId="281"/>
            <ac:picMk id="7" creationId="{57E23EE0-3A5E-DBE1-7285-594303388E32}"/>
          </ac:picMkLst>
        </pc:picChg>
        <pc:inkChg chg="add">
          <ac:chgData name="동현" userId="7f6870f167d7bb59" providerId="LiveId" clId="{AFEB4D69-8182-46A6-8B11-8282AA5A0C64}" dt="2022-09-04T10:05:12.771" v="7757" actId="9405"/>
          <ac:inkMkLst>
            <pc:docMk/>
            <pc:sldMk cId="4181278302" sldId="281"/>
            <ac:inkMk id="4" creationId="{00C5C6A9-C48D-4779-312B-DF33D488B21B}"/>
          </ac:inkMkLst>
        </pc:inkChg>
      </pc:sldChg>
      <pc:sldChg chg="addSp delSp modSp mod">
        <pc:chgData name="동현" userId="7f6870f167d7bb59" providerId="LiveId" clId="{AFEB4D69-8182-46A6-8B11-8282AA5A0C64}" dt="2022-09-04T10:01:28.034" v="7756"/>
        <pc:sldMkLst>
          <pc:docMk/>
          <pc:sldMk cId="952178840" sldId="282"/>
        </pc:sldMkLst>
        <pc:spChg chg="mod">
          <ac:chgData name="동현" userId="7f6870f167d7bb59" providerId="LiveId" clId="{AFEB4D69-8182-46A6-8B11-8282AA5A0C64}" dt="2022-09-02T13:27:04.580" v="27" actId="20577"/>
          <ac:spMkLst>
            <pc:docMk/>
            <pc:sldMk cId="952178840" sldId="282"/>
            <ac:spMk id="2" creationId="{6340EB2C-BF97-EAB3-AD8F-3D79E959EFD3}"/>
          </ac:spMkLst>
        </pc:spChg>
        <pc:spChg chg="mod">
          <ac:chgData name="동현" userId="7f6870f167d7bb59" providerId="LiveId" clId="{AFEB4D69-8182-46A6-8B11-8282AA5A0C64}" dt="2022-09-02T13:27:24.946" v="76"/>
          <ac:spMkLst>
            <pc:docMk/>
            <pc:sldMk cId="952178840" sldId="282"/>
            <ac:spMk id="3" creationId="{6AE088F0-AED4-F806-C424-E03B8158BD10}"/>
          </ac:spMkLst>
        </pc:spChg>
        <pc:spChg chg="mod">
          <ac:chgData name="동현" userId="7f6870f167d7bb59" providerId="LiveId" clId="{AFEB4D69-8182-46A6-8B11-8282AA5A0C64}" dt="2022-09-02T13:27:34.054" v="107"/>
          <ac:spMkLst>
            <pc:docMk/>
            <pc:sldMk cId="952178840" sldId="282"/>
            <ac:spMk id="4" creationId="{D8D22F7B-516F-2808-12FF-25BA77B41449}"/>
          </ac:spMkLst>
        </pc:spChg>
        <pc:spChg chg="mod">
          <ac:chgData name="동현" userId="7f6870f167d7bb59" providerId="LiveId" clId="{AFEB4D69-8182-46A6-8B11-8282AA5A0C64}" dt="2022-09-02T13:27:42.435" v="127"/>
          <ac:spMkLst>
            <pc:docMk/>
            <pc:sldMk cId="952178840" sldId="282"/>
            <ac:spMk id="5" creationId="{6BF48348-6929-0A58-8478-109FBC9549AB}"/>
          </ac:spMkLst>
        </pc:spChg>
        <pc:grpChg chg="del mod">
          <ac:chgData name="동현" userId="7f6870f167d7bb59" providerId="LiveId" clId="{AFEB4D69-8182-46A6-8B11-8282AA5A0C64}" dt="2022-09-04T10:01:28.034" v="7756"/>
          <ac:grpSpMkLst>
            <pc:docMk/>
            <pc:sldMk cId="952178840" sldId="282"/>
            <ac:grpSpMk id="8" creationId="{231DE588-24C7-7460-CA2B-E81BB245C687}"/>
          </ac:grpSpMkLst>
        </pc:grpChg>
        <pc:grpChg chg="mod">
          <ac:chgData name="동현" userId="7f6870f167d7bb59" providerId="LiveId" clId="{AFEB4D69-8182-46A6-8B11-8282AA5A0C64}" dt="2022-09-04T10:01:28.034" v="7756"/>
          <ac:grpSpMkLst>
            <pc:docMk/>
            <pc:sldMk cId="952178840" sldId="282"/>
            <ac:grpSpMk id="10" creationId="{2CAAB293-437A-B20A-7760-7C5922D54F18}"/>
          </ac:grpSpMkLst>
        </pc:grpChg>
        <pc:inkChg chg="add mod">
          <ac:chgData name="동현" userId="7f6870f167d7bb59" providerId="LiveId" clId="{AFEB4D69-8182-46A6-8B11-8282AA5A0C64}" dt="2022-09-04T10:01:28.034" v="7756"/>
          <ac:inkMkLst>
            <pc:docMk/>
            <pc:sldMk cId="952178840" sldId="282"/>
            <ac:inkMk id="6" creationId="{32ADAF90-383A-C126-DCF2-EA01CCEE170A}"/>
          </ac:inkMkLst>
        </pc:inkChg>
        <pc:inkChg chg="add mod">
          <ac:chgData name="동현" userId="7f6870f167d7bb59" providerId="LiveId" clId="{AFEB4D69-8182-46A6-8B11-8282AA5A0C64}" dt="2022-09-04T10:01:28.034" v="7756"/>
          <ac:inkMkLst>
            <pc:docMk/>
            <pc:sldMk cId="952178840" sldId="282"/>
            <ac:inkMk id="7" creationId="{A49FB921-48D2-9CE9-216E-9F33CAB4D8B0}"/>
          </ac:inkMkLst>
        </pc:inkChg>
        <pc:inkChg chg="add mod">
          <ac:chgData name="동현" userId="7f6870f167d7bb59" providerId="LiveId" clId="{AFEB4D69-8182-46A6-8B11-8282AA5A0C64}" dt="2022-09-04T10:01:28.034" v="7756"/>
          <ac:inkMkLst>
            <pc:docMk/>
            <pc:sldMk cId="952178840" sldId="282"/>
            <ac:inkMk id="9" creationId="{641B522A-3721-E0E3-7F26-7772853EEBEE}"/>
          </ac:inkMkLst>
        </pc:inkChg>
      </pc:sldChg>
      <pc:sldChg chg="addSp modSp new mod">
        <pc:chgData name="동현" userId="7f6870f167d7bb59" providerId="LiveId" clId="{AFEB4D69-8182-46A6-8B11-8282AA5A0C64}" dt="2022-09-02T15:13:48.642" v="644" actId="1076"/>
        <pc:sldMkLst>
          <pc:docMk/>
          <pc:sldMk cId="1416557869" sldId="283"/>
        </pc:sldMkLst>
        <pc:spChg chg="mod">
          <ac:chgData name="동현" userId="7f6870f167d7bb59" providerId="LiveId" clId="{AFEB4D69-8182-46A6-8B11-8282AA5A0C64}" dt="2022-09-02T15:12:07.838" v="490"/>
          <ac:spMkLst>
            <pc:docMk/>
            <pc:sldMk cId="1416557869" sldId="283"/>
            <ac:spMk id="2" creationId="{ECF4132C-201C-2C06-EB47-D2AD6A9399E1}"/>
          </ac:spMkLst>
        </pc:spChg>
        <pc:spChg chg="mod">
          <ac:chgData name="동현" userId="7f6870f167d7bb59" providerId="LiveId" clId="{AFEB4D69-8182-46A6-8B11-8282AA5A0C64}" dt="2022-09-02T15:13:00.776" v="640" actId="255"/>
          <ac:spMkLst>
            <pc:docMk/>
            <pc:sldMk cId="1416557869" sldId="283"/>
            <ac:spMk id="3" creationId="{C9E1C235-8464-5B70-429D-48E697635862}"/>
          </ac:spMkLst>
        </pc:spChg>
        <pc:picChg chg="add mod">
          <ac:chgData name="동현" userId="7f6870f167d7bb59" providerId="LiveId" clId="{AFEB4D69-8182-46A6-8B11-8282AA5A0C64}" dt="2022-09-02T15:13:26.064" v="642" actId="1076"/>
          <ac:picMkLst>
            <pc:docMk/>
            <pc:sldMk cId="1416557869" sldId="283"/>
            <ac:picMk id="5" creationId="{36735BA8-ECB4-2962-F5C2-9BF15649A2D2}"/>
          </ac:picMkLst>
        </pc:picChg>
        <pc:picChg chg="add mod">
          <ac:chgData name="동현" userId="7f6870f167d7bb59" providerId="LiveId" clId="{AFEB4D69-8182-46A6-8B11-8282AA5A0C64}" dt="2022-09-02T15:13:48.642" v="644" actId="1076"/>
          <ac:picMkLst>
            <pc:docMk/>
            <pc:sldMk cId="1416557869" sldId="283"/>
            <ac:picMk id="7" creationId="{C5D8DFEC-B090-3DF6-58ED-086BCEFFAC42}"/>
          </ac:picMkLst>
        </pc:picChg>
      </pc:sldChg>
      <pc:sldChg chg="modSp new mod">
        <pc:chgData name="동현" userId="7f6870f167d7bb59" providerId="LiveId" clId="{AFEB4D69-8182-46A6-8B11-8282AA5A0C64}" dt="2022-09-02T15:21:23.797" v="1885" actId="113"/>
        <pc:sldMkLst>
          <pc:docMk/>
          <pc:sldMk cId="2324628283" sldId="284"/>
        </pc:sldMkLst>
        <pc:spChg chg="mod">
          <ac:chgData name="동현" userId="7f6870f167d7bb59" providerId="LiveId" clId="{AFEB4D69-8182-46A6-8B11-8282AA5A0C64}" dt="2022-09-02T15:14:22.583" v="690"/>
          <ac:spMkLst>
            <pc:docMk/>
            <pc:sldMk cId="2324628283" sldId="284"/>
            <ac:spMk id="2" creationId="{ED560632-56C3-4C3C-1F10-84F57EB8302C}"/>
          </ac:spMkLst>
        </pc:spChg>
        <pc:spChg chg="mod">
          <ac:chgData name="동현" userId="7f6870f167d7bb59" providerId="LiveId" clId="{AFEB4D69-8182-46A6-8B11-8282AA5A0C64}" dt="2022-09-02T15:21:23.797" v="1885" actId="113"/>
          <ac:spMkLst>
            <pc:docMk/>
            <pc:sldMk cId="2324628283" sldId="284"/>
            <ac:spMk id="3" creationId="{C2707560-BF9C-F2C0-94D7-E6D94453402C}"/>
          </ac:spMkLst>
        </pc:spChg>
      </pc:sldChg>
      <pc:sldChg chg="addSp modSp new mod">
        <pc:chgData name="동현" userId="7f6870f167d7bb59" providerId="LiveId" clId="{AFEB4D69-8182-46A6-8B11-8282AA5A0C64}" dt="2022-09-02T15:39:43.362" v="2340" actId="1076"/>
        <pc:sldMkLst>
          <pc:docMk/>
          <pc:sldMk cId="1951477711" sldId="285"/>
        </pc:sldMkLst>
        <pc:spChg chg="mod">
          <ac:chgData name="동현" userId="7f6870f167d7bb59" providerId="LiveId" clId="{AFEB4D69-8182-46A6-8B11-8282AA5A0C64}" dt="2022-09-02T15:32:35.139" v="1916" actId="20577"/>
          <ac:spMkLst>
            <pc:docMk/>
            <pc:sldMk cId="1951477711" sldId="285"/>
            <ac:spMk id="2" creationId="{FB76F476-73B4-6D31-098A-CA55C3638D42}"/>
          </ac:spMkLst>
        </pc:spChg>
        <pc:spChg chg="mod">
          <ac:chgData name="동현" userId="7f6870f167d7bb59" providerId="LiveId" clId="{AFEB4D69-8182-46A6-8B11-8282AA5A0C64}" dt="2022-09-02T15:39:24.397" v="2338" actId="113"/>
          <ac:spMkLst>
            <pc:docMk/>
            <pc:sldMk cId="1951477711" sldId="285"/>
            <ac:spMk id="3" creationId="{6FC1E39E-6547-E0F2-D6CE-7D042779B3BE}"/>
          </ac:spMkLst>
        </pc:spChg>
        <pc:picChg chg="add mod">
          <ac:chgData name="동현" userId="7f6870f167d7bb59" providerId="LiveId" clId="{AFEB4D69-8182-46A6-8B11-8282AA5A0C64}" dt="2022-09-02T15:39:43.362" v="2340" actId="1076"/>
          <ac:picMkLst>
            <pc:docMk/>
            <pc:sldMk cId="1951477711" sldId="285"/>
            <ac:picMk id="5" creationId="{BB9CA09D-D0BA-F9AE-EBB9-58DA3E083E96}"/>
          </ac:picMkLst>
        </pc:picChg>
      </pc:sldChg>
      <pc:sldChg chg="addSp modSp new mod">
        <pc:chgData name="동현" userId="7f6870f167d7bb59" providerId="LiveId" clId="{AFEB4D69-8182-46A6-8B11-8282AA5A0C64}" dt="2022-09-02T16:07:45.652" v="2705" actId="1076"/>
        <pc:sldMkLst>
          <pc:docMk/>
          <pc:sldMk cId="3069020099" sldId="286"/>
        </pc:sldMkLst>
        <pc:spChg chg="mod">
          <ac:chgData name="동현" userId="7f6870f167d7bb59" providerId="LiveId" clId="{AFEB4D69-8182-46A6-8B11-8282AA5A0C64}" dt="2022-09-02T15:41:13.172" v="2372"/>
          <ac:spMkLst>
            <pc:docMk/>
            <pc:sldMk cId="3069020099" sldId="286"/>
            <ac:spMk id="2" creationId="{9647E6A4-E291-8724-7049-9491D0BF6022}"/>
          </ac:spMkLst>
        </pc:spChg>
        <pc:spChg chg="mod">
          <ac:chgData name="동현" userId="7f6870f167d7bb59" providerId="LiveId" clId="{AFEB4D69-8182-46A6-8B11-8282AA5A0C64}" dt="2022-09-02T16:07:26.420" v="2703" actId="20577"/>
          <ac:spMkLst>
            <pc:docMk/>
            <pc:sldMk cId="3069020099" sldId="286"/>
            <ac:spMk id="3" creationId="{E3EDE8E8-9CB7-5AD4-F881-E509C9DFC437}"/>
          </ac:spMkLst>
        </pc:spChg>
        <pc:picChg chg="add mod">
          <ac:chgData name="동현" userId="7f6870f167d7bb59" providerId="LiveId" clId="{AFEB4D69-8182-46A6-8B11-8282AA5A0C64}" dt="2022-09-02T16:07:18.168" v="2701" actId="1076"/>
          <ac:picMkLst>
            <pc:docMk/>
            <pc:sldMk cId="3069020099" sldId="286"/>
            <ac:picMk id="5" creationId="{4D274A8B-9141-03EF-2C0E-EA0589E630C8}"/>
          </ac:picMkLst>
        </pc:picChg>
        <pc:picChg chg="add mod">
          <ac:chgData name="동현" userId="7f6870f167d7bb59" providerId="LiveId" clId="{AFEB4D69-8182-46A6-8B11-8282AA5A0C64}" dt="2022-09-02T16:07:45.652" v="2705" actId="1076"/>
          <ac:picMkLst>
            <pc:docMk/>
            <pc:sldMk cId="3069020099" sldId="286"/>
            <ac:picMk id="7" creationId="{1476CC83-DEFF-EC80-567C-26FEE947AAA0}"/>
          </ac:picMkLst>
        </pc:picChg>
      </pc:sldChg>
      <pc:sldChg chg="addSp modSp new mod">
        <pc:chgData name="동현" userId="7f6870f167d7bb59" providerId="LiveId" clId="{AFEB4D69-8182-46A6-8B11-8282AA5A0C64}" dt="2022-09-02T16:22:42.048" v="3423" actId="113"/>
        <pc:sldMkLst>
          <pc:docMk/>
          <pc:sldMk cId="99087938" sldId="287"/>
        </pc:sldMkLst>
        <pc:spChg chg="mod">
          <ac:chgData name="동현" userId="7f6870f167d7bb59" providerId="LiveId" clId="{AFEB4D69-8182-46A6-8B11-8282AA5A0C64}" dt="2022-09-02T16:07:57.818" v="2727"/>
          <ac:spMkLst>
            <pc:docMk/>
            <pc:sldMk cId="99087938" sldId="287"/>
            <ac:spMk id="2" creationId="{22B6FCEE-F84C-F87E-AF67-4C98782E3E3B}"/>
          </ac:spMkLst>
        </pc:spChg>
        <pc:spChg chg="mod">
          <ac:chgData name="동현" userId="7f6870f167d7bb59" providerId="LiveId" clId="{AFEB4D69-8182-46A6-8B11-8282AA5A0C64}" dt="2022-09-02T16:22:42.048" v="3423" actId="113"/>
          <ac:spMkLst>
            <pc:docMk/>
            <pc:sldMk cId="99087938" sldId="287"/>
            <ac:spMk id="3" creationId="{D846A2C7-0293-7BF5-5FAC-39CBFE902AF8}"/>
          </ac:spMkLst>
        </pc:spChg>
        <pc:picChg chg="add mod">
          <ac:chgData name="동현" userId="7f6870f167d7bb59" providerId="LiveId" clId="{AFEB4D69-8182-46A6-8B11-8282AA5A0C64}" dt="2022-09-02T16:14:02.948" v="2976" actId="14100"/>
          <ac:picMkLst>
            <pc:docMk/>
            <pc:sldMk cId="99087938" sldId="287"/>
            <ac:picMk id="5" creationId="{D92EEDDB-A8E3-722F-1347-C5C823D9A662}"/>
          </ac:picMkLst>
        </pc:picChg>
        <pc:picChg chg="add mod">
          <ac:chgData name="동현" userId="7f6870f167d7bb59" providerId="LiveId" clId="{AFEB4D69-8182-46A6-8B11-8282AA5A0C64}" dt="2022-09-02T16:15:29.955" v="3061" actId="14100"/>
          <ac:picMkLst>
            <pc:docMk/>
            <pc:sldMk cId="99087938" sldId="287"/>
            <ac:picMk id="7" creationId="{EAFD7352-7ABD-60DA-31FB-6ACC587EDCDA}"/>
          </ac:picMkLst>
        </pc:picChg>
      </pc:sldChg>
      <pc:sldChg chg="addSp modSp new mod">
        <pc:chgData name="동현" userId="7f6870f167d7bb59" providerId="LiveId" clId="{AFEB4D69-8182-46A6-8B11-8282AA5A0C64}" dt="2022-09-02T16:28:44.997" v="3730" actId="14100"/>
        <pc:sldMkLst>
          <pc:docMk/>
          <pc:sldMk cId="4283185220" sldId="288"/>
        </pc:sldMkLst>
        <pc:spChg chg="mod">
          <ac:chgData name="동현" userId="7f6870f167d7bb59" providerId="LiveId" clId="{AFEB4D69-8182-46A6-8B11-8282AA5A0C64}" dt="2022-09-02T16:23:01.748" v="3445"/>
          <ac:spMkLst>
            <pc:docMk/>
            <pc:sldMk cId="4283185220" sldId="288"/>
            <ac:spMk id="2" creationId="{E6EB693E-7563-72A1-AEA6-D2638AB0441A}"/>
          </ac:spMkLst>
        </pc:spChg>
        <pc:spChg chg="mod">
          <ac:chgData name="동현" userId="7f6870f167d7bb59" providerId="LiveId" clId="{AFEB4D69-8182-46A6-8B11-8282AA5A0C64}" dt="2022-09-02T16:28:25.997" v="3727" actId="255"/>
          <ac:spMkLst>
            <pc:docMk/>
            <pc:sldMk cId="4283185220" sldId="288"/>
            <ac:spMk id="3" creationId="{1A5D10D5-D4DC-1D3E-8635-478DE968A939}"/>
          </ac:spMkLst>
        </pc:spChg>
        <pc:picChg chg="add mod">
          <ac:chgData name="동현" userId="7f6870f167d7bb59" providerId="LiveId" clId="{AFEB4D69-8182-46A6-8B11-8282AA5A0C64}" dt="2022-09-02T16:23:18.773" v="3449" actId="14100"/>
          <ac:picMkLst>
            <pc:docMk/>
            <pc:sldMk cId="4283185220" sldId="288"/>
            <ac:picMk id="5" creationId="{8C7EDCC2-A12D-5DAD-6829-54D6776984B0}"/>
          </ac:picMkLst>
        </pc:picChg>
        <pc:picChg chg="add mod">
          <ac:chgData name="동현" userId="7f6870f167d7bb59" providerId="LiveId" clId="{AFEB4D69-8182-46A6-8B11-8282AA5A0C64}" dt="2022-09-02T16:28:08.936" v="3704" actId="14100"/>
          <ac:picMkLst>
            <pc:docMk/>
            <pc:sldMk cId="4283185220" sldId="288"/>
            <ac:picMk id="7" creationId="{1B245F06-8324-4EBF-67D6-723A157F83C0}"/>
          </ac:picMkLst>
        </pc:picChg>
        <pc:picChg chg="add mod">
          <ac:chgData name="동현" userId="7f6870f167d7bb59" providerId="LiveId" clId="{AFEB4D69-8182-46A6-8B11-8282AA5A0C64}" dt="2022-09-02T16:28:44.997" v="3730" actId="14100"/>
          <ac:picMkLst>
            <pc:docMk/>
            <pc:sldMk cId="4283185220" sldId="288"/>
            <ac:picMk id="9" creationId="{D9AAAAEF-3B6B-CC22-840C-D7930A40C586}"/>
          </ac:picMkLst>
        </pc:picChg>
      </pc:sldChg>
      <pc:sldChg chg="addSp modSp new mod">
        <pc:chgData name="동현" userId="7f6870f167d7bb59" providerId="LiveId" clId="{AFEB4D69-8182-46A6-8B11-8282AA5A0C64}" dt="2022-09-02T16:40:01.672" v="4044" actId="14100"/>
        <pc:sldMkLst>
          <pc:docMk/>
          <pc:sldMk cId="614698049" sldId="289"/>
        </pc:sldMkLst>
        <pc:spChg chg="mod">
          <ac:chgData name="동현" userId="7f6870f167d7bb59" providerId="LiveId" clId="{AFEB4D69-8182-46A6-8B11-8282AA5A0C64}" dt="2022-09-02T16:30:59.345" v="3755" actId="20577"/>
          <ac:spMkLst>
            <pc:docMk/>
            <pc:sldMk cId="614698049" sldId="289"/>
            <ac:spMk id="2" creationId="{00B2A396-6E30-F81C-4F0C-86275BDDFBB1}"/>
          </ac:spMkLst>
        </pc:spChg>
        <pc:spChg chg="mod">
          <ac:chgData name="동현" userId="7f6870f167d7bb59" providerId="LiveId" clId="{AFEB4D69-8182-46A6-8B11-8282AA5A0C64}" dt="2022-09-02T16:39:06.826" v="4040" actId="20577"/>
          <ac:spMkLst>
            <pc:docMk/>
            <pc:sldMk cId="614698049" sldId="289"/>
            <ac:spMk id="3" creationId="{E7922217-8363-13FC-E057-B51AF2931CDD}"/>
          </ac:spMkLst>
        </pc:spChg>
        <pc:picChg chg="add mod">
          <ac:chgData name="동현" userId="7f6870f167d7bb59" providerId="LiveId" clId="{AFEB4D69-8182-46A6-8B11-8282AA5A0C64}" dt="2022-09-02T16:31:18.892" v="3759" actId="14100"/>
          <ac:picMkLst>
            <pc:docMk/>
            <pc:sldMk cId="614698049" sldId="289"/>
            <ac:picMk id="5" creationId="{BFD9E637-47C5-A9C0-A211-69F26A8F3A8D}"/>
          </ac:picMkLst>
        </pc:picChg>
        <pc:picChg chg="add mod">
          <ac:chgData name="동현" userId="7f6870f167d7bb59" providerId="LiveId" clId="{AFEB4D69-8182-46A6-8B11-8282AA5A0C64}" dt="2022-09-02T16:39:02.805" v="4039" actId="1076"/>
          <ac:picMkLst>
            <pc:docMk/>
            <pc:sldMk cId="614698049" sldId="289"/>
            <ac:picMk id="7" creationId="{18C119B9-83F6-19F7-C6EA-5191D677E3AF}"/>
          </ac:picMkLst>
        </pc:picChg>
        <pc:picChg chg="add mod">
          <ac:chgData name="동현" userId="7f6870f167d7bb59" providerId="LiveId" clId="{AFEB4D69-8182-46A6-8B11-8282AA5A0C64}" dt="2022-09-02T16:40:01.672" v="4044" actId="14100"/>
          <ac:picMkLst>
            <pc:docMk/>
            <pc:sldMk cId="614698049" sldId="289"/>
            <ac:picMk id="9" creationId="{D48E1D60-F78B-C0AD-6254-70A508FA8BD1}"/>
          </ac:picMkLst>
        </pc:picChg>
      </pc:sldChg>
      <pc:sldChg chg="addSp delSp modSp new mod">
        <pc:chgData name="동현" userId="7f6870f167d7bb59" providerId="LiveId" clId="{AFEB4D69-8182-46A6-8B11-8282AA5A0C64}" dt="2022-09-02T16:45:26.986" v="4429" actId="20577"/>
        <pc:sldMkLst>
          <pc:docMk/>
          <pc:sldMk cId="3138273774" sldId="290"/>
        </pc:sldMkLst>
        <pc:spChg chg="mod">
          <ac:chgData name="동현" userId="7f6870f167d7bb59" providerId="LiveId" clId="{AFEB4D69-8182-46A6-8B11-8282AA5A0C64}" dt="2022-09-02T16:40:29.186" v="4069" actId="20577"/>
          <ac:spMkLst>
            <pc:docMk/>
            <pc:sldMk cId="3138273774" sldId="290"/>
            <ac:spMk id="2" creationId="{4E3237C7-F520-633E-F589-A4FB8B854CE1}"/>
          </ac:spMkLst>
        </pc:spChg>
        <pc:spChg chg="mod">
          <ac:chgData name="동현" userId="7f6870f167d7bb59" providerId="LiveId" clId="{AFEB4D69-8182-46A6-8B11-8282AA5A0C64}" dt="2022-09-02T16:45:26.986" v="4429" actId="20577"/>
          <ac:spMkLst>
            <pc:docMk/>
            <pc:sldMk cId="3138273774" sldId="290"/>
            <ac:spMk id="3" creationId="{38286D24-1B7A-340D-FA8E-5872DDF7D1DB}"/>
          </ac:spMkLst>
        </pc:spChg>
        <pc:picChg chg="add mod">
          <ac:chgData name="동현" userId="7f6870f167d7bb59" providerId="LiveId" clId="{AFEB4D69-8182-46A6-8B11-8282AA5A0C64}" dt="2022-09-02T16:44:59.689" v="4358" actId="14100"/>
          <ac:picMkLst>
            <pc:docMk/>
            <pc:sldMk cId="3138273774" sldId="290"/>
            <ac:picMk id="5" creationId="{251019D7-430A-7076-9C54-D0CBF9011F29}"/>
          </ac:picMkLst>
        </pc:picChg>
        <pc:picChg chg="add del mod">
          <ac:chgData name="동현" userId="7f6870f167d7bb59" providerId="LiveId" clId="{AFEB4D69-8182-46A6-8B11-8282AA5A0C64}" dt="2022-09-02T16:43:06.214" v="4102" actId="21"/>
          <ac:picMkLst>
            <pc:docMk/>
            <pc:sldMk cId="3138273774" sldId="290"/>
            <ac:picMk id="7" creationId="{2ACE7A15-CADE-70A4-B146-EA285525583F}"/>
          </ac:picMkLst>
        </pc:picChg>
        <pc:picChg chg="add mod">
          <ac:chgData name="동현" userId="7f6870f167d7bb59" providerId="LiveId" clId="{AFEB4D69-8182-46A6-8B11-8282AA5A0C64}" dt="2022-09-02T16:45:01.566" v="4359" actId="1076"/>
          <ac:picMkLst>
            <pc:docMk/>
            <pc:sldMk cId="3138273774" sldId="290"/>
            <ac:picMk id="9" creationId="{A5DC58CA-681B-77DB-B3F8-D9F412C270DD}"/>
          </ac:picMkLst>
        </pc:picChg>
      </pc:sldChg>
      <pc:sldChg chg="addSp modSp new mod">
        <pc:chgData name="동현" userId="7f6870f167d7bb59" providerId="LiveId" clId="{AFEB4D69-8182-46A6-8B11-8282AA5A0C64}" dt="2022-09-02T16:48:41.204" v="4649" actId="14100"/>
        <pc:sldMkLst>
          <pc:docMk/>
          <pc:sldMk cId="1895306471" sldId="291"/>
        </pc:sldMkLst>
        <pc:spChg chg="mod">
          <ac:chgData name="동현" userId="7f6870f167d7bb59" providerId="LiveId" clId="{AFEB4D69-8182-46A6-8B11-8282AA5A0C64}" dt="2022-09-02T16:45:39.359" v="4451"/>
          <ac:spMkLst>
            <pc:docMk/>
            <pc:sldMk cId="1895306471" sldId="291"/>
            <ac:spMk id="2" creationId="{EDCD986F-F953-21AE-F29C-581B39468B52}"/>
          </ac:spMkLst>
        </pc:spChg>
        <pc:spChg chg="mod">
          <ac:chgData name="동현" userId="7f6870f167d7bb59" providerId="LiveId" clId="{AFEB4D69-8182-46A6-8B11-8282AA5A0C64}" dt="2022-09-02T16:48:29.570" v="4643" actId="20577"/>
          <ac:spMkLst>
            <pc:docMk/>
            <pc:sldMk cId="1895306471" sldId="291"/>
            <ac:spMk id="3" creationId="{03D08923-E42C-D948-DC86-EFC69FB6BF68}"/>
          </ac:spMkLst>
        </pc:spChg>
        <pc:picChg chg="add mod">
          <ac:chgData name="동현" userId="7f6870f167d7bb59" providerId="LiveId" clId="{AFEB4D69-8182-46A6-8B11-8282AA5A0C64}" dt="2022-09-02T16:47:13.939" v="4455" actId="1076"/>
          <ac:picMkLst>
            <pc:docMk/>
            <pc:sldMk cId="1895306471" sldId="291"/>
            <ac:picMk id="5" creationId="{C7FECD17-4E6D-60DC-C6D1-1C9BCF42E71D}"/>
          </ac:picMkLst>
        </pc:picChg>
        <pc:picChg chg="add mod">
          <ac:chgData name="동현" userId="7f6870f167d7bb59" providerId="LiveId" clId="{AFEB4D69-8182-46A6-8B11-8282AA5A0C64}" dt="2022-09-02T16:48:41.204" v="4649" actId="14100"/>
          <ac:picMkLst>
            <pc:docMk/>
            <pc:sldMk cId="1895306471" sldId="291"/>
            <ac:picMk id="7" creationId="{0CFC874C-EB0B-EEE9-436D-90D660E84B2D}"/>
          </ac:picMkLst>
        </pc:picChg>
      </pc:sldChg>
      <pc:sldChg chg="addSp modSp new mod">
        <pc:chgData name="동현" userId="7f6870f167d7bb59" providerId="LiveId" clId="{AFEB4D69-8182-46A6-8B11-8282AA5A0C64}" dt="2022-09-02T16:54:59.664" v="4914" actId="1076"/>
        <pc:sldMkLst>
          <pc:docMk/>
          <pc:sldMk cId="1300644734" sldId="292"/>
        </pc:sldMkLst>
        <pc:spChg chg="mod">
          <ac:chgData name="동현" userId="7f6870f167d7bb59" providerId="LiveId" clId="{AFEB4D69-8182-46A6-8B11-8282AA5A0C64}" dt="2022-09-02T16:49:23.302" v="4687"/>
          <ac:spMkLst>
            <pc:docMk/>
            <pc:sldMk cId="1300644734" sldId="292"/>
            <ac:spMk id="2" creationId="{A593C2AD-F718-CFCB-37B3-E59B036F1CF8}"/>
          </ac:spMkLst>
        </pc:spChg>
        <pc:spChg chg="mod">
          <ac:chgData name="동현" userId="7f6870f167d7bb59" providerId="LiveId" clId="{AFEB4D69-8182-46A6-8B11-8282AA5A0C64}" dt="2022-09-02T16:54:42.370" v="4910" actId="20577"/>
          <ac:spMkLst>
            <pc:docMk/>
            <pc:sldMk cId="1300644734" sldId="292"/>
            <ac:spMk id="3" creationId="{9FCECB44-C353-595D-1F1B-7F82098380D9}"/>
          </ac:spMkLst>
        </pc:spChg>
        <pc:picChg chg="add mod">
          <ac:chgData name="동현" userId="7f6870f167d7bb59" providerId="LiveId" clId="{AFEB4D69-8182-46A6-8B11-8282AA5A0C64}" dt="2022-09-02T16:53:43.390" v="4851" actId="14100"/>
          <ac:picMkLst>
            <pc:docMk/>
            <pc:sldMk cId="1300644734" sldId="292"/>
            <ac:picMk id="5" creationId="{AF4C8133-C1A3-7FA5-B738-55AFD059C2BC}"/>
          </ac:picMkLst>
        </pc:picChg>
        <pc:picChg chg="add mod">
          <ac:chgData name="동현" userId="7f6870f167d7bb59" providerId="LiveId" clId="{AFEB4D69-8182-46A6-8B11-8282AA5A0C64}" dt="2022-09-02T16:53:50.061" v="4853" actId="1076"/>
          <ac:picMkLst>
            <pc:docMk/>
            <pc:sldMk cId="1300644734" sldId="292"/>
            <ac:picMk id="7" creationId="{75CAF27C-D3F3-0EDF-15F1-82598CD6ABC1}"/>
          </ac:picMkLst>
        </pc:picChg>
        <pc:picChg chg="add mod">
          <ac:chgData name="동현" userId="7f6870f167d7bb59" providerId="LiveId" clId="{AFEB4D69-8182-46A6-8B11-8282AA5A0C64}" dt="2022-09-02T16:54:59.664" v="4914" actId="1076"/>
          <ac:picMkLst>
            <pc:docMk/>
            <pc:sldMk cId="1300644734" sldId="292"/>
            <ac:picMk id="9" creationId="{9EAA8B1B-0D77-AEAA-BB28-60810222435A}"/>
          </ac:picMkLst>
        </pc:picChg>
      </pc:sldChg>
      <pc:sldChg chg="addSp modSp new mod">
        <pc:chgData name="동현" userId="7f6870f167d7bb59" providerId="LiveId" clId="{AFEB4D69-8182-46A6-8B11-8282AA5A0C64}" dt="2022-09-02T18:49:32.321" v="5369" actId="1076"/>
        <pc:sldMkLst>
          <pc:docMk/>
          <pc:sldMk cId="3426765644" sldId="293"/>
        </pc:sldMkLst>
        <pc:spChg chg="mod">
          <ac:chgData name="동현" userId="7f6870f167d7bb59" providerId="LiveId" clId="{AFEB4D69-8182-46A6-8B11-8282AA5A0C64}" dt="2022-09-02T16:56:51.102" v="4937" actId="20577"/>
          <ac:spMkLst>
            <pc:docMk/>
            <pc:sldMk cId="3426765644" sldId="293"/>
            <ac:spMk id="2" creationId="{8C1303D8-22EC-93F9-2D06-85801181F486}"/>
          </ac:spMkLst>
        </pc:spChg>
        <pc:spChg chg="mod">
          <ac:chgData name="동현" userId="7f6870f167d7bb59" providerId="LiveId" clId="{AFEB4D69-8182-46A6-8B11-8282AA5A0C64}" dt="2022-09-02T18:49:07.308" v="5365" actId="20577"/>
          <ac:spMkLst>
            <pc:docMk/>
            <pc:sldMk cId="3426765644" sldId="293"/>
            <ac:spMk id="3" creationId="{400031A0-BD38-0A4C-D699-AA277D0099DF}"/>
          </ac:spMkLst>
        </pc:spChg>
        <pc:picChg chg="add mod">
          <ac:chgData name="동현" userId="7f6870f167d7bb59" providerId="LiveId" clId="{AFEB4D69-8182-46A6-8B11-8282AA5A0C64}" dt="2022-09-02T16:57:20.441" v="4942" actId="14100"/>
          <ac:picMkLst>
            <pc:docMk/>
            <pc:sldMk cId="3426765644" sldId="293"/>
            <ac:picMk id="5" creationId="{0C628F96-1828-10C5-C3D0-216679362310}"/>
          </ac:picMkLst>
        </pc:picChg>
        <pc:picChg chg="add mod">
          <ac:chgData name="동현" userId="7f6870f167d7bb59" providerId="LiveId" clId="{AFEB4D69-8182-46A6-8B11-8282AA5A0C64}" dt="2022-09-02T16:59:27.015" v="5217" actId="1076"/>
          <ac:picMkLst>
            <pc:docMk/>
            <pc:sldMk cId="3426765644" sldId="293"/>
            <ac:picMk id="7" creationId="{7D44CE35-9DD1-2DA3-4F69-DF5A20F38DA2}"/>
          </ac:picMkLst>
        </pc:picChg>
        <pc:picChg chg="add mod">
          <ac:chgData name="동현" userId="7f6870f167d7bb59" providerId="LiveId" clId="{AFEB4D69-8182-46A6-8B11-8282AA5A0C64}" dt="2022-09-02T16:59:31.891" v="5219" actId="14100"/>
          <ac:picMkLst>
            <pc:docMk/>
            <pc:sldMk cId="3426765644" sldId="293"/>
            <ac:picMk id="9" creationId="{2766A1E1-7D27-0C3E-AB09-ECF7FE29AB19}"/>
          </ac:picMkLst>
        </pc:picChg>
        <pc:picChg chg="add mod">
          <ac:chgData name="동현" userId="7f6870f167d7bb59" providerId="LiveId" clId="{AFEB4D69-8182-46A6-8B11-8282AA5A0C64}" dt="2022-09-02T16:59:50.246" v="5242" actId="14100"/>
          <ac:picMkLst>
            <pc:docMk/>
            <pc:sldMk cId="3426765644" sldId="293"/>
            <ac:picMk id="11" creationId="{A625318C-1A5D-CBD5-32A4-96CB96346563}"/>
          </ac:picMkLst>
        </pc:picChg>
        <pc:picChg chg="add mod">
          <ac:chgData name="동현" userId="7f6870f167d7bb59" providerId="LiveId" clId="{AFEB4D69-8182-46A6-8B11-8282AA5A0C64}" dt="2022-09-02T17:00:33.103" v="5302" actId="1076"/>
          <ac:picMkLst>
            <pc:docMk/>
            <pc:sldMk cId="3426765644" sldId="293"/>
            <ac:picMk id="13" creationId="{45795E21-80B6-048E-F294-EA248947215A}"/>
          </ac:picMkLst>
        </pc:picChg>
        <pc:picChg chg="add mod">
          <ac:chgData name="동현" userId="7f6870f167d7bb59" providerId="LiveId" clId="{AFEB4D69-8182-46A6-8B11-8282AA5A0C64}" dt="2022-09-02T18:49:32.321" v="5369" actId="1076"/>
          <ac:picMkLst>
            <pc:docMk/>
            <pc:sldMk cId="3426765644" sldId="293"/>
            <ac:picMk id="15" creationId="{1C812B1B-8BE0-A21A-C539-10106F52F7B7}"/>
          </ac:picMkLst>
        </pc:picChg>
      </pc:sldChg>
      <pc:sldChg chg="addSp modSp new mod">
        <pc:chgData name="동현" userId="7f6870f167d7bb59" providerId="LiveId" clId="{AFEB4D69-8182-46A6-8B11-8282AA5A0C64}" dt="2022-09-02T18:50:10.601" v="5403" actId="14100"/>
        <pc:sldMkLst>
          <pc:docMk/>
          <pc:sldMk cId="107311453" sldId="294"/>
        </pc:sldMkLst>
        <pc:spChg chg="mod">
          <ac:chgData name="동현" userId="7f6870f167d7bb59" providerId="LiveId" clId="{AFEB4D69-8182-46A6-8B11-8282AA5A0C64}" dt="2022-09-02T18:49:44.306" v="5399" actId="20577"/>
          <ac:spMkLst>
            <pc:docMk/>
            <pc:sldMk cId="107311453" sldId="294"/>
            <ac:spMk id="2" creationId="{20F271B6-CD5A-6799-7503-A4D4B46DC980}"/>
          </ac:spMkLst>
        </pc:spChg>
        <pc:spChg chg="mod">
          <ac:chgData name="동현" userId="7f6870f167d7bb59" providerId="LiveId" clId="{AFEB4D69-8182-46A6-8B11-8282AA5A0C64}" dt="2022-09-02T18:49:46.768" v="5400" actId="5793"/>
          <ac:spMkLst>
            <pc:docMk/>
            <pc:sldMk cId="107311453" sldId="294"/>
            <ac:spMk id="3" creationId="{DBDDDAC0-F3EA-8C11-06C2-7AB4F0311B8E}"/>
          </ac:spMkLst>
        </pc:spChg>
        <pc:picChg chg="add mod">
          <ac:chgData name="동현" userId="7f6870f167d7bb59" providerId="LiveId" clId="{AFEB4D69-8182-46A6-8B11-8282AA5A0C64}" dt="2022-09-02T18:50:10.601" v="5403" actId="14100"/>
          <ac:picMkLst>
            <pc:docMk/>
            <pc:sldMk cId="107311453" sldId="294"/>
            <ac:picMk id="5" creationId="{2027F802-0B39-7428-3AE2-354E8E7B1FFA}"/>
          </ac:picMkLst>
        </pc:picChg>
      </pc:sldChg>
      <pc:sldChg chg="addSp delSp modSp new mod">
        <pc:chgData name="동현" userId="7f6870f167d7bb59" providerId="LiveId" clId="{AFEB4D69-8182-46A6-8B11-8282AA5A0C64}" dt="2022-09-02T18:54:29.041" v="5777" actId="14100"/>
        <pc:sldMkLst>
          <pc:docMk/>
          <pc:sldMk cId="3450703225" sldId="295"/>
        </pc:sldMkLst>
        <pc:spChg chg="mod">
          <ac:chgData name="동현" userId="7f6870f167d7bb59" providerId="LiveId" clId="{AFEB4D69-8182-46A6-8B11-8282AA5A0C64}" dt="2022-09-02T18:50:30.290" v="5425"/>
          <ac:spMkLst>
            <pc:docMk/>
            <pc:sldMk cId="3450703225" sldId="295"/>
            <ac:spMk id="2" creationId="{183D4981-5253-C59D-EDC3-5889128F3148}"/>
          </ac:spMkLst>
        </pc:spChg>
        <pc:spChg chg="mod">
          <ac:chgData name="동현" userId="7f6870f167d7bb59" providerId="LiveId" clId="{AFEB4D69-8182-46A6-8B11-8282AA5A0C64}" dt="2022-09-02T18:54:22.810" v="5774" actId="20577"/>
          <ac:spMkLst>
            <pc:docMk/>
            <pc:sldMk cId="3450703225" sldId="295"/>
            <ac:spMk id="3" creationId="{3769E520-D643-5EA9-10F8-26AD3B4615ED}"/>
          </ac:spMkLst>
        </pc:spChg>
        <pc:picChg chg="add del mod">
          <ac:chgData name="동현" userId="7f6870f167d7bb59" providerId="LiveId" clId="{AFEB4D69-8182-46A6-8B11-8282AA5A0C64}" dt="2022-09-02T18:54:10.756" v="5773" actId="21"/>
          <ac:picMkLst>
            <pc:docMk/>
            <pc:sldMk cId="3450703225" sldId="295"/>
            <ac:picMk id="5" creationId="{7A811E02-7172-1FD6-AF45-94F833C588CC}"/>
          </ac:picMkLst>
        </pc:picChg>
        <pc:picChg chg="add mod">
          <ac:chgData name="동현" userId="7f6870f167d7bb59" providerId="LiveId" clId="{AFEB4D69-8182-46A6-8B11-8282AA5A0C64}" dt="2022-09-02T18:54:29.041" v="5777" actId="14100"/>
          <ac:picMkLst>
            <pc:docMk/>
            <pc:sldMk cId="3450703225" sldId="295"/>
            <ac:picMk id="7" creationId="{AF04D715-13FA-F5A6-A722-A9CADDE76832}"/>
          </ac:picMkLst>
        </pc:picChg>
      </pc:sldChg>
      <pc:sldChg chg="addSp modSp new mod">
        <pc:chgData name="동현" userId="7f6870f167d7bb59" providerId="LiveId" clId="{AFEB4D69-8182-46A6-8B11-8282AA5A0C64}" dt="2022-09-02T18:56:14.776" v="5818" actId="1076"/>
        <pc:sldMkLst>
          <pc:docMk/>
          <pc:sldMk cId="2680536961" sldId="296"/>
        </pc:sldMkLst>
        <pc:spChg chg="mod">
          <ac:chgData name="동현" userId="7f6870f167d7bb59" providerId="LiveId" clId="{AFEB4D69-8182-46A6-8B11-8282AA5A0C64}" dt="2022-09-02T18:55:02.939" v="5799"/>
          <ac:spMkLst>
            <pc:docMk/>
            <pc:sldMk cId="2680536961" sldId="296"/>
            <ac:spMk id="2" creationId="{C8B15480-3E41-EECC-925F-C499C2407B64}"/>
          </ac:spMkLst>
        </pc:spChg>
        <pc:spChg chg="mod">
          <ac:chgData name="동현" userId="7f6870f167d7bb59" providerId="LiveId" clId="{AFEB4D69-8182-46A6-8B11-8282AA5A0C64}" dt="2022-09-02T18:55:09.243" v="5810" actId="20577"/>
          <ac:spMkLst>
            <pc:docMk/>
            <pc:sldMk cId="2680536961" sldId="296"/>
            <ac:spMk id="3" creationId="{9FF48C1E-FF3C-91FA-2C39-4BE79EED7245}"/>
          </ac:spMkLst>
        </pc:spChg>
        <pc:picChg chg="add mod">
          <ac:chgData name="동현" userId="7f6870f167d7bb59" providerId="LiveId" clId="{AFEB4D69-8182-46A6-8B11-8282AA5A0C64}" dt="2022-09-02T18:55:52.080" v="5814" actId="14100"/>
          <ac:picMkLst>
            <pc:docMk/>
            <pc:sldMk cId="2680536961" sldId="296"/>
            <ac:picMk id="5" creationId="{1CB5F0B6-7C1B-275C-93AD-C65009641958}"/>
          </ac:picMkLst>
        </pc:picChg>
        <pc:picChg chg="add mod">
          <ac:chgData name="동현" userId="7f6870f167d7bb59" providerId="LiveId" clId="{AFEB4D69-8182-46A6-8B11-8282AA5A0C64}" dt="2022-09-02T18:56:14.776" v="5818" actId="1076"/>
          <ac:picMkLst>
            <pc:docMk/>
            <pc:sldMk cId="2680536961" sldId="296"/>
            <ac:picMk id="7" creationId="{6DF6FDF9-98A2-1630-74AF-9801968A1C27}"/>
          </ac:picMkLst>
        </pc:picChg>
      </pc:sldChg>
      <pc:sldChg chg="addSp modSp new mod">
        <pc:chgData name="동현" userId="7f6870f167d7bb59" providerId="LiveId" clId="{AFEB4D69-8182-46A6-8B11-8282AA5A0C64}" dt="2022-09-02T18:58:30.939" v="5922" actId="1076"/>
        <pc:sldMkLst>
          <pc:docMk/>
          <pc:sldMk cId="114806984" sldId="297"/>
        </pc:sldMkLst>
        <pc:spChg chg="mod">
          <ac:chgData name="동현" userId="7f6870f167d7bb59" providerId="LiveId" clId="{AFEB4D69-8182-46A6-8B11-8282AA5A0C64}" dt="2022-09-02T18:56:43.988" v="5842"/>
          <ac:spMkLst>
            <pc:docMk/>
            <pc:sldMk cId="114806984" sldId="297"/>
            <ac:spMk id="2" creationId="{62EFD5F2-69AF-735C-6271-11F2CBA2F898}"/>
          </ac:spMkLst>
        </pc:spChg>
        <pc:spChg chg="mod">
          <ac:chgData name="동현" userId="7f6870f167d7bb59" providerId="LiveId" clId="{AFEB4D69-8182-46A6-8B11-8282AA5A0C64}" dt="2022-09-02T18:58:14.120" v="5919" actId="20577"/>
          <ac:spMkLst>
            <pc:docMk/>
            <pc:sldMk cId="114806984" sldId="297"/>
            <ac:spMk id="3" creationId="{EAC9CAF0-3B56-5F0D-50CB-42579F89CDE6}"/>
          </ac:spMkLst>
        </pc:spChg>
        <pc:picChg chg="add mod">
          <ac:chgData name="동현" userId="7f6870f167d7bb59" providerId="LiveId" clId="{AFEB4D69-8182-46A6-8B11-8282AA5A0C64}" dt="2022-09-02T18:57:05.696" v="5845" actId="1076"/>
          <ac:picMkLst>
            <pc:docMk/>
            <pc:sldMk cId="114806984" sldId="297"/>
            <ac:picMk id="5" creationId="{8AB40D65-D066-5099-8759-7EF9B5276B6B}"/>
          </ac:picMkLst>
        </pc:picChg>
        <pc:picChg chg="add mod">
          <ac:chgData name="동현" userId="7f6870f167d7bb59" providerId="LiveId" clId="{AFEB4D69-8182-46A6-8B11-8282AA5A0C64}" dt="2022-09-02T18:58:01.594" v="5875" actId="1076"/>
          <ac:picMkLst>
            <pc:docMk/>
            <pc:sldMk cId="114806984" sldId="297"/>
            <ac:picMk id="7" creationId="{C3C77A3B-DE41-B679-4BCF-1C6EDFC3AEFF}"/>
          </ac:picMkLst>
        </pc:picChg>
        <pc:picChg chg="add mod">
          <ac:chgData name="동현" userId="7f6870f167d7bb59" providerId="LiveId" clId="{AFEB4D69-8182-46A6-8B11-8282AA5A0C64}" dt="2022-09-02T18:58:30.939" v="5922" actId="1076"/>
          <ac:picMkLst>
            <pc:docMk/>
            <pc:sldMk cId="114806984" sldId="297"/>
            <ac:picMk id="9" creationId="{48E8C3CF-F53C-98E7-9301-645007A0190F}"/>
          </ac:picMkLst>
        </pc:picChg>
      </pc:sldChg>
      <pc:sldChg chg="addSp modSp new mod">
        <pc:chgData name="동현" userId="7f6870f167d7bb59" providerId="LiveId" clId="{AFEB4D69-8182-46A6-8B11-8282AA5A0C64}" dt="2022-09-02T19:03:08.220" v="6283" actId="1076"/>
        <pc:sldMkLst>
          <pc:docMk/>
          <pc:sldMk cId="1044196691" sldId="298"/>
        </pc:sldMkLst>
        <pc:spChg chg="mod">
          <ac:chgData name="동현" userId="7f6870f167d7bb59" providerId="LiveId" clId="{AFEB4D69-8182-46A6-8B11-8282AA5A0C64}" dt="2022-09-02T18:59:38.066" v="5947" actId="20577"/>
          <ac:spMkLst>
            <pc:docMk/>
            <pc:sldMk cId="1044196691" sldId="298"/>
            <ac:spMk id="2" creationId="{572EB4D9-1AAB-385C-F79E-E95650A33ECF}"/>
          </ac:spMkLst>
        </pc:spChg>
        <pc:spChg chg="mod">
          <ac:chgData name="동현" userId="7f6870f167d7bb59" providerId="LiveId" clId="{AFEB4D69-8182-46A6-8B11-8282AA5A0C64}" dt="2022-09-02T19:01:52.353" v="6275" actId="20577"/>
          <ac:spMkLst>
            <pc:docMk/>
            <pc:sldMk cId="1044196691" sldId="298"/>
            <ac:spMk id="3" creationId="{3529A5EE-A796-CDA5-427C-6E1F53284C91}"/>
          </ac:spMkLst>
        </pc:spChg>
        <pc:picChg chg="add mod">
          <ac:chgData name="동현" userId="7f6870f167d7bb59" providerId="LiveId" clId="{AFEB4D69-8182-46A6-8B11-8282AA5A0C64}" dt="2022-09-02T19:03:04.288" v="6282" actId="14100"/>
          <ac:picMkLst>
            <pc:docMk/>
            <pc:sldMk cId="1044196691" sldId="298"/>
            <ac:picMk id="5" creationId="{946A72BD-0DCF-751D-D4A4-ACC992DD8B15}"/>
          </ac:picMkLst>
        </pc:picChg>
        <pc:picChg chg="add mod ord">
          <ac:chgData name="동현" userId="7f6870f167d7bb59" providerId="LiveId" clId="{AFEB4D69-8182-46A6-8B11-8282AA5A0C64}" dt="2022-09-02T19:03:08.220" v="6283" actId="1076"/>
          <ac:picMkLst>
            <pc:docMk/>
            <pc:sldMk cId="1044196691" sldId="298"/>
            <ac:picMk id="7" creationId="{A4273129-5196-E361-5A70-F415C20F818F}"/>
          </ac:picMkLst>
        </pc:picChg>
      </pc:sldChg>
      <pc:sldChg chg="addSp modSp new mod">
        <pc:chgData name="동현" userId="7f6870f167d7bb59" providerId="LiveId" clId="{AFEB4D69-8182-46A6-8B11-8282AA5A0C64}" dt="2022-09-02T19:07:50.199" v="6656" actId="1076"/>
        <pc:sldMkLst>
          <pc:docMk/>
          <pc:sldMk cId="3620467461" sldId="299"/>
        </pc:sldMkLst>
        <pc:spChg chg="mod">
          <ac:chgData name="동현" userId="7f6870f167d7bb59" providerId="LiveId" clId="{AFEB4D69-8182-46A6-8B11-8282AA5A0C64}" dt="2022-09-02T19:03:24.662" v="6306" actId="20577"/>
          <ac:spMkLst>
            <pc:docMk/>
            <pc:sldMk cId="3620467461" sldId="299"/>
            <ac:spMk id="2" creationId="{226CE73C-B9C2-AA5B-9627-17B80EF9B5DC}"/>
          </ac:spMkLst>
        </pc:spChg>
        <pc:spChg chg="mod">
          <ac:chgData name="동현" userId="7f6870f167d7bb59" providerId="LiveId" clId="{AFEB4D69-8182-46A6-8B11-8282AA5A0C64}" dt="2022-09-02T19:07:46.487" v="6655" actId="20577"/>
          <ac:spMkLst>
            <pc:docMk/>
            <pc:sldMk cId="3620467461" sldId="299"/>
            <ac:spMk id="3" creationId="{57DDD277-1E05-E7BB-DD89-46C283CD962A}"/>
          </ac:spMkLst>
        </pc:spChg>
        <pc:picChg chg="add mod">
          <ac:chgData name="동현" userId="7f6870f167d7bb59" providerId="LiveId" clId="{AFEB4D69-8182-46A6-8B11-8282AA5A0C64}" dt="2022-09-02T19:03:36.869" v="6312" actId="1076"/>
          <ac:picMkLst>
            <pc:docMk/>
            <pc:sldMk cId="3620467461" sldId="299"/>
            <ac:picMk id="5" creationId="{47FFA234-088E-1EDF-9F52-08231A608DF5}"/>
          </ac:picMkLst>
        </pc:picChg>
        <pc:picChg chg="add mod">
          <ac:chgData name="동현" userId="7f6870f167d7bb59" providerId="LiveId" clId="{AFEB4D69-8182-46A6-8B11-8282AA5A0C64}" dt="2022-09-02T19:05:46.403" v="6449" actId="1076"/>
          <ac:picMkLst>
            <pc:docMk/>
            <pc:sldMk cId="3620467461" sldId="299"/>
            <ac:picMk id="7" creationId="{721FA769-9261-FDB2-DBB6-CE3463AE8C8F}"/>
          </ac:picMkLst>
        </pc:picChg>
        <pc:picChg chg="add mod">
          <ac:chgData name="동현" userId="7f6870f167d7bb59" providerId="LiveId" clId="{AFEB4D69-8182-46A6-8B11-8282AA5A0C64}" dt="2022-09-02T19:06:07.292" v="6457" actId="1038"/>
          <ac:picMkLst>
            <pc:docMk/>
            <pc:sldMk cId="3620467461" sldId="299"/>
            <ac:picMk id="9" creationId="{FDFF6E94-C4FA-3527-6B0F-BBE7CDF2EEF6}"/>
          </ac:picMkLst>
        </pc:picChg>
        <pc:picChg chg="add mod">
          <ac:chgData name="동현" userId="7f6870f167d7bb59" providerId="LiveId" clId="{AFEB4D69-8182-46A6-8B11-8282AA5A0C64}" dt="2022-09-02T19:07:50.199" v="6656" actId="1076"/>
          <ac:picMkLst>
            <pc:docMk/>
            <pc:sldMk cId="3620467461" sldId="299"/>
            <ac:picMk id="11" creationId="{793F0C09-D8C4-76A5-2F59-978AF3397FB8}"/>
          </ac:picMkLst>
        </pc:picChg>
      </pc:sldChg>
      <pc:sldChg chg="addSp delSp modSp new mod">
        <pc:chgData name="동현" userId="7f6870f167d7bb59" providerId="LiveId" clId="{AFEB4D69-8182-46A6-8B11-8282AA5A0C64}" dt="2022-09-02T19:11:15.452" v="7232" actId="22"/>
        <pc:sldMkLst>
          <pc:docMk/>
          <pc:sldMk cId="4070655352" sldId="300"/>
        </pc:sldMkLst>
        <pc:spChg chg="mod">
          <ac:chgData name="동현" userId="7f6870f167d7bb59" providerId="LiveId" clId="{AFEB4D69-8182-46A6-8B11-8282AA5A0C64}" dt="2022-09-02T19:08:14.305" v="6680"/>
          <ac:spMkLst>
            <pc:docMk/>
            <pc:sldMk cId="4070655352" sldId="300"/>
            <ac:spMk id="2" creationId="{B1E677AC-7FC6-CBEF-F89B-D58C24B1D666}"/>
          </ac:spMkLst>
        </pc:spChg>
        <pc:spChg chg="mod">
          <ac:chgData name="동현" userId="7f6870f167d7bb59" providerId="LiveId" clId="{AFEB4D69-8182-46A6-8B11-8282AA5A0C64}" dt="2022-09-02T19:11:00.804" v="7226" actId="20577"/>
          <ac:spMkLst>
            <pc:docMk/>
            <pc:sldMk cId="4070655352" sldId="300"/>
            <ac:spMk id="3" creationId="{340EE0EE-15EC-DB63-D69C-95D1CCA5B5A6}"/>
          </ac:spMkLst>
        </pc:spChg>
        <pc:picChg chg="add mod">
          <ac:chgData name="동현" userId="7f6870f167d7bb59" providerId="LiveId" clId="{AFEB4D69-8182-46A6-8B11-8282AA5A0C64}" dt="2022-09-02T19:11:09.962" v="7230" actId="1076"/>
          <ac:picMkLst>
            <pc:docMk/>
            <pc:sldMk cId="4070655352" sldId="300"/>
            <ac:picMk id="5" creationId="{5648DCD5-5AA9-75B7-2F9F-FE72571619BA}"/>
          </ac:picMkLst>
        </pc:picChg>
        <pc:picChg chg="add del">
          <ac:chgData name="동현" userId="7f6870f167d7bb59" providerId="LiveId" clId="{AFEB4D69-8182-46A6-8B11-8282AA5A0C64}" dt="2022-09-02T19:11:15.452" v="7232" actId="22"/>
          <ac:picMkLst>
            <pc:docMk/>
            <pc:sldMk cId="4070655352" sldId="300"/>
            <ac:picMk id="7" creationId="{7E7AD5AA-9C25-1781-8D36-A4FA24086E34}"/>
          </ac:picMkLst>
        </pc:picChg>
      </pc:sldChg>
      <pc:sldChg chg="addSp modSp new mod">
        <pc:chgData name="동현" userId="7f6870f167d7bb59" providerId="LiveId" clId="{AFEB4D69-8182-46A6-8B11-8282AA5A0C64}" dt="2022-09-02T19:16:00.569" v="7378" actId="167"/>
        <pc:sldMkLst>
          <pc:docMk/>
          <pc:sldMk cId="3270609339" sldId="301"/>
        </pc:sldMkLst>
        <pc:spChg chg="mod">
          <ac:chgData name="동현" userId="7f6870f167d7bb59" providerId="LiveId" clId="{AFEB4D69-8182-46A6-8B11-8282AA5A0C64}" dt="2022-09-02T19:14:09.809" v="7278"/>
          <ac:spMkLst>
            <pc:docMk/>
            <pc:sldMk cId="3270609339" sldId="301"/>
            <ac:spMk id="2" creationId="{A4974E09-DF82-7DDC-A7E1-D28EE592DBD4}"/>
          </ac:spMkLst>
        </pc:spChg>
        <pc:spChg chg="mod">
          <ac:chgData name="동현" userId="7f6870f167d7bb59" providerId="LiveId" clId="{AFEB4D69-8182-46A6-8B11-8282AA5A0C64}" dt="2022-09-02T19:15:50.128" v="7375" actId="20577"/>
          <ac:spMkLst>
            <pc:docMk/>
            <pc:sldMk cId="3270609339" sldId="301"/>
            <ac:spMk id="3" creationId="{6AAC8A43-C7F1-B685-91BF-577FD4D2B7B5}"/>
          </ac:spMkLst>
        </pc:spChg>
        <pc:picChg chg="add mod">
          <ac:chgData name="동현" userId="7f6870f167d7bb59" providerId="LiveId" clId="{AFEB4D69-8182-46A6-8B11-8282AA5A0C64}" dt="2022-09-02T19:14:58.255" v="7361" actId="14100"/>
          <ac:picMkLst>
            <pc:docMk/>
            <pc:sldMk cId="3270609339" sldId="301"/>
            <ac:picMk id="5" creationId="{DEAAA913-0DE2-5BAE-62B3-6643FEC8480D}"/>
          </ac:picMkLst>
        </pc:picChg>
        <pc:picChg chg="add mod ord">
          <ac:chgData name="동현" userId="7f6870f167d7bb59" providerId="LiveId" clId="{AFEB4D69-8182-46A6-8B11-8282AA5A0C64}" dt="2022-09-02T19:16:00.569" v="7378" actId="167"/>
          <ac:picMkLst>
            <pc:docMk/>
            <pc:sldMk cId="3270609339" sldId="301"/>
            <ac:picMk id="7" creationId="{C04F1AFD-AFCC-07C4-DC68-8786D7E44778}"/>
          </ac:picMkLst>
        </pc:picChg>
      </pc:sldChg>
      <pc:sldChg chg="addSp modSp new mod">
        <pc:chgData name="동현" userId="7f6870f167d7bb59" providerId="LiveId" clId="{AFEB4D69-8182-46A6-8B11-8282AA5A0C64}" dt="2022-09-02T19:18:54.364" v="7486"/>
        <pc:sldMkLst>
          <pc:docMk/>
          <pc:sldMk cId="2872022581" sldId="302"/>
        </pc:sldMkLst>
        <pc:spChg chg="mod">
          <ac:chgData name="동현" userId="7f6870f167d7bb59" providerId="LiveId" clId="{AFEB4D69-8182-46A6-8B11-8282AA5A0C64}" dt="2022-09-02T19:16:38.606" v="7400"/>
          <ac:spMkLst>
            <pc:docMk/>
            <pc:sldMk cId="2872022581" sldId="302"/>
            <ac:spMk id="2" creationId="{55960B89-256E-AC89-F9D8-EB8519049ECE}"/>
          </ac:spMkLst>
        </pc:spChg>
        <pc:spChg chg="mod">
          <ac:chgData name="동현" userId="7f6870f167d7bb59" providerId="LiveId" clId="{AFEB4D69-8182-46A6-8B11-8282AA5A0C64}" dt="2022-09-02T19:17:27.233" v="7471" actId="20577"/>
          <ac:spMkLst>
            <pc:docMk/>
            <pc:sldMk cId="2872022581" sldId="302"/>
            <ac:spMk id="3" creationId="{BFBF28E2-7283-8679-2EC5-5CBCDFADA753}"/>
          </ac:spMkLst>
        </pc:spChg>
        <pc:grpChg chg="mod">
          <ac:chgData name="동현" userId="7f6870f167d7bb59" providerId="LiveId" clId="{AFEB4D69-8182-46A6-8B11-8282AA5A0C64}" dt="2022-09-02T19:18:54.364" v="7486"/>
          <ac:grpSpMkLst>
            <pc:docMk/>
            <pc:sldMk cId="2872022581" sldId="302"/>
            <ac:grpSpMk id="15" creationId="{D7B374CD-39EA-5BA1-0977-FC6F2BFEAD4E}"/>
          </ac:grpSpMkLst>
        </pc:grpChg>
        <pc:picChg chg="add mod">
          <ac:chgData name="동현" userId="7f6870f167d7bb59" providerId="LiveId" clId="{AFEB4D69-8182-46A6-8B11-8282AA5A0C64}" dt="2022-09-02T19:18:18.446" v="7478" actId="1076"/>
          <ac:picMkLst>
            <pc:docMk/>
            <pc:sldMk cId="2872022581" sldId="302"/>
            <ac:picMk id="5" creationId="{C4B03EAF-198D-E7E1-243D-1E757DEF81E0}"/>
          </ac:picMkLst>
        </pc:picChg>
        <pc:picChg chg="add mod ord">
          <ac:chgData name="동현" userId="7f6870f167d7bb59" providerId="LiveId" clId="{AFEB4D69-8182-46A6-8B11-8282AA5A0C64}" dt="2022-09-02T19:18:07.682" v="7475" actId="167"/>
          <ac:picMkLst>
            <pc:docMk/>
            <pc:sldMk cId="2872022581" sldId="302"/>
            <ac:picMk id="7" creationId="{1686A7F8-B3C5-7DE0-0DC7-D76BEC14B629}"/>
          </ac:picMkLst>
        </pc:picChg>
        <pc:inkChg chg="add">
          <ac:chgData name="동현" userId="7f6870f167d7bb59" providerId="LiveId" clId="{AFEB4D69-8182-46A6-8B11-8282AA5A0C64}" dt="2022-09-02T19:18:35.206" v="7479" actId="9405"/>
          <ac:inkMkLst>
            <pc:docMk/>
            <pc:sldMk cId="2872022581" sldId="302"/>
            <ac:inkMk id="8" creationId="{725CE21A-C194-1AAD-1752-6653F5B8ABC4}"/>
          </ac:inkMkLst>
        </pc:inkChg>
        <pc:inkChg chg="add">
          <ac:chgData name="동현" userId="7f6870f167d7bb59" providerId="LiveId" clId="{AFEB4D69-8182-46A6-8B11-8282AA5A0C64}" dt="2022-09-02T19:18:38.878" v="7480" actId="9405"/>
          <ac:inkMkLst>
            <pc:docMk/>
            <pc:sldMk cId="2872022581" sldId="302"/>
            <ac:inkMk id="9" creationId="{1F338DAD-3BFD-8FC8-6AAB-A58D02D9CB2B}"/>
          </ac:inkMkLst>
        </pc:inkChg>
        <pc:inkChg chg="add">
          <ac:chgData name="동현" userId="7f6870f167d7bb59" providerId="LiveId" clId="{AFEB4D69-8182-46A6-8B11-8282AA5A0C64}" dt="2022-09-02T19:18:39.446" v="7481" actId="9405"/>
          <ac:inkMkLst>
            <pc:docMk/>
            <pc:sldMk cId="2872022581" sldId="302"/>
            <ac:inkMk id="10" creationId="{F5C91E79-B642-361B-2D8D-FE547CD1F212}"/>
          </ac:inkMkLst>
        </pc:inkChg>
        <pc:inkChg chg="add">
          <ac:chgData name="동현" userId="7f6870f167d7bb59" providerId="LiveId" clId="{AFEB4D69-8182-46A6-8B11-8282AA5A0C64}" dt="2022-09-02T19:18:39.870" v="7482" actId="9405"/>
          <ac:inkMkLst>
            <pc:docMk/>
            <pc:sldMk cId="2872022581" sldId="302"/>
            <ac:inkMk id="11" creationId="{A184CC6B-3F7C-D1BC-1C40-BE5338FB00A3}"/>
          </ac:inkMkLst>
        </pc:inkChg>
        <pc:inkChg chg="add">
          <ac:chgData name="동현" userId="7f6870f167d7bb59" providerId="LiveId" clId="{AFEB4D69-8182-46A6-8B11-8282AA5A0C64}" dt="2022-09-02T19:18:40.221" v="7483" actId="9405"/>
          <ac:inkMkLst>
            <pc:docMk/>
            <pc:sldMk cId="2872022581" sldId="302"/>
            <ac:inkMk id="12" creationId="{9A3DDB8D-DB2D-F3F9-38EB-4E2EDCA7940D}"/>
          </ac:inkMkLst>
        </pc:inkChg>
        <pc:inkChg chg="add mod">
          <ac:chgData name="동현" userId="7f6870f167d7bb59" providerId="LiveId" clId="{AFEB4D69-8182-46A6-8B11-8282AA5A0C64}" dt="2022-09-02T19:18:54.364" v="7486"/>
          <ac:inkMkLst>
            <pc:docMk/>
            <pc:sldMk cId="2872022581" sldId="302"/>
            <ac:inkMk id="13" creationId="{497BCC7B-403D-02F8-4D25-31FC6E4B5A9E}"/>
          </ac:inkMkLst>
        </pc:inkChg>
        <pc:inkChg chg="add mod">
          <ac:chgData name="동현" userId="7f6870f167d7bb59" providerId="LiveId" clId="{AFEB4D69-8182-46A6-8B11-8282AA5A0C64}" dt="2022-09-02T19:18:54.364" v="7486"/>
          <ac:inkMkLst>
            <pc:docMk/>
            <pc:sldMk cId="2872022581" sldId="302"/>
            <ac:inkMk id="14" creationId="{FEDE0AA6-5126-F6E3-5A83-F9ABF40746E0}"/>
          </ac:inkMkLst>
        </pc:inkChg>
      </pc:sldChg>
      <pc:sldChg chg="addSp modSp new mod">
        <pc:chgData name="동현" userId="7f6870f167d7bb59" providerId="LiveId" clId="{AFEB4D69-8182-46A6-8B11-8282AA5A0C64}" dt="2022-09-02T19:21:19.845" v="7613" actId="1076"/>
        <pc:sldMkLst>
          <pc:docMk/>
          <pc:sldMk cId="2755348798" sldId="303"/>
        </pc:sldMkLst>
        <pc:spChg chg="mod">
          <ac:chgData name="동현" userId="7f6870f167d7bb59" providerId="LiveId" clId="{AFEB4D69-8182-46A6-8B11-8282AA5A0C64}" dt="2022-09-02T19:19:10.783" v="7509" actId="20577"/>
          <ac:spMkLst>
            <pc:docMk/>
            <pc:sldMk cId="2755348798" sldId="303"/>
            <ac:spMk id="2" creationId="{7EB4949C-92AD-D780-4268-D6CB07EF1455}"/>
          </ac:spMkLst>
        </pc:spChg>
        <pc:spChg chg="mod">
          <ac:chgData name="동현" userId="7f6870f167d7bb59" providerId="LiveId" clId="{AFEB4D69-8182-46A6-8B11-8282AA5A0C64}" dt="2022-09-02T19:21:05.042" v="7605" actId="113"/>
          <ac:spMkLst>
            <pc:docMk/>
            <pc:sldMk cId="2755348798" sldId="303"/>
            <ac:spMk id="3" creationId="{9F1B92A3-029F-EAB2-1CFD-6E449F801F90}"/>
          </ac:spMkLst>
        </pc:spChg>
        <pc:picChg chg="add mod">
          <ac:chgData name="동현" userId="7f6870f167d7bb59" providerId="LiveId" clId="{AFEB4D69-8182-46A6-8B11-8282AA5A0C64}" dt="2022-09-02T19:21:10.266" v="7609" actId="14100"/>
          <ac:picMkLst>
            <pc:docMk/>
            <pc:sldMk cId="2755348798" sldId="303"/>
            <ac:picMk id="5" creationId="{14029E17-CCEC-FE6C-8310-1CC9CB60B0D8}"/>
          </ac:picMkLst>
        </pc:picChg>
        <pc:picChg chg="add mod">
          <ac:chgData name="동현" userId="7f6870f167d7bb59" providerId="LiveId" clId="{AFEB4D69-8182-46A6-8B11-8282AA5A0C64}" dt="2022-09-02T19:21:14.587" v="7611" actId="1076"/>
          <ac:picMkLst>
            <pc:docMk/>
            <pc:sldMk cId="2755348798" sldId="303"/>
            <ac:picMk id="7" creationId="{2D668F2D-45A8-2E2B-89F1-F54A1FB73225}"/>
          </ac:picMkLst>
        </pc:picChg>
        <pc:picChg chg="add mod">
          <ac:chgData name="동현" userId="7f6870f167d7bb59" providerId="LiveId" clId="{AFEB4D69-8182-46A6-8B11-8282AA5A0C64}" dt="2022-09-02T19:21:19.845" v="7613" actId="1076"/>
          <ac:picMkLst>
            <pc:docMk/>
            <pc:sldMk cId="2755348798" sldId="303"/>
            <ac:picMk id="9" creationId="{44DDD1DB-9DE1-1557-272E-9E611DACE5AA}"/>
          </ac:picMkLst>
        </pc:picChg>
      </pc:sldChg>
      <pc:sldChg chg="addSp delSp modSp new mod">
        <pc:chgData name="동현" userId="7f6870f167d7bb59" providerId="LiveId" clId="{AFEB4D69-8182-46A6-8B11-8282AA5A0C64}" dt="2022-09-02T19:27:35.237" v="7718" actId="22"/>
        <pc:sldMkLst>
          <pc:docMk/>
          <pc:sldMk cId="1921710772" sldId="304"/>
        </pc:sldMkLst>
        <pc:spChg chg="mod">
          <ac:chgData name="동현" userId="7f6870f167d7bb59" providerId="LiveId" clId="{AFEB4D69-8182-46A6-8B11-8282AA5A0C64}" dt="2022-09-02T19:21:57.740" v="7642" actId="20577"/>
          <ac:spMkLst>
            <pc:docMk/>
            <pc:sldMk cId="1921710772" sldId="304"/>
            <ac:spMk id="2" creationId="{6FA6C4FB-F370-EA68-50D7-78E6BDE6D6D9}"/>
          </ac:spMkLst>
        </pc:spChg>
        <pc:spChg chg="mod">
          <ac:chgData name="동현" userId="7f6870f167d7bb59" providerId="LiveId" clId="{AFEB4D69-8182-46A6-8B11-8282AA5A0C64}" dt="2022-09-02T19:27:06.812" v="7709" actId="20577"/>
          <ac:spMkLst>
            <pc:docMk/>
            <pc:sldMk cId="1921710772" sldId="304"/>
            <ac:spMk id="3" creationId="{8DF2E7F9-DA04-4FCD-93ED-9736050E787D}"/>
          </ac:spMkLst>
        </pc:spChg>
        <pc:picChg chg="add mod">
          <ac:chgData name="동현" userId="7f6870f167d7bb59" providerId="LiveId" clId="{AFEB4D69-8182-46A6-8B11-8282AA5A0C64}" dt="2022-09-02T19:27:28.695" v="7716" actId="14100"/>
          <ac:picMkLst>
            <pc:docMk/>
            <pc:sldMk cId="1921710772" sldId="304"/>
            <ac:picMk id="5" creationId="{AEDF5D74-83C9-3DA3-E982-19D2CF8D6302}"/>
          </ac:picMkLst>
        </pc:picChg>
        <pc:picChg chg="add mod">
          <ac:chgData name="동현" userId="7f6870f167d7bb59" providerId="LiveId" clId="{AFEB4D69-8182-46A6-8B11-8282AA5A0C64}" dt="2022-09-02T19:27:25.456" v="7715" actId="1076"/>
          <ac:picMkLst>
            <pc:docMk/>
            <pc:sldMk cId="1921710772" sldId="304"/>
            <ac:picMk id="7" creationId="{86647F95-FA13-F65A-AF19-E8A799108F24}"/>
          </ac:picMkLst>
        </pc:picChg>
        <pc:picChg chg="add del">
          <ac:chgData name="동현" userId="7f6870f167d7bb59" providerId="LiveId" clId="{AFEB4D69-8182-46A6-8B11-8282AA5A0C64}" dt="2022-09-02T19:27:35.237" v="7718" actId="22"/>
          <ac:picMkLst>
            <pc:docMk/>
            <pc:sldMk cId="1921710772" sldId="304"/>
            <ac:picMk id="9" creationId="{27D7D7CA-1DC6-BC8B-8392-111F2B647722}"/>
          </ac:picMkLst>
        </pc:picChg>
      </pc:sldChg>
      <pc:sldChg chg="addSp modSp new mod">
        <pc:chgData name="동현" userId="7f6870f167d7bb59" providerId="LiveId" clId="{AFEB4D69-8182-46A6-8B11-8282AA5A0C64}" dt="2022-09-02T19:28:38.614" v="7751" actId="14100"/>
        <pc:sldMkLst>
          <pc:docMk/>
          <pc:sldMk cId="113505743" sldId="305"/>
        </pc:sldMkLst>
        <pc:spChg chg="mod">
          <ac:chgData name="동현" userId="7f6870f167d7bb59" providerId="LiveId" clId="{AFEB4D69-8182-46A6-8B11-8282AA5A0C64}" dt="2022-09-02T19:27:44.182" v="7743" actId="20577"/>
          <ac:spMkLst>
            <pc:docMk/>
            <pc:sldMk cId="113505743" sldId="305"/>
            <ac:spMk id="2" creationId="{DBAC45F8-0ADA-1D18-5720-4155846E43AC}"/>
          </ac:spMkLst>
        </pc:spChg>
        <pc:spChg chg="mod">
          <ac:chgData name="동현" userId="7f6870f167d7bb59" providerId="LiveId" clId="{AFEB4D69-8182-46A6-8B11-8282AA5A0C64}" dt="2022-09-02T19:28:13.883" v="7745"/>
          <ac:spMkLst>
            <pc:docMk/>
            <pc:sldMk cId="113505743" sldId="305"/>
            <ac:spMk id="3" creationId="{D86DD967-95F0-AB5C-1E28-2CF3AB074550}"/>
          </ac:spMkLst>
        </pc:spChg>
        <pc:picChg chg="add mod">
          <ac:chgData name="동현" userId="7f6870f167d7bb59" providerId="LiveId" clId="{AFEB4D69-8182-46A6-8B11-8282AA5A0C64}" dt="2022-09-02T19:28:38.614" v="7751" actId="14100"/>
          <ac:picMkLst>
            <pc:docMk/>
            <pc:sldMk cId="113505743" sldId="305"/>
            <ac:picMk id="5" creationId="{51466BDE-4CDE-BF2C-1A37-B8325D3170CD}"/>
          </ac:picMkLst>
        </pc:picChg>
        <pc:picChg chg="add mod">
          <ac:chgData name="동현" userId="7f6870f167d7bb59" providerId="LiveId" clId="{AFEB4D69-8182-46A6-8B11-8282AA5A0C64}" dt="2022-09-02T19:28:36.049" v="7750" actId="1076"/>
          <ac:picMkLst>
            <pc:docMk/>
            <pc:sldMk cId="113505743" sldId="305"/>
            <ac:picMk id="7" creationId="{DCB795DF-64A5-8748-9BE6-0DAE7A7B40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1:08.5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3783 978 24575,'-14'1'0,"-1"0"0,1 2 0,-1 0 0,1 0 0,0 2 0,1-1 0,-17 9 0,28-12 0,-65 29 0,-72 46 0,13-7 0,-363 139-493,-16-47 0,74-47 492,407-109 1,-1-1 0,0-1 0,-36 0 0,58-3 0,-1 0 0,0-1 0,1 1 0,-1-1 0,1 0 0,-1 0 0,1 0 0,0-1 0,-4-1 0,5 2 0,1 1 0,0-1 0,0 0 0,0 0 0,0 0 0,0 0 0,1 0 0,-1 0 0,0 0 0,0 0 0,1 0 0,-1 0 0,0-1 0,1 1 0,-1 0 0,1 0 0,-1-3 0,1 0 0,0 0 0,0 0 0,1 0 0,0 0 0,0 0 0,0 0 0,0 0 0,0 0 0,1 0 0,-1 0 0,1 1 0,0-1 0,4-3 0,6-11 0,0 0 0,2 2 0,0 0 0,1 0 0,1 1 0,0 1 0,20-12 0,136-80 0,-170 105 0,423-207 534,-272 137-248,-94 40-119,-58 30-167,-1 1 0,1-1 0,0 1 0,0-1 0,-1 1 0,1-1 0,-1 1 0,1-1 0,-1 0 0,1 1 0,-1-1 0,1 0 0,-1 0 0,1 1 0,-1-1 0,0 0 0,1-1 0,-8-5 0,-24 2 0,29 4 0,-53 0 0,-75 7 0,81-1 0,0-3 0,-72-6 0,119 4 0,0-1 0,-1 1 0,1 0 0,0-1 0,0 1 0,0-1 0,0 0 0,0 0 0,0 1 0,1-1 0,-1-1 0,0 1 0,0 0 0,-2-2 0,4 2 0,-1 0 0,1 1 0,-1-1 0,1 0 0,-1 0 0,1 0 0,0 0 0,-1 0 0,1 0 0,0 0 0,0 0 0,-1 0 0,1 0 0,0 0 0,0 0 0,0 0 0,0 0 0,0 0 0,1 0 0,-1 0 0,1-2 0,1-2 0,0 0 0,1 0 0,0 0 0,0 0 0,0 0 0,1 1 0,0-1 0,0 1 0,7-6 0,18-13 0,1 1 0,1 2 0,0 1 0,45-20 0,-35 19 0,66-44 0,-102 58 0,-14 6 0,-34 7 0,1 2 0,-41 14 0,-17 5 0,-13-1 0,-1-6 0,-1-5 0,-123 2 0,213-18 0,-39-4 0,56 3 0,0-1 0,0 0 0,0 0 0,0 0 0,1-1 0,-1 0 0,-13-8 0,20 10 0,-1 0 0,0 0 0,0 0 0,1 0 0,-1 0 0,1-1 0,-1 1 0,1 0 0,0-1 0,-1 1 0,1-1 0,0 0 0,0 1 0,0-1 0,0 0 0,0 1 0,1-1 0,-1 0 0,0 0 0,1 0 0,-1 0 0,1 0 0,0 0 0,0 0 0,0 0 0,0 0 0,0 0 0,0 0 0,0 0 0,1 0 0,-1 1 0,1-1 0,-1 0 0,1 0 0,0 0 0,0 0 0,-1 1 0,3-3 0,3-5 0,1 0 0,0 0 0,1 1 0,0 0 0,13-10 0,-10 8 0,-5 6 0,-2 0 0,1-1 0,-1 0 0,1 0 0,-1 0 0,6-11 0,-9 14 0,0 0 0,-1 0 0,1 0 0,-1 0 0,1 0 0,-1 0 0,0 0 0,1 0 0,-1 0 0,0 0 0,0 0 0,-1 0 0,1 0 0,0 0 0,-1 0 0,1 0 0,-1 0 0,1 0 0,-1 1 0,0-1 0,0 0 0,0 0 0,0 0 0,0 1 0,-1-1 0,1 1 0,0-1 0,-2-1 0,-8-6 0,-1 1 0,1 0 0,-2 0 0,1 1 0,-1 1 0,1 0 0,-2 1 0,1 0 0,-18-3 0,-77-18 0,0 4 0,-132-8 0,209 26 0,-549-34 0,405 29 0,133 8 0,-1-3 0,-79-17 0,116 20 0,0-1 0,0 0 0,0 0 0,0-1 0,-10-6 0,15 9 0,1-1 0,-1 1 0,0-1 0,1 1 0,-1 0 0,1-1 0,-1 1 0,1-1 0,-1 1 0,1-1 0,0 0 0,-1 1 0,1-1 0,0 1 0,-1-1 0,1 0 0,0 1 0,-1-1 0,1 0 0,0 1 0,0-1 0,0 0 0,0 1 0,0-1 0,0 0 0,0 1 0,0-1 0,0 0 0,0 0 0,0 1 0,0-1 0,1 0 0,-1 1 0,0-1 0,0 1 0,1-1 0,-1 0 0,0 1 0,1-1 0,0 0 0,23-18 0,73-34 0,39-25 0,-93 47 0,-17 12 0,2 0 0,0 2 0,46-22 0,-69 37 0,1 1 0,0 0 0,-1 0 0,1 0 0,0 0 0,0 1 0,-1 0 0,1 0 0,0 0 0,0 1 0,0 0 0,-1 0 0,1 1 0,-1-1 0,1 1 0,9 5 0,6 4 0,-1 1 0,35 26 0,-44-29 0,285 214 0,-285-214-123,0 0 0,0 1 1,-1 0-1,0 0 0,11 16 0,-19-23 81,0 0-1,0 0 1,-1 0 0,1 0-1,-1 0 1,0 0-1,0 0 1,0 1 0,0-1-1,-1 0 1,1 1 0,-1-1-1,0 0 1,0 1-1,0-1 1,0 1 0,-1-1-1,1 0 1,-1 1 0,0-1-1,0 0 1,0 0-1,0 0 1,-1 0 0,1 0-1,-1 0 1,0 0 0,-2 3-1,-7 7-170,0-1-1,0 0 1,-1-1-1,-1 0 1,0-1 0,0 0-1,-22 10 1,-110 50-1029,55-35 1021,-1-3-1,-1-5 1,-132 22-1,214-47 419,0-1-1,-1 0 1,1 0 0,-11-1-1,21 0-175,-1 0 1,0 0-1,1 0 0,-1 0 0,1 0 0,-1 0 0,1 0 0,-1 0 0,1-1 1,-1 1-1,1 0 0,-1 0 0,1 0 0,-1-1 0,1 1 0,-1 0 0,1 0 1,0-1-1,-1 1 0,1 0 0,-1-1 0,1 1 0,0-1 0,-1 1 0,1 0 1,0-1-1,-1 1 0,1-1 0,0 1 0,0-1 0,-1 1 0,1-1 0,0 1 1,0-1-1,0 1 0,0-1 0,0 1 0,0-1 0,0 1 0,0-1 0,0 0 1,0 1-1,0-1 0,0 1 0,0-1 0,0 1 0,1-1 0,-1 1 0,0-1 0,0 1 1,0-1-1,1 1 0,-1 0 0,0-1 0,1 1 0,0-1 0,25-28 659,-24 27-598,97-81 1287,135-87 0,-180 132-1255,170-103-114,-223 140 0,29-13 0,-29 14 0,-1 0 0,1-1 0,0 1 0,-1 0 0,1-1 0,0 1 0,-1 0 0,1 0 0,0 0 0,-1 0 0,1 0 0,0-1 0,-1 1 0,1 0 0,0 1 0,-1-1 0,1 0 0,0 0 0,0 0 0,-1 0 0,1 0 0,0 1 0,-1-1 0,1 0 0,-1 1 0,1-1 0,0 0 0,-1 1 0,1-1 0,-1 1 0,1-1 0,-1 1 0,1-1 0,0 1 0,-1 0 0,0 0 0,0 0 0,-1 0 0,1 0 0,0-1 0,0 1 0,0 0 0,-1 0 0,1-1 0,0 1 0,-1 0 0,1 0 0,0-1 0,-1 1 0,1 0 0,-1-1 0,1 1 0,-1 0 0,0-1 0,1 1 0,-1-1 0,1 1 0,-2 0 0,-10 7 0,1-1 0,-1-1 0,0 1 0,-1-2 0,1 0 0,-1 0 0,0-1 0,-1-1 0,-19 3 0,32-6 0,0 1 0,0-1 0,-1 0 0,1 0 0,0 0 0,0 0 0,-1 0 0,1 0 0,0-1 0,0 1 0,0 0 0,-1 0 0,1-1 0,0 1 0,0-1 0,0 1 0,-1-2 0,1 2 0,1-1 0,0 1 0,-1-1 0,1 1 0,0-1 0,0 1 0,-1-1 0,1 0 0,0 1 0,0-1 0,0 1 0,0-1 0,-1 0 0,1 1 0,0-1 0,0 1 0,0-1 0,1 0 0,-1 1 0,0-1 0,0 0 0,0 1 0,1-1 0,1-5 0,1 0 0,0 0 0,0 1 0,8-11 0,-9 14 0,135-206 0,-132 199 0,1 1 0,-1 0 0,1 0 0,1 1 0,0 0 0,0 0 0,0 0 0,0 1 0,1 0 0,0 1 0,1 0 0,-1 0 0,1 1 0,0 0 0,0 0 0,0 1 0,0 0 0,1 0 0,17-1 0,76-4 0,190 10 0,-151 2 0,774 0 0,-577-5 0,-291 1 0,-1 2 0,1 2 0,-1 2 0,86 23 0,-79-13 0,1-2 0,0-2 0,110 9 0,-42-18 0,126 10 0,-122-3 0,163-8 0,-150-3 0,1727 0 0,-1638 14 0,-27-1 0,338-10 0,-302-3 0,-179 4 0,0 3 0,100 23 0,-87-14 0,99 8 0,482-18 0,-335-9 0,630 4 0,-933 0 0,-6 1 0,0-1 0,1-1 0,-1 1 0,13-4 0,-19 3 0,-1 1 0,0-1 0,1 0 0,-1 0 0,0 0 0,0 0 0,0-1 0,0 1 0,0-1 0,0 1 0,0-1 0,0 1 0,0-1 0,-1 0 0,1 0 0,-1 0 0,1 0 0,-1 0 0,0 0 0,0-1 0,1-2 0,4-11 0,3-10 0,1 1 0,1 0 0,19-33 0,-26 52 0,0-1 0,1 1 0,0 0 0,0 1 0,0-1 0,0 1 0,1 0 0,0 0 0,0 1 0,0 0 0,1 0 0,-1 0 0,1 1 0,0 0 0,0 0 0,0 1 0,11-3 0,3 3 0,-1 1 0,1 1 0,0 1 0,-1 0 0,28 6 0,12 1 0,219 8 0,65 7 0,-308-18-295,0 1 0,-1 2 1,0 1-1,-1 2 0,0 1 0,-1 2 0,0 1 0,-1 2 0,52 35 0,-43-22-627,-2 2 1,-1 1-1,67 76 0,-89-89 1255,1 0 1,1-1 0,35 27-1,-44-39-21,1 0 0,0-1 1,0-1-1,0 1 0,1-2 0,0 1 0,0-2 0,0 1 0,0-2 0,22 4 0,61-2 454,104-8-1,-50-1-427,815 3-338,-607 2 0,-336 1 0,-9-1 0,-1 1 0,1-2 0,-1 1 0,1-1 0,-1-1 0,1 0 0,10-4 0,-35 3 342,-12 3-2049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9:18:51.2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1464 600 24575,'841'-50'-737,"-17"-65"-492,-531 65 246,-275 47 910,333-74-1058,-344 75 1013,0 0-1,0 0 1,0-1-1,0 0 0,-1 0 1,10-7-1,-16 10 105,0 0 1,1 0-1,-1 0 0,0 0 1,0-1-1,0 1 0,0 0 1,1 0-1,-1 0 0,0-1 1,0 1-1,0 0 0,0 0 1,0-1-1,0 1 1,1 0-1,-1 0 0,0-1 1,0 1-1,0 0 0,0 0 1,0-1-1,0 1 0,0 0 1,0-1-1,0 1 0,0 0 1,0 0-1,0-1 0,-1 1 1,1 0-1,0 0 0,0-1 1,0 1-1,0 0 0,-13-7-477,-7 3 146,-1 1-1,0 1 1,-1 0-1,-20 3 1,17-2 118,-512 6-1522,218-1-375,289-4 1901,2 1-142,0-1-1,-1-1 0,-46-9 1,73 10 372,1 0 0,-1 0 0,1-1 1,0 1-1,-1 0 0,1-1 0,-1 1 1,1-1-1,0 1 0,-1-1 0,1 0 1,0 0-1,0 1 0,0-1 0,-1 0 1,1 0-1,0 0 0,0 0 0,0 0 1,1-1-1,-1 1 0,0 0 0,-1-2 1,3 2 2,-1 0 1,1-1-1,0 1 1,-1 0 0,1 0-1,0-1 1,0 1 0,0 0-1,0 0 1,0 0 0,0 0-1,0 0 1,0 0 0,0 0-1,0 0 1,0 1-1,1-1 1,-1 0 0,0 1-1,1-1 1,-1 1 0,3-1-1,27-9 99,0 1 0,0 2-1,0 1 1,1 1-1,53-1 1,-29 2 222,-22 1-58,123-13 1420,-132 10-754,-50 2 88,-153 15 615,119-6-1318,-189 15 659,-970 40 2921,951-50-2659,381-10-1198,750-4-47,-1020 4 0,-1397 0-7131,1631 0 3621,-149 0 5307,-42 1 1082,-162-19 0,240 9-1896,34 9-962,1-1-1,0 1 1,-1 0-1,1 0 1,0 0-1,-1 0 1,1-1-1,0 1 1,0 0-1,-1 0 1,1-1-1,0 1 1,0 0-1,-1 0 1,1-1-1,0 1 0,0 0 1,0-1-1,0 1 1,-1 0-1,1-1 1,0 1-1,0 0 1,0-1-1,0 1 1,0 0-1,0-1 1,0 1-1,0-1 1,0 1-1,0 0 1,0-1-1,0 1 1,0 0-1,0-1 1,0 1-1,1 0 1,-1-1-1,0 1 1,0 0-1,0-1 0,0 1 1,1 0-1,-1-1 1,0 1-1,0 0 1,1-1-1,5-4 115,1-1-1,0 1 1,0 0-1,1 1 0,-1-1 1,1 1-1,13-4 1,-6 1-114,55-22-18,1 3 0,1 3 0,1 4 0,1 2 0,1 4 0,0 3-1,80-1 1,470 11-3,-262 4 0,958-4 0,-1262 3 0,113 21 0,-114-14 0,0-2 0,65 1 0,3751-13-273,-2217 5 382,-1136 38 94,-135-4-242,67-25-1146,20 1-579,-50 2-2311,212-14 7103,-235-1 821,1610 2-3702,-1959-2-147,-1-3 0,92-19 0,-86 16 0,0 1 0,107 2 0,-21 2 0,-7-6 0,66-3 0,-171 11 0,379-1 0,-404 2 0,45 5 0,-33 4 0,-17-8 0,0-1 0,1 1 0,-1-1 0,0 1 0,0-1 0,1 1 0,-1 0 0,0-1 0,0 1 0,0-1 0,0 1 0,0-1 0,0 1 0,0 0 0,0-1 0,0 1 0,0-1 0,0 1 0,0 0 0,-1-1 0,1 1 0,0-1 0,0 1 0,-1-1 0,1 1 0,0-1 0,-1 1 0,0 0 0,-9 13 0,0-1 0,-2-1 0,-12 12 0,13-15 0,1 1 0,1 1 0,-1-1 0,2 1 0,0 1 0,-9 15 0,-3 17 0,11-22 0,-1-2 0,-1 1 0,-18 25 0,24-40 0,0 1 0,0-2 0,-1 1 0,0-1 0,0 1 0,0-1 0,-1-1 0,1 0 0,-1 0 0,0 0 0,-1-1 0,1 1 0,-15 2 0,-19 2 0,-1-3 0,0-2 0,1-1 0,-76-7 0,21 1 0,-1164 1 0,661 5 0,-2872-2 0,3093-13 0,25 0 0,-741 14 0,951-9 0,0-5 0,-141-33 0,127 18 0,-192-9 0,120 35-1723,-74-5-1469,-797-10 7197,717 19-3095,-1498-2-7694,1796 5 7265,0 3-1,-115 26 1,92-14 43,-345 92 3988,364-87-4206,-114 16-306,48-12 0,28-3 0,-33 7 0,128-25 0,2 1 0,-58 27 0,73-28 0,1 0 0,0 1 0,0 0 0,-18 18 0,26-22 0,0 1 0,1 0 0,0 0 0,0 0 0,0 1 0,1 0 0,0 0 0,0 0 0,1 0 0,0 0 0,-3 10 0,6-13 0,0 0 0,0-1 0,0 1 0,0 0 0,0 0 0,1 0 0,0 0 0,-1 0 0,2-1 0,-1 1 0,0 0 0,1-1 0,-1 1 0,1-1 0,0 0 0,0 1 0,1-1 0,-1 0 0,1 0 0,-1 0 0,6 4 0,9 8 0,0-2 0,31 21 0,-35-26 0,49 31 0,2-4 0,2-2 0,110 39 0,218 44 0,-280-91 0,2-4 0,172 8 0,235-22 0,-337-8 0,230-20 0,-137 3 0,973 5-4154,-466 12 1664,-746 1 2263,73-1-593,124-17 0,-362 27 3605,-512 67 1244,-4-25-5109,-891-35-4807,936-19 10112,217 3-4253,-194 0-4859,549 1 4537,16-1 168,1 1 1,-1-1-1,1 0 0,-1-1 1,0 0-1,1 0 1,-11-3-1,15-1 39,14 0 123,24-4 255,54-7 0,-22 5 278,430-70 1402,404-79 1740,-809 135-4310,-77 16 163,-15 9 481,0 0 1,0-1-1,0 1 0,0 0 1,0 0-1,0 0 0,0-1 1,0 1-1,0 0 0,0 0 1,0 0-1,0-1 0,0 1 0,0 0 1,0 0-1,0 0 0,0-1 1,0 1-1,0 0 0,0 0 1,0 0-1,0-1 0,0 1 1,0 0-1,-1 0 0,1 0 1,0 0-1,0 0 0,0-1 1,0 1-1,0 0 0,0 0 0,-1 0 1,1 0-1,0 0 0,0 0 1,0-1-1,-1 1 0,1 0 1,0 0-1,0 0 0,0 0 1,0 0-1,-1 0 0,1 0 1,-16-4-164,1 1 1,-1 0 0,0 1 0,1 1-1,-1 0 1,-23 3 0,-4-2 77,-647 3 30,302 1 67,348-3-1,-72-2 0,96 0 0,0-1 0,0 0 0,1-1 0,-23-7 0,37 10 0,-1 0 0,1 0 0,0-1 0,-1 1 0,1-1 0,0 1 0,-1-1 0,1 1 0,0-1 0,0 0 0,0 0 0,-1 0 0,1 1 0,0-1 0,0 0 0,0 0 0,0 0 0,0-1 0,1 1 0,-1 0 0,0 0 0,0 0 0,1-1 0,-1 1 0,1 0 0,-1-1 0,1-1 0,0 1 0,1 1 0,-1-1 0,1 0 0,0 0 0,0 1 0,0-1 0,0 1 0,0-1 0,1 1 0,-1-1 0,0 1 0,1 0 0,-1 0 0,0-1 0,1 1 0,0 0 0,-1 0 0,4-1 0,12-6 7,-1 0 0,2 1 0,-1 1 1,31-7-1,79-8 417,-60 11-63,75-12-200,179-34 1818,-308 52-1038,-20 2-515,-34 4 173,-60 17 470,-116 37 1,48-10-504,-1255 301-1886,1316-318 1156,68-14-498,40-15 654,0 0 0,0 0 0,0 0 0,0 0 1,0 0-1,0 0 0,1 0 0,-1 0 0,0 0 0,0 0 0,0 0 0,0 0 0,0 0 1,0 0-1,0 0 0,0 0 0,1 0 0,-1 0 0,0 0 0,0 0 0,0 0 0,0 0 1,0 0-1,0 0 0,0 0 0,0 1 0,0-1 0,0 0 0,1 0 0,-1 0 0,0 0 1,0 0-1,0 0 0,0 0 0,0 0 0,0 1 0,0-1 0,0 0 0,0 0 0,0 0 1,0 0-1,0 0 0,0 0 0,0 0 0,0 1 0,0-1 0,0 0 0,0 0 0,0 0 1,0 0-1,0 0 0,0 0 0,0 0 0,0 0 0,0 1 0,0-1 0,-1 0 0,1 0 1,0 0-1,0 0 0,0 0 0,0 0 0,0 0 0,0 0 0,29 0-619,238-30-1088,-207 21 1464,1533-273-2645,-1257 199 3060,-326 80 0,0 0-1,0-1 1,-1 0 0,12-7 0,-20 11-146,-1 0 0,1-1 1,-1 1-1,0 0 0,1 0 0,-1 0 0,0-1 1,1 1-1,-1 0 0,0-1 0,1 1 0,-1 0 1,0 0-1,1-1 0,-1 1 0,0-1 0,0 1 1,1 0-1,-1-1 0,0 1 0,0 0 0,0-1 1,0 1-1,0-1 0,1 1 0,-1-1 0,0 1 1,0 0-1,0-1 0,0 1 0,0-1 0,0 1 1,0-1-1,-1 1 0,1-1 0,0 1 1,0 0-1,0-1 0,0 1 0,0-1 0,-1 1 1,1 0-1,0-1 0,0 1 0,-1 0 0,1-1 1,0 1-1,-1 0 0,1-1 0,0 1 0,-1 0 1,1 0-1,-1-1 0,-8-3 172,-1 1 0,0-1-1,1 2 1,-1 0 0,0 0 0,-1 0 0,1 1 0,-19 1 0,6-1 67,-653-4 3345,403 8-2841,141-1-761,-281-7 0,322-5 0,90 10 0,-1-1 0,1 1 0,-1 0 0,1-1 0,-1 1 0,1-1 0,0 1 0,-1-1 0,1 0 0,0 1 0,-1-1 0,1 0 0,0 0 0,0 0 0,-2-1 0,3 1 0,0 1 0,0-1 0,0 1 0,0-1 0,0 1 0,0 0 0,0-1 0,0 1 0,0-1 0,0 1 0,0-1 0,0 1 0,0-1 0,0 1 0,1-1 0,-1 1 0,0-1 0,0 1 0,0-1 0,1 1 0,-1 0 0,0-1 0,1 1 0,-1-1 0,0 1 0,1 0 0,-1-1 0,0 1 0,1-1 0,7-4 0,0 0 0,0 0 0,16-6 0,365-136-1432,-269 106 898,-82 28 349,27-10-409,0 2 1,97-17-1,-156 37 496,0 0 0,0 0-1,0 1 1,0 0 0,1 0-1,-1 1 1,0-1 0,0 1 0,10 3-1,-15-3 77,-1-1 0,1 0 0,0 1 0,0-1 0,-1 1 0,1-1 0,-1 1 0,1 0 0,0-1 0,-1 1 1,1 0-1,-1-1 0,1 1 0,-1 0 0,0-1 0,1 1 0,-1 0 0,0 0 0,1 0 0,-1 0 0,0-1 0,0 1 0,0 0 0,0 0 0,0 0 0,0 0 0,0-1 0,0 1 0,0 0 0,0 0 0,0 0 0,-1 0 0,1-1 0,0 1 0,-1 0 0,1 0 0,0-1 0,-1 1 0,1 0 0,-1 0 0,1-1 0,-1 1 0,-1 1 0,-5 9-108,-2-1 0,1 1 0,-2-1 0,1-1 0,-12 10 0,-65 47 8,67-53 122,-116 83 0,-115 89 0,214-155 0,0 3 0,3 0 0,1 3 0,-39 54 0,57-70 0,2 1 0,-19 40 0,27-52 0,1 1 0,0 0 0,0-1 0,1 1 0,0 0 0,1 0 0,0 0 0,1 0 0,0 13 0,2-17 57,-1-1 0,1 1-1,-1-1 1,1 0 0,1 0-1,-1 1 1,1-2 0,0 1-1,0 0 1,0-1 0,1 1-1,0-1 1,0 0 0,0 0-1,0 0 1,0-1 0,1 0 0,0 1-1,-1-2 1,1 1 0,0 0-1,1-1 1,4 2 0,15 5 340,0-2 0,1 0 0,38 5 0,18-2 457,1-4 0,0-3 0,162-16-1,242-64-527,-460 72-375,65-12-51,286-58-311,-14-29 208,-336 93 203,37-18 0,-62 27 0,1 0 0,-1 0 0,1 0 0,-1-1 0,0 1 0,0-1 0,0 1 0,4-6 0,-7 7 0,1 1 0,-1-1 0,0 1 0,0-1 0,1 1 0,-1-1 0,0 1 0,0-1 0,1 1 0,-1-1 0,0 0 0,0 1 0,0-1 0,0 1 0,0-1 0,0 0 0,0 1 0,0-1 0,0 0 0,0 1 0,-1-1 0,1 1 0,0-1 0,0 1 0,0-1 0,-1 0 0,1 1 0,0-1 0,-1 1 0,1-1 0,0 1 0,-1-1 0,-4-2 0,0 0 0,1 1 0,-1 0 0,0 0 0,0 0 0,-1 0 0,1 1 0,0 0 0,0 0 0,-11 0 0,-465-8 0,326 12 0,-210-1 714,331-3-642,-43-6-1,74 7-71,0-1 0,0 0 0,0 1 0,1-1 0,-1 0 0,0 0 0,0 0 0,0-1 0,-3-1 0,6 2 0,0 1 0,-1 0 0,1-1 0,0 1 0,-1 0 0,1-1 0,0 1 0,0 0 0,-1-1 0,1 1 0,0-1 0,0 1 0,0 0 0,0-1 0,0 1 0,0-1 0,-1 1 0,1 0 0,0-1 0,0 1 0,0-1 0,0 1 0,1-1 0,-1 1 0,0 0 0,0-1 0,0 1 0,0-1 0,0 1 0,0 0 0,1-1 0,-1 1 0,0-1 0,0 1 0,1 0 0,-1-1 0,6-4 0,-1 0 0,1 1 0,0 0 0,0 0 0,0 1 0,1 0 0,7-3 0,137-52 0,347-106-451,384-138-609,-834 284 1060,-6 3 0,0-1 0,-2-3 0,62-37 0,-81 36 0,-21 20 0,0 0 0,0-1 0,0 1 0,1-1 0,-1 1 0,0-1 0,0 1 0,0 0 0,0-1 0,0 1 0,0-1 0,0 1 0,0-1 0,0 1 0,0-1 0,0 1 0,0-1 0,0 1 0,0-1 0,0 1 0,0 0 0,0-1 0,-1 1 0,1-1 0,0 1 0,0-1 0,-1 1 0,1-1 0,-3-1 0,0 1 0,1-1 0,-1 1 0,0-1 0,0 1 0,0 0 0,0 0 0,0 1 0,0-1 0,0 0 0,-4 1 0,-26-4 0,-1 2 0,1 1 0,-64 8 0,-105 25 0,158-24 0,-22 4 302,1 2 1,-112 41-1,175-54-281,0 0-1,0-1 1,0 1-1,0 0 1,0 0-1,0 0 0,0 0 1,0 1-1,0-1 1,1 0-1,-1 1 1,1-1-1,-1 1 1,-1 2-1,3-3-14,0 0-1,0-1 1,0 1-1,0-1 1,0 1 0,0 0-1,0-1 1,1 1-1,-1-1 1,0 1-1,0-1 1,1 1 0,-1-1-1,0 1 1,1-1-1,-1 1 1,0-1-1,1 1 1,-1-1 0,1 0-1,-1 1 1,1-1-1,-1 0 1,1 1 0,-1-1-1,1 0 1,-1 0-1,1 1 1,-1-1-1,1 0 1,-1 0 0,2 0-1,9 4 23,1-1 1,0-1-1,22 2 0,432 4-28,-313-10 0,1044-63-3932,-680-12 0,-172 30 6881,-158 7-654,46-5 325,-175 38-2620,3 1 0,70-18 0,-88 13 0,-38 11 0,-10 5 0,-18 8 0,-100 29 0,-193 39 0,284-73 0,-286 52 0,258-53 0,0-2 0,0-3 0,-81-8 0,126 3 0,12-3 0,4 4 0,1 1 0,0-1 0,-1 0 0,1 0 0,0 1 0,0-1 0,0 1 0,0-1 0,4-1 0,228-114 0,-62 35 0,-152 72 0,22-12 0,-40 21 0,-6 4 0,-24 13 0,-113 69 0,-151 83 0,273-158 0,12-7 0,1-1 0,-1 2 0,1-1 0,0 1 0,1 0 0,-1 0 0,0 0 0,1 1 0,-6 6 0,11-11 0,0 0 0,0 1 0,0-1 0,0 0 0,0 0 0,-1 1 0,1-1 0,0 0 0,0 0 0,0 1 0,0-1 0,0 0 0,0 1 0,0-1 0,0 0 0,0 0 0,0 1 0,0-1 0,0 0 0,0 1 0,0-1 0,0 0 0,0 0 0,1 1 0,-1-1 0,0 0 0,0 0 0,0 1 0,0-1 0,0 0 0,1 0 0,-1 0 0,0 1 0,0-1 0,0 0 0,1 0 0,-1 0 0,0 0 0,0 1 0,1-1 0,-1 0 0,0 0 0,0 0 0,1 0 0,-1 0 0,0 0 0,0 0 0,1 0 0,-1 0 0,0 0 0,1 0 0,-1 0 0,0 0 0,0 0 0,1 0 0,-1 0 0,11-1 0,-1 0 0,0-1 0,0 0 0,0 0 0,-1-1 0,13-6 0,-3 3 0,27-10 0,15-4 0,67-33 0,-116 44 0,-23 6 0,-25 5 0,-2 7-329,1 1 0,0 2 0,-61 29-1,97-41 282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2T19:18:53.4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24575,'5'0'0,"5"0"0,6 0 0,4 0 0,12 0 0,10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1:09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24 24575,'0'-1'0,"0"1"0,1-1 0,-1 1 0,1-1 0,-1 0 0,1 1 0,-1-1 0,1 1 0,-1-1 0,1 1 0,0-1 0,-1 1 0,1 0 0,0-1 0,-1 1 0,1 0 0,0-1 0,-1 1 0,1 0 0,0 0 0,0 0 0,-1 0 0,1 0 0,0 0 0,0 0 0,0 0 0,3-1 0,38-5 0,1 1 0,-1 2 0,46 4 0,135 16 0,-154-10 0,655 100-513,-597-85 480,293 55 33,308 50 0,12-64 0,-230-65 0,236 7 0,811 12 84,-1074-19-272,2583 2-1293,-1599 0 3314,-1284 14-1461,-93-5-1811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1:26.9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13461 235 24575,'189'-11'0,"-34"-1"0,785 7 0,-506 8 0,-222 9 0,-41-1 0,834-6 0,-550-8 0,994 3 0,-1337-5 0,211-38 0,-283 36 0,248-20 0,-7 1 0,181-17 0,7 38 0,-129-20 0,-86 3 0,24 15 0,97-5 0,369 0 0,-469 14 0,428-2 0,-572 6 0,158 27 0,117 7 0,689-40 0,-495-2 0,1122 2 0,-1506 15 0,-173-10 0,-34-4 0,-1 1 0,0 0 0,0 0 0,-1 1 0,1 0 0,0 0 0,-1 1 0,0 0 0,0 0 0,0 1 0,0 0 0,-1 0 0,0 0 0,0 1 0,0 0 0,-1 0 0,0 1 0,0-1 0,5 10 0,4 9 0,-1 0 0,-1 2 0,-2-1 0,9 33 0,-8-15 0,-2 0 0,-1 1 0,-3 1 0,-2-1 0,-6 91 0,-1 473 0,6-346 0,-2-230 0,-2 0 0,-6 32 0,6-53 0,0 0 0,-1 0 0,-1-1 0,0 1 0,-1-1 0,0 0 0,0 0 0,-12 16 0,-23 32 0,25-35 0,-26 30 0,34-47 0,1 0 0,-2 0 0,1-1 0,-1 0 0,0 0 0,0 0 0,-18 7 0,2-3 0,0-2 0,-1-1 0,0-1 0,0 0 0,-51 2 0,-135-8 0,112-3 0,-202 5 0,-175-5 0,226-23 0,223 22 0,-85-15 0,47 8 0,-69-5 0,34 12 0,-184-15 0,-195-33 0,270 45 0,-11 0 0,-691-35 0,-1022 43 0,1585 12 0,64-1 0,151-5 0,-198 34 0,-124 53 0,441-90 0,-261 47 0,61-14 0,24-4 0,-2-9 0,-296-1 0,-4608-25 0,4174-49-429,663 30 259,-34-2 45,-499-33 131,-307-49-36,154 4 748,407 41-1084,-121-8 63,571 63 303,-618-60 0,83-18 699,-9 8-699,344 39 0,-496 3 0,-1781 39 0,1509-8 0,590-15 0,335 10 0,42-2 0,0-3 0,1-5 0,-162-52 0,225 61 0,0-2 0,1-1 0,1-1 0,0-1 0,0-1 0,1-1 0,1-1 0,0-1 0,2-1 0,0 0 0,1-1 0,0-1 0,-14-23 0,13 13 0,0-1 0,2 0 0,2-2 0,1 1 0,1-2 0,2 0 0,1 0 0,-10-70 0,25 326 0,-5-142 0,0-70 0,0 0 0,1 1 0,0-1 0,0 0 0,2 1 0,3 12 0,-5-20 0,1 1 0,0-1 0,0 1 0,0-1 0,0 0 0,0 1 0,1-1 0,-1 0 0,1-1 0,0 1 0,0 0 0,0-1 0,0 1 0,1-1 0,-1 0 0,1 0 0,-1-1 0,1 1 0,6 1 0,3 0-246,1 0-1,0-1 0,0-1 0,0 0 1,0-1-1,0 0 0,0-1 0,0-1 1,0 0-1,0-1 0,0-1 1,17-6-1,-6 0-325,-1-1 1,0 0-1,0-2 1,-1-1-1,35-27 1,-34 19 1248,28-31 0,-33 33 446,0 0 1,29-22-1,-40 36-949,0 1 0,0 0 0,0 1-1,1-1 1,0 1 0,-1 1 0,1 0 0,1 0 0,-1 1-1,17-2 1,269 3-174,-141 5 0,-20-4 0,483 24 0,153 4 0,-735-28 0,27 3 0,1 3 0,93 21 0,28 4 0,-22-19 0,-78-7 0,-1 4 0,92 20 0,-100-10 0,1-4 0,142 10 0,116-23 0,170 11 0,320 22 0,-316-21 0,-446-9 0,0 2 0,94 24 0,119 51 0,-90-14 0,-47-17 0,-31-13-737,0 4 0,-3 5-1,111 69 1,-83-29-467,-57-35 655,3-3 0,117 54-1,-154-89 1275,0 0 1,1-3-1,0-2 0,1-1 0,-1-2 0,2-2 0,73-3 0,788-3-725,-895 2 0,0 0 0,0-1 0,17-3 0,-26 4 0,-1 0 0,0 0 0,0 0 0,0 0 0,1 0 0,-1 0 0,0 0 0,0 0 0,0 0 0,1 0 0,-1 0 0,0 0 0,0 0 0,0 0 0,1 0 0,-1 0 0,0 0 0,0-1 0,0 1 0,0 0 0,0 0 0,1 0 0,-1 0 0,0 0 0,0 0 0,0-1 0,0 1 0,0 0 0,0 0 0,1 0 0,-1 0 0,0-1 0,0 1 0,0 0 0,0 0 0,0 0 0,0-1 0,0 1 0,0 0 0,0 0 0,0 0 0,0-1 0,-9-4 0,-15 0 0,-57-2 0,-119 6 0,95 3 0,-2882-1 0,1577-2 0,1188-12 0,22 0 0,19 0 0,9 1 0,-269 11 0,225 2 0,187-3 0,0-2 0,0 0 0,0-2 0,-42-15 0,32 10 0,-68-12 0,-36 12 0,-203 11 0,157 3 0,-807-3 0,978 2 0,2 0 0,-1 1 0,0 0 0,0 1 0,1 1 0,-25 12 0,19-9 0,0 0 0,-40 9 0,-19-9 0,-1-2 0,-107-8 0,54 0 0,110 2-246,-1-1 1,0-1-1,0-2 0,-29-6 0,42 6 90,0 0 0,1-1-1,0-1 1,0 0 0,0 0-1,0-1 1,1-1-1,0 0 1,1 0 0,-11-11-1,3 0-210,1 0 0,0-1 0,2 0 0,0-1 0,2-1 0,0 0-1,1-1 1,2 0 0,-16-49 0,4-16 1448,4 14 464,-3 0 1,-37-88 0,39 129-791,19 32-753,-1 1 0,1 0 1,0 0-1,0-1 0,0 1 0,0 0 1,0 0-1,0-1 0,0 1 1,0 0-1,-1 0 0,1 0 1,0-1-1,0 1 0,0 0 1,-1 0-1,1 0 0,0 0 0,0-1 1,0 1-1,-1 0 0,1 0 1,0 0-1,0 0 0,-1 0 1,1 0-1,0 0 0,0 0 0,-1 0 1,1 0-1,0 0 0,0 0 1,-1 0-1,1 0 0,0 0 1,0 0-1,-1 0 0,1 0 1,0 0-1,0 0 0,-1 0 0,1 0 1,0 0-1,0 0 0,-1 1 1,1-1-1,0 0 0,0 0 1,0 0-1,-1 0 0,1 1 1,0-1-1,0 0 0,0 0 0,0 0 1,-1 1-1,1-1 0,0 0 1,0 0-1,0 1 0,0-1 1,0 0-1,0 1 0,0 11-2,1 0 0,0 0 0,1-1 0,0 1 0,1 0 0,7 19 0,-4-12 0,14 40 0,43 90 0,42 53 0,-48-96 0,225 460 0,-261-522 0,-8-13 0,2 0 0,1-2 0,2 0 0,33 42 0,-48-67 0,0-1 0,1 1 0,0-1 0,-1 0 0,1-1 0,0 1 0,1 0 0,-1-1 0,0 0 0,1 0 0,-1-1 0,1 1 0,-1-1 0,1 0 0,0 0 0,0 0 0,-1-1 0,1 1 0,0-1 0,0-1 0,0 1 0,0-1 0,7-1 0,8-4 0,-1 0 0,0-1 0,0-1 0,23-14 0,-7 4 0,416-227 0,-436 235 0,1 2 0,0 0 0,0 1 0,0 1 0,35-8 0,-23 9 0,1 1 0,52 1 0,-29 3 0,0-3 0,75-12 0,-36 2 0,169-4 0,-198 14 0,242-19 0,-228 20 0,229-13 0,72 4 0,-298 12 0,-49-2 0,0-1 0,0-2 0,48-12 0,87-34 0,15-4 0,-140 45 0,3 1 0,-1-2 0,0-2 0,-1-2 0,0-2 0,46-24 0,108-84 0,-114 70 0,3 3 0,117-53 0,-158 88 0,57-13 0,-61 20 0,0-3 0,40-17 0,-20 2 0,-2-3 0,0-2 0,-2-3 0,80-66 0,-8 1 0,-49 40 0,-70 52 0,0 0 0,0-1 0,-1 1 0,0-2 0,-1 1 0,0-1 0,6-11 0,-5 8 0,0 0 0,1 1 0,0 1 0,13-15 0,-12 18 0,0 0 0,0 0 0,1 1 0,0 0 0,0 1 0,1 0 0,0 1 0,0 0 0,14-4 0,0 2 0,0 1 0,0 2 0,35-3 0,-32 5 0,0-1 0,41-12 0,-61 13 0,0 0 0,0-1 0,0 0 0,0 0 0,-1-1 0,0 0 0,0 0 0,0-1 0,0 0 0,-1 0 0,1-1 0,8-10 0,-14 16 0,-1-1 0,1 1 0,-1-1 0,1 1 0,-1 0 0,1-1 0,-1 1 0,0-1 0,1 1 0,-1-1 0,0 0 0,1 1 0,-1-1 0,0 1 0,0-1 0,0 1 0,1-1 0,-1 0 0,0 1 0,0-1 0,0 1 0,0-1 0,0 0 0,0 1 0,0-1 0,0 0 0,-1 1 0,1-1 0,0 1 0,0-1 0,0 1 0,-1-1 0,1 0 0,0 1 0,-1-1 0,1 1 0,0-1 0,-1 1 0,1-1 0,-1 1 0,1 0 0,0-1 0,-1 1 0,1-1 0,-1 1 0,1 0 0,-1 0 0,0-1 0,1 1 0,-1 0 0,1 0 0,-1-1 0,0 1 0,1 0 0,-1 0 0,1 0 0,-1 0 0,-1 0 0,-39 0 0,-39 10 0,-139 38 0,171-37 0,-1-2 0,-95 4 0,-103-14 0,98-2 0,124 3-30,-323-10-2889,30-6-352,-3 15 8419,316 1-4978,-23-1 27,0-2 0,0-1 1,-36-10-1,-20-4-84,-349-45-4045,403 56 3308,1-1 0,0-1 0,-37-18 0,44 17 1276,-1 1-1,-1 0 0,1 2 0,-1 0 1,0 2-1,-35-3 0,-9 4-28,0-3 0,-105-25 0,112 19-623,-1 3 0,-98-3 0,-128 14 0,117 2 0,85-4 0,37-1 0,-87 8 0,121-3 0,0 1 0,0 1 0,1 0 0,0 1 0,0 1 0,0 0 0,-13 10 0,-26 13 0,-49 15 0,-174 51 0,249-87 0,1 2 0,0 0 0,1 2 0,-34 22 0,-85 74 0,105-78 0,-5 1 0,0-3 0,-83 42 0,125-70 0,0 0 0,0 0 0,0 0 0,0 0 0,0 1 0,0-1 0,0 0 0,1 1 0,-1 0 0,0-1 0,1 1 0,-1 0 0,1 0 0,-2 3 0,3-4 0,0 0 0,0 0 0,0 1 0,0-1 0,0 0 0,0 0 0,0 0 0,1 0 0,-1 1 0,0-1 0,1 0 0,-1 0 0,1 0 0,-1 0 0,1 0 0,0 0 0,-1 0 0,1 0 0,0 0 0,0 0 0,-1 0 0,1-1 0,0 1 0,0 0 0,0-1 0,0 1 0,0 0 0,0-1 0,0 1 0,0-1 0,0 1 0,2-1 0,9 6 0,0-2 0,1 0 0,-1 0 0,23 3 0,-1 0 0,93 24 0,-7-1 0,126 14 0,-29-30 0,-190-15 0,1-1 0,-1-1 0,0-1 0,-1-1 0,51-18 0,-20 1 0,-19 6 0,0 1 0,1 2 0,1 2 0,0 2 0,52-6 0,-57 11 0,0-2 0,0 0 0,-1-3 0,0-1 0,0-1 0,62-31 0,178-124 0,-76 42 0,20 6-2949,-174 88 983,-43 30 1935,-1 0 1,0 0-1,0 0 0,1-1 0,-1 1-30,3-5-555,-3 5 585,0 0 0,0-1 0,0 1 0,0 0 1,0-1-1,0 1 0,0 0 0,0 0 0,0-1 1,-1 1-1,1 0 0,0-1 0,-14-4-495,-28 1 549,38 4 7,-164 0 1450,-286 35 0,-161 67 1364,595-98-2840,-708 102-4,295-48 0,380-46 0,52-12 0,1 0 0,0 0 0,-1 0 0,1 0 0,0 0 0,-1 0 0,1 0 0,0 0 0,0 0 0,-1 1 0,1-1 0,0 0 0,-1 0 0,1 0 0,0 0 0,0 1 0,-1-1 0,1 0 0,0 0 0,0 0 0,0 1 0,-1-1 0,1 0 0,0 0 0,0 1 0,0-1 0,0 0 0,-1 1 0,1-1 0,0 0 0,0 0 0,0 1 0,0-1 0,0 0 0,0 1 0,0-1 0,0 0 0,0 1 0,0-1 0,0 0 0,0 1 0,0-1 0,0 0 0,0 1 0,0-1 0,1 0 0,-1 0 0,0 1 0,0-1 0,0 0 0,0 1 0,1-1 0,-1 0 0,0 0 0,0 0 0,0 1 0,1-1 0,-1 0 0,0 0 0,0 0 0,1 1 0,-1-1 0,0 0 0,1 0 0,12 7 76,1 0-1,-1-1 1,1 0 0,0-1-1,21 4 1,3 2 147,82 24-1453,-2-3-5596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4T10:05:12.7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9:18:35.2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0,'0'2,"1"-1,-1 1,1-1,-1 0,1 1,0-1,-1 0,1 1,0-1,0 0,0 0,0 0,0 0,0 0,0 0,1 0,1 1,27 16,-28-17,32 14,1-2,1-1,0-2,1-1,47 5,-30-4,1361 183,-223-144,-1149-51,-99 1,-840 24,-383 114,1198-129,68-9,16-4,14-1,1 1,-1 0,1 1,19-1,5-2,220-34,41-8,-235 32,-17-1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9:18:38.87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9:18:39.44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27,'49'-9,"0"2,1 3,68 2,-53 1,663-2,-708 3,-44 0,-155-1,-236 5,307 2,-192 36,217-23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9:18:39.8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0,'0'0</inkml:trace>
  <inkml:trace contextRef="#ctx0" brushRef="#br0" timeOffset="1">0 53,'0'0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2T19:18:40.22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customXml" Target="../ink/ink10.xml"/><Relationship Id="rId3" Type="http://schemas.openxmlformats.org/officeDocument/2006/relationships/image" Target="../media/image51.png"/><Relationship Id="rId7" Type="http://schemas.openxmlformats.org/officeDocument/2006/relationships/image" Target="../media/image510.png"/><Relationship Id="rId12" Type="http://schemas.openxmlformats.org/officeDocument/2006/relationships/customXml" Target="../ink/ink9.xml"/><Relationship Id="rId2" Type="http://schemas.openxmlformats.org/officeDocument/2006/relationships/image" Target="../media/image5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11" Type="http://schemas.openxmlformats.org/officeDocument/2006/relationships/image" Target="../media/image53.png"/><Relationship Id="rId5" Type="http://schemas.openxmlformats.org/officeDocument/2006/relationships/image" Target="../media/image500.png"/><Relationship Id="rId15" Type="http://schemas.openxmlformats.org/officeDocument/2006/relationships/customXml" Target="../ink/ink11.xml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52.png"/><Relationship Id="rId1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br>
              <a:rPr lang="en-US" altLang="ko-KR" dirty="0"/>
            </a:br>
            <a:r>
              <a:rPr lang="en-US" altLang="ko-KR" dirty="0"/>
              <a:t>(Advanced Encryption Standard)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https://youtu.be/mlH3-Y4sPdk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2A396-6E30-F81C-4F0C-86275BDD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922217-8363-13FC-E057-B51AF2931C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위의 예제로부터 </a:t>
            </a:r>
            <a:r>
              <a:rPr lang="en-US" altLang="ko-KR" sz="2000" dirty="0"/>
              <a:t>GF(2)</a:t>
            </a:r>
            <a:r>
              <a:rPr lang="ko-KR" altLang="en-US" sz="2000" dirty="0"/>
              <a:t>의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</a:t>
            </a:r>
            <a:r>
              <a:rPr lang="en-US" altLang="ko-KR" sz="2000" dirty="0"/>
              <a:t>2 </a:t>
            </a:r>
            <a:r>
              <a:rPr lang="ko-KR" altLang="en-US" sz="2000" dirty="0"/>
              <a:t>상의</a:t>
            </a:r>
            <a:r>
              <a:rPr lang="en-US" altLang="ko-KR" sz="2000" dirty="0"/>
              <a:t>) </a:t>
            </a:r>
            <a:r>
              <a:rPr lang="ko-KR" altLang="en-US" sz="2000" dirty="0"/>
              <a:t>덧셈은 </a:t>
            </a:r>
            <a:r>
              <a:rPr lang="en-US" altLang="ko-KR" sz="2000" dirty="0"/>
              <a:t>XOR </a:t>
            </a:r>
            <a:r>
              <a:rPr lang="ko-KR" altLang="en-US" sz="2000" dirty="0"/>
              <a:t>연산과 동일하며</a:t>
            </a:r>
            <a:r>
              <a:rPr lang="en-US" altLang="ko-KR" sz="2000" dirty="0"/>
              <a:t>, </a:t>
            </a:r>
            <a:r>
              <a:rPr lang="ko-KR" altLang="en-US" sz="2000" dirty="0"/>
              <a:t>곱셈은 </a:t>
            </a:r>
            <a:r>
              <a:rPr lang="en-US" altLang="ko-KR" sz="2000" dirty="0"/>
              <a:t>AND </a:t>
            </a:r>
            <a:r>
              <a:rPr lang="ko-KR" altLang="en-US" sz="2000" dirty="0"/>
              <a:t>연산과 동일함을 알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400" b="1" dirty="0" err="1"/>
              <a:t>확장체</a:t>
            </a:r>
            <a:r>
              <a:rPr lang="en-US" altLang="ko-KR" sz="2400" b="1" dirty="0"/>
              <a:t>(Extension Fields)</a:t>
            </a:r>
          </a:p>
          <a:p>
            <a:pPr marL="0" indent="0">
              <a:buNone/>
            </a:pPr>
            <a:endParaRPr lang="en-US" altLang="ko-KR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D9E637-47C5-A9C0-A211-69F26A8F3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62" y="1152525"/>
            <a:ext cx="5467832" cy="13265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8C119B9-83F6-19F7-C6EA-5191D677E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78" y="3290732"/>
            <a:ext cx="1145492" cy="509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8E1D60-F78B-C0AD-6254-70A508FA8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62" y="3961580"/>
            <a:ext cx="9970554" cy="20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698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237C7-F520-633E-F589-A4FB8B85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286D24-1B7A-340D-FA8E-5872DDF7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	AES</a:t>
            </a:r>
            <a:r>
              <a:rPr lang="ko-KR" altLang="en-US" sz="2000" dirty="0"/>
              <a:t>의 키 덧셈 계층</a:t>
            </a:r>
            <a:r>
              <a:rPr lang="en-US" altLang="ko-KR" sz="2000" dirty="0"/>
              <a:t>(Key Addition Layer)</a:t>
            </a:r>
            <a:r>
              <a:rPr lang="ko-KR" altLang="en-US" sz="2000" dirty="0"/>
              <a:t>에서는 확장체에서의 덧셈을 이용함</a:t>
            </a:r>
            <a:r>
              <a:rPr lang="en-US" altLang="ko-KR" sz="2000" dirty="0"/>
              <a:t>. </a:t>
            </a:r>
            <a:r>
              <a:rPr lang="ko-KR" altLang="en-US" sz="2000" dirty="0"/>
              <a:t>이를 위해 표</a:t>
            </a:r>
            <a:r>
              <a:rPr lang="en-US" altLang="ko-KR" sz="2000" dirty="0"/>
              <a:t>	</a:t>
            </a:r>
            <a:r>
              <a:rPr lang="ko-KR" altLang="en-US" sz="2000" dirty="0"/>
              <a:t>준 다항식 덧셈 및 뺄셈을 수행함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계수의 덧셈과 뺄셈은 </a:t>
            </a:r>
            <a:r>
              <a:rPr lang="en-US" altLang="ko-KR" sz="2000" dirty="0"/>
              <a:t>GF(2)</a:t>
            </a:r>
            <a:r>
              <a:rPr lang="ko-KR" altLang="en-US" sz="2000" dirty="0"/>
              <a:t>에서 수행됨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1019D7-430A-7076-9C54-D0CBF9011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8686185" cy="2930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C58CA-681B-77DB-B3F8-D9F412C27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4265398"/>
            <a:ext cx="3224343" cy="39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27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D986F-F953-21AE-F29C-581B39468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08923-E42C-D948-DC86-EFC69FB6BF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계수의 덧셈과 뺄셈이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</a:t>
            </a:r>
            <a:r>
              <a:rPr lang="en-US" altLang="ko-KR" sz="2000" dirty="0"/>
              <a:t>2 </a:t>
            </a:r>
            <a:r>
              <a:rPr lang="ko-KR" altLang="en-US" sz="2000" dirty="0"/>
              <a:t>상에서 수행되며</a:t>
            </a:r>
            <a:r>
              <a:rPr lang="en-US" altLang="ko-KR" sz="2000" dirty="0"/>
              <a:t>, </a:t>
            </a:r>
            <a:r>
              <a:rPr lang="ko-KR" altLang="en-US" sz="2000" dirty="0"/>
              <a:t>비트 단위의 </a:t>
            </a:r>
            <a:r>
              <a:rPr lang="en-US" altLang="ko-KR" sz="2000" dirty="0"/>
              <a:t>XOR </a:t>
            </a:r>
            <a:r>
              <a:rPr lang="ko-KR" altLang="en-US" sz="2000" dirty="0"/>
              <a:t>연산과 동일함을 알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dirty="0"/>
              <a:t>Example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FECD17-4E6D-60DC-C6D1-1C9BCF42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8465420" cy="13577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C874C-EB0B-EEE9-436D-90D660E84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3742551"/>
            <a:ext cx="8529280" cy="167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06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3C2AD-F718-CFCB-37B3-E59B036F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ECB44-C353-595D-1F1B-7F82098380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                        </a:t>
            </a:r>
            <a:r>
              <a:rPr lang="ko-KR" altLang="en-US" sz="2000" dirty="0"/>
              <a:t>곱셈은 </a:t>
            </a:r>
            <a:r>
              <a:rPr lang="en-US" altLang="ko-KR" sz="2000" dirty="0"/>
              <a:t>AES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MixColumn</a:t>
            </a:r>
            <a:r>
              <a:rPr lang="en-US" altLang="ko-KR" sz="2000" dirty="0"/>
              <a:t> </a:t>
            </a:r>
            <a:r>
              <a:rPr lang="ko-KR" altLang="en-US" sz="2000" dirty="0"/>
              <a:t>변형</a:t>
            </a:r>
            <a:r>
              <a:rPr lang="en-US" altLang="ko-KR" sz="2000" dirty="0"/>
              <a:t>(Transformation)</a:t>
            </a:r>
            <a:r>
              <a:rPr lang="ko-KR" altLang="en-US" sz="2000" dirty="0"/>
              <a:t>의 핵심 연산임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C8133-C1A3-7FA5-B738-55AFD059C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18" y="1152525"/>
            <a:ext cx="2547699" cy="405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5CAF27C-D3F3-0EDF-15F1-82598CD6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01" y="1650005"/>
            <a:ext cx="1310150" cy="308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EAA8B1B-0D77-AEAA-BB28-60810222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" y="2207594"/>
            <a:ext cx="9097348" cy="436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303D8-22EC-93F9-2D06-85801181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031A0-BD38-0A4C-D699-AA277D0099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각각의 체            는 </a:t>
            </a:r>
            <a:r>
              <a:rPr lang="en-US" altLang="ko-KR" sz="2000" dirty="0"/>
              <a:t>GF(2)</a:t>
            </a:r>
            <a:r>
              <a:rPr lang="ko-KR" altLang="en-US" sz="2000" dirty="0"/>
              <a:t>의 계수와 차수가 </a:t>
            </a:r>
            <a:r>
              <a:rPr lang="en-US" altLang="ko-KR" sz="2000" dirty="0"/>
              <a:t>m</a:t>
            </a:r>
            <a:r>
              <a:rPr lang="ko-KR" altLang="en-US" sz="2000" dirty="0"/>
              <a:t>인 기약 다항식 </a:t>
            </a:r>
            <a:r>
              <a:rPr lang="en-US" altLang="ko-KR" sz="2000" dirty="0"/>
              <a:t>P(x)</a:t>
            </a:r>
            <a:r>
              <a:rPr lang="ko-KR" altLang="en-US" sz="2000" dirty="0"/>
              <a:t>가 필요함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모든 다항식이 </a:t>
            </a:r>
            <a:r>
              <a:rPr lang="en-US" altLang="ko-KR" sz="2000" dirty="0"/>
              <a:t>Irreducible</a:t>
            </a:r>
            <a:r>
              <a:rPr lang="ko-KR" altLang="en-US" sz="2000" dirty="0"/>
              <a:t>한 건 아님</a:t>
            </a:r>
            <a:r>
              <a:rPr lang="en-US" altLang="ko-KR" sz="2000" dirty="0"/>
              <a:t>. Ex) </a:t>
            </a:r>
            <a:r>
              <a:rPr lang="ko-KR" altLang="en-US" sz="2000" dirty="0"/>
              <a:t>                        </a:t>
            </a:r>
            <a:r>
              <a:rPr lang="en-US" altLang="ko-KR" sz="2000" dirty="0"/>
              <a:t>=                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AES</a:t>
            </a:r>
            <a:r>
              <a:rPr lang="ko-KR" altLang="en-US" sz="2000" b="1" dirty="0"/>
              <a:t>에서는 기약 다항식으로 </a:t>
            </a:r>
            <a:r>
              <a:rPr lang="en-US" altLang="ko-KR" sz="2000" b="1" dirty="0"/>
              <a:t>P(x) =                              </a:t>
            </a:r>
            <a:r>
              <a:rPr lang="ko-KR" altLang="en-US" sz="2000" b="1" dirty="0"/>
              <a:t>이 사용됨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Example</a:t>
            </a:r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628F96-1828-10C5-C3D0-21667936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" y="1152525"/>
            <a:ext cx="7559048" cy="1316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44CE35-9DD1-2DA3-4F69-DF5A20F3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454" y="2719453"/>
            <a:ext cx="776895" cy="2756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66A1E1-7D27-0C3E-AB09-ECF7FE29A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279" y="3130906"/>
            <a:ext cx="1454696" cy="2980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5318C-1A5D-CBD5-32A4-96CB96346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468" y="3184694"/>
            <a:ext cx="1967415" cy="2980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5795E21-80B6-048E-F294-EA24894721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4620" y="3936309"/>
            <a:ext cx="1975211" cy="30937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C812B1B-8BE0-A21A-C539-10106F52F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602" y="4752988"/>
            <a:ext cx="8394333" cy="138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65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271B6-CD5A-6799-7503-A4D4B46DC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DDAC0-F3EA-8C11-06C2-7AB4F0311B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7F802-0B39-7428-3AE2-354E8E7B1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1" y="1152525"/>
            <a:ext cx="8582942" cy="448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1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4981-5253-C59D-EDC3-5889128F3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769E520-D643-5EA9-10F8-26AD3B4615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b="1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ko-KR" b="1" dirty="0"/>
                  <a:t>)</a:t>
                </a:r>
                <a:r>
                  <a:rPr lang="ko-KR" altLang="en-US" b="1" dirty="0"/>
                  <a:t>에서의 역원</a:t>
                </a:r>
                <a:r>
                  <a:rPr lang="en-US" altLang="ko-KR" b="1" dirty="0"/>
                  <a:t>(Inversion)</a:t>
                </a:r>
              </a:p>
              <a:p>
                <a:pPr marL="0" indent="0">
                  <a:buNone/>
                </a:pPr>
                <a:endParaRPr lang="en-US" altLang="ko-KR" b="1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769E520-D643-5EA9-10F8-26AD3B461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AF04D715-13FA-F5A6-A722-A9CADDE76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11" y="1826116"/>
            <a:ext cx="10115416" cy="468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0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15480-3E41-EECC-925F-C499C240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F48C1E-FF3C-91FA-2C39-4BE79EED7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Example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5F0B6-7C1B-275C-93AD-C65009641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13" y="1816230"/>
            <a:ext cx="7824643" cy="1178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F6FDF9-98A2-1630-74AF-9801968A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5692" y="2972242"/>
            <a:ext cx="6851777" cy="367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536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FD5F2-69AF-735C-6271-11F2CBA2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C9CAF0-3B56-5F0D-50CB-42579F89CD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AES</a:t>
            </a:r>
            <a:r>
              <a:rPr lang="ko-KR" altLang="en-US" b="1" dirty="0"/>
              <a:t>의 내부 구조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AES</a:t>
            </a:r>
            <a:r>
              <a:rPr lang="ko-KR" altLang="en-US" b="1" dirty="0"/>
              <a:t>에서 데이터 상태</a:t>
            </a:r>
            <a:r>
              <a:rPr lang="en-US" altLang="ko-KR" b="1" dirty="0"/>
              <a:t>(State)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B40D65-D066-5099-8759-7EF9B5276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003" y="1152525"/>
            <a:ext cx="6066046" cy="48619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C77A3B-DE41-B679-4BCF-1C6EDFC3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60" y="1871542"/>
            <a:ext cx="4306047" cy="17119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8E8C3CF-F53C-98E7-9301-645007A01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60" y="4268203"/>
            <a:ext cx="4854361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2EB4D9-1AAB-385C-F79E-E95650A33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29A5EE-A796-CDA5-427C-6E1F53284C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바이트 대치 계층</a:t>
            </a:r>
            <a:r>
              <a:rPr lang="en-US" altLang="ko-KR" b="1" dirty="0"/>
              <a:t>(Byte Substitution Layer)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바이트 대치 계층은 다음의 특성을 갖는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</a:t>
            </a:r>
            <a:r>
              <a:rPr lang="en-US" altLang="ko-KR" sz="2000" b="1" dirty="0"/>
              <a:t>S-Box</a:t>
            </a:r>
            <a:r>
              <a:rPr lang="ko-KR" altLang="en-US" sz="2000" dirty="0"/>
              <a:t>로 구성됨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모든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</a:t>
            </a:r>
            <a:r>
              <a:rPr lang="en-US" altLang="ko-KR" sz="2000" dirty="0"/>
              <a:t>S-Box</a:t>
            </a:r>
            <a:r>
              <a:rPr lang="ko-KR" altLang="en-US" sz="2000" dirty="0"/>
              <a:t>는 동일함</a:t>
            </a:r>
            <a:r>
              <a:rPr lang="en-US" altLang="ko-KR" sz="2000" dirty="0"/>
              <a:t>(Identical)</a:t>
            </a:r>
          </a:p>
          <a:p>
            <a:pPr marL="0" indent="0">
              <a:buNone/>
            </a:pPr>
            <a:r>
              <a:rPr lang="en-US" altLang="ko-KR" sz="2000" dirty="0"/>
              <a:t>	AES</a:t>
            </a:r>
            <a:r>
              <a:rPr lang="ko-KR" altLang="en-US" sz="2000" dirty="0"/>
              <a:t>의 유일한 비선형</a:t>
            </a:r>
            <a:r>
              <a:rPr lang="en-US" altLang="ko-KR" sz="2000" dirty="0"/>
              <a:t>(Nonlinear) </a:t>
            </a:r>
            <a:r>
              <a:rPr lang="ko-KR" altLang="en-US" sz="2000" dirty="0"/>
              <a:t>요소임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4273129-5196-E361-5A70-F415C20F8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603" y="2335463"/>
            <a:ext cx="6192397" cy="33700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6A72BD-0DCF-751D-D4A4-ACC992DD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59" y="2057899"/>
            <a:ext cx="5338183" cy="145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9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 개요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</a:t>
            </a:r>
            <a:r>
              <a:rPr lang="en-US" altLang="ko-KR" dirty="0"/>
              <a:t>(Galois Fields) </a:t>
            </a:r>
            <a:r>
              <a:rPr lang="ko-KR" altLang="en-US" dirty="0"/>
              <a:t>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복호화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CAAB293-437A-B20A-7760-7C5922D54F18}"/>
              </a:ext>
            </a:extLst>
          </p:cNvPr>
          <p:cNvGrpSpPr/>
          <p:nvPr/>
        </p:nvGrpSpPr>
        <p:grpSpPr>
          <a:xfrm>
            <a:off x="886709" y="4385961"/>
            <a:ext cx="10274400" cy="956160"/>
            <a:chOff x="886709" y="4385961"/>
            <a:chExt cx="10274400" cy="95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2ADAF90-383A-C126-DCF2-EA01CCEE170A}"/>
                    </a:ext>
                  </a:extLst>
                </p14:cNvPr>
                <p14:cNvContentPartPr/>
                <p14:nvPr/>
              </p14:nvContentPartPr>
              <p14:xfrm>
                <a:off x="886709" y="4406841"/>
                <a:ext cx="4970160" cy="606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2ADAF90-383A-C126-DCF2-EA01CCEE17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4069" y="4343841"/>
                  <a:ext cx="5095800" cy="7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49FB921-48D2-9CE9-216E-9F33CAB4D8B0}"/>
                    </a:ext>
                  </a:extLst>
                </p14:cNvPr>
                <p14:cNvContentPartPr/>
                <p14:nvPr/>
              </p14:nvContentPartPr>
              <p14:xfrm>
                <a:off x="4973069" y="4385961"/>
                <a:ext cx="4093560" cy="166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49FB921-48D2-9CE9-216E-9F33CAB4D8B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10429" y="4322961"/>
                  <a:ext cx="4219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41B522A-3721-E0E3-7F26-7772853EEBEE}"/>
                    </a:ext>
                  </a:extLst>
                </p14:cNvPr>
                <p14:cNvContentPartPr/>
                <p14:nvPr/>
              </p14:nvContentPartPr>
              <p14:xfrm>
                <a:off x="1023149" y="4412601"/>
                <a:ext cx="10137960" cy="929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41B522A-3721-E0E3-7F26-7772853EEBE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509" y="4349961"/>
                  <a:ext cx="10263600" cy="1055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CE73C-B9C2-AA5B-9627-17B80EF9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DD277-1E05-E7BB-DD89-46C283CD96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Example</a:t>
            </a:r>
          </a:p>
          <a:p>
            <a:pPr marL="0" indent="0">
              <a:buNone/>
            </a:pPr>
            <a:r>
              <a:rPr lang="en-US" altLang="ko-KR" sz="2000" dirty="0"/>
              <a:t>S-Box</a:t>
            </a:r>
            <a:r>
              <a:rPr lang="ko-KR" altLang="en-US" sz="2000" dirty="0"/>
              <a:t>의 입력                          </a:t>
            </a:r>
            <a:r>
              <a:rPr lang="en-US" altLang="ko-KR" sz="2000" dirty="0"/>
              <a:t>S-Box </a:t>
            </a:r>
            <a:r>
              <a:rPr lang="ko-KR" altLang="en-US" sz="2000" dirty="0"/>
              <a:t>출력 결과는 </a:t>
            </a:r>
            <a:r>
              <a:rPr lang="en-US" altLang="ko-KR" sz="2000" dirty="0"/>
              <a:t>Table</a:t>
            </a:r>
            <a:r>
              <a:rPr lang="ko-KR" altLang="en-US" sz="2000" dirty="0"/>
              <a:t>의 결과에 따라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비트 단위에서는 다음과 같이 표현 </a:t>
            </a:r>
            <a:r>
              <a:rPr lang="en-US" altLang="ko-KR" sz="2000" dirty="0">
                <a:sym typeface="Wingdings" panose="05000000000000000000" pitchFamily="2" charset="2"/>
              </a:rPr>
              <a:t> S(11000010) = (00100101) </a:t>
            </a:r>
          </a:p>
          <a:p>
            <a:pPr marL="0" indent="0">
              <a:buNone/>
            </a:pPr>
            <a:r>
              <a:rPr lang="ko-KR" altLang="en-US" sz="2000" dirty="0"/>
              <a:t>                                                   </a:t>
            </a:r>
            <a:r>
              <a:rPr lang="en-US" altLang="ko-KR" sz="2000" dirty="0"/>
              <a:t>ex)</a:t>
            </a:r>
            <a:r>
              <a:rPr lang="ko-KR" altLang="en-US" sz="2000" dirty="0"/>
              <a:t> </a:t>
            </a:r>
            <a:r>
              <a:rPr lang="en-US" altLang="ko-KR" sz="2000" dirty="0"/>
              <a:t>S(00000000)</a:t>
            </a:r>
            <a:r>
              <a:rPr lang="ko-KR" altLang="en-US" sz="2000" dirty="0"/>
              <a:t> </a:t>
            </a:r>
            <a:r>
              <a:rPr lang="en-US" altLang="ko-KR" sz="2000" dirty="0"/>
              <a:t>=</a:t>
            </a:r>
            <a:r>
              <a:rPr lang="ko-KR" altLang="en-US" sz="2000" dirty="0"/>
              <a:t> </a:t>
            </a:r>
            <a:r>
              <a:rPr lang="en-US" altLang="ko-KR" sz="2000" dirty="0"/>
              <a:t>(01100011)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FA234-088E-1EDF-9F52-08231A608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018" y="1152525"/>
            <a:ext cx="5906097" cy="32142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21FA769-9261-FDB2-DBB6-CE3463AE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725" y="4755757"/>
            <a:ext cx="1670586" cy="2386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FF6E94-C4FA-3527-6B0F-BBE7CDF2E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1033" y="4702890"/>
            <a:ext cx="2175877" cy="3073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3F0C09-D8C4-76A5-2F59-978AF3397F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5" y="5539638"/>
            <a:ext cx="3476422" cy="33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467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677AC-7FC6-CBEF-F89B-D58C24B1D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0EE0EE-15EC-DB63-D69C-95D1CCA5B5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ko-KR" altLang="en-US" dirty="0"/>
              <a:t>확산 계층</a:t>
            </a:r>
            <a:r>
              <a:rPr lang="en-US" altLang="ko-KR" dirty="0"/>
              <a:t>(Diffusion Layer)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ko-KR" altLang="en-US" sz="2000" dirty="0"/>
              <a:t>모든 입력 상태 비트에 확산</a:t>
            </a:r>
            <a:r>
              <a:rPr lang="en-US" altLang="ko-KR" sz="2000" dirty="0"/>
              <a:t>(Diffusion)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제겅하기</a:t>
            </a:r>
            <a:r>
              <a:rPr lang="ko-KR" altLang="en-US" sz="2000" dirty="0"/>
              <a:t> 위한 계층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두 개의 하위 계층</a:t>
            </a:r>
            <a:r>
              <a:rPr lang="en-US" altLang="ko-KR" sz="2000" dirty="0"/>
              <a:t>(Sublayer)</a:t>
            </a:r>
            <a:r>
              <a:rPr lang="ko-KR" altLang="en-US" sz="2000" dirty="0"/>
              <a:t>로 구성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b="1" dirty="0" err="1"/>
              <a:t>ShiftRows</a:t>
            </a:r>
            <a:r>
              <a:rPr lang="en-US" altLang="ko-KR" sz="2000" dirty="0"/>
              <a:t> Sublayer : </a:t>
            </a:r>
            <a:r>
              <a:rPr lang="ko-KR" altLang="en-US" sz="2000" dirty="0"/>
              <a:t>바이트 단위의 데이터 전치</a:t>
            </a:r>
            <a:r>
              <a:rPr lang="en-US" altLang="ko-KR" sz="2000" dirty="0"/>
              <a:t>(Permutation).</a:t>
            </a:r>
          </a:p>
          <a:p>
            <a:pPr marL="0" indent="0">
              <a:buNone/>
            </a:pPr>
            <a:r>
              <a:rPr lang="en-US" altLang="ko-KR" sz="2000" dirty="0"/>
              <a:t>		</a:t>
            </a:r>
            <a:r>
              <a:rPr lang="en-US" altLang="ko-KR" sz="2000" b="1" dirty="0" err="1"/>
              <a:t>MixColumn</a:t>
            </a:r>
            <a:r>
              <a:rPr lang="en-US" altLang="ko-KR" sz="2000" dirty="0"/>
              <a:t> Sublayer : 4 </a:t>
            </a:r>
            <a:r>
              <a:rPr lang="ko-KR" altLang="en-US" sz="2000" dirty="0"/>
              <a:t>바이트 블록을 결합</a:t>
            </a:r>
            <a:r>
              <a:rPr lang="en-US" altLang="ko-KR" sz="2000" dirty="0"/>
              <a:t>.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행렬 연산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000" dirty="0">
                <a:sym typeface="Wingdings" panose="05000000000000000000" pitchFamily="2" charset="2"/>
              </a:rPr>
              <a:t>확산 계층에서는 비선형 연산인 </a:t>
            </a:r>
            <a:r>
              <a:rPr lang="en-US" altLang="ko-KR" sz="2000" dirty="0">
                <a:sym typeface="Wingdings" panose="05000000000000000000" pitchFamily="2" charset="2"/>
              </a:rPr>
              <a:t>S-Box</a:t>
            </a:r>
            <a:r>
              <a:rPr lang="ko-KR" altLang="en-US" sz="2000" dirty="0">
                <a:sym typeface="Wingdings" panose="05000000000000000000" pitchFamily="2" charset="2"/>
              </a:rPr>
              <a:t>와는 다르게 상태</a:t>
            </a:r>
            <a:r>
              <a:rPr lang="en-US" altLang="ko-KR" sz="2000" dirty="0">
                <a:sym typeface="Wingdings" panose="05000000000000000000" pitchFamily="2" charset="2"/>
              </a:rPr>
              <a:t>(State) </a:t>
            </a:r>
            <a:r>
              <a:rPr lang="ko-KR" altLang="en-US" sz="2000" dirty="0">
                <a:sym typeface="Wingdings" panose="05000000000000000000" pitchFamily="2" charset="2"/>
              </a:rPr>
              <a:t>행렬 </a:t>
            </a:r>
            <a:r>
              <a:rPr lang="en-US" altLang="ko-KR" sz="2000" dirty="0">
                <a:sym typeface="Wingdings" panose="05000000000000000000" pitchFamily="2" charset="2"/>
              </a:rPr>
              <a:t>A,B</a:t>
            </a:r>
            <a:r>
              <a:rPr lang="ko-KR" altLang="en-US" sz="2000" dirty="0">
                <a:sym typeface="Wingdings" panose="05000000000000000000" pitchFamily="2" charset="2"/>
              </a:rPr>
              <a:t>에 대해 선형 연산 진행</a:t>
            </a:r>
            <a:r>
              <a:rPr lang="en-US" altLang="ko-KR" sz="2000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48DCD5-5AA9-75B7-2F9F-FE725716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4259572"/>
            <a:ext cx="4086020" cy="29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55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04F1AFD-AFCC-07C4-DC68-8786D7E44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607" y="1751026"/>
            <a:ext cx="5982218" cy="44961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974E09-DF82-7DDC-A7E1-D28EE592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AC8A43-C7F1-B685-91BF-577FD4D2B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확산 계층</a:t>
            </a:r>
            <a:r>
              <a:rPr lang="en-US" altLang="ko-KR" b="1" dirty="0"/>
              <a:t>(Diffusion Layer) – </a:t>
            </a:r>
            <a:r>
              <a:rPr lang="en-US" altLang="ko-KR" b="1" dirty="0" err="1"/>
              <a:t>ShiftRows</a:t>
            </a:r>
            <a:r>
              <a:rPr lang="ko-KR" altLang="en-US" b="1" dirty="0"/>
              <a:t> 하위 계층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AAA913-0DE2-5BAE-62B3-6643FEC84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51026"/>
            <a:ext cx="5841840" cy="240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09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686A7F8-B3C5-7DE0-0DC7-D76BEC14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84" y="1803697"/>
            <a:ext cx="6226080" cy="390177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5960B89-256E-AC89-F9D8-EB851904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BF28E2-7283-8679-2EC5-5CBCDFADA7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확산 계층</a:t>
            </a:r>
            <a:r>
              <a:rPr lang="en-US" altLang="ko-KR" b="1" dirty="0"/>
              <a:t>(Diffusion Layer) – </a:t>
            </a:r>
            <a:r>
              <a:rPr lang="en-US" altLang="ko-KR" b="1" dirty="0" err="1"/>
              <a:t>MixColumn</a:t>
            </a:r>
            <a:r>
              <a:rPr lang="en-US" altLang="ko-KR" b="1" dirty="0"/>
              <a:t> </a:t>
            </a:r>
            <a:r>
              <a:rPr lang="ko-KR" altLang="en-US" b="1" dirty="0"/>
              <a:t>하위 계층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	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03EAF-198D-E7E1-243D-1E757DEF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023" y="2575623"/>
            <a:ext cx="5205636" cy="2288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25CE21A-C194-1AAD-1752-6653F5B8ABC4}"/>
                  </a:ext>
                </a:extLst>
              </p14:cNvPr>
              <p14:cNvContentPartPr/>
              <p14:nvPr/>
            </p14:nvContentPartPr>
            <p14:xfrm>
              <a:off x="1091549" y="5122462"/>
              <a:ext cx="1085760" cy="191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25CE21A-C194-1AAD-1752-6653F5B8AB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1909" y="4942462"/>
                <a:ext cx="1265400" cy="55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1F338DAD-3BFD-8FC8-6AAB-A58D02D9CB2B}"/>
                  </a:ext>
                </a:extLst>
              </p14:cNvPr>
              <p14:cNvContentPartPr/>
              <p14:nvPr/>
            </p14:nvContentPartPr>
            <p14:xfrm>
              <a:off x="1278029" y="5467702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1F338DAD-3BFD-8FC8-6AAB-A58D02D9CB2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8389" y="528770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F5C91E79-B642-361B-2D8D-FE547CD1F212}"/>
                  </a:ext>
                </a:extLst>
              </p14:cNvPr>
              <p14:cNvContentPartPr/>
              <p14:nvPr/>
            </p14:nvContentPartPr>
            <p14:xfrm>
              <a:off x="1687349" y="5159542"/>
              <a:ext cx="399240" cy="259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F5C91E79-B642-361B-2D8D-FE547CD1F21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7349" y="4979542"/>
                <a:ext cx="57888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A184CC6B-3F7C-D1BC-1C40-BE5338FB00A3}"/>
                  </a:ext>
                </a:extLst>
              </p14:cNvPr>
              <p14:cNvContentPartPr/>
              <p14:nvPr/>
            </p14:nvContentPartPr>
            <p14:xfrm>
              <a:off x="1492949" y="5196982"/>
              <a:ext cx="168480" cy="19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A184CC6B-3F7C-D1BC-1C40-BE5338FB00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02949" y="5016982"/>
                <a:ext cx="348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A3DDB8D-DB2D-F3F9-38EB-4E2EDCA7940D}"/>
                  </a:ext>
                </a:extLst>
              </p14:cNvPr>
              <p14:cNvContentPartPr/>
              <p14:nvPr/>
            </p14:nvContentPartPr>
            <p14:xfrm>
              <a:off x="1772669" y="5215702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A3DDB8D-DB2D-F3F9-38EB-4E2EDCA794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3029" y="5036062"/>
                <a:ext cx="180000" cy="36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그룹 14">
            <a:extLst>
              <a:ext uri="{FF2B5EF4-FFF2-40B4-BE49-F238E27FC236}">
                <a16:creationId xmlns:a16="http://schemas.microsoft.com/office/drawing/2014/main" id="{D7B374CD-39EA-5BA1-0977-FC6F2BFEAD4E}"/>
              </a:ext>
            </a:extLst>
          </p:cNvPr>
          <p:cNvGrpSpPr/>
          <p:nvPr/>
        </p:nvGrpSpPr>
        <p:grpSpPr>
          <a:xfrm>
            <a:off x="956909" y="5130382"/>
            <a:ext cx="5715000" cy="592200"/>
            <a:chOff x="956909" y="5130382"/>
            <a:chExt cx="5715000" cy="59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97BCC7B-403D-02F8-4D25-31FC6E4B5A9E}"/>
                    </a:ext>
                  </a:extLst>
                </p14:cNvPr>
                <p14:cNvContentPartPr/>
                <p14:nvPr/>
              </p14:nvContentPartPr>
              <p14:xfrm>
                <a:off x="956909" y="5130382"/>
                <a:ext cx="5715000" cy="592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97BCC7B-403D-02F8-4D25-31FC6E4B5A9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4269" y="5067382"/>
                  <a:ext cx="58406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EDE0AA6-5126-F6E3-5A83-F9ABF40746E0}"/>
                    </a:ext>
                  </a:extLst>
                </p14:cNvPr>
                <p14:cNvContentPartPr/>
                <p14:nvPr/>
              </p14:nvContentPartPr>
              <p14:xfrm>
                <a:off x="5178629" y="5159902"/>
                <a:ext cx="4500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EDE0AA6-5126-F6E3-5A83-F9ABF40746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115629" y="5096902"/>
                  <a:ext cx="17064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7202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4949C-92AD-D780-4268-D6CB07EF1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1B92A3-029F-EAB2-1CFD-6E449F801F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키 덧셈 계층</a:t>
            </a:r>
            <a:r>
              <a:rPr lang="en-US" altLang="ko-KR" b="1" dirty="0"/>
              <a:t>(Key Addition Layer)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키 스케줄</a:t>
            </a:r>
            <a:r>
              <a:rPr lang="en-US" altLang="ko-KR" b="1" dirty="0"/>
              <a:t>(Key Schedule)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029E17-CCEC-FE6C-8310-1CC9CB60B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71" y="1798725"/>
            <a:ext cx="4608817" cy="1698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668F2D-45A8-2E2B-89F1-F54A1FB73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66" y="2448087"/>
            <a:ext cx="6066342" cy="24411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4DDD1DB-9DE1-1557-272E-9E611DACE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94" y="4187894"/>
            <a:ext cx="5152102" cy="202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348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6C4FB-F370-EA68-50D7-78E6BDE6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2E7F9-DA04-4FCD-93ED-9736050E78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128-bit </a:t>
            </a:r>
            <a:r>
              <a:rPr lang="ko-KR" altLang="en-US" b="1" dirty="0"/>
              <a:t>키를 갖는 </a:t>
            </a:r>
            <a:r>
              <a:rPr lang="en-US" altLang="ko-KR" b="1" dirty="0"/>
              <a:t>AES</a:t>
            </a:r>
            <a:r>
              <a:rPr lang="ko-KR" altLang="en-US" b="1" dirty="0"/>
              <a:t>의 키 스케줄</a:t>
            </a: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DF5D74-83C9-3DA3-E982-19D2CF8D6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703" y="1843859"/>
            <a:ext cx="4629648" cy="4474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647F95-FA13-F65A-AF19-E8A79910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441" y="1063269"/>
            <a:ext cx="4397004" cy="543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107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C45F8-0ADA-1D18-5720-4155846E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내부 구조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DD967-95F0-AB5C-1E28-2CF3AB0745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128-bit </a:t>
            </a:r>
            <a:r>
              <a:rPr lang="ko-KR" altLang="en-US" b="1" dirty="0"/>
              <a:t>키를 갖는 </a:t>
            </a:r>
            <a:r>
              <a:rPr lang="en-US" altLang="ko-KR" b="1" dirty="0"/>
              <a:t>AES</a:t>
            </a:r>
            <a:r>
              <a:rPr lang="ko-KR" altLang="en-US" b="1" dirty="0"/>
              <a:t>의 키 스케줄</a:t>
            </a:r>
            <a:endParaRPr lang="en-US" altLang="ko-KR" b="1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466BDE-4CDE-BF2C-1A37-B8325D317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23" y="1698869"/>
            <a:ext cx="4780830" cy="48966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B795DF-64A5-8748-9BE6-0DAE7A7B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69" y="1188694"/>
            <a:ext cx="4404742" cy="558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5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b="1" dirty="0"/>
              <a:t>AES</a:t>
            </a:r>
            <a:r>
              <a:rPr lang="ko-KR" altLang="en-US" sz="2000" b="1" dirty="0"/>
              <a:t>에서의 입출력의 블록 크기는 </a:t>
            </a:r>
            <a:r>
              <a:rPr lang="en-US" altLang="ko-KR" sz="2000" b="1" dirty="0"/>
              <a:t>128bit</a:t>
            </a:r>
            <a:r>
              <a:rPr lang="ko-KR" altLang="en-US" sz="2000" b="1" dirty="0"/>
              <a:t>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고정되어 있으나</a:t>
            </a:r>
            <a:r>
              <a:rPr lang="en-US" altLang="ko-KR" sz="2000" b="1" dirty="0"/>
              <a:t>, </a:t>
            </a:r>
          </a:p>
          <a:p>
            <a:pPr marL="0" indent="0">
              <a:buNone/>
            </a:pPr>
            <a:r>
              <a:rPr lang="ko-KR" altLang="en-US" sz="2000" b="1" dirty="0"/>
              <a:t>키 길이</a:t>
            </a:r>
            <a:r>
              <a:rPr lang="en-US" altLang="ko-KR" sz="2000" b="1" dirty="0"/>
              <a:t>(Key Length)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128, 192, 256 bit</a:t>
            </a:r>
            <a:r>
              <a:rPr lang="ko-KR" altLang="en-US" sz="2000" b="1" dirty="0"/>
              <a:t>가 가능하며</a:t>
            </a:r>
            <a:r>
              <a:rPr lang="en-US" altLang="ko-KR" sz="2000" b="1" dirty="0"/>
              <a:t>, </a:t>
            </a:r>
          </a:p>
          <a:p>
            <a:pPr marL="0" indent="0">
              <a:buNone/>
            </a:pPr>
            <a:r>
              <a:rPr lang="ko-KR" altLang="en-US" sz="2000" b="1" dirty="0"/>
              <a:t>그에 따라 라운드의 수도 달라짐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484443-CBED-74EB-D3E8-5020A856A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88" y="1547627"/>
            <a:ext cx="3033023" cy="21337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E23EE0-3A5E-DBE1-7285-594303388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488" y="4785845"/>
            <a:ext cx="3033023" cy="14244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00C5C6A9-C48D-4779-312B-DF33D488B21B}"/>
                  </a:ext>
                </a:extLst>
              </p14:cNvPr>
              <p14:cNvContentPartPr/>
              <p14:nvPr/>
            </p14:nvContentPartPr>
            <p14:xfrm>
              <a:off x="12736469" y="4712062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00C5C6A9-C48D-4779-312B-DF33D488B21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673469" y="4649062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4132C-201C-2C06-EB47-D2AD6A93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E1C235-8464-5B70-429D-48E697635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/>
              <a:t>10/12 /14 </a:t>
            </a:r>
            <a:r>
              <a:rPr lang="ko-KR" altLang="en-US" sz="2400" b="1" dirty="0"/>
              <a:t>라운드를 갖는 반복적인 구조임</a:t>
            </a:r>
            <a:endParaRPr lang="en-US" altLang="ko-KR" sz="2400" b="1" dirty="0"/>
          </a:p>
          <a:p>
            <a:pPr marL="0" indent="0">
              <a:buNone/>
            </a:pPr>
            <a:r>
              <a:rPr lang="ko-KR" altLang="en-US" sz="2400" b="1" dirty="0"/>
              <a:t>각 라운드는 여러 계층</a:t>
            </a:r>
            <a:r>
              <a:rPr lang="en-US" altLang="ko-KR" sz="2400" b="1" dirty="0"/>
              <a:t>(Layers)</a:t>
            </a:r>
            <a:r>
              <a:rPr lang="ko-KR" altLang="en-US" sz="2400" b="1" dirty="0"/>
              <a:t>으로 구성됨</a:t>
            </a:r>
            <a:r>
              <a:rPr lang="en-US" altLang="ko-KR" sz="2400" b="1" dirty="0"/>
              <a:t>.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735BA8-ECB4-2962-F5C2-9BF15649A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099" y="2580932"/>
            <a:ext cx="4389500" cy="2865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D8DFEC-B090-3DF6-58ED-086BCEFFA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971" y="2172866"/>
            <a:ext cx="4580017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5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60632-56C3-4C3C-1F10-84F57EB8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07560-BF9C-F2C0-94D7-E6D9445340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각 계층은 데이터 경로</a:t>
            </a:r>
            <a:r>
              <a:rPr lang="en-US" altLang="ko-KR" sz="2000" b="1" dirty="0"/>
              <a:t>(Data Path)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128bit </a:t>
            </a:r>
            <a:r>
              <a:rPr lang="ko-KR" altLang="en-US" sz="2000" b="1" dirty="0"/>
              <a:t>전체를 다루며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각 데이터 경로를 알고리즘의 상태</a:t>
            </a:r>
            <a:r>
              <a:rPr lang="en-US" altLang="ko-KR" sz="2000" b="1" dirty="0"/>
              <a:t>(State)</a:t>
            </a:r>
            <a:r>
              <a:rPr lang="ko-KR" altLang="en-US" sz="2000" b="1" dirty="0"/>
              <a:t>라고 함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키 덧셈 계층</a:t>
            </a:r>
            <a:r>
              <a:rPr lang="en-US" altLang="ko-KR" sz="2000" b="1" dirty="0"/>
              <a:t>(Key Addition Layer)</a:t>
            </a:r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1800" dirty="0"/>
              <a:t>키 스케줄에서 메인 키</a:t>
            </a:r>
            <a:r>
              <a:rPr lang="en-US" altLang="ko-KR" sz="1800" dirty="0"/>
              <a:t>(Main-Key)</a:t>
            </a:r>
            <a:r>
              <a:rPr lang="ko-KR" altLang="en-US" sz="1800" dirty="0"/>
              <a:t>에서 파생된 </a:t>
            </a:r>
            <a:r>
              <a:rPr lang="en-US" altLang="ko-KR" sz="1800" dirty="0"/>
              <a:t>128 bit </a:t>
            </a:r>
            <a:r>
              <a:rPr lang="ko-KR" altLang="en-US" sz="1800" dirty="0"/>
              <a:t>라운드 키</a:t>
            </a:r>
            <a:r>
              <a:rPr lang="en-US" altLang="ko-KR" sz="1800" dirty="0"/>
              <a:t>(Round Key) </a:t>
            </a:r>
            <a:r>
              <a:rPr lang="ko-KR" altLang="en-US" sz="1800" dirty="0"/>
              <a:t>또는 서브 키</a:t>
            </a:r>
            <a:r>
              <a:rPr lang="en-US" altLang="ko-KR" sz="1800" dirty="0"/>
              <a:t>(Sub-Key)</a:t>
            </a:r>
            <a:r>
              <a:rPr lang="ko-KR" altLang="en-US" sz="1800" dirty="0"/>
              <a:t>가          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/>
              <a:t>상태</a:t>
            </a:r>
            <a:r>
              <a:rPr lang="en-US" altLang="ko-KR" sz="1800" dirty="0"/>
              <a:t>(State)</a:t>
            </a:r>
            <a:r>
              <a:rPr lang="ko-KR" altLang="en-US" sz="1800" dirty="0"/>
              <a:t>에 </a:t>
            </a:r>
            <a:r>
              <a:rPr lang="en-US" altLang="ko-KR" sz="1800" dirty="0"/>
              <a:t>XOR</a:t>
            </a:r>
            <a:r>
              <a:rPr lang="ko-KR" altLang="en-US" sz="1800" dirty="0"/>
              <a:t>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2000" b="1" dirty="0"/>
              <a:t>바이트 대치 계층</a:t>
            </a:r>
            <a:r>
              <a:rPr lang="en-US" altLang="ko-KR" sz="2000" b="1" dirty="0"/>
              <a:t>(Byte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Substitution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Layer)(S-box)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각 상태의 요소는 특별한 수학적 특성을 가지는 </a:t>
            </a:r>
            <a:r>
              <a:rPr lang="en-US" altLang="ko-KR" sz="1800" dirty="0"/>
              <a:t>Lookup Table</a:t>
            </a:r>
            <a:r>
              <a:rPr lang="ko-KR" altLang="en-US" sz="1800" dirty="0"/>
              <a:t>을 이용하여 비선형적으로 변형되어 데             </a:t>
            </a:r>
            <a:r>
              <a:rPr lang="en-US" altLang="ko-KR" sz="1800" dirty="0"/>
              <a:t>                                          </a:t>
            </a:r>
          </a:p>
          <a:p>
            <a:pPr marL="0" indent="0">
              <a:buNone/>
            </a:pPr>
            <a:r>
              <a:rPr lang="en-US" altLang="ko-KR" sz="1800" dirty="0"/>
              <a:t>              </a:t>
            </a:r>
            <a:r>
              <a:rPr lang="ko-KR" altLang="en-US" sz="1800" dirty="0" err="1"/>
              <a:t>이터에</a:t>
            </a:r>
            <a:r>
              <a:rPr lang="ko-KR" altLang="en-US" sz="1800" dirty="0"/>
              <a:t> 혼돈</a:t>
            </a:r>
            <a:r>
              <a:rPr lang="en-US" altLang="ko-KR" sz="1800" dirty="0"/>
              <a:t>(Confusion)</a:t>
            </a:r>
            <a:r>
              <a:rPr lang="ko-KR" altLang="en-US" sz="1800" dirty="0"/>
              <a:t>을 가함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각각의 상태 비트의 변화가 데이터 경로를 통해 빠르게 전달됨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2000" b="1" dirty="0"/>
              <a:t>확산 계층</a:t>
            </a:r>
            <a:r>
              <a:rPr lang="en-US" altLang="ko-KR" sz="2000" b="1" dirty="0"/>
              <a:t>(Diffusion Layer)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ko-KR" altLang="en-US" sz="1800" dirty="0"/>
              <a:t>모든 상태 비트에 확산을 제공함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ShiftRows</a:t>
            </a:r>
            <a:r>
              <a:rPr lang="en-US" altLang="ko-KR" sz="1800" dirty="0"/>
              <a:t> Layer – </a:t>
            </a:r>
            <a:r>
              <a:rPr lang="ko-KR" altLang="en-US" sz="1800" dirty="0"/>
              <a:t>바이트 레벨로 데이터를 전치</a:t>
            </a:r>
            <a:r>
              <a:rPr lang="en-US" altLang="ko-KR" sz="1800" dirty="0"/>
              <a:t>(</a:t>
            </a:r>
            <a:r>
              <a:rPr lang="en-US" altLang="ko-KR" sz="1800" dirty="0" err="1"/>
              <a:t>Permution</a:t>
            </a:r>
            <a:r>
              <a:rPr lang="en-US" altLang="ko-KR" sz="1800" dirty="0"/>
              <a:t>)</a:t>
            </a:r>
            <a:r>
              <a:rPr lang="ko-KR" altLang="en-US" sz="1800" dirty="0"/>
              <a:t>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MixColumn</a:t>
            </a:r>
            <a:r>
              <a:rPr lang="en-US" altLang="ko-KR" sz="1800" dirty="0"/>
              <a:t> Layer – 4 byte </a:t>
            </a:r>
            <a:r>
              <a:rPr lang="ko-KR" altLang="en-US" sz="1800" dirty="0"/>
              <a:t>블록을 결합하는 행렬 연산임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462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6F476-73B4-6D31-098A-CA55C3638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1E39E-6547-E0F2-D6CE-7D042779B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AES</a:t>
            </a:r>
            <a:r>
              <a:rPr lang="ko-KR" altLang="en-US" sz="2000" b="1" dirty="0"/>
              <a:t>의 대부분의 계층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특히 </a:t>
            </a:r>
            <a:r>
              <a:rPr lang="en-US" altLang="ko-KR" sz="2000" b="1" dirty="0"/>
              <a:t>S-Box </a:t>
            </a:r>
            <a:r>
              <a:rPr lang="ko-KR" altLang="en-US" sz="2000" b="1" dirty="0"/>
              <a:t>및 </a:t>
            </a:r>
            <a:r>
              <a:rPr lang="en-US" altLang="ko-KR" sz="2000" b="1" dirty="0" err="1"/>
              <a:t>MixColumn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계층에서 </a:t>
            </a:r>
            <a:r>
              <a:rPr lang="ko-KR" altLang="en-US" sz="2000" b="1" dirty="0" err="1"/>
              <a:t>갈루아</a:t>
            </a:r>
            <a:r>
              <a:rPr lang="ko-KR" altLang="en-US" sz="2000" b="1" dirty="0"/>
              <a:t> 체 연산이 이용됨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b="1" dirty="0" err="1"/>
              <a:t>유한체</a:t>
            </a:r>
            <a:r>
              <a:rPr lang="en-US" altLang="ko-KR" b="1" dirty="0"/>
              <a:t>(Finite fields)</a:t>
            </a:r>
            <a:r>
              <a:rPr lang="ko-KR" altLang="en-US" b="1" dirty="0"/>
              <a:t>의 존재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b="1" dirty="0"/>
              <a:t>	</a:t>
            </a:r>
            <a:r>
              <a:rPr lang="ko-KR" altLang="en-US" sz="2000" dirty="0" err="1"/>
              <a:t>갈루아</a:t>
            </a:r>
            <a:r>
              <a:rPr lang="ko-KR" altLang="en-US" sz="2000" dirty="0"/>
              <a:t> 체라고도 불리는 유한체는 한정된 원소들의 집합임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대체로 </a:t>
            </a:r>
            <a:r>
              <a:rPr lang="ko-KR" altLang="en-US" sz="2000" dirty="0" err="1"/>
              <a:t>유한체</a:t>
            </a:r>
            <a:r>
              <a:rPr lang="ko-KR" altLang="en-US" sz="2000" dirty="0"/>
              <a:t> 내에서 </a:t>
            </a:r>
            <a:r>
              <a:rPr lang="ko-KR" altLang="en-US" sz="2000" dirty="0" err="1"/>
              <a:t>원소들끼리의</a:t>
            </a:r>
            <a:r>
              <a:rPr lang="ko-KR" altLang="en-US" sz="2000" dirty="0"/>
              <a:t> 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곱셉</a:t>
            </a:r>
            <a:r>
              <a:rPr lang="ko-KR" altLang="en-US" sz="2000" dirty="0"/>
              <a:t> 등이 가능함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9CA09D-D0BA-F9AE-EBB9-58DA3E083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83" y="3429000"/>
            <a:ext cx="9190951" cy="21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E6A4-E291-8724-7049-9491D0BF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EDE8E8-9CB7-5AD4-F881-E509C9DFC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Example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한 구조 내에서 기본적인 사칙연산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덧셈</a:t>
            </a:r>
            <a:r>
              <a:rPr lang="en-US" altLang="ko-KR" sz="2000" dirty="0"/>
              <a:t>, </a:t>
            </a:r>
            <a:r>
              <a:rPr lang="ko-KR" altLang="en-US" sz="2000" dirty="0"/>
              <a:t>뺄셈</a:t>
            </a:r>
            <a:r>
              <a:rPr lang="en-US" altLang="ko-KR" sz="2000" dirty="0"/>
              <a:t>, </a:t>
            </a:r>
            <a:r>
              <a:rPr lang="ko-KR" altLang="en-US" sz="2000" dirty="0"/>
              <a:t>곱셈</a:t>
            </a:r>
            <a:r>
              <a:rPr lang="en-US" altLang="ko-KR" sz="2000" dirty="0"/>
              <a:t>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)</a:t>
            </a:r>
            <a:r>
              <a:rPr lang="ko-KR" altLang="en-US" sz="2000" dirty="0"/>
              <a:t>이 존재하려면</a:t>
            </a:r>
            <a:r>
              <a:rPr lang="en-US" altLang="ko-KR" sz="2000" dirty="0"/>
              <a:t>, </a:t>
            </a:r>
          </a:p>
          <a:p>
            <a:pPr marL="0" indent="0">
              <a:buNone/>
            </a:pPr>
            <a:r>
              <a:rPr lang="ko-KR" altLang="en-US" sz="2000" dirty="0"/>
              <a:t>덧셈군과 </a:t>
            </a:r>
            <a:r>
              <a:rPr lang="ko-KR" altLang="en-US" sz="2000" dirty="0" err="1"/>
              <a:t>곱셉군을</a:t>
            </a:r>
            <a:r>
              <a:rPr lang="ko-KR" altLang="en-US" sz="2000" dirty="0"/>
              <a:t> 포함하는 집합이 필요하며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이를 체</a:t>
            </a:r>
            <a:r>
              <a:rPr lang="en-US" altLang="ko-KR" sz="2000" dirty="0"/>
              <a:t>(Field)</a:t>
            </a:r>
            <a:r>
              <a:rPr lang="ko-KR" altLang="en-US" sz="2000" dirty="0"/>
              <a:t>라고 함</a:t>
            </a:r>
            <a:r>
              <a:rPr lang="en-US" altLang="ko-KR" sz="2000" dirty="0"/>
              <a:t>.	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274A8B-9141-03EF-2C0E-EA0589E6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8" y="1637176"/>
            <a:ext cx="8432422" cy="13864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76CC83-DEFF-EC80-567C-26FEE947A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04" y="4173722"/>
            <a:ext cx="5913632" cy="153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02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6FCEE-F84C-F87E-AF67-4C98782E3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6A2C7-0293-7BF5-5FAC-39CBFE902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암호기술에서는 거의 대부분 </a:t>
            </a:r>
            <a:r>
              <a:rPr lang="ko-KR" altLang="en-US" sz="2000" dirty="0" err="1"/>
              <a:t>유한체</a:t>
            </a:r>
            <a:r>
              <a:rPr lang="ko-KR" altLang="en-US" sz="2000" dirty="0"/>
              <a:t> 또는 </a:t>
            </a:r>
            <a:r>
              <a:rPr lang="ko-KR" altLang="en-US" sz="2000" dirty="0" err="1"/>
              <a:t>갈루아</a:t>
            </a:r>
            <a:r>
              <a:rPr lang="ko-KR" altLang="en-US" sz="2000" dirty="0"/>
              <a:t> 체라고 하는 유한의 원소를 가지는 체에 관심을 가지며</a:t>
            </a:r>
            <a:r>
              <a:rPr lang="en-US" altLang="ko-KR" sz="2000" dirty="0"/>
              <a:t>, </a:t>
            </a:r>
            <a:r>
              <a:rPr lang="ko-KR" altLang="en-US" sz="2000" dirty="0"/>
              <a:t>체의 원소의 개수를 </a:t>
            </a:r>
            <a:r>
              <a:rPr lang="en-US" altLang="ko-KR" sz="2000" b="1" dirty="0"/>
              <a:t>Order</a:t>
            </a:r>
            <a:r>
              <a:rPr lang="en-US" altLang="ko-KR" sz="2000" dirty="0"/>
              <a:t> </a:t>
            </a:r>
            <a:r>
              <a:rPr lang="ko-KR" altLang="en-US" sz="2000" dirty="0"/>
              <a:t>또는 </a:t>
            </a:r>
            <a:r>
              <a:rPr lang="en-US" altLang="ko-KR" sz="2000" b="1" dirty="0"/>
              <a:t>Cardinality</a:t>
            </a:r>
            <a:r>
              <a:rPr lang="ko-KR" altLang="en-US" sz="2000" dirty="0"/>
              <a:t>라고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 err="1"/>
              <a:t>소체</a:t>
            </a:r>
            <a:r>
              <a:rPr lang="en-US" altLang="ko-KR" b="1" dirty="0"/>
              <a:t>(Prime Fields)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유한체의 가장 직관적인 예로는 소수가 </a:t>
            </a:r>
            <a:r>
              <a:rPr lang="en-US" altLang="ko-KR" sz="2000" dirty="0"/>
              <a:t>Order</a:t>
            </a:r>
            <a:r>
              <a:rPr lang="ko-KR" altLang="en-US" sz="2000" dirty="0"/>
              <a:t>인 체임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들아 </a:t>
            </a:r>
            <a:r>
              <a:rPr lang="en-US" altLang="ko-KR" sz="2000" dirty="0"/>
              <a:t>n = 1</a:t>
            </a:r>
            <a:r>
              <a:rPr lang="ko-KR" altLang="en-US" sz="2000" dirty="0"/>
              <a:t>인 체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체 </a:t>
            </a:r>
            <a:r>
              <a:rPr lang="en-US" altLang="ko-KR" sz="2000" dirty="0"/>
              <a:t>GF(p)</a:t>
            </a:r>
            <a:r>
              <a:rPr lang="ko-KR" altLang="en-US" sz="2000" dirty="0"/>
              <a:t>의 원소는 정수 </a:t>
            </a:r>
            <a:r>
              <a:rPr lang="en-US" altLang="ko-KR" sz="2000" dirty="0"/>
              <a:t>0,1, … , p-1</a:t>
            </a:r>
            <a:r>
              <a:rPr lang="ko-KR" altLang="en-US" sz="2000" dirty="0"/>
              <a:t>로 표현되며</a:t>
            </a:r>
            <a:r>
              <a:rPr lang="en-US" altLang="ko-KR" sz="2000" dirty="0"/>
              <a:t>, </a:t>
            </a:r>
            <a:r>
              <a:rPr lang="ko-KR" altLang="en-US" sz="2000" dirty="0"/>
              <a:t>체의 두 개의 연산은 </a:t>
            </a:r>
            <a:r>
              <a:rPr lang="ko-KR" altLang="en-US" sz="2000" dirty="0" err="1"/>
              <a:t>모듈러</a:t>
            </a:r>
            <a:r>
              <a:rPr lang="ko-KR" altLang="en-US" sz="2000" dirty="0"/>
              <a:t> </a:t>
            </a:r>
            <a:r>
              <a:rPr lang="en-US" altLang="ko-KR" sz="2000" dirty="0"/>
              <a:t>p </a:t>
            </a:r>
            <a:r>
              <a:rPr lang="ko-KR" altLang="en-US" sz="2000" dirty="0"/>
              <a:t>상에서 정수 </a:t>
            </a:r>
            <a:r>
              <a:rPr lang="en-US" altLang="ko-KR" sz="2000" dirty="0"/>
              <a:t>	</a:t>
            </a:r>
            <a:r>
              <a:rPr lang="ko-KR" altLang="en-US" sz="2000" dirty="0"/>
              <a:t>덧셈과 정수 곱셈임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2EEDDB-A8E3-722F-1347-C5C823D9A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25" y="1793216"/>
            <a:ext cx="7353552" cy="6858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AFD7352-7ABD-60DA-31FB-6ACC587ED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25" y="2661654"/>
            <a:ext cx="6814262" cy="68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7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B693E-7563-72A1-AEA6-D2638AB04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갈루아</a:t>
            </a:r>
            <a:r>
              <a:rPr lang="ko-KR" altLang="en-US" dirty="0"/>
              <a:t> 체 개론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A5D10D5-D4DC-1D3E-8635-478DE968A93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sz="2000" dirty="0"/>
                  <a:t>정수환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/>
                  <a:t> 경우에 대해</a:t>
                </a:r>
                <a:r>
                  <a:rPr lang="en-US" altLang="ko-KR" sz="2000" dirty="0"/>
                  <a:t>, m</a:t>
                </a:r>
                <a:r>
                  <a:rPr lang="ko-KR" altLang="en-US" sz="2000" dirty="0"/>
                  <a:t>이 소수이고 </a:t>
                </a:r>
                <a:r>
                  <a:rPr lang="ko-KR" altLang="en-US" sz="2000" dirty="0" err="1"/>
                  <a:t>모듈러</a:t>
                </a:r>
                <a:r>
                  <a:rPr lang="ko-KR" altLang="en-US" sz="2000" dirty="0"/>
                  <a:t> 덧셈 및 곱셈이 가능한 정수를 원소로 가지므로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ko-KR" altLang="en-US" sz="2000" dirty="0"/>
                  <a:t>은 환일 뿐만 아니라 </a:t>
                </a:r>
                <a:r>
                  <a:rPr lang="ko-KR" altLang="en-US" sz="2000" b="1" dirty="0" err="1"/>
                  <a:t>유한체</a:t>
                </a:r>
                <a:r>
                  <a:rPr lang="ko-KR" altLang="en-US" sz="2000" dirty="0" err="1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400" dirty="0"/>
                  <a:t>Example</a:t>
                </a:r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A5D10D5-D4DC-1D3E-8635-478DE968A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C7EDCC2-A12D-5DAD-6829-54D67769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7" y="1152525"/>
            <a:ext cx="7430158" cy="950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245F06-8324-4EBF-67D6-723A157F8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27" y="2887929"/>
            <a:ext cx="6691334" cy="708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AAAAEF-3B6B-CC22-840C-D7930A40C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80" y="4324301"/>
            <a:ext cx="6924162" cy="13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8522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863</Words>
  <Application>Microsoft Office PowerPoint</Application>
  <PresentationFormat>와이드스크린</PresentationFormat>
  <Paragraphs>152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2" baseType="lpstr">
      <vt:lpstr>맑은 고딕</vt:lpstr>
      <vt:lpstr>Arial</vt:lpstr>
      <vt:lpstr>Cambria Math</vt:lpstr>
      <vt:lpstr>CryptoCraft 테마</vt:lpstr>
      <vt:lpstr>제목 테마</vt:lpstr>
      <vt:lpstr>AES (Advanced Encryption Standard)</vt:lpstr>
      <vt:lpstr>PowerPoint 프레젠테이션</vt:lpstr>
      <vt:lpstr>AES 알고리즘 개요</vt:lpstr>
      <vt:lpstr>AES 알고리즘 개요</vt:lpstr>
      <vt:lpstr>AES 알고리즘 개요</vt:lpstr>
      <vt:lpstr>갈루아 체 개론 </vt:lpstr>
      <vt:lpstr>갈루아 체 개론</vt:lpstr>
      <vt:lpstr>갈루아 체 개론</vt:lpstr>
      <vt:lpstr>갈루아 체 개론</vt:lpstr>
      <vt:lpstr>갈루아 체 개론 </vt:lpstr>
      <vt:lpstr>갈루아 체 개론 </vt:lpstr>
      <vt:lpstr>갈루아 체 개론</vt:lpstr>
      <vt:lpstr>갈루아 체 개론</vt:lpstr>
      <vt:lpstr>갈루아 체 개론 </vt:lpstr>
      <vt:lpstr>갈루아 체 개론 </vt:lpstr>
      <vt:lpstr>갈루아 체 개론</vt:lpstr>
      <vt:lpstr>갈루아 체 개론</vt:lpstr>
      <vt:lpstr>AES의 내부 구조</vt:lpstr>
      <vt:lpstr>AES의 내부 구조 </vt:lpstr>
      <vt:lpstr>AES의 내부 구조 </vt:lpstr>
      <vt:lpstr>AES의 내부 구조</vt:lpstr>
      <vt:lpstr>AES의 내부 구조</vt:lpstr>
      <vt:lpstr>AES의 내부 구조</vt:lpstr>
      <vt:lpstr>AES의 내부 구조 </vt:lpstr>
      <vt:lpstr>AES의 내부 구조 </vt:lpstr>
      <vt:lpstr>AES의 내부 구조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58</cp:revision>
  <dcterms:created xsi:type="dcterms:W3CDTF">2019-03-05T04:29:07Z</dcterms:created>
  <dcterms:modified xsi:type="dcterms:W3CDTF">2022-09-04T10:32:04Z</dcterms:modified>
</cp:coreProperties>
</file>