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89" r:id="rId4"/>
    <p:sldId id="288" r:id="rId5"/>
    <p:sldId id="290" r:id="rId6"/>
    <p:sldId id="291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Z8y-Bjwl0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CHAM 256 </a:t>
            </a:r>
            <a:r>
              <a:rPr lang="en-US" altLang="ko-KR" dirty="0" err="1"/>
              <a:t>encrypt,decrypt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https://www.youtube.com/watch?v=DZ8y-Bjwl0M</a:t>
            </a:r>
            <a:r>
              <a:rPr lang="ko-KR" altLang="en-US" dirty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CHAM 256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CHAM 256 c</a:t>
            </a:r>
            <a:r>
              <a:rPr lang="ko-KR" altLang="en-US" dirty="0"/>
              <a:t>언어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CHAM 256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 256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/>
          <a:lstStyle/>
          <a:p>
            <a:r>
              <a:rPr lang="en-US" altLang="ko-KR" sz="2800" dirty="0"/>
              <a:t>CHAM 64/128, CHAM128/128, CHAM 128/256</a:t>
            </a:r>
          </a:p>
          <a:p>
            <a:endParaRPr lang="en-US" altLang="ko-KR" dirty="0"/>
          </a:p>
          <a:p>
            <a:r>
              <a:rPr lang="en-US" altLang="ko-KR" sz="2800" dirty="0"/>
              <a:t>CHAM 128/256 =&gt; </a:t>
            </a:r>
            <a:r>
              <a:rPr lang="ko-KR" altLang="en-US" sz="2800" dirty="0" err="1"/>
              <a:t>평문</a:t>
            </a:r>
            <a:r>
              <a:rPr lang="en-US" altLang="ko-KR" sz="2800" dirty="0"/>
              <a:t>(PT) 128bit , </a:t>
            </a:r>
            <a:r>
              <a:rPr lang="ko-KR" altLang="en-US" sz="2800" dirty="0"/>
              <a:t>키</a:t>
            </a:r>
            <a:r>
              <a:rPr lang="en-US" altLang="ko-KR" sz="2800" dirty="0"/>
              <a:t>(RK) 256bit</a:t>
            </a:r>
          </a:p>
          <a:p>
            <a:pPr marL="0" indent="0">
              <a:buNone/>
            </a:pPr>
            <a:r>
              <a:rPr lang="en-US" altLang="ko-KR" dirty="0"/>
              <a:t>                                  ROUND = 120 rounds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ko-KR" altLang="en-US" dirty="0"/>
          </a:p>
        </p:txBody>
      </p:sp>
      <p:pic>
        <p:nvPicPr>
          <p:cNvPr id="9" name="Picture 10" descr="Optimization of CHAM Encryption Algorithm Based on Javascript">
            <a:extLst>
              <a:ext uri="{FF2B5EF4-FFF2-40B4-BE49-F238E27FC236}">
                <a16:creationId xmlns:a16="http://schemas.microsoft.com/office/drawing/2014/main" id="{27252EFD-3D76-62D7-5056-2F0B96A0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08" y="3429000"/>
            <a:ext cx="5595392" cy="28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F6C4-7897-105E-93D6-DB2BEB9B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 256 c</a:t>
            </a:r>
            <a:r>
              <a:rPr lang="ko-KR" altLang="en-US" dirty="0"/>
              <a:t>언어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FA2121-40AC-8C57-B230-D5932C2A6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9" b="11368"/>
          <a:stretch/>
        </p:blipFill>
        <p:spPr>
          <a:xfrm>
            <a:off x="298356" y="1545289"/>
            <a:ext cx="6057067" cy="4317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6FDB6C-451B-8552-2200-4BB5CA3E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78" y="2100262"/>
            <a:ext cx="46291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36EB2-5BBE-0B0C-5F7D-59C9B53A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 256 c</a:t>
            </a:r>
            <a:r>
              <a:rPr lang="ko-KR" altLang="en-US" dirty="0"/>
              <a:t>언어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59073C-A39F-4451-6578-794DED19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4" y="1302309"/>
            <a:ext cx="6108420" cy="5190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A3659-24ED-5A72-9ED9-B0C681A1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65" y="1302309"/>
            <a:ext cx="5947360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71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CryptoCraft 테마</vt:lpstr>
      <vt:lpstr>제목 테마</vt:lpstr>
      <vt:lpstr>CHAM 256 encrypt,decrypt 구현</vt:lpstr>
      <vt:lpstr>PowerPoint 프레젠테이션</vt:lpstr>
      <vt:lpstr>CHAM 256</vt:lpstr>
      <vt:lpstr>CHAM 256 c언어 분석</vt:lpstr>
      <vt:lpstr>CHAM 256 c언어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64</cp:revision>
  <dcterms:created xsi:type="dcterms:W3CDTF">2019-03-05T04:29:07Z</dcterms:created>
  <dcterms:modified xsi:type="dcterms:W3CDTF">2022-09-04T19:10:42Z</dcterms:modified>
</cp:coreProperties>
</file>