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726" r:id="rId1"/>
    <p:sldMasterId id="2147483727" r:id="rId2"/>
  </p:sldMasterIdLst>
  <p:notesMasterIdLst>
    <p:notesMasterId r:id="rId3"/>
  </p:notesMasterIdLst>
  <p:handoutMasterIdLst>
    <p:handoutMasterId r:id="rId4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084" autoAdjust="0"/>
    <p:restoredTop sz="100000"/>
  </p:normalViewPr>
  <p:slideViewPr>
    <p:cSldViewPr snapToGrid="0">
      <p:cViewPr varScale="1">
        <p:scale>
          <a:sx n="100" d="100"/>
          <a:sy n="100" d="100"/>
        </p:scale>
        <p:origin x="52" y="2000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5546E7E-6CE1-4F62-BC39-1BE7148D0D0D}" type="datetime1">
              <a:rPr lang="ko-KR" altLang="en-US"/>
              <a:pPr lvl="0">
                <a:defRPr/>
              </a:pPr>
              <a:t>2022-09-04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2F56489-CFDC-4DF4-92D1-C366C0FB173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B8A1C54-2D0D-48EB-888A-9786B070F533}" type="datetime1">
              <a:rPr lang="ko-KR" altLang="en-US"/>
              <a:pPr lvl="0">
                <a:defRPr/>
              </a:pPr>
              <a:t>2022-09-04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02C913-610E-4BF0-B55F-9CE65BBA65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Layout" Target="../slideLayouts/slideLayout3.xml"  /><Relationship Id="rId3" Type="http://schemas.openxmlformats.org/officeDocument/2006/relationships/slideLayout" Target="../slideLayouts/slideLayout4.xml"  /><Relationship Id="rId4" Type="http://schemas.openxmlformats.org/officeDocument/2006/relationships/theme" Target="../theme/theme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youtu.be/79flN61V0BE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AVR</a:t>
            </a:r>
            <a:r>
              <a:rPr lang="ko-KR" altLang="en-US"/>
              <a:t> 상에서의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CHAM 128/128</a:t>
            </a:r>
            <a:r>
              <a:rPr lang="ko-KR" altLang="en-US"/>
              <a:t> 구현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유튜브 주소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en-US">
                <a:hlinkClick r:id="rId2" tooltip="https://youtu.be/79flN61V0BE"/>
              </a:rPr>
              <a:t>https://youtu.be/79flN61V0BE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AVR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CHAM</a:t>
            </a:r>
            <a:endParaRPr lang="en-US" alt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CHAM 128/128</a:t>
            </a:r>
            <a:r>
              <a:rPr lang="ko-KR" altLang="en-US"/>
              <a:t> 구현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AVR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AVR -</a:t>
            </a:r>
            <a:r>
              <a:rPr lang="ko-KR" altLang="en-US"/>
              <a:t> </a:t>
            </a:r>
            <a:r>
              <a:rPr lang="en-US" altLang="ko-KR"/>
              <a:t>Atmel </a:t>
            </a:r>
            <a:r>
              <a:rPr lang="ko-KR" altLang="en-US"/>
              <a:t>사의 범용 </a:t>
            </a:r>
            <a:r>
              <a:rPr lang="en-US" altLang="ko-KR"/>
              <a:t>RISC </a:t>
            </a:r>
            <a:r>
              <a:rPr lang="ko-KR" altLang="en-US"/>
              <a:t>마이크로 컨트롤러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ATmega 128</a:t>
            </a:r>
            <a:r>
              <a:rPr lang="ko-KR" altLang="en-US"/>
              <a:t> 프로세서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8bit</a:t>
            </a:r>
            <a:r>
              <a:rPr lang="ko-KR" altLang="en-US"/>
              <a:t> 프로세서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범용 레지스터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8bit 32</a:t>
            </a:r>
            <a:r>
              <a:rPr lang="ko-KR" altLang="en-US"/>
              <a:t>개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R1 : zero register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R2~R17,</a:t>
            </a:r>
            <a:r>
              <a:rPr lang="ko-KR" altLang="en-US"/>
              <a:t> </a:t>
            </a:r>
            <a:r>
              <a:rPr lang="en-US" altLang="ko-KR"/>
              <a:t>R28, R29</a:t>
            </a:r>
            <a:r>
              <a:rPr lang="ko-KR" altLang="en-US"/>
              <a:t> </a:t>
            </a:r>
            <a:r>
              <a:rPr lang="en-US" altLang="ko-KR"/>
              <a:t>: callee saved register</a:t>
            </a:r>
            <a:r>
              <a:rPr lang="ko-KR" altLang="en-US"/>
              <a:t> 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R26, R27 :</a:t>
            </a:r>
            <a:r>
              <a:rPr lang="ko-KR" altLang="en-US"/>
              <a:t> </a:t>
            </a:r>
            <a:r>
              <a:rPr lang="en-US" altLang="ko-KR"/>
              <a:t>X</a:t>
            </a:r>
            <a:r>
              <a:rPr lang="ko-KR" altLang="en-US"/>
              <a:t> </a:t>
            </a:r>
            <a:r>
              <a:rPr lang="en-US" altLang="ko-KR"/>
              <a:t>pointer register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R28, R29 : Y pointer register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R30, R31 :</a:t>
            </a:r>
            <a:r>
              <a:rPr lang="ko-KR" altLang="en-US"/>
              <a:t> </a:t>
            </a:r>
            <a:r>
              <a:rPr lang="en-US" altLang="ko-KR"/>
              <a:t>Z pointer register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매개변수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(R24,R25), (R22, R23), (R20, R21)...</a:t>
            </a:r>
            <a:r>
              <a:rPr lang="ko-KR" altLang="en-US"/>
              <a:t> 순서로 입력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포인터 레지스터를 통해 매개변수 활용</a:t>
            </a:r>
            <a:r>
              <a:rPr lang="en-US" altLang="ko-KR"/>
              <a:t>(MOVW</a:t>
            </a:r>
            <a:r>
              <a:rPr lang="ko-KR" altLang="en-US"/>
              <a:t> 명령어 사용</a:t>
            </a:r>
            <a:r>
              <a:rPr lang="en-US" altLang="ko-KR"/>
              <a:t>)</a:t>
            </a:r>
            <a:endParaRPr lang="en-US" altLang="ko-KR"/>
          </a:p>
          <a:p>
            <a:pPr lvl="1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CHAM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IoT </a:t>
            </a:r>
            <a:r>
              <a:rPr lang="ko-KR" altLang="en-US"/>
              <a:t>환경에서 사용되는 것을 목적으로 개발된 국산 경량암호알고리즘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세가지 타입 존재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64/128, 128/128, 128/256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라운드 횟수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64/128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88 round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128/128 : 112 round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128/256 : 120 round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26603" y="1647393"/>
            <a:ext cx="4725699" cy="4950732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0127889" y="2638857"/>
            <a:ext cx="1342160" cy="36567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ODD round</a:t>
            </a: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9664195" y="1967778"/>
            <a:ext cx="465428" cy="1720993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9688439" y="4046826"/>
            <a:ext cx="465428" cy="1720993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0104507" y="4761200"/>
            <a:ext cx="1558637" cy="362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EVEN round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114</ep:Words>
  <ep:PresentationFormat>와이드스크린</ep:PresentationFormat>
  <ep:Paragraphs>37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ep:HeadingPairs>
  <ep:TitlesOfParts>
    <vt:vector size="7" baseType="lpstr">
      <vt:lpstr>CryptoCraft 테마</vt:lpstr>
      <vt:lpstr>제목 테마</vt:lpstr>
      <vt:lpstr>AVR 상에서의  CHAM 128/128 구현</vt:lpstr>
      <vt:lpstr>슬라이드 2</vt:lpstr>
      <vt:lpstr>AVR</vt:lpstr>
      <vt:lpstr>CHAM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2019-03-05T04:29:07.000</dcterms:created>
  <dc:creator>HD</dc:creator>
  <cp:lastModifiedBy>TOP</cp:lastModifiedBy>
  <dcterms:modified xsi:type="dcterms:W3CDTF">2022-09-05T00:17:59.094</dcterms:modified>
  <cp:revision>94</cp:revision>
  <dc:title>PowerPoint 프레젠테이션</dc:title>
  <cp:version>1000.0000.01</cp:version>
</cp:coreProperties>
</file>