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80" r:id="rId1"/>
    <p:sldMasterId id="2147483681" r:id="rId2"/>
  </p:sldMasterIdLst>
  <p:notesMasterIdLst>
    <p:notesMasterId r:id="rId3"/>
  </p:notesMasterIdLst>
  <p:handoutMasterIdLst>
    <p:handoutMasterId r:id="rId4"/>
  </p:handoutMasterIdLst>
  <p:sldIdLst>
    <p:sldId id="269" r:id="rId5"/>
    <p:sldId id="275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0" r:id="rId14"/>
    <p:sldId id="288" r:id="rId15"/>
    <p:sldId id="28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84" autoAdjust="0"/>
    <p:restoredTop sz="98618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slideLayout" Target="../slideLayouts/slideLayout5.xml"  /><Relationship Id="rId5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제목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8DAAC8-442A-4C15-9819-F07FF5E731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IP Address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윤세영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https://youtu.be/6yQVIuAhrg8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Subnet Mask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200">
                <a:latin typeface="맑은 고딕"/>
                <a:ea typeface="맑은 고딕"/>
              </a:rPr>
              <a:t>네트워크 아이디와 호스트 아이디를 구분 하기 위해 사용함</a:t>
            </a:r>
            <a:endParaRPr lang="ko-KR" altLang="en-US" sz="22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200">
                <a:latin typeface="맑은 고딕"/>
                <a:ea typeface="맑은 고딕"/>
              </a:rPr>
              <a:t>32bit</a:t>
            </a:r>
            <a:r>
              <a:rPr lang="ko-KR" altLang="en-US" sz="2200">
                <a:latin typeface="맑은 고딕"/>
                <a:ea typeface="맑은 고딕"/>
              </a:rPr>
              <a:t>로 이루어져 있음</a:t>
            </a:r>
            <a:endParaRPr lang="ko-KR" altLang="en-US" sz="22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200">
                <a:latin typeface="맑은 고딕"/>
                <a:ea typeface="맑은 고딕"/>
              </a:rPr>
              <a:t>네트워크 아이디는 </a:t>
            </a:r>
            <a:r>
              <a:rPr lang="en-US" altLang="ko-KR" sz="2200">
                <a:latin typeface="맑은 고딕"/>
                <a:ea typeface="맑은 고딕"/>
              </a:rPr>
              <a:t>1,</a:t>
            </a:r>
            <a:r>
              <a:rPr lang="ko-KR" altLang="en-US" sz="2200">
                <a:latin typeface="맑은 고딕"/>
                <a:ea typeface="맑은 고딕"/>
              </a:rPr>
              <a:t> 호스트 아이디는 </a:t>
            </a:r>
            <a:r>
              <a:rPr lang="en-US" altLang="ko-KR" sz="2200">
                <a:latin typeface="맑은 고딕"/>
                <a:ea typeface="맑은 고딕"/>
              </a:rPr>
              <a:t>0</a:t>
            </a:r>
            <a:r>
              <a:rPr lang="ko-KR" altLang="en-US" sz="2200">
                <a:latin typeface="맑은 고딕"/>
                <a:ea typeface="맑은 고딕"/>
              </a:rPr>
              <a:t>으로 표기함</a:t>
            </a:r>
            <a:endParaRPr lang="ko-KR" altLang="en-US" sz="22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2200">
              <a:latin typeface="맑은 고딕"/>
              <a:ea typeface="맑은 고딕"/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4368381" y="3324207"/>
            <a:ext cx="4555693" cy="782504"/>
            <a:chOff x="3821706" y="3173196"/>
            <a:chExt cx="4555693" cy="782504"/>
          </a:xfrm>
        </p:grpSpPr>
        <p:cxnSp>
          <p:nvCxnSpPr>
            <p:cNvPr id="50" name=""/>
            <p:cNvCxnSpPr/>
            <p:nvPr/>
          </p:nvCxnSpPr>
          <p:spPr>
            <a:xfrm rot="16200000" flipH="1">
              <a:off x="3452409" y="3582369"/>
              <a:ext cx="742627" cy="4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"/>
            <p:cNvCxnSpPr/>
            <p:nvPr/>
          </p:nvCxnSpPr>
          <p:spPr>
            <a:xfrm rot="16200000" flipH="1">
              <a:off x="5722669" y="3553148"/>
              <a:ext cx="742627" cy="4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/>
            <p:nvPr/>
          </p:nvCxnSpPr>
          <p:spPr>
            <a:xfrm rot="16200000" flipH="1">
              <a:off x="8004069" y="3542492"/>
              <a:ext cx="742627" cy="4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"/>
          <p:cNvSpPr txBox="1"/>
          <p:nvPr/>
        </p:nvSpPr>
        <p:spPr>
          <a:xfrm>
            <a:off x="1161036" y="3567781"/>
            <a:ext cx="953453" cy="36413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>
                <a:solidFill>
                  <a:srgbClr val="000000"/>
                </a:solidFill>
              </a:rPr>
              <a:t>IP</a:t>
            </a:r>
            <a:r>
              <a:rPr lang="ko-KR" altLang="en-US" b="1">
                <a:solidFill>
                  <a:srgbClr val="000000"/>
                </a:solidFill>
              </a:rPr>
              <a:t> 주소</a:t>
            </a:r>
            <a:endParaRPr lang="ko-KR" altLang="en-US" b="1">
              <a:solidFill>
                <a:srgbClr val="000000"/>
              </a:solidFill>
            </a:endParaRPr>
          </a:p>
        </p:txBody>
      </p:sp>
      <p:grpSp>
        <p:nvGrpSpPr>
          <p:cNvPr id="57" name=""/>
          <p:cNvGrpSpPr/>
          <p:nvPr/>
        </p:nvGrpSpPr>
        <p:grpSpPr>
          <a:xfrm rot="0">
            <a:off x="2254384" y="4475378"/>
            <a:ext cx="1900094" cy="327121"/>
            <a:chOff x="4205431" y="3265439"/>
            <a:chExt cx="1900094" cy="327121"/>
          </a:xfrm>
        </p:grpSpPr>
        <p:grpSp>
          <p:nvGrpSpPr>
            <p:cNvPr id="58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59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0">
                    <a:solidFill>
                      <a:srgbClr val="000000"/>
                    </a:solidFill>
                  </a:rPr>
                  <a:t>1</a:t>
                </a:r>
                <a:endParaRPr lang="en-US" altLang="ko-KR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64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8" name=""/>
          <p:cNvGrpSpPr/>
          <p:nvPr/>
        </p:nvGrpSpPr>
        <p:grpSpPr>
          <a:xfrm rot="0">
            <a:off x="4575843" y="4475378"/>
            <a:ext cx="1900094" cy="327121"/>
            <a:chOff x="4205431" y="3265439"/>
            <a:chExt cx="1900094" cy="327121"/>
          </a:xfrm>
        </p:grpSpPr>
        <p:grpSp>
          <p:nvGrpSpPr>
            <p:cNvPr id="69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70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4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75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9" name=""/>
          <p:cNvGrpSpPr/>
          <p:nvPr/>
        </p:nvGrpSpPr>
        <p:grpSpPr>
          <a:xfrm rot="0">
            <a:off x="6823648" y="4475378"/>
            <a:ext cx="1900094" cy="327121"/>
            <a:chOff x="4205431" y="3265439"/>
            <a:chExt cx="1900094" cy="327121"/>
          </a:xfrm>
        </p:grpSpPr>
        <p:grpSp>
          <p:nvGrpSpPr>
            <p:cNvPr id="80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81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5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86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0" name=""/>
          <p:cNvGrpSpPr/>
          <p:nvPr/>
        </p:nvGrpSpPr>
        <p:grpSpPr>
          <a:xfrm rot="0">
            <a:off x="9130869" y="4475378"/>
            <a:ext cx="1900094" cy="327121"/>
            <a:chOff x="4205431" y="3265439"/>
            <a:chExt cx="1900094" cy="327121"/>
          </a:xfrm>
        </p:grpSpPr>
        <p:grpSp>
          <p:nvGrpSpPr>
            <p:cNvPr id="91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92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97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1" name=""/>
          <p:cNvGrpSpPr/>
          <p:nvPr/>
        </p:nvGrpSpPr>
        <p:grpSpPr>
          <a:xfrm rot="0">
            <a:off x="4368381" y="4219574"/>
            <a:ext cx="4555693" cy="782504"/>
            <a:chOff x="3821706" y="3173196"/>
            <a:chExt cx="4555693" cy="782504"/>
          </a:xfrm>
        </p:grpSpPr>
        <p:cxnSp>
          <p:nvCxnSpPr>
            <p:cNvPr id="102" name=""/>
            <p:cNvCxnSpPr/>
            <p:nvPr/>
          </p:nvCxnSpPr>
          <p:spPr>
            <a:xfrm rot="16200000" flipH="1">
              <a:off x="3452409" y="3582369"/>
              <a:ext cx="742627" cy="4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"/>
            <p:cNvCxnSpPr/>
            <p:nvPr/>
          </p:nvCxnSpPr>
          <p:spPr>
            <a:xfrm rot="16200000" flipH="1">
              <a:off x="5722669" y="3553148"/>
              <a:ext cx="742627" cy="4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"/>
            <p:cNvCxnSpPr/>
            <p:nvPr/>
          </p:nvCxnSpPr>
          <p:spPr>
            <a:xfrm rot="16200000" flipH="1">
              <a:off x="8004069" y="3542492"/>
              <a:ext cx="742627" cy="4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"/>
          <p:cNvSpPr txBox="1"/>
          <p:nvPr/>
        </p:nvSpPr>
        <p:spPr>
          <a:xfrm>
            <a:off x="1170561" y="4291682"/>
            <a:ext cx="987804" cy="64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000000"/>
                </a:solidFill>
              </a:rPr>
              <a:t>Subnet</a:t>
            </a:r>
            <a:endParaRPr lang="en-US" altLang="ko-KR" b="1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000000"/>
                </a:solidFill>
              </a:rPr>
              <a:t>Mask</a:t>
            </a:r>
            <a:endParaRPr lang="en-US" altLang="ko-KR" b="1">
              <a:solidFill>
                <a:srgbClr val="000000"/>
              </a:solidFill>
            </a:endParaRPr>
          </a:p>
        </p:txBody>
      </p:sp>
      <p:grpSp>
        <p:nvGrpSpPr>
          <p:cNvPr id="107" name=""/>
          <p:cNvGrpSpPr/>
          <p:nvPr/>
        </p:nvGrpSpPr>
        <p:grpSpPr>
          <a:xfrm rot="0">
            <a:off x="6810624" y="3578278"/>
            <a:ext cx="1900094" cy="327121"/>
            <a:chOff x="4205431" y="3265439"/>
            <a:chExt cx="1900094" cy="327121"/>
          </a:xfrm>
        </p:grpSpPr>
        <p:grpSp>
          <p:nvGrpSpPr>
            <p:cNvPr id="108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109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3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114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18" name=""/>
          <p:cNvGrpSpPr/>
          <p:nvPr/>
        </p:nvGrpSpPr>
        <p:grpSpPr>
          <a:xfrm rot="0">
            <a:off x="9124032" y="3587998"/>
            <a:ext cx="1900094" cy="327121"/>
            <a:chOff x="4205431" y="3265439"/>
            <a:chExt cx="1900094" cy="327121"/>
          </a:xfrm>
        </p:grpSpPr>
        <p:grpSp>
          <p:nvGrpSpPr>
            <p:cNvPr id="119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120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4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125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9" name=""/>
          <p:cNvGrpSpPr/>
          <p:nvPr/>
        </p:nvGrpSpPr>
        <p:grpSpPr>
          <a:xfrm rot="0">
            <a:off x="4604517" y="3568365"/>
            <a:ext cx="1900093" cy="327121"/>
            <a:chOff x="4205431" y="3265439"/>
            <a:chExt cx="1900093" cy="327121"/>
          </a:xfrm>
        </p:grpSpPr>
        <p:grpSp>
          <p:nvGrpSpPr>
            <p:cNvPr id="130" name=""/>
            <p:cNvGrpSpPr/>
            <p:nvPr/>
          </p:nvGrpSpPr>
          <p:grpSpPr>
            <a:xfrm rot="0">
              <a:off x="4205431" y="3265439"/>
              <a:ext cx="938967" cy="327121"/>
              <a:chOff x="4205431" y="3265439"/>
              <a:chExt cx="938967" cy="327121"/>
            </a:xfrm>
          </p:grpSpPr>
          <p:sp>
            <p:nvSpPr>
              <p:cNvPr id="131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5" name=""/>
            <p:cNvGrpSpPr/>
            <p:nvPr/>
          </p:nvGrpSpPr>
          <p:grpSpPr>
            <a:xfrm rot="0">
              <a:off x="5166557" y="3265439"/>
              <a:ext cx="938967" cy="327121"/>
              <a:chOff x="4205431" y="3265439"/>
              <a:chExt cx="938967" cy="327121"/>
            </a:xfrm>
          </p:grpSpPr>
          <p:sp>
            <p:nvSpPr>
              <p:cNvPr id="136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0" name=""/>
          <p:cNvGrpSpPr/>
          <p:nvPr/>
        </p:nvGrpSpPr>
        <p:grpSpPr>
          <a:xfrm rot="0">
            <a:off x="2257868" y="3576336"/>
            <a:ext cx="1900093" cy="327121"/>
            <a:chOff x="4205431" y="3265439"/>
            <a:chExt cx="1900093" cy="327121"/>
          </a:xfrm>
        </p:grpSpPr>
        <p:grpSp>
          <p:nvGrpSpPr>
            <p:cNvPr id="141" name=""/>
            <p:cNvGrpSpPr/>
            <p:nvPr/>
          </p:nvGrpSpPr>
          <p:grpSpPr>
            <a:xfrm rot="0">
              <a:off x="4205431" y="3265439"/>
              <a:ext cx="938967" cy="327121"/>
              <a:chOff x="4205431" y="3265439"/>
              <a:chExt cx="938967" cy="327121"/>
            </a:xfrm>
          </p:grpSpPr>
          <p:sp>
            <p:nvSpPr>
              <p:cNvPr id="142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6" name=""/>
            <p:cNvGrpSpPr/>
            <p:nvPr/>
          </p:nvGrpSpPr>
          <p:grpSpPr>
            <a:xfrm rot="0">
              <a:off x="5166557" y="3265439"/>
              <a:ext cx="938967" cy="327121"/>
              <a:chOff x="4205431" y="3265439"/>
              <a:chExt cx="938967" cy="327121"/>
            </a:xfrm>
          </p:grpSpPr>
          <p:sp>
            <p:nvSpPr>
              <p:cNvPr id="147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1" name=""/>
          <p:cNvSpPr/>
          <p:nvPr/>
        </p:nvSpPr>
        <p:spPr>
          <a:xfrm>
            <a:off x="2106191" y="3249191"/>
            <a:ext cx="2206301" cy="1798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2" name=""/>
          <p:cNvSpPr/>
          <p:nvPr/>
        </p:nvSpPr>
        <p:spPr>
          <a:xfrm>
            <a:off x="4526319" y="3249191"/>
            <a:ext cx="6609183" cy="18175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3" name=""/>
          <p:cNvSpPr txBox="1"/>
          <p:nvPr/>
        </p:nvSpPr>
        <p:spPr>
          <a:xfrm>
            <a:off x="2500408" y="5208775"/>
            <a:ext cx="1402197" cy="367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Network ID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329890" y="5247575"/>
            <a:ext cx="1111361" cy="36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Host ID</a:t>
            </a:r>
            <a:endParaRPr lang="en-US" altLang="ko-KR" b="1">
              <a:solidFill>
                <a:srgbClr val="0000ff"/>
              </a:solidFill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4456086" y="5902584"/>
            <a:ext cx="3279827" cy="4199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200" b="1"/>
              <a:t>Subnet Mask: 255.0.0.0</a:t>
            </a:r>
            <a:endParaRPr lang="en-US" altLang="ko-KR"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Subnet Mask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IP</a:t>
            </a:r>
            <a:r>
              <a:rPr lang="ko-KR" altLang="en-US" sz="2200" b="0">
                <a:latin typeface="맑은 고딕"/>
              </a:rPr>
              <a:t> 주소</a:t>
            </a:r>
            <a:r>
              <a:rPr lang="en-US" altLang="ko-KR" sz="2200" b="0">
                <a:latin typeface="맑은 고딕"/>
              </a:rPr>
              <a:t>:</a:t>
            </a:r>
            <a:r>
              <a:rPr lang="ko-KR" altLang="en-US" sz="2200" b="0">
                <a:latin typeface="맑은 고딕"/>
              </a:rPr>
              <a:t> </a:t>
            </a:r>
            <a:r>
              <a:rPr lang="en-US" altLang="ko-KR" sz="2200" b="0">
                <a:latin typeface="맑은 고딕"/>
              </a:rPr>
              <a:t>10.10.1.3</a:t>
            </a: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Subnet Mask: 255.0.0.0</a:t>
            </a:r>
            <a:endParaRPr lang="en-US" altLang="ko-KR" sz="2200" b="0">
              <a:latin typeface="맑은 고딕"/>
            </a:endParaRPr>
          </a:p>
          <a:p>
            <a:pPr lvl="0">
              <a:defRPr/>
            </a:pP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IP</a:t>
            </a:r>
            <a:r>
              <a:rPr lang="ko-KR" altLang="en-US" sz="2200" b="0">
                <a:latin typeface="맑은 고딕"/>
              </a:rPr>
              <a:t> 주소</a:t>
            </a:r>
            <a:r>
              <a:rPr lang="en-US" altLang="ko-KR" sz="2200" b="0">
                <a:latin typeface="맑은 고딕"/>
              </a:rPr>
              <a:t>:</a:t>
            </a:r>
            <a:r>
              <a:rPr lang="ko-KR" altLang="en-US" sz="2200" b="0">
                <a:latin typeface="맑은 고딕"/>
              </a:rPr>
              <a:t> </a:t>
            </a:r>
            <a:r>
              <a:rPr lang="en-US" altLang="ko-KR" sz="2200" b="0">
                <a:latin typeface="맑은 고딕"/>
              </a:rPr>
              <a:t>170.1.0.0</a:t>
            </a: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Subnet Mask: 255.255.0.0</a:t>
            </a: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IP</a:t>
            </a:r>
            <a:r>
              <a:rPr lang="ko-KR" altLang="en-US" sz="2200" b="0">
                <a:latin typeface="맑은 고딕"/>
              </a:rPr>
              <a:t> 주소</a:t>
            </a:r>
            <a:r>
              <a:rPr lang="en-US" altLang="ko-KR" sz="2200" b="0">
                <a:latin typeface="맑은 고딕"/>
              </a:rPr>
              <a:t>:</a:t>
            </a:r>
            <a:r>
              <a:rPr lang="ko-KR" altLang="en-US" sz="2200" b="0">
                <a:latin typeface="맑은 고딕"/>
              </a:rPr>
              <a:t> </a:t>
            </a:r>
            <a:r>
              <a:rPr lang="en-US" altLang="ko-KR" sz="2200" b="0">
                <a:latin typeface="맑은 고딕"/>
              </a:rPr>
              <a:t>192.168.1.0</a:t>
            </a: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Subnet Mask: 255.255.255.0</a:t>
            </a:r>
            <a:endParaRPr lang="en-US" altLang="ko-KR" sz="2200" b="0">
              <a:latin typeface="맑은 고딕"/>
            </a:endParaRPr>
          </a:p>
        </p:txBody>
      </p:sp>
      <p:grpSp>
        <p:nvGrpSpPr>
          <p:cNvPr id="13" name=""/>
          <p:cNvGrpSpPr/>
          <p:nvPr/>
        </p:nvGrpSpPr>
        <p:grpSpPr>
          <a:xfrm rot="0">
            <a:off x="6096000" y="1635773"/>
            <a:ext cx="3397975" cy="796989"/>
            <a:chOff x="6319546" y="1470543"/>
            <a:chExt cx="3397975" cy="796989"/>
          </a:xfrm>
        </p:grpSpPr>
        <p:sp>
          <p:nvSpPr>
            <p:cNvPr id="5" name=""/>
            <p:cNvSpPr txBox="1"/>
            <p:nvPr/>
          </p:nvSpPr>
          <p:spPr>
            <a:xfrm>
              <a:off x="6580528" y="1655210"/>
              <a:ext cx="3136994" cy="4677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2500"/>
                <a:t>10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10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1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3</a:t>
              </a:r>
              <a:endParaRPr lang="en-US" altLang="ko-KR" sz="2500"/>
            </a:p>
          </p:txBody>
        </p:sp>
        <p:sp>
          <p:nvSpPr>
            <p:cNvPr id="9" name=""/>
            <p:cNvSpPr/>
            <p:nvPr/>
          </p:nvSpPr>
          <p:spPr>
            <a:xfrm>
              <a:off x="6319546" y="1470543"/>
              <a:ext cx="971939" cy="7969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6096000" y="3275239"/>
            <a:ext cx="3302338" cy="796989"/>
            <a:chOff x="6413630" y="3255800"/>
            <a:chExt cx="3302338" cy="796989"/>
          </a:xfrm>
        </p:grpSpPr>
        <p:sp>
          <p:nvSpPr>
            <p:cNvPr id="6" name=""/>
            <p:cNvSpPr txBox="1"/>
            <p:nvPr/>
          </p:nvSpPr>
          <p:spPr>
            <a:xfrm>
              <a:off x="6577417" y="3429000"/>
              <a:ext cx="3138550" cy="4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170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1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0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0</a:t>
              </a:r>
              <a:endParaRPr lang="en-US" altLang="ko-KR" sz="2500"/>
            </a:p>
          </p:txBody>
        </p:sp>
        <p:sp>
          <p:nvSpPr>
            <p:cNvPr id="10" name=""/>
            <p:cNvSpPr/>
            <p:nvPr/>
          </p:nvSpPr>
          <p:spPr>
            <a:xfrm>
              <a:off x="6413630" y="3255800"/>
              <a:ext cx="1807807" cy="7969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5" name=""/>
          <p:cNvGrpSpPr/>
          <p:nvPr/>
        </p:nvGrpSpPr>
        <p:grpSpPr>
          <a:xfrm rot="0">
            <a:off x="6096000" y="4869218"/>
            <a:ext cx="3631242" cy="796990"/>
            <a:chOff x="6248401" y="4908096"/>
            <a:chExt cx="3631242" cy="796990"/>
          </a:xfrm>
        </p:grpSpPr>
        <p:sp>
          <p:nvSpPr>
            <p:cNvPr id="7" name=""/>
            <p:cNvSpPr txBox="1"/>
            <p:nvPr/>
          </p:nvSpPr>
          <p:spPr>
            <a:xfrm>
              <a:off x="6295557" y="5073326"/>
              <a:ext cx="3584086" cy="46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192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168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1</a:t>
              </a:r>
              <a:r>
                <a:rPr lang="ko-KR" altLang="en-US" sz="2500"/>
                <a:t>   </a:t>
              </a:r>
              <a:r>
                <a:rPr lang="en-US" altLang="ko-KR" sz="2500"/>
                <a:t>.</a:t>
              </a:r>
              <a:r>
                <a:rPr lang="ko-KR" altLang="en-US" sz="2500"/>
                <a:t>   </a:t>
              </a:r>
              <a:r>
                <a:rPr lang="en-US" altLang="ko-KR" sz="2500"/>
                <a:t>0</a:t>
              </a:r>
              <a:endParaRPr lang="en-US" altLang="ko-KR" sz="2500"/>
            </a:p>
          </p:txBody>
        </p:sp>
        <p:sp>
          <p:nvSpPr>
            <p:cNvPr id="11" name=""/>
            <p:cNvSpPr/>
            <p:nvPr/>
          </p:nvSpPr>
          <p:spPr>
            <a:xfrm>
              <a:off x="6248401" y="4908096"/>
              <a:ext cx="2838063" cy="7969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"/>
          <p:cNvSpPr txBox="1"/>
          <p:nvPr/>
        </p:nvSpPr>
        <p:spPr>
          <a:xfrm>
            <a:off x="5871676" y="1145293"/>
            <a:ext cx="1402197" cy="367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Network ID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Subnet Mask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 b="0">
                <a:latin typeface="맑은 고딕"/>
              </a:rPr>
              <a:t>Prefix</a:t>
            </a:r>
            <a:endParaRPr lang="en-US" altLang="ko-KR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-</a:t>
            </a:r>
            <a:r>
              <a:rPr lang="ko-KR" altLang="en-US" sz="2200" b="0">
                <a:latin typeface="맑은 고딕"/>
              </a:rPr>
              <a:t> 서브넷 마스크 표기 방법</a:t>
            </a:r>
            <a:endParaRPr lang="ko-KR" altLang="en-US" sz="2200" b="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0">
                <a:latin typeface="맑은 고딕"/>
              </a:rPr>
              <a:t>-</a:t>
            </a:r>
            <a:r>
              <a:rPr lang="ko-KR" altLang="en-US" sz="2200" b="0">
                <a:latin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/</a:t>
            </a:r>
            <a:r>
              <a:rPr lang="ko-KR" altLang="en-US" sz="22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ko-KR" altLang="en-US" sz="2200" b="0">
                <a:latin typeface="맑은 고딕"/>
              </a:rPr>
              <a:t>이후 네트워크 아이디의 개수</a:t>
            </a:r>
            <a:r>
              <a:rPr lang="en-US" altLang="ko-KR" sz="2200" b="0">
                <a:latin typeface="맑은 고딕"/>
              </a:rPr>
              <a:t>(1</a:t>
            </a:r>
            <a:r>
              <a:rPr lang="ko-KR" altLang="en-US" sz="2200" b="0">
                <a:latin typeface="맑은 고딕"/>
              </a:rPr>
              <a:t>의 개수</a:t>
            </a:r>
            <a:r>
              <a:rPr lang="en-US" altLang="ko-KR" sz="2200" b="0">
                <a:latin typeface="맑은 고딕"/>
              </a:rPr>
              <a:t>)</a:t>
            </a:r>
            <a:r>
              <a:rPr lang="ko-KR" altLang="en-US" sz="2200" b="0">
                <a:latin typeface="맑은 고딕"/>
              </a:rPr>
              <a:t>를 표기함</a:t>
            </a:r>
            <a:endParaRPr lang="ko-KR" altLang="en-US" sz="2200" b="0">
              <a:latin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946686" y="3429000"/>
            <a:ext cx="8317454" cy="109347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>
              <a:buNone/>
              <a:defRPr/>
            </a:pP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Ex) 0.0.0.0/32   ---&gt;   </a:t>
            </a:r>
            <a:r>
              <a:rPr lang="ko-KR" altLang="en-US" sz="2200">
                <a:solidFill>
                  <a:schemeClr val="tx1"/>
                </a:solidFill>
                <a:latin typeface="맑은 고딕"/>
              </a:rPr>
              <a:t>네트워크 아이디의 개수</a:t>
            </a: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(1</a:t>
            </a:r>
            <a:r>
              <a:rPr lang="ko-KR" altLang="en-US" sz="2200">
                <a:solidFill>
                  <a:schemeClr val="tx1"/>
                </a:solidFill>
                <a:latin typeface="맑은 고딕"/>
              </a:rPr>
              <a:t>의 개수</a:t>
            </a: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)</a:t>
            </a:r>
            <a:r>
              <a:rPr lang="ko-KR" altLang="en-US" sz="2200">
                <a:solidFill>
                  <a:schemeClr val="tx1"/>
                </a:solidFill>
                <a:latin typeface="맑은 고딕"/>
              </a:rPr>
              <a:t>가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32</a:t>
            </a:r>
            <a:r>
              <a:rPr lang="ko-KR" altLang="en-US" sz="2200" b="1">
                <a:solidFill>
                  <a:srgbClr val="ff0000"/>
                </a:solidFill>
                <a:latin typeface="맑은 고딕"/>
              </a:rPr>
              <a:t>개</a:t>
            </a: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2200">
              <a:solidFill>
                <a:schemeClr val="tx1"/>
              </a:solidFill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11111111</a:t>
            </a:r>
            <a:r>
              <a:rPr lang="ko-KR" altLang="en-US" sz="2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11111111</a:t>
            </a:r>
            <a:r>
              <a:rPr lang="ko-KR" altLang="en-US" sz="2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11111111</a:t>
            </a:r>
            <a:r>
              <a:rPr lang="ko-KR" altLang="en-US" sz="2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11111111</a:t>
            </a:r>
            <a:endParaRPr lang="en-US" altLang="ko-KR" sz="2200">
              <a:solidFill>
                <a:schemeClr val="tx1"/>
              </a:solidFill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>
                <a:solidFill>
                  <a:schemeClr val="tx1"/>
                </a:solidFill>
                <a:latin typeface="맑은 고딕"/>
              </a:rPr>
              <a:t>Subnet Mask: 255.255.255.255</a:t>
            </a:r>
            <a:endParaRPr lang="en-US" altLang="ko-KR" sz="2200">
              <a:solidFill>
                <a:schemeClr val="tx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IP Address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IP</a:t>
            </a:r>
            <a:r>
              <a:rPr lang="ko-KR" altLang="en-US"/>
              <a:t> </a:t>
            </a:r>
            <a:r>
              <a:rPr lang="en-US" altLang="ko-KR"/>
              <a:t>Address</a:t>
            </a:r>
            <a:r>
              <a:rPr lang="ko-KR" altLang="en-US"/>
              <a:t>의 구성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IP Class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Subnet Mask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IP Address</a:t>
            </a:r>
            <a:r>
              <a:rPr lang="ko-KR" altLang="en-US">
                <a:latin typeface="맑은 고딕"/>
              </a:rPr>
              <a:t>란</a:t>
            </a:r>
            <a:r>
              <a:rPr lang="en-US" altLang="ko-KR">
                <a:latin typeface="맑은 고딕"/>
              </a:rPr>
              <a:t>?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900"/>
              <a:t>Internet Protocol</a:t>
            </a:r>
            <a:r>
              <a:rPr lang="ko-KR" altLang="en-US" sz="1900"/>
              <a:t> </a:t>
            </a:r>
            <a:r>
              <a:rPr lang="en-US" altLang="ko-KR" sz="1900"/>
              <a:t>Address</a:t>
            </a:r>
            <a:endParaRPr lang="en-US" altLang="ko-KR" sz="1900"/>
          </a:p>
          <a:p>
            <a:pPr lvl="0">
              <a:defRPr/>
            </a:pPr>
            <a:r>
              <a:rPr lang="en-US" altLang="ko-KR" sz="1900"/>
              <a:t>1970</a:t>
            </a:r>
            <a:r>
              <a:rPr lang="ko-KR" altLang="en-US" sz="1900"/>
              <a:t>년대 만들어짐</a:t>
            </a:r>
            <a:endParaRPr lang="en-US" altLang="ko-KR" sz="1900"/>
          </a:p>
          <a:p>
            <a:pPr lvl="0">
              <a:defRPr/>
            </a:pPr>
            <a:r>
              <a:rPr lang="ko-KR" altLang="en-US" sz="1900"/>
              <a:t>보편적으로 사용되는 </a:t>
            </a:r>
            <a:r>
              <a:rPr lang="en-US" altLang="ko-KR" sz="1900"/>
              <a:t>IP</a:t>
            </a:r>
            <a:r>
              <a:rPr lang="ko-KR" altLang="en-US" sz="1900"/>
              <a:t> 주소체계에는 </a:t>
            </a:r>
            <a:r>
              <a:rPr lang="en-US" altLang="ko-KR" sz="1900"/>
              <a:t>IPv4</a:t>
            </a:r>
            <a:r>
              <a:rPr lang="ko-KR" altLang="en-US" sz="1900"/>
              <a:t>와 </a:t>
            </a:r>
            <a:r>
              <a:rPr lang="en-US" altLang="ko-KR" sz="1900"/>
              <a:t>IPv6</a:t>
            </a:r>
            <a:r>
              <a:rPr lang="ko-KR" altLang="en-US" sz="1900"/>
              <a:t>가 있음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네트워크 장비 식별을 위해 고유한 </a:t>
            </a:r>
            <a:r>
              <a:rPr lang="en-US" altLang="ko-KR" sz="1900"/>
              <a:t>IP</a:t>
            </a:r>
            <a:r>
              <a:rPr lang="ko-KR" altLang="en-US" sz="1900"/>
              <a:t> 주소를 사용함</a:t>
            </a:r>
            <a:endParaRPr lang="ko-KR" altLang="en-US" sz="1900"/>
          </a:p>
          <a:p>
            <a:pPr marL="0" lvl="0" indent="0">
              <a:buNone/>
              <a:defRPr/>
            </a:pPr>
            <a:endParaRPr lang="ko-KR" altLang="en-US" sz="19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1503" y="4011660"/>
            <a:ext cx="710815" cy="710815"/>
          </a:xfrm>
          <a:prstGeom prst="rect">
            <a:avLst/>
          </a:prstGeom>
        </p:spPr>
      </p:pic>
      <p:grpSp>
        <p:nvGrpSpPr>
          <p:cNvPr id="28" name=""/>
          <p:cNvGrpSpPr/>
          <p:nvPr/>
        </p:nvGrpSpPr>
        <p:grpSpPr>
          <a:xfrm rot="0">
            <a:off x="8270393" y="2351426"/>
            <a:ext cx="1712576" cy="3981641"/>
            <a:chOff x="7442970" y="2370668"/>
            <a:chExt cx="1712576" cy="3981641"/>
          </a:xfrm>
        </p:grpSpPr>
        <p:grpSp>
          <p:nvGrpSpPr>
            <p:cNvPr id="20" name=""/>
            <p:cNvGrpSpPr/>
            <p:nvPr/>
          </p:nvGrpSpPr>
          <p:grpSpPr>
            <a:xfrm rot="0">
              <a:off x="7442970" y="2378748"/>
              <a:ext cx="1712575" cy="3973561"/>
              <a:chOff x="5239712" y="2417232"/>
              <a:chExt cx="1712575" cy="3973561"/>
            </a:xfrm>
          </p:grpSpPr>
          <p:pic>
            <p:nvPicPr>
              <p:cNvPr id="18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239712" y="2417232"/>
                <a:ext cx="1712575" cy="1712575"/>
              </a:xfrm>
              <a:prstGeom prst="rect">
                <a:avLst/>
              </a:prstGeom>
            </p:spPr>
          </p:pic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5239712" y="4678218"/>
                <a:ext cx="1712575" cy="1712575"/>
              </a:xfrm>
              <a:prstGeom prst="rect">
                <a:avLst/>
              </a:prstGeom>
            </p:spPr>
          </p:pic>
        </p:grpSp>
        <p:sp>
          <p:nvSpPr>
            <p:cNvPr id="24" name=""/>
            <p:cNvSpPr txBox="1"/>
            <p:nvPr/>
          </p:nvSpPr>
          <p:spPr>
            <a:xfrm>
              <a:off x="7582478" y="2370668"/>
              <a:ext cx="1424363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192.168.3.0</a:t>
              </a:r>
              <a:endParaRPr lang="en-US" altLang="ko-KR"/>
            </a:p>
          </p:txBody>
        </p:sp>
        <p:sp>
          <p:nvSpPr>
            <p:cNvPr id="25" name=""/>
            <p:cNvSpPr txBox="1"/>
            <p:nvPr/>
          </p:nvSpPr>
          <p:spPr>
            <a:xfrm>
              <a:off x="7592098" y="4631652"/>
              <a:ext cx="1424364" cy="367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192.168.3.0</a:t>
              </a:r>
              <a:endParaRPr lang="en-US" altLang="ko-KR"/>
            </a:p>
          </p:txBody>
        </p:sp>
      </p:grpSp>
      <p:grpSp>
        <p:nvGrpSpPr>
          <p:cNvPr id="29" name=""/>
          <p:cNvGrpSpPr/>
          <p:nvPr/>
        </p:nvGrpSpPr>
        <p:grpSpPr>
          <a:xfrm rot="0">
            <a:off x="2136871" y="3429000"/>
            <a:ext cx="2198756" cy="2108103"/>
            <a:chOff x="2550583" y="3033472"/>
            <a:chExt cx="2198756" cy="2108103"/>
          </a:xfrm>
        </p:grpSpPr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651606" y="3429000"/>
              <a:ext cx="1712575" cy="1712575"/>
            </a:xfrm>
            <a:prstGeom prst="rect">
              <a:avLst/>
            </a:prstGeom>
          </p:spPr>
        </p:pic>
        <p:grpSp>
          <p:nvGrpSpPr>
            <p:cNvPr id="27" name=""/>
            <p:cNvGrpSpPr/>
            <p:nvPr/>
          </p:nvGrpSpPr>
          <p:grpSpPr>
            <a:xfrm rot="0">
              <a:off x="2550583" y="3033472"/>
              <a:ext cx="2198755" cy="755573"/>
              <a:chOff x="2550583" y="3033471"/>
              <a:chExt cx="2198755" cy="755573"/>
            </a:xfrm>
          </p:grpSpPr>
          <p:sp>
            <p:nvSpPr>
              <p:cNvPr id="22" name=""/>
              <p:cNvSpPr txBox="1"/>
              <p:nvPr/>
            </p:nvSpPr>
            <p:spPr>
              <a:xfrm>
                <a:off x="2550583" y="3033471"/>
                <a:ext cx="2005773" cy="364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/>
                  <a:t>출발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  <a:r>
                  <a:rPr lang="en-US" altLang="ko-KR"/>
                  <a:t>192.168.1.0</a:t>
                </a:r>
                <a:endParaRPr lang="en-US" altLang="ko-KR"/>
              </a:p>
            </p:txBody>
          </p:sp>
          <p:sp>
            <p:nvSpPr>
              <p:cNvPr id="26" name=""/>
              <p:cNvSpPr txBox="1"/>
              <p:nvPr/>
            </p:nvSpPr>
            <p:spPr>
              <a:xfrm>
                <a:off x="2564899" y="3429000"/>
                <a:ext cx="2184440" cy="36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/>
                  <a:t>도착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  <a:r>
                  <a:rPr lang="en-US" altLang="ko-KR"/>
                  <a:t>192.168.3.0</a:t>
                </a:r>
                <a:endParaRPr lang="en-US" altLang="ko-KR"/>
              </a:p>
            </p:txBody>
          </p:sp>
        </p:grpSp>
      </p:grpSp>
      <p:sp>
        <p:nvSpPr>
          <p:cNvPr id="30" name=""/>
          <p:cNvSpPr txBox="1"/>
          <p:nvPr/>
        </p:nvSpPr>
        <p:spPr>
          <a:xfrm>
            <a:off x="6209107" y="3602182"/>
            <a:ext cx="36385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?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IP Address</a:t>
            </a:r>
            <a:r>
              <a:rPr lang="ko-KR" altLang="en-US">
                <a:latin typeface="맑은 고딕"/>
              </a:rPr>
              <a:t>의 구성</a:t>
            </a:r>
            <a:endParaRPr lang="ko-KR" altLang="en-US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900"/>
              <a:t>주소는 </a:t>
            </a:r>
            <a:r>
              <a:rPr lang="en-US" altLang="ko-KR" sz="1900"/>
              <a:t>32bit</a:t>
            </a:r>
            <a:r>
              <a:rPr lang="ko-KR" altLang="en-US" sz="1900"/>
              <a:t>로 이루어져 있음</a:t>
            </a:r>
            <a:endParaRPr lang="en-US" altLang="ko-KR" sz="1900"/>
          </a:p>
          <a:p>
            <a:pPr lvl="0">
              <a:defRPr/>
            </a:pPr>
            <a:r>
              <a:rPr lang="en-US" altLang="ko-KR" sz="1900"/>
              <a:t>Network ID</a:t>
            </a:r>
            <a:r>
              <a:rPr lang="ko-KR" altLang="en-US" sz="1900"/>
              <a:t> </a:t>
            </a:r>
            <a:r>
              <a:rPr lang="en-US" altLang="ko-KR" sz="1900"/>
              <a:t>+</a:t>
            </a:r>
            <a:r>
              <a:rPr lang="ko-KR" altLang="en-US" sz="1900"/>
              <a:t> </a:t>
            </a:r>
            <a:r>
              <a:rPr lang="en-US" altLang="ko-KR" sz="1900"/>
              <a:t>Host ID</a:t>
            </a:r>
            <a:endParaRPr lang="en-US" altLang="ko-KR" sz="1900"/>
          </a:p>
        </p:txBody>
      </p:sp>
      <p:grpSp>
        <p:nvGrpSpPr>
          <p:cNvPr id="17" name=""/>
          <p:cNvGrpSpPr/>
          <p:nvPr/>
        </p:nvGrpSpPr>
        <p:grpSpPr>
          <a:xfrm rot="0">
            <a:off x="2429880" y="3082635"/>
            <a:ext cx="7332240" cy="2863772"/>
            <a:chOff x="2429880" y="3544454"/>
            <a:chExt cx="7332240" cy="2863772"/>
          </a:xfrm>
        </p:grpSpPr>
        <p:grpSp>
          <p:nvGrpSpPr>
            <p:cNvPr id="11" name=""/>
            <p:cNvGrpSpPr/>
            <p:nvPr/>
          </p:nvGrpSpPr>
          <p:grpSpPr>
            <a:xfrm rot="0">
              <a:off x="2429880" y="3544454"/>
              <a:ext cx="7332240" cy="1777596"/>
              <a:chOff x="2369925" y="3173499"/>
              <a:chExt cx="7332240" cy="1777596"/>
            </a:xfrm>
          </p:grpSpPr>
          <p:sp>
            <p:nvSpPr>
              <p:cNvPr id="4" name=""/>
              <p:cNvSpPr txBox="1"/>
              <p:nvPr/>
            </p:nvSpPr>
            <p:spPr>
              <a:xfrm>
                <a:off x="4749778" y="4314151"/>
                <a:ext cx="2692444" cy="636944"/>
              </a:xfrm>
              <a:prstGeom prst="rect">
                <a:avLst/>
              </a:prstGeom>
              <a:ln w="19050">
                <a:solidFill>
                  <a:srgbClr val="eb5800"/>
                </a:solidFill>
              </a:ln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en-US" altLang="ko-KR" sz="3600" b="1">
                    <a:latin typeface="맑은 고딕"/>
                  </a:rPr>
                  <a:t>128.11.3.31</a:t>
                </a:r>
                <a:endParaRPr lang="en-US" altLang="ko-KR" sz="3600" b="1">
                  <a:latin typeface="맑은 고딕"/>
                </a:endParaRPr>
              </a:p>
            </p:txBody>
          </p:sp>
          <p:sp>
            <p:nvSpPr>
              <p:cNvPr id="5" name=""/>
              <p:cNvSpPr txBox="1"/>
              <p:nvPr/>
            </p:nvSpPr>
            <p:spPr>
              <a:xfrm>
                <a:off x="2369925" y="3173499"/>
                <a:ext cx="7332240" cy="511002"/>
              </a:xfrm>
              <a:prstGeom prst="rect">
                <a:avLst/>
              </a:prstGeom>
              <a:ln w="19050">
                <a:solidFill>
                  <a:srgbClr val="eb5800"/>
                </a:solidFill>
              </a:ln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en-US" altLang="ko-KR" sz="2800" b="1"/>
                  <a:t>10000000</a:t>
                </a:r>
                <a:r>
                  <a:rPr lang="ko-KR" altLang="en-US" sz="2800" b="1"/>
                  <a:t>   </a:t>
                </a:r>
                <a:r>
                  <a:rPr lang="en-US" altLang="ko-KR" sz="2800" b="1"/>
                  <a:t>00001011</a:t>
                </a:r>
                <a:r>
                  <a:rPr lang="ko-KR" altLang="en-US" sz="2800" b="1"/>
                  <a:t>   </a:t>
                </a:r>
                <a:r>
                  <a:rPr lang="en-US" altLang="ko-KR" sz="2800" b="1"/>
                  <a:t>00000011</a:t>
                </a:r>
                <a:r>
                  <a:rPr lang="ko-KR" altLang="en-US" sz="2800" b="1"/>
                  <a:t>   </a:t>
                </a:r>
                <a:r>
                  <a:rPr lang="en-US" altLang="ko-KR" sz="2800" b="1"/>
                  <a:t>00011111</a:t>
                </a:r>
                <a:endParaRPr lang="en-US" altLang="ko-KR" sz="2800" b="1"/>
              </a:p>
            </p:txBody>
          </p:sp>
          <p:cxnSp>
            <p:nvCxnSpPr>
              <p:cNvPr id="7" name=""/>
              <p:cNvCxnSpPr/>
              <p:nvPr/>
            </p:nvCxnSpPr>
            <p:spPr>
              <a:xfrm>
                <a:off x="3281795" y="3640667"/>
                <a:ext cx="1972349" cy="721590"/>
              </a:xfrm>
              <a:prstGeom prst="straightConnector1">
                <a:avLst/>
              </a:prstGeom>
              <a:ln w="19050">
                <a:solidFill>
                  <a:srgbClr val="a6a6a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"/>
              <p:cNvCxnSpPr/>
              <p:nvPr/>
            </p:nvCxnSpPr>
            <p:spPr>
              <a:xfrm>
                <a:off x="5109826" y="3581400"/>
                <a:ext cx="827424" cy="819342"/>
              </a:xfrm>
              <a:prstGeom prst="straightConnector1">
                <a:avLst/>
              </a:prstGeom>
              <a:ln w="19050">
                <a:solidFill>
                  <a:srgbClr val="a6a6a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"/>
              <p:cNvCxnSpPr/>
              <p:nvPr/>
            </p:nvCxnSpPr>
            <p:spPr>
              <a:xfrm rot="5400000">
                <a:off x="6437552" y="3717636"/>
                <a:ext cx="769697" cy="538789"/>
              </a:xfrm>
              <a:prstGeom prst="straightConnector1">
                <a:avLst/>
              </a:prstGeom>
              <a:ln w="19050">
                <a:solidFill>
                  <a:srgbClr val="a6a6a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"/>
              <p:cNvCxnSpPr/>
              <p:nvPr/>
            </p:nvCxnSpPr>
            <p:spPr>
              <a:xfrm rot="10800000" flipV="1">
                <a:off x="7000394" y="3610266"/>
                <a:ext cx="1956378" cy="800097"/>
              </a:xfrm>
              <a:prstGeom prst="straightConnector1">
                <a:avLst/>
              </a:prstGeom>
              <a:ln w="19050">
                <a:solidFill>
                  <a:srgbClr val="a6a6a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"/>
            <p:cNvCxnSpPr/>
            <p:nvPr/>
          </p:nvCxnSpPr>
          <p:spPr>
            <a:xfrm rot="16200000" flipH="1">
              <a:off x="5927628" y="5550670"/>
              <a:ext cx="336743" cy="0"/>
            </a:xfrm>
            <a:prstGeom prst="straightConnector1">
              <a:avLst/>
            </a:prstGeom>
            <a:ln w="19050">
              <a:solidFill>
                <a:srgbClr val="a6a6a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"/>
            <p:cNvSpPr txBox="1"/>
            <p:nvPr/>
          </p:nvSpPr>
          <p:spPr>
            <a:xfrm>
              <a:off x="4806928" y="5766376"/>
              <a:ext cx="2692444" cy="641850"/>
            </a:xfrm>
            <a:prstGeom prst="rect">
              <a:avLst/>
            </a:prstGeom>
            <a:ln w="19050">
              <a:solidFill>
                <a:srgbClr val="eb58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3600" b="1">
                  <a:latin typeface="맑은 고딕"/>
                </a:rPr>
                <a:t>80.0B.03.1F</a:t>
              </a:r>
              <a:endParaRPr lang="en-US" altLang="ko-KR" sz="3600" b="1">
                <a:latin typeface="맑은 고딕"/>
              </a:endParaRPr>
            </a:p>
          </p:txBody>
        </p:sp>
      </p:grpSp>
      <p:grpSp>
        <p:nvGrpSpPr>
          <p:cNvPr id="16" name=""/>
          <p:cNvGrpSpPr/>
          <p:nvPr/>
        </p:nvGrpSpPr>
        <p:grpSpPr>
          <a:xfrm rot="0">
            <a:off x="4243916" y="1542376"/>
            <a:ext cx="3704167" cy="299893"/>
            <a:chOff x="3334711" y="2696152"/>
            <a:chExt cx="3704167" cy="299893"/>
          </a:xfrm>
        </p:grpSpPr>
        <p:sp>
          <p:nvSpPr>
            <p:cNvPr id="14" name=""/>
            <p:cNvSpPr/>
            <p:nvPr/>
          </p:nvSpPr>
          <p:spPr>
            <a:xfrm>
              <a:off x="3334711" y="2697788"/>
              <a:ext cx="3704167" cy="298257"/>
            </a:xfrm>
            <a:prstGeom prst="rect">
              <a:avLst/>
            </a:prstGeom>
            <a:solidFill>
              <a:srgbClr val="42c7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ko-KR" altLang="en-US"/>
                <a:t>          </a:t>
              </a:r>
              <a:r>
                <a:rPr lang="en-US" altLang="ko-KR"/>
                <a:t>Network ID</a:t>
              </a: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5844404" y="2696152"/>
              <a:ext cx="1193031" cy="298257"/>
            </a:xfrm>
            <a:prstGeom prst="rect">
              <a:avLst/>
            </a:prstGeom>
            <a:solidFill>
              <a:srgbClr val="eb58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Host ID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IP Class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 b="1">
                <a:latin typeface="맑은 고딕"/>
              </a:rPr>
              <a:t>Classful Address</a:t>
            </a:r>
            <a:endParaRPr lang="en-US" altLang="ko-KR" sz="2200" b="1">
              <a:latin typeface="맑은 고딕"/>
            </a:endParaRPr>
          </a:p>
          <a:p>
            <a:pPr lvl="0">
              <a:defRPr/>
            </a:pPr>
            <a:r>
              <a:rPr lang="en-US" altLang="ko-KR" sz="1900">
                <a:latin typeface="맑은 고딕"/>
              </a:rPr>
              <a:t>Class A</a:t>
            </a:r>
            <a:r>
              <a:rPr lang="ko-KR" altLang="en-US" sz="1900">
                <a:latin typeface="맑은 고딕"/>
              </a:rPr>
              <a:t> </a:t>
            </a:r>
            <a:r>
              <a:rPr lang="en-US" altLang="ko-KR" sz="1900">
                <a:latin typeface="맑은 고딕"/>
              </a:rPr>
              <a:t>:</a:t>
            </a:r>
            <a:r>
              <a:rPr lang="ko-KR" altLang="en-US" sz="1900">
                <a:latin typeface="맑은 고딕"/>
              </a:rPr>
              <a:t> </a:t>
            </a:r>
            <a:r>
              <a:rPr lang="en-US" altLang="ko-KR" sz="1900">
                <a:latin typeface="맑은 고딕"/>
              </a:rPr>
              <a:t>&lt;First Byte&gt; 0 to 127</a:t>
            </a: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>
                <a:latin typeface="맑은 고딕"/>
              </a:rPr>
              <a:t>Class B : &lt;First Byte&gt; 128 to 191</a:t>
            </a: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>
                <a:latin typeface="맑은 고딕"/>
              </a:rPr>
              <a:t>Class C : &lt;First Byte&gt; 192 to 223</a:t>
            </a: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>
                <a:latin typeface="맑은 고딕"/>
              </a:rPr>
              <a:t>Class D : &lt;First Byte&gt; 224 to 239</a:t>
            </a: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>
                <a:latin typeface="맑은 고딕"/>
              </a:rPr>
              <a:t>Class E : &lt;First Byte&gt; 240 to 255</a:t>
            </a:r>
            <a:endParaRPr lang="en-US" altLang="ko-KR" sz="1900">
              <a:latin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r="41920"/>
          <a:stretch>
            <a:fillRect/>
          </a:stretch>
        </p:blipFill>
        <p:spPr>
          <a:xfrm>
            <a:off x="2756823" y="3534834"/>
            <a:ext cx="6678352" cy="295656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45679" y="1582112"/>
            <a:ext cx="3781136" cy="1087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IP Class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A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369675" cy="1945646"/>
          </a:xfrm>
        </p:spPr>
        <p:txBody>
          <a:bodyPr/>
          <a:lstStyle/>
          <a:p>
            <a:pPr lvl="0">
              <a:defRPr/>
            </a:pPr>
            <a:r>
              <a:rPr lang="en-US" altLang="ko-KR" sz="2200" b="1">
                <a:latin typeface="맑은 고딕"/>
              </a:rPr>
              <a:t>A Class</a:t>
            </a:r>
            <a:endParaRPr lang="en-US" altLang="ko-KR" sz="2200" b="1">
              <a:latin typeface="맑은 고딕"/>
            </a:endParaRPr>
          </a:p>
          <a:p>
            <a:pPr lvl="0">
              <a:defRPr/>
            </a:pPr>
            <a:r>
              <a:rPr lang="ko-KR" altLang="en-US" sz="1900" b="0">
                <a:latin typeface="맑은 고딕"/>
              </a:rPr>
              <a:t>첫 번째 블록</a:t>
            </a:r>
            <a:r>
              <a:rPr lang="en-US" altLang="ko-KR" sz="1900" b="0">
                <a:latin typeface="맑은 고딕"/>
              </a:rPr>
              <a:t>(</a:t>
            </a:r>
            <a:r>
              <a:rPr lang="ko-KR" altLang="en-US" sz="1900" b="0">
                <a:latin typeface="맑은 고딕"/>
              </a:rPr>
              <a:t>옥텟</a:t>
            </a:r>
            <a:r>
              <a:rPr lang="en-US" altLang="ko-KR" sz="1900" b="0">
                <a:latin typeface="맑은 고딕"/>
              </a:rPr>
              <a:t>)</a:t>
            </a:r>
            <a:r>
              <a:rPr lang="ko-KR" altLang="en-US" sz="1900" b="0">
                <a:latin typeface="맑은 고딕"/>
              </a:rPr>
              <a:t>이 </a:t>
            </a:r>
            <a:r>
              <a:rPr lang="en-US" altLang="ko-KR" sz="1900" b="0">
                <a:latin typeface="맑은 고딕"/>
              </a:rPr>
              <a:t>0~127</a:t>
            </a:r>
            <a:r>
              <a:rPr lang="ko-KR" altLang="en-US" sz="1900" b="0">
                <a:latin typeface="맑은 고딕"/>
              </a:rPr>
              <a:t>이므로 맨 처음 </a:t>
            </a:r>
            <a:r>
              <a:rPr lang="en-US" altLang="ko-KR" sz="1900" b="0">
                <a:latin typeface="맑은 고딕"/>
              </a:rPr>
              <a:t>bit</a:t>
            </a:r>
            <a:r>
              <a:rPr lang="ko-KR" altLang="en-US" sz="1900" b="0">
                <a:latin typeface="맑은 고딕"/>
              </a:rPr>
              <a:t>는 항상 </a:t>
            </a:r>
            <a:r>
              <a:rPr lang="en-US" altLang="ko-KR" sz="1900" b="0">
                <a:latin typeface="맑은 고딕"/>
              </a:rPr>
              <a:t>0</a:t>
            </a:r>
            <a:r>
              <a:rPr lang="ko-KR" altLang="en-US" sz="1900" b="0">
                <a:latin typeface="맑은 고딕"/>
              </a:rPr>
              <a:t>임</a:t>
            </a:r>
            <a:endParaRPr lang="ko-KR" altLang="en-US" sz="1900" b="0">
              <a:latin typeface="맑은 고딕"/>
            </a:endParaRPr>
          </a:p>
          <a:p>
            <a:pPr lvl="0">
              <a:defRPr/>
            </a:pPr>
            <a:r>
              <a:rPr lang="ko-KR" altLang="en-US" sz="1900" b="0">
                <a:latin typeface="맑은 고딕"/>
              </a:rPr>
              <a:t>네트워크 </a:t>
            </a:r>
            <a:r>
              <a:rPr lang="en-US" altLang="ko-KR" sz="1900" b="0">
                <a:latin typeface="맑은 고딕"/>
              </a:rPr>
              <a:t>ID</a:t>
            </a:r>
            <a:r>
              <a:rPr lang="ko-KR" altLang="en-US" sz="1900" b="0">
                <a:latin typeface="맑은 고딕"/>
              </a:rPr>
              <a:t>로 사용하는 부분은 첫 번째 블록 한 개</a:t>
            </a:r>
            <a:endParaRPr lang="en-US" altLang="ko-KR" sz="1900" b="0">
              <a:latin typeface="맑은 고딕"/>
            </a:endParaRPr>
          </a:p>
          <a:p>
            <a:pPr lvl="0">
              <a:defRPr/>
            </a:pPr>
            <a:endParaRPr lang="ko-KR" altLang="en-US" sz="1900" b="0">
              <a:latin typeface="맑은 고딕"/>
            </a:endParaRPr>
          </a:p>
          <a:p>
            <a:pPr lvl="0">
              <a:defRPr/>
            </a:pPr>
            <a:endParaRPr lang="en-US" altLang="ko-KR" sz="1900" b="0">
              <a:latin typeface="맑은 고딕"/>
            </a:endParaRPr>
          </a:p>
        </p:txBody>
      </p:sp>
      <p:grpSp>
        <p:nvGrpSpPr>
          <p:cNvPr id="72" name=""/>
          <p:cNvGrpSpPr/>
          <p:nvPr/>
        </p:nvGrpSpPr>
        <p:grpSpPr>
          <a:xfrm rot="0">
            <a:off x="1707710" y="3785517"/>
            <a:ext cx="8776579" cy="782504"/>
            <a:chOff x="1707710" y="3785517"/>
            <a:chExt cx="8776579" cy="782504"/>
          </a:xfrm>
        </p:grpSpPr>
        <p:grpSp>
          <p:nvGrpSpPr>
            <p:cNvPr id="16" name=""/>
            <p:cNvGrpSpPr/>
            <p:nvPr/>
          </p:nvGrpSpPr>
          <p:grpSpPr>
            <a:xfrm rot="0">
              <a:off x="1707710" y="4041321"/>
              <a:ext cx="1900094" cy="327121"/>
              <a:chOff x="4205431" y="3265439"/>
              <a:chExt cx="1900094" cy="327121"/>
            </a:xfrm>
          </p:grpSpPr>
          <p:grpSp>
            <p:nvGrpSpPr>
              <p:cNvPr id="10" name=""/>
              <p:cNvGrpSpPr/>
              <p:nvPr/>
            </p:nvGrpSpPr>
            <p:grpSpPr>
              <a:xfrm rot="0">
                <a:off x="4205431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6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solidFill>
                  <a:srgbClr val="ffe7d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en-US" altLang="ko-KR" b="1">
                      <a:solidFill>
                        <a:srgbClr val="ff0000"/>
                      </a:solidFill>
                    </a:rPr>
                    <a:t>0</a:t>
                  </a:r>
                  <a:endParaRPr lang="en-US" altLang="ko-KR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1" name=""/>
              <p:cNvGrpSpPr/>
              <p:nvPr/>
            </p:nvGrpSpPr>
            <p:grpSpPr>
              <a:xfrm rot="0">
                <a:off x="5166557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12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17" name=""/>
            <p:cNvGrpSpPr/>
            <p:nvPr/>
          </p:nvGrpSpPr>
          <p:grpSpPr>
            <a:xfrm rot="0">
              <a:off x="4029169" y="4041321"/>
              <a:ext cx="1900094" cy="327121"/>
              <a:chOff x="4205431" y="3265439"/>
              <a:chExt cx="1900094" cy="327121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4205431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19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0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1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3" name=""/>
              <p:cNvGrpSpPr/>
              <p:nvPr/>
            </p:nvGrpSpPr>
            <p:grpSpPr>
              <a:xfrm rot="0">
                <a:off x="5166557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24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7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28" name=""/>
            <p:cNvGrpSpPr/>
            <p:nvPr/>
          </p:nvGrpSpPr>
          <p:grpSpPr>
            <a:xfrm rot="0">
              <a:off x="6276974" y="4041321"/>
              <a:ext cx="1900094" cy="327121"/>
              <a:chOff x="4205431" y="3265439"/>
              <a:chExt cx="1900094" cy="327121"/>
            </a:xfrm>
          </p:grpSpPr>
          <p:grpSp>
            <p:nvGrpSpPr>
              <p:cNvPr id="29" name=""/>
              <p:cNvGrpSpPr/>
              <p:nvPr/>
            </p:nvGrpSpPr>
            <p:grpSpPr>
              <a:xfrm rot="0">
                <a:off x="4205431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30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1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2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3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4" name=""/>
              <p:cNvGrpSpPr/>
              <p:nvPr/>
            </p:nvGrpSpPr>
            <p:grpSpPr>
              <a:xfrm rot="0">
                <a:off x="5166557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35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6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7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39" name=""/>
            <p:cNvGrpSpPr/>
            <p:nvPr/>
          </p:nvGrpSpPr>
          <p:grpSpPr>
            <a:xfrm rot="0">
              <a:off x="8584195" y="4041321"/>
              <a:ext cx="1900094" cy="327121"/>
              <a:chOff x="4205431" y="3265439"/>
              <a:chExt cx="1900094" cy="327121"/>
            </a:xfrm>
          </p:grpSpPr>
          <p:grpSp>
            <p:nvGrpSpPr>
              <p:cNvPr id="40" name=""/>
              <p:cNvGrpSpPr/>
              <p:nvPr/>
            </p:nvGrpSpPr>
            <p:grpSpPr>
              <a:xfrm rot="0">
                <a:off x="4205431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41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3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4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5" name=""/>
              <p:cNvGrpSpPr/>
              <p:nvPr/>
            </p:nvGrpSpPr>
            <p:grpSpPr>
              <a:xfrm rot="0">
                <a:off x="5166557" y="3265439"/>
                <a:ext cx="938968" cy="327121"/>
                <a:chOff x="4205431" y="3265439"/>
                <a:chExt cx="938968" cy="327121"/>
              </a:xfrm>
            </p:grpSpPr>
            <p:sp>
              <p:nvSpPr>
                <p:cNvPr id="46" name=""/>
                <p:cNvSpPr/>
                <p:nvPr/>
              </p:nvSpPr>
              <p:spPr>
                <a:xfrm>
                  <a:off x="4205431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7" name=""/>
                <p:cNvSpPr/>
                <p:nvPr/>
              </p:nvSpPr>
              <p:spPr>
                <a:xfrm>
                  <a:off x="444655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8" name=""/>
                <p:cNvSpPr/>
                <p:nvPr/>
              </p:nvSpPr>
              <p:spPr>
                <a:xfrm>
                  <a:off x="4688435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9" name=""/>
                <p:cNvSpPr/>
                <p:nvPr/>
              </p:nvSpPr>
              <p:spPr>
                <a:xfrm>
                  <a:off x="4932732" y="3265439"/>
                  <a:ext cx="211666" cy="3271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56" name=""/>
            <p:cNvGrpSpPr/>
            <p:nvPr/>
          </p:nvGrpSpPr>
          <p:grpSpPr>
            <a:xfrm rot="0">
              <a:off x="3821707" y="3785517"/>
              <a:ext cx="4555693" cy="782504"/>
              <a:chOff x="3821706" y="3173196"/>
              <a:chExt cx="4555693" cy="782504"/>
            </a:xfrm>
          </p:grpSpPr>
          <p:cxnSp>
            <p:nvCxnSpPr>
              <p:cNvPr id="52" name=""/>
              <p:cNvCxnSpPr/>
              <p:nvPr/>
            </p:nvCxnSpPr>
            <p:spPr>
              <a:xfrm rot="16200000" flipH="1">
                <a:off x="3452409" y="3582369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"/>
              <p:cNvCxnSpPr/>
              <p:nvPr/>
            </p:nvCxnSpPr>
            <p:spPr>
              <a:xfrm rot="16200000" flipH="1">
                <a:off x="5722669" y="3553148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"/>
              <p:cNvCxnSpPr/>
              <p:nvPr/>
            </p:nvCxnSpPr>
            <p:spPr>
              <a:xfrm rot="16200000" flipH="1">
                <a:off x="8004069" y="3542492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"/>
          <p:cNvSpPr/>
          <p:nvPr/>
        </p:nvSpPr>
        <p:spPr>
          <a:xfrm rot="16298862">
            <a:off x="2514406" y="2953458"/>
            <a:ext cx="349897" cy="1555102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989364" y="3245381"/>
            <a:ext cx="1402197" cy="36723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Network ID</a:t>
            </a:r>
            <a:endParaRPr lang="en-US" altLang="ko-KR" b="1">
              <a:solidFill>
                <a:srgbClr val="ff0000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rcRect r="41920"/>
          <a:stretch>
            <a:fillRect/>
          </a:stretch>
        </p:blipFill>
        <p:spPr>
          <a:xfrm>
            <a:off x="7179144" y="1289656"/>
            <a:ext cx="4217680" cy="1867200"/>
          </a:xfrm>
          <a:prstGeom prst="rect">
            <a:avLst/>
          </a:prstGeom>
        </p:spPr>
      </p:pic>
      <p:grpSp>
        <p:nvGrpSpPr>
          <p:cNvPr id="61" name=""/>
          <p:cNvGrpSpPr/>
          <p:nvPr/>
        </p:nvGrpSpPr>
        <p:grpSpPr>
          <a:xfrm rot="0">
            <a:off x="1707709" y="4793796"/>
            <a:ext cx="1900094" cy="327121"/>
            <a:chOff x="4205431" y="3265439"/>
            <a:chExt cx="1900094" cy="327121"/>
          </a:xfrm>
        </p:grpSpPr>
        <p:grpSp>
          <p:nvGrpSpPr>
            <p:cNvPr id="62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63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0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7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68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0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3" name=""/>
          <p:cNvGrpSpPr/>
          <p:nvPr/>
        </p:nvGrpSpPr>
        <p:grpSpPr>
          <a:xfrm rot="0">
            <a:off x="1707710" y="5555796"/>
            <a:ext cx="1900094" cy="327121"/>
            <a:chOff x="4205431" y="3265439"/>
            <a:chExt cx="1900094" cy="327121"/>
          </a:xfrm>
        </p:grpSpPr>
        <p:grpSp>
          <p:nvGrpSpPr>
            <p:cNvPr id="74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75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0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9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80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</a:rPr>
                  <a:t>1</a:t>
                </a:r>
                <a:endParaRPr lang="en-US" altLang="ko-KR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86" name=""/>
          <p:cNvCxnSpPr/>
          <p:nvPr/>
        </p:nvCxnSpPr>
        <p:spPr>
          <a:xfrm rot="16200000" flipH="1">
            <a:off x="2486025" y="5319712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"/>
          <p:cNvGrpSpPr/>
          <p:nvPr/>
        </p:nvGrpSpPr>
        <p:grpSpPr>
          <a:xfrm rot="0">
            <a:off x="4072976" y="3245381"/>
            <a:ext cx="6410441" cy="625607"/>
            <a:chOff x="4072976" y="3245381"/>
            <a:chExt cx="6410441" cy="625607"/>
          </a:xfrm>
        </p:grpSpPr>
        <p:sp>
          <p:nvSpPr>
            <p:cNvPr id="88" name=""/>
            <p:cNvSpPr/>
            <p:nvPr/>
          </p:nvSpPr>
          <p:spPr>
            <a:xfrm rot="16214927">
              <a:off x="7103248" y="490819"/>
              <a:ext cx="349897" cy="6410441"/>
            </a:xfrm>
            <a:prstGeom prst="curvedLeftArrow">
              <a:avLst>
                <a:gd name="adj1" fmla="val 25000"/>
                <a:gd name="adj2" fmla="val 56765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"/>
            <p:cNvSpPr txBox="1"/>
            <p:nvPr/>
          </p:nvSpPr>
          <p:spPr>
            <a:xfrm>
              <a:off x="6666140" y="3245381"/>
              <a:ext cx="1016725" cy="367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0000ff"/>
                  </a:solidFill>
                </a:rPr>
                <a:t>Host ID</a:t>
              </a:r>
              <a:endParaRPr lang="en-US" altLang="ko-KR" b="1">
                <a:solidFill>
                  <a:srgbClr val="0000ff"/>
                </a:solidFill>
              </a:endParaRPr>
            </a:p>
          </p:txBody>
        </p:sp>
      </p:grpSp>
      <p:cxnSp>
        <p:nvCxnSpPr>
          <p:cNvPr id="91" name=""/>
          <p:cNvCxnSpPr/>
          <p:nvPr/>
        </p:nvCxnSpPr>
        <p:spPr>
          <a:xfrm>
            <a:off x="4043363" y="4657725"/>
            <a:ext cx="65151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 txBox="1"/>
          <p:nvPr/>
        </p:nvSpPr>
        <p:spPr>
          <a:xfrm>
            <a:off x="6096000" y="4769381"/>
            <a:ext cx="2419077" cy="367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Host ID</a:t>
            </a:r>
            <a:r>
              <a:rPr lang="ko-KR" altLang="en-US" b="1">
                <a:solidFill>
                  <a:srgbClr val="0000ff"/>
                </a:solidFill>
              </a:rPr>
              <a:t>의 개수</a:t>
            </a:r>
            <a:r>
              <a:rPr lang="en-US" altLang="ko-KR" b="1">
                <a:solidFill>
                  <a:srgbClr val="0000ff"/>
                </a:solidFill>
              </a:rPr>
              <a:t>: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2^24</a:t>
            </a:r>
            <a:endParaRPr lang="en-US" altLang="ko-KR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IP Class - B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/>
              </a:rPr>
              <a:t>B Class</a:t>
            </a:r>
            <a:endParaRPr lang="en-US" altLang="ko-KR" sz="22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900" b="0">
                <a:solidFill>
                  <a:schemeClr val="tx1"/>
                </a:solidFill>
                <a:latin typeface="맑은 고딕"/>
              </a:rPr>
              <a:t>첫 번째와 두 번째의 </a:t>
            </a:r>
            <a:r>
              <a:rPr lang="en-US" altLang="ko-KR" sz="1900" b="0">
                <a:solidFill>
                  <a:schemeClr val="tx1"/>
                </a:solidFill>
                <a:latin typeface="맑은 고딕"/>
              </a:rPr>
              <a:t>bit</a:t>
            </a:r>
            <a:r>
              <a:rPr lang="ko-KR" altLang="en-US" sz="1900" b="0">
                <a:solidFill>
                  <a:schemeClr val="tx1"/>
                </a:solidFill>
                <a:latin typeface="맑은 고딕"/>
              </a:rPr>
              <a:t>는 항상 </a:t>
            </a:r>
            <a:r>
              <a:rPr lang="en-US" altLang="ko-KR" sz="1900" b="0">
                <a:solidFill>
                  <a:schemeClr val="tx1"/>
                </a:solidFill>
                <a:latin typeface="맑은 고딕"/>
              </a:rPr>
              <a:t>10</a:t>
            </a:r>
            <a:r>
              <a:rPr lang="ko-KR" altLang="en-US" sz="1900" b="0">
                <a:solidFill>
                  <a:schemeClr val="tx1"/>
                </a:solidFill>
                <a:latin typeface="맑은 고딕"/>
              </a:rPr>
              <a:t>임 </a:t>
            </a:r>
            <a:r>
              <a:rPr lang="en-US" altLang="ko-KR" sz="1900" b="0">
                <a:solidFill>
                  <a:schemeClr val="tx1"/>
                </a:solidFill>
                <a:latin typeface="맑은 고딕"/>
              </a:rPr>
              <a:t>(128~191)</a:t>
            </a:r>
            <a:endParaRPr lang="en-US" altLang="ko-KR" sz="1900" b="0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900" b="0">
                <a:solidFill>
                  <a:schemeClr val="tx1"/>
                </a:solidFill>
                <a:latin typeface="맑은 고딕"/>
              </a:rPr>
              <a:t>네트워크 </a:t>
            </a:r>
            <a:r>
              <a:rPr lang="en-US" altLang="ko-KR" sz="1900" b="0">
                <a:solidFill>
                  <a:schemeClr val="tx1"/>
                </a:solidFill>
                <a:latin typeface="맑은 고딕"/>
              </a:rPr>
              <a:t>ID</a:t>
            </a:r>
            <a:r>
              <a:rPr lang="ko-KR" altLang="en-US" sz="1900" b="0">
                <a:solidFill>
                  <a:schemeClr val="tx1"/>
                </a:solidFill>
                <a:latin typeface="맑은 고딕"/>
              </a:rPr>
              <a:t>로 사용하는 부분은 첫 번째과 두 번째 블록</a:t>
            </a:r>
            <a:endParaRPr lang="en-US" altLang="ko-KR" sz="1900" b="0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rcRect r="41920"/>
          <a:stretch>
            <a:fillRect/>
          </a:stretch>
        </p:blipFill>
        <p:spPr>
          <a:xfrm>
            <a:off x="7247179" y="1299375"/>
            <a:ext cx="4217680" cy="1867200"/>
          </a:xfrm>
          <a:prstGeom prst="rect">
            <a:avLst/>
          </a:prstGeom>
        </p:spPr>
      </p:pic>
      <p:grpSp>
        <p:nvGrpSpPr>
          <p:cNvPr id="53" name=""/>
          <p:cNvGrpSpPr/>
          <p:nvPr/>
        </p:nvGrpSpPr>
        <p:grpSpPr>
          <a:xfrm rot="0">
            <a:off x="1707710" y="3785517"/>
            <a:ext cx="8776579" cy="782504"/>
            <a:chOff x="1707710" y="3173196"/>
            <a:chExt cx="8776579" cy="782504"/>
          </a:xfrm>
        </p:grpSpPr>
        <p:grpSp>
          <p:nvGrpSpPr>
            <p:cNvPr id="54" name=""/>
            <p:cNvGrpSpPr/>
            <p:nvPr/>
          </p:nvGrpSpPr>
          <p:grpSpPr>
            <a:xfrm rot="0">
              <a:off x="1707710" y="3428999"/>
              <a:ext cx="8776579" cy="327121"/>
              <a:chOff x="1564836" y="3429000"/>
              <a:chExt cx="8776579" cy="327121"/>
            </a:xfrm>
          </p:grpSpPr>
          <p:grpSp>
            <p:nvGrpSpPr>
              <p:cNvPr id="55" name=""/>
              <p:cNvGrpSpPr/>
              <p:nvPr/>
            </p:nvGrpSpPr>
            <p:grpSpPr>
              <a:xfrm rot="0">
                <a:off x="1564836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56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57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solidFill>
                    <a:srgbClr val="ffe7d8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b="1">
                        <a:solidFill>
                          <a:srgbClr val="ff0000"/>
                        </a:solidFill>
                      </a:rPr>
                      <a:t>1</a:t>
                    </a:r>
                    <a:endParaRPr lang="en-US" altLang="ko-KR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8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solidFill>
                    <a:srgbClr val="ffe7d8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b="1">
                        <a:solidFill>
                          <a:srgbClr val="ff0000"/>
                        </a:solidFill>
                      </a:rPr>
                      <a:t>0</a:t>
                    </a:r>
                    <a:endParaRPr lang="en-US" altLang="ko-KR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9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60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61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62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63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64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65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66" name=""/>
              <p:cNvGrpSpPr/>
              <p:nvPr/>
            </p:nvGrpSpPr>
            <p:grpSpPr>
              <a:xfrm rot="0">
                <a:off x="3886295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67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68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69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0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1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72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73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4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5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6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77" name=""/>
              <p:cNvGrpSpPr/>
              <p:nvPr/>
            </p:nvGrpSpPr>
            <p:grpSpPr>
              <a:xfrm rot="0">
                <a:off x="6134100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78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79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0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1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2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83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84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5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6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7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88" name=""/>
              <p:cNvGrpSpPr/>
              <p:nvPr/>
            </p:nvGrpSpPr>
            <p:grpSpPr>
              <a:xfrm rot="0">
                <a:off x="8441321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89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90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91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92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93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94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95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96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97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98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  <p:grpSp>
          <p:nvGrpSpPr>
            <p:cNvPr id="99" name=""/>
            <p:cNvGrpSpPr/>
            <p:nvPr/>
          </p:nvGrpSpPr>
          <p:grpSpPr>
            <a:xfrm rot="0">
              <a:off x="3821706" y="3173196"/>
              <a:ext cx="4555693" cy="782504"/>
              <a:chOff x="3821706" y="3173196"/>
              <a:chExt cx="4555693" cy="782504"/>
            </a:xfrm>
          </p:grpSpPr>
          <p:cxnSp>
            <p:nvCxnSpPr>
              <p:cNvPr id="100" name=""/>
              <p:cNvCxnSpPr/>
              <p:nvPr/>
            </p:nvCxnSpPr>
            <p:spPr>
              <a:xfrm rot="16200000" flipH="1">
                <a:off x="3452409" y="3582369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"/>
              <p:cNvCxnSpPr/>
              <p:nvPr/>
            </p:nvCxnSpPr>
            <p:spPr>
              <a:xfrm rot="16200000" flipH="1">
                <a:off x="5722669" y="3553148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"/>
              <p:cNvCxnSpPr/>
              <p:nvPr/>
            </p:nvCxnSpPr>
            <p:spPr>
              <a:xfrm rot="16200000" flipH="1">
                <a:off x="8004069" y="3542492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"/>
          <p:cNvSpPr txBox="1"/>
          <p:nvPr/>
        </p:nvSpPr>
        <p:spPr>
          <a:xfrm>
            <a:off x="3072326" y="3169181"/>
            <a:ext cx="1402197" cy="367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Network ID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 rot="16298862">
            <a:off x="3734936" y="1662758"/>
            <a:ext cx="349897" cy="3997172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5" name=""/>
          <p:cNvGrpSpPr/>
          <p:nvPr/>
        </p:nvGrpSpPr>
        <p:grpSpPr>
          <a:xfrm rot="0">
            <a:off x="1714594" y="4812846"/>
            <a:ext cx="1900094" cy="327121"/>
            <a:chOff x="4205431" y="3265439"/>
            <a:chExt cx="1900094" cy="327121"/>
          </a:xfrm>
        </p:grpSpPr>
        <p:grpSp>
          <p:nvGrpSpPr>
            <p:cNvPr id="106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107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1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0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112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"/>
          <p:cNvGrpSpPr/>
          <p:nvPr/>
        </p:nvGrpSpPr>
        <p:grpSpPr>
          <a:xfrm rot="0">
            <a:off x="6273251" y="3245381"/>
            <a:ext cx="4210167" cy="625607"/>
            <a:chOff x="4072976" y="3245381"/>
            <a:chExt cx="6410441" cy="625607"/>
          </a:xfrm>
        </p:grpSpPr>
        <p:sp>
          <p:nvSpPr>
            <p:cNvPr id="117" name=""/>
            <p:cNvSpPr/>
            <p:nvPr/>
          </p:nvSpPr>
          <p:spPr>
            <a:xfrm rot="16214927">
              <a:off x="7103248" y="490819"/>
              <a:ext cx="349897" cy="6410441"/>
            </a:xfrm>
            <a:prstGeom prst="curvedLeftArrow">
              <a:avLst>
                <a:gd name="adj1" fmla="val 25000"/>
                <a:gd name="adj2" fmla="val 56765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"/>
            <p:cNvSpPr txBox="1"/>
            <p:nvPr/>
          </p:nvSpPr>
          <p:spPr>
            <a:xfrm>
              <a:off x="6666140" y="3245381"/>
              <a:ext cx="1857891" cy="362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0000ff"/>
                  </a:solidFill>
                </a:rPr>
                <a:t>Host ID</a:t>
              </a:r>
              <a:endParaRPr lang="en-US" altLang="ko-KR" b="1">
                <a:solidFill>
                  <a:srgbClr val="0000ff"/>
                </a:solidFill>
              </a:endParaRPr>
            </a:p>
          </p:txBody>
        </p:sp>
      </p:grpSp>
      <p:cxnSp>
        <p:nvCxnSpPr>
          <p:cNvPr id="120" name=""/>
          <p:cNvCxnSpPr/>
          <p:nvPr/>
        </p:nvCxnSpPr>
        <p:spPr>
          <a:xfrm>
            <a:off x="6172200" y="4657725"/>
            <a:ext cx="4462464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"/>
          <p:cNvSpPr txBox="1"/>
          <p:nvPr/>
        </p:nvSpPr>
        <p:spPr>
          <a:xfrm>
            <a:off x="7248525" y="4769381"/>
            <a:ext cx="2419077" cy="36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Host ID</a:t>
            </a:r>
            <a:r>
              <a:rPr lang="ko-KR" altLang="en-US" b="1">
                <a:solidFill>
                  <a:srgbClr val="0000ff"/>
                </a:solidFill>
              </a:rPr>
              <a:t>의 개수</a:t>
            </a:r>
            <a:r>
              <a:rPr lang="en-US" altLang="ko-KR" b="1">
                <a:solidFill>
                  <a:srgbClr val="0000ff"/>
                </a:solidFill>
              </a:rPr>
              <a:t>: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2^16</a:t>
            </a:r>
            <a:endParaRPr lang="en-US" altLang="ko-KR" b="1">
              <a:solidFill>
                <a:srgbClr val="0000ff"/>
              </a:solidFill>
            </a:endParaRPr>
          </a:p>
        </p:txBody>
      </p:sp>
      <p:grpSp>
        <p:nvGrpSpPr>
          <p:cNvPr id="122" name=""/>
          <p:cNvGrpSpPr/>
          <p:nvPr/>
        </p:nvGrpSpPr>
        <p:grpSpPr>
          <a:xfrm rot="0">
            <a:off x="1714594" y="5498645"/>
            <a:ext cx="1900094" cy="327121"/>
            <a:chOff x="4205431" y="3265439"/>
            <a:chExt cx="1900094" cy="327121"/>
          </a:xfrm>
        </p:grpSpPr>
        <p:grpSp>
          <p:nvGrpSpPr>
            <p:cNvPr id="123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124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1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0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129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33" name=""/>
          <p:cNvCxnSpPr/>
          <p:nvPr/>
        </p:nvCxnSpPr>
        <p:spPr>
          <a:xfrm rot="16200000" flipH="1">
            <a:off x="2486025" y="5319712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IP Class - C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 b="1">
                <a:latin typeface="맑은 고딕"/>
              </a:rPr>
              <a:t>C Class</a:t>
            </a:r>
            <a:endParaRPr lang="en-US" altLang="ko-KR" sz="2200" b="1">
              <a:latin typeface="맑은 고딕"/>
            </a:endParaRPr>
          </a:p>
          <a:p>
            <a:pPr lvl="0">
              <a:defRPr/>
            </a:pPr>
            <a:r>
              <a:rPr lang="ko-KR" altLang="en-US" sz="1900" b="0">
                <a:latin typeface="맑은 고딕"/>
              </a:rPr>
              <a:t>처음 </a:t>
            </a:r>
            <a:r>
              <a:rPr lang="en-US" altLang="ko-KR" sz="1900" b="0">
                <a:latin typeface="맑은 고딕"/>
              </a:rPr>
              <a:t>bit</a:t>
            </a:r>
            <a:r>
              <a:rPr lang="ko-KR" altLang="en-US" sz="1900" b="0">
                <a:latin typeface="맑은 고딕"/>
              </a:rPr>
              <a:t>는 항상 </a:t>
            </a:r>
            <a:r>
              <a:rPr lang="en-US" altLang="ko-KR" sz="1900" b="0">
                <a:latin typeface="맑은 고딕"/>
              </a:rPr>
              <a:t>110</a:t>
            </a:r>
            <a:r>
              <a:rPr lang="ko-KR" altLang="en-US" sz="1900" b="0">
                <a:latin typeface="맑은 고딕"/>
              </a:rPr>
              <a:t>임 </a:t>
            </a:r>
            <a:r>
              <a:rPr lang="en-US" altLang="ko-KR" sz="1900" b="0">
                <a:latin typeface="맑은 고딕"/>
              </a:rPr>
              <a:t>(192~223)</a:t>
            </a:r>
            <a:endParaRPr lang="en-US" altLang="ko-KR" sz="1900" b="0">
              <a:latin typeface="맑은 고딕"/>
            </a:endParaRPr>
          </a:p>
          <a:p>
            <a:pPr lvl="0">
              <a:defRPr/>
            </a:pPr>
            <a:r>
              <a:rPr lang="ko-KR" altLang="en-US" sz="1900" b="0">
                <a:latin typeface="맑은 고딕"/>
              </a:rPr>
              <a:t>마지막 부분을 제외하고 앞의 세 부분을 네트워크 </a:t>
            </a:r>
            <a:r>
              <a:rPr lang="en-US" altLang="ko-KR" sz="1900" b="0">
                <a:latin typeface="맑은 고딕"/>
              </a:rPr>
              <a:t>ID</a:t>
            </a:r>
            <a:r>
              <a:rPr lang="ko-KR" altLang="en-US" sz="1900" b="0">
                <a:latin typeface="맑은 고딕"/>
              </a:rPr>
              <a:t>로 사용</a:t>
            </a:r>
            <a:endParaRPr lang="ko-KR" altLang="en-US" sz="1900" b="0">
              <a:latin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r="41920"/>
          <a:stretch>
            <a:fillRect/>
          </a:stretch>
        </p:blipFill>
        <p:spPr>
          <a:xfrm>
            <a:off x="7179144" y="1289656"/>
            <a:ext cx="4217680" cy="1867200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0">
            <a:off x="1707710" y="3785517"/>
            <a:ext cx="8776579" cy="782504"/>
            <a:chOff x="1707710" y="3173196"/>
            <a:chExt cx="8776579" cy="782504"/>
          </a:xfrm>
        </p:grpSpPr>
        <p:grpSp>
          <p:nvGrpSpPr>
            <p:cNvPr id="8" name=""/>
            <p:cNvGrpSpPr/>
            <p:nvPr/>
          </p:nvGrpSpPr>
          <p:grpSpPr>
            <a:xfrm rot="0">
              <a:off x="1707710" y="3428999"/>
              <a:ext cx="8776579" cy="327121"/>
              <a:chOff x="1564836" y="3429000"/>
              <a:chExt cx="8776579" cy="327121"/>
            </a:xfrm>
          </p:grpSpPr>
          <p:grpSp>
            <p:nvGrpSpPr>
              <p:cNvPr id="9" name=""/>
              <p:cNvGrpSpPr/>
              <p:nvPr/>
            </p:nvGrpSpPr>
            <p:grpSpPr>
              <a:xfrm rot="0">
                <a:off x="1564836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10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11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solidFill>
                    <a:srgbClr val="ffe7d8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b="1">
                        <a:solidFill>
                          <a:srgbClr val="ff0000"/>
                        </a:solidFill>
                      </a:rPr>
                      <a:t>1</a:t>
                    </a:r>
                    <a:endParaRPr lang="en-US" altLang="ko-KR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solidFill>
                    <a:srgbClr val="ffe7d8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b="1">
                        <a:solidFill>
                          <a:srgbClr val="ff0000"/>
                        </a:solidFill>
                      </a:rPr>
                      <a:t>1</a:t>
                    </a:r>
                    <a:endParaRPr lang="en-US" altLang="ko-KR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solidFill>
                    <a:srgbClr val="ffe7d8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b="1">
                        <a:solidFill>
                          <a:srgbClr val="ff0000"/>
                        </a:solidFill>
                      </a:rPr>
                      <a:t>0</a:t>
                    </a:r>
                    <a:endParaRPr lang="en-US" altLang="ko-KR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15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16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7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8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9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20" name=""/>
              <p:cNvGrpSpPr/>
              <p:nvPr/>
            </p:nvGrpSpPr>
            <p:grpSpPr>
              <a:xfrm rot="0">
                <a:off x="3886295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21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22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3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4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5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26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27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8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9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30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31" name=""/>
              <p:cNvGrpSpPr/>
              <p:nvPr/>
            </p:nvGrpSpPr>
            <p:grpSpPr>
              <a:xfrm rot="0">
                <a:off x="6134100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32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33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34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35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36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37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38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39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40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41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42" name=""/>
              <p:cNvGrpSpPr/>
              <p:nvPr/>
            </p:nvGrpSpPr>
            <p:grpSpPr>
              <a:xfrm rot="0">
                <a:off x="8441321" y="3429000"/>
                <a:ext cx="1900094" cy="327121"/>
                <a:chOff x="4205431" y="3265439"/>
                <a:chExt cx="1900094" cy="327121"/>
              </a:xfrm>
            </p:grpSpPr>
            <p:grpSp>
              <p:nvGrpSpPr>
                <p:cNvPr id="43" name=""/>
                <p:cNvGrpSpPr/>
                <p:nvPr/>
              </p:nvGrpSpPr>
              <p:grpSpPr>
                <a:xfrm rot="0">
                  <a:off x="4205431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44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45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46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47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48" name=""/>
                <p:cNvGrpSpPr/>
                <p:nvPr/>
              </p:nvGrpSpPr>
              <p:grpSpPr>
                <a:xfrm rot="0">
                  <a:off x="5166557" y="3265439"/>
                  <a:ext cx="938968" cy="327121"/>
                  <a:chOff x="4205431" y="3265439"/>
                  <a:chExt cx="938968" cy="327121"/>
                </a:xfrm>
              </p:grpSpPr>
              <p:sp>
                <p:nvSpPr>
                  <p:cNvPr id="49" name=""/>
                  <p:cNvSpPr/>
                  <p:nvPr/>
                </p:nvSpPr>
                <p:spPr>
                  <a:xfrm>
                    <a:off x="4205431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50" name=""/>
                  <p:cNvSpPr/>
                  <p:nvPr/>
                </p:nvSpPr>
                <p:spPr>
                  <a:xfrm>
                    <a:off x="444655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51" name=""/>
                  <p:cNvSpPr/>
                  <p:nvPr/>
                </p:nvSpPr>
                <p:spPr>
                  <a:xfrm>
                    <a:off x="4688435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52" name=""/>
                  <p:cNvSpPr/>
                  <p:nvPr/>
                </p:nvSpPr>
                <p:spPr>
                  <a:xfrm>
                    <a:off x="4932732" y="3265439"/>
                    <a:ext cx="211666" cy="32712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  <p:grpSp>
          <p:nvGrpSpPr>
            <p:cNvPr id="53" name=""/>
            <p:cNvGrpSpPr/>
            <p:nvPr/>
          </p:nvGrpSpPr>
          <p:grpSpPr>
            <a:xfrm rot="0">
              <a:off x="3821706" y="3173196"/>
              <a:ext cx="4555693" cy="782504"/>
              <a:chOff x="3821706" y="3173196"/>
              <a:chExt cx="4555693" cy="782504"/>
            </a:xfrm>
          </p:grpSpPr>
          <p:cxnSp>
            <p:nvCxnSpPr>
              <p:cNvPr id="54" name=""/>
              <p:cNvCxnSpPr/>
              <p:nvPr/>
            </p:nvCxnSpPr>
            <p:spPr>
              <a:xfrm rot="16200000" flipH="1">
                <a:off x="3452409" y="3582369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"/>
              <p:cNvCxnSpPr/>
              <p:nvPr/>
            </p:nvCxnSpPr>
            <p:spPr>
              <a:xfrm rot="16200000" flipH="1">
                <a:off x="5722669" y="3553148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"/>
              <p:cNvCxnSpPr/>
              <p:nvPr/>
            </p:nvCxnSpPr>
            <p:spPr>
              <a:xfrm rot="16200000" flipH="1">
                <a:off x="8004069" y="3542492"/>
                <a:ext cx="742627" cy="403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"/>
          <p:cNvSpPr/>
          <p:nvPr/>
        </p:nvSpPr>
        <p:spPr>
          <a:xfrm rot="16298862">
            <a:off x="4795106" y="532253"/>
            <a:ext cx="502235" cy="6266407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094388" y="3109387"/>
            <a:ext cx="1402197" cy="367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Network ID</a:t>
            </a:r>
            <a:endParaRPr lang="en-US" altLang="ko-KR" b="1">
              <a:solidFill>
                <a:srgbClr val="ff0000"/>
              </a:solidFill>
            </a:endParaRPr>
          </a:p>
        </p:txBody>
      </p:sp>
      <p:grpSp>
        <p:nvGrpSpPr>
          <p:cNvPr id="59" name=""/>
          <p:cNvGrpSpPr/>
          <p:nvPr/>
        </p:nvGrpSpPr>
        <p:grpSpPr>
          <a:xfrm rot="0">
            <a:off x="1695544" y="4784270"/>
            <a:ext cx="1900094" cy="327121"/>
            <a:chOff x="4205431" y="3265439"/>
            <a:chExt cx="1900094" cy="327121"/>
          </a:xfrm>
        </p:grpSpPr>
        <p:grpSp>
          <p:nvGrpSpPr>
            <p:cNvPr id="60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61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1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1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0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66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0" name=""/>
          <p:cNvGrpSpPr/>
          <p:nvPr/>
        </p:nvGrpSpPr>
        <p:grpSpPr>
          <a:xfrm rot="0">
            <a:off x="8587825" y="3245381"/>
            <a:ext cx="1895592" cy="625607"/>
            <a:chOff x="4072976" y="3245381"/>
            <a:chExt cx="6410441" cy="625607"/>
          </a:xfrm>
        </p:grpSpPr>
        <p:sp>
          <p:nvSpPr>
            <p:cNvPr id="71" name=""/>
            <p:cNvSpPr/>
            <p:nvPr/>
          </p:nvSpPr>
          <p:spPr>
            <a:xfrm rot="16214927">
              <a:off x="7103248" y="490819"/>
              <a:ext cx="349897" cy="6410441"/>
            </a:xfrm>
            <a:prstGeom prst="curvedLeftArrow">
              <a:avLst>
                <a:gd name="adj1" fmla="val 25000"/>
                <a:gd name="adj2" fmla="val 56765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"/>
            <p:cNvSpPr txBox="1"/>
            <p:nvPr/>
          </p:nvSpPr>
          <p:spPr>
            <a:xfrm>
              <a:off x="5570954" y="3245381"/>
              <a:ext cx="3758360" cy="362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0000ff"/>
                  </a:solidFill>
                </a:rPr>
                <a:t>Host ID</a:t>
              </a:r>
              <a:endParaRPr lang="en-US" altLang="ko-KR" b="1">
                <a:solidFill>
                  <a:srgbClr val="0000ff"/>
                </a:solidFill>
              </a:endParaRPr>
            </a:p>
          </p:txBody>
        </p:sp>
      </p:grpSp>
      <p:cxnSp>
        <p:nvCxnSpPr>
          <p:cNvPr id="73" name=""/>
          <p:cNvCxnSpPr/>
          <p:nvPr/>
        </p:nvCxnSpPr>
        <p:spPr>
          <a:xfrm>
            <a:off x="8501063" y="4657725"/>
            <a:ext cx="213360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 txBox="1"/>
          <p:nvPr/>
        </p:nvSpPr>
        <p:spPr>
          <a:xfrm>
            <a:off x="8439149" y="4817006"/>
            <a:ext cx="2419077" cy="36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Host ID</a:t>
            </a:r>
            <a:r>
              <a:rPr lang="ko-KR" altLang="en-US" b="1">
                <a:solidFill>
                  <a:srgbClr val="0000ff"/>
                </a:solidFill>
              </a:rPr>
              <a:t>의 개수</a:t>
            </a:r>
            <a:r>
              <a:rPr lang="en-US" altLang="ko-KR" b="1">
                <a:solidFill>
                  <a:srgbClr val="0000ff"/>
                </a:solidFill>
              </a:rPr>
              <a:t>: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2^8</a:t>
            </a:r>
            <a:endParaRPr lang="en-US" altLang="ko-KR" b="1">
              <a:solidFill>
                <a:srgbClr val="0000ff"/>
              </a:solidFill>
            </a:endParaRPr>
          </a:p>
        </p:txBody>
      </p:sp>
      <p:cxnSp>
        <p:nvCxnSpPr>
          <p:cNvPr id="75" name=""/>
          <p:cNvCxnSpPr/>
          <p:nvPr/>
        </p:nvCxnSpPr>
        <p:spPr>
          <a:xfrm rot="16200000" flipH="1">
            <a:off x="2486025" y="5319712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"/>
          <p:cNvGrpSpPr/>
          <p:nvPr/>
        </p:nvGrpSpPr>
        <p:grpSpPr>
          <a:xfrm rot="0">
            <a:off x="1705069" y="5593895"/>
            <a:ext cx="1900094" cy="327121"/>
            <a:chOff x="4205431" y="3265439"/>
            <a:chExt cx="1900094" cy="327121"/>
          </a:xfrm>
        </p:grpSpPr>
        <p:grpSp>
          <p:nvGrpSpPr>
            <p:cNvPr id="77" name=""/>
            <p:cNvGrpSpPr/>
            <p:nvPr/>
          </p:nvGrpSpPr>
          <p:grpSpPr>
            <a:xfrm rot="0">
              <a:off x="4205431" y="3265439"/>
              <a:ext cx="938968" cy="327121"/>
              <a:chOff x="4205431" y="3265439"/>
              <a:chExt cx="938968" cy="327121"/>
            </a:xfrm>
          </p:grpSpPr>
          <p:sp>
            <p:nvSpPr>
              <p:cNvPr id="78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1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1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solidFill>
                <a:srgbClr val="ffe7d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rgbClr val="ff0000"/>
                    </a:solidFill>
                  </a:rPr>
                  <a:t>0</a:t>
                </a:r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"/>
            <p:cNvGrpSpPr/>
            <p:nvPr/>
          </p:nvGrpSpPr>
          <p:grpSpPr>
            <a:xfrm rot="0">
              <a:off x="5166557" y="3265439"/>
              <a:ext cx="938968" cy="327121"/>
              <a:chOff x="4205431" y="3265439"/>
              <a:chExt cx="938968" cy="327121"/>
            </a:xfrm>
          </p:grpSpPr>
          <p:sp>
            <p:nvSpPr>
              <p:cNvPr id="83" name=""/>
              <p:cNvSpPr/>
              <p:nvPr/>
            </p:nvSpPr>
            <p:spPr>
              <a:xfrm>
                <a:off x="4205431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444655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4688435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4932732" y="3265439"/>
                <a:ext cx="211666" cy="3271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1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Special Addresses</a:t>
            </a:r>
            <a:endParaRPr lang="en-US" altLang="ko-KR">
              <a:latin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900" b="1">
                <a:latin typeface="맑은 고딕"/>
              </a:rPr>
              <a:t>This host Address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900">
                <a:latin typeface="맑은 고딕"/>
              </a:rPr>
              <a:t>- </a:t>
            </a:r>
            <a:r>
              <a:rPr lang="en-US" altLang="ko-KR" sz="1900">
                <a:solidFill>
                  <a:srgbClr val="ff0000"/>
                </a:solidFill>
                <a:latin typeface="맑은 고딕"/>
              </a:rPr>
              <a:t>0.0.0.0</a:t>
            </a:r>
            <a:r>
              <a:rPr lang="en-US" altLang="ko-KR" sz="1900">
                <a:latin typeface="맑은 고딕"/>
              </a:rPr>
              <a:t>/32</a:t>
            </a:r>
            <a:r>
              <a:rPr lang="ko-KR" altLang="en-US" sz="1900">
                <a:latin typeface="맑은 고딕"/>
              </a:rPr>
              <a:t> </a:t>
            </a:r>
            <a:r>
              <a:rPr lang="en-US" altLang="ko-KR" sz="1900">
                <a:latin typeface="맑은 고딕"/>
              </a:rPr>
              <a:t>is called the this host address.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 b="1">
                <a:latin typeface="맑은 고딕"/>
              </a:rPr>
              <a:t>Limited-broadcast Address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900">
                <a:latin typeface="맑은 고딕"/>
              </a:rPr>
              <a:t>- </a:t>
            </a:r>
            <a:r>
              <a:rPr lang="en-US" altLang="ko-KR" sz="1900">
                <a:solidFill>
                  <a:srgbClr val="ff0000"/>
                </a:solidFill>
                <a:latin typeface="맑은 고딕"/>
              </a:rPr>
              <a:t>255.255.255.255</a:t>
            </a:r>
            <a:r>
              <a:rPr lang="en-US" altLang="ko-KR" sz="1900">
                <a:latin typeface="맑은 고딕"/>
              </a:rPr>
              <a:t>/32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 b="1">
                <a:latin typeface="맑은 고딕"/>
              </a:rPr>
              <a:t>Loopback Address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900">
                <a:latin typeface="맑은 고딕"/>
              </a:rPr>
              <a:t>- </a:t>
            </a:r>
            <a:r>
              <a:rPr lang="en-US" altLang="ko-KR" sz="1900">
                <a:solidFill>
                  <a:srgbClr val="ff0000"/>
                </a:solidFill>
                <a:latin typeface="맑은 고딕"/>
              </a:rPr>
              <a:t>127.0.0.0</a:t>
            </a:r>
            <a:r>
              <a:rPr lang="en-US" altLang="ko-KR" sz="1900">
                <a:latin typeface="맑은 고딕"/>
              </a:rPr>
              <a:t>/8 is called loopback address.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endParaRPr lang="en-US" altLang="ko-KR" sz="1900">
              <a:latin typeface="맑은 고딕"/>
            </a:endParaRPr>
          </a:p>
          <a:p>
            <a:pPr lvl="0">
              <a:defRPr/>
            </a:pPr>
            <a:r>
              <a:rPr lang="en-US" altLang="ko-KR" sz="1900" b="1">
                <a:latin typeface="맑은 고딕"/>
              </a:rPr>
              <a:t>Multicast Addresses</a:t>
            </a:r>
            <a:endParaRPr lang="en-US" altLang="ko-KR" sz="190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900">
                <a:latin typeface="맑은 고딕"/>
              </a:rPr>
              <a:t>- </a:t>
            </a:r>
            <a:r>
              <a:rPr lang="en-US" altLang="ko-KR" sz="1900">
                <a:solidFill>
                  <a:srgbClr val="ff0000"/>
                </a:solidFill>
                <a:latin typeface="맑은 고딕"/>
              </a:rPr>
              <a:t>224.0.0.0</a:t>
            </a:r>
            <a:r>
              <a:rPr lang="en-US" altLang="ko-KR" sz="1900">
                <a:latin typeface="맑은 고딕"/>
              </a:rPr>
              <a:t>/4</a:t>
            </a:r>
            <a:endParaRPr lang="en-US" altLang="ko-KR" sz="19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419</ep:Words>
  <ep:PresentationFormat>와이드스크린</ep:PresentationFormat>
  <ep:Paragraphs>75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CryptoCraft 테마</vt:lpstr>
      <vt:lpstr>제목 테마</vt:lpstr>
      <vt:lpstr>IP Address</vt:lpstr>
      <vt:lpstr>슬라이드 2</vt:lpstr>
      <vt:lpstr>IP Address란?</vt:lpstr>
      <vt:lpstr>IP Address의 구성</vt:lpstr>
      <vt:lpstr>IP Class</vt:lpstr>
      <vt:lpstr>IP Class - A</vt:lpstr>
      <vt:lpstr>IP Class - B</vt:lpstr>
      <vt:lpstr>IP Class - C</vt:lpstr>
      <vt:lpstr>Special Addresses</vt:lpstr>
      <vt:lpstr>Subnet Mask</vt:lpstr>
      <vt:lpstr>Subnet Mask</vt:lpstr>
      <vt:lpstr>Subnet Mask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2022-10-09T13:45:29.913</dcterms:modified>
  <cp:revision>205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