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" d="100"/>
          <a:sy n="15" d="100"/>
        </p:scale>
        <p:origin x="24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제 목 </a:t>
            </a:r>
            <a:r>
              <a:rPr lang="ko-KR" altLang="en-US" sz="11310" b="1" dirty="0" err="1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문체부</a:t>
            </a:r>
            <a:r>
              <a:rPr lang="ko-KR" altLang="en-US" sz="11310" b="1" dirty="0" smtClean="0">
                <a:solidFill>
                  <a:schemeClr val="tx1"/>
                </a:solidFill>
                <a:ea typeface="문체부 제목 돋음체" panose="020B0609000101010101" pitchFamily="49" charset="-127"/>
              </a:rPr>
              <a:t> 제목 돋움체</a:t>
            </a:r>
            <a:endParaRPr lang="ko-KR" altLang="en-US" sz="11310" b="1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 smtClean="0"/>
              <a:t>저자명</a:t>
            </a:r>
            <a:r>
              <a:rPr lang="en-US" altLang="ko-KR" sz="3959" baseline="30000" dirty="0" smtClean="0"/>
              <a:t> </a:t>
            </a:r>
            <a:r>
              <a:rPr lang="en-US" altLang="ko-KR" sz="3959" baseline="30000" dirty="0"/>
              <a:t>*</a:t>
            </a:r>
            <a:r>
              <a:rPr lang="ko-KR" altLang="en-US" sz="3959" dirty="0"/>
              <a:t> </a:t>
            </a:r>
            <a:r>
              <a:rPr lang="ko-KR" altLang="en-US" sz="3959" dirty="0" err="1" smtClean="0"/>
              <a:t>교신저자명</a:t>
            </a:r>
            <a:r>
              <a:rPr lang="ko-KR" altLang="en-US" sz="3959" dirty="0" smtClean="0"/>
              <a:t> </a:t>
            </a:r>
            <a:r>
              <a:rPr lang="en-US" altLang="ko-KR" sz="3959" baseline="30000" dirty="0" smtClean="0"/>
              <a:t> </a:t>
            </a:r>
            <a:r>
              <a:rPr lang="en-US" altLang="ko-KR" sz="3959" baseline="30000" dirty="0"/>
              <a:t>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 smtClean="0"/>
              <a:t>IT</a:t>
            </a:r>
            <a:r>
              <a:rPr lang="ko-KR" altLang="en-US" sz="3959" dirty="0" err="1" smtClean="0"/>
              <a:t>융합공학부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440575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8227439"/>
            <a:ext cx="27234963" cy="21809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요약 내용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요약 </a:t>
            </a:r>
            <a:r>
              <a:rPr lang="ko-KR" altLang="en-US" sz="4524" dirty="0" smtClean="0"/>
              <a:t>내용</a:t>
            </a:r>
            <a:endParaRPr lang="en-US" altLang="ko-KR" sz="4524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  <a:endParaRPr lang="en-US" altLang="ko-KR" sz="3959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11426334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8832" y="13110178"/>
            <a:ext cx="27234963" cy="4965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단락 내용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1426333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단락 </a:t>
            </a:r>
            <a:r>
              <a:rPr lang="en-US" altLang="ko-KR" sz="5090" b="1" dirty="0" smtClean="0">
                <a:solidFill>
                  <a:schemeClr val="bg1"/>
                </a:solidFill>
              </a:rPr>
              <a:t>1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9233905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58832" y="20917749"/>
            <a:ext cx="27234963" cy="49658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단락 내용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4" y="1923390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단락 </a:t>
            </a:r>
            <a:r>
              <a:rPr lang="en-US" altLang="ko-KR" sz="5090" b="1" dirty="0" smtClean="0">
                <a:solidFill>
                  <a:schemeClr val="bg1"/>
                </a:solidFill>
              </a:rPr>
              <a:t>2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27041474"/>
            <a:ext cx="28885975" cy="14364665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58832" y="28725318"/>
            <a:ext cx="27234963" cy="119280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 smtClean="0"/>
              <a:t>단락 내용</a:t>
            </a:r>
            <a:endParaRPr lang="en-US" altLang="ko-KR" sz="4524" dirty="0" smtClean="0"/>
          </a:p>
          <a:p>
            <a:endParaRPr lang="en-US" altLang="ko-KR" sz="4524" dirty="0" smtClean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내용</a:t>
            </a:r>
            <a:endParaRPr lang="en-US" altLang="ko-KR" sz="4524" dirty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 smtClean="0"/>
          </a:p>
          <a:p>
            <a:endParaRPr lang="en-US" altLang="ko-KR" sz="4524" dirty="0"/>
          </a:p>
          <a:p>
            <a:r>
              <a:rPr lang="ko-KR" altLang="en-US" sz="4524" dirty="0"/>
              <a:t>●</a:t>
            </a:r>
            <a:r>
              <a:rPr lang="en-US" altLang="ko-KR" sz="4524" dirty="0"/>
              <a:t> </a:t>
            </a:r>
            <a:r>
              <a:rPr lang="ko-KR" altLang="en-US" sz="4524" dirty="0"/>
              <a:t>단락 </a:t>
            </a:r>
            <a:r>
              <a:rPr lang="ko-KR" altLang="en-US" sz="4524" dirty="0" smtClean="0"/>
              <a:t>내용</a:t>
            </a:r>
            <a:endParaRPr lang="en-US" altLang="ko-KR" sz="4524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8084" y="2704147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단락 </a:t>
            </a:r>
            <a:r>
              <a:rPr lang="en-US" altLang="ko-KR" sz="5090" b="1" dirty="0" smtClean="0">
                <a:solidFill>
                  <a:schemeClr val="bg1"/>
                </a:solidFill>
              </a:rPr>
              <a:t>3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83</Words>
  <Application>Microsoft Office PowerPoint</Application>
  <PresentationFormat>사용자 지정</PresentationFormat>
  <Paragraphs>42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문체부 제목 돋음체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HD</cp:lastModifiedBy>
  <cp:revision>43</cp:revision>
  <dcterms:created xsi:type="dcterms:W3CDTF">2017-09-25T14:51:22Z</dcterms:created>
  <dcterms:modified xsi:type="dcterms:W3CDTF">2019-04-21T12:05:39Z</dcterms:modified>
</cp:coreProperties>
</file>