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334" r:id="rId4"/>
    <p:sldId id="350" r:id="rId5"/>
    <p:sldId id="335" r:id="rId6"/>
    <p:sldId id="336" r:id="rId7"/>
    <p:sldId id="337" r:id="rId8"/>
    <p:sldId id="351" r:id="rId9"/>
    <p:sldId id="354" r:id="rId10"/>
    <p:sldId id="352" r:id="rId11"/>
    <p:sldId id="353" r:id="rId12"/>
    <p:sldId id="355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2019. 12. 15.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500" b="1" dirty="0" err="1"/>
              <a:t>카라추바</a:t>
            </a:r>
            <a:r>
              <a:rPr lang="ko-KR" altLang="en-US" sz="3500" b="1" dirty="0"/>
              <a:t> 알고리즘</a:t>
            </a:r>
            <a:endParaRPr lang="en" altLang="ko-KR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4308055"/>
            <a:ext cx="8403774" cy="1655762"/>
          </a:xfrm>
        </p:spPr>
        <p:txBody>
          <a:bodyPr/>
          <a:lstStyle/>
          <a:p>
            <a:endParaRPr lang="en-US" altLang="ko-KR" dirty="0" err="1"/>
          </a:p>
          <a:p>
            <a:r>
              <a:rPr lang="ko-KR" altLang="en-US" dirty="0"/>
              <a:t>장경배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2F1D2F-C58B-8C49-9B72-4FB2BDCDA48D}"/>
              </a:ext>
            </a:extLst>
          </p:cNvPr>
          <p:cNvSpPr/>
          <p:nvPr/>
        </p:nvSpPr>
        <p:spPr>
          <a:xfrm>
            <a:off x="5562878" y="3869485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youtu.be</a:t>
            </a:r>
            <a:r>
              <a:rPr lang="ko-KR" altLang="en-US" dirty="0"/>
              <a:t>/bbNtp6zN2Sc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2750-62D0-5740-B9F7-91256D84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Multiplication 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4AAF71-2535-8B43-97EB-275B6EB6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17" y="4051995"/>
            <a:ext cx="1151312" cy="362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696E8-B9FC-F348-91DD-1CB9EA38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15" y="4480642"/>
            <a:ext cx="1222284" cy="362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299536-C549-1441-AD0E-C2BEB750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52" y="4901193"/>
            <a:ext cx="3441033" cy="458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53E1EA-8622-5B4F-A208-CE8A2235B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706" y="5417807"/>
            <a:ext cx="3089761" cy="8530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08484F-1B41-224A-A9E5-64C9332682C3}"/>
              </a:ext>
            </a:extLst>
          </p:cNvPr>
          <p:cNvSpPr/>
          <p:nvPr/>
        </p:nvSpPr>
        <p:spPr>
          <a:xfrm>
            <a:off x="8203667" y="4048299"/>
            <a:ext cx="3824892" cy="2276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D8706-A82A-0449-8270-4D6A7D75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61" y="1443167"/>
            <a:ext cx="9160030" cy="957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BCABE1-BD10-7C4B-A4F5-BEAE7DB11DC8}"/>
                  </a:ext>
                </a:extLst>
              </p:cNvPr>
              <p:cNvSpPr txBox="1"/>
              <p:nvPr/>
            </p:nvSpPr>
            <p:spPr>
              <a:xfrm>
                <a:off x="556591" y="2299879"/>
                <a:ext cx="3012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dirty="0"/>
                  <a:t> Y </a:t>
                </a:r>
                <a:r>
                  <a:rPr kumimoji="1" lang="ko-KR" altLang="en-US" dirty="0"/>
                  <a:t>는 다음과 같이 완료됨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BCABE1-BD10-7C4B-A4F5-BEAE7DB11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2299879"/>
                <a:ext cx="3012043" cy="369332"/>
              </a:xfrm>
              <a:prstGeom prst="rect">
                <a:avLst/>
              </a:prstGeom>
              <a:blipFill>
                <a:blip r:embed="rId7"/>
                <a:stretch>
                  <a:fillRect l="-1681" t="-3333" r="-42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5BA072D-68D9-DE44-9FB4-FE2070942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261" y="2936087"/>
            <a:ext cx="8327300" cy="6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7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6F79-0C17-E345-BB74-9BCCF946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Multiplication circuit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3A135-1CDA-0B46-B2A0-28E18A5F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80" y="1325052"/>
            <a:ext cx="7518858" cy="4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65E347-98C7-5D43-9E0C-9128AD8F110A}"/>
              </a:ext>
            </a:extLst>
          </p:cNvPr>
          <p:cNvSpPr/>
          <p:nvPr/>
        </p:nvSpPr>
        <p:spPr>
          <a:xfrm>
            <a:off x="3533422" y="1614311"/>
            <a:ext cx="5034845" cy="2359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5985-BFBD-AF4C-8F71-1DD0859D2939}"/>
              </a:ext>
            </a:extLst>
          </p:cNvPr>
          <p:cNvSpPr txBox="1"/>
          <p:nvPr/>
        </p:nvSpPr>
        <p:spPr>
          <a:xfrm>
            <a:off x="4400664" y="279400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Paper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55031-55A8-B141-A719-67AF4923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67" y="1114963"/>
            <a:ext cx="6257127" cy="51525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F5C4B5-EB90-9F48-910A-FD9B0921A7F4}"/>
              </a:ext>
            </a:extLst>
          </p:cNvPr>
          <p:cNvSpPr/>
          <p:nvPr/>
        </p:nvSpPr>
        <p:spPr>
          <a:xfrm>
            <a:off x="4969566" y="5247861"/>
            <a:ext cx="1958008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8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75D73-1C48-094B-82FB-6ABF57A4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Karatsuba’s multiplication algorithm 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47788-1A3F-464B-B859-B5E8E34CCDD2}"/>
              </a:ext>
            </a:extLst>
          </p:cNvPr>
          <p:cNvSpPr txBox="1"/>
          <p:nvPr/>
        </p:nvSpPr>
        <p:spPr>
          <a:xfrm>
            <a:off x="566530" y="130202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큰 수에 대한 효과적인 곱셈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695F7-65D7-6040-9E1D-8488525EEA44}"/>
              </a:ext>
            </a:extLst>
          </p:cNvPr>
          <p:cNvSpPr txBox="1"/>
          <p:nvPr/>
        </p:nvSpPr>
        <p:spPr>
          <a:xfrm>
            <a:off x="566530" y="1808922"/>
            <a:ext cx="798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1960</a:t>
            </a:r>
            <a:r>
              <a:rPr kumimoji="1" lang="ko-KR" altLang="en-US" dirty="0"/>
              <a:t>년 수학 문제들에 대한 계산 복잡도 이론 세미나가 열린 적이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  그 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 만에 </a:t>
            </a:r>
            <a:r>
              <a:rPr kumimoji="1" lang="en-US" altLang="ko-KR" dirty="0"/>
              <a:t>23</a:t>
            </a:r>
            <a:r>
              <a:rPr kumimoji="1" lang="ko-KR" altLang="en-US" dirty="0"/>
              <a:t>살 학생 </a:t>
            </a:r>
            <a:r>
              <a:rPr kumimoji="1" lang="ko-KR" altLang="en-US" dirty="0" err="1"/>
              <a:t>카라추바가</a:t>
            </a:r>
            <a:r>
              <a:rPr kumimoji="1" lang="ko-KR" altLang="en-US" dirty="0"/>
              <a:t> 이 알고리즘을 발견</a:t>
            </a:r>
          </a:p>
        </p:txBody>
      </p:sp>
    </p:spTree>
    <p:extLst>
      <p:ext uri="{BB962C8B-B14F-4D97-AF65-F5344CB8AC3E}">
        <p14:creationId xmlns:p14="http://schemas.microsoft.com/office/powerpoint/2010/main" val="23216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E041D-5ADE-AA4D-912F-6D46174F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Karatsuba’s multiplication algorithm 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D9400-1277-0844-8567-5393179FC41D}"/>
              </a:ext>
            </a:extLst>
          </p:cNvPr>
          <p:cNvSpPr txBox="1"/>
          <p:nvPr/>
        </p:nvSpPr>
        <p:spPr>
          <a:xfrm>
            <a:off x="596347" y="13119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기본 단계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AA756-E1D4-6B4A-99C4-F82E26EDCB15}"/>
              </a:ext>
            </a:extLst>
          </p:cNvPr>
          <p:cNvSpPr txBox="1"/>
          <p:nvPr/>
        </p:nvSpPr>
        <p:spPr>
          <a:xfrm>
            <a:off x="924339" y="1743525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 와 </a:t>
            </a:r>
            <a:r>
              <a:rPr kumimoji="1" lang="en-US" altLang="ko-KR" dirty="0"/>
              <a:t>y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</a:t>
            </a:r>
            <a:r>
              <a:rPr kumimoji="1" lang="ko-KR" altLang="en-US" dirty="0"/>
              <a:t>진법의 </a:t>
            </a:r>
            <a:r>
              <a:rPr kumimoji="1" lang="en-US" altLang="ko-KR" dirty="0"/>
              <a:t>n </a:t>
            </a:r>
            <a:r>
              <a:rPr kumimoji="1" lang="ko-KR" altLang="en-US" dirty="0" err="1"/>
              <a:t>자리수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 보다 작은 양수 </a:t>
            </a:r>
            <a:r>
              <a:rPr kumimoji="1" lang="en-US" altLang="ko-KR" dirty="0"/>
              <a:t>m</a:t>
            </a:r>
            <a:r>
              <a:rPr kumimoji="1" lang="ko-KR" altLang="en-US" dirty="0"/>
              <a:t> 에 대하여 다음과 같이 </a:t>
            </a:r>
            <a:r>
              <a:rPr kumimoji="1" lang="en-US" altLang="ko-KR" dirty="0"/>
              <a:t>x, y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쪼갤 수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04B178-163F-D445-A2F2-C6F6CB5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74" y="2270660"/>
            <a:ext cx="1770698" cy="917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F15055-8F68-D341-BF72-D1E49976FC49}"/>
              </a:ext>
            </a:extLst>
          </p:cNvPr>
          <p:cNvSpPr txBox="1"/>
          <p:nvPr/>
        </p:nvSpPr>
        <p:spPr>
          <a:xfrm>
            <a:off x="3995531" y="23658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CE8E1C-511E-AC45-BF86-E9E0CB25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414" y="2334310"/>
            <a:ext cx="2559268" cy="4157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3B24EF-D56A-7A43-85B0-2387135CA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85" y="3560402"/>
            <a:ext cx="2247425" cy="1450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458FF-BCBD-D344-8B29-4F679A45E5C5}"/>
              </a:ext>
            </a:extLst>
          </p:cNvPr>
          <p:cNvSpPr txBox="1"/>
          <p:nvPr/>
        </p:nvSpPr>
        <p:spPr>
          <a:xfrm>
            <a:off x="1019529" y="521017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라고</a:t>
            </a:r>
            <a:r>
              <a:rPr kumimoji="1" lang="ko-KR" altLang="en-US" dirty="0"/>
              <a:t> 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x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y</a:t>
            </a:r>
            <a:r>
              <a:rPr kumimoji="1" lang="ko-KR" altLang="en-US" dirty="0"/>
              <a:t>의 곱은 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DB5D70-650D-A040-BFD5-CB7D6598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59" y="5130641"/>
            <a:ext cx="3572223" cy="1048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C4F5D9-9E90-084C-AC36-60209F153ECE}"/>
              </a:ext>
            </a:extLst>
          </p:cNvPr>
          <p:cNvSpPr txBox="1"/>
          <p:nvPr/>
        </p:nvSpPr>
        <p:spPr>
          <a:xfrm>
            <a:off x="7871791" y="571467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이 방법은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번의 곱셈이 필요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84F2C5-650F-ED4E-B3E0-0532A9B67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414" y="2735227"/>
            <a:ext cx="2547081" cy="3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C3E59-6D25-B148-980C-9403AF66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R" dirty="0"/>
              <a:t>Karatsuba’s multiplication algorithm 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B0E08-97C3-304E-B703-6FB144BA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2" y="1596261"/>
            <a:ext cx="2247425" cy="14509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C761A4-7FBC-934C-8E22-63789DFC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34" y="1618839"/>
            <a:ext cx="1266443" cy="399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FF7E8E-0C5F-7D45-8331-D9752207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83" y="2037547"/>
            <a:ext cx="1344512" cy="399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C0D65-959F-704E-B601-93E79716D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983" y="2628163"/>
            <a:ext cx="6821131" cy="417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648E7-7150-0D4C-96F8-F7EF62888A2B}"/>
              </a:ext>
            </a:extLst>
          </p:cNvPr>
          <p:cNvSpPr txBox="1"/>
          <p:nvPr/>
        </p:nvSpPr>
        <p:spPr>
          <a:xfrm>
            <a:off x="5222983" y="3237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이므로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D52712-261F-B142-8B04-42AD9E589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983" y="3677358"/>
            <a:ext cx="3785136" cy="504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6DA6B4-29BD-5340-9411-D0877288B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13" y="4971400"/>
            <a:ext cx="3738611" cy="10322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F40DC9-8E9D-CC4A-BEE3-BBF188836B82}"/>
              </a:ext>
            </a:extLst>
          </p:cNvPr>
          <p:cNvSpPr/>
          <p:nvPr/>
        </p:nvSpPr>
        <p:spPr>
          <a:xfrm>
            <a:off x="824947" y="4961461"/>
            <a:ext cx="3628077" cy="1151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B776B-EEE7-C64A-9A48-D5468996120C}"/>
              </a:ext>
            </a:extLst>
          </p:cNvPr>
          <p:cNvSpPr txBox="1"/>
          <p:nvPr/>
        </p:nvSpPr>
        <p:spPr>
          <a:xfrm>
            <a:off x="5184534" y="4456000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덧셈을 몇 번 함으로써 </a:t>
            </a:r>
            <a:r>
              <a:rPr kumimoji="1" lang="en-US" altLang="ko-KR" b="1" dirty="0"/>
              <a:t>3</a:t>
            </a:r>
            <a:r>
              <a:rPr kumimoji="1" lang="ko-KR" altLang="en-US" b="1" dirty="0"/>
              <a:t>번의 곱셈만으로 </a:t>
            </a:r>
            <a:r>
              <a:rPr kumimoji="1" lang="en-US" altLang="ko-KR" b="1" dirty="0" err="1"/>
              <a:t>xy</a:t>
            </a:r>
            <a:r>
              <a:rPr kumimoji="1" lang="en-US" altLang="ko-KR" b="1" dirty="0"/>
              <a:t> 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구할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204A5-4138-BB48-BE82-0A18339AC827}"/>
              </a:ext>
            </a:extLst>
          </p:cNvPr>
          <p:cNvSpPr txBox="1"/>
          <p:nvPr/>
        </p:nvSpPr>
        <p:spPr>
          <a:xfrm>
            <a:off x="513521" y="1302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기존방법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F752F-AFD3-A54D-9BFA-56233E53D17E}"/>
              </a:ext>
            </a:extLst>
          </p:cNvPr>
          <p:cNvSpPr txBox="1"/>
          <p:nvPr/>
        </p:nvSpPr>
        <p:spPr>
          <a:xfrm>
            <a:off x="4709759" y="1293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카라추바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B2D59-CFF9-BD40-B084-956F313A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B6736-CCE8-7546-934B-111DE50A43F8}"/>
              </a:ext>
            </a:extLst>
          </p:cNvPr>
          <p:cNvSpPr txBox="1"/>
          <p:nvPr/>
        </p:nvSpPr>
        <p:spPr>
          <a:xfrm>
            <a:off x="521250" y="132190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Problem. 1234 x 5678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2E954E-1851-AA48-BAE7-F47DE233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0" y="1848679"/>
            <a:ext cx="2853835" cy="9888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61407F-A2F3-2E42-9EA4-2EAF83F3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975478"/>
            <a:ext cx="10076033" cy="1701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F0B11-D8D6-3141-9787-DA6E954C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52" y="1321905"/>
            <a:ext cx="1266443" cy="399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CA3705-823F-B24B-A3A5-B3716F519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401" y="1740613"/>
            <a:ext cx="1344512" cy="3990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ED3C15-063A-FF44-98D6-CE83152FA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157" y="2196362"/>
            <a:ext cx="3785136" cy="504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5661A5-5CD8-D741-8AC8-60E4691DA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952" y="2762589"/>
            <a:ext cx="3398737" cy="93839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8FACB-B6BA-3942-90C3-5A909D773962}"/>
              </a:ext>
            </a:extLst>
          </p:cNvPr>
          <p:cNvSpPr/>
          <p:nvPr/>
        </p:nvSpPr>
        <p:spPr>
          <a:xfrm>
            <a:off x="7426401" y="1321905"/>
            <a:ext cx="3824892" cy="250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6DCB08-F8E0-8144-B560-ED1C0143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089" y="5128171"/>
            <a:ext cx="10076033" cy="568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F0711F-880E-6D46-97A7-1B4792C65FA2}"/>
              </a:ext>
            </a:extLst>
          </p:cNvPr>
          <p:cNvSpPr txBox="1"/>
          <p:nvPr/>
        </p:nvSpPr>
        <p:spPr>
          <a:xfrm>
            <a:off x="447261" y="5267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마지막으로</a:t>
            </a:r>
          </a:p>
        </p:txBody>
      </p:sp>
    </p:spTree>
    <p:extLst>
      <p:ext uri="{BB962C8B-B14F-4D97-AF65-F5344CB8AC3E}">
        <p14:creationId xmlns:p14="http://schemas.microsoft.com/office/powerpoint/2010/main" val="21267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2750-62D0-5740-B9F7-91256D84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81" y="197808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Example 2</a:t>
            </a:r>
            <a:r>
              <a:rPr kumimoji="1" lang="ko-KR" altLang="en-US" dirty="0"/>
              <a:t> </a:t>
            </a:r>
            <a:r>
              <a:rPr kumimoji="1" lang="en-US" altLang="ko-KR" dirty="0"/>
              <a:t>(Binary)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D00858-D67E-684B-9C32-DB6DF072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4" y="1081342"/>
            <a:ext cx="5087059" cy="5152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78F42D-4D69-2C41-8BA1-130A3C3D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39" y="1212575"/>
            <a:ext cx="1266443" cy="399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6CA127-7318-1543-AB4E-213FDB72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88" y="1631283"/>
            <a:ext cx="1344512" cy="3990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6A311-F9F4-8C43-95A5-B587BB1B7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444" y="2087032"/>
            <a:ext cx="3785136" cy="504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1909A-FDA8-524C-96D9-EAA456A9F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239" y="2653259"/>
            <a:ext cx="3398737" cy="9383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CD025D-3210-D942-84CE-3DDA96C765FE}"/>
              </a:ext>
            </a:extLst>
          </p:cNvPr>
          <p:cNvSpPr/>
          <p:nvPr/>
        </p:nvSpPr>
        <p:spPr>
          <a:xfrm>
            <a:off x="6889688" y="1212575"/>
            <a:ext cx="3824892" cy="250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9DE9DC-F8BB-6543-82D2-5A740DCDE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696" y="4121493"/>
            <a:ext cx="2519008" cy="20514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6075F6-398D-DD40-8AC9-61F27248C9EF}"/>
              </a:ext>
            </a:extLst>
          </p:cNvPr>
          <p:cNvSpPr/>
          <p:nvPr/>
        </p:nvSpPr>
        <p:spPr>
          <a:xfrm>
            <a:off x="6851239" y="4121493"/>
            <a:ext cx="2809596" cy="2112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1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B9F8F-B6D5-CC4F-B78C-C07D3B93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Karatsuba’s multiplication algorithm 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8D63-83DD-2F48-AF80-CEDF2DE3FB51}"/>
              </a:ext>
            </a:extLst>
          </p:cNvPr>
          <p:cNvSpPr txBox="1"/>
          <p:nvPr/>
        </p:nvSpPr>
        <p:spPr>
          <a:xfrm>
            <a:off x="556592" y="124239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효율성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86416-1B27-6A41-A88E-BB8FF6BB632D}"/>
              </a:ext>
            </a:extLst>
          </p:cNvPr>
          <p:cNvSpPr txBox="1"/>
          <p:nvPr/>
        </p:nvSpPr>
        <p:spPr>
          <a:xfrm>
            <a:off x="665921" y="1699540"/>
            <a:ext cx="10206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카라추바</a:t>
            </a:r>
            <a:r>
              <a:rPr lang="ko-KR" altLang="en-US" dirty="0"/>
              <a:t> 알고리즘 </a:t>
            </a:r>
            <a:r>
              <a:rPr lang="ko-KR" altLang="en-US" dirty="0" err="1"/>
              <a:t>기본단계는</a:t>
            </a:r>
            <a:r>
              <a:rPr lang="ko-KR" altLang="en-US" dirty="0"/>
              <a:t> 모든 </a:t>
            </a:r>
            <a:r>
              <a:rPr lang="en" altLang="ko-KR" i="1" dirty="0"/>
              <a:t>B</a:t>
            </a:r>
            <a:r>
              <a:rPr lang="ko-KR" altLang="en-US" dirty="0"/>
              <a:t>와 </a:t>
            </a:r>
            <a:r>
              <a:rPr lang="en" altLang="ko-KR" i="1" dirty="0"/>
              <a:t>m</a:t>
            </a:r>
            <a:r>
              <a:rPr lang="ko-KR" altLang="en-US" dirty="0"/>
              <a:t>에 대해 작동하지만</a:t>
            </a:r>
            <a:r>
              <a:rPr lang="en-US" altLang="ko-KR" dirty="0"/>
              <a:t>, </a:t>
            </a:r>
            <a:r>
              <a:rPr lang="en" altLang="ko-KR" i="1" dirty="0"/>
              <a:t>m</a:t>
            </a:r>
            <a:r>
              <a:rPr lang="ko-KR" altLang="en-US" dirty="0"/>
              <a:t>이 </a:t>
            </a:r>
            <a:r>
              <a:rPr lang="en" altLang="ko-KR" i="1" dirty="0"/>
              <a:t>n</a:t>
            </a:r>
            <a:r>
              <a:rPr lang="en" altLang="ko-KR" dirty="0"/>
              <a:t>/2</a:t>
            </a:r>
            <a:r>
              <a:rPr lang="ko-KR" altLang="en-US" dirty="0"/>
              <a:t>일 때 가장 효율적이다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작은 </a:t>
            </a:r>
            <a:r>
              <a:rPr lang="en" altLang="ko-KR" i="1" dirty="0"/>
              <a:t>n</a:t>
            </a:r>
            <a:r>
              <a:rPr lang="ko-KR" altLang="en-US" dirty="0"/>
              <a:t>에 대하여는 추가적인 덧셈과 시프트 연산 때문에 고전적인 곱셈법보다 속도가 느려진다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그 경계는 컴퓨터의 플랫폼에 따라 달라진다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대략적으로 곱하는 수가 </a:t>
            </a:r>
            <a:r>
              <a:rPr lang="en-US" altLang="ko-KR" dirty="0"/>
              <a:t>2</a:t>
            </a:r>
            <a:r>
              <a:rPr lang="en-US" altLang="ko-KR" baseline="30000" dirty="0"/>
              <a:t>320</a:t>
            </a:r>
            <a:r>
              <a:rPr lang="ko-KR" altLang="en-US" dirty="0"/>
              <a:t> ≈ </a:t>
            </a:r>
            <a:r>
              <a:rPr lang="en-US" altLang="ko-KR" dirty="0"/>
              <a:t>2×10</a:t>
            </a:r>
            <a:r>
              <a:rPr lang="en-US" altLang="ko-KR" baseline="30000" dirty="0"/>
              <a:t>96</a:t>
            </a:r>
            <a:r>
              <a:rPr lang="ko-KR" altLang="en-US" dirty="0"/>
              <a:t> 이상일 때 </a:t>
            </a:r>
            <a:r>
              <a:rPr lang="ko-KR" altLang="en-US" dirty="0" err="1"/>
              <a:t>카라추바</a:t>
            </a:r>
            <a:r>
              <a:rPr lang="ko-KR" altLang="en-US" dirty="0"/>
              <a:t> 알고리즘이 더 빠르다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35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2750-62D0-5740-B9F7-91256D84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7686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Multiplication 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EDCDD7-E4B3-8047-B44F-C0E945BC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0" y="1345296"/>
            <a:ext cx="8405091" cy="2332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FFD9B-1408-F541-A44F-95521251509F}"/>
              </a:ext>
            </a:extLst>
          </p:cNvPr>
          <p:cNvSpPr txBox="1"/>
          <p:nvPr/>
        </p:nvSpPr>
        <p:spPr>
          <a:xfrm>
            <a:off x="664643" y="4428250"/>
            <a:ext cx="422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곱셈의 대상 다항식인 </a:t>
            </a:r>
            <a:r>
              <a:rPr kumimoji="1" lang="en-US" altLang="ko-KR" dirty="0"/>
              <a:t>X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Y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6A520-44C1-E84B-9FC5-C0A2C38E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0" y="3836964"/>
            <a:ext cx="1765300" cy="43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3CA61-402D-F946-A0F1-4C87947590B5}"/>
              </a:ext>
            </a:extLst>
          </p:cNvPr>
          <p:cNvSpPr txBox="1"/>
          <p:nvPr/>
        </p:nvSpPr>
        <p:spPr>
          <a:xfrm>
            <a:off x="2456120" y="389943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를</a:t>
            </a:r>
            <a:r>
              <a:rPr kumimoji="1" lang="ko-KR" altLang="en-US" dirty="0"/>
              <a:t> 연산하기 위해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62DE9E-A999-6A4D-9F9E-2C9192FA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069" y="5019536"/>
            <a:ext cx="6338455" cy="6465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683D9E-6590-724E-AE47-A509589F6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080" y="3144078"/>
            <a:ext cx="279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085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211</Words>
  <Application>Microsoft Macintosh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CryptoCraft 테마</vt:lpstr>
      <vt:lpstr>제목 테마</vt:lpstr>
      <vt:lpstr>카라추바 알고리즘</vt:lpstr>
      <vt:lpstr>Paper</vt:lpstr>
      <vt:lpstr>Karatsuba’s multiplication algorithm </vt:lpstr>
      <vt:lpstr>Karatsuba’s multiplication algorithm </vt:lpstr>
      <vt:lpstr>Karatsuba’s multiplication algorithm </vt:lpstr>
      <vt:lpstr>Example 1</vt:lpstr>
      <vt:lpstr>Example 2 (Binary)</vt:lpstr>
      <vt:lpstr>Karatsuba’s multiplication algorithm </vt:lpstr>
      <vt:lpstr>Multiplication </vt:lpstr>
      <vt:lpstr>Multiplication </vt:lpstr>
      <vt:lpstr>Multiplication circuit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장경배</cp:lastModifiedBy>
  <cp:revision>425</cp:revision>
  <cp:lastPrinted>2019-12-09T04:58:53Z</cp:lastPrinted>
  <dcterms:created xsi:type="dcterms:W3CDTF">2019-03-05T04:29:07Z</dcterms:created>
  <dcterms:modified xsi:type="dcterms:W3CDTF">2019-12-15T08:57:48Z</dcterms:modified>
</cp:coreProperties>
</file>