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055594" y="1691017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1055594" y="2606858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1055594" y="3526039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1055594" y="4441880"/>
            <a:ext cx="10071846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294967295"/>
          </p:nvPr>
        </p:nvSpPr>
        <p:spPr>
          <a:xfrm>
            <a:off x="1055594" y="4897682"/>
            <a:ext cx="10071847" cy="71895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48</cp:revision>
  <dcterms:created xsi:type="dcterms:W3CDTF">2019-03-05T04:29:07Z</dcterms:created>
  <dcterms:modified xsi:type="dcterms:W3CDTF">2021-07-04T05:34:36Z</dcterms:modified>
</cp:coreProperties>
</file>