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84814ee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84814ee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184814ee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84814ee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84814ee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184814ee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7faf645c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7faf645c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f7faf645c_3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84814ee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84814ee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184814ee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7faf645c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7faf645c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f7faf645c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84814ee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84814ee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184814ee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84814ee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84814ee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184814ee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7faf645c_3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7faf645c_3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7faf645c_3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7faf645c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7faf645c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f7faf645c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7ea4deb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7ea4deb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617ea4deb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ea4deb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ea4deb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17ea4deb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7ea4deb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7ea4deb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617ea4deb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7ea4deb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7ea4deb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617ea4deb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ea4deb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ea4deb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17ea4debc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7faf645c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7faf645c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f7faf645c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7faf645c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7faf645c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f7faf645c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">
  <p:cSld name="제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40" y="6078694"/>
            <a:ext cx="3026852" cy="64278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337" y="6128121"/>
            <a:ext cx="1311798" cy="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0715442" y="6627168"/>
            <a:ext cx="135806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https://crypto.modoo.at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">
  <p:cSld name="목차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214601" y="1217530"/>
            <a:ext cx="2394862" cy="43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429209" y="1735494"/>
            <a:ext cx="202163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b="0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3797638" y="2133371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b="0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b="0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idx="4" type="body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b="0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idx="5" type="body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b="0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260" y="5538242"/>
            <a:ext cx="1709544" cy="83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종료">
  <p:cSld name="종료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4663011" y="2300370"/>
            <a:ext cx="286597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HT4BHH5dL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/>
              <a:t>SGX 취약</a:t>
            </a:r>
            <a:r>
              <a:rPr lang="ko-KR"/>
              <a:t>점 연구 동향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한성대 김경호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https://youtu.be/wHT4BHH5dL0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3.  Foreshadow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Meltdown 과 유사한 데이터 접근 과</a:t>
            </a:r>
            <a:r>
              <a:rPr lang="ko-KR"/>
              <a:t>정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75" y="2126775"/>
            <a:ext cx="10641800" cy="3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3.  Foreshadow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775" y="1165200"/>
            <a:ext cx="5517099" cy="50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공개된 코드를 실행한 결과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System Error 발생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코드 분석 예정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4.  SGX-Timing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Meltdown 취약점을 이용하여 Enclave에서 동작중인 AES의 키 값을 유추하는 공격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Timing Attack에 취약한 이전 버전 Openssl Gladman AES 사</a:t>
            </a:r>
            <a:r>
              <a:rPr lang="ko-KR"/>
              <a:t>용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(현재는 업데이트 됨)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Prime &amp; Probe 이용하여 캐시 업데이트 후 Neve &amp; Seifert Elimination method 이용하여 AES 키 값 유추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4.  SGX-Timing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Priming 에서 AES 마지막 라운드에서 사용되는 T-table을 모든 캐시에 업데이트 ( 캐시 라인에 어떤 T-table 값이 저장됐는지 파악해야함 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Intel PMC를 이용하여 L1 L2 L3 캐시의 미스 정보를 파악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ko-KR" sz="1800"/>
              <a:t>PMC(Performance Monitoring Counters) -&gt; Intel CPU의 내부 성능을 카운터</a:t>
            </a:r>
            <a:endParaRPr sz="18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ko-KR" sz="1800"/>
              <a:t>관리자 권한이 필요하지만 SGX는 관리자 또한 접근이 불가능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N</a:t>
            </a:r>
            <a:r>
              <a:rPr lang="ko-KR"/>
              <a:t>eve &amp; Serfert Elimination -&gt; L1 캐시와 L2 캐시 액세스 타이밍 차이에 의해 제거된 라인을 구분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425" y="4585100"/>
            <a:ext cx="2543350" cy="17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ko-KR">
                <a:solidFill>
                  <a:srgbClr val="3A3838"/>
                </a:solidFill>
              </a:rPr>
              <a:t>4.  SGX-Timing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3" y="1376225"/>
            <a:ext cx="5037675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775" y="1152525"/>
            <a:ext cx="5947777" cy="5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87" y="2606625"/>
            <a:ext cx="5100849" cy="34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175" y="1022400"/>
            <a:ext cx="6423059" cy="5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75" y="1022400"/>
            <a:ext cx="5107001" cy="37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75" y="4791000"/>
            <a:ext cx="50810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5" y="1152525"/>
            <a:ext cx="5684075" cy="50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152525"/>
            <a:ext cx="5684074" cy="5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5.  SGX-Bomb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Meltdown 이나 Spectre의 취약점을 사용하지 않고 SGX의 보안상의 허점을 이용한 공격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Enclave는 데이터의 무결성 유지를 위해 Hash를 이용하여 무결성 검증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무결성 검증 실패할 경우 시스템을 정지시켜 더이상의 피해를 막음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따라서 Rowhammer Attack을 이용하여 비트 플립을 발생시키고 이를 이용하여 Enclave가 자체적으로 하는 무결성 검증을 실패시킴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/>
              <a:t>무결성 검증에 실패한 서버는 정지되고 클라이언트들은 강제적으로 서비스 이용 불가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ko-KR">
                <a:solidFill>
                  <a:srgbClr val="3A3838"/>
                </a:solidFill>
              </a:rPr>
              <a:t>5.  SGX-Bomb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1432050"/>
            <a:ext cx="5277349" cy="26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425" y="1129775"/>
            <a:ext cx="5923701" cy="52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75" y="4563600"/>
            <a:ext cx="5164949" cy="11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Background</a:t>
            </a:r>
            <a:endParaRPr/>
          </a:p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797638" y="2133371"/>
            <a:ext cx="7380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2.  Spectre</a:t>
            </a:r>
            <a:endParaRPr/>
          </a:p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3.  Foreshadow</a:t>
            </a:r>
            <a:endParaRPr/>
          </a:p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4.  SGX-timing</a:t>
            </a:r>
            <a:endParaRPr/>
          </a:p>
        </p:txBody>
      </p:sp>
      <p:sp>
        <p:nvSpPr>
          <p:cNvPr id="65" name="Google Shape;65;p8"/>
          <p:cNvSpPr txBox="1"/>
          <p:nvPr>
            <p:ph idx="5" type="body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5.  SGX-Bomb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536370" y="22019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-KR"/>
              <a:t>Background</a:t>
            </a:r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예측 실행 (Speculative Execution)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If 문이나 분기문을 사전에 예측하여 미리 연산하여 캐시에 저장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분기 예측이 틀린 경우 폐기됨 (프로그램에서 확인 불가능)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비순차 실행 (Out of Order Execution)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명령어 특성상 연산 속도가 다르기 때문에 연산 최적화를 위해 순서를 바꿈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따라서 뒤에 사용될 명령어가 미리 실행될 수 있음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50" y="4111075"/>
            <a:ext cx="4156907" cy="2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36395" y="2139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-KR"/>
              <a:t>Background  | CPU Cache</a:t>
            </a:r>
            <a:endParaRPr/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Memory A</a:t>
            </a:r>
            <a:r>
              <a:rPr lang="ko-KR"/>
              <a:t>rchitecture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메모리의 종류에 따라 액세스 속도차이가 존재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액세스 속도차이로 인한 오버헤드를 막기 위해 계층이 존재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CPU 코어에 가까울수록 연산속도 빠르고 크기가 작음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Hit와 Cache Miss를 이용하여 Cache Update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Miss인 경우 메모리에서 캐시로 값을 Load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 확률을 높이기 위한 다양한 방법론이 존재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650" y="4415575"/>
            <a:ext cx="2668950" cy="15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8650" y="1075125"/>
            <a:ext cx="2668950" cy="33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-KR"/>
              <a:t>Background  | Cache Timing Attack</a:t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Timing Attack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Hit와 Miss의 액세스 속도차이를 이용한 부채널 공격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SGX는 부채널 공격에 대한 내성이 없기 때문에 대부분의 취약점이 Cache Timing Attack 에서 나옴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대표적인 공격 방법으로 Flush + Reload, Prime + Probe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	</a:t>
            </a:r>
            <a:r>
              <a:rPr lang="ko-KR" sz="1800">
                <a:solidFill>
                  <a:srgbClr val="FF0000"/>
                </a:solidFill>
              </a:rPr>
              <a:t>!! Flush + Reload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공격 대상 메모리 준비 후 모든 캐시 삭제 (Flush) -&gt; 무조건 Cache Miss 발생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비정상적인 방법으로 캐시에 비밀 데이터 적재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메모리를 읽어서 액세스 시간 측정 후 다른 메모리에 비해 액세스 속도가 빠른 곳을 찾아냄 </a:t>
            </a:r>
            <a:r>
              <a:rPr lang="ko-KR" sz="1800">
                <a:solidFill>
                  <a:srgbClr val="FF0000"/>
                </a:solidFill>
              </a:rPr>
              <a:t>(Reload)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!! Prime + Probe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공격 대상 메모리 준비 후 액세스 하여 캐시 적재 (Prime)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</a:t>
            </a:r>
            <a:r>
              <a:rPr lang="ko-KR" sz="1800">
                <a:solidFill>
                  <a:srgbClr val="FF0000"/>
                </a:solidFill>
              </a:rPr>
              <a:t>비정상적인 방법으로 캐시에 비밀 데이터 적재 -&gt; 기존의 정보가 탈락됨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</a:rPr>
              <a:t>		메모리를 읽어서 액세스 시간 측정 후 다른 메모리에 비해 액세스 속도가 느린 곳(탈락)을 찾아냄 (Probe)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225" y="2872400"/>
            <a:ext cx="2838450" cy="10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536370" y="201522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-KR"/>
              <a:t>Background  | Spectre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411163" y="1133850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Spectre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2017년에 발표된 CPU 취약점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ko-KR"/>
              <a:t>예측 실행(</a:t>
            </a:r>
            <a:r>
              <a:rPr b="1" lang="ko-KR"/>
              <a:t>Speculative Execution</a:t>
            </a:r>
            <a:r>
              <a:rPr b="1" lang="ko-KR"/>
              <a:t>)</a:t>
            </a:r>
            <a:r>
              <a:rPr lang="ko-KR"/>
              <a:t>의 취약점을 이용함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if 문을 이용한 예측 실행과 분기 예측을 이용한 취약점이 존재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예측 실행을 통하여 접근 불가능한 데이터를 캐시에 저장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캐시에 저장된 데이터가 폐기되기 전에 Cache Timing Attack으로 데이터 유출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Intel, ARM, AMD 대부분 제조사의 CPU에 동일한 취약점 존재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공격이 까다로운 단점이 있</a:t>
            </a:r>
            <a:r>
              <a:rPr lang="ko-KR"/>
              <a:t>음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50" y="4712750"/>
            <a:ext cx="9082826" cy="13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530170" y="201522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-KR"/>
              <a:t>Background  | Meltdown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Meltdown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2017년에 발표된 Intel CPU 취약점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ko-KR"/>
              <a:t>비순차 실행(Out of Order Execution)</a:t>
            </a:r>
            <a:r>
              <a:rPr lang="ko-KR"/>
              <a:t>의 취약점을 이용함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비순차적인 명령어를 통하여 접근 불가능한 데이터를 캐시에 저장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캐시에 저장된 데이터가 폐기되기 전에 Cache Timing Attack으로 데이터 유출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SGX 또한 Intel CPU에서 동작함으로 동일한 취약점을 가짐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ko-KR">
                <a:solidFill>
                  <a:srgbClr val="FF0000"/>
                </a:solidFill>
              </a:rPr>
              <a:t>커널 메모리 공간을 접근할 수 있어서 커널에서 돌아가는 모든 프로그램의 정보가 다 유출될 수 있음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56" y="4567275"/>
            <a:ext cx="5097651" cy="17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800" y="4567275"/>
            <a:ext cx="4026525" cy="17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Spectre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11138" y="1158750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Spectre의 취약점이 Intel SGX에서도 동일하게 적용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예측 실행을 통하여 Enclave 메모리 주소에 접근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기존 Spectre 공격 코드와 동일한 코드로 동작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175" y="3695200"/>
            <a:ext cx="3672424" cy="26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00" y="4538950"/>
            <a:ext cx="6402499" cy="12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3.  Foreshadow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11163" y="1165025"/>
            <a:ext cx="11369700" cy="50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Intel CPU의 취약점인 Meltdown을 이용한 공격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커널 메모리 공간을 타겟으로 하는 Meltdown과 달리 Enclave가 타겟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Enclave 메모리 접근으로 인해 Enclave 내부의 키 유추 가능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Page Fault 가 아닌 Abort Page Semantics 를 실행하는 SGX의 보안을 뚫기 위한 TLB를 이용한 설정이 필요 (추가 이해 필</a:t>
            </a:r>
            <a:r>
              <a:rPr lang="ko-KR"/>
              <a:t>요..</a:t>
            </a:r>
            <a:r>
              <a:rPr lang="ko-KR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Abort Page Semantic 을 피하고 Page Fault를 발생시켜 Cache Attack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