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275" r:id="rId3"/>
    <p:sldId id="280" r:id="rId4"/>
    <p:sldId id="303" r:id="rId5"/>
    <p:sldId id="341" r:id="rId6"/>
    <p:sldId id="342" r:id="rId7"/>
    <p:sldId id="340" r:id="rId8"/>
    <p:sldId id="347" r:id="rId9"/>
    <p:sldId id="291" r:id="rId10"/>
    <p:sldId id="292" r:id="rId11"/>
    <p:sldId id="293" r:id="rId12"/>
    <p:sldId id="295" r:id="rId13"/>
    <p:sldId id="346" r:id="rId14"/>
    <p:sldId id="349" r:id="rId15"/>
    <p:sldId id="350" r:id="rId16"/>
    <p:sldId id="348" r:id="rId17"/>
    <p:sldId id="343" r:id="rId18"/>
    <p:sldId id="344" r:id="rId19"/>
    <p:sldId id="34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B6EC0-2A77-0544-91A1-F1F488157230}" v="1472" dt="2019-10-20T09:48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/>
    <p:restoredTop sz="94698"/>
  </p:normalViewPr>
  <p:slideViewPr>
    <p:cSldViewPr snapToGrid="0" snapToObjects="1">
      <p:cViewPr>
        <p:scale>
          <a:sx n="119" d="100"/>
          <a:sy n="119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경배" userId="e57fed4c-5fa4-4eba-97d2-58f9599f8484" providerId="ADAL" clId="{F77BF5BF-2628-A84F-9229-07F732A867EA}"/>
    <pc:docChg chg="undo custSel modSld">
      <pc:chgData name="장경배" userId="e57fed4c-5fa4-4eba-97d2-58f9599f8484" providerId="ADAL" clId="{F77BF5BF-2628-A84F-9229-07F732A867EA}" dt="2019-10-20T14:58:00.037" v="63" actId="1076"/>
      <pc:docMkLst>
        <pc:docMk/>
      </pc:docMkLst>
      <pc:sldChg chg="modSp">
        <pc:chgData name="장경배" userId="e57fed4c-5fa4-4eba-97d2-58f9599f8484" providerId="ADAL" clId="{F77BF5BF-2628-A84F-9229-07F732A867EA}" dt="2019-10-20T14:57:13.743" v="44" actId="1076"/>
        <pc:sldMkLst>
          <pc:docMk/>
          <pc:sldMk cId="2432092557" sldId="275"/>
        </pc:sldMkLst>
        <pc:spChg chg="mod">
          <ac:chgData name="장경배" userId="e57fed4c-5fa4-4eba-97d2-58f9599f8484" providerId="ADAL" clId="{F77BF5BF-2628-A84F-9229-07F732A867EA}" dt="2019-10-20T14:57:13.743" v="44" actId="1076"/>
          <ac:spMkLst>
            <pc:docMk/>
            <pc:sldMk cId="2432092557" sldId="275"/>
            <ac:spMk id="4" creationId="{00000000-0000-0000-0000-000000000000}"/>
          </ac:spMkLst>
        </pc:spChg>
      </pc:sldChg>
      <pc:sldChg chg="modSp">
        <pc:chgData name="장경배" userId="e57fed4c-5fa4-4eba-97d2-58f9599f8484" providerId="ADAL" clId="{F77BF5BF-2628-A84F-9229-07F732A867EA}" dt="2019-10-20T14:58:00.037" v="63" actId="1076"/>
        <pc:sldMkLst>
          <pc:docMk/>
          <pc:sldMk cId="1268925862" sldId="280"/>
        </pc:sldMkLst>
        <pc:spChg chg="mod">
          <ac:chgData name="장경배" userId="e57fed4c-5fa4-4eba-97d2-58f9599f8484" providerId="ADAL" clId="{F77BF5BF-2628-A84F-9229-07F732A867EA}" dt="2019-10-20T14:58:00.037" v="63" actId="1076"/>
          <ac:spMkLst>
            <pc:docMk/>
            <pc:sldMk cId="1268925862" sldId="280"/>
            <ac:spMk id="3" creationId="{00000000-0000-0000-0000-000000000000}"/>
          </ac:spMkLst>
        </pc:spChg>
        <pc:grpChg chg="mod">
          <ac:chgData name="장경배" userId="e57fed4c-5fa4-4eba-97d2-58f9599f8484" providerId="ADAL" clId="{F77BF5BF-2628-A84F-9229-07F732A867EA}" dt="2019-10-20T14:56:27.194" v="39" actId="1076"/>
          <ac:grpSpMkLst>
            <pc:docMk/>
            <pc:sldMk cId="1268925862" sldId="280"/>
            <ac:grpSpMk id="12" creationId="{C9848598-9528-2747-B907-702D3FF1FDFF}"/>
          </ac:grpSpMkLst>
        </pc:grpChg>
      </pc:sldChg>
    </pc:docChg>
  </pc:docChgLst>
  <pc:docChgLst>
    <pc:chgData name="장경배" userId="e57fed4c-5fa4-4eba-97d2-58f9599f8484" providerId="ADAL" clId="{CBB9FE76-6E89-7E4C-9564-82508379741D}"/>
    <pc:docChg chg="undo custSel modSld">
      <pc:chgData name="장경배" userId="e57fed4c-5fa4-4eba-97d2-58f9599f8484" providerId="ADAL" clId="{CBB9FE76-6E89-7E4C-9564-82508379741D}" dt="2019-10-20T14:49:36.847" v="9" actId="1076"/>
      <pc:docMkLst>
        <pc:docMk/>
      </pc:docMkLst>
      <pc:sldChg chg="modSp">
        <pc:chgData name="장경배" userId="e57fed4c-5fa4-4eba-97d2-58f9599f8484" providerId="ADAL" clId="{CBB9FE76-6E89-7E4C-9564-82508379741D}" dt="2019-10-20T14:49:36.847" v="9" actId="1076"/>
        <pc:sldMkLst>
          <pc:docMk/>
          <pc:sldMk cId="623394626" sldId="269"/>
        </pc:sldMkLst>
        <pc:spChg chg="mod">
          <ac:chgData name="장경배" userId="e57fed4c-5fa4-4eba-97d2-58f9599f8484" providerId="ADAL" clId="{CBB9FE76-6E89-7E4C-9564-82508379741D}" dt="2019-10-20T14:49:36.847" v="9" actId="1076"/>
          <ac:spMkLst>
            <pc:docMk/>
            <pc:sldMk cId="623394626" sldId="269"/>
            <ac:spMk id="3" creationId="{00000000-0000-0000-0000-000000000000}"/>
          </ac:spMkLst>
        </pc:spChg>
      </pc:sldChg>
      <pc:sldChg chg="modSp">
        <pc:chgData name="장경배" userId="e57fed4c-5fa4-4eba-97d2-58f9599f8484" providerId="ADAL" clId="{CBB9FE76-6E89-7E4C-9564-82508379741D}" dt="2019-10-20T14:27:00.165" v="0" actId="1076"/>
        <pc:sldMkLst>
          <pc:docMk/>
          <pc:sldMk cId="2432092557" sldId="275"/>
        </pc:sldMkLst>
        <pc:spChg chg="mod">
          <ac:chgData name="장경배" userId="e57fed4c-5fa4-4eba-97d2-58f9599f8484" providerId="ADAL" clId="{CBB9FE76-6E89-7E4C-9564-82508379741D}" dt="2019-10-20T14:27:00.165" v="0" actId="1076"/>
          <ac:spMkLst>
            <pc:docMk/>
            <pc:sldMk cId="2432092557" sldId="275"/>
            <ac:spMk id="4" creationId="{00000000-0000-0000-0000-000000000000}"/>
          </ac:spMkLst>
        </pc:spChg>
      </pc:sldChg>
    </pc:docChg>
  </pc:docChgLst>
  <pc:docChgLst>
    <pc:chgData name="장경배" userId="e57fed4c-5fa4-4eba-97d2-58f9599f8484" providerId="ADAL" clId="{59AB6EC0-2A77-0544-91A1-F1F488157230}"/>
    <pc:docChg chg="undo custSel addSld delSld modSld sldOrd">
      <pc:chgData name="장경배" userId="e57fed4c-5fa4-4eba-97d2-58f9599f8484" providerId="ADAL" clId="{59AB6EC0-2A77-0544-91A1-F1F488157230}" dt="2019-10-20T09:48:28.390" v="4896" actId="20577"/>
      <pc:docMkLst>
        <pc:docMk/>
      </pc:docMkLst>
      <pc:sldChg chg="modSp del">
        <pc:chgData name="장경배" userId="e57fed4c-5fa4-4eba-97d2-58f9599f8484" providerId="ADAL" clId="{59AB6EC0-2A77-0544-91A1-F1F488157230}" dt="2019-10-20T05:21:21.260" v="369" actId="2696"/>
        <pc:sldMkLst>
          <pc:docMk/>
          <pc:sldMk cId="944834722" sldId="287"/>
        </pc:sldMkLst>
        <pc:spChg chg="mod">
          <ac:chgData name="장경배" userId="e57fed4c-5fa4-4eba-97d2-58f9599f8484" providerId="ADAL" clId="{59AB6EC0-2A77-0544-91A1-F1F488157230}" dt="2019-10-20T05:18:19.105" v="366" actId="20577"/>
          <ac:spMkLst>
            <pc:docMk/>
            <pc:sldMk cId="944834722" sldId="287"/>
            <ac:spMk id="7" creationId="{963BAC40-4760-4FC4-B9B3-AFF90273002D}"/>
          </ac:spMkLst>
        </pc:spChg>
        <pc:spChg chg="mod">
          <ac:chgData name="장경배" userId="e57fed4c-5fa4-4eba-97d2-58f9599f8484" providerId="ADAL" clId="{59AB6EC0-2A77-0544-91A1-F1F488157230}" dt="2019-10-20T05:18:23.411" v="367" actId="1076"/>
          <ac:spMkLst>
            <pc:docMk/>
            <pc:sldMk cId="944834722" sldId="287"/>
            <ac:spMk id="8" creationId="{02C350F3-F5DE-465B-85AD-0C731C3891B1}"/>
          </ac:spMkLst>
        </pc:spChg>
      </pc:sldChg>
      <pc:sldChg chg="addSp delSp modSp">
        <pc:chgData name="장경배" userId="e57fed4c-5fa4-4eba-97d2-58f9599f8484" providerId="ADAL" clId="{59AB6EC0-2A77-0544-91A1-F1F488157230}" dt="2019-10-20T05:31:13.022" v="371"/>
        <pc:sldMkLst>
          <pc:docMk/>
          <pc:sldMk cId="357976639" sldId="291"/>
        </pc:sldMkLst>
        <pc:spChg chg="mod">
          <ac:chgData name="장경배" userId="e57fed4c-5fa4-4eba-97d2-58f9599f8484" providerId="ADAL" clId="{59AB6EC0-2A77-0544-91A1-F1F488157230}" dt="2019-10-20T05:17:50.981" v="364" actId="20577"/>
          <ac:spMkLst>
            <pc:docMk/>
            <pc:sldMk cId="357976639" sldId="291"/>
            <ac:spMk id="4" creationId="{37226796-F6DD-4726-AB92-57C1ED6BACD4}"/>
          </ac:spMkLst>
        </pc:spChg>
        <pc:spChg chg="add del">
          <ac:chgData name="장경배" userId="e57fed4c-5fa4-4eba-97d2-58f9599f8484" providerId="ADAL" clId="{59AB6EC0-2A77-0544-91A1-F1F488157230}" dt="2019-10-20T05:31:13.022" v="371"/>
          <ac:spMkLst>
            <pc:docMk/>
            <pc:sldMk cId="357976639" sldId="291"/>
            <ac:spMk id="6" creationId="{756CDA7B-661D-F34D-833C-D1D2AA94FEBB}"/>
          </ac:spMkLst>
        </pc:spChg>
      </pc:sldChg>
      <pc:sldChg chg="modSp add">
        <pc:chgData name="장경배" userId="e57fed4c-5fa4-4eba-97d2-58f9599f8484" providerId="ADAL" clId="{59AB6EC0-2A77-0544-91A1-F1F488157230}" dt="2019-10-20T05:33:04.601" v="375" actId="20577"/>
        <pc:sldMkLst>
          <pc:docMk/>
          <pc:sldMk cId="514772272" sldId="292"/>
        </pc:sldMkLst>
        <pc:spChg chg="mod">
          <ac:chgData name="장경배" userId="e57fed4c-5fa4-4eba-97d2-58f9599f8484" providerId="ADAL" clId="{59AB6EC0-2A77-0544-91A1-F1F488157230}" dt="2019-10-20T05:33:04.601" v="375" actId="20577"/>
          <ac:spMkLst>
            <pc:docMk/>
            <pc:sldMk cId="514772272" sldId="292"/>
            <ac:spMk id="7" creationId="{963BAC40-4760-4FC4-B9B3-AFF90273002D}"/>
          </ac:spMkLst>
        </pc:spChg>
      </pc:sldChg>
      <pc:sldChg chg="addSp modSp add">
        <pc:chgData name="장경배" userId="e57fed4c-5fa4-4eba-97d2-58f9599f8484" providerId="ADAL" clId="{59AB6EC0-2A77-0544-91A1-F1F488157230}" dt="2019-10-20T05:35:36.531" v="447" actId="15"/>
        <pc:sldMkLst>
          <pc:docMk/>
          <pc:sldMk cId="3390111093" sldId="293"/>
        </pc:sldMkLst>
        <pc:spChg chg="add mod">
          <ac:chgData name="장경배" userId="e57fed4c-5fa4-4eba-97d2-58f9599f8484" providerId="ADAL" clId="{59AB6EC0-2A77-0544-91A1-F1F488157230}" dt="2019-10-20T05:35:12.531" v="432" actId="1037"/>
          <ac:spMkLst>
            <pc:docMk/>
            <pc:sldMk cId="3390111093" sldId="293"/>
            <ac:spMk id="4" creationId="{4913BA4D-CAA6-FD43-9FE5-127EEA757E4D}"/>
          </ac:spMkLst>
        </pc:spChg>
        <pc:spChg chg="add mod">
          <ac:chgData name="장경배" userId="e57fed4c-5fa4-4eba-97d2-58f9599f8484" providerId="ADAL" clId="{59AB6EC0-2A77-0544-91A1-F1F488157230}" dt="2019-10-20T05:35:07.527" v="417" actId="1038"/>
          <ac:spMkLst>
            <pc:docMk/>
            <pc:sldMk cId="3390111093" sldId="293"/>
            <ac:spMk id="5" creationId="{C05B6940-FAA8-664F-BC80-26F82C39B559}"/>
          </ac:spMkLst>
        </pc:spChg>
        <pc:spChg chg="mod">
          <ac:chgData name="장경배" userId="e57fed4c-5fa4-4eba-97d2-58f9599f8484" providerId="ADAL" clId="{59AB6EC0-2A77-0544-91A1-F1F488157230}" dt="2019-10-20T05:35:36.531" v="447" actId="15"/>
          <ac:spMkLst>
            <pc:docMk/>
            <pc:sldMk cId="3390111093" sldId="293"/>
            <ac:spMk id="7" creationId="{963BAC40-4760-4FC4-B9B3-AFF90273002D}"/>
          </ac:spMkLst>
        </pc:spChg>
      </pc:sldChg>
      <pc:sldChg chg="add">
        <pc:chgData name="장경배" userId="e57fed4c-5fa4-4eba-97d2-58f9599f8484" providerId="ADAL" clId="{59AB6EC0-2A77-0544-91A1-F1F488157230}" dt="2019-10-20T05:40:42.120" v="448"/>
        <pc:sldMkLst>
          <pc:docMk/>
          <pc:sldMk cId="4236803041" sldId="295"/>
        </pc:sldMkLst>
      </pc:sldChg>
      <pc:sldChg chg="addSp modSp">
        <pc:chgData name="장경배" userId="e57fed4c-5fa4-4eba-97d2-58f9599f8484" providerId="ADAL" clId="{59AB6EC0-2A77-0544-91A1-F1F488157230}" dt="2019-10-20T05:05:51.013" v="10" actId="1076"/>
        <pc:sldMkLst>
          <pc:docMk/>
          <pc:sldMk cId="794093463" sldId="303"/>
        </pc:sldMkLst>
        <pc:spChg chg="mod">
          <ac:chgData name="장경배" userId="e57fed4c-5fa4-4eba-97d2-58f9599f8484" providerId="ADAL" clId="{59AB6EC0-2A77-0544-91A1-F1F488157230}" dt="2019-10-20T05:05:05.305" v="4" actId="1076"/>
          <ac:spMkLst>
            <pc:docMk/>
            <pc:sldMk cId="794093463" sldId="303"/>
            <ac:spMk id="4" creationId="{EE15FF2A-E7A3-0847-9C4C-1EB506E300D4}"/>
          </ac:spMkLst>
        </pc:spChg>
        <pc:spChg chg="add mod">
          <ac:chgData name="장경배" userId="e57fed4c-5fa4-4eba-97d2-58f9599f8484" providerId="ADAL" clId="{59AB6EC0-2A77-0544-91A1-F1F488157230}" dt="2019-10-20T05:05:51.013" v="10" actId="1076"/>
          <ac:spMkLst>
            <pc:docMk/>
            <pc:sldMk cId="794093463" sldId="303"/>
            <ac:spMk id="5" creationId="{A79E3020-93AF-9247-9AE4-9CB709AD5F5C}"/>
          </ac:spMkLst>
        </pc:spChg>
        <pc:picChg chg="add mod">
          <ac:chgData name="장경배" userId="e57fed4c-5fa4-4eba-97d2-58f9599f8484" providerId="ADAL" clId="{59AB6EC0-2A77-0544-91A1-F1F488157230}" dt="2019-10-20T05:05:48.572" v="9" actId="1076"/>
          <ac:picMkLst>
            <pc:docMk/>
            <pc:sldMk cId="794093463" sldId="303"/>
            <ac:picMk id="6" creationId="{73E9A2CB-43F5-9749-9A48-3511030CCCD1}"/>
          </ac:picMkLst>
        </pc:picChg>
      </pc:sldChg>
      <pc:sldChg chg="modSp">
        <pc:chgData name="장경배" userId="e57fed4c-5fa4-4eba-97d2-58f9599f8484" providerId="ADAL" clId="{59AB6EC0-2A77-0544-91A1-F1F488157230}" dt="2019-10-20T05:10:04.437" v="186" actId="20577"/>
        <pc:sldMkLst>
          <pc:docMk/>
          <pc:sldMk cId="939925907" sldId="340"/>
        </pc:sldMkLst>
        <pc:spChg chg="mod">
          <ac:chgData name="장경배" userId="e57fed4c-5fa4-4eba-97d2-58f9599f8484" providerId="ADAL" clId="{59AB6EC0-2A77-0544-91A1-F1F488157230}" dt="2019-10-20T05:08:40.577" v="74" actId="113"/>
          <ac:spMkLst>
            <pc:docMk/>
            <pc:sldMk cId="939925907" sldId="340"/>
            <ac:spMk id="3" creationId="{D313AA25-D556-CD46-80E1-597F31251095}"/>
          </ac:spMkLst>
        </pc:spChg>
        <pc:spChg chg="mod">
          <ac:chgData name="장경배" userId="e57fed4c-5fa4-4eba-97d2-58f9599f8484" providerId="ADAL" clId="{59AB6EC0-2A77-0544-91A1-F1F488157230}" dt="2019-10-20T05:10:04.437" v="186" actId="20577"/>
          <ac:spMkLst>
            <pc:docMk/>
            <pc:sldMk cId="939925907" sldId="340"/>
            <ac:spMk id="5" creationId="{9A4C080C-F6BC-C344-AAAC-1FD273361C42}"/>
          </ac:spMkLst>
        </pc:spChg>
      </pc:sldChg>
      <pc:sldChg chg="modSp ord">
        <pc:chgData name="장경배" userId="e57fed4c-5fa4-4eba-97d2-58f9599f8484" providerId="ADAL" clId="{59AB6EC0-2A77-0544-91A1-F1F488157230}" dt="2019-10-20T05:46:30.389" v="539"/>
        <pc:sldMkLst>
          <pc:docMk/>
          <pc:sldMk cId="3073416766" sldId="341"/>
        </pc:sldMkLst>
        <pc:spChg chg="mod">
          <ac:chgData name="장경배" userId="e57fed4c-5fa4-4eba-97d2-58f9599f8484" providerId="ADAL" clId="{59AB6EC0-2A77-0544-91A1-F1F488157230}" dt="2019-10-20T05:15:37.450" v="309" actId="20577"/>
          <ac:spMkLst>
            <pc:docMk/>
            <pc:sldMk cId="3073416766" sldId="341"/>
            <ac:spMk id="2" creationId="{00000000-0000-0000-0000-000000000000}"/>
          </ac:spMkLst>
        </pc:spChg>
        <pc:spChg chg="mod">
          <ac:chgData name="장경배" userId="e57fed4c-5fa4-4eba-97d2-58f9599f8484" providerId="ADAL" clId="{59AB6EC0-2A77-0544-91A1-F1F488157230}" dt="2019-10-20T05:12:31.353" v="230" actId="20577"/>
          <ac:spMkLst>
            <pc:docMk/>
            <pc:sldMk cId="3073416766" sldId="341"/>
            <ac:spMk id="6" creationId="{6A46458D-4203-3440-A4B7-DA9957AF5226}"/>
          </ac:spMkLst>
        </pc:spChg>
      </pc:sldChg>
      <pc:sldChg chg="modSp ord">
        <pc:chgData name="장경배" userId="e57fed4c-5fa4-4eba-97d2-58f9599f8484" providerId="ADAL" clId="{59AB6EC0-2A77-0544-91A1-F1F488157230}" dt="2019-10-20T05:46:30.389" v="539"/>
        <pc:sldMkLst>
          <pc:docMk/>
          <pc:sldMk cId="82140056" sldId="342"/>
        </pc:sldMkLst>
        <pc:spChg chg="mod">
          <ac:chgData name="장경배" userId="e57fed4c-5fa4-4eba-97d2-58f9599f8484" providerId="ADAL" clId="{59AB6EC0-2A77-0544-91A1-F1F488157230}" dt="2019-10-20T05:15:41.202" v="310"/>
          <ac:spMkLst>
            <pc:docMk/>
            <pc:sldMk cId="82140056" sldId="342"/>
            <ac:spMk id="2" creationId="{00000000-0000-0000-0000-000000000000}"/>
          </ac:spMkLst>
        </pc:spChg>
      </pc:sldChg>
      <pc:sldChg chg="modSp">
        <pc:chgData name="장경배" userId="e57fed4c-5fa4-4eba-97d2-58f9599f8484" providerId="ADAL" clId="{59AB6EC0-2A77-0544-91A1-F1F488157230}" dt="2019-10-20T06:13:21.798" v="1711"/>
        <pc:sldMkLst>
          <pc:docMk/>
          <pc:sldMk cId="3734454952" sldId="343"/>
        </pc:sldMkLst>
        <pc:spChg chg="mod">
          <ac:chgData name="장경배" userId="e57fed4c-5fa4-4eba-97d2-58f9599f8484" providerId="ADAL" clId="{59AB6EC0-2A77-0544-91A1-F1F488157230}" dt="2019-10-20T06:09:08.474" v="1692" actId="20577"/>
          <ac:spMkLst>
            <pc:docMk/>
            <pc:sldMk cId="3734454952" sldId="343"/>
            <ac:spMk id="12" creationId="{768A590B-3F2A-E548-8D50-0FD23885FC34}"/>
          </ac:spMkLst>
        </pc:spChg>
        <pc:spChg chg="mod">
          <ac:chgData name="장경배" userId="e57fed4c-5fa4-4eba-97d2-58f9599f8484" providerId="ADAL" clId="{59AB6EC0-2A77-0544-91A1-F1F488157230}" dt="2019-10-20T06:13:21.798" v="1711"/>
          <ac:spMkLst>
            <pc:docMk/>
            <pc:sldMk cId="3734454952" sldId="343"/>
            <ac:spMk id="13" creationId="{13AB8D62-E08B-9049-9452-A2C8D83CB42D}"/>
          </ac:spMkLst>
        </pc:spChg>
      </pc:sldChg>
      <pc:sldChg chg="addSp modSp">
        <pc:chgData name="장경배" userId="e57fed4c-5fa4-4eba-97d2-58f9599f8484" providerId="ADAL" clId="{59AB6EC0-2A77-0544-91A1-F1F488157230}" dt="2019-10-20T06:24:57.137" v="2084" actId="1035"/>
        <pc:sldMkLst>
          <pc:docMk/>
          <pc:sldMk cId="1730693470" sldId="344"/>
        </pc:sldMkLst>
        <pc:spChg chg="add mod">
          <ac:chgData name="장경배" userId="e57fed4c-5fa4-4eba-97d2-58f9599f8484" providerId="ADAL" clId="{59AB6EC0-2A77-0544-91A1-F1F488157230}" dt="2019-10-20T06:24:57.137" v="2084" actId="1035"/>
          <ac:spMkLst>
            <pc:docMk/>
            <pc:sldMk cId="1730693470" sldId="344"/>
            <ac:spMk id="5" creationId="{D58DAAD2-0063-C94E-B5A7-2D8BB3376857}"/>
          </ac:spMkLst>
        </pc:spChg>
        <pc:spChg chg="mod">
          <ac:chgData name="장경배" userId="e57fed4c-5fa4-4eba-97d2-58f9599f8484" providerId="ADAL" clId="{59AB6EC0-2A77-0544-91A1-F1F488157230}" dt="2019-10-20T06:22:14.498" v="1841" actId="1038"/>
          <ac:spMkLst>
            <pc:docMk/>
            <pc:sldMk cId="1730693470" sldId="344"/>
            <ac:spMk id="7" creationId="{B6119C3C-E12E-4045-A8FD-6048E8D3BB4F}"/>
          </ac:spMkLst>
        </pc:spChg>
        <pc:spChg chg="mod">
          <ac:chgData name="장경배" userId="e57fed4c-5fa4-4eba-97d2-58f9599f8484" providerId="ADAL" clId="{59AB6EC0-2A77-0544-91A1-F1F488157230}" dt="2019-10-20T06:22:24.053" v="1845" actId="1035"/>
          <ac:spMkLst>
            <pc:docMk/>
            <pc:sldMk cId="1730693470" sldId="344"/>
            <ac:spMk id="8" creationId="{0BD397EC-B9F5-AE44-BD2F-4F6C84809408}"/>
          </ac:spMkLst>
        </pc:spChg>
        <pc:spChg chg="mod">
          <ac:chgData name="장경배" userId="e57fed4c-5fa4-4eba-97d2-58f9599f8484" providerId="ADAL" clId="{59AB6EC0-2A77-0544-91A1-F1F488157230}" dt="2019-10-20T06:23:17.602" v="1959" actId="20577"/>
          <ac:spMkLst>
            <pc:docMk/>
            <pc:sldMk cId="1730693470" sldId="344"/>
            <ac:spMk id="9" creationId="{FA47EAC7-3EA4-624D-8E48-B8B4649453A3}"/>
          </ac:spMkLst>
        </pc:spChg>
        <pc:spChg chg="mod">
          <ac:chgData name="장경배" userId="e57fed4c-5fa4-4eba-97d2-58f9599f8484" providerId="ADAL" clId="{59AB6EC0-2A77-0544-91A1-F1F488157230}" dt="2019-10-20T06:24:49.346" v="2072" actId="20577"/>
          <ac:spMkLst>
            <pc:docMk/>
            <pc:sldMk cId="1730693470" sldId="344"/>
            <ac:spMk id="12" creationId="{768A590B-3F2A-E548-8D50-0FD23885FC34}"/>
          </ac:spMkLst>
        </pc:spChg>
        <pc:spChg chg="mod">
          <ac:chgData name="장경배" userId="e57fed4c-5fa4-4eba-97d2-58f9599f8484" providerId="ADAL" clId="{59AB6EC0-2A77-0544-91A1-F1F488157230}" dt="2019-10-20T06:23:24.959" v="1963" actId="1036"/>
          <ac:spMkLst>
            <pc:docMk/>
            <pc:sldMk cId="1730693470" sldId="344"/>
            <ac:spMk id="16" creationId="{B1EFA022-50AF-1B46-A5DD-C3286A25F515}"/>
          </ac:spMkLst>
        </pc:spChg>
      </pc:sldChg>
      <pc:sldChg chg="addSp delSp modSp">
        <pc:chgData name="장경배" userId="e57fed4c-5fa4-4eba-97d2-58f9599f8484" providerId="ADAL" clId="{59AB6EC0-2A77-0544-91A1-F1F488157230}" dt="2019-10-20T06:42:11.768" v="2687" actId="20577"/>
        <pc:sldMkLst>
          <pc:docMk/>
          <pc:sldMk cId="3150961806" sldId="345"/>
        </pc:sldMkLst>
        <pc:spChg chg="mod">
          <ac:chgData name="장경배" userId="e57fed4c-5fa4-4eba-97d2-58f9599f8484" providerId="ADAL" clId="{59AB6EC0-2A77-0544-91A1-F1F488157230}" dt="2019-10-20T06:36:23.599" v="2114" actId="20577"/>
          <ac:spMkLst>
            <pc:docMk/>
            <pc:sldMk cId="3150961806" sldId="345"/>
            <ac:spMk id="2" creationId="{00000000-0000-0000-0000-000000000000}"/>
          </ac:spMkLst>
        </pc:spChg>
        <pc:spChg chg="add del mod">
          <ac:chgData name="장경배" userId="e57fed4c-5fa4-4eba-97d2-58f9599f8484" providerId="ADAL" clId="{59AB6EC0-2A77-0544-91A1-F1F488157230}" dt="2019-10-20T06:36:01.676" v="2089"/>
          <ac:spMkLst>
            <pc:docMk/>
            <pc:sldMk cId="3150961806" sldId="345"/>
            <ac:spMk id="3" creationId="{963D693F-7F4A-5E4A-B8BA-110061F4594A}"/>
          </ac:spMkLst>
        </pc:spChg>
        <pc:spChg chg="add del mod">
          <ac:chgData name="장경배" userId="e57fed4c-5fa4-4eba-97d2-58f9599f8484" providerId="ADAL" clId="{59AB6EC0-2A77-0544-91A1-F1F488157230}" dt="2019-10-20T06:36:11.641" v="2094"/>
          <ac:spMkLst>
            <pc:docMk/>
            <pc:sldMk cId="3150961806" sldId="345"/>
            <ac:spMk id="4" creationId="{42C1CB94-119E-1B4B-B3B5-51FA3E354FC7}"/>
          </ac:spMkLst>
        </pc:spChg>
        <pc:spChg chg="add del mod">
          <ac:chgData name="장경배" userId="e57fed4c-5fa4-4eba-97d2-58f9599f8484" providerId="ADAL" clId="{59AB6EC0-2A77-0544-91A1-F1F488157230}" dt="2019-10-20T06:36:38.596" v="2119"/>
          <ac:spMkLst>
            <pc:docMk/>
            <pc:sldMk cId="3150961806" sldId="345"/>
            <ac:spMk id="5" creationId="{F2EFE079-0C39-D24B-B9E7-0DC471FC6E06}"/>
          </ac:spMkLst>
        </pc:spChg>
        <pc:spChg chg="add mod">
          <ac:chgData name="장경배" userId="e57fed4c-5fa4-4eba-97d2-58f9599f8484" providerId="ADAL" clId="{59AB6EC0-2A77-0544-91A1-F1F488157230}" dt="2019-10-20T06:39:05.993" v="2337" actId="1037"/>
          <ac:spMkLst>
            <pc:docMk/>
            <pc:sldMk cId="3150961806" sldId="345"/>
            <ac:spMk id="6" creationId="{3C28CBDC-0380-B04C-A66A-7A10116170FD}"/>
          </ac:spMkLst>
        </pc:spChg>
        <pc:spChg chg="add mod">
          <ac:chgData name="장경배" userId="e57fed4c-5fa4-4eba-97d2-58f9599f8484" providerId="ADAL" clId="{59AB6EC0-2A77-0544-91A1-F1F488157230}" dt="2019-10-20T06:38:52.920" v="2333" actId="1076"/>
          <ac:spMkLst>
            <pc:docMk/>
            <pc:sldMk cId="3150961806" sldId="345"/>
            <ac:spMk id="7" creationId="{DE7D7EE7-C817-8345-B725-79E13C9914F7}"/>
          </ac:spMkLst>
        </pc:spChg>
        <pc:spChg chg="add mod">
          <ac:chgData name="장경배" userId="e57fed4c-5fa4-4eba-97d2-58f9599f8484" providerId="ADAL" clId="{59AB6EC0-2A77-0544-91A1-F1F488157230}" dt="2019-10-20T06:38:48.871" v="2332" actId="20577"/>
          <ac:spMkLst>
            <pc:docMk/>
            <pc:sldMk cId="3150961806" sldId="345"/>
            <ac:spMk id="8" creationId="{15091B54-16E1-0642-BEEF-48493A189F17}"/>
          </ac:spMkLst>
        </pc:spChg>
        <pc:spChg chg="add mod">
          <ac:chgData name="장경배" userId="e57fed4c-5fa4-4eba-97d2-58f9599f8484" providerId="ADAL" clId="{59AB6EC0-2A77-0544-91A1-F1F488157230}" dt="2019-10-20T06:39:22.884" v="2380" actId="20577"/>
          <ac:spMkLst>
            <pc:docMk/>
            <pc:sldMk cId="3150961806" sldId="345"/>
            <ac:spMk id="9" creationId="{FEF591B0-36A8-0145-9DE3-D36D781F4EE0}"/>
          </ac:spMkLst>
        </pc:spChg>
        <pc:spChg chg="add del mod">
          <ac:chgData name="장경배" userId="e57fed4c-5fa4-4eba-97d2-58f9599f8484" providerId="ADAL" clId="{59AB6EC0-2A77-0544-91A1-F1F488157230}" dt="2019-10-20T06:40:18.102" v="2407"/>
          <ac:spMkLst>
            <pc:docMk/>
            <pc:sldMk cId="3150961806" sldId="345"/>
            <ac:spMk id="10" creationId="{9382E387-94BF-A14D-9D9B-F7D210F311BF}"/>
          </ac:spMkLst>
        </pc:spChg>
        <pc:spChg chg="add mod">
          <ac:chgData name="장경배" userId="e57fed4c-5fa4-4eba-97d2-58f9599f8484" providerId="ADAL" clId="{59AB6EC0-2A77-0544-91A1-F1F488157230}" dt="2019-10-20T06:42:11.768" v="2687" actId="20577"/>
          <ac:spMkLst>
            <pc:docMk/>
            <pc:sldMk cId="3150961806" sldId="345"/>
            <ac:spMk id="11" creationId="{D5D74164-87BB-C54D-ADFB-3FBB1617187C}"/>
          </ac:spMkLst>
        </pc:spChg>
      </pc:sldChg>
      <pc:sldChg chg="addSp delSp modSp">
        <pc:chgData name="장경배" userId="e57fed4c-5fa4-4eba-97d2-58f9599f8484" providerId="ADAL" clId="{59AB6EC0-2A77-0544-91A1-F1F488157230}" dt="2019-10-20T05:53:52.655" v="708" actId="1038"/>
        <pc:sldMkLst>
          <pc:docMk/>
          <pc:sldMk cId="4110407642" sldId="346"/>
        </pc:sldMkLst>
        <pc:spChg chg="mod">
          <ac:chgData name="장경배" userId="e57fed4c-5fa4-4eba-97d2-58f9599f8484" providerId="ADAL" clId="{59AB6EC0-2A77-0544-91A1-F1F488157230}" dt="2019-10-20T05:49:11.160" v="541" actId="255"/>
          <ac:spMkLst>
            <pc:docMk/>
            <pc:sldMk cId="4110407642" sldId="346"/>
            <ac:spMk id="2" creationId="{CBE0A5CD-6874-1E43-99B5-278C4820E34A}"/>
          </ac:spMkLst>
        </pc:spChg>
        <pc:spChg chg="del">
          <ac:chgData name="장경배" userId="e57fed4c-5fa4-4eba-97d2-58f9599f8484" providerId="ADAL" clId="{59AB6EC0-2A77-0544-91A1-F1F488157230}" dt="2019-10-20T05:41:28.885" v="449" actId="478"/>
          <ac:spMkLst>
            <pc:docMk/>
            <pc:sldMk cId="4110407642" sldId="346"/>
            <ac:spMk id="3" creationId="{4559A560-E332-1242-8606-2740EC251767}"/>
          </ac:spMkLst>
        </pc:spChg>
        <pc:spChg chg="add mod">
          <ac:chgData name="장경배" userId="e57fed4c-5fa4-4eba-97d2-58f9599f8484" providerId="ADAL" clId="{59AB6EC0-2A77-0544-91A1-F1F488157230}" dt="2019-10-20T05:53:52.655" v="708" actId="1038"/>
          <ac:spMkLst>
            <pc:docMk/>
            <pc:sldMk cId="4110407642" sldId="346"/>
            <ac:spMk id="4" creationId="{691C4DCD-74B1-1546-BD6F-C7828A055BA5}"/>
          </ac:spMkLst>
        </pc:spChg>
        <pc:spChg chg="add mod">
          <ac:chgData name="장경배" userId="e57fed4c-5fa4-4eba-97d2-58f9599f8484" providerId="ADAL" clId="{59AB6EC0-2A77-0544-91A1-F1F488157230}" dt="2019-10-20T05:53:44.370" v="688" actId="1037"/>
          <ac:spMkLst>
            <pc:docMk/>
            <pc:sldMk cId="4110407642" sldId="346"/>
            <ac:spMk id="5" creationId="{84CEE95A-FDA7-974F-BA24-44190C35B1C8}"/>
          </ac:spMkLst>
        </pc:spChg>
        <pc:spChg chg="add mod">
          <ac:chgData name="장경배" userId="e57fed4c-5fa4-4eba-97d2-58f9599f8484" providerId="ADAL" clId="{59AB6EC0-2A77-0544-91A1-F1F488157230}" dt="2019-10-20T05:53:44.370" v="688" actId="1037"/>
          <ac:spMkLst>
            <pc:docMk/>
            <pc:sldMk cId="4110407642" sldId="346"/>
            <ac:spMk id="6" creationId="{A7113C16-C704-6D42-B76B-EFF82EE7E989}"/>
          </ac:spMkLst>
        </pc:spChg>
        <pc:spChg chg="add mod">
          <ac:chgData name="장경배" userId="e57fed4c-5fa4-4eba-97d2-58f9599f8484" providerId="ADAL" clId="{59AB6EC0-2A77-0544-91A1-F1F488157230}" dt="2019-10-20T05:53:49.477" v="703" actId="1035"/>
          <ac:spMkLst>
            <pc:docMk/>
            <pc:sldMk cId="4110407642" sldId="346"/>
            <ac:spMk id="8" creationId="{EBFBBD08-CF07-1049-AB4F-77D47FC3BE8A}"/>
          </ac:spMkLst>
        </pc:spChg>
        <pc:picChg chg="add mod">
          <ac:chgData name="장경배" userId="e57fed4c-5fa4-4eba-97d2-58f9599f8484" providerId="ADAL" clId="{59AB6EC0-2A77-0544-91A1-F1F488157230}" dt="2019-10-20T05:53:44.370" v="688" actId="1037"/>
          <ac:picMkLst>
            <pc:docMk/>
            <pc:sldMk cId="4110407642" sldId="346"/>
            <ac:picMk id="7" creationId="{33308E0C-E016-5D42-9F2A-561CCCDCF943}"/>
          </ac:picMkLst>
        </pc:picChg>
      </pc:sldChg>
      <pc:sldChg chg="add">
        <pc:chgData name="장경배" userId="e57fed4c-5fa4-4eba-97d2-58f9599f8484" providerId="ADAL" clId="{59AB6EC0-2A77-0544-91A1-F1F488157230}" dt="2019-10-20T05:20:14.457" v="368"/>
        <pc:sldMkLst>
          <pc:docMk/>
          <pc:sldMk cId="1060306431" sldId="347"/>
        </pc:sldMkLst>
      </pc:sldChg>
      <pc:sldChg chg="addSp delSp modSp add">
        <pc:chgData name="장경배" userId="e57fed4c-5fa4-4eba-97d2-58f9599f8484" providerId="ADAL" clId="{59AB6EC0-2A77-0544-91A1-F1F488157230}" dt="2019-10-20T09:26:00.789" v="3723" actId="478"/>
        <pc:sldMkLst>
          <pc:docMk/>
          <pc:sldMk cId="3436097281" sldId="348"/>
        </pc:sldMkLst>
        <pc:spChg chg="add del mod">
          <ac:chgData name="장경배" userId="e57fed4c-5fa4-4eba-97d2-58f9599f8484" providerId="ADAL" clId="{59AB6EC0-2A77-0544-91A1-F1F488157230}" dt="2019-10-20T05:59:30.396" v="718" actId="255"/>
          <ac:spMkLst>
            <pc:docMk/>
            <pc:sldMk cId="3436097281" sldId="348"/>
            <ac:spMk id="2" creationId="{795989B6-5C5F-914D-988A-164FD038B69E}"/>
          </ac:spMkLst>
        </pc:spChg>
        <pc:spChg chg="del">
          <ac:chgData name="장경배" userId="e57fed4c-5fa4-4eba-97d2-58f9599f8484" providerId="ADAL" clId="{59AB6EC0-2A77-0544-91A1-F1F488157230}" dt="2019-10-20T05:59:06.758" v="710" actId="478"/>
          <ac:spMkLst>
            <pc:docMk/>
            <pc:sldMk cId="3436097281" sldId="348"/>
            <ac:spMk id="3" creationId="{3EF5E094-01CF-6146-9C23-CE160D43962C}"/>
          </ac:spMkLst>
        </pc:spChg>
        <pc:spChg chg="add mod">
          <ac:chgData name="장경배" userId="e57fed4c-5fa4-4eba-97d2-58f9599f8484" providerId="ADAL" clId="{59AB6EC0-2A77-0544-91A1-F1F488157230}" dt="2019-10-20T06:02:01.033" v="1090" actId="1076"/>
          <ac:spMkLst>
            <pc:docMk/>
            <pc:sldMk cId="3436097281" sldId="348"/>
            <ac:spMk id="4" creationId="{3E40AF4C-620F-8946-8932-10E1528F25AA}"/>
          </ac:spMkLst>
        </pc:spChg>
        <pc:spChg chg="add del">
          <ac:chgData name="장경배" userId="e57fed4c-5fa4-4eba-97d2-58f9599f8484" providerId="ADAL" clId="{59AB6EC0-2A77-0544-91A1-F1F488157230}" dt="2019-10-20T05:59:20.253" v="715"/>
          <ac:spMkLst>
            <pc:docMk/>
            <pc:sldMk cId="3436097281" sldId="348"/>
            <ac:spMk id="5" creationId="{4A5F8005-14CC-D04F-97B0-35447CB893F9}"/>
          </ac:spMkLst>
        </pc:spChg>
        <pc:spChg chg="add mod">
          <ac:chgData name="장경배" userId="e57fed4c-5fa4-4eba-97d2-58f9599f8484" providerId="ADAL" clId="{59AB6EC0-2A77-0544-91A1-F1F488157230}" dt="2019-10-20T06:01:57.489" v="1089" actId="1076"/>
          <ac:spMkLst>
            <pc:docMk/>
            <pc:sldMk cId="3436097281" sldId="348"/>
            <ac:spMk id="6" creationId="{846B5E02-37A4-6949-8DD1-F41A64370ADE}"/>
          </ac:spMkLst>
        </pc:spChg>
        <pc:spChg chg="add mod">
          <ac:chgData name="장경배" userId="e57fed4c-5fa4-4eba-97d2-58f9599f8484" providerId="ADAL" clId="{59AB6EC0-2A77-0544-91A1-F1F488157230}" dt="2019-10-20T06:05:59.773" v="1380" actId="20577"/>
          <ac:spMkLst>
            <pc:docMk/>
            <pc:sldMk cId="3436097281" sldId="348"/>
            <ac:spMk id="7" creationId="{0CE8878F-0DCB-1147-8212-66106F34E097}"/>
          </ac:spMkLst>
        </pc:spChg>
        <pc:spChg chg="add mod">
          <ac:chgData name="장경배" userId="e57fed4c-5fa4-4eba-97d2-58f9599f8484" providerId="ADAL" clId="{59AB6EC0-2A77-0544-91A1-F1F488157230}" dt="2019-10-20T06:07:11.802" v="1674" actId="20577"/>
          <ac:spMkLst>
            <pc:docMk/>
            <pc:sldMk cId="3436097281" sldId="348"/>
            <ac:spMk id="8" creationId="{2B09E91D-923B-E64A-894C-3AFAB9F92783}"/>
          </ac:spMkLst>
        </pc:spChg>
        <pc:spChg chg="add del">
          <ac:chgData name="장경배" userId="e57fed4c-5fa4-4eba-97d2-58f9599f8484" providerId="ADAL" clId="{59AB6EC0-2A77-0544-91A1-F1F488157230}" dt="2019-10-20T09:26:00.789" v="3723" actId="478"/>
          <ac:spMkLst>
            <pc:docMk/>
            <pc:sldMk cId="3436097281" sldId="348"/>
            <ac:spMk id="10" creationId="{F0485B5B-645D-CB4D-8DEA-A9C125F38529}"/>
          </ac:spMkLst>
        </pc:spChg>
        <pc:spChg chg="add del">
          <ac:chgData name="장경배" userId="e57fed4c-5fa4-4eba-97d2-58f9599f8484" providerId="ADAL" clId="{59AB6EC0-2A77-0544-91A1-F1F488157230}" dt="2019-10-20T09:26:00.789" v="3723" actId="478"/>
          <ac:spMkLst>
            <pc:docMk/>
            <pc:sldMk cId="3436097281" sldId="348"/>
            <ac:spMk id="11" creationId="{307F7E42-5347-8E4F-A967-00677E603A07}"/>
          </ac:spMkLst>
        </pc:spChg>
        <pc:picChg chg="add del">
          <ac:chgData name="장경배" userId="e57fed4c-5fa4-4eba-97d2-58f9599f8484" providerId="ADAL" clId="{59AB6EC0-2A77-0544-91A1-F1F488157230}" dt="2019-10-20T09:26:00.789" v="3723" actId="478"/>
          <ac:picMkLst>
            <pc:docMk/>
            <pc:sldMk cId="3436097281" sldId="348"/>
            <ac:picMk id="9" creationId="{503CD44C-0195-AA47-924C-C9A343A8AA0F}"/>
          </ac:picMkLst>
        </pc:picChg>
      </pc:sldChg>
      <pc:sldChg chg="addSp delSp modSp add">
        <pc:chgData name="장경배" userId="e57fed4c-5fa4-4eba-97d2-58f9599f8484" providerId="ADAL" clId="{59AB6EC0-2A77-0544-91A1-F1F488157230}" dt="2019-10-20T09:25:37.161" v="3718" actId="20577"/>
        <pc:sldMkLst>
          <pc:docMk/>
          <pc:sldMk cId="1038756618" sldId="349"/>
        </pc:sldMkLst>
        <pc:spChg chg="mod">
          <ac:chgData name="장경배" userId="e57fed4c-5fa4-4eba-97d2-58f9599f8484" providerId="ADAL" clId="{59AB6EC0-2A77-0544-91A1-F1F488157230}" dt="2019-10-20T09:13:58.101" v="3006" actId="20577"/>
          <ac:spMkLst>
            <pc:docMk/>
            <pc:sldMk cId="1038756618" sldId="349"/>
            <ac:spMk id="2" creationId="{1FC9D09F-7FB6-5B40-87DC-2011280B10D8}"/>
          </ac:spMkLst>
        </pc:spChg>
        <pc:spChg chg="del">
          <ac:chgData name="장경배" userId="e57fed4c-5fa4-4eba-97d2-58f9599f8484" providerId="ADAL" clId="{59AB6EC0-2A77-0544-91A1-F1F488157230}" dt="2019-10-20T09:11:41.989" v="2746" actId="478"/>
          <ac:spMkLst>
            <pc:docMk/>
            <pc:sldMk cId="1038756618" sldId="349"/>
            <ac:spMk id="3" creationId="{3AD004A1-62F8-4940-880D-0241667A054A}"/>
          </ac:spMkLst>
        </pc:spChg>
        <pc:spChg chg="add mod">
          <ac:chgData name="장경배" userId="e57fed4c-5fa4-4eba-97d2-58f9599f8484" providerId="ADAL" clId="{59AB6EC0-2A77-0544-91A1-F1F488157230}" dt="2019-10-20T09:11:48.021" v="2748" actId="1076"/>
          <ac:spMkLst>
            <pc:docMk/>
            <pc:sldMk cId="1038756618" sldId="349"/>
            <ac:spMk id="5" creationId="{15A49628-2D6F-C345-8927-E0495C921E44}"/>
          </ac:spMkLst>
        </pc:spChg>
        <pc:spChg chg="add mod">
          <ac:chgData name="장경배" userId="e57fed4c-5fa4-4eba-97d2-58f9599f8484" providerId="ADAL" clId="{59AB6EC0-2A77-0544-91A1-F1F488157230}" dt="2019-10-20T09:13:40.919" v="2980" actId="20577"/>
          <ac:spMkLst>
            <pc:docMk/>
            <pc:sldMk cId="1038756618" sldId="349"/>
            <ac:spMk id="6" creationId="{8C2FFA56-6284-C14D-ABBB-391C16B1A8C4}"/>
          </ac:spMkLst>
        </pc:spChg>
        <pc:spChg chg="add mod">
          <ac:chgData name="장경배" userId="e57fed4c-5fa4-4eba-97d2-58f9599f8484" providerId="ADAL" clId="{59AB6EC0-2A77-0544-91A1-F1F488157230}" dt="2019-10-20T09:13:20.614" v="2865" actId="1076"/>
          <ac:spMkLst>
            <pc:docMk/>
            <pc:sldMk cId="1038756618" sldId="349"/>
            <ac:spMk id="7" creationId="{B06BBB48-124F-3B42-A624-92EEDD749B24}"/>
          </ac:spMkLst>
        </pc:spChg>
        <pc:spChg chg="add del mod">
          <ac:chgData name="장경배" userId="e57fed4c-5fa4-4eba-97d2-58f9599f8484" providerId="ADAL" clId="{59AB6EC0-2A77-0544-91A1-F1F488157230}" dt="2019-10-20T09:24:11.196" v="3332" actId="478"/>
          <ac:spMkLst>
            <pc:docMk/>
            <pc:sldMk cId="1038756618" sldId="349"/>
            <ac:spMk id="9" creationId="{E3859D1A-04CA-5F49-A599-C8FAA820B1CB}"/>
          </ac:spMkLst>
        </pc:spChg>
        <pc:spChg chg="add del mod">
          <ac:chgData name="장경배" userId="e57fed4c-5fa4-4eba-97d2-58f9599f8484" providerId="ADAL" clId="{59AB6EC0-2A77-0544-91A1-F1F488157230}" dt="2019-10-20T09:24:11.196" v="3332" actId="478"/>
          <ac:spMkLst>
            <pc:docMk/>
            <pc:sldMk cId="1038756618" sldId="349"/>
            <ac:spMk id="10" creationId="{4B1B05D1-1BE8-C640-B8D8-F7F79B91BBD2}"/>
          </ac:spMkLst>
        </pc:spChg>
        <pc:spChg chg="add mod">
          <ac:chgData name="장경배" userId="e57fed4c-5fa4-4eba-97d2-58f9599f8484" providerId="ADAL" clId="{59AB6EC0-2A77-0544-91A1-F1F488157230}" dt="2019-10-20T09:25:37.161" v="3718" actId="20577"/>
          <ac:spMkLst>
            <pc:docMk/>
            <pc:sldMk cId="1038756618" sldId="349"/>
            <ac:spMk id="11" creationId="{B6B3D29B-4D4C-574A-BA71-1457CC76F468}"/>
          </ac:spMkLst>
        </pc:spChg>
        <pc:picChg chg="add mod">
          <ac:chgData name="장경배" userId="e57fed4c-5fa4-4eba-97d2-58f9599f8484" providerId="ADAL" clId="{59AB6EC0-2A77-0544-91A1-F1F488157230}" dt="2019-10-20T09:11:48.021" v="2748" actId="1076"/>
          <ac:picMkLst>
            <pc:docMk/>
            <pc:sldMk cId="1038756618" sldId="349"/>
            <ac:picMk id="4" creationId="{4A6723C4-5749-4844-A8F6-00FED111C0DE}"/>
          </ac:picMkLst>
        </pc:picChg>
        <pc:picChg chg="add del mod">
          <ac:chgData name="장경배" userId="e57fed4c-5fa4-4eba-97d2-58f9599f8484" providerId="ADAL" clId="{59AB6EC0-2A77-0544-91A1-F1F488157230}" dt="2019-10-20T09:24:11.196" v="3332" actId="478"/>
          <ac:picMkLst>
            <pc:docMk/>
            <pc:sldMk cId="1038756618" sldId="349"/>
            <ac:picMk id="8" creationId="{042797DC-6789-304A-A786-FBBEFAE9A47B}"/>
          </ac:picMkLst>
        </pc:picChg>
      </pc:sldChg>
      <pc:sldChg chg="addSp delSp modSp add">
        <pc:chgData name="장경배" userId="e57fed4c-5fa4-4eba-97d2-58f9599f8484" providerId="ADAL" clId="{59AB6EC0-2A77-0544-91A1-F1F488157230}" dt="2019-10-20T09:48:28.390" v="4896" actId="20577"/>
        <pc:sldMkLst>
          <pc:docMk/>
          <pc:sldMk cId="302454245" sldId="350"/>
        </pc:sldMkLst>
        <pc:spChg chg="add del mod">
          <ac:chgData name="장경배" userId="e57fed4c-5fa4-4eba-97d2-58f9599f8484" providerId="ADAL" clId="{59AB6EC0-2A77-0544-91A1-F1F488157230}" dt="2019-10-20T09:28:10.378" v="3743" actId="767"/>
          <ac:spMkLst>
            <pc:docMk/>
            <pc:sldMk cId="302454245" sldId="350"/>
            <ac:spMk id="3" creationId="{30CED0D8-3E29-BA45-9706-F11D5138C1F8}"/>
          </ac:spMkLst>
        </pc:spChg>
        <pc:spChg chg="del">
          <ac:chgData name="장경배" userId="e57fed4c-5fa4-4eba-97d2-58f9599f8484" providerId="ADAL" clId="{59AB6EC0-2A77-0544-91A1-F1F488157230}" dt="2019-10-20T09:25:56.057" v="3722" actId="478"/>
          <ac:spMkLst>
            <pc:docMk/>
            <pc:sldMk cId="302454245" sldId="350"/>
            <ac:spMk id="5" creationId="{15A49628-2D6F-C345-8927-E0495C921E44}"/>
          </ac:spMkLst>
        </pc:spChg>
        <pc:spChg chg="del">
          <ac:chgData name="장경배" userId="e57fed4c-5fa4-4eba-97d2-58f9599f8484" providerId="ADAL" clId="{59AB6EC0-2A77-0544-91A1-F1F488157230}" dt="2019-10-20T09:25:54.495" v="3721" actId="478"/>
          <ac:spMkLst>
            <pc:docMk/>
            <pc:sldMk cId="302454245" sldId="350"/>
            <ac:spMk id="6" creationId="{8C2FFA56-6284-C14D-ABBB-391C16B1A8C4}"/>
          </ac:spMkLst>
        </pc:spChg>
        <pc:spChg chg="del">
          <ac:chgData name="장경배" userId="e57fed4c-5fa4-4eba-97d2-58f9599f8484" providerId="ADAL" clId="{59AB6EC0-2A77-0544-91A1-F1F488157230}" dt="2019-10-20T09:25:56.057" v="3722" actId="478"/>
          <ac:spMkLst>
            <pc:docMk/>
            <pc:sldMk cId="302454245" sldId="350"/>
            <ac:spMk id="7" creationId="{B06BBB48-124F-3B42-A624-92EEDD749B24}"/>
          </ac:spMkLst>
        </pc:spChg>
        <pc:spChg chg="add mod">
          <ac:chgData name="장경배" userId="e57fed4c-5fa4-4eba-97d2-58f9599f8484" providerId="ADAL" clId="{59AB6EC0-2A77-0544-91A1-F1F488157230}" dt="2019-10-20T09:47:54.638" v="4781" actId="1076"/>
          <ac:spMkLst>
            <pc:docMk/>
            <pc:sldMk cId="302454245" sldId="350"/>
            <ac:spMk id="9" creationId="{EDC665FD-867A-974D-A368-7305677DD6BD}"/>
          </ac:spMkLst>
        </pc:spChg>
        <pc:spChg chg="add mod">
          <ac:chgData name="장경배" userId="e57fed4c-5fa4-4eba-97d2-58f9599f8484" providerId="ADAL" clId="{59AB6EC0-2A77-0544-91A1-F1F488157230}" dt="2019-10-20T09:47:54.638" v="4781" actId="1076"/>
          <ac:spMkLst>
            <pc:docMk/>
            <pc:sldMk cId="302454245" sldId="350"/>
            <ac:spMk id="10" creationId="{EFFB6B45-0CD6-A541-8BEB-53FE17E966B9}"/>
          </ac:spMkLst>
        </pc:spChg>
        <pc:spChg chg="del">
          <ac:chgData name="장경배" userId="e57fed4c-5fa4-4eba-97d2-58f9599f8484" providerId="ADAL" clId="{59AB6EC0-2A77-0544-91A1-F1F488157230}" dt="2019-10-20T09:25:54.495" v="3721" actId="478"/>
          <ac:spMkLst>
            <pc:docMk/>
            <pc:sldMk cId="302454245" sldId="350"/>
            <ac:spMk id="11" creationId="{B6B3D29B-4D4C-574A-BA71-1457CC76F468}"/>
          </ac:spMkLst>
        </pc:spChg>
        <pc:spChg chg="add mod">
          <ac:chgData name="장경배" userId="e57fed4c-5fa4-4eba-97d2-58f9599f8484" providerId="ADAL" clId="{59AB6EC0-2A77-0544-91A1-F1F488157230}" dt="2019-10-20T09:41:50.455" v="4780"/>
          <ac:spMkLst>
            <pc:docMk/>
            <pc:sldMk cId="302454245" sldId="350"/>
            <ac:spMk id="12" creationId="{2E67C7B0-F007-824A-8F8E-64B67DFF2797}"/>
          </ac:spMkLst>
        </pc:spChg>
        <pc:spChg chg="add mod">
          <ac:chgData name="장경배" userId="e57fed4c-5fa4-4eba-97d2-58f9599f8484" providerId="ADAL" clId="{59AB6EC0-2A77-0544-91A1-F1F488157230}" dt="2019-10-20T09:38:53.310" v="4442" actId="20577"/>
          <ac:spMkLst>
            <pc:docMk/>
            <pc:sldMk cId="302454245" sldId="350"/>
            <ac:spMk id="13" creationId="{420A35E5-E7C2-2645-AA36-7CCD23770A4D}"/>
          </ac:spMkLst>
        </pc:spChg>
        <pc:spChg chg="add mod">
          <ac:chgData name="장경배" userId="e57fed4c-5fa4-4eba-97d2-58f9599f8484" providerId="ADAL" clId="{59AB6EC0-2A77-0544-91A1-F1F488157230}" dt="2019-10-20T09:39:07.035" v="4472" actId="20577"/>
          <ac:spMkLst>
            <pc:docMk/>
            <pc:sldMk cId="302454245" sldId="350"/>
            <ac:spMk id="14" creationId="{BD8D45AB-2CC7-0042-B903-96BF444F1FBC}"/>
          </ac:spMkLst>
        </pc:spChg>
        <pc:spChg chg="add mod">
          <ac:chgData name="장경배" userId="e57fed4c-5fa4-4eba-97d2-58f9599f8484" providerId="ADAL" clId="{59AB6EC0-2A77-0544-91A1-F1F488157230}" dt="2019-10-20T09:41:45.660" v="4779"/>
          <ac:spMkLst>
            <pc:docMk/>
            <pc:sldMk cId="302454245" sldId="350"/>
            <ac:spMk id="15" creationId="{F9FFF1B7-1093-B24C-95AE-FB19AA84B688}"/>
          </ac:spMkLst>
        </pc:spChg>
        <pc:spChg chg="add mod">
          <ac:chgData name="장경배" userId="e57fed4c-5fa4-4eba-97d2-58f9599f8484" providerId="ADAL" clId="{59AB6EC0-2A77-0544-91A1-F1F488157230}" dt="2019-10-20T09:48:28.390" v="4896" actId="20577"/>
          <ac:spMkLst>
            <pc:docMk/>
            <pc:sldMk cId="302454245" sldId="350"/>
            <ac:spMk id="16" creationId="{8209750D-0DAE-5A48-9903-0BA1C92B5B7F}"/>
          </ac:spMkLst>
        </pc:spChg>
        <pc:spChg chg="add mod">
          <ac:chgData name="장경배" userId="e57fed4c-5fa4-4eba-97d2-58f9599f8484" providerId="ADAL" clId="{59AB6EC0-2A77-0544-91A1-F1F488157230}" dt="2019-10-20T09:48:19.253" v="4891"/>
          <ac:spMkLst>
            <pc:docMk/>
            <pc:sldMk cId="302454245" sldId="350"/>
            <ac:spMk id="17" creationId="{3E1351B7-6ABF-6345-A649-C99FC141E051}"/>
          </ac:spMkLst>
        </pc:spChg>
        <pc:picChg chg="del">
          <ac:chgData name="장경배" userId="e57fed4c-5fa4-4eba-97d2-58f9599f8484" providerId="ADAL" clId="{59AB6EC0-2A77-0544-91A1-F1F488157230}" dt="2019-10-20T09:25:54.495" v="3721" actId="478"/>
          <ac:picMkLst>
            <pc:docMk/>
            <pc:sldMk cId="302454245" sldId="350"/>
            <ac:picMk id="4" creationId="{4A6723C4-5749-4844-A8F6-00FED111C0DE}"/>
          </ac:picMkLst>
        </pc:picChg>
        <pc:picChg chg="add mod">
          <ac:chgData name="장경배" userId="e57fed4c-5fa4-4eba-97d2-58f9599f8484" providerId="ADAL" clId="{59AB6EC0-2A77-0544-91A1-F1F488157230}" dt="2019-10-20T09:41:33.868" v="4778" actId="1037"/>
          <ac:picMkLst>
            <pc:docMk/>
            <pc:sldMk cId="302454245" sldId="350"/>
            <ac:picMk id="8" creationId="{76FD5727-C733-5045-AC86-E1FECCF8DCCE}"/>
          </ac:picMkLst>
        </pc:picChg>
      </pc:sldChg>
    </pc:docChg>
  </pc:docChgLst>
  <pc:docChgLst>
    <pc:chgData name="장경배" userId="e57fed4c-5fa4-4eba-97d2-58f9599f8484" providerId="ADAL" clId="{04CCE94B-74A7-0847-A512-0C2DF794C649}"/>
    <pc:docChg chg="undo custSel addSld delSld modSld sldOrd">
      <pc:chgData name="장경배" userId="e57fed4c-5fa4-4eba-97d2-58f9599f8484" providerId="ADAL" clId="{04CCE94B-74A7-0847-A512-0C2DF794C649}" dt="2019-10-15T13:16:55.664" v="8043" actId="20577"/>
      <pc:docMkLst>
        <pc:docMk/>
      </pc:docMkLst>
      <pc:sldChg chg="addSp delSp modSp add">
        <pc:chgData name="장경배" userId="e57fed4c-5fa4-4eba-97d2-58f9599f8484" providerId="ADAL" clId="{04CCE94B-74A7-0847-A512-0C2DF794C649}" dt="2019-10-14T06:45:58.742" v="92" actId="478"/>
        <pc:sldMkLst>
          <pc:docMk/>
          <pc:sldMk cId="623394626" sldId="269"/>
        </pc:sldMkLst>
        <pc:spChg chg="mod">
          <ac:chgData name="장경배" userId="e57fed4c-5fa4-4eba-97d2-58f9599f8484" providerId="ADAL" clId="{04CCE94B-74A7-0847-A512-0C2DF794C649}" dt="2019-10-14T06:45:17.701" v="52" actId="20577"/>
          <ac:spMkLst>
            <pc:docMk/>
            <pc:sldMk cId="623394626" sldId="269"/>
            <ac:spMk id="2" creationId="{00000000-0000-0000-0000-000000000000}"/>
          </ac:spMkLst>
        </pc:spChg>
        <pc:spChg chg="mod">
          <ac:chgData name="장경배" userId="e57fed4c-5fa4-4eba-97d2-58f9599f8484" providerId="ADAL" clId="{04CCE94B-74A7-0847-A512-0C2DF794C649}" dt="2019-10-14T06:45:57.068" v="91" actId="20577"/>
          <ac:spMkLst>
            <pc:docMk/>
            <pc:sldMk cId="623394626" sldId="269"/>
            <ac:spMk id="3" creationId="{00000000-0000-0000-0000-000000000000}"/>
          </ac:spMkLst>
        </pc:spChg>
        <pc:spChg chg="del">
          <ac:chgData name="장경배" userId="e57fed4c-5fa4-4eba-97d2-58f9599f8484" providerId="ADAL" clId="{04CCE94B-74A7-0847-A512-0C2DF794C649}" dt="2019-10-14T06:45:58.742" v="92" actId="478"/>
          <ac:spMkLst>
            <pc:docMk/>
            <pc:sldMk cId="623394626" sldId="269"/>
            <ac:spMk id="4" creationId="{12E1911B-4469-494A-84D5-E69E3E9BDC2B}"/>
          </ac:spMkLst>
        </pc:spChg>
        <pc:spChg chg="add del mod">
          <ac:chgData name="장경배" userId="e57fed4c-5fa4-4eba-97d2-58f9599f8484" providerId="ADAL" clId="{04CCE94B-74A7-0847-A512-0C2DF794C649}" dt="2019-10-14T06:45:40.315" v="54"/>
          <ac:spMkLst>
            <pc:docMk/>
            <pc:sldMk cId="623394626" sldId="269"/>
            <ac:spMk id="5" creationId="{9E0CB24D-5A1E-EF42-A85E-983E6821C87E}"/>
          </ac:spMkLst>
        </pc:spChg>
      </pc:sldChg>
      <pc:sldChg chg="add">
        <pc:chgData name="장경배" userId="e57fed4c-5fa4-4eba-97d2-58f9599f8484" providerId="ADAL" clId="{04CCE94B-74A7-0847-A512-0C2DF794C649}" dt="2019-10-14T06:44:50.331" v="0"/>
        <pc:sldMkLst>
          <pc:docMk/>
          <pc:sldMk cId="2432092557" sldId="275"/>
        </pc:sldMkLst>
      </pc:sldChg>
      <pc:sldChg chg="add">
        <pc:chgData name="장경배" userId="e57fed4c-5fa4-4eba-97d2-58f9599f8484" providerId="ADAL" clId="{04CCE94B-74A7-0847-A512-0C2DF794C649}" dt="2019-10-14T06:47:40.704" v="93"/>
        <pc:sldMkLst>
          <pc:docMk/>
          <pc:sldMk cId="1268925862" sldId="280"/>
        </pc:sldMkLst>
      </pc:sldChg>
      <pc:sldChg chg="addSp delSp modSp add">
        <pc:chgData name="장경배" userId="e57fed4c-5fa4-4eba-97d2-58f9599f8484" providerId="ADAL" clId="{04CCE94B-74A7-0847-A512-0C2DF794C649}" dt="2019-10-15T09:18:14.979" v="7916"/>
        <pc:sldMkLst>
          <pc:docMk/>
          <pc:sldMk cId="357976639" sldId="291"/>
        </pc:sldMkLst>
        <pc:spChg chg="mod">
          <ac:chgData name="장경배" userId="e57fed4c-5fa4-4eba-97d2-58f9599f8484" providerId="ADAL" clId="{04CCE94B-74A7-0847-A512-0C2DF794C649}" dt="2019-10-15T09:17:43.778" v="7911"/>
          <ac:spMkLst>
            <pc:docMk/>
            <pc:sldMk cId="357976639" sldId="291"/>
            <ac:spMk id="7" creationId="{963BAC40-4760-4FC4-B9B3-AFF90273002D}"/>
          </ac:spMkLst>
        </pc:spChg>
        <pc:spChg chg="add del">
          <ac:chgData name="장경배" userId="e57fed4c-5fa4-4eba-97d2-58f9599f8484" providerId="ADAL" clId="{04CCE94B-74A7-0847-A512-0C2DF794C649}" dt="2019-10-15T09:18:13.161" v="7914"/>
          <ac:spMkLst>
            <pc:docMk/>
            <pc:sldMk cId="357976639" sldId="291"/>
            <ac:spMk id="11" creationId="{EC7E31B8-2A6B-DE4D-92F6-E9AAA02116C0}"/>
          </ac:spMkLst>
        </pc:spChg>
        <pc:spChg chg="add del">
          <ac:chgData name="장경배" userId="e57fed4c-5fa4-4eba-97d2-58f9599f8484" providerId="ADAL" clId="{04CCE94B-74A7-0847-A512-0C2DF794C649}" dt="2019-10-15T09:18:14.979" v="7916"/>
          <ac:spMkLst>
            <pc:docMk/>
            <pc:sldMk cId="357976639" sldId="291"/>
            <ac:spMk id="12" creationId="{B6450B91-DEEE-D542-8A6D-AF1094152870}"/>
          </ac:spMkLst>
        </pc:spChg>
      </pc:sldChg>
      <pc:sldChg chg="modSp add">
        <pc:chgData name="장경배" userId="e57fed4c-5fa4-4eba-97d2-58f9599f8484" providerId="ADAL" clId="{04CCE94B-74A7-0847-A512-0C2DF794C649}" dt="2019-10-15T05:57:26.554" v="7308" actId="20577"/>
        <pc:sldMkLst>
          <pc:docMk/>
          <pc:sldMk cId="794093463" sldId="303"/>
        </pc:sldMkLst>
        <pc:spChg chg="mod">
          <ac:chgData name="장경배" userId="e57fed4c-5fa4-4eba-97d2-58f9599f8484" providerId="ADAL" clId="{04CCE94B-74A7-0847-A512-0C2DF794C649}" dt="2019-10-15T05:57:26.554" v="7308" actId="20577"/>
          <ac:spMkLst>
            <pc:docMk/>
            <pc:sldMk cId="794093463" sldId="303"/>
            <ac:spMk id="4" creationId="{EE15FF2A-E7A3-0847-9C4C-1EB506E300D4}"/>
          </ac:spMkLst>
        </pc:spChg>
      </pc:sldChg>
      <pc:sldChg chg="addSp delSp modSp add">
        <pc:chgData name="장경배" userId="e57fed4c-5fa4-4eba-97d2-58f9599f8484" providerId="ADAL" clId="{04CCE94B-74A7-0847-A512-0C2DF794C649}" dt="2019-10-15T06:07:19.794" v="7836" actId="5793"/>
        <pc:sldMkLst>
          <pc:docMk/>
          <pc:sldMk cId="939925907" sldId="340"/>
        </pc:sldMkLst>
        <pc:spChg chg="mod">
          <ac:chgData name="장경배" userId="e57fed4c-5fa4-4eba-97d2-58f9599f8484" providerId="ADAL" clId="{04CCE94B-74A7-0847-A512-0C2DF794C649}" dt="2019-10-14T06:56:52.019" v="120"/>
          <ac:spMkLst>
            <pc:docMk/>
            <pc:sldMk cId="939925907" sldId="340"/>
            <ac:spMk id="2" creationId="{00000000-0000-0000-0000-000000000000}"/>
          </ac:spMkLst>
        </pc:spChg>
        <pc:spChg chg="mod">
          <ac:chgData name="장경배" userId="e57fed4c-5fa4-4eba-97d2-58f9599f8484" providerId="ADAL" clId="{04CCE94B-74A7-0847-A512-0C2DF794C649}" dt="2019-10-15T06:07:01.524" v="7835" actId="20577"/>
          <ac:spMkLst>
            <pc:docMk/>
            <pc:sldMk cId="939925907" sldId="340"/>
            <ac:spMk id="3" creationId="{D313AA25-D556-CD46-80E1-597F31251095}"/>
          </ac:spMkLst>
        </pc:spChg>
        <pc:spChg chg="add del mod">
          <ac:chgData name="장경배" userId="e57fed4c-5fa4-4eba-97d2-58f9599f8484" providerId="ADAL" clId="{04CCE94B-74A7-0847-A512-0C2DF794C649}" dt="2019-10-14T09:31:35.811" v="1832" actId="478"/>
          <ac:spMkLst>
            <pc:docMk/>
            <pc:sldMk cId="939925907" sldId="340"/>
            <ac:spMk id="4" creationId="{365628EB-39D7-9D42-801E-9746D796CAF9}"/>
          </ac:spMkLst>
        </pc:spChg>
        <pc:spChg chg="add mod">
          <ac:chgData name="장경배" userId="e57fed4c-5fa4-4eba-97d2-58f9599f8484" providerId="ADAL" clId="{04CCE94B-74A7-0847-A512-0C2DF794C649}" dt="2019-10-15T06:07:19.794" v="7836" actId="5793"/>
          <ac:spMkLst>
            <pc:docMk/>
            <pc:sldMk cId="939925907" sldId="340"/>
            <ac:spMk id="5" creationId="{9A4C080C-F6BC-C344-AAAC-1FD273361C42}"/>
          </ac:spMkLst>
        </pc:spChg>
        <pc:spChg chg="add mod">
          <ac:chgData name="장경배" userId="e57fed4c-5fa4-4eba-97d2-58f9599f8484" providerId="ADAL" clId="{04CCE94B-74A7-0847-A512-0C2DF794C649}" dt="2019-10-15T06:06:02.788" v="7720" actId="207"/>
          <ac:spMkLst>
            <pc:docMk/>
            <pc:sldMk cId="939925907" sldId="340"/>
            <ac:spMk id="6" creationId="{D865A0B0-7202-AA4F-B381-0595456BE409}"/>
          </ac:spMkLst>
        </pc:spChg>
        <pc:spChg chg="add del mod">
          <ac:chgData name="장경배" userId="e57fed4c-5fa4-4eba-97d2-58f9599f8484" providerId="ADAL" clId="{04CCE94B-74A7-0847-A512-0C2DF794C649}" dt="2019-10-15T06:06:12.578" v="7723"/>
          <ac:spMkLst>
            <pc:docMk/>
            <pc:sldMk cId="939925907" sldId="340"/>
            <ac:spMk id="7" creationId="{E78C06EE-9DCA-8945-B133-C235B8376A2E}"/>
          </ac:spMkLst>
        </pc:spChg>
      </pc:sldChg>
      <pc:sldChg chg="addSp delSp modSp add">
        <pc:chgData name="장경배" userId="e57fed4c-5fa4-4eba-97d2-58f9599f8484" providerId="ADAL" clId="{04CCE94B-74A7-0847-A512-0C2DF794C649}" dt="2019-10-15T06:12:16.944" v="7852"/>
        <pc:sldMkLst>
          <pc:docMk/>
          <pc:sldMk cId="3073416766" sldId="341"/>
        </pc:sldMkLst>
        <pc:spChg chg="mod">
          <ac:chgData name="장경배" userId="e57fed4c-5fa4-4eba-97d2-58f9599f8484" providerId="ADAL" clId="{04CCE94B-74A7-0847-A512-0C2DF794C649}" dt="2019-10-14T08:41:29.135" v="1436" actId="20577"/>
          <ac:spMkLst>
            <pc:docMk/>
            <pc:sldMk cId="3073416766" sldId="341"/>
            <ac:spMk id="2" creationId="{00000000-0000-0000-0000-000000000000}"/>
          </ac:spMkLst>
        </pc:spChg>
        <pc:spChg chg="del">
          <ac:chgData name="장경배" userId="e57fed4c-5fa4-4eba-97d2-58f9599f8484" providerId="ADAL" clId="{04CCE94B-74A7-0847-A512-0C2DF794C649}" dt="2019-10-14T08:41:12.062" v="1354" actId="478"/>
          <ac:spMkLst>
            <pc:docMk/>
            <pc:sldMk cId="3073416766" sldId="341"/>
            <ac:spMk id="3" creationId="{D313AA25-D556-CD46-80E1-597F31251095}"/>
          </ac:spMkLst>
        </pc:spChg>
        <pc:spChg chg="del mod">
          <ac:chgData name="장경배" userId="e57fed4c-5fa4-4eba-97d2-58f9599f8484" providerId="ADAL" clId="{04CCE94B-74A7-0847-A512-0C2DF794C649}" dt="2019-10-14T09:51:09.633" v="2572" actId="478"/>
          <ac:spMkLst>
            <pc:docMk/>
            <pc:sldMk cId="3073416766" sldId="341"/>
            <ac:spMk id="4" creationId="{365628EB-39D7-9D42-801E-9746D796CAF9}"/>
          </ac:spMkLst>
        </pc:spChg>
        <pc:spChg chg="add del">
          <ac:chgData name="장경배" userId="e57fed4c-5fa4-4eba-97d2-58f9599f8484" providerId="ADAL" clId="{04CCE94B-74A7-0847-A512-0C2DF794C649}" dt="2019-10-14T08:44:46.008" v="1450"/>
          <ac:spMkLst>
            <pc:docMk/>
            <pc:sldMk cId="3073416766" sldId="341"/>
            <ac:spMk id="5" creationId="{517CBD9E-B001-6745-BEA9-71AC46BB83A9}"/>
          </ac:spMkLst>
        </pc:spChg>
        <pc:spChg chg="add mod">
          <ac:chgData name="장경배" userId="e57fed4c-5fa4-4eba-97d2-58f9599f8484" providerId="ADAL" clId="{04CCE94B-74A7-0847-A512-0C2DF794C649}" dt="2019-10-15T06:04:57.545" v="7709" actId="20577"/>
          <ac:spMkLst>
            <pc:docMk/>
            <pc:sldMk cId="3073416766" sldId="341"/>
            <ac:spMk id="6" creationId="{6A46458D-4203-3440-A4B7-DA9957AF5226}"/>
          </ac:spMkLst>
        </pc:spChg>
        <pc:spChg chg="add mod">
          <ac:chgData name="장경배" userId="e57fed4c-5fa4-4eba-97d2-58f9599f8484" providerId="ADAL" clId="{04CCE94B-74A7-0847-A512-0C2DF794C649}" dt="2019-10-14T12:15:18.376" v="2788" actId="1076"/>
          <ac:spMkLst>
            <pc:docMk/>
            <pc:sldMk cId="3073416766" sldId="341"/>
            <ac:spMk id="7" creationId="{6CB52726-53BE-7145-8C94-F563CD7CBE81}"/>
          </ac:spMkLst>
        </pc:spChg>
        <pc:spChg chg="add del mod">
          <ac:chgData name="장경배" userId="e57fed4c-5fa4-4eba-97d2-58f9599f8484" providerId="ADAL" clId="{04CCE94B-74A7-0847-A512-0C2DF794C649}" dt="2019-10-14T12:09:13.224" v="2723" actId="478"/>
          <ac:spMkLst>
            <pc:docMk/>
            <pc:sldMk cId="3073416766" sldId="341"/>
            <ac:spMk id="8" creationId="{A6C20669-E967-C24C-98BB-88D62132463D}"/>
          </ac:spMkLst>
        </pc:spChg>
        <pc:spChg chg="add mod">
          <ac:chgData name="장경배" userId="e57fed4c-5fa4-4eba-97d2-58f9599f8484" providerId="ADAL" clId="{04CCE94B-74A7-0847-A512-0C2DF794C649}" dt="2019-10-14T12:15:38.389" v="2799" actId="1038"/>
          <ac:spMkLst>
            <pc:docMk/>
            <pc:sldMk cId="3073416766" sldId="341"/>
            <ac:spMk id="9" creationId="{D9089F28-314E-2247-963E-4415B9FE80D2}"/>
          </ac:spMkLst>
        </pc:spChg>
        <pc:spChg chg="add del mod">
          <ac:chgData name="장경배" userId="e57fed4c-5fa4-4eba-97d2-58f9599f8484" providerId="ADAL" clId="{04CCE94B-74A7-0847-A512-0C2DF794C649}" dt="2019-10-15T06:12:16.944" v="7852"/>
          <ac:spMkLst>
            <pc:docMk/>
            <pc:sldMk cId="3073416766" sldId="341"/>
            <ac:spMk id="11" creationId="{3496DAA8-EAE8-E94A-A314-19D39C4625E4}"/>
          </ac:spMkLst>
        </pc:spChg>
        <pc:grpChg chg="add del mod">
          <ac:chgData name="장경배" userId="e57fed4c-5fa4-4eba-97d2-58f9599f8484" providerId="ADAL" clId="{04CCE94B-74A7-0847-A512-0C2DF794C649}" dt="2019-10-14T12:23:15.009" v="2803" actId="478"/>
          <ac:grpSpMkLst>
            <pc:docMk/>
            <pc:sldMk cId="3073416766" sldId="341"/>
            <ac:grpSpMk id="10" creationId="{CFDD444B-A801-CE4A-A4AE-7F350E76E26E}"/>
          </ac:grpSpMkLst>
        </pc:grpChg>
      </pc:sldChg>
      <pc:sldChg chg="addSp delSp modSp add ord">
        <pc:chgData name="장경배" userId="e57fed4c-5fa4-4eba-97d2-58f9599f8484" providerId="ADAL" clId="{04CCE94B-74A7-0847-A512-0C2DF794C649}" dt="2019-10-14T12:32:01.646" v="3407"/>
        <pc:sldMkLst>
          <pc:docMk/>
          <pc:sldMk cId="82140056" sldId="342"/>
        </pc:sldMkLst>
        <pc:spChg chg="add del mod">
          <ac:chgData name="장경배" userId="e57fed4c-5fa4-4eba-97d2-58f9599f8484" providerId="ADAL" clId="{04CCE94B-74A7-0847-A512-0C2DF794C649}" dt="2019-10-14T12:23:46.957" v="2814"/>
          <ac:spMkLst>
            <pc:docMk/>
            <pc:sldMk cId="82140056" sldId="342"/>
            <ac:spMk id="3" creationId="{C82D3976-49ED-594F-9CB8-1B685200BC6F}"/>
          </ac:spMkLst>
        </pc:spChg>
        <pc:spChg chg="add mod">
          <ac:chgData name="장경배" userId="e57fed4c-5fa4-4eba-97d2-58f9599f8484" providerId="ADAL" clId="{04CCE94B-74A7-0847-A512-0C2DF794C649}" dt="2019-10-14T12:30:38.529" v="3406" actId="20577"/>
          <ac:spMkLst>
            <pc:docMk/>
            <pc:sldMk cId="82140056" sldId="342"/>
            <ac:spMk id="4" creationId="{84032D75-11B6-6C4A-8288-63664B9BED8E}"/>
          </ac:spMkLst>
        </pc:spChg>
        <pc:spChg chg="mod">
          <ac:chgData name="장경배" userId="e57fed4c-5fa4-4eba-97d2-58f9599f8484" providerId="ADAL" clId="{04CCE94B-74A7-0847-A512-0C2DF794C649}" dt="2019-10-14T12:23:35.149" v="2810" actId="1076"/>
          <ac:spMkLst>
            <pc:docMk/>
            <pc:sldMk cId="82140056" sldId="342"/>
            <ac:spMk id="6" creationId="{6A46458D-4203-3440-A4B7-DA9957AF5226}"/>
          </ac:spMkLst>
        </pc:spChg>
        <pc:grpChg chg="mod">
          <ac:chgData name="장경배" userId="e57fed4c-5fa4-4eba-97d2-58f9599f8484" providerId="ADAL" clId="{04CCE94B-74A7-0847-A512-0C2DF794C649}" dt="2019-10-14T12:23:39.533" v="2811" actId="1076"/>
          <ac:grpSpMkLst>
            <pc:docMk/>
            <pc:sldMk cId="82140056" sldId="342"/>
            <ac:grpSpMk id="10" creationId="{CFDD444B-A801-CE4A-A4AE-7F350E76E26E}"/>
          </ac:grpSpMkLst>
        </pc:grpChg>
      </pc:sldChg>
      <pc:sldChg chg="addSp delSp modSp add">
        <pc:chgData name="장경배" userId="e57fed4c-5fa4-4eba-97d2-58f9599f8484" providerId="ADAL" clId="{04CCE94B-74A7-0847-A512-0C2DF794C649}" dt="2019-10-15T05:46:13.255" v="6949" actId="20577"/>
        <pc:sldMkLst>
          <pc:docMk/>
          <pc:sldMk cId="3734454952" sldId="343"/>
        </pc:sldMkLst>
        <pc:spChg chg="add mod">
          <ac:chgData name="장경배" userId="e57fed4c-5fa4-4eba-97d2-58f9599f8484" providerId="ADAL" clId="{04CCE94B-74A7-0847-A512-0C2DF794C649}" dt="2019-10-14T13:34:45.144" v="3913" actId="20577"/>
          <ac:spMkLst>
            <pc:docMk/>
            <pc:sldMk cId="3734454952" sldId="343"/>
            <ac:spMk id="3" creationId="{5EAE56F6-8D52-024E-AC4E-654E02902C01}"/>
          </ac:spMkLst>
        </pc:spChg>
        <pc:spChg chg="add mod">
          <ac:chgData name="장경배" userId="e57fed4c-5fa4-4eba-97d2-58f9599f8484" providerId="ADAL" clId="{04CCE94B-74A7-0847-A512-0C2DF794C649}" dt="2019-10-14T13:36:57.636" v="3915" actId="20577"/>
          <ac:spMkLst>
            <pc:docMk/>
            <pc:sldMk cId="3734454952" sldId="343"/>
            <ac:spMk id="4" creationId="{B5189FC6-38C0-0445-A447-08DCBAB52CD4}"/>
          </ac:spMkLst>
        </pc:spChg>
        <pc:spChg chg="add del mod">
          <ac:chgData name="장경배" userId="e57fed4c-5fa4-4eba-97d2-58f9599f8484" providerId="ADAL" clId="{04CCE94B-74A7-0847-A512-0C2DF794C649}" dt="2019-10-14T13:37:26.108" v="3918"/>
          <ac:spMkLst>
            <pc:docMk/>
            <pc:sldMk cId="3734454952" sldId="343"/>
            <ac:spMk id="5" creationId="{F535DBFF-715A-A442-87DD-254EFC4EBA63}"/>
          </ac:spMkLst>
        </pc:spChg>
        <pc:spChg chg="del">
          <ac:chgData name="장경배" userId="e57fed4c-5fa4-4eba-97d2-58f9599f8484" providerId="ADAL" clId="{04CCE94B-74A7-0847-A512-0C2DF794C649}" dt="2019-10-14T13:28:13.145" v="3409" actId="478"/>
          <ac:spMkLst>
            <pc:docMk/>
            <pc:sldMk cId="3734454952" sldId="343"/>
            <ac:spMk id="6" creationId="{6A46458D-4203-3440-A4B7-DA9957AF5226}"/>
          </ac:spMkLst>
        </pc:spChg>
        <pc:spChg chg="add del mod">
          <ac:chgData name="장경배" userId="e57fed4c-5fa4-4eba-97d2-58f9599f8484" providerId="ADAL" clId="{04CCE94B-74A7-0847-A512-0C2DF794C649}" dt="2019-10-14T13:40:05.098" v="3927"/>
          <ac:spMkLst>
            <pc:docMk/>
            <pc:sldMk cId="3734454952" sldId="343"/>
            <ac:spMk id="7" creationId="{044BC560-DA52-A746-805C-748A149561A1}"/>
          </ac:spMkLst>
        </pc:spChg>
        <pc:spChg chg="add del mod">
          <ac:chgData name="장경배" userId="e57fed4c-5fa4-4eba-97d2-58f9599f8484" providerId="ADAL" clId="{04CCE94B-74A7-0847-A512-0C2DF794C649}" dt="2019-10-14T13:41:16.213" v="4015"/>
          <ac:spMkLst>
            <pc:docMk/>
            <pc:sldMk cId="3734454952" sldId="343"/>
            <ac:spMk id="8" creationId="{349002E0-3178-3B4A-A99C-299E25B0A5DD}"/>
          </ac:spMkLst>
        </pc:spChg>
        <pc:spChg chg="add del mod">
          <ac:chgData name="장경배" userId="e57fed4c-5fa4-4eba-97d2-58f9599f8484" providerId="ADAL" clId="{04CCE94B-74A7-0847-A512-0C2DF794C649}" dt="2019-10-14T13:40:06.777" v="3931"/>
          <ac:spMkLst>
            <pc:docMk/>
            <pc:sldMk cId="3734454952" sldId="343"/>
            <ac:spMk id="9" creationId="{FB095D8A-B8CD-8A43-B694-CD64D6AC2603}"/>
          </ac:spMkLst>
        </pc:spChg>
        <pc:spChg chg="add mod">
          <ac:chgData name="장경배" userId="e57fed4c-5fa4-4eba-97d2-58f9599f8484" providerId="ADAL" clId="{04CCE94B-74A7-0847-A512-0C2DF794C649}" dt="2019-10-14T13:41:21.463" v="4039" actId="20577"/>
          <ac:spMkLst>
            <pc:docMk/>
            <pc:sldMk cId="3734454952" sldId="343"/>
            <ac:spMk id="10" creationId="{60E3D39F-1CFB-7648-9741-6C242253A1B9}"/>
          </ac:spMkLst>
        </pc:spChg>
        <pc:spChg chg="add mod">
          <ac:chgData name="장경배" userId="e57fed4c-5fa4-4eba-97d2-58f9599f8484" providerId="ADAL" clId="{04CCE94B-74A7-0847-A512-0C2DF794C649}" dt="2019-10-15T05:46:05.422" v="6945" actId="20577"/>
          <ac:spMkLst>
            <pc:docMk/>
            <pc:sldMk cId="3734454952" sldId="343"/>
            <ac:spMk id="11" creationId="{18CE9404-6BA9-A44C-A19C-4A5028048B0C}"/>
          </ac:spMkLst>
        </pc:spChg>
        <pc:spChg chg="add mod">
          <ac:chgData name="장경배" userId="e57fed4c-5fa4-4eba-97d2-58f9599f8484" providerId="ADAL" clId="{04CCE94B-74A7-0847-A512-0C2DF794C649}" dt="2019-10-15T05:46:07.443" v="6946" actId="20577"/>
          <ac:spMkLst>
            <pc:docMk/>
            <pc:sldMk cId="3734454952" sldId="343"/>
            <ac:spMk id="12" creationId="{768A590B-3F2A-E548-8D50-0FD23885FC34}"/>
          </ac:spMkLst>
        </pc:spChg>
        <pc:spChg chg="add mod">
          <ac:chgData name="장경배" userId="e57fed4c-5fa4-4eba-97d2-58f9599f8484" providerId="ADAL" clId="{04CCE94B-74A7-0847-A512-0C2DF794C649}" dt="2019-10-15T05:46:09.596" v="6947" actId="20577"/>
          <ac:spMkLst>
            <pc:docMk/>
            <pc:sldMk cId="3734454952" sldId="343"/>
            <ac:spMk id="13" creationId="{13AB8D62-E08B-9049-9452-A2C8D83CB42D}"/>
          </ac:spMkLst>
        </pc:spChg>
        <pc:spChg chg="add mod">
          <ac:chgData name="장경배" userId="e57fed4c-5fa4-4eba-97d2-58f9599f8484" providerId="ADAL" clId="{04CCE94B-74A7-0847-A512-0C2DF794C649}" dt="2019-10-15T05:46:13.255" v="6949" actId="20577"/>
          <ac:spMkLst>
            <pc:docMk/>
            <pc:sldMk cId="3734454952" sldId="343"/>
            <ac:spMk id="14" creationId="{E81D69BD-CD92-A647-B2D9-973326837601}"/>
          </ac:spMkLst>
        </pc:spChg>
      </pc:sldChg>
      <pc:sldChg chg="addSp delSp modSp add">
        <pc:chgData name="장경배" userId="e57fed4c-5fa4-4eba-97d2-58f9599f8484" providerId="ADAL" clId="{04CCE94B-74A7-0847-A512-0C2DF794C649}" dt="2019-10-15T05:52:23.813" v="7303" actId="20577"/>
        <pc:sldMkLst>
          <pc:docMk/>
          <pc:sldMk cId="1730693470" sldId="344"/>
        </pc:sldMkLst>
        <pc:spChg chg="mod">
          <ac:chgData name="장경배" userId="e57fed4c-5fa4-4eba-97d2-58f9599f8484" providerId="ADAL" clId="{04CCE94B-74A7-0847-A512-0C2DF794C649}" dt="2019-10-15T05:22:21.143" v="5779" actId="113"/>
          <ac:spMkLst>
            <pc:docMk/>
            <pc:sldMk cId="1730693470" sldId="344"/>
            <ac:spMk id="3" creationId="{5EAE56F6-8D52-024E-AC4E-654E02902C01}"/>
          </ac:spMkLst>
        </pc:spChg>
        <pc:spChg chg="add del mod">
          <ac:chgData name="장경배" userId="e57fed4c-5fa4-4eba-97d2-58f9599f8484" providerId="ADAL" clId="{04CCE94B-74A7-0847-A512-0C2DF794C649}" dt="2019-10-15T05:20:47.789" v="5730"/>
          <ac:spMkLst>
            <pc:docMk/>
            <pc:sldMk cId="1730693470" sldId="344"/>
            <ac:spMk id="5" creationId="{923AB34D-575C-1048-99A9-143CB64E95BD}"/>
          </ac:spMkLst>
        </pc:spChg>
        <pc:spChg chg="add del mod">
          <ac:chgData name="장경배" userId="e57fed4c-5fa4-4eba-97d2-58f9599f8484" providerId="ADAL" clId="{04CCE94B-74A7-0847-A512-0C2DF794C649}" dt="2019-10-15T05:34:41.193" v="6263"/>
          <ac:spMkLst>
            <pc:docMk/>
            <pc:sldMk cId="1730693470" sldId="344"/>
            <ac:spMk id="6" creationId="{2E273939-5A3B-C047-8E30-FB2781573132}"/>
          </ac:spMkLst>
        </pc:spChg>
        <pc:spChg chg="add mod">
          <ac:chgData name="장경배" userId="e57fed4c-5fa4-4eba-97d2-58f9599f8484" providerId="ADAL" clId="{04CCE94B-74A7-0847-A512-0C2DF794C649}" dt="2019-10-15T05:50:22.842" v="7259" actId="1076"/>
          <ac:spMkLst>
            <pc:docMk/>
            <pc:sldMk cId="1730693470" sldId="344"/>
            <ac:spMk id="7" creationId="{B6119C3C-E12E-4045-A8FD-6048E8D3BB4F}"/>
          </ac:spMkLst>
        </pc:spChg>
        <pc:spChg chg="add mod">
          <ac:chgData name="장경배" userId="e57fed4c-5fa4-4eba-97d2-58f9599f8484" providerId="ADAL" clId="{04CCE94B-74A7-0847-A512-0C2DF794C649}" dt="2019-10-15T05:50:26.016" v="7260" actId="1076"/>
          <ac:spMkLst>
            <pc:docMk/>
            <pc:sldMk cId="1730693470" sldId="344"/>
            <ac:spMk id="8" creationId="{0BD397EC-B9F5-AE44-BD2F-4F6C84809408}"/>
          </ac:spMkLst>
        </pc:spChg>
        <pc:spChg chg="add mod">
          <ac:chgData name="장경배" userId="e57fed4c-5fa4-4eba-97d2-58f9599f8484" providerId="ADAL" clId="{04CCE94B-74A7-0847-A512-0C2DF794C649}" dt="2019-10-15T05:52:23.813" v="7303" actId="20577"/>
          <ac:spMkLst>
            <pc:docMk/>
            <pc:sldMk cId="1730693470" sldId="344"/>
            <ac:spMk id="9" creationId="{FA47EAC7-3EA4-624D-8E48-B8B4649453A3}"/>
          </ac:spMkLst>
        </pc:spChg>
        <pc:spChg chg="mod">
          <ac:chgData name="장경배" userId="e57fed4c-5fa4-4eba-97d2-58f9599f8484" providerId="ADAL" clId="{04CCE94B-74A7-0847-A512-0C2DF794C649}" dt="2019-10-15T05:30:05.471" v="5780" actId="1076"/>
          <ac:spMkLst>
            <pc:docMk/>
            <pc:sldMk cId="1730693470" sldId="344"/>
            <ac:spMk id="11" creationId="{18CE9404-6BA9-A44C-A19C-4A5028048B0C}"/>
          </ac:spMkLst>
        </pc:spChg>
        <pc:spChg chg="mod">
          <ac:chgData name="장경배" userId="e57fed4c-5fa4-4eba-97d2-58f9599f8484" providerId="ADAL" clId="{04CCE94B-74A7-0847-A512-0C2DF794C649}" dt="2019-10-15T05:32:19.800" v="5904" actId="20577"/>
          <ac:spMkLst>
            <pc:docMk/>
            <pc:sldMk cId="1730693470" sldId="344"/>
            <ac:spMk id="12" creationId="{768A590B-3F2A-E548-8D50-0FD23885FC34}"/>
          </ac:spMkLst>
        </pc:spChg>
        <pc:spChg chg="del mod">
          <ac:chgData name="장경배" userId="e57fed4c-5fa4-4eba-97d2-58f9599f8484" providerId="ADAL" clId="{04CCE94B-74A7-0847-A512-0C2DF794C649}" dt="2019-10-15T05:32:51.205" v="5908"/>
          <ac:spMkLst>
            <pc:docMk/>
            <pc:sldMk cId="1730693470" sldId="344"/>
            <ac:spMk id="13" creationId="{13AB8D62-E08B-9049-9452-A2C8D83CB42D}"/>
          </ac:spMkLst>
        </pc:spChg>
        <pc:spChg chg="del">
          <ac:chgData name="장경배" userId="e57fed4c-5fa4-4eba-97d2-58f9599f8484" providerId="ADAL" clId="{04CCE94B-74A7-0847-A512-0C2DF794C649}" dt="2019-10-15T05:32:50.217" v="5906" actId="478"/>
          <ac:spMkLst>
            <pc:docMk/>
            <pc:sldMk cId="1730693470" sldId="344"/>
            <ac:spMk id="14" creationId="{E81D69BD-CD92-A647-B2D9-973326837601}"/>
          </ac:spMkLst>
        </pc:spChg>
        <pc:spChg chg="add del mod">
          <ac:chgData name="장경배" userId="e57fed4c-5fa4-4eba-97d2-58f9599f8484" providerId="ADAL" clId="{04CCE94B-74A7-0847-A512-0C2DF794C649}" dt="2019-10-15T05:50:59.549" v="7263" actId="11529"/>
          <ac:spMkLst>
            <pc:docMk/>
            <pc:sldMk cId="1730693470" sldId="344"/>
            <ac:spMk id="15" creationId="{6F4E7B11-DEC6-D44A-8687-61CF1DD36AD2}"/>
          </ac:spMkLst>
        </pc:spChg>
        <pc:spChg chg="add mod">
          <ac:chgData name="장경배" userId="e57fed4c-5fa4-4eba-97d2-58f9599f8484" providerId="ADAL" clId="{04CCE94B-74A7-0847-A512-0C2DF794C649}" dt="2019-10-15T05:51:40.005" v="7281" actId="1037"/>
          <ac:spMkLst>
            <pc:docMk/>
            <pc:sldMk cId="1730693470" sldId="344"/>
            <ac:spMk id="16" creationId="{B1EFA022-50AF-1B46-A5DD-C3286A25F515}"/>
          </ac:spMkLst>
        </pc:spChg>
      </pc:sldChg>
      <pc:sldChg chg="delSp add">
        <pc:chgData name="장경배" userId="e57fed4c-5fa4-4eba-97d2-58f9599f8484" providerId="ADAL" clId="{04CCE94B-74A7-0847-A512-0C2DF794C649}" dt="2019-10-15T06:17:22.932" v="7854" actId="478"/>
        <pc:sldMkLst>
          <pc:docMk/>
          <pc:sldMk cId="3150961806" sldId="345"/>
        </pc:sldMkLst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3" creationId="{5EAE56F6-8D52-024E-AC4E-654E02902C01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4" creationId="{B5189FC6-38C0-0445-A447-08DCBAB52CD4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7" creationId="{B6119C3C-E12E-4045-A8FD-6048E8D3BB4F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8" creationId="{0BD397EC-B9F5-AE44-BD2F-4F6C84809408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9" creationId="{FA47EAC7-3EA4-624D-8E48-B8B4649453A3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10" creationId="{60E3D39F-1CFB-7648-9741-6C242253A1B9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11" creationId="{18CE9404-6BA9-A44C-A19C-4A5028048B0C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12" creationId="{768A590B-3F2A-E548-8D50-0FD23885FC34}"/>
          </ac:spMkLst>
        </pc:spChg>
        <pc:spChg chg="del">
          <ac:chgData name="장경배" userId="e57fed4c-5fa4-4eba-97d2-58f9599f8484" providerId="ADAL" clId="{04CCE94B-74A7-0847-A512-0C2DF794C649}" dt="2019-10-15T06:17:22.932" v="7854" actId="478"/>
          <ac:spMkLst>
            <pc:docMk/>
            <pc:sldMk cId="3150961806" sldId="345"/>
            <ac:spMk id="16" creationId="{B1EFA022-50AF-1B46-A5DD-C3286A25F515}"/>
          </ac:spMkLst>
        </pc:spChg>
      </pc:sldChg>
      <pc:sldChg chg="add">
        <pc:chgData name="장경배" userId="e57fed4c-5fa4-4eba-97d2-58f9599f8484" providerId="ADAL" clId="{04CCE94B-74A7-0847-A512-0C2DF794C649}" dt="2019-10-15T09:17:54.374" v="7912"/>
        <pc:sldMkLst>
          <pc:docMk/>
          <pc:sldMk cId="4110407642" sldId="346"/>
        </pc:sldMkLst>
      </pc:sldChg>
    </pc:docChg>
  </pc:docChgLst>
  <pc:docChgLst>
    <pc:chgData name="장경배" userId="e57fed4c-5fa4-4eba-97d2-58f9599f8484" providerId="ADAL" clId="{A1DD2D17-8429-1745-9523-3138A6A22C01}"/>
    <pc:docChg chg="undo custSel modSld sldOrd">
      <pc:chgData name="장경배" userId="e57fed4c-5fa4-4eba-97d2-58f9599f8484" providerId="ADAL" clId="{A1DD2D17-8429-1745-9523-3138A6A22C01}" dt="2019-10-20T10:20:30.624" v="86" actId="1076"/>
      <pc:docMkLst>
        <pc:docMk/>
      </pc:docMkLst>
      <pc:sldChg chg="modSp">
        <pc:chgData name="장경배" userId="e57fed4c-5fa4-4eba-97d2-58f9599f8484" providerId="ADAL" clId="{A1DD2D17-8429-1745-9523-3138A6A22C01}" dt="2019-10-20T10:14:57.911" v="26" actId="122"/>
        <pc:sldMkLst>
          <pc:docMk/>
          <pc:sldMk cId="623394626" sldId="269"/>
        </pc:sldMkLst>
        <pc:spChg chg="mod">
          <ac:chgData name="장경배" userId="e57fed4c-5fa4-4eba-97d2-58f9599f8484" providerId="ADAL" clId="{A1DD2D17-8429-1745-9523-3138A6A22C01}" dt="2019-10-20T10:14:57.911" v="26" actId="122"/>
          <ac:spMkLst>
            <pc:docMk/>
            <pc:sldMk cId="623394626" sldId="269"/>
            <ac:spMk id="2" creationId="{00000000-0000-0000-0000-000000000000}"/>
          </ac:spMkLst>
        </pc:spChg>
        <pc:spChg chg="mod">
          <ac:chgData name="장경배" userId="e57fed4c-5fa4-4eba-97d2-58f9599f8484" providerId="ADAL" clId="{A1DD2D17-8429-1745-9523-3138A6A22C01}" dt="2019-10-20T10:14:36.721" v="25" actId="20577"/>
          <ac:spMkLst>
            <pc:docMk/>
            <pc:sldMk cId="623394626" sldId="269"/>
            <ac:spMk id="3" creationId="{00000000-0000-0000-0000-000000000000}"/>
          </ac:spMkLst>
        </pc:spChg>
      </pc:sldChg>
      <pc:sldChg chg="modSp">
        <pc:chgData name="장경배" userId="e57fed4c-5fa4-4eba-97d2-58f9599f8484" providerId="ADAL" clId="{A1DD2D17-8429-1745-9523-3138A6A22C01}" dt="2019-10-20T10:15:16.186" v="28" actId="20577"/>
        <pc:sldMkLst>
          <pc:docMk/>
          <pc:sldMk cId="2432092557" sldId="275"/>
        </pc:sldMkLst>
        <pc:spChg chg="mod">
          <ac:chgData name="장경배" userId="e57fed4c-5fa4-4eba-97d2-58f9599f8484" providerId="ADAL" clId="{A1DD2D17-8429-1745-9523-3138A6A22C01}" dt="2019-10-20T10:15:16.186" v="28" actId="20577"/>
          <ac:spMkLst>
            <pc:docMk/>
            <pc:sldMk cId="2432092557" sldId="275"/>
            <ac:spMk id="4" creationId="{00000000-0000-0000-0000-000000000000}"/>
          </ac:spMkLst>
        </pc:spChg>
      </pc:sldChg>
      <pc:sldChg chg="modSp">
        <pc:chgData name="장경배" userId="e57fed4c-5fa4-4eba-97d2-58f9599f8484" providerId="ADAL" clId="{A1DD2D17-8429-1745-9523-3138A6A22C01}" dt="2019-10-20T10:20:30.624" v="86" actId="1076"/>
        <pc:sldMkLst>
          <pc:docMk/>
          <pc:sldMk cId="1268925862" sldId="280"/>
        </pc:sldMkLst>
        <pc:spChg chg="mod">
          <ac:chgData name="장경배" userId="e57fed4c-5fa4-4eba-97d2-58f9599f8484" providerId="ADAL" clId="{A1DD2D17-8429-1745-9523-3138A6A22C01}" dt="2019-10-20T10:20:30.624" v="86" actId="1076"/>
          <ac:spMkLst>
            <pc:docMk/>
            <pc:sldMk cId="1268925862" sldId="280"/>
            <ac:spMk id="3" creationId="{00000000-0000-0000-0000-000000000000}"/>
          </ac:spMkLst>
        </pc:spChg>
        <pc:spChg chg="mod">
          <ac:chgData name="장경배" userId="e57fed4c-5fa4-4eba-97d2-58f9599f8484" providerId="ADAL" clId="{A1DD2D17-8429-1745-9523-3138A6A22C01}" dt="2019-10-20T10:20:27.307" v="84" actId="1076"/>
          <ac:spMkLst>
            <pc:docMk/>
            <pc:sldMk cId="1268925862" sldId="280"/>
            <ac:spMk id="6" creationId="{20AD5204-DCD0-D844-B3BC-C7DB65B10B3B}"/>
          </ac:spMkLst>
        </pc:spChg>
        <pc:spChg chg="mod">
          <ac:chgData name="장경배" userId="e57fed4c-5fa4-4eba-97d2-58f9599f8484" providerId="ADAL" clId="{A1DD2D17-8429-1745-9523-3138A6A22C01}" dt="2019-10-20T10:20:25.828" v="83" actId="1076"/>
          <ac:spMkLst>
            <pc:docMk/>
            <pc:sldMk cId="1268925862" sldId="280"/>
            <ac:spMk id="11" creationId="{A48DC4BF-6021-4109-8268-B35646FFBA0E}"/>
          </ac:spMkLst>
        </pc:spChg>
        <pc:grpChg chg="mod">
          <ac:chgData name="장경배" userId="e57fed4c-5fa4-4eba-97d2-58f9599f8484" providerId="ADAL" clId="{A1DD2D17-8429-1745-9523-3138A6A22C01}" dt="2019-10-20T10:19:40.219" v="63" actId="1076"/>
          <ac:grpSpMkLst>
            <pc:docMk/>
            <pc:sldMk cId="1268925862" sldId="280"/>
            <ac:grpSpMk id="4" creationId="{A0621B9C-4011-5D42-865B-4E2D26EC62A9}"/>
          </ac:grpSpMkLst>
        </pc:grpChg>
        <pc:grpChg chg="mod">
          <ac:chgData name="장경배" userId="e57fed4c-5fa4-4eba-97d2-58f9599f8484" providerId="ADAL" clId="{A1DD2D17-8429-1745-9523-3138A6A22C01}" dt="2019-10-20T10:20:07.892" v="80" actId="1076"/>
          <ac:grpSpMkLst>
            <pc:docMk/>
            <pc:sldMk cId="1268925862" sldId="280"/>
            <ac:grpSpMk id="12" creationId="{C9848598-9528-2747-B907-702D3FF1FDFF}"/>
          </ac:grpSpMkLst>
        </pc:grpChg>
      </pc:sldChg>
      <pc:sldChg chg="modSp">
        <pc:chgData name="장경배" userId="e57fed4c-5fa4-4eba-97d2-58f9599f8484" providerId="ADAL" clId="{A1DD2D17-8429-1745-9523-3138A6A22C01}" dt="2019-10-20T10:19:20.980" v="62" actId="1076"/>
        <pc:sldMkLst>
          <pc:docMk/>
          <pc:sldMk cId="1730693470" sldId="344"/>
        </pc:sldMkLst>
        <pc:spChg chg="mod">
          <ac:chgData name="장경배" userId="e57fed4c-5fa4-4eba-97d2-58f9599f8484" providerId="ADAL" clId="{A1DD2D17-8429-1745-9523-3138A6A22C01}" dt="2019-10-20T10:18:28.780" v="61" actId="1076"/>
          <ac:spMkLst>
            <pc:docMk/>
            <pc:sldMk cId="1730693470" sldId="344"/>
            <ac:spMk id="9" creationId="{FA47EAC7-3EA4-624D-8E48-B8B4649453A3}"/>
          </ac:spMkLst>
        </pc:spChg>
        <pc:spChg chg="mod">
          <ac:chgData name="장경배" userId="e57fed4c-5fa4-4eba-97d2-58f9599f8484" providerId="ADAL" clId="{A1DD2D17-8429-1745-9523-3138A6A22C01}" dt="2019-10-20T10:19:20.980" v="62" actId="1076"/>
          <ac:spMkLst>
            <pc:docMk/>
            <pc:sldMk cId="1730693470" sldId="344"/>
            <ac:spMk id="16" creationId="{B1EFA022-50AF-1B46-A5DD-C3286A25F515}"/>
          </ac:spMkLst>
        </pc:spChg>
      </pc:sldChg>
      <pc:sldChg chg="modSp">
        <pc:chgData name="장경배" userId="e57fed4c-5fa4-4eba-97d2-58f9599f8484" providerId="ADAL" clId="{A1DD2D17-8429-1745-9523-3138A6A22C01}" dt="2019-10-20T10:17:52.446" v="51" actId="20577"/>
        <pc:sldMkLst>
          <pc:docMk/>
          <pc:sldMk cId="3436097281" sldId="348"/>
        </pc:sldMkLst>
        <pc:spChg chg="mod">
          <ac:chgData name="장경배" userId="e57fed4c-5fa4-4eba-97d2-58f9599f8484" providerId="ADAL" clId="{A1DD2D17-8429-1745-9523-3138A6A22C01}" dt="2019-10-20T10:17:52.446" v="51" actId="20577"/>
          <ac:spMkLst>
            <pc:docMk/>
            <pc:sldMk cId="3436097281" sldId="348"/>
            <ac:spMk id="7" creationId="{0CE8878F-0DCB-1147-8212-66106F34E097}"/>
          </ac:spMkLst>
        </pc:spChg>
      </pc:sldChg>
      <pc:sldChg chg="ord">
        <pc:chgData name="장경배" userId="e57fed4c-5fa4-4eba-97d2-58f9599f8484" providerId="ADAL" clId="{A1DD2D17-8429-1745-9523-3138A6A22C01}" dt="2019-10-20T10:16:07.240" v="32" actId="1076"/>
        <pc:sldMkLst>
          <pc:docMk/>
          <pc:sldMk cId="302454245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FCB0-2C40-7244-9D56-69BF7E2A1D74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74420-2623-EE4D-9804-6EA1EBD28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18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</a:t>
            </a:r>
            <a:r>
              <a:rPr lang="ko-KR" altLang="en-US" dirty="0" err="1"/>
              <a:t>권혁동입니다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오늘은 알고리즘 시간복잡도와 암호의 안정성이 어떤 관계를 가지고 있는지에 대해서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살펴보도록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8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9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6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024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49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18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34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개념에 대해서 알아보고</a:t>
            </a:r>
            <a:endParaRPr lang="en-US" altLang="ko-KR" dirty="0"/>
          </a:p>
          <a:p>
            <a:r>
              <a:rPr lang="ko-KR" altLang="en-US" dirty="0"/>
              <a:t>알고리즘 마다 시간복잡도가 어떻게 되는지 보며</a:t>
            </a:r>
            <a:endParaRPr lang="en-US" altLang="ko-KR" dirty="0"/>
          </a:p>
          <a:p>
            <a:r>
              <a:rPr lang="ko-KR" altLang="en-US" dirty="0"/>
              <a:t>마지막으로 시간복잡도를 위협하는 요소가 </a:t>
            </a:r>
            <a:r>
              <a:rPr lang="ko-KR" altLang="en-US" dirty="0" err="1"/>
              <a:t>어떤것이</a:t>
            </a:r>
            <a:r>
              <a:rPr lang="ko-KR" altLang="en-US" dirty="0"/>
              <a:t> 있는지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7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3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1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365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4420-2623-EE4D-9804-6EA1EBD28E1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63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6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2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5C96-2DC8-6247-82F4-FA2B96ED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C43CA-BA9A-194E-B73A-BE184B856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3F9E-AE10-F541-B6CD-BB4040A7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C027B-4975-E047-A7E9-7932FDCE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C419D-0D44-3741-9DC2-08FF2CB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4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E19B-303A-CB42-8D18-5D5E09F2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9D84A-E16E-6F4F-9826-D92B7768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35737-CFC6-A342-BE46-51809440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31AF2-DF22-E446-8F10-46B9846C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A5308-A256-224D-A83E-6147E38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0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7533A-69A1-2F45-A88E-9A5B38662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95CC0-B47F-0B4C-B62F-7D181AC5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C4568-E0B4-5B44-B94D-7F75BFA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4DEAD-A216-C34C-A282-2D6A34BD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98615-4C37-9B43-A718-7C1A4D95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70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319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4726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4726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6310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6310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8228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8228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808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E3A84-802C-774E-8C87-CB8EF98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E3F1-E128-ED47-B0BE-FD0E104F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F8929-7DD3-FE48-A82A-C7668C81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FD4B-4A95-5C42-BCDB-5AE90B0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B2561-C94B-BC4B-82C2-77C31175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8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2A3F-59D5-7944-A886-3A69AA27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989AD-8D97-A148-A430-D334EF97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019F-2B5D-FE48-A2AD-F424955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5947-F395-7246-8261-56A966ED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A9347-400E-A64A-8A86-E6B374C3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1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5EFC-C587-664E-B15A-93CC2E8B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5410A-44DE-EC42-86EB-8D34DCE54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27B0C3-2153-3842-A8B9-67A6D642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7020F-A25D-444A-8947-FA8241B9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B59D2-9218-1F43-BD84-396FD4CF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D10B3-282A-B946-BC60-A2CD6829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57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F758-E791-E543-83BF-D3F0DEB4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BA909-143F-A147-B4D2-65AF0F92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672E2-2A3A-534E-BE78-58486396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873DB-3DFE-D244-A0BC-8912A071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0195CB-4C5A-E249-AC1C-844BD9629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E88B5-605D-254B-9761-408EC89F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FA262-8AB5-2F43-9DBE-096E8593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E6294-4E1D-DC4F-AA6B-43257F53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5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19CB-B5B0-F64E-A566-D4311034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683C65-B1F8-774A-AABE-98E58054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F6A0C-117C-8D41-9915-649B2628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A3EC5-B591-E742-B86D-E64F3E6B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5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B8D20D-C094-0B4E-A2D6-1912AA57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83738-B2E6-C641-B733-6E2F5C5F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BBAA0-7265-5C4D-8784-C248290E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77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A405-D46F-EF46-95B5-F3EA1BE5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694E4-6504-B449-B0D3-6A63FFD5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085EB-A2AA-1342-9FC4-38F11A7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0D1BC-EFF8-BE4F-950D-0BA57421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20FC-02D5-AC47-A76E-2F8308CF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9860E-A69B-B744-B1DD-2BF4086C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7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D06D-3FAB-DB40-BF23-B1E842E8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1B6CA-A423-F04D-8DA2-FE6D4681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5123-C2A0-2640-BE2D-6DE8957C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3345D-C17B-1342-B23C-3B0116F7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E120B-FA05-EF48-BB48-FCE5DD89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8D7B8-6FEF-4341-839D-17E0FAFB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72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28E6A8-C1C0-654C-9320-1B4B9781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ADFB1-C5A4-F04A-BA16-056D8A0F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29CB6-DDD7-DF4F-B2D4-6F2C8A29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AF93-5989-DE4A-B22B-AF953A9586AF}" type="datetimeFigureOut">
              <a:rPr kumimoji="1" lang="ko-KR" altLang="en-US" smtClean="0"/>
              <a:t>2019. 10. 20.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1C15F-49C1-164E-9012-DF9578B7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1AB83-193C-EB42-9285-F1B026C3C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57B5-D4C0-8845-8E73-69F02271D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08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53774" y="675529"/>
            <a:ext cx="8403773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고려대 세미나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9700" y="3794872"/>
            <a:ext cx="9782300" cy="1655762"/>
          </a:xfrm>
        </p:spPr>
        <p:txBody>
          <a:bodyPr/>
          <a:lstStyle/>
          <a:p>
            <a:r>
              <a:rPr lang="en-US" altLang="ko-KR" dirty="0"/>
              <a:t>https://www.youtube.com/watch?v=C3NSmMTbN9Y&amp;feature=share</a:t>
            </a:r>
          </a:p>
          <a:p>
            <a:r>
              <a:rPr lang="ko-KR" altLang="en-US" dirty="0"/>
              <a:t>장경배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39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425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어떠한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사용해서라도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)≡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Gaussian elimination(</a:t>
                </a:r>
                <a:r>
                  <a:rPr lang="ko-KR" altLang="en-US" dirty="0"/>
                  <a:t>가우스 소거법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을 사용하여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에서 위의 </a:t>
                </a:r>
                <a:r>
                  <a:rPr lang="en-US" altLang="ko-KR" dirty="0"/>
                  <a:t>H’</a:t>
                </a:r>
                <a:r>
                  <a:rPr lang="ko-KR" altLang="en-US" dirty="0"/>
                  <a:t> 형태의 행렬을 형성한다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위의 과정을 성공할 때 까지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U </a:t>
                </a:r>
                <a:r>
                  <a:rPr lang="ko-KR" altLang="en-US" dirty="0"/>
                  <a:t>를 변경하며 계산한다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4252254"/>
              </a:xfrm>
              <a:prstGeom prst="rect">
                <a:avLst/>
              </a:prstGeom>
              <a:blipFill>
                <a:blip r:embed="rId3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FEE151-C9F4-4108-805C-C99E9140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13" y="2187258"/>
            <a:ext cx="7843191" cy="163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3142695" y="3595458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619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Step.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c’ = weight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w,</a:t>
                </a:r>
                <a:r>
                  <a:rPr lang="ko-KR" altLang="en-US" dirty="0"/>
                  <a:t> 그리고 </a:t>
                </a:r>
                <a:r>
                  <a:rPr lang="en-US" altLang="ko-KR" dirty="0"/>
                  <a:t>s’</a:t>
                </a:r>
                <a:r>
                  <a:rPr lang="ko-KR" altLang="en-US" dirty="0"/>
                  <a:t> 의</a:t>
                </a:r>
                <a:r>
                  <a:rPr lang="en-US" altLang="ko-KR" dirty="0"/>
                  <a:t> weight 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 가 </a:t>
                </a:r>
                <a:r>
                  <a:rPr lang="en-US" altLang="ko-KR" dirty="0"/>
                  <a:t>w </a:t>
                </a:r>
                <a:r>
                  <a:rPr lang="ko-KR" altLang="en-US" dirty="0"/>
                  <a:t>라면 성공 </a:t>
                </a:r>
                <a:endParaRPr lang="en-US" altLang="ko-KR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0 )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반환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Original Syndrome decoding </a:t>
                </a:r>
                <a:r>
                  <a:rPr lang="ko-KR" altLang="en-US" dirty="0"/>
                  <a:t>에 사용될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6196440"/>
              </a:xfrm>
              <a:prstGeom prst="rect">
                <a:avLst/>
              </a:prstGeom>
              <a:blipFill>
                <a:blip r:embed="rId3"/>
                <a:stretch>
                  <a:fillRect l="-339" t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2752077" y="3220174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        (k)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1E32F-3DF2-46C3-8C0E-E3FB120B1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71" y="1491337"/>
            <a:ext cx="6568736" cy="17771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5B6940-FAA8-664F-BC80-26F82C39B559}"/>
              </a:ext>
            </a:extLst>
          </p:cNvPr>
          <p:cNvSpPr/>
          <p:nvPr/>
        </p:nvSpPr>
        <p:spPr>
          <a:xfrm>
            <a:off x="1317561" y="2872292"/>
            <a:ext cx="1264276" cy="35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13BA4D-CAA6-FD43-9FE5-127EEA757E4D}"/>
                  </a:ext>
                </a:extLst>
              </p:cNvPr>
              <p:cNvSpPr txBox="1"/>
              <p:nvPr/>
            </p:nvSpPr>
            <p:spPr>
              <a:xfrm>
                <a:off x="1179593" y="2850352"/>
                <a:ext cx="1477548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3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ko-KR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300" b="0" i="1" smtClean="0">
                          <a:latin typeface="Cambria Math" panose="02040503050406030204" pitchFamily="18" charset="0"/>
                        </a:rPr>
                        <m:t>𝑐𝑃</m:t>
                      </m:r>
                      <m:r>
                        <a:rPr kumimoji="1" lang="en-US" altLang="ko-KR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R" alt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13BA4D-CAA6-FD43-9FE5-127EEA75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93" y="2850352"/>
                <a:ext cx="1477548" cy="353943"/>
              </a:xfrm>
              <a:prstGeom prst="rect">
                <a:avLst/>
              </a:prstGeom>
              <a:blipFill>
                <a:blip r:embed="rId5"/>
                <a:stretch>
                  <a:fillRect l="-5983" r="-5983"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11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 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output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Repeat :  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choose a permutation matrix P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							       (Gaussian elimination)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if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return </a:t>
                </a:r>
                <a:r>
                  <a:rPr lang="en-US" altLang="ko-KR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0 )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5355312"/>
              </a:xfrm>
              <a:prstGeom prst="rect">
                <a:avLst/>
              </a:prstGeom>
              <a:blipFill>
                <a:blip r:embed="rId3"/>
                <a:stretch>
                  <a:fillRect l="-339" t="-474" r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FEE151-C9F4-4108-805C-C99E9140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44" y="3659025"/>
            <a:ext cx="7843191" cy="163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3480626" y="5067225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985CC-582A-DE4B-910F-52C7E3DD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35" y="1497541"/>
            <a:ext cx="4845326" cy="266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D61BA2-986A-2B4E-802D-5D5987B4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275" y="1803028"/>
            <a:ext cx="4497456" cy="2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0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A5CD-6874-1E43-99B5-278C4820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Information Set Decoding Attack</a:t>
            </a:r>
            <a:endParaRPr kumimoji="1"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1C4DCD-74B1-1546-BD6F-C7828A055BA5}"/>
              </a:ext>
            </a:extLst>
          </p:cNvPr>
          <p:cNvSpPr/>
          <p:nvPr/>
        </p:nvSpPr>
        <p:spPr>
          <a:xfrm>
            <a:off x="594124" y="1361745"/>
            <a:ext cx="80573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Stern</a:t>
            </a:r>
            <a:r>
              <a:rPr lang="ko-KR" altLang="en-US" dirty="0"/>
              <a:t> 의 </a:t>
            </a:r>
            <a:r>
              <a:rPr lang="en" altLang="ko-KR" dirty="0"/>
              <a:t>Public-Key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신드롬 값에 해당하는 </a:t>
            </a:r>
            <a:r>
              <a:rPr lang="en-US" altLang="ko-KR" dirty="0"/>
              <a:t>low-weight</a:t>
            </a:r>
            <a:r>
              <a:rPr lang="ko-KR" altLang="en-US" dirty="0"/>
              <a:t> 의 </a:t>
            </a:r>
            <a:r>
              <a:rPr lang="ko-KR" altLang="en-US" dirty="0" err="1"/>
              <a:t>코드워드를</a:t>
            </a:r>
            <a:r>
              <a:rPr lang="ko-KR" altLang="en-US" dirty="0"/>
              <a:t> 찾는 어려움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EE95A-FDA7-974F-BA24-44190C35B1C8}"/>
                  </a:ext>
                </a:extLst>
              </p:cNvPr>
              <p:cNvSpPr txBox="1"/>
              <p:nvPr/>
            </p:nvSpPr>
            <p:spPr>
              <a:xfrm>
                <a:off x="583366" y="2485009"/>
                <a:ext cx="1101337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Information set decoding </a:t>
                </a:r>
                <a:r>
                  <a:rPr lang="ko-KR" altLang="en-US" dirty="0"/>
                  <a:t>의 목표는 주어진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 에서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</a:t>
                </a:r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찾아내는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변수를 가지고있는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개의 방정식의 선형 시스템의 해를 찾는 것이며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  </a:t>
                </a:r>
                <a:r>
                  <a:rPr lang="ko-KR" altLang="en-US" dirty="0"/>
                  <a:t>여기서 무게 조건 때문에 해가 독특하다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EE95A-FDA7-974F-BA24-44190C35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6" y="2485009"/>
                <a:ext cx="11013377" cy="1908215"/>
              </a:xfrm>
              <a:prstGeom prst="rect">
                <a:avLst/>
              </a:prstGeom>
              <a:blipFill>
                <a:blip r:embed="rId3"/>
                <a:stretch>
                  <a:fillRect l="-346" t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7113C16-C704-6D42-B76B-EFF82EE7E989}"/>
              </a:ext>
            </a:extLst>
          </p:cNvPr>
          <p:cNvSpPr/>
          <p:nvPr/>
        </p:nvSpPr>
        <p:spPr>
          <a:xfrm>
            <a:off x="1056701" y="3676605"/>
            <a:ext cx="11260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en-US" altLang="ko-KR" dirty="0"/>
              <a:t>k</a:t>
            </a:r>
            <a:r>
              <a:rPr lang="ko-KR" altLang="en-US" dirty="0"/>
              <a:t> 열의 오류 벡터가 </a:t>
            </a:r>
            <a:r>
              <a:rPr lang="en-US" altLang="ko-KR" dirty="0"/>
              <a:t>zero</a:t>
            </a:r>
            <a:r>
              <a:rPr lang="ko-KR" altLang="en-US" dirty="0"/>
              <a:t> 라면 </a:t>
            </a:r>
            <a:r>
              <a:rPr lang="en-US" altLang="ko-KR" dirty="0"/>
              <a:t>error position</a:t>
            </a:r>
            <a:r>
              <a:rPr lang="ko-KR" altLang="en-US" dirty="0"/>
              <a:t>은 남아있는 </a:t>
            </a:r>
            <a:r>
              <a:rPr lang="en-US" altLang="ko-KR" dirty="0"/>
              <a:t>n-k</a:t>
            </a:r>
            <a:r>
              <a:rPr lang="ko-KR" altLang="en-US" dirty="0"/>
              <a:t> 에 존재하게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다시 말해서 </a:t>
            </a:r>
            <a:r>
              <a:rPr lang="en-US" altLang="ko-KR" dirty="0"/>
              <a:t>k</a:t>
            </a:r>
            <a:r>
              <a:rPr lang="ko-KR" altLang="en-US" dirty="0"/>
              <a:t> 에 해당하는 변수들이 선형시스템에 포함되지 않는다면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n-k</a:t>
            </a:r>
            <a:r>
              <a:rPr lang="ko-KR" altLang="en-US" dirty="0"/>
              <a:t> 개의 변수를 가지고 있는 </a:t>
            </a:r>
            <a:r>
              <a:rPr lang="en-US" altLang="ko-KR" dirty="0"/>
              <a:t>n-k</a:t>
            </a:r>
            <a:r>
              <a:rPr lang="ko-KR" altLang="en-US" dirty="0"/>
              <a:t> 방정식의 선형 시스템을 해결함으로써 오류 벡터를 찾아낼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08E0C-E016-5D42-9F2A-561CCCDC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33" y="4599935"/>
            <a:ext cx="7843191" cy="163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BBD08-CF07-1049-AB4F-77D47FC3BE8A}"/>
              </a:ext>
            </a:extLst>
          </p:cNvPr>
          <p:cNvSpPr txBox="1"/>
          <p:nvPr/>
        </p:nvSpPr>
        <p:spPr>
          <a:xfrm>
            <a:off x="3223250" y="6090874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40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D09F-7FB6-5B40-87DC-2011280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Advanced Information Set Decoding Attack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Stern</a:t>
            </a:r>
            <a:endParaRPr kumimoji="1"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723C4-5749-4844-A8F6-00FED11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2" y="1291730"/>
            <a:ext cx="7843191" cy="1631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49628-2D6F-C345-8927-E0495C921E44}"/>
              </a:ext>
            </a:extLst>
          </p:cNvPr>
          <p:cNvSpPr txBox="1"/>
          <p:nvPr/>
        </p:nvSpPr>
        <p:spPr>
          <a:xfrm>
            <a:off x="2631579" y="2782669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FA56-6284-C14D-ABBB-391C16B1A8C4}"/>
              </a:ext>
            </a:extLst>
          </p:cNvPr>
          <p:cNvSpPr txBox="1"/>
          <p:nvPr/>
        </p:nvSpPr>
        <p:spPr>
          <a:xfrm>
            <a:off x="516367" y="3410174"/>
            <a:ext cx="725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앞선 공격은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우측 </a:t>
            </a:r>
            <a:r>
              <a:rPr kumimoji="1" lang="en-US" altLang="ko-KR" dirty="0"/>
              <a:t>information set</a:t>
            </a:r>
            <a:r>
              <a:rPr kumimoji="1" lang="ko-KR" altLang="en-US" dirty="0"/>
              <a:t> 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 가 존재하지 않을 때 성립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BB48-124F-3B42-A624-92EEDD749B24}"/>
              </a:ext>
            </a:extLst>
          </p:cNvPr>
          <p:cNvSpPr txBox="1"/>
          <p:nvPr/>
        </p:nvSpPr>
        <p:spPr>
          <a:xfrm>
            <a:off x="3812294" y="1953458"/>
            <a:ext cx="1585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Information set </a:t>
            </a:r>
            <a:endParaRPr kumimoji="1"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B3D29B-4D4C-574A-BA71-1457CC76F468}"/>
                  </a:ext>
                </a:extLst>
              </p:cNvPr>
              <p:cNvSpPr txBox="1"/>
              <p:nvPr/>
            </p:nvSpPr>
            <p:spPr>
              <a:xfrm>
                <a:off x="516367" y="4070556"/>
                <a:ext cx="8850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하지만 </a:t>
                </a:r>
                <a:r>
                  <a:rPr kumimoji="1" lang="en-US" altLang="ko-KR" dirty="0"/>
                  <a:t>Stern</a:t>
                </a:r>
                <a:r>
                  <a:rPr kumimoji="1" lang="ko-KR" altLang="en-US" dirty="0"/>
                  <a:t>의 공격법은</a:t>
                </a:r>
                <a:endParaRPr kumimoji="1" lang="en-US" altLang="ko-KR" dirty="0"/>
              </a:p>
              <a:p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information set </a:t>
                </a:r>
                <a:r>
                  <a:rPr kumimoji="1" lang="ko-KR" altLang="en-US" dirty="0"/>
                  <a:t>에 작은 오류를 허용하면서 </a:t>
                </a:r>
                <a:r>
                  <a:rPr kumimoji="1" lang="ko-KR" altLang="en-US" dirty="0" err="1"/>
                  <a:t>신드롬값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ko-KR" altLang="en-US" dirty="0"/>
                  <a:t>을 만족하는 벡터를 찾아냄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B3D29B-4D4C-574A-BA71-1457CC76F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7" y="4070556"/>
                <a:ext cx="8850051" cy="646331"/>
              </a:xfrm>
              <a:prstGeom prst="rect">
                <a:avLst/>
              </a:prstGeom>
              <a:blipFill>
                <a:blip r:embed="rId3"/>
                <a:stretch>
                  <a:fillRect l="-573" t="-3922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5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D09F-7FB6-5B40-87DC-2011280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Advanced Information Set Decoding Attack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Stern</a:t>
            </a:r>
            <a:endParaRPr kumimoji="1"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FD5727-C733-5045-AC86-E1FECCF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68" y="1175783"/>
            <a:ext cx="38862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665FD-867A-974D-A368-7305677DD6BD}"/>
                  </a:ext>
                </a:extLst>
              </p:cNvPr>
              <p:cNvSpPr txBox="1"/>
              <p:nvPr/>
            </p:nvSpPr>
            <p:spPr>
              <a:xfrm>
                <a:off x="516367" y="1846344"/>
                <a:ext cx="4483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Stern </a:t>
                </a:r>
                <a:r>
                  <a:rPr kumimoji="1" lang="ko-KR" altLang="en-US" dirty="0"/>
                  <a:t>은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개의 행을 선택한다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665FD-867A-974D-A368-7305677DD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7" y="1846344"/>
                <a:ext cx="4483150" cy="369332"/>
              </a:xfrm>
              <a:prstGeom prst="rect">
                <a:avLst/>
              </a:prstGeom>
              <a:blipFill>
                <a:blip r:embed="rId3"/>
                <a:stretch>
                  <a:fillRect l="-1130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FB6B45-0CD6-A541-8BEB-53FE17E966B9}"/>
              </a:ext>
            </a:extLst>
          </p:cNvPr>
          <p:cNvSpPr txBox="1"/>
          <p:nvPr/>
        </p:nvSpPr>
        <p:spPr>
          <a:xfrm>
            <a:off x="516367" y="2288885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남은 </a:t>
            </a:r>
            <a:r>
              <a:rPr kumimoji="1" lang="en-US" altLang="ko-KR" dirty="0"/>
              <a:t>k </a:t>
            </a:r>
            <a:r>
              <a:rPr kumimoji="1" lang="ko-KR" altLang="en-US" dirty="0"/>
              <a:t>열을 </a:t>
            </a:r>
            <a:r>
              <a:rPr kumimoji="1" lang="en-US" altLang="ko-KR" dirty="0"/>
              <a:t>X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 두 그룹으로 나눈다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67C7B0-F007-824A-8F8E-64B67DFF2797}"/>
                  </a:ext>
                </a:extLst>
              </p:cNvPr>
              <p:cNvSpPr txBox="1"/>
              <p:nvPr/>
            </p:nvSpPr>
            <p:spPr>
              <a:xfrm>
                <a:off x="567949" y="3429000"/>
                <a:ext cx="5701561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 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Y</a:t>
                </a:r>
                <a:r>
                  <a:rPr kumimoji="1" lang="ko-KR" altLang="en-US" dirty="0"/>
                  <a:t>그룹에서 동일하게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dirty="0"/>
                  <a:t>개의 컬럼 </a:t>
                </a:r>
                <a:r>
                  <a:rPr kumimoji="1" lang="en-US" altLang="ko-KR" dirty="0"/>
                  <a:t>A, B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선택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A, B</a:t>
                </a:r>
                <a:r>
                  <a:rPr kumimoji="1" lang="ko-KR" altLang="en-US" dirty="0"/>
                  <a:t>의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열에서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에 해당하는 합을 계산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67C7B0-F007-824A-8F8E-64B67DFF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9" y="3429000"/>
                <a:ext cx="5701561" cy="928524"/>
              </a:xfrm>
              <a:prstGeom prst="rect">
                <a:avLst/>
              </a:prstGeom>
              <a:blipFill>
                <a:blip r:embed="rId4"/>
                <a:stretch>
                  <a:fillRect l="-889" t="-2703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20A35E5-E7C2-2645-AA36-7CCD23770A4D}"/>
              </a:ext>
            </a:extLst>
          </p:cNvPr>
          <p:cNvSpPr txBox="1"/>
          <p:nvPr/>
        </p:nvSpPr>
        <p:spPr>
          <a:xfrm>
            <a:off x="430306" y="2872292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</a:t>
            </a:r>
            <a:r>
              <a:rPr kumimoji="1" lang="ko-KR" altLang="en-US" dirty="0"/>
              <a:t>단계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D45AB-2CC7-0042-B903-96BF444F1FBC}"/>
              </a:ext>
            </a:extLst>
          </p:cNvPr>
          <p:cNvSpPr txBox="1"/>
          <p:nvPr/>
        </p:nvSpPr>
        <p:spPr>
          <a:xfrm>
            <a:off x="516367" y="47226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 단계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collision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FFF1B7-1093-B24C-95AE-FB19AA84B688}"/>
                  </a:ext>
                </a:extLst>
              </p:cNvPr>
              <p:cNvSpPr txBox="1"/>
              <p:nvPr/>
            </p:nvSpPr>
            <p:spPr>
              <a:xfrm>
                <a:off x="828339" y="5228216"/>
                <a:ext cx="7203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만약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만족한다면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kumimoji="1" lang="en-US" altLang="ko-KR" dirty="0"/>
                  <a:t>B </a:t>
                </a:r>
                <a:r>
                  <a:rPr kumimoji="1" lang="ko-KR" altLang="en-US" dirty="0"/>
                  <a:t>안의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열들의 </a:t>
                </a:r>
                <a:r>
                  <a:rPr kumimoji="1" lang="en-US" altLang="ko-KR" dirty="0"/>
                  <a:t>sum</a:t>
                </a:r>
                <a:r>
                  <a:rPr kumimoji="1" lang="ko-KR" altLang="en-US" dirty="0"/>
                  <a:t> 을 계산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FFF1B7-1093-B24C-95AE-FB19AA84B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9" y="5228216"/>
                <a:ext cx="7203382" cy="369332"/>
              </a:xfrm>
              <a:prstGeom prst="rect">
                <a:avLst/>
              </a:prstGeom>
              <a:blipFill>
                <a:blip r:embed="rId5"/>
                <a:stretch>
                  <a:fillRect l="-704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9750D-0DAE-5A48-9903-0BA1C92B5B7F}"/>
                  </a:ext>
                </a:extLst>
              </p:cNvPr>
              <p:cNvSpPr txBox="1"/>
              <p:nvPr/>
            </p:nvSpPr>
            <p:spPr>
              <a:xfrm>
                <a:off x="935915" y="5787614"/>
                <a:ext cx="6872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Sum</a:t>
                </a:r>
                <a:r>
                  <a:rPr kumimoji="1" lang="ko-KR" altLang="en-US" dirty="0"/>
                  <a:t> 은 </a:t>
                </a:r>
                <a:r>
                  <a:rPr kumimoji="1" lang="en-US" altLang="ko-KR" dirty="0"/>
                  <a:t>(n-k) – bit </a:t>
                </a:r>
                <a:r>
                  <a:rPr kumimoji="1" lang="ko-KR" altLang="en-US" dirty="0"/>
                  <a:t>벡터가 될 것이고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weight </a:t>
                </a:r>
                <a:r>
                  <a:rPr kumimoji="1" lang="ko-KR" altLang="en-US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인지 확인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9750D-0DAE-5A48-9903-0BA1C92B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15" y="5787614"/>
                <a:ext cx="6872394" cy="369332"/>
              </a:xfrm>
              <a:prstGeom prst="rect">
                <a:avLst/>
              </a:prstGeom>
              <a:blipFill>
                <a:blip r:embed="rId6"/>
                <a:stretch>
                  <a:fillRect l="-738" t="-10345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1351B7-6ABF-6345-A649-C99FC141E051}"/>
                  </a:ext>
                </a:extLst>
              </p:cNvPr>
              <p:cNvSpPr txBox="1"/>
              <p:nvPr/>
            </p:nvSpPr>
            <p:spPr>
              <a:xfrm>
                <a:off x="516367" y="1366221"/>
                <a:ext cx="4733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dirty="0"/>
                  <a:t>의 오류를 </a:t>
                </a:r>
                <a:r>
                  <a:rPr kumimoji="1" lang="en-US" altLang="ko-KR" dirty="0"/>
                  <a:t>information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set</a:t>
                </a:r>
                <a:r>
                  <a:rPr kumimoji="1" lang="ko-KR" altLang="en-US" dirty="0"/>
                  <a:t> 에서 허용한다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1351B7-6ABF-6345-A649-C99FC141E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7" y="1366221"/>
                <a:ext cx="4733540" cy="369332"/>
              </a:xfrm>
              <a:prstGeom prst="rect">
                <a:avLst/>
              </a:prstGeom>
              <a:blipFill>
                <a:blip r:embed="rId7"/>
                <a:stretch>
                  <a:fillRect l="-268" t="-10345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89B6-5C5F-914D-988A-164FD038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Information Set Decoding Attack</a:t>
            </a:r>
            <a:endParaRPr kumimoji="1"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E40AF4C-620F-8946-8932-10E1528F25AA}"/>
                  </a:ext>
                </a:extLst>
              </p:cNvPr>
              <p:cNvSpPr/>
              <p:nvPr/>
            </p:nvSpPr>
            <p:spPr>
              <a:xfrm>
                <a:off x="628187" y="1419428"/>
                <a:ext cx="215804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dirty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2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E40AF4C-620F-8946-8932-10E1528F2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7" y="1419428"/>
                <a:ext cx="2158044" cy="430887"/>
              </a:xfrm>
              <a:prstGeom prst="rect">
                <a:avLst/>
              </a:prstGeom>
              <a:blipFill>
                <a:blip r:embed="rId2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46B5E02-37A4-6949-8DD1-F41A64370ADE}"/>
              </a:ext>
            </a:extLst>
          </p:cNvPr>
          <p:cNvSpPr txBox="1"/>
          <p:nvPr/>
        </p:nvSpPr>
        <p:spPr>
          <a:xfrm>
            <a:off x="628187" y="1850315"/>
            <a:ext cx="958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Parity check matrix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H</a:t>
            </a:r>
            <a:r>
              <a:rPr kumimoji="1" lang="ko-KR" altLang="en-US" b="1" i="1" dirty="0"/>
              <a:t> 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</a:t>
            </a:r>
            <a:r>
              <a:rPr kumimoji="1" lang="ko-KR" altLang="en-US" dirty="0"/>
              <a:t>특정 신드롬 값 </a:t>
            </a:r>
            <a:r>
              <a:rPr kumimoji="1" lang="en-US" altLang="ko-KR" b="1" i="1" dirty="0"/>
              <a:t>s</a:t>
            </a:r>
            <a:r>
              <a:rPr kumimoji="1" lang="ko-KR" altLang="en-US" b="1" i="1" dirty="0"/>
              <a:t> </a:t>
            </a:r>
            <a:r>
              <a:rPr kumimoji="1" lang="ko-KR" altLang="en-US" dirty="0"/>
              <a:t>가 주어졌을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w-weight </a:t>
            </a:r>
            <a:r>
              <a:rPr kumimoji="1" lang="ko-KR" altLang="en-US" dirty="0"/>
              <a:t>의 벡터 </a:t>
            </a:r>
            <a:r>
              <a:rPr kumimoji="1" lang="en-US" altLang="ko-KR" b="1" i="1" dirty="0"/>
              <a:t>c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찾는 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E8878F-0DCB-1147-8212-66106F34E097}"/>
                  </a:ext>
                </a:extLst>
              </p:cNvPr>
              <p:cNvSpPr/>
              <p:nvPr/>
            </p:nvSpPr>
            <p:spPr>
              <a:xfrm>
                <a:off x="679378" y="2689539"/>
                <a:ext cx="12830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dirty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200" dirty="0"/>
                  <a:t> =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0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E8878F-0DCB-1147-8212-66106F34E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8" y="2689539"/>
                <a:ext cx="1283044" cy="430887"/>
              </a:xfrm>
              <a:prstGeom prst="rect">
                <a:avLst/>
              </a:prstGeom>
              <a:blipFill>
                <a:blip r:embed="rId3"/>
                <a:stretch>
                  <a:fillRect t="-8571" r="-3883"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9E91D-923B-E64A-894C-3AFAB9F92783}"/>
              </a:ext>
            </a:extLst>
          </p:cNvPr>
          <p:cNvSpPr txBox="1"/>
          <p:nvPr/>
        </p:nvSpPr>
        <p:spPr>
          <a:xfrm>
            <a:off x="679378" y="3147514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오류가 포함된 암호문 </a:t>
            </a:r>
            <a:r>
              <a:rPr kumimoji="1" lang="en-US" altLang="ko-KR" b="1" i="1" dirty="0"/>
              <a:t>c</a:t>
            </a:r>
            <a:r>
              <a:rPr kumimoji="1" lang="ko-KR" altLang="en-US" b="1" i="1" dirty="0"/>
              <a:t> </a:t>
            </a:r>
            <a:r>
              <a:rPr kumimoji="1" lang="ko-KR" altLang="en-US" dirty="0"/>
              <a:t>가 주어졌을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암호문 </a:t>
            </a:r>
            <a:r>
              <a:rPr kumimoji="1" lang="en-US" altLang="ko-KR" b="1" i="1" dirty="0"/>
              <a:t>c</a:t>
            </a:r>
            <a:r>
              <a:rPr kumimoji="1" lang="ko-KR" altLang="en-US" b="1" i="1" dirty="0"/>
              <a:t> </a:t>
            </a:r>
            <a:r>
              <a:rPr kumimoji="1" lang="ko-KR" altLang="en-US" dirty="0"/>
              <a:t>로부터 오류를 수정해 원본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m</a:t>
            </a:r>
            <a:r>
              <a:rPr kumimoji="1" lang="ko-KR" altLang="en-US" b="1" i="1" dirty="0"/>
              <a:t> </a:t>
            </a:r>
            <a:r>
              <a:rPr kumimoji="1" lang="ko-KR" altLang="en-US" dirty="0"/>
              <a:t>을 복구하는 것</a:t>
            </a:r>
          </a:p>
        </p:txBody>
      </p:sp>
    </p:spTree>
    <p:extLst>
      <p:ext uri="{BB962C8B-B14F-4D97-AF65-F5344CB8AC3E}">
        <p14:creationId xmlns:p14="http://schemas.microsoft.com/office/powerpoint/2010/main" val="343609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Information set decoding attack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E56F6-8D52-024E-AC4E-654E02902C01}"/>
              </a:ext>
            </a:extLst>
          </p:cNvPr>
          <p:cNvSpPr txBox="1"/>
          <p:nvPr/>
        </p:nvSpPr>
        <p:spPr>
          <a:xfrm>
            <a:off x="531340" y="1260389"/>
            <a:ext cx="834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McEliece</a:t>
            </a:r>
            <a:r>
              <a:rPr kumimoji="1" lang="ko-KR" altLang="en-US" dirty="0"/>
              <a:t> </a:t>
            </a:r>
            <a:r>
              <a:rPr kumimoji="1" lang="en-US" altLang="ko-KR" dirty="0"/>
              <a:t>system</a:t>
            </a:r>
            <a:r>
              <a:rPr kumimoji="1" lang="ko-KR" altLang="en-US" dirty="0"/>
              <a:t>을 깨기 위해 앞서 언급한 </a:t>
            </a:r>
            <a:r>
              <a:rPr kumimoji="1" lang="en-US" altLang="ko-KR" dirty="0"/>
              <a:t>low-weight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codeword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약간 </a:t>
            </a:r>
            <a:endParaRPr kumimoji="1" lang="en-US" altLang="ko-KR" dirty="0"/>
          </a:p>
          <a:p>
            <a:r>
              <a:rPr kumimoji="1" lang="ko-KR" altLang="en-US" dirty="0"/>
              <a:t>   더 큰 </a:t>
            </a:r>
            <a:r>
              <a:rPr kumimoji="1" lang="en-US" altLang="ko-KR" dirty="0"/>
              <a:t>linear-code </a:t>
            </a:r>
            <a:r>
              <a:rPr kumimoji="1" lang="ko-KR" altLang="en-US" dirty="0"/>
              <a:t>에서 찾는 공격법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89FC6-38C0-0445-A447-08DCBAB52CD4}"/>
              </a:ext>
            </a:extLst>
          </p:cNvPr>
          <p:cNvSpPr txBox="1"/>
          <p:nvPr/>
        </p:nvSpPr>
        <p:spPr>
          <a:xfrm>
            <a:off x="5214551" y="2298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3D39F-1CFB-7648-9741-6C242253A1B9}"/>
                  </a:ext>
                </a:extLst>
              </p:cNvPr>
              <p:cNvSpPr txBox="1"/>
              <p:nvPr/>
            </p:nvSpPr>
            <p:spPr>
              <a:xfrm>
                <a:off x="829056" y="2170176"/>
                <a:ext cx="335803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코드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3D39F-1CFB-7648-9741-6C242253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2170176"/>
                <a:ext cx="3358034" cy="374526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E9404-6BA9-A44C-A19C-4A5028048B0C}"/>
                  </a:ext>
                </a:extLst>
              </p:cNvPr>
              <p:cNvSpPr txBox="1"/>
              <p:nvPr/>
            </p:nvSpPr>
            <p:spPr>
              <a:xfrm>
                <a:off x="938784" y="2623492"/>
                <a:ext cx="639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코드워드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 로부터 </a:t>
                </a:r>
                <a:r>
                  <a:rPr kumimoji="1" lang="en-US" altLang="ko-KR" dirty="0"/>
                  <a:t>distance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만큼 떨어진 </a:t>
                </a:r>
                <a:r>
                  <a:rPr kumimoji="1" lang="ko-KR" altLang="en-US" dirty="0" err="1"/>
                  <a:t>코드워드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E9404-6BA9-A44C-A19C-4A502804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2623492"/>
                <a:ext cx="6394507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A590B-3F2A-E548-8D50-0FD23885FC34}"/>
                  </a:ext>
                </a:extLst>
              </p:cNvPr>
              <p:cNvSpPr txBox="1"/>
              <p:nvPr/>
            </p:nvSpPr>
            <p:spPr>
              <a:xfrm>
                <a:off x="938784" y="3261474"/>
                <a:ext cx="5893729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그렇다면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weight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가지게 됨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오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류벡터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A590B-3F2A-E548-8D50-0FD23885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3261474"/>
                <a:ext cx="5893729" cy="374526"/>
              </a:xfrm>
              <a:prstGeom prst="rect">
                <a:avLst/>
              </a:prstGeom>
              <a:blipFill>
                <a:blip r:embed="rId5"/>
                <a:stretch>
                  <a:fillRect l="-645" t="-6667" r="-215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AB8D62-E08B-9049-9452-A2C8D83CB42D}"/>
                  </a:ext>
                </a:extLst>
              </p:cNvPr>
              <p:cNvSpPr txBox="1"/>
              <p:nvPr/>
            </p:nvSpPr>
            <p:spPr>
              <a:xfrm>
                <a:off x="958146" y="4006435"/>
                <a:ext cx="1076814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만약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 의 </a:t>
                </a:r>
                <a:r>
                  <a:rPr kumimoji="1" lang="en-US" altLang="ko-KR" dirty="0"/>
                  <a:t>minimum distance </a:t>
                </a:r>
                <a:r>
                  <a:rPr kumimoji="1" lang="ko-KR" altLang="en-US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보다 크다면 </a:t>
                </a:r>
                <a:r>
                  <a:rPr kumimoji="1" lang="en-US" altLang="ko-KR" dirty="0"/>
                  <a:t>weight -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요소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즉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안에 포함될 수 없으며</a:t>
                </a:r>
                <a:endParaRPr kumimoji="1" lang="en-US" altLang="ko-KR" dirty="0"/>
              </a:p>
              <a:p>
                <a:endParaRPr kumimoji="1" lang="en-US" altLang="ko-KR" sz="1000" dirty="0"/>
              </a:p>
              <a:p>
                <a:r>
                  <a:rPr kumimoji="1" lang="ko-KR" altLang="en-US" dirty="0"/>
                  <a:t>반드시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R" altLang="en-US" dirty="0"/>
                  <a:t> 에 포함되어야 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AB8D62-E08B-9049-9452-A2C8D83CB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6" y="4006435"/>
                <a:ext cx="10768144" cy="800219"/>
              </a:xfrm>
              <a:prstGeom prst="rect">
                <a:avLst/>
              </a:prstGeom>
              <a:blipFill>
                <a:blip r:embed="rId6"/>
                <a:stretch>
                  <a:fillRect l="-353" t="-1563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D69BD-CD92-A647-B2D9-973326837601}"/>
                  </a:ext>
                </a:extLst>
              </p:cNvPr>
              <p:cNvSpPr txBox="1"/>
              <p:nvPr/>
            </p:nvSpPr>
            <p:spPr>
              <a:xfrm>
                <a:off x="938784" y="5120640"/>
                <a:ext cx="7588872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다시 말해서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소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며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리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만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큼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떨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져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있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D69BD-CD92-A647-B2D9-97332683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5120640"/>
                <a:ext cx="7588872" cy="374526"/>
              </a:xfrm>
              <a:prstGeom prst="rect">
                <a:avLst/>
              </a:prstGeom>
              <a:blipFill>
                <a:blip r:embed="rId7"/>
                <a:stretch>
                  <a:fillRect l="-502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5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Information set decoding attack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E56F6-8D52-024E-AC4E-654E02902C01}"/>
                  </a:ext>
                </a:extLst>
              </p:cNvPr>
              <p:cNvSpPr txBox="1"/>
              <p:nvPr/>
            </p:nvSpPr>
            <p:spPr>
              <a:xfrm>
                <a:off x="531340" y="1260389"/>
                <a:ext cx="1147827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McEliece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system</a:t>
                </a:r>
                <a:r>
                  <a:rPr kumimoji="1" lang="ko-KR" altLang="en-US" dirty="0"/>
                  <a:t>의 </a:t>
                </a:r>
                <a:r>
                  <a:rPr kumimoji="1" lang="ko-KR" altLang="en-US" dirty="0" err="1"/>
                  <a:t>인코딩</a:t>
                </a:r>
                <a:r>
                  <a:rPr kumimoji="1" lang="ko-KR" altLang="en-US" dirty="0"/>
                  <a:t> 과정을 살펴보면</a:t>
                </a:r>
                <a:r>
                  <a:rPr lang="ko-KR" altLang="en-US" dirty="0"/>
                  <a:t> 자신의 메시지와 </a:t>
                </a:r>
                <a:r>
                  <a:rPr lang="en-US" altLang="ko-KR" dirty="0" err="1"/>
                  <a:t>Goppa</a:t>
                </a:r>
                <a:r>
                  <a:rPr lang="en-US" altLang="ko-KR" dirty="0"/>
                  <a:t> code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사용하여 </a:t>
                </a:r>
                <a:r>
                  <a:rPr lang="en-US" altLang="ko-KR" dirty="0"/>
                  <a:t>codeword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생성</a:t>
                </a:r>
                <a:r>
                  <a:rPr lang="en-US" altLang="ko-KR" dirty="0"/>
                  <a:t>,</a:t>
                </a:r>
              </a:p>
              <a:p>
                <a:endParaRPr lang="en-US" altLang="ko-KR" sz="1000" dirty="0"/>
              </a:p>
              <a:p>
                <a:r>
                  <a:rPr lang="en-US" altLang="ko-KR" dirty="0"/>
                  <a:t>   </a:t>
                </a:r>
                <a:r>
                  <a:rPr lang="ko-KR" altLang="en-US" dirty="0"/>
                  <a:t>그 뒤에 오류 </a:t>
                </a:r>
                <a:r>
                  <a:rPr lang="en-US" altLang="ko-KR" b="1" i="1" dirty="0"/>
                  <a:t>e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임의로 추가하여 원본메세지를 암호화 한다</a:t>
                </a:r>
                <a:r>
                  <a:rPr lang="en-US" altLang="ko-KR" dirty="0"/>
                  <a:t>.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 </a:t>
                </a:r>
                <a:r>
                  <a:rPr lang="en-US" altLang="ko-KR" b="1" i="1" dirty="0">
                    <a:sym typeface="Wingdings" panose="05000000000000000000" pitchFamily="2" charset="2"/>
                  </a:rPr>
                  <a:t>c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+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ko-KR" b="1" i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=</a:t>
                </a:r>
                <a:r>
                  <a:rPr lang="en-US" altLang="ko-KR" b="1" i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b="1" i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>
                    <a:sym typeface="Wingdings" panose="05000000000000000000" pitchFamily="2" charset="2"/>
                  </a:rPr>
                  <a:t>암호문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endParaRPr lang="en-US" altLang="ko-KR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E56F6-8D52-024E-AC4E-654E02902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0" y="1260389"/>
                <a:ext cx="11478270" cy="1077218"/>
              </a:xfrm>
              <a:prstGeom prst="rect">
                <a:avLst/>
              </a:prstGeom>
              <a:blipFill>
                <a:blip r:embed="rId3"/>
                <a:stretch>
                  <a:fillRect l="-331"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189FC6-38C0-0445-A447-08DCBAB52CD4}"/>
              </a:ext>
            </a:extLst>
          </p:cNvPr>
          <p:cNvSpPr txBox="1"/>
          <p:nvPr/>
        </p:nvSpPr>
        <p:spPr>
          <a:xfrm>
            <a:off x="5214551" y="2298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3D39F-1CFB-7648-9741-6C242253A1B9}"/>
                  </a:ext>
                </a:extLst>
              </p:cNvPr>
              <p:cNvSpPr txBox="1"/>
              <p:nvPr/>
            </p:nvSpPr>
            <p:spPr>
              <a:xfrm>
                <a:off x="829056" y="2170176"/>
                <a:ext cx="335803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코드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3D39F-1CFB-7648-9741-6C242253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2170176"/>
                <a:ext cx="3358034" cy="374526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E9404-6BA9-A44C-A19C-4A5028048B0C}"/>
                  </a:ext>
                </a:extLst>
              </p:cNvPr>
              <p:cNvSpPr txBox="1"/>
              <p:nvPr/>
            </p:nvSpPr>
            <p:spPr>
              <a:xfrm>
                <a:off x="829056" y="2695502"/>
                <a:ext cx="639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코드워드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 로부터 </a:t>
                </a:r>
                <a:r>
                  <a:rPr kumimoji="1" lang="en-US" altLang="ko-KR" dirty="0"/>
                  <a:t>distance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만큼 떨어진 </a:t>
                </a:r>
                <a:r>
                  <a:rPr kumimoji="1" lang="ko-KR" altLang="en-US" dirty="0" err="1"/>
                  <a:t>코드워드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E9404-6BA9-A44C-A19C-4A502804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2695502"/>
                <a:ext cx="6394507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A590B-3F2A-E548-8D50-0FD23885FC34}"/>
                  </a:ext>
                </a:extLst>
              </p:cNvPr>
              <p:cNvSpPr txBox="1"/>
              <p:nvPr/>
            </p:nvSpPr>
            <p:spPr>
              <a:xfrm>
                <a:off x="829056" y="3300724"/>
                <a:ext cx="7535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코드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minimum distance </a:t>
                </a:r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일때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오류수정</a:t>
                </a:r>
                <a:r>
                  <a:rPr kumimoji="1" lang="ko-KR" altLang="en-US" dirty="0"/>
                  <a:t> 가능 개수는 </a:t>
                </a:r>
                <a:r>
                  <a:rPr kumimoji="1" lang="en-US" altLang="ko-KR" dirty="0"/>
                  <a:t>t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A590B-3F2A-E548-8D50-0FD23885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3300724"/>
                <a:ext cx="7535781" cy="369332"/>
              </a:xfrm>
              <a:prstGeom prst="rect">
                <a:avLst/>
              </a:prstGeom>
              <a:blipFill>
                <a:blip r:embed="rId6"/>
                <a:stretch>
                  <a:fillRect l="-504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19C3C-E12E-4045-A8FD-6048E8D3BB4F}"/>
                  </a:ext>
                </a:extLst>
              </p:cNvPr>
              <p:cNvSpPr txBox="1"/>
              <p:nvPr/>
            </p:nvSpPr>
            <p:spPr>
              <a:xfrm>
                <a:off x="519837" y="4037250"/>
                <a:ext cx="10850879" cy="80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공격자는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한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generator matrix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알고있기</a:t>
                </a:r>
                <a:r>
                  <a:rPr kumimoji="1" lang="ko-KR" altLang="en-US" dirty="0"/>
                  <a:t> 때문에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en-US" altLang="ko-KR" dirty="0"/>
                  <a:t> generator </a:t>
                </a:r>
                <a:r>
                  <a:rPr kumimoji="1" lang="ko-KR" altLang="en-US" dirty="0"/>
                  <a:t>리스트에 추가하여</a:t>
                </a:r>
                <a:endParaRPr kumimoji="1" lang="en-US" altLang="ko-KR" dirty="0"/>
              </a:p>
              <a:p>
                <a:endParaRPr kumimoji="1" lang="en-US" altLang="ko-KR" sz="1000" dirty="0"/>
              </a:p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에 대한 </a:t>
                </a:r>
                <a:r>
                  <a:rPr kumimoji="1" lang="en-US" altLang="ko-KR" dirty="0"/>
                  <a:t>generator matrix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형성할 수 있다</a:t>
                </a:r>
                <a:r>
                  <a:rPr kumimoji="1" lang="en-US" altLang="ko-KR" dirty="0"/>
                  <a:t>.	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19C3C-E12E-4045-A8FD-6048E8D3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" y="4037250"/>
                <a:ext cx="10850879" cy="805413"/>
              </a:xfrm>
              <a:prstGeom prst="rect">
                <a:avLst/>
              </a:prstGeom>
              <a:blipFill>
                <a:blip r:embed="rId7"/>
                <a:stretch>
                  <a:fillRect l="-468" t="-3125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397EC-B9F5-AE44-BD2F-4F6C84809408}"/>
                  </a:ext>
                </a:extLst>
              </p:cNvPr>
              <p:cNvSpPr txBox="1"/>
              <p:nvPr/>
            </p:nvSpPr>
            <p:spPr>
              <a:xfrm>
                <a:off x="531340" y="4917057"/>
                <a:ext cx="95669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Syndrome Decoding</a:t>
                </a:r>
                <a:r>
                  <a:rPr kumimoji="1" lang="ko-KR" altLang="en-US" dirty="0"/>
                  <a:t>시  유일하게 </a:t>
                </a:r>
                <a:r>
                  <a:rPr kumimoji="1" lang="en-US" altLang="ko-KR" dirty="0"/>
                  <a:t>weight – t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codeword </a:t>
                </a:r>
                <a:r>
                  <a:rPr kumimoji="1" lang="ko-KR" altLang="en-US" dirty="0"/>
                  <a:t>가 존재하게 되는데</a:t>
                </a:r>
                <a:r>
                  <a:rPr kumimoji="1" lang="en-US" altLang="ko-KR" dirty="0"/>
                  <a:t>, </a:t>
                </a:r>
              </a:p>
              <a:p>
                <a:r>
                  <a:rPr kumimoji="1" lang="ko-KR" altLang="en-US" dirty="0"/>
                  <a:t>이것이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397EC-B9F5-AE44-BD2F-4F6C8480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0" y="4917057"/>
                <a:ext cx="9566914" cy="646331"/>
              </a:xfrm>
              <a:prstGeom prst="rect">
                <a:avLst/>
              </a:prstGeom>
              <a:blipFill>
                <a:blip r:embed="rId8"/>
                <a:stretch>
                  <a:fillRect l="-531" t="-3846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7EAC7-3EA4-624D-8E48-B8B4649453A3}"/>
                  </a:ext>
                </a:extLst>
              </p:cNvPr>
              <p:cNvSpPr txBox="1"/>
              <p:nvPr/>
            </p:nvSpPr>
            <p:spPr>
              <a:xfrm>
                <a:off x="498321" y="5646535"/>
                <a:ext cx="11772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앞선 </a:t>
                </a:r>
                <a:r>
                  <a:rPr kumimoji="1" lang="en-US" altLang="ko-KR" dirty="0"/>
                  <a:t>Information set decoding </a:t>
                </a:r>
                <a:r>
                  <a:rPr kumimoji="1" lang="ko-KR" altLang="en-US" dirty="0"/>
                  <a:t>의 목표인 </a:t>
                </a:r>
                <a:r>
                  <a:rPr kumimoji="1" lang="en-US" altLang="ko-KR" dirty="0"/>
                  <a:t>low-weight </a:t>
                </a:r>
                <a:r>
                  <a:rPr kumimoji="1" lang="ko-KR" altLang="en-US" dirty="0"/>
                  <a:t>의 </a:t>
                </a:r>
                <a:r>
                  <a:rPr kumimoji="1" lang="ko-KR" altLang="en-US" dirty="0" err="1"/>
                  <a:t>코드워드를</a:t>
                </a:r>
                <a:r>
                  <a:rPr kumimoji="1" lang="ko-KR" altLang="en-US" dirty="0"/>
                  <a:t> 조금 더 큰 </a:t>
                </a:r>
                <a:r>
                  <a:rPr kumimoji="1" lang="en-US" altLang="ko-KR" dirty="0"/>
                  <a:t>linear code</a:t>
                </a:r>
                <a:r>
                  <a:rPr kumimoji="1" lang="ko-KR" altLang="en-US" dirty="0"/>
                  <a:t>에서 찾음으로써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원본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획득하고 </a:t>
                </a:r>
                <a:r>
                  <a:rPr kumimoji="1" lang="ko-KR" altLang="en-US" dirty="0" err="1"/>
                  <a:t>원본메세지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m</a:t>
                </a:r>
                <a:r>
                  <a:rPr kumimoji="1" lang="ko-KR" altLang="en-US" dirty="0"/>
                  <a:t>을 복구할 수 있음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7EAC7-3EA4-624D-8E48-B8B46494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1" y="5646535"/>
                <a:ext cx="11772710" cy="646331"/>
              </a:xfrm>
              <a:prstGeom prst="rect">
                <a:avLst/>
              </a:prstGeom>
              <a:blipFill>
                <a:blip r:embed="rId9"/>
                <a:stretch>
                  <a:fillRect l="-323" t="-3846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1EFA022-50AF-1B46-A5DD-C3286A25F515}"/>
              </a:ext>
            </a:extLst>
          </p:cNvPr>
          <p:cNvSpPr/>
          <p:nvPr/>
        </p:nvSpPr>
        <p:spPr>
          <a:xfrm>
            <a:off x="4988502" y="5653219"/>
            <a:ext cx="2563945" cy="3554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AAD2-0063-C94E-B5A7-2D8BB3376857}"/>
              </a:ext>
            </a:extLst>
          </p:cNvPr>
          <p:cNvSpPr txBox="1"/>
          <p:nvPr/>
        </p:nvSpPr>
        <p:spPr>
          <a:xfrm>
            <a:off x="677732" y="320577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3069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Information set decoding attack - Stern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8CBDC-0380-B04C-A66A-7A10116170FD}"/>
                  </a:ext>
                </a:extLst>
              </p:cNvPr>
              <p:cNvSpPr txBox="1"/>
              <p:nvPr/>
            </p:nvSpPr>
            <p:spPr>
              <a:xfrm>
                <a:off x="2485802" y="1409252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1" lang="en-US" altLang="ko-KR" dirty="0"/>
                  <a:t> =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8CBDC-0380-B04C-A66A-7A1011617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02" y="1409252"/>
                <a:ext cx="77457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D7EE7-C817-8345-B725-79E13C9914F7}"/>
                  </a:ext>
                </a:extLst>
              </p:cNvPr>
              <p:cNvSpPr txBox="1"/>
              <p:nvPr/>
            </p:nvSpPr>
            <p:spPr>
              <a:xfrm>
                <a:off x="3096857" y="1299093"/>
                <a:ext cx="55175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D7EE7-C817-8345-B725-79E13C991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57" y="1299093"/>
                <a:ext cx="55175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091B54-16E1-0642-BEEF-48493A189F17}"/>
              </a:ext>
            </a:extLst>
          </p:cNvPr>
          <p:cNvSpPr txBox="1"/>
          <p:nvPr/>
        </p:nvSpPr>
        <p:spPr>
          <a:xfrm>
            <a:off x="411920" y="142001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새롭게 생성한 코드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591B0-36A8-0145-9DE3-D36D781F4EE0}"/>
              </a:ext>
            </a:extLst>
          </p:cNvPr>
          <p:cNvSpPr txBox="1"/>
          <p:nvPr/>
        </p:nvSpPr>
        <p:spPr>
          <a:xfrm>
            <a:off x="3697318" y="1406669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는 </a:t>
            </a:r>
            <a:r>
              <a:rPr kumimoji="1" lang="en-US" altLang="ko-KR" dirty="0"/>
              <a:t>minimum distance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74164-87BB-C54D-ADFB-3FBB1617187C}"/>
              </a:ext>
            </a:extLst>
          </p:cNvPr>
          <p:cNvSpPr txBox="1"/>
          <p:nvPr/>
        </p:nvSpPr>
        <p:spPr>
          <a:xfrm>
            <a:off x="367240" y="2065960"/>
            <a:ext cx="501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목표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가장 낮은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t </a:t>
            </a:r>
            <a:r>
              <a:rPr kumimoji="1" lang="ko-KR" altLang="en-US" dirty="0"/>
              <a:t>의 벡터를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찾는 것 </a:t>
            </a:r>
          </a:p>
        </p:txBody>
      </p:sp>
    </p:spTree>
    <p:extLst>
      <p:ext uri="{BB962C8B-B14F-4D97-AF65-F5344CB8AC3E}">
        <p14:creationId xmlns:p14="http://schemas.microsoft.com/office/powerpoint/2010/main" val="315096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McEliece</a:t>
            </a:r>
            <a:r>
              <a:rPr lang="en-US" altLang="ko-KR" dirty="0"/>
              <a:t> &amp; </a:t>
            </a:r>
            <a:r>
              <a:rPr lang="en-US" altLang="ko-KR" dirty="0" err="1"/>
              <a:t>Goppa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Information Set Decoding(ISD)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4078942"/>
            <a:ext cx="7380428" cy="718952"/>
          </a:xfrm>
        </p:spPr>
        <p:txBody>
          <a:bodyPr/>
          <a:lstStyle/>
          <a:p>
            <a:r>
              <a:rPr lang="en-US" altLang="ko-KR" dirty="0"/>
              <a:t>Quantum Information Set 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0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McEliece</a:t>
            </a:r>
            <a:r>
              <a:rPr lang="ko-KR" altLang="en-US" sz="2800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4815" y="1263187"/>
            <a:ext cx="11369675" cy="1590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길이 </a:t>
            </a:r>
            <a:r>
              <a:rPr lang="en-US" altLang="ko-KR" sz="1800" b="1" i="1" dirty="0"/>
              <a:t>k </a:t>
            </a:r>
            <a:r>
              <a:rPr lang="ko-KR" altLang="en-US" sz="1800" dirty="0"/>
              <a:t>의 메시지 </a:t>
            </a:r>
            <a:r>
              <a:rPr lang="en-US" altLang="ko-KR" sz="1800" b="1" i="1" dirty="0"/>
              <a:t>m</a:t>
            </a:r>
            <a:r>
              <a:rPr lang="en-US" altLang="ko-KR" sz="1800" dirty="0"/>
              <a:t> </a:t>
            </a:r>
            <a:r>
              <a:rPr lang="ko-KR" altLang="en-US" sz="1800" dirty="0"/>
              <a:t>을 암호화 하기 위해 </a:t>
            </a:r>
            <a:r>
              <a:rPr lang="en-US" altLang="ko-KR" sz="1800" dirty="0" err="1"/>
              <a:t>Goppa</a:t>
            </a:r>
            <a:r>
              <a:rPr lang="ko-KR" altLang="en-US" sz="1800" dirty="0"/>
              <a:t> </a:t>
            </a:r>
            <a:r>
              <a:rPr lang="en-US" altLang="ko-KR" sz="1800" dirty="0"/>
              <a:t>code </a:t>
            </a:r>
            <a:r>
              <a:rPr lang="en-US" altLang="ko-KR" sz="1800" b="1" i="1" dirty="0"/>
              <a:t>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사용하여 길이</a:t>
            </a:r>
            <a:r>
              <a:rPr lang="en-US" altLang="ko-KR" sz="1800" dirty="0"/>
              <a:t> </a:t>
            </a:r>
            <a:r>
              <a:rPr lang="en-US" altLang="ko-KR" sz="1800" b="1" i="1" dirty="0"/>
              <a:t>n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선형확장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 err="1">
                <a:sym typeface="Wingdings" pitchFamily="2" charset="2"/>
              </a:rPr>
              <a:t>인코딩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</a:t>
            </a:r>
            <a:r>
              <a:rPr lang="en-US" altLang="ko-KR" sz="2000" dirty="0"/>
              <a:t>( Message )</a:t>
            </a:r>
            <a:r>
              <a:rPr lang="ko-KR" altLang="en-US" sz="2000" dirty="0"/>
              <a:t>  </a:t>
            </a:r>
            <a:r>
              <a:rPr lang="en-US" altLang="ko-KR" sz="2000" dirty="0"/>
              <a:t>x     </a:t>
            </a:r>
            <a:r>
              <a:rPr lang="en-US" altLang="ko-KR" sz="2000" dirty="0" err="1"/>
              <a:t>Goppa</a:t>
            </a:r>
            <a:r>
              <a:rPr lang="en-US" altLang="ko-KR" sz="2000" dirty="0"/>
              <a:t> code    =  ( codeword )			</a:t>
            </a:r>
            <a:r>
              <a:rPr lang="ko-KR" altLang="en-US" sz="2000" dirty="0"/>
              <a:t> 선형확장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( </a:t>
            </a:r>
            <a:r>
              <a:rPr lang="en-US" altLang="ko-KR" sz="2000" b="1" i="1" dirty="0"/>
              <a:t>1</a:t>
            </a:r>
            <a:r>
              <a:rPr lang="en-US" altLang="ko-KR" sz="2000" dirty="0"/>
              <a:t> x </a:t>
            </a:r>
            <a:r>
              <a:rPr lang="en-US" altLang="ko-KR" sz="2000" b="1" i="1" dirty="0"/>
              <a:t>k </a:t>
            </a:r>
            <a:r>
              <a:rPr lang="en-US" altLang="ko-KR" sz="2000" dirty="0"/>
              <a:t>)                   		 ( </a:t>
            </a:r>
            <a:r>
              <a:rPr lang="en-US" altLang="ko-KR" sz="2000" b="1" i="1" dirty="0"/>
              <a:t>1 </a:t>
            </a:r>
            <a:r>
              <a:rPr lang="en-US" altLang="ko-KR" sz="2000" dirty="0"/>
              <a:t>x</a:t>
            </a:r>
            <a:r>
              <a:rPr lang="en-US" altLang="ko-KR" sz="2000" b="1" i="1" dirty="0"/>
              <a:t> n</a:t>
            </a:r>
            <a:r>
              <a:rPr lang="en-US" altLang="ko-KR" sz="2000" dirty="0"/>
              <a:t> ) 		      (Linear expansion)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디코딩</a:t>
            </a:r>
            <a:r>
              <a:rPr lang="ko-KR" altLang="en-US" sz="1800" dirty="0"/>
              <a:t> 과정에서는 </a:t>
            </a:r>
            <a:r>
              <a:rPr lang="en-US" altLang="ko-KR" sz="1800" b="1" i="1" dirty="0"/>
              <a:t>G</a:t>
            </a:r>
            <a:r>
              <a:rPr lang="ko-KR" altLang="en-US" sz="1800" b="1" i="1" dirty="0"/>
              <a:t> </a:t>
            </a:r>
            <a:r>
              <a:rPr lang="ko-KR" altLang="en-US" sz="1800" dirty="0"/>
              <a:t>에 해당하는 </a:t>
            </a:r>
            <a:r>
              <a:rPr lang="en-US" altLang="ko-KR" sz="1800" dirty="0" err="1"/>
              <a:t>Parrity</a:t>
            </a:r>
            <a:r>
              <a:rPr lang="en-US" altLang="ko-KR" sz="1800" dirty="0"/>
              <a:t> matrix </a:t>
            </a:r>
            <a:r>
              <a:rPr lang="en-US" altLang="ko-KR" sz="1800" b="1" i="1" dirty="0"/>
              <a:t>H</a:t>
            </a:r>
            <a:r>
              <a:rPr lang="ko-KR" altLang="en-US" sz="1800" dirty="0"/>
              <a:t> 가 사용됨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itchFamily="2" charset="2"/>
              </a:rPr>
              <a:t> Syndrome Decoding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codeword  x    </a:t>
            </a:r>
            <a:r>
              <a:rPr lang="en-US" altLang="ko-KR" sz="2000" dirty="0" err="1"/>
              <a:t>Parrity</a:t>
            </a:r>
            <a:r>
              <a:rPr lang="en-US" altLang="ko-KR" sz="2000" dirty="0"/>
              <a:t> Check matrix.      =  s,</a:t>
            </a:r>
            <a:r>
              <a:rPr lang="ko-KR" altLang="en-US" sz="2000" dirty="0"/>
              <a:t>    오류가 없다면 </a:t>
            </a:r>
            <a:r>
              <a:rPr lang="en-US" altLang="ko-KR" sz="2000" dirty="0"/>
              <a:t> s = 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( </a:t>
            </a:r>
            <a:r>
              <a:rPr lang="en-US" altLang="ko-KR" sz="2000" b="1" i="1" dirty="0"/>
              <a:t>1 </a:t>
            </a:r>
            <a:r>
              <a:rPr lang="en-US" altLang="ko-KR" sz="2000" dirty="0"/>
              <a:t>x</a:t>
            </a:r>
            <a:r>
              <a:rPr lang="en-US" altLang="ko-KR" sz="2000" b="1" i="1" dirty="0"/>
              <a:t> n</a:t>
            </a:r>
            <a:r>
              <a:rPr lang="en-US" altLang="ko-KR" sz="2000" dirty="0"/>
              <a:t> </a:t>
            </a:r>
            <a:r>
              <a:rPr lang="ko-KR" altLang="en-US" sz="2000" dirty="0"/>
              <a:t>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 </a:t>
            </a:r>
            <a:r>
              <a:rPr lang="en-US" altLang="ko-KR" sz="2000" b="1" i="1" dirty="0"/>
              <a:t>n </a:t>
            </a:r>
            <a:r>
              <a:rPr lang="en-US" altLang="ko-KR" sz="2000" dirty="0"/>
              <a:t>–</a:t>
            </a:r>
            <a:r>
              <a:rPr lang="en-US" altLang="ko-KR" sz="2000" b="1" i="1" dirty="0"/>
              <a:t> k  </a:t>
            </a:r>
            <a:r>
              <a:rPr lang="en-US" altLang="ko-KR" sz="2000" dirty="0"/>
              <a:t>x</a:t>
            </a:r>
            <a:r>
              <a:rPr lang="en-US" altLang="ko-KR" sz="2000" b="1" i="1" dirty="0"/>
              <a:t>  n 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621B9C-4011-5D42-865B-4E2D26EC62A9}"/>
              </a:ext>
            </a:extLst>
          </p:cNvPr>
          <p:cNvGrpSpPr/>
          <p:nvPr/>
        </p:nvGrpSpPr>
        <p:grpSpPr>
          <a:xfrm>
            <a:off x="2486327" y="1969300"/>
            <a:ext cx="1509204" cy="1298382"/>
            <a:chOff x="2681057" y="1934208"/>
            <a:chExt cx="1509204" cy="1298382"/>
          </a:xfrm>
        </p:grpSpPr>
        <p:sp>
          <p:nvSpPr>
            <p:cNvPr id="9" name="왼쪽 대괄호 8">
              <a:extLst>
                <a:ext uri="{FF2B5EF4-FFF2-40B4-BE49-F238E27FC236}">
                  <a16:creationId xmlns:a16="http://schemas.microsoft.com/office/drawing/2014/main" id="{EFA2163D-BE5C-4BA8-9BC0-C53BC4D3E268}"/>
                </a:ext>
              </a:extLst>
            </p:cNvPr>
            <p:cNvSpPr/>
            <p:nvPr/>
          </p:nvSpPr>
          <p:spPr>
            <a:xfrm>
              <a:off x="2681057" y="1951965"/>
              <a:ext cx="254669" cy="12806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74F825E7-D6E8-4DCF-BB3D-F47D5412686F}"/>
                </a:ext>
              </a:extLst>
            </p:cNvPr>
            <p:cNvSpPr/>
            <p:nvPr/>
          </p:nvSpPr>
          <p:spPr>
            <a:xfrm>
              <a:off x="3959441" y="1934208"/>
              <a:ext cx="230820" cy="12806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48DC4BF-6021-4109-8268-B35646FFBA0E}"/>
              </a:ext>
            </a:extLst>
          </p:cNvPr>
          <p:cNvSpPr/>
          <p:nvPr/>
        </p:nvSpPr>
        <p:spPr>
          <a:xfrm>
            <a:off x="6707968" y="2378793"/>
            <a:ext cx="594804" cy="49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D5204-DCD0-D844-B3BC-C7DB65B10B3B}"/>
              </a:ext>
            </a:extLst>
          </p:cNvPr>
          <p:cNvSpPr txBox="1"/>
          <p:nvPr/>
        </p:nvSpPr>
        <p:spPr>
          <a:xfrm>
            <a:off x="7073901" y="5616023"/>
            <a:ext cx="9412357" cy="117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0984C-9E83-5C41-BB58-221ED5C6C931}"/>
              </a:ext>
            </a:extLst>
          </p:cNvPr>
          <p:cNvSpPr txBox="1"/>
          <p:nvPr/>
        </p:nvSpPr>
        <p:spPr>
          <a:xfrm>
            <a:off x="2866910" y="3389244"/>
            <a:ext cx="112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 </a:t>
            </a:r>
            <a:r>
              <a:rPr lang="en-US" altLang="ko-KR" sz="2000" b="1" i="1" dirty="0"/>
              <a:t>k </a:t>
            </a:r>
            <a:r>
              <a:rPr lang="en-US" altLang="ko-KR" sz="2000" dirty="0"/>
              <a:t>x</a:t>
            </a:r>
            <a:r>
              <a:rPr lang="en-US" altLang="ko-KR" sz="2000" b="1" i="1" dirty="0"/>
              <a:t> n</a:t>
            </a:r>
            <a:r>
              <a:rPr lang="en-US" altLang="ko-KR" sz="2000" dirty="0"/>
              <a:t> 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848598-9528-2747-B907-702D3FF1FDFF}"/>
              </a:ext>
            </a:extLst>
          </p:cNvPr>
          <p:cNvGrpSpPr/>
          <p:nvPr/>
        </p:nvGrpSpPr>
        <p:grpSpPr>
          <a:xfrm>
            <a:off x="1920403" y="4826672"/>
            <a:ext cx="2787685" cy="1073043"/>
            <a:chOff x="2681057" y="1934208"/>
            <a:chExt cx="1509204" cy="1298382"/>
          </a:xfrm>
        </p:grpSpPr>
        <p:sp>
          <p:nvSpPr>
            <p:cNvPr id="13" name="왼쪽 대괄호 8">
              <a:extLst>
                <a:ext uri="{FF2B5EF4-FFF2-40B4-BE49-F238E27FC236}">
                  <a16:creationId xmlns:a16="http://schemas.microsoft.com/office/drawing/2014/main" id="{CCC0EF8E-EDB4-7F43-9691-130E75150FAA}"/>
                </a:ext>
              </a:extLst>
            </p:cNvPr>
            <p:cNvSpPr/>
            <p:nvPr/>
          </p:nvSpPr>
          <p:spPr>
            <a:xfrm>
              <a:off x="2681057" y="1951965"/>
              <a:ext cx="254669" cy="12806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대괄호 9">
              <a:extLst>
                <a:ext uri="{FF2B5EF4-FFF2-40B4-BE49-F238E27FC236}">
                  <a16:creationId xmlns:a16="http://schemas.microsoft.com/office/drawing/2014/main" id="{8FE6215E-A4AB-6248-BEE6-930E3DCA66DF}"/>
                </a:ext>
              </a:extLst>
            </p:cNvPr>
            <p:cNvSpPr/>
            <p:nvPr/>
          </p:nvSpPr>
          <p:spPr>
            <a:xfrm>
              <a:off x="3959441" y="1934208"/>
              <a:ext cx="230820" cy="12806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9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McEliece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590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여기서 중요한 것은 생성된 </a:t>
            </a:r>
            <a:r>
              <a:rPr lang="en-US" altLang="ko-KR" sz="2000" dirty="0"/>
              <a:t>codeword </a:t>
            </a:r>
            <a:r>
              <a:rPr lang="en-US" altLang="ko-KR" sz="2000" b="1" i="1" dirty="0"/>
              <a:t>c </a:t>
            </a:r>
            <a:r>
              <a:rPr lang="ko-KR" altLang="en-US" sz="2000" dirty="0"/>
              <a:t>에 오류가 추가 되어도 수정할 수 있다는 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Goppa</a:t>
            </a:r>
            <a:r>
              <a:rPr lang="en-US" altLang="ko-KR" sz="1600" dirty="0"/>
              <a:t> code</a:t>
            </a:r>
            <a:r>
              <a:rPr lang="ko-KR" altLang="en-US" sz="1600" dirty="0"/>
              <a:t>가 그 오류수정 역할을 수행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공개키로 사용된다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송신자들은 자신의 메시지와 </a:t>
            </a:r>
            <a:r>
              <a:rPr lang="en-US" altLang="ko-KR" sz="1600" dirty="0" err="1"/>
              <a:t>Goppa</a:t>
            </a:r>
            <a:r>
              <a:rPr lang="en-US" altLang="ko-KR" sz="1600" dirty="0"/>
              <a:t> code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codeword</a:t>
            </a:r>
            <a:r>
              <a:rPr lang="ko-KR" altLang="en-US" sz="1600" dirty="0"/>
              <a:t>를 생성</a:t>
            </a:r>
            <a:r>
              <a:rPr lang="en-US" altLang="ko-KR" sz="1600" dirty="0"/>
              <a:t>,</a:t>
            </a:r>
            <a:r>
              <a:rPr lang="ko-KR" altLang="en-US" sz="1600" dirty="0"/>
              <a:t> 그 뒤에 오류 </a:t>
            </a:r>
            <a:r>
              <a:rPr lang="en-US" altLang="ko-KR" sz="1600" b="1" i="1" dirty="0"/>
              <a:t>e </a:t>
            </a:r>
            <a:r>
              <a:rPr lang="ko-KR" altLang="en-US" sz="1600" dirty="0"/>
              <a:t>를 임의로 추가하여 </a:t>
            </a:r>
            <a:r>
              <a:rPr lang="ko-KR" altLang="en-US" sz="1600" dirty="0" err="1"/>
              <a:t>원본메세지를</a:t>
            </a:r>
            <a:r>
              <a:rPr lang="ko-KR" altLang="en-US" sz="1600" dirty="0"/>
              <a:t> 암호화 한다</a:t>
            </a:r>
            <a:r>
              <a:rPr lang="en-US" altLang="ko-KR" sz="1600" dirty="0"/>
              <a:t>.   </a:t>
            </a:r>
            <a:r>
              <a:rPr lang="en-US" altLang="ko-KR" sz="1600" dirty="0">
                <a:sym typeface="Wingdings" panose="05000000000000000000" pitchFamily="2" charset="2"/>
              </a:rPr>
              <a:t>   </a:t>
            </a:r>
            <a:r>
              <a:rPr lang="en-US" altLang="ko-KR" sz="1600" b="1" i="1" dirty="0" err="1">
                <a:sym typeface="Wingdings" panose="05000000000000000000" pitchFamily="2" charset="2"/>
              </a:rPr>
              <a:t>mG</a:t>
            </a:r>
            <a:r>
              <a:rPr lang="en-US" altLang="ko-KR" sz="1600" dirty="0">
                <a:sym typeface="Wingdings" panose="05000000000000000000" pitchFamily="2" charset="2"/>
              </a:rPr>
              <a:t> + </a:t>
            </a:r>
            <a:r>
              <a:rPr lang="en-US" altLang="ko-KR" sz="1600" b="1" i="1" dirty="0">
                <a:sym typeface="Wingdings" panose="05000000000000000000" pitchFamily="2" charset="2"/>
              </a:rPr>
              <a:t>e =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b="1" i="1" dirty="0">
                <a:sym typeface="Wingdings" panose="05000000000000000000" pitchFamily="2" charset="2"/>
              </a:rPr>
              <a:t>codeword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암호문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9485B-5EB3-A94D-B6AD-C2C3CF021645}"/>
              </a:ext>
            </a:extLst>
          </p:cNvPr>
          <p:cNvSpPr txBox="1"/>
          <p:nvPr/>
        </p:nvSpPr>
        <p:spPr>
          <a:xfrm>
            <a:off x="504966" y="3528106"/>
            <a:ext cx="1144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 err="1"/>
              <a:t>Goppa</a:t>
            </a:r>
            <a:r>
              <a:rPr lang="en-US" altLang="ko-KR" dirty="0"/>
              <a:t> code </a:t>
            </a:r>
            <a:r>
              <a:rPr lang="en-US" altLang="ko-KR" b="1" i="1" dirty="0"/>
              <a:t>G </a:t>
            </a:r>
            <a:r>
              <a:rPr lang="ko-KR" altLang="en-US" dirty="0"/>
              <a:t>를 그대로 공개키로 사용하면 누구나 오류를 수정할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때문에 </a:t>
            </a:r>
            <a:r>
              <a:rPr lang="en-US" altLang="ko-KR" b="1" i="1" dirty="0"/>
              <a:t>G</a:t>
            </a:r>
            <a:r>
              <a:rPr lang="ko-KR" altLang="en-US" b="1" i="1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비밀스럽게 숨기는 과정이 존재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15FF2A-E7A3-0847-9C4C-1EB506E300D4}"/>
              </a:ext>
            </a:extLst>
          </p:cNvPr>
          <p:cNvSpPr/>
          <p:nvPr/>
        </p:nvSpPr>
        <p:spPr>
          <a:xfrm>
            <a:off x="458443" y="5223579"/>
            <a:ext cx="1127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마지막으로 수신자는 </a:t>
            </a:r>
            <a:r>
              <a:rPr lang="en-US" altLang="ko-KR" b="1" i="1" dirty="0"/>
              <a:t>H </a:t>
            </a:r>
            <a:r>
              <a:rPr lang="ko-KR" altLang="en-US" dirty="0" err="1"/>
              <a:t>를</a:t>
            </a:r>
            <a:r>
              <a:rPr lang="ko-KR" altLang="en-US" dirty="0"/>
              <a:t> 활용하여 수신된 암호문의 오류를 수정</a:t>
            </a:r>
            <a:r>
              <a:rPr lang="en-US" altLang="ko-KR" dirty="0"/>
              <a:t>(Syndrome decoding)</a:t>
            </a:r>
            <a:r>
              <a:rPr lang="ko-KR" altLang="en-US" dirty="0"/>
              <a:t>하여 원본 </a:t>
            </a:r>
            <a:r>
              <a:rPr lang="ko-KR" altLang="en-US" dirty="0" err="1"/>
              <a:t>메세지를</a:t>
            </a:r>
            <a:r>
              <a:rPr lang="ko-KR" altLang="en-US" dirty="0"/>
              <a:t> 획득한다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&lt;math xmlns=&quot;http://www.w3.org/1998/Math/MathML&quot;&gt;&lt;mi&gt;G&lt;/mi&gt;&lt;mo&gt;&amp;#x2019;&lt;/mo&gt;&lt;mo&gt;=&lt;/mo&gt;&lt;mi&gt;S&lt;/mi&gt;&lt;mo&gt;&amp;#xB7;&lt;/mo&gt;&lt;mi&gt;G&lt;/mi&gt;&lt;mo&gt;&amp;#xB7;&lt;/mo&gt;&lt;mi&gt;P&lt;/mi&gt;&lt;/math&gt;">
            <a:extLst>
              <a:ext uri="{FF2B5EF4-FFF2-40B4-BE49-F238E27FC236}">
                <a16:creationId xmlns:a16="http://schemas.microsoft.com/office/drawing/2014/main" id="{73E9A2CB-43F5-9749-9A48-3511030C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68" y="4361107"/>
            <a:ext cx="2121429" cy="22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9E3020-93AF-9247-9AE4-9CB709AD5F5C}"/>
              </a:ext>
            </a:extLst>
          </p:cNvPr>
          <p:cNvSpPr/>
          <p:nvPr/>
        </p:nvSpPr>
        <p:spPr>
          <a:xfrm>
            <a:off x="3708489" y="4290089"/>
            <a:ext cx="8399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scramble </a:t>
            </a:r>
            <a:r>
              <a:rPr lang="ko-KR" altLang="en-US" dirty="0"/>
              <a:t>된 </a:t>
            </a:r>
            <a:r>
              <a:rPr lang="en-US" altLang="ko-KR" dirty="0" err="1"/>
              <a:t>Goppa</a:t>
            </a:r>
            <a:r>
              <a:rPr lang="en-US" altLang="ko-KR" dirty="0"/>
              <a:t> </a:t>
            </a:r>
            <a:r>
              <a:rPr lang="en-US" altLang="ko-KR" dirty="0" err="1"/>
              <a:t>Matirx</a:t>
            </a:r>
            <a:r>
              <a:rPr lang="ko-KR" altLang="en-US" dirty="0"/>
              <a:t> </a:t>
            </a:r>
            <a:r>
              <a:rPr lang="en-US" altLang="ko-KR" b="1" i="1" dirty="0"/>
              <a:t>G’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공개키로 사용 </a:t>
            </a:r>
            <a:r>
              <a:rPr lang="en-US" altLang="ko-KR" dirty="0"/>
              <a:t>(</a:t>
            </a:r>
            <a:r>
              <a:rPr lang="en-US" altLang="ko-KR" b="1" i="1" dirty="0"/>
              <a:t>S</a:t>
            </a:r>
            <a:r>
              <a:rPr lang="en-US" altLang="ko-KR" dirty="0"/>
              <a:t> </a:t>
            </a:r>
            <a:r>
              <a:rPr lang="ko-KR" altLang="en-US" dirty="0"/>
              <a:t>는 가역</a:t>
            </a:r>
            <a:r>
              <a:rPr lang="en-US" altLang="ko-KR" dirty="0"/>
              <a:t>, </a:t>
            </a:r>
            <a:r>
              <a:rPr lang="en-US" altLang="ko-KR" b="1" i="1" dirty="0"/>
              <a:t>P </a:t>
            </a:r>
            <a:r>
              <a:rPr lang="ko-KR" altLang="en-US" dirty="0"/>
              <a:t>는 </a:t>
            </a:r>
            <a:r>
              <a:rPr lang="ko-KR" altLang="en-US" dirty="0" err="1"/>
              <a:t>순열행렬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09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Code</a:t>
            </a:r>
            <a:r>
              <a:rPr lang="ko-KR" altLang="en-US" sz="3200" dirty="0"/>
              <a:t>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/>
              <a:t>based</a:t>
            </a:r>
            <a:r>
              <a:rPr lang="ko-KR" altLang="en-US" sz="3200" dirty="0"/>
              <a:t> </a:t>
            </a:r>
            <a:r>
              <a:rPr lang="en-US" altLang="ko-KR" sz="3200" dirty="0"/>
              <a:t>Public-key</a:t>
            </a:r>
            <a:r>
              <a:rPr lang="ko-KR" altLang="en-US" sz="3200" dirty="0"/>
              <a:t> </a:t>
            </a:r>
            <a:r>
              <a:rPr lang="en-US" altLang="ko-KR" sz="3200" dirty="0"/>
              <a:t>Identification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46458D-4203-3440-A4B7-DA9957AF5226}"/>
              </a:ext>
            </a:extLst>
          </p:cNvPr>
          <p:cNvSpPr/>
          <p:nvPr/>
        </p:nvSpPr>
        <p:spPr>
          <a:xfrm>
            <a:off x="411920" y="1367716"/>
            <a:ext cx="1021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1993</a:t>
            </a:r>
            <a:r>
              <a:rPr lang="ko-KR" altLang="en-US" sz="2000" dirty="0"/>
              <a:t>년 </a:t>
            </a:r>
            <a:r>
              <a:rPr lang="en-US" altLang="ko-KR" sz="2000" dirty="0"/>
              <a:t>Stern</a:t>
            </a:r>
            <a:r>
              <a:rPr lang="ko-KR" altLang="en-US" sz="2000" dirty="0"/>
              <a:t> 은 </a:t>
            </a:r>
            <a:r>
              <a:rPr lang="en" altLang="ko-KR" sz="2000" dirty="0"/>
              <a:t>Public-Key Identification Scheme</a:t>
            </a:r>
            <a:r>
              <a:rPr lang="ko-KR" altLang="en-US" sz="2000" dirty="0"/>
              <a:t> 을 제안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000" dirty="0"/>
              <a:t>Stern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" altLang="ko-KR" sz="2000" dirty="0"/>
              <a:t>A new identification scheme based on syndrome decoding. (1993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신드롬 값에 해당하는 </a:t>
            </a:r>
            <a:r>
              <a:rPr lang="en-US" altLang="ko-KR" sz="2000" dirty="0"/>
              <a:t>low-weight</a:t>
            </a:r>
            <a:r>
              <a:rPr lang="ko-KR" altLang="en-US" sz="2000" dirty="0"/>
              <a:t> 의 </a:t>
            </a:r>
            <a:r>
              <a:rPr lang="ko-KR" altLang="en-US" sz="2000" dirty="0" err="1"/>
              <a:t>코드워드를</a:t>
            </a:r>
            <a:r>
              <a:rPr lang="ko-KR" altLang="en-US" sz="2000" dirty="0"/>
              <a:t> 찾는 어려움에 기반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NP –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34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Code</a:t>
            </a:r>
            <a:r>
              <a:rPr lang="ko-KR" altLang="en-US" sz="3200" dirty="0"/>
              <a:t>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/>
              <a:t>based</a:t>
            </a:r>
            <a:r>
              <a:rPr lang="ko-KR" altLang="en-US" sz="3200" dirty="0"/>
              <a:t> </a:t>
            </a:r>
            <a:r>
              <a:rPr lang="en-US" altLang="ko-KR" sz="3200" dirty="0"/>
              <a:t>Public-key</a:t>
            </a:r>
            <a:r>
              <a:rPr lang="ko-KR" altLang="en-US" sz="3200" dirty="0"/>
              <a:t> </a:t>
            </a:r>
            <a:r>
              <a:rPr lang="en-US" altLang="ko-KR" sz="3200" dirty="0"/>
              <a:t>Identification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46458D-4203-3440-A4B7-DA9957AF5226}"/>
              </a:ext>
            </a:extLst>
          </p:cNvPr>
          <p:cNvSpPr/>
          <p:nvPr/>
        </p:nvSpPr>
        <p:spPr>
          <a:xfrm>
            <a:off x="411920" y="969910"/>
            <a:ext cx="1021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DD444B-A801-CE4A-A4AE-7F350E76E26E}"/>
              </a:ext>
            </a:extLst>
          </p:cNvPr>
          <p:cNvGrpSpPr/>
          <p:nvPr/>
        </p:nvGrpSpPr>
        <p:grpSpPr>
          <a:xfrm>
            <a:off x="411920" y="1840879"/>
            <a:ext cx="11852186" cy="2719731"/>
            <a:chOff x="308921" y="3583182"/>
            <a:chExt cx="11852186" cy="2719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B52726-53BE-7145-8C94-F563CD7CBE81}"/>
                    </a:ext>
                  </a:extLst>
                </p:cNvPr>
                <p:cNvSpPr txBox="1"/>
                <p:nvPr/>
              </p:nvSpPr>
              <p:spPr>
                <a:xfrm>
                  <a:off x="393356" y="3730496"/>
                  <a:ext cx="11767751" cy="2560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2000" dirty="0"/>
                    <a:t>GF(2)</a:t>
                  </a:r>
                  <a:r>
                    <a:rPr kumimoji="1" lang="ko-KR" altLang="en-US" sz="2000" dirty="0"/>
                    <a:t> 상의 </a:t>
                  </a:r>
                  <a:r>
                    <a:rPr kumimoji="1" lang="en-US" altLang="ko-KR" sz="2000" dirty="0"/>
                    <a:t>[n, k] – random linear code </a:t>
                  </a:r>
                  <a:r>
                    <a:rPr kumimoji="1" lang="ko-KR" altLang="en-US" sz="2000" dirty="0" err="1"/>
                    <a:t>를</a:t>
                  </a:r>
                  <a:r>
                    <a:rPr kumimoji="1" lang="ko-KR" altLang="en-US" sz="2000" dirty="0"/>
                    <a:t> 사용</a:t>
                  </a:r>
                  <a:endParaRPr kumimoji="1" lang="en-US" altLang="ko-KR" sz="2000" dirty="0"/>
                </a:p>
                <a:p>
                  <a:endParaRPr kumimoji="1" lang="en-US" altLang="ko-KR" sz="2000" dirty="0"/>
                </a:p>
                <a:p>
                  <a:r>
                    <a:rPr kumimoji="1" lang="ko-KR" altLang="en-US" sz="2000" dirty="0"/>
                    <a:t>모든 유저는 </a:t>
                  </a:r>
                  <a:r>
                    <a:rPr kumimoji="1" lang="en-US" altLang="ko-KR" sz="2000" dirty="0"/>
                    <a:t>parity-check </a:t>
                  </a:r>
                  <a:r>
                    <a:rPr kumimoji="1" lang="en-US" altLang="ko-KR" sz="2000" dirty="0" err="1"/>
                    <a:t>matirx</a:t>
                  </a:r>
                  <a:r>
                    <a:rPr kumimoji="1"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kumimoji="1" lang="ko-KR" altLang="en-US" sz="2000" b="1" i="1" dirty="0"/>
                    <a:t> </a:t>
                  </a:r>
                  <a:r>
                    <a:rPr kumimoji="1" lang="ko-KR" altLang="en-US" sz="2000" dirty="0"/>
                    <a:t>와 </a:t>
                  </a:r>
                  <a:r>
                    <a:rPr kumimoji="1" lang="en-US" altLang="ko-KR" sz="2000" dirty="0"/>
                    <a:t>code</a:t>
                  </a:r>
                  <a:r>
                    <a:rPr kumimoji="1" lang="ko-KR" altLang="en-US" sz="2000" dirty="0"/>
                    <a:t>의 </a:t>
                  </a:r>
                  <a:r>
                    <a:rPr kumimoji="1" lang="en-US" altLang="ko-KR" sz="2000" dirty="0"/>
                    <a:t>minimum</a:t>
                  </a:r>
                  <a:r>
                    <a:rPr kumimoji="1" lang="ko-KR" altLang="en-US" sz="2000" dirty="0"/>
                    <a:t> </a:t>
                  </a:r>
                  <a:r>
                    <a:rPr kumimoji="1" lang="en-US" altLang="ko-KR" sz="2000" dirty="0"/>
                    <a:t>distance</a:t>
                  </a:r>
                  <a:r>
                    <a:rPr kumimoji="1" lang="ko-KR" altLang="en-US" sz="2000" dirty="0"/>
                    <a:t> 보다 약간 작은 정수 값 </a:t>
                  </a:r>
                  <a14:m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kumimoji="1" lang="ko-KR" altLang="en-US" sz="2000" b="1" i="1" dirty="0"/>
                    <a:t> </a:t>
                  </a:r>
                  <a:r>
                    <a:rPr kumimoji="1" lang="ko-KR" altLang="en-US" sz="2000" dirty="0" err="1"/>
                    <a:t>를</a:t>
                  </a:r>
                  <a:r>
                    <a:rPr kumimoji="1" lang="ko-KR" altLang="en-US" sz="2000" dirty="0"/>
                    <a:t> 공유</a:t>
                  </a:r>
                  <a:endParaRPr kumimoji="1" lang="en-US" altLang="ko-KR" sz="2000" dirty="0"/>
                </a:p>
                <a:p>
                  <a:endParaRPr kumimoji="1" lang="en-US" altLang="ko-KR" sz="2000" dirty="0"/>
                </a:p>
                <a:p>
                  <a:r>
                    <a:rPr kumimoji="1" lang="ko-KR" altLang="en-US" sz="2000" dirty="0"/>
                    <a:t>각 유저는 </a:t>
                  </a:r>
                  <a:r>
                    <a:rPr kumimoji="1" lang="en-US" altLang="ko-KR" sz="2000" dirty="0"/>
                    <a:t>weight </a:t>
                  </a:r>
                  <a14:m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kumimoji="1" lang="en-US" altLang="ko-KR" sz="2000" dirty="0"/>
                    <a:t> </a:t>
                  </a:r>
                  <a:r>
                    <a:rPr kumimoji="1" lang="ko-KR" altLang="en-US" sz="2000" dirty="0"/>
                    <a:t>의 </a:t>
                  </a:r>
                  <a:r>
                    <a:rPr kumimoji="1" lang="en-US" altLang="ko-KR" sz="2000" dirty="0"/>
                    <a:t>n – bit </a:t>
                  </a:r>
                  <a:r>
                    <a:rPr kumimoji="1" lang="ko-KR" altLang="en-US" sz="2000" dirty="0"/>
                    <a:t>벡터 </a:t>
                  </a:r>
                  <a14:m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kumimoji="1" lang="ko-KR" altLang="en-US" sz="2000" b="1" i="1" dirty="0"/>
                    <a:t> </a:t>
                  </a:r>
                  <a:r>
                    <a:rPr kumimoji="1" lang="ko-KR" altLang="en-US" sz="2000" dirty="0" err="1"/>
                    <a:t>를</a:t>
                  </a:r>
                  <a:r>
                    <a:rPr kumimoji="1" lang="ko-KR" altLang="en-US" sz="2000" dirty="0"/>
                    <a:t> 개인 </a:t>
                  </a:r>
                  <a:r>
                    <a:rPr kumimoji="1" lang="en-US" altLang="ko-KR" sz="2000" dirty="0"/>
                    <a:t>secret</a:t>
                  </a:r>
                  <a:r>
                    <a:rPr kumimoji="1" lang="ko-KR" altLang="en-US" sz="2000" dirty="0"/>
                    <a:t> </a:t>
                  </a:r>
                  <a:r>
                    <a:rPr kumimoji="1" lang="en-US" altLang="ko-KR" sz="2000" dirty="0"/>
                    <a:t>key</a:t>
                  </a:r>
                  <a:r>
                    <a:rPr kumimoji="1" lang="ko-KR" altLang="en-US" sz="2000" dirty="0"/>
                    <a:t> 로 가지게 되며</a:t>
                  </a:r>
                  <a:endParaRPr kumimoji="1" lang="en-US" altLang="ko-KR" sz="2000" b="1" i="1" dirty="0"/>
                </a:p>
                <a:p>
                  <a:endParaRPr kumimoji="1" lang="en-US" altLang="ko-KR" sz="2000" dirty="0"/>
                </a:p>
                <a:p>
                  <a:r>
                    <a:rPr kumimoji="1" lang="ko-KR" altLang="en-US" sz="2000" dirty="0"/>
                    <a:t>공개키는 신드롬 값인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𝒔𝑯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a14:m>
                  <a:r>
                    <a:rPr kumimoji="1" lang="en-US" altLang="ko-KR" sz="2000" dirty="0"/>
                    <a:t> </a:t>
                  </a:r>
                  <a:r>
                    <a:rPr kumimoji="1" lang="ko-KR" altLang="en-US" sz="2000" dirty="0"/>
                    <a:t>가 된다</a:t>
                  </a:r>
                  <a:r>
                    <a:rPr kumimoji="1" lang="en-US" altLang="ko-KR" sz="2000" dirty="0"/>
                    <a:t>.</a:t>
                  </a:r>
                </a:p>
                <a:p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B52726-53BE-7145-8C94-F563CD7CB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56" y="3730496"/>
                  <a:ext cx="11767751" cy="2560060"/>
                </a:xfrm>
                <a:prstGeom prst="rect">
                  <a:avLst/>
                </a:prstGeom>
                <a:blipFill>
                  <a:blip r:embed="rId3"/>
                  <a:stretch>
                    <a:fillRect l="-431" t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9089F28-314E-2247-963E-4415B9FE80D2}"/>
                </a:ext>
              </a:extLst>
            </p:cNvPr>
            <p:cNvSpPr/>
            <p:nvPr/>
          </p:nvSpPr>
          <p:spPr>
            <a:xfrm>
              <a:off x="308921" y="3583182"/>
              <a:ext cx="11652419" cy="2719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32D75-11B6-6C4A-8288-63664B9BED8E}"/>
                  </a:ext>
                </a:extLst>
              </p:cNvPr>
              <p:cNvSpPr txBox="1"/>
              <p:nvPr/>
            </p:nvSpPr>
            <p:spPr>
              <a:xfrm>
                <a:off x="457200" y="4794422"/>
                <a:ext cx="9841540" cy="805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Zero-knowledge protocol </a:t>
                </a:r>
                <a:r>
                  <a:rPr kumimoji="1" lang="ko-KR" altLang="en-US" dirty="0"/>
                  <a:t>을 사용하여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값을</m:t>
                    </m:r>
                  </m:oMath>
                </a14:m>
                <a:r>
                  <a:rPr kumimoji="1" lang="ko-KR" altLang="en-US" dirty="0"/>
                  <a:t> 밝히지 않고도 자신이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알</m:t>
                    </m:r>
                  </m:oMath>
                </a14:m>
                <a:r>
                  <a:rPr kumimoji="1" lang="ko-KR" altLang="en-US" dirty="0" err="1"/>
                  <a:t>고있다는</a:t>
                </a:r>
                <a:r>
                  <a:rPr kumimoji="1" lang="ko-KR" altLang="en-US" dirty="0"/>
                  <a:t> 사실을 </a:t>
                </a:r>
                <a:endParaRPr kumimoji="1" lang="en-US" altLang="ko-KR" dirty="0"/>
              </a:p>
              <a:p>
                <a:endParaRPr kumimoji="1" lang="en-US" altLang="ko-KR" sz="1000" dirty="0"/>
              </a:p>
              <a:p>
                <a:r>
                  <a:rPr kumimoji="1" lang="ko-KR" altLang="en-US" dirty="0"/>
                  <a:t>증명함으로써 자신의 신원을 다른 사람에게 증명할 수 있음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32D75-11B6-6C4A-8288-63664B9B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94422"/>
                <a:ext cx="9841540" cy="805413"/>
              </a:xfrm>
              <a:prstGeom prst="rect">
                <a:avLst/>
              </a:prstGeom>
              <a:blipFill>
                <a:blip r:embed="rId4"/>
                <a:stretch>
                  <a:fillRect l="-516" t="-3125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3200" dirty="0"/>
              <a:t>Cryptanalysis Methods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3AA25-D556-CD46-80E1-597F31251095}"/>
              </a:ext>
            </a:extLst>
          </p:cNvPr>
          <p:cNvSpPr txBox="1"/>
          <p:nvPr/>
        </p:nvSpPr>
        <p:spPr>
          <a:xfrm>
            <a:off x="636104" y="1331842"/>
            <a:ext cx="113681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Code-based </a:t>
            </a:r>
            <a:r>
              <a:rPr kumimoji="1" lang="ko-KR" altLang="en-US" sz="2000" dirty="0"/>
              <a:t>암호 시스템을 공격하는 방법은 크게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1. </a:t>
            </a:r>
            <a:r>
              <a:rPr kumimoji="1" lang="ko-KR" altLang="en-US" sz="2000" dirty="0"/>
              <a:t>공개키로 사용되는 </a:t>
            </a:r>
            <a:r>
              <a:rPr kumimoji="1" lang="en-US" altLang="ko-KR" sz="2000" dirty="0"/>
              <a:t>generator matrix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en-US" altLang="ko-KR" sz="2000" b="1" dirty="0"/>
              <a:t>G</a:t>
            </a:r>
            <a:r>
              <a:rPr kumimoji="1" lang="ko-KR" altLang="en-US" sz="2000" b="1" dirty="0"/>
              <a:t>’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로 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original secret code (</a:t>
            </a:r>
            <a:r>
              <a:rPr kumimoji="1" lang="en-US" altLang="ko-KR" sz="2000" b="1" dirty="0"/>
              <a:t>G</a:t>
            </a:r>
            <a:r>
              <a:rPr kumimoji="1" lang="en-US" altLang="ko-KR" sz="2000" dirty="0"/>
              <a:t>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복구하는 방법</a:t>
            </a:r>
            <a:endParaRPr kumimoji="1"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lvl="1"/>
            <a:r>
              <a:rPr kumimoji="1" lang="en-US" altLang="ko-KR" sz="2000" dirty="0">
                <a:sym typeface="Wingdings" pitchFamily="2" charset="2"/>
              </a:rPr>
              <a:t>2. linear code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해독하는 문제</a:t>
            </a:r>
            <a:r>
              <a:rPr kumimoji="1" lang="en-US" altLang="ko-KR" sz="2000" dirty="0">
                <a:sym typeface="Wingdings" pitchFamily="2" charset="2"/>
              </a:rPr>
              <a:t>  </a:t>
            </a:r>
            <a:r>
              <a:rPr kumimoji="1" lang="en-US" altLang="ko-KR" sz="2000" dirty="0"/>
              <a:t>ciphertext</a:t>
            </a:r>
            <a:r>
              <a:rPr kumimoji="1" lang="ko-KR" altLang="en-US" sz="2000" dirty="0"/>
              <a:t> 로부터 </a:t>
            </a:r>
            <a:r>
              <a:rPr kumimoji="1" lang="en-US" altLang="ko-KR" sz="2000" dirty="0"/>
              <a:t>plaintext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복구하는 것</a:t>
            </a:r>
            <a:endParaRPr kumimoji="1" lang="en-US" altLang="ko-KR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첫번째 방법인 </a:t>
            </a:r>
            <a:r>
              <a:rPr lang="en-US" altLang="ko-KR" sz="2000" dirty="0"/>
              <a:t>Scramble </a:t>
            </a:r>
            <a:r>
              <a:rPr lang="ko-KR" altLang="en-US" sz="2000" dirty="0"/>
              <a:t>된 </a:t>
            </a:r>
            <a:r>
              <a:rPr lang="en-US" altLang="ko-KR" sz="2000" b="1" dirty="0"/>
              <a:t>G’</a:t>
            </a:r>
            <a:r>
              <a:rPr lang="ko-KR" altLang="en-US" sz="2000" dirty="0"/>
              <a:t>에서 </a:t>
            </a:r>
            <a:r>
              <a:rPr lang="en-US" altLang="ko-KR" sz="2000" dirty="0"/>
              <a:t>secret</a:t>
            </a:r>
            <a:r>
              <a:rPr lang="ko-KR" altLang="en-US" sz="2000" dirty="0"/>
              <a:t> </a:t>
            </a:r>
            <a:r>
              <a:rPr lang="en-US" altLang="ko-KR" sz="2000" b="1" dirty="0"/>
              <a:t>G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찾아내는 구조 공격</a:t>
            </a:r>
            <a:r>
              <a:rPr lang="en-US" altLang="ko-KR" sz="2000" dirty="0"/>
              <a:t>(Structural attack)</a:t>
            </a:r>
            <a:r>
              <a:rPr lang="ko-KR" altLang="en-US" sz="2000" dirty="0"/>
              <a:t> 또한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sz="2000" dirty="0"/>
              <a:t>    대표적</a:t>
            </a:r>
            <a:r>
              <a:rPr lang="en-US" altLang="ko-KR" sz="2000" dirty="0"/>
              <a:t>,</a:t>
            </a:r>
            <a:r>
              <a:rPr lang="ko-KR" altLang="en-US" sz="2000" dirty="0"/>
              <a:t> 하지만 두번째 항목의 </a:t>
            </a:r>
            <a:r>
              <a:rPr lang="en-US" altLang="ko-KR" sz="2000" b="1" dirty="0"/>
              <a:t>Information set decoding </a:t>
            </a:r>
            <a:r>
              <a:rPr lang="ko-KR" altLang="en-US" sz="2000" dirty="0"/>
              <a:t>공격보다 훨씬</a:t>
            </a:r>
            <a:r>
              <a:rPr lang="en-US" altLang="ko-KR" sz="2000" dirty="0"/>
              <a:t> </a:t>
            </a:r>
            <a:r>
              <a:rPr lang="ko-KR" altLang="en-US" sz="2000" dirty="0"/>
              <a:t>느림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A4C080C-F6BC-C344-AAAC-1FD273361C42}"/>
                  </a:ext>
                </a:extLst>
              </p:cNvPr>
              <p:cNvSpPr/>
              <p:nvPr/>
            </p:nvSpPr>
            <p:spPr>
              <a:xfrm>
                <a:off x="556026" y="4656254"/>
                <a:ext cx="11224054" cy="1636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Information set decoding </a:t>
                </a:r>
                <a:r>
                  <a:rPr lang="ko-KR" altLang="en-US" sz="2000" dirty="0"/>
                  <a:t>의 목표는 주어진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𝒄𝑯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ko-KR" altLang="en-US" sz="2000" dirty="0"/>
                  <a:t>에서 </a:t>
                </a:r>
                <a:endParaRPr lang="en-US" altLang="ko-KR" sz="2000" dirty="0"/>
              </a:p>
              <a:p>
                <a:r>
                  <a:rPr lang="ko-KR" altLang="en-US" sz="2000" b="1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주어졌을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1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w- weight </a:t>
                </a:r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벡터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찾아내는 것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err="1"/>
                  <a:t>다시말해서</a:t>
                </a:r>
                <a:r>
                  <a:rPr lang="ko-KR" altLang="en-US" sz="2000" dirty="0"/>
                  <a:t> 해결하고자 하는 문제는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변수를 가지고있는 </a:t>
                </a:r>
                <a:r>
                  <a:rPr lang="en-US" altLang="ko-KR" sz="2000" dirty="0"/>
                  <a:t>n-k</a:t>
                </a:r>
                <a:r>
                  <a:rPr lang="ko-KR" altLang="en-US" sz="2000" dirty="0"/>
                  <a:t>개의 방정식의 선형 시스템에 대하여 해를 찾는 것이며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여기서 무게 조건 때문에 해가 독특하다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A4C080C-F6BC-C344-AAAC-1FD27336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6" y="4656254"/>
                <a:ext cx="11224054" cy="1636730"/>
              </a:xfrm>
              <a:prstGeom prst="rect">
                <a:avLst/>
              </a:prstGeom>
              <a:blipFill>
                <a:blip r:embed="rId2"/>
                <a:stretch>
                  <a:fillRect l="-452" t="-2308" b="-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포인트가 5개인 별[5] 5">
            <a:extLst>
              <a:ext uri="{FF2B5EF4-FFF2-40B4-BE49-F238E27FC236}">
                <a16:creationId xmlns:a16="http://schemas.microsoft.com/office/drawing/2014/main" id="{D865A0B0-7202-AA4F-B381-0595456BE409}"/>
              </a:ext>
            </a:extLst>
          </p:cNvPr>
          <p:cNvSpPr/>
          <p:nvPr/>
        </p:nvSpPr>
        <p:spPr>
          <a:xfrm>
            <a:off x="853440" y="2584704"/>
            <a:ext cx="243840" cy="256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92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F619C-FA84-4C96-A990-D3FE34B46EB1}"/>
              </a:ext>
            </a:extLst>
          </p:cNvPr>
          <p:cNvSpPr txBox="1"/>
          <p:nvPr/>
        </p:nvSpPr>
        <p:spPr>
          <a:xfrm>
            <a:off x="514905" y="1313895"/>
            <a:ext cx="1144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McEliece</a:t>
            </a:r>
            <a:r>
              <a:rPr lang="ko-KR" altLang="en-US" dirty="0"/>
              <a:t> </a:t>
            </a:r>
            <a:r>
              <a:rPr lang="en-US" altLang="ko-KR" dirty="0" err="1"/>
              <a:t>Goppa</a:t>
            </a:r>
            <a:r>
              <a:rPr lang="en-US" altLang="ko-KR" dirty="0"/>
              <a:t> code </a:t>
            </a:r>
            <a:r>
              <a:rPr lang="en-US" altLang="ko-KR" b="1" i="1" dirty="0"/>
              <a:t>G </a:t>
            </a:r>
            <a:r>
              <a:rPr lang="ko-KR" altLang="en-US" dirty="0"/>
              <a:t>를 그대로 공개키로 사용하면 누구나 오류를 수정할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때문에 </a:t>
            </a:r>
            <a:r>
              <a:rPr lang="en-US" altLang="ko-KR" dirty="0"/>
              <a:t>G</a:t>
            </a:r>
            <a:r>
              <a:rPr lang="ko-KR" altLang="en-US" dirty="0"/>
              <a:t>를 비밀스럽게 숨기는 과정이 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4"/>
            <a:r>
              <a:rPr lang="en-US" altLang="ko-KR" dirty="0"/>
              <a:t>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scramble </a:t>
            </a:r>
            <a:r>
              <a:rPr lang="ko-KR" altLang="en-US" dirty="0"/>
              <a:t>된 </a:t>
            </a:r>
            <a:r>
              <a:rPr lang="en-US" altLang="ko-KR" dirty="0" err="1"/>
              <a:t>Goppa</a:t>
            </a:r>
            <a:r>
              <a:rPr lang="en-US" altLang="ko-KR" dirty="0"/>
              <a:t> </a:t>
            </a:r>
            <a:r>
              <a:rPr lang="en-US" altLang="ko-KR" dirty="0" err="1"/>
              <a:t>Matirx</a:t>
            </a:r>
            <a:r>
              <a:rPr lang="ko-KR" altLang="en-US" dirty="0"/>
              <a:t> </a:t>
            </a:r>
            <a:r>
              <a:rPr lang="en-US" altLang="ko-KR" b="1" i="1" dirty="0"/>
              <a:t>G’</a:t>
            </a:r>
            <a:r>
              <a:rPr lang="en-US" altLang="ko-KR" dirty="0"/>
              <a:t> </a:t>
            </a:r>
            <a:r>
              <a:rPr lang="ko-KR" altLang="en-US" dirty="0"/>
              <a:t>를 공개키로 사용 </a:t>
            </a:r>
            <a:r>
              <a:rPr lang="en-US" altLang="ko-KR" dirty="0"/>
              <a:t>(</a:t>
            </a:r>
            <a:r>
              <a:rPr lang="en-US" altLang="ko-KR" b="1" i="1" dirty="0"/>
              <a:t>S</a:t>
            </a:r>
            <a:r>
              <a:rPr lang="en-US" altLang="ko-KR" dirty="0"/>
              <a:t> </a:t>
            </a:r>
            <a:r>
              <a:rPr lang="ko-KR" altLang="en-US" dirty="0"/>
              <a:t>는 가역</a:t>
            </a:r>
            <a:r>
              <a:rPr lang="en-US" altLang="ko-KR" dirty="0"/>
              <a:t>, </a:t>
            </a:r>
            <a:r>
              <a:rPr lang="en-US" altLang="ko-KR" b="1" i="1" dirty="0"/>
              <a:t>P </a:t>
            </a:r>
            <a:r>
              <a:rPr lang="ko-KR" altLang="en-US" dirty="0"/>
              <a:t>는 순열행렬</a:t>
            </a:r>
            <a:r>
              <a:rPr lang="en-US" altLang="ko-KR" dirty="0"/>
              <a:t>)</a:t>
            </a:r>
          </a:p>
        </p:txBody>
      </p:sp>
      <p:pic>
        <p:nvPicPr>
          <p:cNvPr id="12" name="Picture 2" descr="&lt;math xmlns=&quot;http://www.w3.org/1998/Math/MathML&quot;&gt;&lt;mi&gt;G&lt;/mi&gt;&lt;mo&gt;&amp;#x2019;&lt;/mo&gt;&lt;mo&gt;=&lt;/mo&gt;&lt;mi&gt;S&lt;/mi&gt;&lt;mo&gt;&amp;#xB7;&lt;/mo&gt;&lt;mi&gt;G&lt;/mi&gt;&lt;mo&gt;&amp;#xB7;&lt;/mo&gt;&lt;mi&gt;P&lt;/mi&gt;&lt;/math&gt;">
            <a:extLst>
              <a:ext uri="{FF2B5EF4-FFF2-40B4-BE49-F238E27FC236}">
                <a16:creationId xmlns:a16="http://schemas.microsoft.com/office/drawing/2014/main" id="{FAFEE003-5E73-4546-9E97-9E02D03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73" y="2215433"/>
            <a:ext cx="2049824" cy="2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3BAC40-4760-4FC4-B9B3-AFF90273002D}"/>
              </a:ext>
            </a:extLst>
          </p:cNvPr>
          <p:cNvSpPr txBox="1"/>
          <p:nvPr/>
        </p:nvSpPr>
        <p:spPr>
          <a:xfrm>
            <a:off x="577049" y="2589451"/>
            <a:ext cx="11203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구조가 의미하는 것은 </a:t>
            </a:r>
            <a:r>
              <a:rPr lang="en-US" altLang="ko-KR" b="1" i="1" dirty="0"/>
              <a:t>G’ </a:t>
            </a:r>
            <a:r>
              <a:rPr lang="ko-KR" altLang="en-US" dirty="0"/>
              <a:t>로 생성한 </a:t>
            </a:r>
            <a:r>
              <a:rPr lang="en-US" altLang="ko-KR" b="1" dirty="0"/>
              <a:t>codeword</a:t>
            </a:r>
            <a:r>
              <a:rPr lang="ko-KR" altLang="en-US" dirty="0"/>
              <a:t>의 오류수정을 </a:t>
            </a:r>
            <a:r>
              <a:rPr lang="en-US" altLang="ko-KR" b="1" i="1" dirty="0"/>
              <a:t>G </a:t>
            </a:r>
            <a:r>
              <a:rPr lang="ko-KR" altLang="en-US" dirty="0"/>
              <a:t>에 대한 </a:t>
            </a:r>
            <a:r>
              <a:rPr lang="en-US" altLang="ko-KR" b="1" i="1" dirty="0"/>
              <a:t>H </a:t>
            </a:r>
            <a:r>
              <a:rPr lang="ko-KR" altLang="en-US" dirty="0"/>
              <a:t>가 수행한다는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구조 때문에 </a:t>
            </a:r>
            <a:r>
              <a:rPr lang="en-US" altLang="ko-KR" b="1" dirty="0"/>
              <a:t>Information Set Decoding Attack</a:t>
            </a:r>
            <a:r>
              <a:rPr lang="en-US" altLang="ko-KR" dirty="0"/>
              <a:t> </a:t>
            </a:r>
            <a:r>
              <a:rPr lang="ko-KR" altLang="en-US" dirty="0"/>
              <a:t>이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50F3-F5DE-465B-85AD-0C731C3891B1}"/>
              </a:ext>
            </a:extLst>
          </p:cNvPr>
          <p:cNvSpPr txBox="1"/>
          <p:nvPr/>
        </p:nvSpPr>
        <p:spPr>
          <a:xfrm>
            <a:off x="165409" y="3543558"/>
            <a:ext cx="450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Infomation</a:t>
            </a:r>
            <a:r>
              <a:rPr lang="en-US" altLang="ko-KR" sz="2000" b="1" dirty="0"/>
              <a:t> Set Decoding Attack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030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205899"/>
                <a:ext cx="11203031" cy="591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1" dirty="0">
                    <a:solidFill>
                      <a:prstClr val="black"/>
                    </a:solidFill>
                  </a:rPr>
                  <a:t>Information set decoding</a:t>
                </a: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𝑐𝐻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s</a:t>
                </a:r>
                <a:r>
                  <a:rPr lang="en-US" altLang="ko-KR" i="1" dirty="0"/>
                  <a:t>     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     where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𝑈𝐻𝑃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𝑐𝑃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i="1" dirty="0"/>
                  <a:t> </a:t>
                </a:r>
                <a:r>
                  <a:rPr lang="ko-KR" altLang="en-US" sz="1500" dirty="0"/>
                  <a:t>순열행렬과 전치행렬의 곱은 </a:t>
                </a:r>
                <a:r>
                  <a:rPr lang="ko-KR" altLang="en-US" sz="1500" dirty="0" err="1"/>
                  <a:t>단위행렬</a:t>
                </a:r>
                <a:endParaRPr lang="en-US" altLang="ko-KR" sz="1500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s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두가지 </a:t>
                </a:r>
                <a:r>
                  <a:rPr lang="en-US" altLang="ko-KR" dirty="0"/>
                  <a:t>Syndrome decoding </a:t>
                </a:r>
                <a:r>
                  <a:rPr lang="ko-KR" altLang="en-US" dirty="0"/>
                  <a:t>계산은 동등함을 뜻한다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)≡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가 동등한 것에 기반하여 </a:t>
                </a:r>
                <a:r>
                  <a:rPr lang="ko-KR" altLang="en-US" b="1" dirty="0"/>
                  <a:t>하나를 풀면 다른 한가지도 풀린다 </a:t>
                </a:r>
                <a:endParaRPr lang="en-US" altLang="ko-KR" b="1" dirty="0"/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코딩이론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205899"/>
                <a:ext cx="11203031" cy="5914248"/>
              </a:xfrm>
              <a:prstGeom prst="rect">
                <a:avLst/>
              </a:prstGeom>
              <a:blipFill>
                <a:blip r:embed="rId3"/>
                <a:stretch>
                  <a:fillRect l="-339" b="-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A909A936-70CF-4CF6-99AE-58BA2EF00570}"/>
              </a:ext>
            </a:extLst>
          </p:cNvPr>
          <p:cNvSpPr/>
          <p:nvPr/>
        </p:nvSpPr>
        <p:spPr>
          <a:xfrm>
            <a:off x="1997476" y="1988589"/>
            <a:ext cx="479395" cy="115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A17C666-7CF6-402B-AE8E-04DFFD0D0DF7}"/>
              </a:ext>
            </a:extLst>
          </p:cNvPr>
          <p:cNvSpPr/>
          <p:nvPr/>
        </p:nvSpPr>
        <p:spPr>
          <a:xfrm>
            <a:off x="5095486" y="1383789"/>
            <a:ext cx="254669" cy="12806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C120CF5B-55D1-456C-AA2A-734E7E336B13}"/>
              </a:ext>
            </a:extLst>
          </p:cNvPr>
          <p:cNvSpPr/>
          <p:nvPr/>
        </p:nvSpPr>
        <p:spPr>
          <a:xfrm>
            <a:off x="6373870" y="1366032"/>
            <a:ext cx="230820" cy="12806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/>
              <p:nvPr/>
            </p:nvSpPr>
            <p:spPr>
              <a:xfrm>
                <a:off x="4742924" y="1547284"/>
                <a:ext cx="6872027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U =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가역행렬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(invertible)</a:t>
                </a: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P =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순열행렬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(Permutation)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24" y="1547284"/>
                <a:ext cx="6872027" cy="928267"/>
              </a:xfrm>
              <a:prstGeom prst="rect">
                <a:avLst/>
              </a:prstGeom>
              <a:blipFill>
                <a:blip r:embed="rId4"/>
                <a:stretch>
                  <a:fillRect t="-4054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3D500-D4C5-42DD-B58F-D9B5D9512BAA}"/>
              </a:ext>
            </a:extLst>
          </p:cNvPr>
          <p:cNvSpPr txBox="1"/>
          <p:nvPr/>
        </p:nvSpPr>
        <p:spPr>
          <a:xfrm>
            <a:off x="719091" y="2791222"/>
            <a:ext cx="6826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 Proof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97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1791</Words>
  <Application>Microsoft Office PowerPoint</Application>
  <PresentationFormat>와이드스크린</PresentationFormat>
  <Paragraphs>283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고려대 세미나</vt:lpstr>
      <vt:lpstr>PowerPoint 프레젠테이션</vt:lpstr>
      <vt:lpstr>McEliece </vt:lpstr>
      <vt:lpstr>McEliece</vt:lpstr>
      <vt:lpstr>Code – based Public-key Identification</vt:lpstr>
      <vt:lpstr>Code – based Public-key Identification</vt:lpstr>
      <vt:lpstr>Cryptanalysis Methods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Advanced Information Set Decoding Attack - Stern</vt:lpstr>
      <vt:lpstr>Advanced Information Set Decoding Attack - Stern</vt:lpstr>
      <vt:lpstr>Information Set Decoding Attack</vt:lpstr>
      <vt:lpstr>Information set decoding attack</vt:lpstr>
      <vt:lpstr>Information set decoding attack</vt:lpstr>
      <vt:lpstr>Information set decoding attack - Stern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장경배</cp:lastModifiedBy>
  <cp:revision>7</cp:revision>
  <dcterms:created xsi:type="dcterms:W3CDTF">2019-10-14T06:44:14Z</dcterms:created>
  <dcterms:modified xsi:type="dcterms:W3CDTF">2019-10-20T14:58:07Z</dcterms:modified>
</cp:coreProperties>
</file>