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소수 </a:t>
            </a:r>
            <a:r>
              <a:rPr lang="en-US" altLang="ko-KR" dirty="0" smtClean="0"/>
              <a:t>(Prime Number)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endParaRPr lang="en-US" altLang="ko-KR" dirty="0" smtClean="0"/>
          </a:p>
          <a:p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소수 판별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에라토스테네스의 체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소수를 획득하고자 하는 범위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 smtClean="0"/>
                  <a:t>을 설정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를 제외한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의 배수를 지움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3</a:t>
                </a:r>
                <a:r>
                  <a:rPr lang="ko-KR" altLang="en-US" dirty="0" smtClean="0"/>
                  <a:t>을 제외한 </a:t>
                </a:r>
                <a:r>
                  <a:rPr lang="en-US" altLang="ko-KR" dirty="0"/>
                  <a:t>3</a:t>
                </a:r>
                <a:r>
                  <a:rPr lang="ko-KR" altLang="en-US" dirty="0" smtClean="0"/>
                  <a:t>의 배수를 지움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를 제외한 </a:t>
                </a:r>
                <a:r>
                  <a:rPr lang="en-US" altLang="ko-KR" dirty="0" smtClean="0"/>
                  <a:t>5</a:t>
                </a:r>
                <a:r>
                  <a:rPr lang="ko-KR" altLang="en-US" dirty="0" smtClean="0"/>
                  <a:t>의 배수를 지움 </a:t>
                </a:r>
                <a:r>
                  <a:rPr lang="en-US" altLang="ko-KR" dirty="0" smtClean="0"/>
                  <a:t>…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모든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소수의 배수를 삭제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dirty="0" smtClean="0"/>
                  <a:t>이하의 배수만 삭제해도 동일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152525"/>
            <a:ext cx="4007680" cy="30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548180"/>
                <a:ext cx="11369675" cy="425474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페르마의 </a:t>
                </a:r>
                <a:r>
                  <a:rPr lang="ko-KR" altLang="en-US" dirty="0" err="1" smtClean="0"/>
                  <a:t>소정리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모든 정수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 smtClean="0"/>
                  <a:t>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dirty="0" smtClean="0"/>
                  <a:t>이다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상기 정리의 대우 명제를 활용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!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≡2 (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이라면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 smtClean="0"/>
                  <a:t>은 소수가 아님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ko-KR" altLang="en-US" dirty="0" smtClean="0"/>
                  <a:t>일 때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는 소수가 아니다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확실하게 소수를 판별하지는 못하나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높은 확률로 소수 판독</a:t>
                </a:r>
                <a:r>
                  <a:rPr lang="ko-KR" altLang="en-US" dirty="0" smtClean="0"/>
                  <a:t> 가능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548180"/>
                <a:ext cx="11369675" cy="4254744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소수란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무한 소수 증명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소수</a:t>
            </a:r>
            <a:r>
              <a:rPr lang="en-US" altLang="ko-KR" dirty="0" smtClean="0"/>
              <a:t>(Prime Number)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864703"/>
            <a:ext cx="11369675" cy="3437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ko-KR" altLang="en-US" b="1" dirty="0" smtClean="0">
                <a:solidFill>
                  <a:srgbClr val="FF0000"/>
                </a:solidFill>
              </a:rPr>
              <a:t>자기 자신</a:t>
            </a:r>
            <a:r>
              <a:rPr lang="ko-KR" altLang="en-US" dirty="0" smtClean="0"/>
              <a:t>으로 밖에 </a:t>
            </a:r>
            <a:r>
              <a:rPr lang="ko-KR" altLang="en-US" b="1" dirty="0" smtClean="0">
                <a:solidFill>
                  <a:srgbClr val="FF0000"/>
                </a:solidFill>
              </a:rPr>
              <a:t>나누어지지 않는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이외의 정수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약수가 딱 </a:t>
            </a:r>
            <a:r>
              <a:rPr lang="en-US" altLang="ko-KR" dirty="0"/>
              <a:t>2</a:t>
            </a:r>
            <a:r>
              <a:rPr lang="ko-KR" altLang="en-US" dirty="0"/>
              <a:t>개만 존재하는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여러 소수의 곱셈으로 이루어진 수는 합성수로 칭함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은 예외</a:t>
            </a:r>
            <a:r>
              <a:rPr lang="ko-KR" altLang="en-US" dirty="0" smtClean="0"/>
              <a:t>로 지정되어 소수도 합성수도 아님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소수의 특별한 규칙은 과학에 큰 영향을 끼침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무한 소수 증명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558559"/>
            <a:ext cx="11369675" cy="34202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소수의 일부 예시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는</a:t>
            </a:r>
            <a:r>
              <a:rPr lang="ko-KR" altLang="en-US" dirty="0" smtClean="0"/>
              <a:t> 소수 중 </a:t>
            </a:r>
            <a:r>
              <a:rPr lang="ko-KR" altLang="en-US" b="1" dirty="0" smtClean="0">
                <a:solidFill>
                  <a:srgbClr val="FF0000"/>
                </a:solidFill>
              </a:rPr>
              <a:t>유일하게 짝수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를 제외하고 모든 소수는 홀수</a:t>
            </a:r>
            <a:endParaRPr lang="en-US" altLang="ko-KR" dirty="0" smtClean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11163" y="1655882"/>
            <a:ext cx="11369675" cy="1254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/>
              <a:t>2, 3, 5, 7, 11, 13, 17, 19, 23, 29, 31, 37, 41, 43, 47, 53, 59, 61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1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무한 소수 증명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566858"/>
            <a:ext cx="11369675" cy="35525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유클리드의 증명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만약 어떤 소수가 있고 그 소수보다 큰 수를 찾을 수 있다 가정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상기의 과정을 계속 반복할 수 있다면 소수가 무한하다는 것이 증명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1163" y="1439287"/>
            <a:ext cx="5409344" cy="65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FF0000"/>
                </a:solidFill>
              </a:rPr>
              <a:t>소수는 무한하게 이어지는가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831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무한 소수 증명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794364"/>
                <a:ext cx="11369675" cy="3788752"/>
              </a:xfrm>
            </p:spPr>
            <p:txBody>
              <a:bodyPr/>
              <a:lstStyle/>
              <a:p>
                <a:r>
                  <a:rPr lang="ko-KR" altLang="en-US" dirty="0" smtClean="0"/>
                  <a:t>유한개의 소수 목록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r>
                  <a:rPr lang="ko-KR" altLang="en-US" dirty="0" smtClean="0"/>
                  <a:t>를 가정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이 모든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소수를 곱한 다음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더한 것</a:t>
                </a:r>
                <a:r>
                  <a:rPr lang="ko-KR" altLang="en-US" dirty="0" smtClean="0"/>
                  <a:t>을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로 가정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만약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가 소수</a:t>
                </a:r>
                <a:r>
                  <a:rPr lang="ko-KR" altLang="en-US" dirty="0" smtClean="0"/>
                  <a:t>라면</a:t>
                </a:r>
                <a:r>
                  <a:rPr lang="en-US" altLang="ko-KR" dirty="0" smtClean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이전에 주어진 어떤 수보다 크기 때문에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는 새로운 소수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794364"/>
                <a:ext cx="11369675" cy="3788752"/>
              </a:xfrm>
              <a:blipFill>
                <a:blip r:embed="rId2"/>
                <a:stretch>
                  <a:fillRect l="-965" t="-2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74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무한 소수 증명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만약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A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는 소수가 아니라면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소수가 아닌 수는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소수의 곱으로 표현</a:t>
                </a:r>
                <a:r>
                  <a:rPr lang="ko-KR" altLang="en-US" dirty="0"/>
                  <a:t>할 수 </a:t>
                </a:r>
                <a:r>
                  <a:rPr lang="ko-KR" altLang="en-US" dirty="0" smtClean="0"/>
                  <a:t>있음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는 적당한 소수로 나누어지며 그 중 가장 작은 것을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 smtClean="0"/>
                  <a:t>라 가정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 smtClean="0"/>
                  <a:t>는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 smtClean="0"/>
                  <a:t>을 나눌 수 있다 가정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baseline="-25000" dirty="0" smtClean="0"/>
                  <a:t> </a:t>
                </a:r>
                <a:r>
                  <a:rPr lang="ko-KR" altLang="en-US" dirty="0" smtClean="0"/>
                  <a:t>중 하나라면 상기의 식을 나눌 수 있어야 함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하지만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을 나눌 수가 없으므로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ko-KR" altLang="en-US" b="1" dirty="0" smtClean="0">
                    <a:solidFill>
                      <a:srgbClr val="FF0000"/>
                    </a:solidFill>
                  </a:rPr>
                  <a:t>는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목록의 소수가 아님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 smtClean="0"/>
                  <a:t>를 목록에 추가한다면 새로운 소수의 목록이 발생함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따라서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소수의 수는 무한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b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0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소수 판별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776779"/>
                <a:ext cx="11369675" cy="3815129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소수의 특징으로 인해 암호에도 많이 활용됨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 smtClean="0"/>
                  <a:t>대표적인 경우로 </a:t>
                </a:r>
                <a:r>
                  <a:rPr lang="en-US" altLang="ko-KR" dirty="0" smtClean="0"/>
                  <a:t>RSA </a:t>
                </a:r>
                <a:r>
                  <a:rPr lang="ko-KR" altLang="en-US" dirty="0" smtClean="0"/>
                  <a:t>알고리즘이 존재</a:t>
                </a:r>
                <a:endParaRPr lang="en-US" altLang="ko-KR" dirty="0" smtClean="0"/>
              </a:p>
              <a:p>
                <a:pPr>
                  <a:lnSpc>
                    <a:spcPct val="200000"/>
                  </a:lnSpc>
                </a:pPr>
                <a:r>
                  <a:rPr lang="ko-KR" altLang="en-US" dirty="0" smtClean="0"/>
                  <a:t>매우 긴 소수를 사용</a:t>
                </a:r>
                <a:endParaRPr lang="en-US" altLang="ko-KR" dirty="0" smtClean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 smtClean="0"/>
                  <a:t>는 약 </a:t>
                </a:r>
                <a:r>
                  <a:rPr lang="en-US" altLang="ko-KR" dirty="0" smtClean="0"/>
                  <a:t>140</a:t>
                </a:r>
                <a:r>
                  <a:rPr lang="ko-KR" altLang="en-US" dirty="0" smtClean="0"/>
                  <a:t>길이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776779"/>
                <a:ext cx="11369675" cy="3815129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31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소수 판별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540977"/>
            <a:ext cx="11369675" cy="36693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아직까지는 완벽한 방법은 존재하지 않음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확실한 소수 판별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소수일 것이라 추측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11163" y="1439287"/>
            <a:ext cx="87064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rgbClr val="FF0000"/>
                </a:solidFill>
              </a:rPr>
              <a:t>생성한 소수가 진짜 소수인지 판별 가능한가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658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378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함초롬돋움</vt:lpstr>
      <vt:lpstr>Arial</vt:lpstr>
      <vt:lpstr>Cambria Math</vt:lpstr>
      <vt:lpstr>CryptoCraft 테마</vt:lpstr>
      <vt:lpstr>제목 테마</vt:lpstr>
      <vt:lpstr>소수 (Prime Number)</vt:lpstr>
      <vt:lpstr>PowerPoint 프레젠테이션</vt:lpstr>
      <vt:lpstr> 소수(Prime Number)란?</vt:lpstr>
      <vt:lpstr> 무한 소수 증명</vt:lpstr>
      <vt:lpstr> 무한 소수 증명</vt:lpstr>
      <vt:lpstr> 무한 소수 증명</vt:lpstr>
      <vt:lpstr> 무한 소수 증명</vt:lpstr>
      <vt:lpstr> 소수 판별</vt:lpstr>
      <vt:lpstr> 소수 판별</vt:lpstr>
      <vt:lpstr> 소수 판별</vt:lpstr>
      <vt:lpstr> 소수 판별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48</cp:revision>
  <dcterms:created xsi:type="dcterms:W3CDTF">2019-03-05T04:29:07Z</dcterms:created>
  <dcterms:modified xsi:type="dcterms:W3CDTF">2019-10-17T14:09:47Z</dcterms:modified>
</cp:coreProperties>
</file>