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SpecialPlsOnTitleSld="0" saveSubsetFonts="1">
  <p:sldMasterIdLst>
    <p:sldMasterId id="2147483776" r:id="rId6"/>
    <p:sldMasterId id="2147483777" r:id="rId8"/>
  </p:sldMasterIdLst>
  <p:notesMasterIdLst>
    <p:notesMasterId r:id="rId12"/>
  </p:notesMasterIdLst>
  <p:handoutMasterIdLst>
    <p:handoutMasterId r:id="rId10"/>
  </p:handoutMasterIdLst>
  <p:sldIdLst>
    <p:sldId id="269" r:id="rId14"/>
    <p:sldId id="275" r:id="rId15"/>
    <p:sldId id="299" r:id="rId16"/>
    <p:sldId id="298" r:id="rId17"/>
    <p:sldId id="297" r:id="rId18"/>
    <p:sldId id="300" r:id="rId19"/>
    <p:sldId id="289" r:id="rId20"/>
    <p:sldId id="301" r:id="rId21"/>
    <p:sldId id="290" r:id="rId22"/>
    <p:sldId id="302" r:id="rId23"/>
    <p:sldId id="303" r:id="rId24"/>
    <p:sldId id="291" r:id="rId25"/>
    <p:sldId id="292" r:id="rId26"/>
    <p:sldId id="293" r:id="rId27"/>
    <p:sldId id="304" r:id="rId28"/>
    <p:sldId id="305" r:id="rId29"/>
    <p:sldId id="306" r:id="rId30"/>
    <p:sldId id="274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  <p:ext uri="{EFAFB233-063F-42B5-8137-9DF3F51BA10A}">
      <p15:sldGuideLst xmlns:p15="http://schemas.microsoft.com/office/powerpoint/2012/main">
        <p15:guide id="1" orient="horz" pos="2153" userDrawn="1">
          <p15:clr>
            <a:srgbClr val="A4A3A4"/>
          </p15:clr>
        </p15:guide>
        <p15:guide id="2" pos="38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2E75B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0084" autoAdjust="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700" y="60"/>
      </p:cViewPr>
      <p:guideLst>
        <p:guide orient="horz" pos="2153"/>
        <p:guide pos="383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2" d="100"/>
          <a:sy n="92" d="100"/>
        </p:scale>
        <p:origin x="3730" y="91"/>
      </p:cViewPr>
      <p:guideLst>
        <p:guide orient="horz" pos="2153"/>
        <p:guide pos="3833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6" Type="http://schemas.openxmlformats.org/officeDocument/2006/relationships/slideMaster" Target="slideMasters/slideMaster1.xml"></Relationship><Relationship Id="rId7" Type="http://schemas.openxmlformats.org/officeDocument/2006/relationships/theme" Target="theme/theme1.xml"></Relationship><Relationship Id="rId8" Type="http://schemas.openxmlformats.org/officeDocument/2006/relationships/slideMaster" Target="slideMasters/slideMaster2.xml"></Relationship><Relationship Id="rId10" Type="http://schemas.openxmlformats.org/officeDocument/2006/relationships/handoutMaster" Target="handoutMasters/handoutMaster1.xml"></Relationship><Relationship Id="rId12" Type="http://schemas.openxmlformats.org/officeDocument/2006/relationships/notesMaster" Target="notesMasters/notesMaster1.xml"></Relationship><Relationship Id="rId14" Type="http://schemas.openxmlformats.org/officeDocument/2006/relationships/slide" Target="slides/slide1.xml"></Relationship><Relationship Id="rId15" Type="http://schemas.openxmlformats.org/officeDocument/2006/relationships/slide" Target="slides/slide2.xml"></Relationship><Relationship Id="rId16" Type="http://schemas.openxmlformats.org/officeDocument/2006/relationships/slide" Target="slides/slide3.xml"></Relationship><Relationship Id="rId17" Type="http://schemas.openxmlformats.org/officeDocument/2006/relationships/slide" Target="slides/slide4.xml"></Relationship><Relationship Id="rId18" Type="http://schemas.openxmlformats.org/officeDocument/2006/relationships/slide" Target="slides/slide5.xml"></Relationship><Relationship Id="rId19" Type="http://schemas.openxmlformats.org/officeDocument/2006/relationships/slide" Target="slides/slide6.xml"></Relationship><Relationship Id="rId20" Type="http://schemas.openxmlformats.org/officeDocument/2006/relationships/slide" Target="slides/slide7.xml"></Relationship><Relationship Id="rId21" Type="http://schemas.openxmlformats.org/officeDocument/2006/relationships/slide" Target="slides/slide8.xml"></Relationship><Relationship Id="rId22" Type="http://schemas.openxmlformats.org/officeDocument/2006/relationships/slide" Target="slides/slide9.xml"></Relationship><Relationship Id="rId23" Type="http://schemas.openxmlformats.org/officeDocument/2006/relationships/slide" Target="slides/slide10.xml"></Relationship><Relationship Id="rId24" Type="http://schemas.openxmlformats.org/officeDocument/2006/relationships/slide" Target="slides/slide11.xml"></Relationship><Relationship Id="rId25" Type="http://schemas.openxmlformats.org/officeDocument/2006/relationships/slide" Target="slides/slide12.xml"></Relationship><Relationship Id="rId26" Type="http://schemas.openxmlformats.org/officeDocument/2006/relationships/slide" Target="slides/slide13.xml"></Relationship><Relationship Id="rId27" Type="http://schemas.openxmlformats.org/officeDocument/2006/relationships/slide" Target="slides/slide14.xml"></Relationship><Relationship Id="rId28" Type="http://schemas.openxmlformats.org/officeDocument/2006/relationships/slide" Target="slides/slide15.xml"></Relationship><Relationship Id="rId29" Type="http://schemas.openxmlformats.org/officeDocument/2006/relationships/slide" Target="slides/slide16.xml"></Relationship><Relationship Id="rId30" Type="http://schemas.openxmlformats.org/officeDocument/2006/relationships/slide" Target="slides/slide17.xml"></Relationship><Relationship Id="rId31" Type="http://schemas.openxmlformats.org/officeDocument/2006/relationships/slide" Target="slides/slide18.xml"></Relationship><Relationship Id="rId32" Type="http://schemas.openxmlformats.org/officeDocument/2006/relationships/viewProps" Target="viewProps.xml"></Relationship><Relationship Id="rId33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4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7854576491.png"></Relationship><Relationship Id="rId3" Type="http://schemas.openxmlformats.org/officeDocument/2006/relationships/image" Target="../media/fImage178545952995.png"></Relationship><Relationship Id="rId4" Type="http://schemas.openxmlformats.org/officeDocument/2006/relationships/image" Target="../media/fImage178545961942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image" Target="../media/fImage347086044827.jpeg"></Relationship><Relationship Id="rId2" Type="http://schemas.openxmlformats.org/officeDocument/2006/relationships/slideLayout" Target="../slideLayouts/slideLayout1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81546115436.jpeg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image" Target="../media/fImage792761241.png"></Relationship><Relationship Id="rId2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image" Target="../media/fImage230911068467.png"></Relationship><Relationship Id="rId2" Type="http://schemas.openxmlformats.org/officeDocument/2006/relationships/image" Target="../media/fImage344511126334.png"></Relationship><Relationship Id="rId3" Type="http://schemas.openxmlformats.org/officeDocument/2006/relationships/image" Target="../media/fImage344511136500.png"></Relationship><Relationship Id="rId4" Type="http://schemas.openxmlformats.org/officeDocument/2006/relationships/image" Target="../media/fImage344511149169.png"></Relationship><Relationship Id="rId5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image" Target="../media/fImage344511205724.png"></Relationship><Relationship Id="rId2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344511561478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image" Target="../media/fImage344511869358.png"></Relationship><Relationship Id="rId2" Type="http://schemas.openxmlformats.org/officeDocument/2006/relationships/image" Target="../media/fImage344512006962.png"></Relationship><Relationship Id="rId3" Type="http://schemas.openxmlformats.org/officeDocument/2006/relationships/image" Target="../media/fImage344512014464.png"></Relationship><Relationship Id="rId4" Type="http://schemas.openxmlformats.org/officeDocument/2006/relationships/image" Target="../media/fImage344512025705.png"></Relationship><Relationship Id="rId5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344512468145.png"></Relationship><Relationship Id="rId3" Type="http://schemas.openxmlformats.org/officeDocument/2006/relationships/image" Target="../media/fImage344512573281.png"></Relationship><Relationship Id="rId4" Type="http://schemas.openxmlformats.org/officeDocument/2006/relationships/image" Target="../media/fImage344512586827.png"></Relationship><Relationship Id="rId5" Type="http://schemas.openxmlformats.org/officeDocument/2006/relationships/image" Target="../media/fImage344512599961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010"/>
            <a:ext cx="12194540" cy="2390140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블록체인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3794760"/>
            <a:ext cx="12193905" cy="1657350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400">
                <a:latin typeface="+mn-ea"/>
                <a:ea typeface="맑은 고딕" charset="0"/>
                <a:cs typeface="함초롬돋움" charset="0"/>
              </a:rPr>
              <a:t>https://youtu.be/4rIUDedVo1w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70310" cy="7639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51% 공격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30300"/>
            <a:ext cx="11371580" cy="50596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457200" indent="0" latinLnBrk="0" lvl="1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 noChangeAspect="1"/>
          </p:cNvSpPr>
          <p:nvPr/>
        </p:nvSpPr>
        <p:spPr>
          <a:xfrm rot="0">
            <a:off x="6174105" y="1575435"/>
            <a:ext cx="512445" cy="594995"/>
          </a:xfrm>
          <a:custGeom>
            <a:gdLst>
              <a:gd fmla="*/ 324638 w 511309" name="TX0"/>
              <a:gd fmla="*/ 3459 h 593726" name="TY0"/>
              <a:gd fmla="*/ 414414 w 511309" name="TX1"/>
              <a:gd fmla="*/ 129226 h 593726" name="TY1"/>
              <a:gd fmla="*/ 413081 w 511309" name="TX2"/>
              <a:gd fmla="*/ 173664 h 593726" name="TY2"/>
              <a:gd fmla="*/ 427103 w 511309" name="TX3"/>
              <a:gd fmla="*/ 203199 h 593726" name="TY3"/>
              <a:gd fmla="*/ 427103 w 511309" name="TX4"/>
              <a:gd fmla="*/ 227012 h 593726" name="TY4"/>
              <a:gd fmla="*/ 370071 w 511309" name="TX5"/>
              <a:gd fmla="*/ 288735 h 593726" name="TY5"/>
              <a:gd fmla="*/ 331858 w 511309" name="TX6"/>
              <a:gd fmla="*/ 338904 h 593726" name="TY6"/>
              <a:gd fmla="*/ 331855 w 511309" name="TX7"/>
              <a:gd fmla="*/ 405957 h 593726" name="TY7"/>
              <a:gd fmla="*/ 345541 w 511309" name="TX8"/>
              <a:gd fmla="*/ 408547 h 593726" name="TY8"/>
              <a:gd fmla="*/ 469793 w 511309" name="TX9"/>
              <a:gd fmla="*/ 456867 h 593726" name="TY9"/>
              <a:gd fmla="*/ 506061 w 511309" name="TX10"/>
              <a:gd fmla="*/ 505748 h 593726" name="TY10"/>
              <a:gd fmla="*/ 511251 w 511309" name="TX11"/>
              <a:gd fmla="*/ 573213 h 593726" name="TY11"/>
              <a:gd fmla="*/ 493718 w 511309" name="TX12"/>
              <a:gd fmla="*/ 593668 h 593726" name="TY12"/>
              <a:gd fmla="*/ 492257 w 511309" name="TX13"/>
              <a:gd fmla="*/ 593724 h 593726" name="TY13"/>
              <a:gd fmla="*/ 19050 w 511309" name="TX14"/>
              <a:gd fmla="*/ 593724 h 593726" name="TY14"/>
              <a:gd fmla="*/ 0 w 511309" name="TX15"/>
              <a:gd fmla="*/ 574674 h 593726" name="TY15"/>
              <a:gd fmla="*/ 56 w 511309" name="TX16"/>
              <a:gd fmla="*/ 573213 h 593726" name="TY16"/>
              <a:gd fmla="*/ 5246 w 511309" name="TX17"/>
              <a:gd fmla="*/ 505748 h 593726" name="TY17"/>
              <a:gd fmla="*/ 41514 w 511309" name="TX18"/>
              <a:gd fmla="*/ 456867 h 593726" name="TY18"/>
              <a:gd fmla="*/ 165766 w 511309" name="TX19"/>
              <a:gd fmla="*/ 408547 h 593726" name="TY19"/>
              <a:gd fmla="*/ 179443 w 511309" name="TX20"/>
              <a:gd fmla="*/ 405957 h 593726" name="TY20"/>
              <a:gd fmla="*/ 179439 w 511309" name="TX21"/>
              <a:gd fmla="*/ 338897 h 593726" name="TY21"/>
              <a:gd fmla="*/ 141238 w 511309" name="TX22"/>
              <a:gd fmla="*/ 288730 h 593726" name="TY22"/>
              <a:gd fmla="*/ 84242 w 511309" name="TX23"/>
              <a:gd fmla="*/ 229232 h 593726" name="TY23"/>
              <a:gd fmla="*/ 84203 w 511309" name="TX24"/>
              <a:gd fmla="*/ 227012 h 593726" name="TY24"/>
              <a:gd fmla="*/ 84203 w 511309" name="TX25"/>
              <a:gd fmla="*/ 203199 h 593726" name="TY25"/>
              <a:gd fmla="*/ 93832 w 511309" name="TX26"/>
              <a:gd fmla="*/ 177881 h 593726" name="TY26"/>
              <a:gd fmla="*/ 91761 w 511309" name="TX27"/>
              <a:gd fmla="*/ 130174 h 593726" name="TY27"/>
              <a:gd fmla="*/ 137960 w 511309" name="TX28"/>
              <a:gd fmla="*/ 31877 h 593726" name="TY28"/>
              <a:gd fmla="*/ 208028 w 511309" name="TX29"/>
              <a:gd fmla="*/ 3174 h 593726" name="TY29"/>
              <a:gd fmla="*/ 251882 w 511309" name="TX30"/>
              <a:gd fmla="*/ 10204 h 593726" name="TY30"/>
              <a:gd fmla="*/ 254965 w 511309" name="TX31"/>
              <a:gd fmla="*/ 11432 h 593726" name="TY31"/>
              <a:gd fmla="*/ 257895 w 511309" name="TX32"/>
              <a:gd fmla="*/ 9802 h 593726" name="TY32"/>
              <a:gd fmla="*/ 324638 w 511309" name="TX33"/>
              <a:gd fmla="*/ 3459 h 593726" name="TY33"/>
              <a:gd fmla="*/ 255653 w 511309" name="TX35"/>
              <a:gd fmla="*/ 365124 h 593726" name="TY35"/>
              <a:gd fmla="*/ 198508 w 511309" name="TX36"/>
              <a:gd fmla="*/ 351178 h 593726" name="TY36"/>
              <a:gd fmla="*/ 198516 w 511309" name="TX37"/>
              <a:gd fmla="*/ 410351 h 593726" name="TY37"/>
              <a:gd fmla="*/ 255653 w 511309" name="TX38"/>
              <a:gd fmla="*/ 422274 h 593726" name="TY38"/>
              <a:gd fmla="*/ 312797 w 511309" name="TX39"/>
              <a:gd fmla="*/ 410348 h 593726" name="TY39"/>
              <a:gd fmla="*/ 312807 w 511309" name="TX40"/>
              <a:gd fmla="*/ 351174 h 593726" name="TY40"/>
              <a:gd fmla="*/ 255653 w 511309" name="TX41"/>
              <a:gd fmla="*/ 365124 h 593726" name="TY41"/>
              <a:gd fmla="*/ 341378 w 511309" name="TX43"/>
              <a:gd fmla="*/ 136524 h 593726" name="TY43"/>
              <a:gd fmla="*/ 331853 w 511309" name="TX44"/>
              <a:gd fmla="*/ 136522 h 593726" name="TY44"/>
              <a:gd fmla="*/ 331853 w 511309" name="TX45"/>
              <a:gd fmla="*/ 174624 h 593726" name="TY45"/>
              <a:gd fmla="*/ 323902 w 511309" name="TX46"/>
              <a:gd fmla="*/ 184023 h 593726" name="TY46"/>
              <a:gd fmla="*/ 322862 w 511309" name="TX47"/>
              <a:gd fmla="*/ 184138 h 593726" name="TY47"/>
              <a:gd fmla="*/ 320713 w 511309" name="TX48"/>
              <a:gd fmla="*/ 184011 h 593726" name="TY48"/>
              <a:gd fmla="*/ 274271 w 511309" name="TX49"/>
              <a:gd fmla="*/ 168806 h 593726" name="TY49"/>
              <a:gd fmla="*/ 263311 w 511309" name="TX50"/>
              <a:gd fmla="*/ 159984 h 593726" name="TY50"/>
              <a:gd fmla="*/ 262235 w 511309" name="TX51"/>
              <a:gd fmla="*/ 158968 h 593726" name="TY51"/>
              <a:gd fmla="*/ 264993 w 511309" name="TX52"/>
              <a:gd fmla="*/ 172756 h 593726" name="TY52"/>
              <a:gd fmla="*/ 257410 w 511309" name="TX53"/>
              <a:gd fmla="*/ 183987 h 593726" name="TY53"/>
              <a:gd fmla="*/ 256284 w 511309" name="TX54"/>
              <a:gd fmla="*/ 184128 h 593726" name="TY54"/>
              <a:gd fmla="*/ 244324 w 511309" name="TX55"/>
              <a:gd fmla="*/ 184670 h 593726" name="TY55"/>
              <a:gd fmla="*/ 240493 w 511309" name="TX56"/>
              <a:gd fmla="*/ 184728 h 593726" name="TY56"/>
              <a:gd fmla="*/ 240493 w 511309" name="TX57"/>
              <a:gd fmla="*/ 184728 h 593726" name="TY57"/>
              <a:gd fmla="*/ 236740 w 511309" name="TX58"/>
              <a:gd fmla="*/ 184724 h 593726" name="TY58"/>
              <a:gd fmla="*/ 173872 w 511309" name="TX59"/>
              <a:gd fmla="*/ 168599 h 593726" name="TY59"/>
              <a:gd fmla="*/ 150872 w 511309" name="TX60"/>
              <a:gd fmla="*/ 147712 h 593726" name="TY60"/>
              <a:gd fmla="*/ 150866 w 511309" name="TX61"/>
              <a:gd fmla="*/ 165087 h 593726" name="TY61"/>
              <a:gd fmla="*/ 150878 w 511309" name="TX62"/>
              <a:gd fmla="*/ 165092 h 593726" name="TY62"/>
              <a:gd fmla="*/ 150878 w 511309" name="TX63"/>
              <a:gd fmla="*/ 184142 h 593726" name="TY63"/>
              <a:gd fmla="*/ 150866 w 511309" name="TX64"/>
              <a:gd fmla="*/ 184137 h 593726" name="TY64"/>
              <a:gd fmla="*/ 150878 w 511309" name="TX65"/>
              <a:gd fmla="*/ 241299 h 593726" name="TY65"/>
              <a:gd fmla="*/ 154280 w 511309" name="TX66"/>
              <a:gd fmla="*/ 267882 h 593726" name="TY66"/>
              <a:gd fmla="*/ 154823 w 511309" name="TX67"/>
              <a:gd fmla="*/ 269875 h 593726" name="TY67"/>
              <a:gd fmla="*/ 155867 w 511309" name="TX68"/>
              <a:gd fmla="*/ 273336 h 593726" name="TY68"/>
              <a:gd fmla="*/ 156287 w 511309" name="TX69"/>
              <a:gd fmla="*/ 274616 h 593726" name="TY69"/>
              <a:gd fmla="*/ 157116 w 511309" name="TX70"/>
              <a:gd fmla="*/ 276995 h 593726" name="TY70"/>
              <a:gd fmla="*/ 156287 w 511309" name="TX71"/>
              <a:gd fmla="*/ 274616 h 593726" name="TY71"/>
              <a:gd fmla="*/ 157433 w 511309" name="TX72"/>
              <a:gd fmla="*/ 277859 h 593726" name="TY72"/>
              <a:gd fmla="*/ 158879 w 511309" name="TX73"/>
              <a:gd fmla="*/ 281527 h 593726" name="TY73"/>
              <a:gd fmla="*/ 158879 w 511309" name="TX74"/>
              <a:gd fmla="*/ 281527 h 593726" name="TY74"/>
              <a:gd fmla="*/ 160419 w 511309" name="TX75"/>
              <a:gd fmla="*/ 285043 h 593726" name="TY75"/>
              <a:gd fmla="*/ 160499 w 511309" name="TX76"/>
              <a:gd fmla="*/ 285216 h 593726" name="TY76"/>
              <a:gd fmla="*/ 161950 w 511309" name="TX77"/>
              <a:gd fmla="*/ 288228 h 593726" name="TY77"/>
              <a:gd fmla="*/ 185765 w 511309" name="TX78"/>
              <a:gd fmla="*/ 319360 h 593726" name="TY78"/>
              <a:gd fmla="*/ 184963 w 511309" name="TX79"/>
              <a:gd fmla="*/ 318635 h 593726" name="TY79"/>
              <a:gd fmla="*/ 188408 w 511309" name="TX80"/>
              <a:gd fmla="*/ 321651 h 593726" name="TY80"/>
              <a:gd fmla="*/ 185765 w 511309" name="TX81"/>
              <a:gd fmla="*/ 319360 h 593726" name="TY81"/>
              <a:gd fmla="*/ 188716 w 511309" name="TX82"/>
              <a:gd fmla="*/ 321908 h 593726" name="TY82"/>
              <a:gd fmla="*/ 188408 w 511309" name="TX83"/>
              <a:gd fmla="*/ 321651 h 593726" name="TY83"/>
              <a:gd fmla="*/ 194805 w 511309" name="TX84"/>
              <a:gd fmla="*/ 326604 h 593726" name="TY84"/>
              <a:gd fmla="*/ 195386 w 511309" name="TX85"/>
              <a:gd fmla="*/ 327017 h 593726" name="TY85"/>
              <a:gd fmla="*/ 194805 w 511309" name="TX86"/>
              <a:gd fmla="*/ 326604 h 593726" name="TY86"/>
              <a:gd fmla="*/ 198087 w 511309" name="TX87"/>
              <a:gd fmla="*/ 328857 h 593726" name="TY87"/>
              <a:gd fmla="*/ 195386 w 511309" name="TX88"/>
              <a:gd fmla="*/ 327017 h 593726" name="TY88"/>
              <a:gd fmla="*/ 255653 w 511309" name="TX89"/>
              <a:gd fmla="*/ 346074 h 593726" name="TY89"/>
              <a:gd fmla="*/ 316524 w 511309" name="TX90"/>
              <a:gd fmla="*/ 326588 h 593726" name="TY90"/>
              <a:gd fmla="*/ 319344 w 511309" name="TX91"/>
              <a:gd fmla="*/ 324500 h 593726" name="TY91"/>
              <a:gd fmla="*/ 316524 w 511309" name="TX92"/>
              <a:gd fmla="*/ 326588 h 593726" name="TY92"/>
              <a:gd fmla="*/ 319684 w 511309" name="TX93"/>
              <a:gd fmla="*/ 324238 h 593726" name="TY93"/>
              <a:gd fmla="*/ 319344 w 511309" name="TX94"/>
              <a:gd fmla="*/ 324500 h 593726" name="TY94"/>
              <a:gd fmla="*/ 325638 w 511309" name="TX95"/>
              <a:gd fmla="*/ 319274 h 593726" name="TY95"/>
              <a:gd fmla="*/ 326247 w 511309" name="TX96"/>
              <a:gd fmla="*/ 318723 h 593726" name="TY96"/>
              <a:gd fmla="*/ 328512 w 511309" name="TX97"/>
              <a:gd fmla="*/ 316595 h 593726" name="TY97"/>
              <a:gd fmla="*/ 326247 w 511309" name="TX98"/>
              <a:gd fmla="*/ 318723 h 593726" name="TY98"/>
              <a:gd fmla="*/ 329368 w 511309" name="TX99"/>
              <a:gd fmla="*/ 315756 h 593726" name="TY99"/>
              <a:gd fmla="*/ 328512 w 511309" name="TX100"/>
              <a:gd fmla="*/ 316595 h 593726" name="TY100"/>
              <a:gd fmla="*/ 331855 w 511309" name="TX101"/>
              <a:gd fmla="*/ 313210 h 593726" name="TY101"/>
              <a:gd fmla="*/ 333334 w 511309" name="TX102"/>
              <a:gd fmla="*/ 311611 h 593726" name="TY102"/>
              <a:gd fmla="*/ 349181 w 511309" name="TX103"/>
              <a:gd fmla="*/ 288576 h 593726" name="TY103"/>
              <a:gd fmla="*/ 349002 w 511309" name="TX104"/>
              <a:gd fmla="*/ 288929 h 593726" name="TY104"/>
              <a:gd fmla="*/ 350810 w 511309" name="TX105"/>
              <a:gd fmla="*/ 285211 h 593726" name="TY105"/>
              <a:gd fmla="*/ 350944 w 511309" name="TX106"/>
              <a:gd fmla="*/ 284920 h 593726" name="TY106"/>
              <a:gd fmla="*/ 350810 w 511309" name="TX107"/>
              <a:gd fmla="*/ 285211 h 593726" name="TY107"/>
              <a:gd fmla="*/ 352303 w 511309" name="TX108"/>
              <a:gd fmla="*/ 281826 h 593726" name="TY108"/>
              <a:gd fmla="*/ 350944 w 511309" name="TX109"/>
              <a:gd fmla="*/ 284920 h 593726" name="TY109"/>
              <a:gd fmla="*/ 352503 w 511309" name="TX110"/>
              <a:gd fmla="*/ 281345 h 593726" name="TY110"/>
              <a:gd fmla="*/ 352303 w 511309" name="TX111"/>
              <a:gd fmla="*/ 281826 h 593726" name="TY111"/>
              <a:gd fmla="*/ 353873 w 511309" name="TX112"/>
              <a:gd fmla="*/ 277858 h 593726" name="TY112"/>
              <a:gd fmla="*/ 352503 w 511309" name="TX113"/>
              <a:gd fmla="*/ 281345 h 593726" name="TY113"/>
              <a:gd fmla="*/ 354073 w 511309" name="TX114"/>
              <a:gd fmla="*/ 277318 h 593726" name="TY114"/>
              <a:gd fmla="*/ 353873 w 511309" name="TX115"/>
              <a:gd fmla="*/ 277858 h 593726" name="TY115"/>
              <a:gd fmla="*/ 356366 w 511309" name="TX116"/>
              <a:gd fmla="*/ 270289 h 593726" name="TY116"/>
              <a:gd fmla="*/ 360393 w 511309" name="TX117"/>
              <a:gd fmla="*/ 244046 h 593726" name="TY117"/>
              <a:gd fmla="*/ 360428 w 511309" name="TX118"/>
              <a:gd fmla="*/ 241299 h 593726" name="TY118"/>
              <a:gd fmla="*/ 360428 w 511309" name="TX119"/>
              <a:gd fmla="*/ 155574 h 593726" name="TY119"/>
              <a:gd fmla="*/ 342800 w 511309" name="TX120"/>
              <a:gd fmla="*/ 136576 h 593726" name="TY120"/>
              <a:gd fmla="*/ 341378 w 511309" name="TX121"/>
              <a:gd fmla="*/ 136524 h 593726" name="TY121"/>
              <a:gd fmla="*/ 389003 w 511309" name="TX123"/>
              <a:gd fmla="*/ 184149 h 593726" name="TY123"/>
              <a:gd fmla="*/ 379476 w 511309" name="TX124"/>
              <a:gd fmla="*/ 184147 h 593726" name="TY124"/>
              <a:gd fmla="*/ 379478 w 511309" name="TX125"/>
              <a:gd fmla="*/ 241299 h 593726" name="TY125"/>
              <a:gd fmla="*/ 376512 w 511309" name="TX126"/>
              <a:gd fmla="*/ 268363 h 593726" name="TY126"/>
              <a:gd fmla="*/ 408053 w 511309" name="TX127"/>
              <a:gd fmla="*/ 227012 h 593726" name="TY127"/>
              <a:gd fmla="*/ 408053 w 511309" name="TX128"/>
              <a:gd fmla="*/ 203199 h 593726" name="TY128"/>
              <a:gd fmla="*/ 407594 w 511309" name="TX129"/>
              <a:gd fmla="*/ 199023 h 593726" name="TY129"/>
              <a:gd fmla="*/ 407589 w 511309" name="TX130"/>
              <a:gd fmla="*/ 198975 h 593726" name="TY130"/>
              <a:gd fmla="*/ 406981 w 511309" name="TX131"/>
              <a:gd fmla="*/ 196883 h 593726" name="TY131"/>
              <a:gd fmla="*/ 406779 w 511309" name="TX132"/>
              <a:gd fmla="*/ 196321 h 593726" name="TY132"/>
              <a:gd fmla="*/ 406981 w 511309" name="TX133"/>
              <a:gd fmla="*/ 196883 h 593726" name="TY133"/>
              <a:gd fmla="*/ 406416 w 511309" name="TX134"/>
              <a:gd fmla="*/ 195460 h 593726" name="TY134"/>
              <a:gd fmla="*/ 406779 w 511309" name="TX135"/>
              <a:gd fmla="*/ 196321 h 593726" name="TY135"/>
              <a:gd fmla="*/ 406217 w 511309" name="TX136"/>
              <a:gd fmla="*/ 195017 h 593726" name="TY136"/>
              <a:gd fmla="*/ 406416 w 511309" name="TX137"/>
              <a:gd fmla="*/ 195460 h 593726" name="TY137"/>
              <a:gd fmla="*/ 405821 w 511309" name="TX138"/>
              <a:gd fmla="*/ 194243 h 593726" name="TY138"/>
              <a:gd fmla="*/ 406217 w 511309" name="TX139"/>
              <a:gd fmla="*/ 195017 h 593726" name="TY139"/>
              <a:gd fmla="*/ 405503 w 511309" name="TX140"/>
              <a:gd fmla="*/ 193661 h 593726" name="TY140"/>
              <a:gd fmla="*/ 405821 w 511309" name="TX141"/>
              <a:gd fmla="*/ 194243 h 593726" name="TY141"/>
              <a:gd fmla="*/ 405134 w 511309" name="TX142"/>
              <a:gd fmla="*/ 193061 h 593726" name="TY142"/>
              <a:gd fmla="*/ 405503 w 511309" name="TX143"/>
              <a:gd fmla="*/ 193661 h 593726" name="TY143"/>
              <a:gd fmla="*/ 404803 w 511309" name="TX144"/>
              <a:gd fmla="*/ 192545 h 593726" name="TY144"/>
              <a:gd fmla="*/ 405134 w 511309" name="TX145"/>
              <a:gd fmla="*/ 193061 h 593726" name="TY145"/>
              <a:gd fmla="*/ 404309 w 511309" name="TX146"/>
              <a:gd fmla="*/ 191855 h 593726" name="TY146"/>
              <a:gd fmla="*/ 404803 w 511309" name="TX147"/>
              <a:gd fmla="*/ 192545 h 593726" name="TY147"/>
              <a:gd fmla="*/ 404047 w 511309" name="TX148"/>
              <a:gd fmla="*/ 191505 h 593726" name="TY148"/>
              <a:gd fmla="*/ 404309 w 511309" name="TX149"/>
              <a:gd fmla="*/ 191855 h 593726" name="TY149"/>
              <a:gd fmla="*/ 399804 w 511309" name="TX150"/>
              <a:gd fmla="*/ 187505 h 593726" name="TY150"/>
              <a:gd fmla="*/ 399236 w 511309" name="TX151"/>
              <a:gd fmla="*/ 187126 h 593726" name="TY151"/>
              <a:gd fmla="*/ 399804 w 511309" name="TX152"/>
              <a:gd fmla="*/ 187505 h 593726" name="TY152"/>
              <a:gd fmla="*/ 398567 w 511309" name="TX153"/>
              <a:gd fmla="*/ 186720 h 593726" name="TY153"/>
              <a:gd fmla="*/ 399236 w 511309" name="TX154"/>
              <a:gd fmla="*/ 187126 h 593726" name="TY154"/>
              <a:gd fmla="*/ 398165 w 511309" name="TX155"/>
              <a:gd fmla="*/ 186492 h 593726" name="TY155"/>
              <a:gd fmla="*/ 398567 w 511309" name="TX156"/>
              <a:gd fmla="*/ 186720 h 593726" name="TY156"/>
              <a:gd fmla="*/ 397287 w 511309" name="TX157"/>
              <a:gd fmla="*/ 186040 h 593726" name="TY157"/>
              <a:gd fmla="*/ 398165 w 511309" name="TX158"/>
              <a:gd fmla="*/ 186492 h 593726" name="TY158"/>
              <a:gd fmla="*/ 396878 w 511309" name="TX159"/>
              <a:gd fmla="*/ 185847 h 593726" name="TY159"/>
              <a:gd fmla="*/ 397287 w 511309" name="TX160"/>
              <a:gd fmla="*/ 186040 h 593726" name="TY160"/>
              <a:gd fmla="*/ 396128 w 511309" name="TX161"/>
              <a:gd fmla="*/ 185526 h 593726" name="TY161"/>
              <a:gd fmla="*/ 396878 w 511309" name="TX162"/>
              <a:gd fmla="*/ 185847 h 593726" name="TY162"/>
              <a:gd fmla="*/ 395312 w 511309" name="TX163"/>
              <a:gd fmla="*/ 185218 h 593726" name="TY163"/>
              <a:gd fmla="*/ 396128 w 511309" name="TX164"/>
              <a:gd fmla="*/ 185526 h 593726" name="TY164"/>
              <a:gd fmla="*/ 394958 w 511309" name="TX165"/>
              <a:gd fmla="*/ 185098 h 593726" name="TY165"/>
              <a:gd fmla="*/ 395312 w 511309" name="TX166"/>
              <a:gd fmla="*/ 185218 h 593726" name="TY166"/>
              <a:gd fmla="*/ 393849 w 511309" name="TX167"/>
              <a:gd fmla="*/ 184771 h 593726" name="TY167"/>
              <a:gd fmla="*/ 394958 w 511309" name="TX168"/>
              <a:gd fmla="*/ 185098 h 593726" name="TY168"/>
              <a:gd fmla="*/ 393517 w 511309" name="TX169"/>
              <a:gd fmla="*/ 184687 h 593726" name="TY169"/>
              <a:gd fmla="*/ 393849 w 511309" name="TX170"/>
              <a:gd fmla="*/ 184771 h 593726" name="TY170"/>
              <a:gd fmla="*/ 392341 w 511309" name="TX171"/>
              <a:gd fmla="*/ 184441 h 593726" name="TY171"/>
              <a:gd fmla="*/ 393517 w 511309" name="TX172"/>
              <a:gd fmla="*/ 184687 h 593726" name="TY172"/>
              <a:gd fmla="*/ 392088 w 511309" name="TX173"/>
              <a:gd fmla="*/ 184398 h 593726" name="TY173"/>
              <a:gd fmla="*/ 392341 w 511309" name="TX174"/>
              <a:gd fmla="*/ 184441 h 593726" name="TY174"/>
              <a:gd fmla="*/ 390589 w 511309" name="TX175"/>
              <a:gd fmla="*/ 184214 h 593726" name="TY175"/>
              <a:gd fmla="*/ 389003 w 511309" name="TX176"/>
              <a:gd fmla="*/ 184149 h 593726" name="TY176"/>
              <a:gd fmla="*/ 103253 w 511309" name="TX178"/>
              <a:gd fmla="*/ 227012 h 593726" name="TY178"/>
              <a:gd fmla="*/ 134800 w 511309" name="TX179"/>
              <a:gd fmla="*/ 268365 h 593726" name="TY179"/>
              <a:gd fmla="*/ 131828 w 511309" name="TX180"/>
              <a:gd fmla="*/ 241299 h 593726" name="TY180"/>
              <a:gd fmla="*/ 131826 w 511309" name="TX181"/>
              <a:gd fmla="*/ 184147 h 593726" name="TY181"/>
              <a:gd fmla="*/ 122303 w 511309" name="TX182"/>
              <a:gd fmla="*/ 184149 h 593726" name="TY182"/>
              <a:gd fmla="*/ 103306 w 511309" name="TX183"/>
              <a:gd fmla="*/ 201777 h 593726" name="TY183"/>
              <a:gd fmla="*/ 103253 w 511309" name="TX184"/>
              <a:gd fmla="*/ 203199 h 593726" name="TY184"/>
              <a:gd fmla="*/ 103253 w 511309" name="TX185"/>
              <a:gd fmla="*/ 227012 h 593726" name="TY185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</a:cxnLst>
            <a:rect l="l" t="t" r="r" b="b"/>
            <a:pathLst>
              <a:path w="511309" h="593726">
                <a:moveTo>
                  <a:pt x="324638" y="3459"/>
                </a:moveTo>
                <a:cubicBezTo>
                  <a:pt x="370172" y="14842"/>
                  <a:pt x="408037" y="65454"/>
                  <a:pt x="414414" y="129226"/>
                </a:cubicBezTo>
                <a:cubicBezTo>
                  <a:pt x="415973" y="144810"/>
                  <a:pt x="415480" y="158777"/>
                  <a:pt x="413081" y="173664"/>
                </a:cubicBezTo>
                <a:cubicBezTo>
                  <a:pt x="421634" y="180648"/>
                  <a:pt x="427103" y="191285"/>
                  <a:pt x="427103" y="203199"/>
                </a:cubicBezTo>
                <a:lnTo>
                  <a:pt x="427103" y="227012"/>
                </a:lnTo>
                <a:cubicBezTo>
                  <a:pt x="427103" y="259563"/>
                  <a:pt x="401983" y="286246"/>
                  <a:pt x="370071" y="288735"/>
                </a:cubicBezTo>
                <a:cubicBezTo>
                  <a:pt x="361826" y="308593"/>
                  <a:pt x="348561" y="325846"/>
                  <a:pt x="331858" y="338904"/>
                </a:cubicBezTo>
                <a:lnTo>
                  <a:pt x="331855" y="405957"/>
                </a:lnTo>
                <a:cubicBezTo>
                  <a:pt x="336500" y="405972"/>
                  <a:pt x="341141" y="406836"/>
                  <a:pt x="345541" y="408547"/>
                </a:cubicBezTo>
                <a:lnTo>
                  <a:pt x="469793" y="456867"/>
                </a:lnTo>
                <a:cubicBezTo>
                  <a:pt x="490275" y="464833"/>
                  <a:pt x="504375" y="483837"/>
                  <a:pt x="506061" y="505748"/>
                </a:cubicBezTo>
                <a:lnTo>
                  <a:pt x="511251" y="573213"/>
                </a:lnTo>
                <a:cubicBezTo>
                  <a:pt x="512058" y="583703"/>
                  <a:pt x="504208" y="592861"/>
                  <a:pt x="493718" y="593668"/>
                </a:cubicBezTo>
                <a:cubicBezTo>
                  <a:pt x="493232" y="593705"/>
                  <a:pt x="492744" y="593724"/>
                  <a:pt x="492257" y="593724"/>
                </a:cubicBezTo>
                <a:lnTo>
                  <a:pt x="19050" y="593724"/>
                </a:lnTo>
                <a:cubicBezTo>
                  <a:pt x="8529" y="593724"/>
                  <a:pt x="0" y="585195"/>
                  <a:pt x="0" y="574674"/>
                </a:cubicBezTo>
                <a:cubicBezTo>
                  <a:pt x="0" y="574187"/>
                  <a:pt x="19" y="573699"/>
                  <a:pt x="56" y="573213"/>
                </a:cubicBezTo>
                <a:lnTo>
                  <a:pt x="5246" y="505748"/>
                </a:lnTo>
                <a:cubicBezTo>
                  <a:pt x="6931" y="483837"/>
                  <a:pt x="21032" y="464833"/>
                  <a:pt x="41514" y="456867"/>
                </a:cubicBezTo>
                <a:lnTo>
                  <a:pt x="165766" y="408547"/>
                </a:lnTo>
                <a:cubicBezTo>
                  <a:pt x="170163" y="406837"/>
                  <a:pt x="174801" y="405973"/>
                  <a:pt x="179443" y="405957"/>
                </a:cubicBezTo>
                <a:lnTo>
                  <a:pt x="179439" y="338897"/>
                </a:lnTo>
                <a:cubicBezTo>
                  <a:pt x="162741" y="325839"/>
                  <a:pt x="149480" y="308589"/>
                  <a:pt x="141238" y="288730"/>
                </a:cubicBezTo>
                <a:cubicBezTo>
                  <a:pt x="110052" y="286303"/>
                  <a:pt x="85354" y="260769"/>
                  <a:pt x="84242" y="229232"/>
                </a:cubicBezTo>
                <a:lnTo>
                  <a:pt x="84203" y="227012"/>
                </a:lnTo>
                <a:lnTo>
                  <a:pt x="84203" y="203199"/>
                </a:lnTo>
                <a:cubicBezTo>
                  <a:pt x="84203" y="193480"/>
                  <a:pt x="87842" y="184612"/>
                  <a:pt x="93832" y="177881"/>
                </a:cubicBezTo>
                <a:cubicBezTo>
                  <a:pt x="92430" y="164157"/>
                  <a:pt x="91761" y="148266"/>
                  <a:pt x="91761" y="130174"/>
                </a:cubicBezTo>
                <a:cubicBezTo>
                  <a:pt x="91761" y="88522"/>
                  <a:pt x="108950" y="55289"/>
                  <a:pt x="137960" y="31877"/>
                </a:cubicBezTo>
                <a:cubicBezTo>
                  <a:pt x="160115" y="13997"/>
                  <a:pt x="188569" y="3174"/>
                  <a:pt x="208028" y="3174"/>
                </a:cubicBezTo>
                <a:cubicBezTo>
                  <a:pt x="224748" y="3174"/>
                  <a:pt x="239373" y="5492"/>
                  <a:pt x="251882" y="10204"/>
                </a:cubicBezTo>
                <a:lnTo>
                  <a:pt x="254965" y="11432"/>
                </a:lnTo>
                <a:lnTo>
                  <a:pt x="257895" y="9802"/>
                </a:lnTo>
                <a:cubicBezTo>
                  <a:pt x="277573" y="-648"/>
                  <a:pt x="299970" y="-2708"/>
                  <a:pt x="324638" y="3459"/>
                </a:cubicBezTo>
                <a:close/>
                <a:moveTo>
                  <a:pt x="255653" y="365124"/>
                </a:moveTo>
                <a:cubicBezTo>
                  <a:pt x="235041" y="365124"/>
                  <a:pt x="215605" y="360088"/>
                  <a:pt x="198508" y="351178"/>
                </a:cubicBezTo>
                <a:lnTo>
                  <a:pt x="198516" y="410351"/>
                </a:lnTo>
                <a:cubicBezTo>
                  <a:pt x="221536" y="418300"/>
                  <a:pt x="240582" y="422274"/>
                  <a:pt x="255653" y="422274"/>
                </a:cubicBezTo>
                <a:cubicBezTo>
                  <a:pt x="270726" y="422274"/>
                  <a:pt x="289774" y="418299"/>
                  <a:pt x="312797" y="410348"/>
                </a:cubicBezTo>
                <a:lnTo>
                  <a:pt x="312807" y="351174"/>
                </a:lnTo>
                <a:cubicBezTo>
                  <a:pt x="295709" y="360086"/>
                  <a:pt x="276269" y="365124"/>
                  <a:pt x="255653" y="365124"/>
                </a:cubicBezTo>
                <a:close/>
                <a:moveTo>
                  <a:pt x="341378" y="136524"/>
                </a:moveTo>
                <a:lnTo>
                  <a:pt x="331853" y="136522"/>
                </a:lnTo>
                <a:lnTo>
                  <a:pt x="331853" y="174624"/>
                </a:lnTo>
                <a:cubicBezTo>
                  <a:pt x="331853" y="179423"/>
                  <a:pt x="328341" y="183282"/>
                  <a:pt x="323902" y="184023"/>
                </a:cubicBezTo>
                <a:lnTo>
                  <a:pt x="322862" y="184138"/>
                </a:lnTo>
                <a:cubicBezTo>
                  <a:pt x="322160" y="184176"/>
                  <a:pt x="321440" y="184136"/>
                  <a:pt x="320713" y="184011"/>
                </a:cubicBezTo>
                <a:cubicBezTo>
                  <a:pt x="299601" y="180377"/>
                  <a:pt x="284209" y="175432"/>
                  <a:pt x="274271" y="168806"/>
                </a:cubicBezTo>
                <a:cubicBezTo>
                  <a:pt x="270890" y="166552"/>
                  <a:pt x="267242" y="163614"/>
                  <a:pt x="263311" y="159984"/>
                </a:cubicBezTo>
                <a:lnTo>
                  <a:pt x="262235" y="158968"/>
                </a:lnTo>
                <a:lnTo>
                  <a:pt x="264993" y="172756"/>
                </a:lnTo>
                <a:cubicBezTo>
                  <a:pt x="266047" y="178023"/>
                  <a:pt x="262549" y="183033"/>
                  <a:pt x="257410" y="183987"/>
                </a:cubicBezTo>
                <a:lnTo>
                  <a:pt x="256284" y="184128"/>
                </a:lnTo>
                <a:cubicBezTo>
                  <a:pt x="252180" y="184401"/>
                  <a:pt x="248194" y="184581"/>
                  <a:pt x="244324" y="184670"/>
                </a:cubicBezTo>
                <a:lnTo>
                  <a:pt x="240493" y="184728"/>
                </a:lnTo>
                <a:lnTo>
                  <a:pt x="240493" y="184728"/>
                </a:lnTo>
                <a:lnTo>
                  <a:pt x="236740" y="184724"/>
                </a:lnTo>
                <a:cubicBezTo>
                  <a:pt x="209503" y="184468"/>
                  <a:pt x="188549" y="179213"/>
                  <a:pt x="173872" y="168599"/>
                </a:cubicBezTo>
                <a:cubicBezTo>
                  <a:pt x="165357" y="162442"/>
                  <a:pt x="157688" y="155476"/>
                  <a:pt x="150872" y="147712"/>
                </a:cubicBezTo>
                <a:lnTo>
                  <a:pt x="150866" y="165087"/>
                </a:lnTo>
                <a:lnTo>
                  <a:pt x="150878" y="165092"/>
                </a:lnTo>
                <a:lnTo>
                  <a:pt x="150878" y="184142"/>
                </a:lnTo>
                <a:lnTo>
                  <a:pt x="150866" y="184137"/>
                </a:lnTo>
                <a:lnTo>
                  <a:pt x="150878" y="241299"/>
                </a:lnTo>
                <a:cubicBezTo>
                  <a:pt x="150878" y="250484"/>
                  <a:pt x="152060" y="259393"/>
                  <a:pt x="154280" y="267882"/>
                </a:cubicBezTo>
                <a:lnTo>
                  <a:pt x="154823" y="269875"/>
                </a:lnTo>
                <a:lnTo>
                  <a:pt x="155867" y="273336"/>
                </a:lnTo>
                <a:cubicBezTo>
                  <a:pt x="156004" y="273764"/>
                  <a:pt x="156144" y="274191"/>
                  <a:pt x="156287" y="274616"/>
                </a:cubicBezTo>
                <a:cubicBezTo>
                  <a:pt x="156553" y="275412"/>
                  <a:pt x="156830" y="276206"/>
                  <a:pt x="157116" y="276995"/>
                </a:cubicBezTo>
                <a:lnTo>
                  <a:pt x="156287" y="274616"/>
                </a:lnTo>
                <a:cubicBezTo>
                  <a:pt x="156652" y="275705"/>
                  <a:pt x="157034" y="276786"/>
                  <a:pt x="157433" y="277859"/>
                </a:cubicBezTo>
                <a:lnTo>
                  <a:pt x="158879" y="281527"/>
                </a:lnTo>
                <a:lnTo>
                  <a:pt x="158879" y="281527"/>
                </a:lnTo>
                <a:lnTo>
                  <a:pt x="160419" y="285043"/>
                </a:lnTo>
                <a:cubicBezTo>
                  <a:pt x="160445" y="285101"/>
                  <a:pt x="160472" y="285158"/>
                  <a:pt x="160499" y="285216"/>
                </a:cubicBezTo>
                <a:cubicBezTo>
                  <a:pt x="160965" y="286224"/>
                  <a:pt x="161450" y="287231"/>
                  <a:pt x="161950" y="288228"/>
                </a:cubicBezTo>
                <a:cubicBezTo>
                  <a:pt x="167887" y="300060"/>
                  <a:pt x="176001" y="310613"/>
                  <a:pt x="185765" y="319360"/>
                </a:cubicBezTo>
                <a:lnTo>
                  <a:pt x="184963" y="318635"/>
                </a:lnTo>
                <a:cubicBezTo>
                  <a:pt x="186089" y="319665"/>
                  <a:pt x="187238" y="320670"/>
                  <a:pt x="188408" y="321651"/>
                </a:cubicBezTo>
                <a:lnTo>
                  <a:pt x="185765" y="319360"/>
                </a:lnTo>
                <a:cubicBezTo>
                  <a:pt x="186732" y="320228"/>
                  <a:pt x="187716" y="321077"/>
                  <a:pt x="188716" y="321908"/>
                </a:cubicBezTo>
                <a:lnTo>
                  <a:pt x="188408" y="321651"/>
                </a:lnTo>
                <a:cubicBezTo>
                  <a:pt x="190474" y="323382"/>
                  <a:pt x="192608" y="325034"/>
                  <a:pt x="194805" y="326604"/>
                </a:cubicBezTo>
                <a:cubicBezTo>
                  <a:pt x="194998" y="326743"/>
                  <a:pt x="195192" y="326880"/>
                  <a:pt x="195386" y="327017"/>
                </a:cubicBezTo>
                <a:lnTo>
                  <a:pt x="194805" y="326604"/>
                </a:lnTo>
                <a:cubicBezTo>
                  <a:pt x="195884" y="327375"/>
                  <a:pt x="196978" y="328126"/>
                  <a:pt x="198087" y="328857"/>
                </a:cubicBezTo>
                <a:lnTo>
                  <a:pt x="195386" y="327017"/>
                </a:lnTo>
                <a:cubicBezTo>
                  <a:pt x="212432" y="339023"/>
                  <a:pt x="233219" y="346074"/>
                  <a:pt x="255653" y="346074"/>
                </a:cubicBezTo>
                <a:cubicBezTo>
                  <a:pt x="278353" y="346074"/>
                  <a:pt x="299367" y="338855"/>
                  <a:pt x="316524" y="326588"/>
                </a:cubicBezTo>
                <a:cubicBezTo>
                  <a:pt x="317475" y="325908"/>
                  <a:pt x="318416" y="325212"/>
                  <a:pt x="319344" y="324500"/>
                </a:cubicBezTo>
                <a:lnTo>
                  <a:pt x="316524" y="326588"/>
                </a:lnTo>
                <a:cubicBezTo>
                  <a:pt x="317593" y="325824"/>
                  <a:pt x="318646" y="325041"/>
                  <a:pt x="319684" y="324238"/>
                </a:cubicBezTo>
                <a:lnTo>
                  <a:pt x="319344" y="324500"/>
                </a:lnTo>
                <a:cubicBezTo>
                  <a:pt x="321510" y="322840"/>
                  <a:pt x="323610" y="321096"/>
                  <a:pt x="325638" y="319274"/>
                </a:cubicBezTo>
                <a:cubicBezTo>
                  <a:pt x="325841" y="319092"/>
                  <a:pt x="326044" y="318908"/>
                  <a:pt x="326247" y="318723"/>
                </a:cubicBezTo>
                <a:cubicBezTo>
                  <a:pt x="327013" y="318024"/>
                  <a:pt x="327768" y="317315"/>
                  <a:pt x="328512" y="316595"/>
                </a:cubicBezTo>
                <a:lnTo>
                  <a:pt x="326247" y="318723"/>
                </a:lnTo>
                <a:cubicBezTo>
                  <a:pt x="327308" y="317756"/>
                  <a:pt x="328348" y="316766"/>
                  <a:pt x="329368" y="315756"/>
                </a:cubicBezTo>
                <a:lnTo>
                  <a:pt x="328512" y="316595"/>
                </a:lnTo>
                <a:cubicBezTo>
                  <a:pt x="329651" y="315492"/>
                  <a:pt x="330766" y="314364"/>
                  <a:pt x="331855" y="313210"/>
                </a:cubicBezTo>
                <a:lnTo>
                  <a:pt x="333334" y="311611"/>
                </a:lnTo>
                <a:cubicBezTo>
                  <a:pt x="339586" y="304707"/>
                  <a:pt x="344932" y="296966"/>
                  <a:pt x="349181" y="288576"/>
                </a:cubicBezTo>
                <a:lnTo>
                  <a:pt x="349002" y="288929"/>
                </a:lnTo>
                <a:cubicBezTo>
                  <a:pt x="349628" y="287703"/>
                  <a:pt x="350231" y="286464"/>
                  <a:pt x="350810" y="285211"/>
                </a:cubicBezTo>
                <a:cubicBezTo>
                  <a:pt x="350854" y="285116"/>
                  <a:pt x="350899" y="285018"/>
                  <a:pt x="350944" y="284920"/>
                </a:cubicBezTo>
                <a:lnTo>
                  <a:pt x="350810" y="285211"/>
                </a:lnTo>
                <a:cubicBezTo>
                  <a:pt x="351327" y="284093"/>
                  <a:pt x="351825" y="282964"/>
                  <a:pt x="352303" y="281826"/>
                </a:cubicBezTo>
                <a:lnTo>
                  <a:pt x="350944" y="284920"/>
                </a:lnTo>
                <a:cubicBezTo>
                  <a:pt x="351485" y="283740"/>
                  <a:pt x="352005" y="282548"/>
                  <a:pt x="352503" y="281345"/>
                </a:cubicBezTo>
                <a:lnTo>
                  <a:pt x="352303" y="281826"/>
                </a:lnTo>
                <a:cubicBezTo>
                  <a:pt x="352852" y="280516"/>
                  <a:pt x="353376" y="279194"/>
                  <a:pt x="353873" y="277858"/>
                </a:cubicBezTo>
                <a:lnTo>
                  <a:pt x="352503" y="281345"/>
                </a:lnTo>
                <a:cubicBezTo>
                  <a:pt x="353053" y="280016"/>
                  <a:pt x="353577" y="278673"/>
                  <a:pt x="354073" y="277318"/>
                </a:cubicBezTo>
                <a:lnTo>
                  <a:pt x="353873" y="277858"/>
                </a:lnTo>
                <a:cubicBezTo>
                  <a:pt x="354797" y="275378"/>
                  <a:pt x="355629" y="272854"/>
                  <a:pt x="356366" y="270289"/>
                </a:cubicBezTo>
                <a:cubicBezTo>
                  <a:pt x="358770" y="261923"/>
                  <a:pt x="360159" y="253128"/>
                  <a:pt x="360393" y="244046"/>
                </a:cubicBezTo>
                <a:lnTo>
                  <a:pt x="360428" y="241299"/>
                </a:lnTo>
                <a:lnTo>
                  <a:pt x="360428" y="155574"/>
                </a:lnTo>
                <a:cubicBezTo>
                  <a:pt x="360428" y="145531"/>
                  <a:pt x="352657" y="137304"/>
                  <a:pt x="342800" y="136576"/>
                </a:cubicBezTo>
                <a:lnTo>
                  <a:pt x="341378" y="136524"/>
                </a:lnTo>
                <a:close/>
                <a:moveTo>
                  <a:pt x="389003" y="184149"/>
                </a:moveTo>
                <a:lnTo>
                  <a:pt x="379476" y="184147"/>
                </a:lnTo>
                <a:lnTo>
                  <a:pt x="379478" y="241299"/>
                </a:lnTo>
                <a:cubicBezTo>
                  <a:pt x="379478" y="250595"/>
                  <a:pt x="378454" y="259652"/>
                  <a:pt x="376512" y="268363"/>
                </a:cubicBezTo>
                <a:cubicBezTo>
                  <a:pt x="394689" y="263400"/>
                  <a:pt x="408053" y="246767"/>
                  <a:pt x="408053" y="227012"/>
                </a:cubicBezTo>
                <a:lnTo>
                  <a:pt x="408053" y="203199"/>
                </a:lnTo>
                <a:cubicBezTo>
                  <a:pt x="408053" y="201764"/>
                  <a:pt x="407895" y="200367"/>
                  <a:pt x="407594" y="199023"/>
                </a:cubicBezTo>
                <a:lnTo>
                  <a:pt x="407589" y="198975"/>
                </a:lnTo>
                <a:cubicBezTo>
                  <a:pt x="407405" y="198205"/>
                  <a:pt x="407211" y="197535"/>
                  <a:pt x="406981" y="196883"/>
                </a:cubicBezTo>
                <a:cubicBezTo>
                  <a:pt x="406920" y="196691"/>
                  <a:pt x="406851" y="196505"/>
                  <a:pt x="406779" y="196321"/>
                </a:cubicBezTo>
                <a:lnTo>
                  <a:pt x="406981" y="196883"/>
                </a:lnTo>
                <a:cubicBezTo>
                  <a:pt x="406811" y="196399"/>
                  <a:pt x="406623" y="195925"/>
                  <a:pt x="406416" y="195460"/>
                </a:cubicBezTo>
                <a:lnTo>
                  <a:pt x="406779" y="196321"/>
                </a:lnTo>
                <a:cubicBezTo>
                  <a:pt x="406608" y="195878"/>
                  <a:pt x="406420" y="195443"/>
                  <a:pt x="406217" y="195017"/>
                </a:cubicBezTo>
                <a:lnTo>
                  <a:pt x="406416" y="195460"/>
                </a:lnTo>
                <a:cubicBezTo>
                  <a:pt x="406232" y="195047"/>
                  <a:pt x="406033" y="194641"/>
                  <a:pt x="405821" y="194243"/>
                </a:cubicBezTo>
                <a:lnTo>
                  <a:pt x="406217" y="195017"/>
                </a:lnTo>
                <a:cubicBezTo>
                  <a:pt x="405997" y="194554"/>
                  <a:pt x="405758" y="194102"/>
                  <a:pt x="405503" y="193661"/>
                </a:cubicBezTo>
                <a:lnTo>
                  <a:pt x="405821" y="194243"/>
                </a:lnTo>
                <a:cubicBezTo>
                  <a:pt x="405606" y="193840"/>
                  <a:pt x="405377" y="193446"/>
                  <a:pt x="405134" y="193061"/>
                </a:cubicBezTo>
                <a:lnTo>
                  <a:pt x="405503" y="193661"/>
                </a:lnTo>
                <a:cubicBezTo>
                  <a:pt x="405282" y="193281"/>
                  <a:pt x="405049" y="192909"/>
                  <a:pt x="404803" y="192545"/>
                </a:cubicBezTo>
                <a:lnTo>
                  <a:pt x="405134" y="193061"/>
                </a:lnTo>
                <a:cubicBezTo>
                  <a:pt x="404874" y="192648"/>
                  <a:pt x="404599" y="192246"/>
                  <a:pt x="404309" y="191855"/>
                </a:cubicBezTo>
                <a:lnTo>
                  <a:pt x="404803" y="192545"/>
                </a:lnTo>
                <a:cubicBezTo>
                  <a:pt x="404563" y="192190"/>
                  <a:pt x="404310" y="191843"/>
                  <a:pt x="404047" y="191505"/>
                </a:cubicBezTo>
                <a:lnTo>
                  <a:pt x="404309" y="191855"/>
                </a:lnTo>
                <a:cubicBezTo>
                  <a:pt x="403058" y="190170"/>
                  <a:pt x="401534" y="188698"/>
                  <a:pt x="399804" y="187505"/>
                </a:cubicBezTo>
                <a:cubicBezTo>
                  <a:pt x="399617" y="187374"/>
                  <a:pt x="399427" y="187249"/>
                  <a:pt x="399236" y="187126"/>
                </a:cubicBezTo>
                <a:lnTo>
                  <a:pt x="399804" y="187505"/>
                </a:lnTo>
                <a:cubicBezTo>
                  <a:pt x="399403" y="187228"/>
                  <a:pt x="398990" y="186966"/>
                  <a:pt x="398567" y="186720"/>
                </a:cubicBezTo>
                <a:lnTo>
                  <a:pt x="399236" y="187126"/>
                </a:lnTo>
                <a:cubicBezTo>
                  <a:pt x="398886" y="186904"/>
                  <a:pt x="398529" y="186692"/>
                  <a:pt x="398165" y="186492"/>
                </a:cubicBezTo>
                <a:lnTo>
                  <a:pt x="398567" y="186720"/>
                </a:lnTo>
                <a:cubicBezTo>
                  <a:pt x="398150" y="186478"/>
                  <a:pt x="397723" y="186251"/>
                  <a:pt x="397287" y="186040"/>
                </a:cubicBezTo>
                <a:lnTo>
                  <a:pt x="398165" y="186492"/>
                </a:lnTo>
                <a:cubicBezTo>
                  <a:pt x="397745" y="186261"/>
                  <a:pt x="397316" y="186046"/>
                  <a:pt x="396878" y="185847"/>
                </a:cubicBezTo>
                <a:lnTo>
                  <a:pt x="397287" y="186040"/>
                </a:lnTo>
                <a:cubicBezTo>
                  <a:pt x="396908" y="185856"/>
                  <a:pt x="396521" y="185685"/>
                  <a:pt x="396128" y="185526"/>
                </a:cubicBezTo>
                <a:lnTo>
                  <a:pt x="396878" y="185847"/>
                </a:lnTo>
                <a:cubicBezTo>
                  <a:pt x="396368" y="185615"/>
                  <a:pt x="395845" y="185405"/>
                  <a:pt x="395312" y="185218"/>
                </a:cubicBezTo>
                <a:lnTo>
                  <a:pt x="396128" y="185526"/>
                </a:lnTo>
                <a:cubicBezTo>
                  <a:pt x="395744" y="185371"/>
                  <a:pt x="395354" y="185228"/>
                  <a:pt x="394958" y="185098"/>
                </a:cubicBezTo>
                <a:lnTo>
                  <a:pt x="395312" y="185218"/>
                </a:lnTo>
                <a:cubicBezTo>
                  <a:pt x="394833" y="185050"/>
                  <a:pt x="394345" y="184901"/>
                  <a:pt x="393849" y="184771"/>
                </a:cubicBezTo>
                <a:lnTo>
                  <a:pt x="394958" y="185098"/>
                </a:lnTo>
                <a:cubicBezTo>
                  <a:pt x="394485" y="184943"/>
                  <a:pt x="394005" y="184806"/>
                  <a:pt x="393517" y="184687"/>
                </a:cubicBezTo>
                <a:lnTo>
                  <a:pt x="393849" y="184771"/>
                </a:lnTo>
                <a:cubicBezTo>
                  <a:pt x="393354" y="184641"/>
                  <a:pt x="392851" y="184531"/>
                  <a:pt x="392341" y="184441"/>
                </a:cubicBezTo>
                <a:lnTo>
                  <a:pt x="393517" y="184687"/>
                </a:lnTo>
                <a:cubicBezTo>
                  <a:pt x="393047" y="184573"/>
                  <a:pt x="392570" y="184476"/>
                  <a:pt x="392088" y="184398"/>
                </a:cubicBezTo>
                <a:lnTo>
                  <a:pt x="392341" y="184441"/>
                </a:lnTo>
                <a:cubicBezTo>
                  <a:pt x="391765" y="184339"/>
                  <a:pt x="391181" y="184263"/>
                  <a:pt x="390589" y="184214"/>
                </a:cubicBezTo>
                <a:lnTo>
                  <a:pt x="389003" y="184149"/>
                </a:lnTo>
                <a:close/>
                <a:moveTo>
                  <a:pt x="103253" y="227012"/>
                </a:moveTo>
                <a:cubicBezTo>
                  <a:pt x="103253" y="246767"/>
                  <a:pt x="116618" y="263401"/>
                  <a:pt x="134800" y="268365"/>
                </a:cubicBezTo>
                <a:cubicBezTo>
                  <a:pt x="132852" y="259646"/>
                  <a:pt x="131828" y="250592"/>
                  <a:pt x="131828" y="241299"/>
                </a:cubicBezTo>
                <a:lnTo>
                  <a:pt x="131826" y="184147"/>
                </a:lnTo>
                <a:lnTo>
                  <a:pt x="122303" y="184149"/>
                </a:lnTo>
                <a:cubicBezTo>
                  <a:pt x="112261" y="184149"/>
                  <a:pt x="104033" y="191920"/>
                  <a:pt x="103306" y="201777"/>
                </a:cubicBezTo>
                <a:lnTo>
                  <a:pt x="103253" y="203199"/>
                </a:lnTo>
                <a:lnTo>
                  <a:pt x="103253" y="227012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5" name="Rect 0"/>
          <p:cNvSpPr>
            <a:spLocks noChangeAspect="1"/>
          </p:cNvSpPr>
          <p:nvPr/>
        </p:nvSpPr>
        <p:spPr>
          <a:xfrm rot="0">
            <a:off x="8689975" y="3112135"/>
            <a:ext cx="512445" cy="594995"/>
          </a:xfrm>
          <a:custGeom>
            <a:gdLst>
              <a:gd fmla="*/ 324638 w 511309" name="TX0"/>
              <a:gd fmla="*/ 3459 h 593726" name="TY0"/>
              <a:gd fmla="*/ 414414 w 511309" name="TX1"/>
              <a:gd fmla="*/ 129226 h 593726" name="TY1"/>
              <a:gd fmla="*/ 413081 w 511309" name="TX2"/>
              <a:gd fmla="*/ 173664 h 593726" name="TY2"/>
              <a:gd fmla="*/ 427103 w 511309" name="TX3"/>
              <a:gd fmla="*/ 203199 h 593726" name="TY3"/>
              <a:gd fmla="*/ 427103 w 511309" name="TX4"/>
              <a:gd fmla="*/ 227012 h 593726" name="TY4"/>
              <a:gd fmla="*/ 370071 w 511309" name="TX5"/>
              <a:gd fmla="*/ 288735 h 593726" name="TY5"/>
              <a:gd fmla="*/ 331858 w 511309" name="TX6"/>
              <a:gd fmla="*/ 338904 h 593726" name="TY6"/>
              <a:gd fmla="*/ 331855 w 511309" name="TX7"/>
              <a:gd fmla="*/ 405957 h 593726" name="TY7"/>
              <a:gd fmla="*/ 345541 w 511309" name="TX8"/>
              <a:gd fmla="*/ 408547 h 593726" name="TY8"/>
              <a:gd fmla="*/ 469793 w 511309" name="TX9"/>
              <a:gd fmla="*/ 456867 h 593726" name="TY9"/>
              <a:gd fmla="*/ 506061 w 511309" name="TX10"/>
              <a:gd fmla="*/ 505748 h 593726" name="TY10"/>
              <a:gd fmla="*/ 511251 w 511309" name="TX11"/>
              <a:gd fmla="*/ 573213 h 593726" name="TY11"/>
              <a:gd fmla="*/ 493718 w 511309" name="TX12"/>
              <a:gd fmla="*/ 593668 h 593726" name="TY12"/>
              <a:gd fmla="*/ 492257 w 511309" name="TX13"/>
              <a:gd fmla="*/ 593724 h 593726" name="TY13"/>
              <a:gd fmla="*/ 19050 w 511309" name="TX14"/>
              <a:gd fmla="*/ 593724 h 593726" name="TY14"/>
              <a:gd fmla="*/ 0 w 511309" name="TX15"/>
              <a:gd fmla="*/ 574674 h 593726" name="TY15"/>
              <a:gd fmla="*/ 56 w 511309" name="TX16"/>
              <a:gd fmla="*/ 573213 h 593726" name="TY16"/>
              <a:gd fmla="*/ 5246 w 511309" name="TX17"/>
              <a:gd fmla="*/ 505748 h 593726" name="TY17"/>
              <a:gd fmla="*/ 41514 w 511309" name="TX18"/>
              <a:gd fmla="*/ 456867 h 593726" name="TY18"/>
              <a:gd fmla="*/ 165766 w 511309" name="TX19"/>
              <a:gd fmla="*/ 408547 h 593726" name="TY19"/>
              <a:gd fmla="*/ 179443 w 511309" name="TX20"/>
              <a:gd fmla="*/ 405957 h 593726" name="TY20"/>
              <a:gd fmla="*/ 179439 w 511309" name="TX21"/>
              <a:gd fmla="*/ 338897 h 593726" name="TY21"/>
              <a:gd fmla="*/ 141238 w 511309" name="TX22"/>
              <a:gd fmla="*/ 288730 h 593726" name="TY22"/>
              <a:gd fmla="*/ 84242 w 511309" name="TX23"/>
              <a:gd fmla="*/ 229232 h 593726" name="TY23"/>
              <a:gd fmla="*/ 84203 w 511309" name="TX24"/>
              <a:gd fmla="*/ 227012 h 593726" name="TY24"/>
              <a:gd fmla="*/ 84203 w 511309" name="TX25"/>
              <a:gd fmla="*/ 203199 h 593726" name="TY25"/>
              <a:gd fmla="*/ 93832 w 511309" name="TX26"/>
              <a:gd fmla="*/ 177881 h 593726" name="TY26"/>
              <a:gd fmla="*/ 91761 w 511309" name="TX27"/>
              <a:gd fmla="*/ 130174 h 593726" name="TY27"/>
              <a:gd fmla="*/ 137960 w 511309" name="TX28"/>
              <a:gd fmla="*/ 31877 h 593726" name="TY28"/>
              <a:gd fmla="*/ 208028 w 511309" name="TX29"/>
              <a:gd fmla="*/ 3174 h 593726" name="TY29"/>
              <a:gd fmla="*/ 251882 w 511309" name="TX30"/>
              <a:gd fmla="*/ 10204 h 593726" name="TY30"/>
              <a:gd fmla="*/ 254965 w 511309" name="TX31"/>
              <a:gd fmla="*/ 11432 h 593726" name="TY31"/>
              <a:gd fmla="*/ 257895 w 511309" name="TX32"/>
              <a:gd fmla="*/ 9802 h 593726" name="TY32"/>
              <a:gd fmla="*/ 324638 w 511309" name="TX33"/>
              <a:gd fmla="*/ 3459 h 593726" name="TY33"/>
              <a:gd fmla="*/ 255653 w 511309" name="TX35"/>
              <a:gd fmla="*/ 365124 h 593726" name="TY35"/>
              <a:gd fmla="*/ 198508 w 511309" name="TX36"/>
              <a:gd fmla="*/ 351178 h 593726" name="TY36"/>
              <a:gd fmla="*/ 198516 w 511309" name="TX37"/>
              <a:gd fmla="*/ 410351 h 593726" name="TY37"/>
              <a:gd fmla="*/ 255653 w 511309" name="TX38"/>
              <a:gd fmla="*/ 422274 h 593726" name="TY38"/>
              <a:gd fmla="*/ 312797 w 511309" name="TX39"/>
              <a:gd fmla="*/ 410348 h 593726" name="TY39"/>
              <a:gd fmla="*/ 312807 w 511309" name="TX40"/>
              <a:gd fmla="*/ 351174 h 593726" name="TY40"/>
              <a:gd fmla="*/ 255653 w 511309" name="TX41"/>
              <a:gd fmla="*/ 365124 h 593726" name="TY41"/>
              <a:gd fmla="*/ 341378 w 511309" name="TX43"/>
              <a:gd fmla="*/ 136524 h 593726" name="TY43"/>
              <a:gd fmla="*/ 331853 w 511309" name="TX44"/>
              <a:gd fmla="*/ 136522 h 593726" name="TY44"/>
              <a:gd fmla="*/ 331853 w 511309" name="TX45"/>
              <a:gd fmla="*/ 174624 h 593726" name="TY45"/>
              <a:gd fmla="*/ 323902 w 511309" name="TX46"/>
              <a:gd fmla="*/ 184023 h 593726" name="TY46"/>
              <a:gd fmla="*/ 322862 w 511309" name="TX47"/>
              <a:gd fmla="*/ 184138 h 593726" name="TY47"/>
              <a:gd fmla="*/ 320713 w 511309" name="TX48"/>
              <a:gd fmla="*/ 184011 h 593726" name="TY48"/>
              <a:gd fmla="*/ 274271 w 511309" name="TX49"/>
              <a:gd fmla="*/ 168806 h 593726" name="TY49"/>
              <a:gd fmla="*/ 263311 w 511309" name="TX50"/>
              <a:gd fmla="*/ 159984 h 593726" name="TY50"/>
              <a:gd fmla="*/ 262235 w 511309" name="TX51"/>
              <a:gd fmla="*/ 158968 h 593726" name="TY51"/>
              <a:gd fmla="*/ 264993 w 511309" name="TX52"/>
              <a:gd fmla="*/ 172756 h 593726" name="TY52"/>
              <a:gd fmla="*/ 257410 w 511309" name="TX53"/>
              <a:gd fmla="*/ 183987 h 593726" name="TY53"/>
              <a:gd fmla="*/ 256284 w 511309" name="TX54"/>
              <a:gd fmla="*/ 184128 h 593726" name="TY54"/>
              <a:gd fmla="*/ 244324 w 511309" name="TX55"/>
              <a:gd fmla="*/ 184670 h 593726" name="TY55"/>
              <a:gd fmla="*/ 240493 w 511309" name="TX56"/>
              <a:gd fmla="*/ 184728 h 593726" name="TY56"/>
              <a:gd fmla="*/ 240493 w 511309" name="TX57"/>
              <a:gd fmla="*/ 184728 h 593726" name="TY57"/>
              <a:gd fmla="*/ 236740 w 511309" name="TX58"/>
              <a:gd fmla="*/ 184724 h 593726" name="TY58"/>
              <a:gd fmla="*/ 173872 w 511309" name="TX59"/>
              <a:gd fmla="*/ 168599 h 593726" name="TY59"/>
              <a:gd fmla="*/ 150872 w 511309" name="TX60"/>
              <a:gd fmla="*/ 147712 h 593726" name="TY60"/>
              <a:gd fmla="*/ 150866 w 511309" name="TX61"/>
              <a:gd fmla="*/ 165087 h 593726" name="TY61"/>
              <a:gd fmla="*/ 150878 w 511309" name="TX62"/>
              <a:gd fmla="*/ 165092 h 593726" name="TY62"/>
              <a:gd fmla="*/ 150878 w 511309" name="TX63"/>
              <a:gd fmla="*/ 184142 h 593726" name="TY63"/>
              <a:gd fmla="*/ 150866 w 511309" name="TX64"/>
              <a:gd fmla="*/ 184137 h 593726" name="TY64"/>
              <a:gd fmla="*/ 150878 w 511309" name="TX65"/>
              <a:gd fmla="*/ 241299 h 593726" name="TY65"/>
              <a:gd fmla="*/ 154280 w 511309" name="TX66"/>
              <a:gd fmla="*/ 267882 h 593726" name="TY66"/>
              <a:gd fmla="*/ 154823 w 511309" name="TX67"/>
              <a:gd fmla="*/ 269875 h 593726" name="TY67"/>
              <a:gd fmla="*/ 155867 w 511309" name="TX68"/>
              <a:gd fmla="*/ 273336 h 593726" name="TY68"/>
              <a:gd fmla="*/ 156287 w 511309" name="TX69"/>
              <a:gd fmla="*/ 274616 h 593726" name="TY69"/>
              <a:gd fmla="*/ 157116 w 511309" name="TX70"/>
              <a:gd fmla="*/ 276995 h 593726" name="TY70"/>
              <a:gd fmla="*/ 156287 w 511309" name="TX71"/>
              <a:gd fmla="*/ 274616 h 593726" name="TY71"/>
              <a:gd fmla="*/ 157433 w 511309" name="TX72"/>
              <a:gd fmla="*/ 277859 h 593726" name="TY72"/>
              <a:gd fmla="*/ 158879 w 511309" name="TX73"/>
              <a:gd fmla="*/ 281527 h 593726" name="TY73"/>
              <a:gd fmla="*/ 158879 w 511309" name="TX74"/>
              <a:gd fmla="*/ 281527 h 593726" name="TY74"/>
              <a:gd fmla="*/ 160419 w 511309" name="TX75"/>
              <a:gd fmla="*/ 285043 h 593726" name="TY75"/>
              <a:gd fmla="*/ 160499 w 511309" name="TX76"/>
              <a:gd fmla="*/ 285216 h 593726" name="TY76"/>
              <a:gd fmla="*/ 161950 w 511309" name="TX77"/>
              <a:gd fmla="*/ 288228 h 593726" name="TY77"/>
              <a:gd fmla="*/ 185765 w 511309" name="TX78"/>
              <a:gd fmla="*/ 319360 h 593726" name="TY78"/>
              <a:gd fmla="*/ 184963 w 511309" name="TX79"/>
              <a:gd fmla="*/ 318635 h 593726" name="TY79"/>
              <a:gd fmla="*/ 188408 w 511309" name="TX80"/>
              <a:gd fmla="*/ 321651 h 593726" name="TY80"/>
              <a:gd fmla="*/ 185765 w 511309" name="TX81"/>
              <a:gd fmla="*/ 319360 h 593726" name="TY81"/>
              <a:gd fmla="*/ 188716 w 511309" name="TX82"/>
              <a:gd fmla="*/ 321908 h 593726" name="TY82"/>
              <a:gd fmla="*/ 188408 w 511309" name="TX83"/>
              <a:gd fmla="*/ 321651 h 593726" name="TY83"/>
              <a:gd fmla="*/ 194805 w 511309" name="TX84"/>
              <a:gd fmla="*/ 326604 h 593726" name="TY84"/>
              <a:gd fmla="*/ 195386 w 511309" name="TX85"/>
              <a:gd fmla="*/ 327017 h 593726" name="TY85"/>
              <a:gd fmla="*/ 194805 w 511309" name="TX86"/>
              <a:gd fmla="*/ 326604 h 593726" name="TY86"/>
              <a:gd fmla="*/ 198087 w 511309" name="TX87"/>
              <a:gd fmla="*/ 328857 h 593726" name="TY87"/>
              <a:gd fmla="*/ 195386 w 511309" name="TX88"/>
              <a:gd fmla="*/ 327017 h 593726" name="TY88"/>
              <a:gd fmla="*/ 255653 w 511309" name="TX89"/>
              <a:gd fmla="*/ 346074 h 593726" name="TY89"/>
              <a:gd fmla="*/ 316524 w 511309" name="TX90"/>
              <a:gd fmla="*/ 326588 h 593726" name="TY90"/>
              <a:gd fmla="*/ 319344 w 511309" name="TX91"/>
              <a:gd fmla="*/ 324500 h 593726" name="TY91"/>
              <a:gd fmla="*/ 316524 w 511309" name="TX92"/>
              <a:gd fmla="*/ 326588 h 593726" name="TY92"/>
              <a:gd fmla="*/ 319684 w 511309" name="TX93"/>
              <a:gd fmla="*/ 324238 h 593726" name="TY93"/>
              <a:gd fmla="*/ 319344 w 511309" name="TX94"/>
              <a:gd fmla="*/ 324500 h 593726" name="TY94"/>
              <a:gd fmla="*/ 325638 w 511309" name="TX95"/>
              <a:gd fmla="*/ 319274 h 593726" name="TY95"/>
              <a:gd fmla="*/ 326247 w 511309" name="TX96"/>
              <a:gd fmla="*/ 318723 h 593726" name="TY96"/>
              <a:gd fmla="*/ 328512 w 511309" name="TX97"/>
              <a:gd fmla="*/ 316595 h 593726" name="TY97"/>
              <a:gd fmla="*/ 326247 w 511309" name="TX98"/>
              <a:gd fmla="*/ 318723 h 593726" name="TY98"/>
              <a:gd fmla="*/ 329368 w 511309" name="TX99"/>
              <a:gd fmla="*/ 315756 h 593726" name="TY99"/>
              <a:gd fmla="*/ 328512 w 511309" name="TX100"/>
              <a:gd fmla="*/ 316595 h 593726" name="TY100"/>
              <a:gd fmla="*/ 331855 w 511309" name="TX101"/>
              <a:gd fmla="*/ 313210 h 593726" name="TY101"/>
              <a:gd fmla="*/ 333334 w 511309" name="TX102"/>
              <a:gd fmla="*/ 311611 h 593726" name="TY102"/>
              <a:gd fmla="*/ 349181 w 511309" name="TX103"/>
              <a:gd fmla="*/ 288576 h 593726" name="TY103"/>
              <a:gd fmla="*/ 349002 w 511309" name="TX104"/>
              <a:gd fmla="*/ 288929 h 593726" name="TY104"/>
              <a:gd fmla="*/ 350810 w 511309" name="TX105"/>
              <a:gd fmla="*/ 285211 h 593726" name="TY105"/>
              <a:gd fmla="*/ 350944 w 511309" name="TX106"/>
              <a:gd fmla="*/ 284920 h 593726" name="TY106"/>
              <a:gd fmla="*/ 350810 w 511309" name="TX107"/>
              <a:gd fmla="*/ 285211 h 593726" name="TY107"/>
              <a:gd fmla="*/ 352303 w 511309" name="TX108"/>
              <a:gd fmla="*/ 281826 h 593726" name="TY108"/>
              <a:gd fmla="*/ 350944 w 511309" name="TX109"/>
              <a:gd fmla="*/ 284920 h 593726" name="TY109"/>
              <a:gd fmla="*/ 352503 w 511309" name="TX110"/>
              <a:gd fmla="*/ 281345 h 593726" name="TY110"/>
              <a:gd fmla="*/ 352303 w 511309" name="TX111"/>
              <a:gd fmla="*/ 281826 h 593726" name="TY111"/>
              <a:gd fmla="*/ 353873 w 511309" name="TX112"/>
              <a:gd fmla="*/ 277858 h 593726" name="TY112"/>
              <a:gd fmla="*/ 352503 w 511309" name="TX113"/>
              <a:gd fmla="*/ 281345 h 593726" name="TY113"/>
              <a:gd fmla="*/ 354073 w 511309" name="TX114"/>
              <a:gd fmla="*/ 277318 h 593726" name="TY114"/>
              <a:gd fmla="*/ 353873 w 511309" name="TX115"/>
              <a:gd fmla="*/ 277858 h 593726" name="TY115"/>
              <a:gd fmla="*/ 356366 w 511309" name="TX116"/>
              <a:gd fmla="*/ 270289 h 593726" name="TY116"/>
              <a:gd fmla="*/ 360393 w 511309" name="TX117"/>
              <a:gd fmla="*/ 244046 h 593726" name="TY117"/>
              <a:gd fmla="*/ 360428 w 511309" name="TX118"/>
              <a:gd fmla="*/ 241299 h 593726" name="TY118"/>
              <a:gd fmla="*/ 360428 w 511309" name="TX119"/>
              <a:gd fmla="*/ 155574 h 593726" name="TY119"/>
              <a:gd fmla="*/ 342800 w 511309" name="TX120"/>
              <a:gd fmla="*/ 136576 h 593726" name="TY120"/>
              <a:gd fmla="*/ 341378 w 511309" name="TX121"/>
              <a:gd fmla="*/ 136524 h 593726" name="TY121"/>
              <a:gd fmla="*/ 389003 w 511309" name="TX123"/>
              <a:gd fmla="*/ 184149 h 593726" name="TY123"/>
              <a:gd fmla="*/ 379476 w 511309" name="TX124"/>
              <a:gd fmla="*/ 184147 h 593726" name="TY124"/>
              <a:gd fmla="*/ 379478 w 511309" name="TX125"/>
              <a:gd fmla="*/ 241299 h 593726" name="TY125"/>
              <a:gd fmla="*/ 376512 w 511309" name="TX126"/>
              <a:gd fmla="*/ 268363 h 593726" name="TY126"/>
              <a:gd fmla="*/ 408053 w 511309" name="TX127"/>
              <a:gd fmla="*/ 227012 h 593726" name="TY127"/>
              <a:gd fmla="*/ 408053 w 511309" name="TX128"/>
              <a:gd fmla="*/ 203199 h 593726" name="TY128"/>
              <a:gd fmla="*/ 407594 w 511309" name="TX129"/>
              <a:gd fmla="*/ 199023 h 593726" name="TY129"/>
              <a:gd fmla="*/ 407589 w 511309" name="TX130"/>
              <a:gd fmla="*/ 198975 h 593726" name="TY130"/>
              <a:gd fmla="*/ 406981 w 511309" name="TX131"/>
              <a:gd fmla="*/ 196883 h 593726" name="TY131"/>
              <a:gd fmla="*/ 406779 w 511309" name="TX132"/>
              <a:gd fmla="*/ 196321 h 593726" name="TY132"/>
              <a:gd fmla="*/ 406981 w 511309" name="TX133"/>
              <a:gd fmla="*/ 196883 h 593726" name="TY133"/>
              <a:gd fmla="*/ 406416 w 511309" name="TX134"/>
              <a:gd fmla="*/ 195460 h 593726" name="TY134"/>
              <a:gd fmla="*/ 406779 w 511309" name="TX135"/>
              <a:gd fmla="*/ 196321 h 593726" name="TY135"/>
              <a:gd fmla="*/ 406217 w 511309" name="TX136"/>
              <a:gd fmla="*/ 195017 h 593726" name="TY136"/>
              <a:gd fmla="*/ 406416 w 511309" name="TX137"/>
              <a:gd fmla="*/ 195460 h 593726" name="TY137"/>
              <a:gd fmla="*/ 405821 w 511309" name="TX138"/>
              <a:gd fmla="*/ 194243 h 593726" name="TY138"/>
              <a:gd fmla="*/ 406217 w 511309" name="TX139"/>
              <a:gd fmla="*/ 195017 h 593726" name="TY139"/>
              <a:gd fmla="*/ 405503 w 511309" name="TX140"/>
              <a:gd fmla="*/ 193661 h 593726" name="TY140"/>
              <a:gd fmla="*/ 405821 w 511309" name="TX141"/>
              <a:gd fmla="*/ 194243 h 593726" name="TY141"/>
              <a:gd fmla="*/ 405134 w 511309" name="TX142"/>
              <a:gd fmla="*/ 193061 h 593726" name="TY142"/>
              <a:gd fmla="*/ 405503 w 511309" name="TX143"/>
              <a:gd fmla="*/ 193661 h 593726" name="TY143"/>
              <a:gd fmla="*/ 404803 w 511309" name="TX144"/>
              <a:gd fmla="*/ 192545 h 593726" name="TY144"/>
              <a:gd fmla="*/ 405134 w 511309" name="TX145"/>
              <a:gd fmla="*/ 193061 h 593726" name="TY145"/>
              <a:gd fmla="*/ 404309 w 511309" name="TX146"/>
              <a:gd fmla="*/ 191855 h 593726" name="TY146"/>
              <a:gd fmla="*/ 404803 w 511309" name="TX147"/>
              <a:gd fmla="*/ 192545 h 593726" name="TY147"/>
              <a:gd fmla="*/ 404047 w 511309" name="TX148"/>
              <a:gd fmla="*/ 191505 h 593726" name="TY148"/>
              <a:gd fmla="*/ 404309 w 511309" name="TX149"/>
              <a:gd fmla="*/ 191855 h 593726" name="TY149"/>
              <a:gd fmla="*/ 399804 w 511309" name="TX150"/>
              <a:gd fmla="*/ 187505 h 593726" name="TY150"/>
              <a:gd fmla="*/ 399236 w 511309" name="TX151"/>
              <a:gd fmla="*/ 187126 h 593726" name="TY151"/>
              <a:gd fmla="*/ 399804 w 511309" name="TX152"/>
              <a:gd fmla="*/ 187505 h 593726" name="TY152"/>
              <a:gd fmla="*/ 398567 w 511309" name="TX153"/>
              <a:gd fmla="*/ 186720 h 593726" name="TY153"/>
              <a:gd fmla="*/ 399236 w 511309" name="TX154"/>
              <a:gd fmla="*/ 187126 h 593726" name="TY154"/>
              <a:gd fmla="*/ 398165 w 511309" name="TX155"/>
              <a:gd fmla="*/ 186492 h 593726" name="TY155"/>
              <a:gd fmla="*/ 398567 w 511309" name="TX156"/>
              <a:gd fmla="*/ 186720 h 593726" name="TY156"/>
              <a:gd fmla="*/ 397287 w 511309" name="TX157"/>
              <a:gd fmla="*/ 186040 h 593726" name="TY157"/>
              <a:gd fmla="*/ 398165 w 511309" name="TX158"/>
              <a:gd fmla="*/ 186492 h 593726" name="TY158"/>
              <a:gd fmla="*/ 396878 w 511309" name="TX159"/>
              <a:gd fmla="*/ 185847 h 593726" name="TY159"/>
              <a:gd fmla="*/ 397287 w 511309" name="TX160"/>
              <a:gd fmla="*/ 186040 h 593726" name="TY160"/>
              <a:gd fmla="*/ 396128 w 511309" name="TX161"/>
              <a:gd fmla="*/ 185526 h 593726" name="TY161"/>
              <a:gd fmla="*/ 396878 w 511309" name="TX162"/>
              <a:gd fmla="*/ 185847 h 593726" name="TY162"/>
              <a:gd fmla="*/ 395312 w 511309" name="TX163"/>
              <a:gd fmla="*/ 185218 h 593726" name="TY163"/>
              <a:gd fmla="*/ 396128 w 511309" name="TX164"/>
              <a:gd fmla="*/ 185526 h 593726" name="TY164"/>
              <a:gd fmla="*/ 394958 w 511309" name="TX165"/>
              <a:gd fmla="*/ 185098 h 593726" name="TY165"/>
              <a:gd fmla="*/ 395312 w 511309" name="TX166"/>
              <a:gd fmla="*/ 185218 h 593726" name="TY166"/>
              <a:gd fmla="*/ 393849 w 511309" name="TX167"/>
              <a:gd fmla="*/ 184771 h 593726" name="TY167"/>
              <a:gd fmla="*/ 394958 w 511309" name="TX168"/>
              <a:gd fmla="*/ 185098 h 593726" name="TY168"/>
              <a:gd fmla="*/ 393517 w 511309" name="TX169"/>
              <a:gd fmla="*/ 184687 h 593726" name="TY169"/>
              <a:gd fmla="*/ 393849 w 511309" name="TX170"/>
              <a:gd fmla="*/ 184771 h 593726" name="TY170"/>
              <a:gd fmla="*/ 392341 w 511309" name="TX171"/>
              <a:gd fmla="*/ 184441 h 593726" name="TY171"/>
              <a:gd fmla="*/ 393517 w 511309" name="TX172"/>
              <a:gd fmla="*/ 184687 h 593726" name="TY172"/>
              <a:gd fmla="*/ 392088 w 511309" name="TX173"/>
              <a:gd fmla="*/ 184398 h 593726" name="TY173"/>
              <a:gd fmla="*/ 392341 w 511309" name="TX174"/>
              <a:gd fmla="*/ 184441 h 593726" name="TY174"/>
              <a:gd fmla="*/ 390589 w 511309" name="TX175"/>
              <a:gd fmla="*/ 184214 h 593726" name="TY175"/>
              <a:gd fmla="*/ 389003 w 511309" name="TX176"/>
              <a:gd fmla="*/ 184149 h 593726" name="TY176"/>
              <a:gd fmla="*/ 103253 w 511309" name="TX178"/>
              <a:gd fmla="*/ 227012 h 593726" name="TY178"/>
              <a:gd fmla="*/ 134800 w 511309" name="TX179"/>
              <a:gd fmla="*/ 268365 h 593726" name="TY179"/>
              <a:gd fmla="*/ 131828 w 511309" name="TX180"/>
              <a:gd fmla="*/ 241299 h 593726" name="TY180"/>
              <a:gd fmla="*/ 131826 w 511309" name="TX181"/>
              <a:gd fmla="*/ 184147 h 593726" name="TY181"/>
              <a:gd fmla="*/ 122303 w 511309" name="TX182"/>
              <a:gd fmla="*/ 184149 h 593726" name="TY182"/>
              <a:gd fmla="*/ 103306 w 511309" name="TX183"/>
              <a:gd fmla="*/ 201777 h 593726" name="TY183"/>
              <a:gd fmla="*/ 103253 w 511309" name="TX184"/>
              <a:gd fmla="*/ 203199 h 593726" name="TY184"/>
              <a:gd fmla="*/ 103253 w 511309" name="TX185"/>
              <a:gd fmla="*/ 227012 h 593726" name="TY185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</a:cxnLst>
            <a:rect l="l" t="t" r="r" b="b"/>
            <a:pathLst>
              <a:path w="511309" h="593726">
                <a:moveTo>
                  <a:pt x="324638" y="3459"/>
                </a:moveTo>
                <a:cubicBezTo>
                  <a:pt x="370172" y="14842"/>
                  <a:pt x="408037" y="65454"/>
                  <a:pt x="414414" y="129226"/>
                </a:cubicBezTo>
                <a:cubicBezTo>
                  <a:pt x="415973" y="144810"/>
                  <a:pt x="415480" y="158777"/>
                  <a:pt x="413081" y="173664"/>
                </a:cubicBezTo>
                <a:cubicBezTo>
                  <a:pt x="421634" y="180648"/>
                  <a:pt x="427103" y="191285"/>
                  <a:pt x="427103" y="203199"/>
                </a:cubicBezTo>
                <a:lnTo>
                  <a:pt x="427103" y="227012"/>
                </a:lnTo>
                <a:cubicBezTo>
                  <a:pt x="427103" y="259563"/>
                  <a:pt x="401983" y="286246"/>
                  <a:pt x="370071" y="288735"/>
                </a:cubicBezTo>
                <a:cubicBezTo>
                  <a:pt x="361826" y="308593"/>
                  <a:pt x="348561" y="325846"/>
                  <a:pt x="331858" y="338904"/>
                </a:cubicBezTo>
                <a:lnTo>
                  <a:pt x="331855" y="405957"/>
                </a:lnTo>
                <a:cubicBezTo>
                  <a:pt x="336500" y="405972"/>
                  <a:pt x="341141" y="406836"/>
                  <a:pt x="345541" y="408547"/>
                </a:cubicBezTo>
                <a:lnTo>
                  <a:pt x="469793" y="456867"/>
                </a:lnTo>
                <a:cubicBezTo>
                  <a:pt x="490275" y="464833"/>
                  <a:pt x="504375" y="483837"/>
                  <a:pt x="506061" y="505748"/>
                </a:cubicBezTo>
                <a:lnTo>
                  <a:pt x="511251" y="573213"/>
                </a:lnTo>
                <a:cubicBezTo>
                  <a:pt x="512058" y="583703"/>
                  <a:pt x="504208" y="592861"/>
                  <a:pt x="493718" y="593668"/>
                </a:cubicBezTo>
                <a:cubicBezTo>
                  <a:pt x="493232" y="593705"/>
                  <a:pt x="492744" y="593724"/>
                  <a:pt x="492257" y="593724"/>
                </a:cubicBezTo>
                <a:lnTo>
                  <a:pt x="19050" y="593724"/>
                </a:lnTo>
                <a:cubicBezTo>
                  <a:pt x="8529" y="593724"/>
                  <a:pt x="0" y="585195"/>
                  <a:pt x="0" y="574674"/>
                </a:cubicBezTo>
                <a:cubicBezTo>
                  <a:pt x="0" y="574187"/>
                  <a:pt x="19" y="573699"/>
                  <a:pt x="56" y="573213"/>
                </a:cubicBezTo>
                <a:lnTo>
                  <a:pt x="5246" y="505748"/>
                </a:lnTo>
                <a:cubicBezTo>
                  <a:pt x="6931" y="483837"/>
                  <a:pt x="21032" y="464833"/>
                  <a:pt x="41514" y="456867"/>
                </a:cubicBezTo>
                <a:lnTo>
                  <a:pt x="165766" y="408547"/>
                </a:lnTo>
                <a:cubicBezTo>
                  <a:pt x="170163" y="406837"/>
                  <a:pt x="174801" y="405973"/>
                  <a:pt x="179443" y="405957"/>
                </a:cubicBezTo>
                <a:lnTo>
                  <a:pt x="179439" y="338897"/>
                </a:lnTo>
                <a:cubicBezTo>
                  <a:pt x="162741" y="325839"/>
                  <a:pt x="149480" y="308589"/>
                  <a:pt x="141238" y="288730"/>
                </a:cubicBezTo>
                <a:cubicBezTo>
                  <a:pt x="110052" y="286303"/>
                  <a:pt x="85354" y="260769"/>
                  <a:pt x="84242" y="229232"/>
                </a:cubicBezTo>
                <a:lnTo>
                  <a:pt x="84203" y="227012"/>
                </a:lnTo>
                <a:lnTo>
                  <a:pt x="84203" y="203199"/>
                </a:lnTo>
                <a:cubicBezTo>
                  <a:pt x="84203" y="193480"/>
                  <a:pt x="87842" y="184612"/>
                  <a:pt x="93832" y="177881"/>
                </a:cubicBezTo>
                <a:cubicBezTo>
                  <a:pt x="92430" y="164157"/>
                  <a:pt x="91761" y="148266"/>
                  <a:pt x="91761" y="130174"/>
                </a:cubicBezTo>
                <a:cubicBezTo>
                  <a:pt x="91761" y="88522"/>
                  <a:pt x="108950" y="55289"/>
                  <a:pt x="137960" y="31877"/>
                </a:cubicBezTo>
                <a:cubicBezTo>
                  <a:pt x="160115" y="13997"/>
                  <a:pt x="188569" y="3174"/>
                  <a:pt x="208028" y="3174"/>
                </a:cubicBezTo>
                <a:cubicBezTo>
                  <a:pt x="224748" y="3174"/>
                  <a:pt x="239373" y="5492"/>
                  <a:pt x="251882" y="10204"/>
                </a:cubicBezTo>
                <a:lnTo>
                  <a:pt x="254965" y="11432"/>
                </a:lnTo>
                <a:lnTo>
                  <a:pt x="257895" y="9802"/>
                </a:lnTo>
                <a:cubicBezTo>
                  <a:pt x="277573" y="-648"/>
                  <a:pt x="299970" y="-2708"/>
                  <a:pt x="324638" y="3459"/>
                </a:cubicBezTo>
                <a:close/>
                <a:moveTo>
                  <a:pt x="255653" y="365124"/>
                </a:moveTo>
                <a:cubicBezTo>
                  <a:pt x="235041" y="365124"/>
                  <a:pt x="215605" y="360088"/>
                  <a:pt x="198508" y="351178"/>
                </a:cubicBezTo>
                <a:lnTo>
                  <a:pt x="198516" y="410351"/>
                </a:lnTo>
                <a:cubicBezTo>
                  <a:pt x="221536" y="418300"/>
                  <a:pt x="240582" y="422274"/>
                  <a:pt x="255653" y="422274"/>
                </a:cubicBezTo>
                <a:cubicBezTo>
                  <a:pt x="270726" y="422274"/>
                  <a:pt x="289774" y="418299"/>
                  <a:pt x="312797" y="410348"/>
                </a:cubicBezTo>
                <a:lnTo>
                  <a:pt x="312807" y="351174"/>
                </a:lnTo>
                <a:cubicBezTo>
                  <a:pt x="295709" y="360086"/>
                  <a:pt x="276269" y="365124"/>
                  <a:pt x="255653" y="365124"/>
                </a:cubicBezTo>
                <a:close/>
                <a:moveTo>
                  <a:pt x="341378" y="136524"/>
                </a:moveTo>
                <a:lnTo>
                  <a:pt x="331853" y="136522"/>
                </a:lnTo>
                <a:lnTo>
                  <a:pt x="331853" y="174624"/>
                </a:lnTo>
                <a:cubicBezTo>
                  <a:pt x="331853" y="179423"/>
                  <a:pt x="328341" y="183282"/>
                  <a:pt x="323902" y="184023"/>
                </a:cubicBezTo>
                <a:lnTo>
                  <a:pt x="322862" y="184138"/>
                </a:lnTo>
                <a:cubicBezTo>
                  <a:pt x="322160" y="184176"/>
                  <a:pt x="321440" y="184136"/>
                  <a:pt x="320713" y="184011"/>
                </a:cubicBezTo>
                <a:cubicBezTo>
                  <a:pt x="299601" y="180377"/>
                  <a:pt x="284209" y="175432"/>
                  <a:pt x="274271" y="168806"/>
                </a:cubicBezTo>
                <a:cubicBezTo>
                  <a:pt x="270890" y="166552"/>
                  <a:pt x="267242" y="163614"/>
                  <a:pt x="263311" y="159984"/>
                </a:cubicBezTo>
                <a:lnTo>
                  <a:pt x="262235" y="158968"/>
                </a:lnTo>
                <a:lnTo>
                  <a:pt x="264993" y="172756"/>
                </a:lnTo>
                <a:cubicBezTo>
                  <a:pt x="266047" y="178023"/>
                  <a:pt x="262549" y="183033"/>
                  <a:pt x="257410" y="183987"/>
                </a:cubicBezTo>
                <a:lnTo>
                  <a:pt x="256284" y="184128"/>
                </a:lnTo>
                <a:cubicBezTo>
                  <a:pt x="252180" y="184401"/>
                  <a:pt x="248194" y="184581"/>
                  <a:pt x="244324" y="184670"/>
                </a:cubicBezTo>
                <a:lnTo>
                  <a:pt x="240493" y="184728"/>
                </a:lnTo>
                <a:lnTo>
                  <a:pt x="240493" y="184728"/>
                </a:lnTo>
                <a:lnTo>
                  <a:pt x="236740" y="184724"/>
                </a:lnTo>
                <a:cubicBezTo>
                  <a:pt x="209503" y="184468"/>
                  <a:pt x="188549" y="179213"/>
                  <a:pt x="173872" y="168599"/>
                </a:cubicBezTo>
                <a:cubicBezTo>
                  <a:pt x="165357" y="162442"/>
                  <a:pt x="157688" y="155476"/>
                  <a:pt x="150872" y="147712"/>
                </a:cubicBezTo>
                <a:lnTo>
                  <a:pt x="150866" y="165087"/>
                </a:lnTo>
                <a:lnTo>
                  <a:pt x="150878" y="165092"/>
                </a:lnTo>
                <a:lnTo>
                  <a:pt x="150878" y="184142"/>
                </a:lnTo>
                <a:lnTo>
                  <a:pt x="150866" y="184137"/>
                </a:lnTo>
                <a:lnTo>
                  <a:pt x="150878" y="241299"/>
                </a:lnTo>
                <a:cubicBezTo>
                  <a:pt x="150878" y="250484"/>
                  <a:pt x="152060" y="259393"/>
                  <a:pt x="154280" y="267882"/>
                </a:cubicBezTo>
                <a:lnTo>
                  <a:pt x="154823" y="269875"/>
                </a:lnTo>
                <a:lnTo>
                  <a:pt x="155867" y="273336"/>
                </a:lnTo>
                <a:cubicBezTo>
                  <a:pt x="156004" y="273764"/>
                  <a:pt x="156144" y="274191"/>
                  <a:pt x="156287" y="274616"/>
                </a:cubicBezTo>
                <a:cubicBezTo>
                  <a:pt x="156553" y="275412"/>
                  <a:pt x="156830" y="276206"/>
                  <a:pt x="157116" y="276995"/>
                </a:cubicBezTo>
                <a:lnTo>
                  <a:pt x="156287" y="274616"/>
                </a:lnTo>
                <a:cubicBezTo>
                  <a:pt x="156652" y="275705"/>
                  <a:pt x="157034" y="276786"/>
                  <a:pt x="157433" y="277859"/>
                </a:cubicBezTo>
                <a:lnTo>
                  <a:pt x="158879" y="281527"/>
                </a:lnTo>
                <a:lnTo>
                  <a:pt x="158879" y="281527"/>
                </a:lnTo>
                <a:lnTo>
                  <a:pt x="160419" y="285043"/>
                </a:lnTo>
                <a:cubicBezTo>
                  <a:pt x="160445" y="285101"/>
                  <a:pt x="160472" y="285158"/>
                  <a:pt x="160499" y="285216"/>
                </a:cubicBezTo>
                <a:cubicBezTo>
                  <a:pt x="160965" y="286224"/>
                  <a:pt x="161450" y="287231"/>
                  <a:pt x="161950" y="288228"/>
                </a:cubicBezTo>
                <a:cubicBezTo>
                  <a:pt x="167887" y="300060"/>
                  <a:pt x="176001" y="310613"/>
                  <a:pt x="185765" y="319360"/>
                </a:cubicBezTo>
                <a:lnTo>
                  <a:pt x="184963" y="318635"/>
                </a:lnTo>
                <a:cubicBezTo>
                  <a:pt x="186089" y="319665"/>
                  <a:pt x="187238" y="320670"/>
                  <a:pt x="188408" y="321651"/>
                </a:cubicBezTo>
                <a:lnTo>
                  <a:pt x="185765" y="319360"/>
                </a:lnTo>
                <a:cubicBezTo>
                  <a:pt x="186732" y="320228"/>
                  <a:pt x="187716" y="321077"/>
                  <a:pt x="188716" y="321908"/>
                </a:cubicBezTo>
                <a:lnTo>
                  <a:pt x="188408" y="321651"/>
                </a:lnTo>
                <a:cubicBezTo>
                  <a:pt x="190474" y="323382"/>
                  <a:pt x="192608" y="325034"/>
                  <a:pt x="194805" y="326604"/>
                </a:cubicBezTo>
                <a:cubicBezTo>
                  <a:pt x="194998" y="326743"/>
                  <a:pt x="195192" y="326880"/>
                  <a:pt x="195386" y="327017"/>
                </a:cubicBezTo>
                <a:lnTo>
                  <a:pt x="194805" y="326604"/>
                </a:lnTo>
                <a:cubicBezTo>
                  <a:pt x="195884" y="327375"/>
                  <a:pt x="196978" y="328126"/>
                  <a:pt x="198087" y="328857"/>
                </a:cubicBezTo>
                <a:lnTo>
                  <a:pt x="195386" y="327017"/>
                </a:lnTo>
                <a:cubicBezTo>
                  <a:pt x="212432" y="339023"/>
                  <a:pt x="233219" y="346074"/>
                  <a:pt x="255653" y="346074"/>
                </a:cubicBezTo>
                <a:cubicBezTo>
                  <a:pt x="278353" y="346074"/>
                  <a:pt x="299367" y="338855"/>
                  <a:pt x="316524" y="326588"/>
                </a:cubicBezTo>
                <a:cubicBezTo>
                  <a:pt x="317475" y="325908"/>
                  <a:pt x="318416" y="325212"/>
                  <a:pt x="319344" y="324500"/>
                </a:cubicBezTo>
                <a:lnTo>
                  <a:pt x="316524" y="326588"/>
                </a:lnTo>
                <a:cubicBezTo>
                  <a:pt x="317593" y="325824"/>
                  <a:pt x="318646" y="325041"/>
                  <a:pt x="319684" y="324238"/>
                </a:cubicBezTo>
                <a:lnTo>
                  <a:pt x="319344" y="324500"/>
                </a:lnTo>
                <a:cubicBezTo>
                  <a:pt x="321510" y="322840"/>
                  <a:pt x="323610" y="321096"/>
                  <a:pt x="325638" y="319274"/>
                </a:cubicBezTo>
                <a:cubicBezTo>
                  <a:pt x="325841" y="319092"/>
                  <a:pt x="326044" y="318908"/>
                  <a:pt x="326247" y="318723"/>
                </a:cubicBezTo>
                <a:cubicBezTo>
                  <a:pt x="327013" y="318024"/>
                  <a:pt x="327768" y="317315"/>
                  <a:pt x="328512" y="316595"/>
                </a:cubicBezTo>
                <a:lnTo>
                  <a:pt x="326247" y="318723"/>
                </a:lnTo>
                <a:cubicBezTo>
                  <a:pt x="327308" y="317756"/>
                  <a:pt x="328348" y="316766"/>
                  <a:pt x="329368" y="315756"/>
                </a:cubicBezTo>
                <a:lnTo>
                  <a:pt x="328512" y="316595"/>
                </a:lnTo>
                <a:cubicBezTo>
                  <a:pt x="329651" y="315492"/>
                  <a:pt x="330766" y="314364"/>
                  <a:pt x="331855" y="313210"/>
                </a:cubicBezTo>
                <a:lnTo>
                  <a:pt x="333334" y="311611"/>
                </a:lnTo>
                <a:cubicBezTo>
                  <a:pt x="339586" y="304707"/>
                  <a:pt x="344932" y="296966"/>
                  <a:pt x="349181" y="288576"/>
                </a:cubicBezTo>
                <a:lnTo>
                  <a:pt x="349002" y="288929"/>
                </a:lnTo>
                <a:cubicBezTo>
                  <a:pt x="349628" y="287703"/>
                  <a:pt x="350231" y="286464"/>
                  <a:pt x="350810" y="285211"/>
                </a:cubicBezTo>
                <a:cubicBezTo>
                  <a:pt x="350854" y="285116"/>
                  <a:pt x="350899" y="285018"/>
                  <a:pt x="350944" y="284920"/>
                </a:cubicBezTo>
                <a:lnTo>
                  <a:pt x="350810" y="285211"/>
                </a:lnTo>
                <a:cubicBezTo>
                  <a:pt x="351327" y="284093"/>
                  <a:pt x="351825" y="282964"/>
                  <a:pt x="352303" y="281826"/>
                </a:cubicBezTo>
                <a:lnTo>
                  <a:pt x="350944" y="284920"/>
                </a:lnTo>
                <a:cubicBezTo>
                  <a:pt x="351485" y="283740"/>
                  <a:pt x="352005" y="282548"/>
                  <a:pt x="352503" y="281345"/>
                </a:cubicBezTo>
                <a:lnTo>
                  <a:pt x="352303" y="281826"/>
                </a:lnTo>
                <a:cubicBezTo>
                  <a:pt x="352852" y="280516"/>
                  <a:pt x="353376" y="279194"/>
                  <a:pt x="353873" y="277858"/>
                </a:cubicBezTo>
                <a:lnTo>
                  <a:pt x="352503" y="281345"/>
                </a:lnTo>
                <a:cubicBezTo>
                  <a:pt x="353053" y="280016"/>
                  <a:pt x="353577" y="278673"/>
                  <a:pt x="354073" y="277318"/>
                </a:cubicBezTo>
                <a:lnTo>
                  <a:pt x="353873" y="277858"/>
                </a:lnTo>
                <a:cubicBezTo>
                  <a:pt x="354797" y="275378"/>
                  <a:pt x="355629" y="272854"/>
                  <a:pt x="356366" y="270289"/>
                </a:cubicBezTo>
                <a:cubicBezTo>
                  <a:pt x="358770" y="261923"/>
                  <a:pt x="360159" y="253128"/>
                  <a:pt x="360393" y="244046"/>
                </a:cubicBezTo>
                <a:lnTo>
                  <a:pt x="360428" y="241299"/>
                </a:lnTo>
                <a:lnTo>
                  <a:pt x="360428" y="155574"/>
                </a:lnTo>
                <a:cubicBezTo>
                  <a:pt x="360428" y="145531"/>
                  <a:pt x="352657" y="137304"/>
                  <a:pt x="342800" y="136576"/>
                </a:cubicBezTo>
                <a:lnTo>
                  <a:pt x="341378" y="136524"/>
                </a:lnTo>
                <a:close/>
                <a:moveTo>
                  <a:pt x="389003" y="184149"/>
                </a:moveTo>
                <a:lnTo>
                  <a:pt x="379476" y="184147"/>
                </a:lnTo>
                <a:lnTo>
                  <a:pt x="379478" y="241299"/>
                </a:lnTo>
                <a:cubicBezTo>
                  <a:pt x="379478" y="250595"/>
                  <a:pt x="378454" y="259652"/>
                  <a:pt x="376512" y="268363"/>
                </a:cubicBezTo>
                <a:cubicBezTo>
                  <a:pt x="394689" y="263400"/>
                  <a:pt x="408053" y="246767"/>
                  <a:pt x="408053" y="227012"/>
                </a:cubicBezTo>
                <a:lnTo>
                  <a:pt x="408053" y="203199"/>
                </a:lnTo>
                <a:cubicBezTo>
                  <a:pt x="408053" y="201764"/>
                  <a:pt x="407895" y="200367"/>
                  <a:pt x="407594" y="199023"/>
                </a:cubicBezTo>
                <a:lnTo>
                  <a:pt x="407589" y="198975"/>
                </a:lnTo>
                <a:cubicBezTo>
                  <a:pt x="407405" y="198205"/>
                  <a:pt x="407211" y="197535"/>
                  <a:pt x="406981" y="196883"/>
                </a:cubicBezTo>
                <a:cubicBezTo>
                  <a:pt x="406920" y="196691"/>
                  <a:pt x="406851" y="196505"/>
                  <a:pt x="406779" y="196321"/>
                </a:cubicBezTo>
                <a:lnTo>
                  <a:pt x="406981" y="196883"/>
                </a:lnTo>
                <a:cubicBezTo>
                  <a:pt x="406811" y="196399"/>
                  <a:pt x="406623" y="195925"/>
                  <a:pt x="406416" y="195460"/>
                </a:cubicBezTo>
                <a:lnTo>
                  <a:pt x="406779" y="196321"/>
                </a:lnTo>
                <a:cubicBezTo>
                  <a:pt x="406608" y="195878"/>
                  <a:pt x="406420" y="195443"/>
                  <a:pt x="406217" y="195017"/>
                </a:cubicBezTo>
                <a:lnTo>
                  <a:pt x="406416" y="195460"/>
                </a:lnTo>
                <a:cubicBezTo>
                  <a:pt x="406232" y="195047"/>
                  <a:pt x="406033" y="194641"/>
                  <a:pt x="405821" y="194243"/>
                </a:cubicBezTo>
                <a:lnTo>
                  <a:pt x="406217" y="195017"/>
                </a:lnTo>
                <a:cubicBezTo>
                  <a:pt x="405997" y="194554"/>
                  <a:pt x="405758" y="194102"/>
                  <a:pt x="405503" y="193661"/>
                </a:cubicBezTo>
                <a:lnTo>
                  <a:pt x="405821" y="194243"/>
                </a:lnTo>
                <a:cubicBezTo>
                  <a:pt x="405606" y="193840"/>
                  <a:pt x="405377" y="193446"/>
                  <a:pt x="405134" y="193061"/>
                </a:cubicBezTo>
                <a:lnTo>
                  <a:pt x="405503" y="193661"/>
                </a:lnTo>
                <a:cubicBezTo>
                  <a:pt x="405282" y="193281"/>
                  <a:pt x="405049" y="192909"/>
                  <a:pt x="404803" y="192545"/>
                </a:cubicBezTo>
                <a:lnTo>
                  <a:pt x="405134" y="193061"/>
                </a:lnTo>
                <a:cubicBezTo>
                  <a:pt x="404874" y="192648"/>
                  <a:pt x="404599" y="192246"/>
                  <a:pt x="404309" y="191855"/>
                </a:cubicBezTo>
                <a:lnTo>
                  <a:pt x="404803" y="192545"/>
                </a:lnTo>
                <a:cubicBezTo>
                  <a:pt x="404563" y="192190"/>
                  <a:pt x="404310" y="191843"/>
                  <a:pt x="404047" y="191505"/>
                </a:cubicBezTo>
                <a:lnTo>
                  <a:pt x="404309" y="191855"/>
                </a:lnTo>
                <a:cubicBezTo>
                  <a:pt x="403058" y="190170"/>
                  <a:pt x="401534" y="188698"/>
                  <a:pt x="399804" y="187505"/>
                </a:cubicBezTo>
                <a:cubicBezTo>
                  <a:pt x="399617" y="187374"/>
                  <a:pt x="399427" y="187249"/>
                  <a:pt x="399236" y="187126"/>
                </a:cubicBezTo>
                <a:lnTo>
                  <a:pt x="399804" y="187505"/>
                </a:lnTo>
                <a:cubicBezTo>
                  <a:pt x="399403" y="187228"/>
                  <a:pt x="398990" y="186966"/>
                  <a:pt x="398567" y="186720"/>
                </a:cubicBezTo>
                <a:lnTo>
                  <a:pt x="399236" y="187126"/>
                </a:lnTo>
                <a:cubicBezTo>
                  <a:pt x="398886" y="186904"/>
                  <a:pt x="398529" y="186692"/>
                  <a:pt x="398165" y="186492"/>
                </a:cubicBezTo>
                <a:lnTo>
                  <a:pt x="398567" y="186720"/>
                </a:lnTo>
                <a:cubicBezTo>
                  <a:pt x="398150" y="186478"/>
                  <a:pt x="397723" y="186251"/>
                  <a:pt x="397287" y="186040"/>
                </a:cubicBezTo>
                <a:lnTo>
                  <a:pt x="398165" y="186492"/>
                </a:lnTo>
                <a:cubicBezTo>
                  <a:pt x="397745" y="186261"/>
                  <a:pt x="397316" y="186046"/>
                  <a:pt x="396878" y="185847"/>
                </a:cubicBezTo>
                <a:lnTo>
                  <a:pt x="397287" y="186040"/>
                </a:lnTo>
                <a:cubicBezTo>
                  <a:pt x="396908" y="185856"/>
                  <a:pt x="396521" y="185685"/>
                  <a:pt x="396128" y="185526"/>
                </a:cubicBezTo>
                <a:lnTo>
                  <a:pt x="396878" y="185847"/>
                </a:lnTo>
                <a:cubicBezTo>
                  <a:pt x="396368" y="185615"/>
                  <a:pt x="395845" y="185405"/>
                  <a:pt x="395312" y="185218"/>
                </a:cubicBezTo>
                <a:lnTo>
                  <a:pt x="396128" y="185526"/>
                </a:lnTo>
                <a:cubicBezTo>
                  <a:pt x="395744" y="185371"/>
                  <a:pt x="395354" y="185228"/>
                  <a:pt x="394958" y="185098"/>
                </a:cubicBezTo>
                <a:lnTo>
                  <a:pt x="395312" y="185218"/>
                </a:lnTo>
                <a:cubicBezTo>
                  <a:pt x="394833" y="185050"/>
                  <a:pt x="394345" y="184901"/>
                  <a:pt x="393849" y="184771"/>
                </a:cubicBezTo>
                <a:lnTo>
                  <a:pt x="394958" y="185098"/>
                </a:lnTo>
                <a:cubicBezTo>
                  <a:pt x="394485" y="184943"/>
                  <a:pt x="394005" y="184806"/>
                  <a:pt x="393517" y="184687"/>
                </a:cubicBezTo>
                <a:lnTo>
                  <a:pt x="393849" y="184771"/>
                </a:lnTo>
                <a:cubicBezTo>
                  <a:pt x="393354" y="184641"/>
                  <a:pt x="392851" y="184531"/>
                  <a:pt x="392341" y="184441"/>
                </a:cubicBezTo>
                <a:lnTo>
                  <a:pt x="393517" y="184687"/>
                </a:lnTo>
                <a:cubicBezTo>
                  <a:pt x="393047" y="184573"/>
                  <a:pt x="392570" y="184476"/>
                  <a:pt x="392088" y="184398"/>
                </a:cubicBezTo>
                <a:lnTo>
                  <a:pt x="392341" y="184441"/>
                </a:lnTo>
                <a:cubicBezTo>
                  <a:pt x="391765" y="184339"/>
                  <a:pt x="391181" y="184263"/>
                  <a:pt x="390589" y="184214"/>
                </a:cubicBezTo>
                <a:lnTo>
                  <a:pt x="389003" y="184149"/>
                </a:lnTo>
                <a:close/>
                <a:moveTo>
                  <a:pt x="103253" y="227012"/>
                </a:moveTo>
                <a:cubicBezTo>
                  <a:pt x="103253" y="246767"/>
                  <a:pt x="116618" y="263401"/>
                  <a:pt x="134800" y="268365"/>
                </a:cubicBezTo>
                <a:cubicBezTo>
                  <a:pt x="132852" y="259646"/>
                  <a:pt x="131828" y="250592"/>
                  <a:pt x="131828" y="241299"/>
                </a:cubicBezTo>
                <a:lnTo>
                  <a:pt x="131826" y="184147"/>
                </a:lnTo>
                <a:lnTo>
                  <a:pt x="122303" y="184149"/>
                </a:lnTo>
                <a:cubicBezTo>
                  <a:pt x="112261" y="184149"/>
                  <a:pt x="104033" y="191920"/>
                  <a:pt x="103306" y="201777"/>
                </a:cubicBezTo>
                <a:lnTo>
                  <a:pt x="103253" y="203199"/>
                </a:lnTo>
                <a:lnTo>
                  <a:pt x="103253" y="227012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6" name="Rect 0"/>
          <p:cNvSpPr>
            <a:spLocks noChangeAspect="1"/>
          </p:cNvSpPr>
          <p:nvPr/>
        </p:nvSpPr>
        <p:spPr>
          <a:xfrm rot="0">
            <a:off x="4321810" y="5722620"/>
            <a:ext cx="512445" cy="594995"/>
          </a:xfrm>
          <a:custGeom>
            <a:gdLst>
              <a:gd fmla="*/ 324638 w 511309" name="TX0"/>
              <a:gd fmla="*/ 3459 h 593726" name="TY0"/>
              <a:gd fmla="*/ 414414 w 511309" name="TX1"/>
              <a:gd fmla="*/ 129226 h 593726" name="TY1"/>
              <a:gd fmla="*/ 413081 w 511309" name="TX2"/>
              <a:gd fmla="*/ 173664 h 593726" name="TY2"/>
              <a:gd fmla="*/ 427103 w 511309" name="TX3"/>
              <a:gd fmla="*/ 203199 h 593726" name="TY3"/>
              <a:gd fmla="*/ 427103 w 511309" name="TX4"/>
              <a:gd fmla="*/ 227012 h 593726" name="TY4"/>
              <a:gd fmla="*/ 370071 w 511309" name="TX5"/>
              <a:gd fmla="*/ 288735 h 593726" name="TY5"/>
              <a:gd fmla="*/ 331858 w 511309" name="TX6"/>
              <a:gd fmla="*/ 338904 h 593726" name="TY6"/>
              <a:gd fmla="*/ 331855 w 511309" name="TX7"/>
              <a:gd fmla="*/ 405957 h 593726" name="TY7"/>
              <a:gd fmla="*/ 345541 w 511309" name="TX8"/>
              <a:gd fmla="*/ 408547 h 593726" name="TY8"/>
              <a:gd fmla="*/ 469793 w 511309" name="TX9"/>
              <a:gd fmla="*/ 456867 h 593726" name="TY9"/>
              <a:gd fmla="*/ 506061 w 511309" name="TX10"/>
              <a:gd fmla="*/ 505748 h 593726" name="TY10"/>
              <a:gd fmla="*/ 511251 w 511309" name="TX11"/>
              <a:gd fmla="*/ 573213 h 593726" name="TY11"/>
              <a:gd fmla="*/ 493718 w 511309" name="TX12"/>
              <a:gd fmla="*/ 593668 h 593726" name="TY12"/>
              <a:gd fmla="*/ 492257 w 511309" name="TX13"/>
              <a:gd fmla="*/ 593724 h 593726" name="TY13"/>
              <a:gd fmla="*/ 19050 w 511309" name="TX14"/>
              <a:gd fmla="*/ 593724 h 593726" name="TY14"/>
              <a:gd fmla="*/ 0 w 511309" name="TX15"/>
              <a:gd fmla="*/ 574674 h 593726" name="TY15"/>
              <a:gd fmla="*/ 56 w 511309" name="TX16"/>
              <a:gd fmla="*/ 573213 h 593726" name="TY16"/>
              <a:gd fmla="*/ 5246 w 511309" name="TX17"/>
              <a:gd fmla="*/ 505748 h 593726" name="TY17"/>
              <a:gd fmla="*/ 41514 w 511309" name="TX18"/>
              <a:gd fmla="*/ 456867 h 593726" name="TY18"/>
              <a:gd fmla="*/ 165766 w 511309" name="TX19"/>
              <a:gd fmla="*/ 408547 h 593726" name="TY19"/>
              <a:gd fmla="*/ 179443 w 511309" name="TX20"/>
              <a:gd fmla="*/ 405957 h 593726" name="TY20"/>
              <a:gd fmla="*/ 179439 w 511309" name="TX21"/>
              <a:gd fmla="*/ 338897 h 593726" name="TY21"/>
              <a:gd fmla="*/ 141238 w 511309" name="TX22"/>
              <a:gd fmla="*/ 288730 h 593726" name="TY22"/>
              <a:gd fmla="*/ 84242 w 511309" name="TX23"/>
              <a:gd fmla="*/ 229232 h 593726" name="TY23"/>
              <a:gd fmla="*/ 84203 w 511309" name="TX24"/>
              <a:gd fmla="*/ 227012 h 593726" name="TY24"/>
              <a:gd fmla="*/ 84203 w 511309" name="TX25"/>
              <a:gd fmla="*/ 203199 h 593726" name="TY25"/>
              <a:gd fmla="*/ 93832 w 511309" name="TX26"/>
              <a:gd fmla="*/ 177881 h 593726" name="TY26"/>
              <a:gd fmla="*/ 91761 w 511309" name="TX27"/>
              <a:gd fmla="*/ 130174 h 593726" name="TY27"/>
              <a:gd fmla="*/ 137960 w 511309" name="TX28"/>
              <a:gd fmla="*/ 31877 h 593726" name="TY28"/>
              <a:gd fmla="*/ 208028 w 511309" name="TX29"/>
              <a:gd fmla="*/ 3174 h 593726" name="TY29"/>
              <a:gd fmla="*/ 251882 w 511309" name="TX30"/>
              <a:gd fmla="*/ 10204 h 593726" name="TY30"/>
              <a:gd fmla="*/ 254965 w 511309" name="TX31"/>
              <a:gd fmla="*/ 11432 h 593726" name="TY31"/>
              <a:gd fmla="*/ 257895 w 511309" name="TX32"/>
              <a:gd fmla="*/ 9802 h 593726" name="TY32"/>
              <a:gd fmla="*/ 324638 w 511309" name="TX33"/>
              <a:gd fmla="*/ 3459 h 593726" name="TY33"/>
              <a:gd fmla="*/ 255653 w 511309" name="TX35"/>
              <a:gd fmla="*/ 365124 h 593726" name="TY35"/>
              <a:gd fmla="*/ 198508 w 511309" name="TX36"/>
              <a:gd fmla="*/ 351178 h 593726" name="TY36"/>
              <a:gd fmla="*/ 198516 w 511309" name="TX37"/>
              <a:gd fmla="*/ 410351 h 593726" name="TY37"/>
              <a:gd fmla="*/ 255653 w 511309" name="TX38"/>
              <a:gd fmla="*/ 422274 h 593726" name="TY38"/>
              <a:gd fmla="*/ 312797 w 511309" name="TX39"/>
              <a:gd fmla="*/ 410348 h 593726" name="TY39"/>
              <a:gd fmla="*/ 312807 w 511309" name="TX40"/>
              <a:gd fmla="*/ 351174 h 593726" name="TY40"/>
              <a:gd fmla="*/ 255653 w 511309" name="TX41"/>
              <a:gd fmla="*/ 365124 h 593726" name="TY41"/>
              <a:gd fmla="*/ 341378 w 511309" name="TX43"/>
              <a:gd fmla="*/ 136524 h 593726" name="TY43"/>
              <a:gd fmla="*/ 331853 w 511309" name="TX44"/>
              <a:gd fmla="*/ 136522 h 593726" name="TY44"/>
              <a:gd fmla="*/ 331853 w 511309" name="TX45"/>
              <a:gd fmla="*/ 174624 h 593726" name="TY45"/>
              <a:gd fmla="*/ 323902 w 511309" name="TX46"/>
              <a:gd fmla="*/ 184023 h 593726" name="TY46"/>
              <a:gd fmla="*/ 322862 w 511309" name="TX47"/>
              <a:gd fmla="*/ 184138 h 593726" name="TY47"/>
              <a:gd fmla="*/ 320713 w 511309" name="TX48"/>
              <a:gd fmla="*/ 184011 h 593726" name="TY48"/>
              <a:gd fmla="*/ 274271 w 511309" name="TX49"/>
              <a:gd fmla="*/ 168806 h 593726" name="TY49"/>
              <a:gd fmla="*/ 263311 w 511309" name="TX50"/>
              <a:gd fmla="*/ 159984 h 593726" name="TY50"/>
              <a:gd fmla="*/ 262235 w 511309" name="TX51"/>
              <a:gd fmla="*/ 158968 h 593726" name="TY51"/>
              <a:gd fmla="*/ 264993 w 511309" name="TX52"/>
              <a:gd fmla="*/ 172756 h 593726" name="TY52"/>
              <a:gd fmla="*/ 257410 w 511309" name="TX53"/>
              <a:gd fmla="*/ 183987 h 593726" name="TY53"/>
              <a:gd fmla="*/ 256284 w 511309" name="TX54"/>
              <a:gd fmla="*/ 184128 h 593726" name="TY54"/>
              <a:gd fmla="*/ 244324 w 511309" name="TX55"/>
              <a:gd fmla="*/ 184670 h 593726" name="TY55"/>
              <a:gd fmla="*/ 240493 w 511309" name="TX56"/>
              <a:gd fmla="*/ 184728 h 593726" name="TY56"/>
              <a:gd fmla="*/ 240493 w 511309" name="TX57"/>
              <a:gd fmla="*/ 184728 h 593726" name="TY57"/>
              <a:gd fmla="*/ 236740 w 511309" name="TX58"/>
              <a:gd fmla="*/ 184724 h 593726" name="TY58"/>
              <a:gd fmla="*/ 173872 w 511309" name="TX59"/>
              <a:gd fmla="*/ 168599 h 593726" name="TY59"/>
              <a:gd fmla="*/ 150872 w 511309" name="TX60"/>
              <a:gd fmla="*/ 147712 h 593726" name="TY60"/>
              <a:gd fmla="*/ 150866 w 511309" name="TX61"/>
              <a:gd fmla="*/ 165087 h 593726" name="TY61"/>
              <a:gd fmla="*/ 150878 w 511309" name="TX62"/>
              <a:gd fmla="*/ 165092 h 593726" name="TY62"/>
              <a:gd fmla="*/ 150878 w 511309" name="TX63"/>
              <a:gd fmla="*/ 184142 h 593726" name="TY63"/>
              <a:gd fmla="*/ 150866 w 511309" name="TX64"/>
              <a:gd fmla="*/ 184137 h 593726" name="TY64"/>
              <a:gd fmla="*/ 150878 w 511309" name="TX65"/>
              <a:gd fmla="*/ 241299 h 593726" name="TY65"/>
              <a:gd fmla="*/ 154280 w 511309" name="TX66"/>
              <a:gd fmla="*/ 267882 h 593726" name="TY66"/>
              <a:gd fmla="*/ 154823 w 511309" name="TX67"/>
              <a:gd fmla="*/ 269875 h 593726" name="TY67"/>
              <a:gd fmla="*/ 155867 w 511309" name="TX68"/>
              <a:gd fmla="*/ 273336 h 593726" name="TY68"/>
              <a:gd fmla="*/ 156287 w 511309" name="TX69"/>
              <a:gd fmla="*/ 274616 h 593726" name="TY69"/>
              <a:gd fmla="*/ 157116 w 511309" name="TX70"/>
              <a:gd fmla="*/ 276995 h 593726" name="TY70"/>
              <a:gd fmla="*/ 156287 w 511309" name="TX71"/>
              <a:gd fmla="*/ 274616 h 593726" name="TY71"/>
              <a:gd fmla="*/ 157433 w 511309" name="TX72"/>
              <a:gd fmla="*/ 277859 h 593726" name="TY72"/>
              <a:gd fmla="*/ 158879 w 511309" name="TX73"/>
              <a:gd fmla="*/ 281527 h 593726" name="TY73"/>
              <a:gd fmla="*/ 158879 w 511309" name="TX74"/>
              <a:gd fmla="*/ 281527 h 593726" name="TY74"/>
              <a:gd fmla="*/ 160419 w 511309" name="TX75"/>
              <a:gd fmla="*/ 285043 h 593726" name="TY75"/>
              <a:gd fmla="*/ 160499 w 511309" name="TX76"/>
              <a:gd fmla="*/ 285216 h 593726" name="TY76"/>
              <a:gd fmla="*/ 161950 w 511309" name="TX77"/>
              <a:gd fmla="*/ 288228 h 593726" name="TY77"/>
              <a:gd fmla="*/ 185765 w 511309" name="TX78"/>
              <a:gd fmla="*/ 319360 h 593726" name="TY78"/>
              <a:gd fmla="*/ 184963 w 511309" name="TX79"/>
              <a:gd fmla="*/ 318635 h 593726" name="TY79"/>
              <a:gd fmla="*/ 188408 w 511309" name="TX80"/>
              <a:gd fmla="*/ 321651 h 593726" name="TY80"/>
              <a:gd fmla="*/ 185765 w 511309" name="TX81"/>
              <a:gd fmla="*/ 319360 h 593726" name="TY81"/>
              <a:gd fmla="*/ 188716 w 511309" name="TX82"/>
              <a:gd fmla="*/ 321908 h 593726" name="TY82"/>
              <a:gd fmla="*/ 188408 w 511309" name="TX83"/>
              <a:gd fmla="*/ 321651 h 593726" name="TY83"/>
              <a:gd fmla="*/ 194805 w 511309" name="TX84"/>
              <a:gd fmla="*/ 326604 h 593726" name="TY84"/>
              <a:gd fmla="*/ 195386 w 511309" name="TX85"/>
              <a:gd fmla="*/ 327017 h 593726" name="TY85"/>
              <a:gd fmla="*/ 194805 w 511309" name="TX86"/>
              <a:gd fmla="*/ 326604 h 593726" name="TY86"/>
              <a:gd fmla="*/ 198087 w 511309" name="TX87"/>
              <a:gd fmla="*/ 328857 h 593726" name="TY87"/>
              <a:gd fmla="*/ 195386 w 511309" name="TX88"/>
              <a:gd fmla="*/ 327017 h 593726" name="TY88"/>
              <a:gd fmla="*/ 255653 w 511309" name="TX89"/>
              <a:gd fmla="*/ 346074 h 593726" name="TY89"/>
              <a:gd fmla="*/ 316524 w 511309" name="TX90"/>
              <a:gd fmla="*/ 326588 h 593726" name="TY90"/>
              <a:gd fmla="*/ 319344 w 511309" name="TX91"/>
              <a:gd fmla="*/ 324500 h 593726" name="TY91"/>
              <a:gd fmla="*/ 316524 w 511309" name="TX92"/>
              <a:gd fmla="*/ 326588 h 593726" name="TY92"/>
              <a:gd fmla="*/ 319684 w 511309" name="TX93"/>
              <a:gd fmla="*/ 324238 h 593726" name="TY93"/>
              <a:gd fmla="*/ 319344 w 511309" name="TX94"/>
              <a:gd fmla="*/ 324500 h 593726" name="TY94"/>
              <a:gd fmla="*/ 325638 w 511309" name="TX95"/>
              <a:gd fmla="*/ 319274 h 593726" name="TY95"/>
              <a:gd fmla="*/ 326247 w 511309" name="TX96"/>
              <a:gd fmla="*/ 318723 h 593726" name="TY96"/>
              <a:gd fmla="*/ 328512 w 511309" name="TX97"/>
              <a:gd fmla="*/ 316595 h 593726" name="TY97"/>
              <a:gd fmla="*/ 326247 w 511309" name="TX98"/>
              <a:gd fmla="*/ 318723 h 593726" name="TY98"/>
              <a:gd fmla="*/ 329368 w 511309" name="TX99"/>
              <a:gd fmla="*/ 315756 h 593726" name="TY99"/>
              <a:gd fmla="*/ 328512 w 511309" name="TX100"/>
              <a:gd fmla="*/ 316595 h 593726" name="TY100"/>
              <a:gd fmla="*/ 331855 w 511309" name="TX101"/>
              <a:gd fmla="*/ 313210 h 593726" name="TY101"/>
              <a:gd fmla="*/ 333334 w 511309" name="TX102"/>
              <a:gd fmla="*/ 311611 h 593726" name="TY102"/>
              <a:gd fmla="*/ 349181 w 511309" name="TX103"/>
              <a:gd fmla="*/ 288576 h 593726" name="TY103"/>
              <a:gd fmla="*/ 349002 w 511309" name="TX104"/>
              <a:gd fmla="*/ 288929 h 593726" name="TY104"/>
              <a:gd fmla="*/ 350810 w 511309" name="TX105"/>
              <a:gd fmla="*/ 285211 h 593726" name="TY105"/>
              <a:gd fmla="*/ 350944 w 511309" name="TX106"/>
              <a:gd fmla="*/ 284920 h 593726" name="TY106"/>
              <a:gd fmla="*/ 350810 w 511309" name="TX107"/>
              <a:gd fmla="*/ 285211 h 593726" name="TY107"/>
              <a:gd fmla="*/ 352303 w 511309" name="TX108"/>
              <a:gd fmla="*/ 281826 h 593726" name="TY108"/>
              <a:gd fmla="*/ 350944 w 511309" name="TX109"/>
              <a:gd fmla="*/ 284920 h 593726" name="TY109"/>
              <a:gd fmla="*/ 352503 w 511309" name="TX110"/>
              <a:gd fmla="*/ 281345 h 593726" name="TY110"/>
              <a:gd fmla="*/ 352303 w 511309" name="TX111"/>
              <a:gd fmla="*/ 281826 h 593726" name="TY111"/>
              <a:gd fmla="*/ 353873 w 511309" name="TX112"/>
              <a:gd fmla="*/ 277858 h 593726" name="TY112"/>
              <a:gd fmla="*/ 352503 w 511309" name="TX113"/>
              <a:gd fmla="*/ 281345 h 593726" name="TY113"/>
              <a:gd fmla="*/ 354073 w 511309" name="TX114"/>
              <a:gd fmla="*/ 277318 h 593726" name="TY114"/>
              <a:gd fmla="*/ 353873 w 511309" name="TX115"/>
              <a:gd fmla="*/ 277858 h 593726" name="TY115"/>
              <a:gd fmla="*/ 356366 w 511309" name="TX116"/>
              <a:gd fmla="*/ 270289 h 593726" name="TY116"/>
              <a:gd fmla="*/ 360393 w 511309" name="TX117"/>
              <a:gd fmla="*/ 244046 h 593726" name="TY117"/>
              <a:gd fmla="*/ 360428 w 511309" name="TX118"/>
              <a:gd fmla="*/ 241299 h 593726" name="TY118"/>
              <a:gd fmla="*/ 360428 w 511309" name="TX119"/>
              <a:gd fmla="*/ 155574 h 593726" name="TY119"/>
              <a:gd fmla="*/ 342800 w 511309" name="TX120"/>
              <a:gd fmla="*/ 136576 h 593726" name="TY120"/>
              <a:gd fmla="*/ 341378 w 511309" name="TX121"/>
              <a:gd fmla="*/ 136524 h 593726" name="TY121"/>
              <a:gd fmla="*/ 389003 w 511309" name="TX123"/>
              <a:gd fmla="*/ 184149 h 593726" name="TY123"/>
              <a:gd fmla="*/ 379476 w 511309" name="TX124"/>
              <a:gd fmla="*/ 184147 h 593726" name="TY124"/>
              <a:gd fmla="*/ 379478 w 511309" name="TX125"/>
              <a:gd fmla="*/ 241299 h 593726" name="TY125"/>
              <a:gd fmla="*/ 376512 w 511309" name="TX126"/>
              <a:gd fmla="*/ 268363 h 593726" name="TY126"/>
              <a:gd fmla="*/ 408053 w 511309" name="TX127"/>
              <a:gd fmla="*/ 227012 h 593726" name="TY127"/>
              <a:gd fmla="*/ 408053 w 511309" name="TX128"/>
              <a:gd fmla="*/ 203199 h 593726" name="TY128"/>
              <a:gd fmla="*/ 407594 w 511309" name="TX129"/>
              <a:gd fmla="*/ 199023 h 593726" name="TY129"/>
              <a:gd fmla="*/ 407589 w 511309" name="TX130"/>
              <a:gd fmla="*/ 198975 h 593726" name="TY130"/>
              <a:gd fmla="*/ 406981 w 511309" name="TX131"/>
              <a:gd fmla="*/ 196883 h 593726" name="TY131"/>
              <a:gd fmla="*/ 406779 w 511309" name="TX132"/>
              <a:gd fmla="*/ 196321 h 593726" name="TY132"/>
              <a:gd fmla="*/ 406981 w 511309" name="TX133"/>
              <a:gd fmla="*/ 196883 h 593726" name="TY133"/>
              <a:gd fmla="*/ 406416 w 511309" name="TX134"/>
              <a:gd fmla="*/ 195460 h 593726" name="TY134"/>
              <a:gd fmla="*/ 406779 w 511309" name="TX135"/>
              <a:gd fmla="*/ 196321 h 593726" name="TY135"/>
              <a:gd fmla="*/ 406217 w 511309" name="TX136"/>
              <a:gd fmla="*/ 195017 h 593726" name="TY136"/>
              <a:gd fmla="*/ 406416 w 511309" name="TX137"/>
              <a:gd fmla="*/ 195460 h 593726" name="TY137"/>
              <a:gd fmla="*/ 405821 w 511309" name="TX138"/>
              <a:gd fmla="*/ 194243 h 593726" name="TY138"/>
              <a:gd fmla="*/ 406217 w 511309" name="TX139"/>
              <a:gd fmla="*/ 195017 h 593726" name="TY139"/>
              <a:gd fmla="*/ 405503 w 511309" name="TX140"/>
              <a:gd fmla="*/ 193661 h 593726" name="TY140"/>
              <a:gd fmla="*/ 405821 w 511309" name="TX141"/>
              <a:gd fmla="*/ 194243 h 593726" name="TY141"/>
              <a:gd fmla="*/ 405134 w 511309" name="TX142"/>
              <a:gd fmla="*/ 193061 h 593726" name="TY142"/>
              <a:gd fmla="*/ 405503 w 511309" name="TX143"/>
              <a:gd fmla="*/ 193661 h 593726" name="TY143"/>
              <a:gd fmla="*/ 404803 w 511309" name="TX144"/>
              <a:gd fmla="*/ 192545 h 593726" name="TY144"/>
              <a:gd fmla="*/ 405134 w 511309" name="TX145"/>
              <a:gd fmla="*/ 193061 h 593726" name="TY145"/>
              <a:gd fmla="*/ 404309 w 511309" name="TX146"/>
              <a:gd fmla="*/ 191855 h 593726" name="TY146"/>
              <a:gd fmla="*/ 404803 w 511309" name="TX147"/>
              <a:gd fmla="*/ 192545 h 593726" name="TY147"/>
              <a:gd fmla="*/ 404047 w 511309" name="TX148"/>
              <a:gd fmla="*/ 191505 h 593726" name="TY148"/>
              <a:gd fmla="*/ 404309 w 511309" name="TX149"/>
              <a:gd fmla="*/ 191855 h 593726" name="TY149"/>
              <a:gd fmla="*/ 399804 w 511309" name="TX150"/>
              <a:gd fmla="*/ 187505 h 593726" name="TY150"/>
              <a:gd fmla="*/ 399236 w 511309" name="TX151"/>
              <a:gd fmla="*/ 187126 h 593726" name="TY151"/>
              <a:gd fmla="*/ 399804 w 511309" name="TX152"/>
              <a:gd fmla="*/ 187505 h 593726" name="TY152"/>
              <a:gd fmla="*/ 398567 w 511309" name="TX153"/>
              <a:gd fmla="*/ 186720 h 593726" name="TY153"/>
              <a:gd fmla="*/ 399236 w 511309" name="TX154"/>
              <a:gd fmla="*/ 187126 h 593726" name="TY154"/>
              <a:gd fmla="*/ 398165 w 511309" name="TX155"/>
              <a:gd fmla="*/ 186492 h 593726" name="TY155"/>
              <a:gd fmla="*/ 398567 w 511309" name="TX156"/>
              <a:gd fmla="*/ 186720 h 593726" name="TY156"/>
              <a:gd fmla="*/ 397287 w 511309" name="TX157"/>
              <a:gd fmla="*/ 186040 h 593726" name="TY157"/>
              <a:gd fmla="*/ 398165 w 511309" name="TX158"/>
              <a:gd fmla="*/ 186492 h 593726" name="TY158"/>
              <a:gd fmla="*/ 396878 w 511309" name="TX159"/>
              <a:gd fmla="*/ 185847 h 593726" name="TY159"/>
              <a:gd fmla="*/ 397287 w 511309" name="TX160"/>
              <a:gd fmla="*/ 186040 h 593726" name="TY160"/>
              <a:gd fmla="*/ 396128 w 511309" name="TX161"/>
              <a:gd fmla="*/ 185526 h 593726" name="TY161"/>
              <a:gd fmla="*/ 396878 w 511309" name="TX162"/>
              <a:gd fmla="*/ 185847 h 593726" name="TY162"/>
              <a:gd fmla="*/ 395312 w 511309" name="TX163"/>
              <a:gd fmla="*/ 185218 h 593726" name="TY163"/>
              <a:gd fmla="*/ 396128 w 511309" name="TX164"/>
              <a:gd fmla="*/ 185526 h 593726" name="TY164"/>
              <a:gd fmla="*/ 394958 w 511309" name="TX165"/>
              <a:gd fmla="*/ 185098 h 593726" name="TY165"/>
              <a:gd fmla="*/ 395312 w 511309" name="TX166"/>
              <a:gd fmla="*/ 185218 h 593726" name="TY166"/>
              <a:gd fmla="*/ 393849 w 511309" name="TX167"/>
              <a:gd fmla="*/ 184771 h 593726" name="TY167"/>
              <a:gd fmla="*/ 394958 w 511309" name="TX168"/>
              <a:gd fmla="*/ 185098 h 593726" name="TY168"/>
              <a:gd fmla="*/ 393517 w 511309" name="TX169"/>
              <a:gd fmla="*/ 184687 h 593726" name="TY169"/>
              <a:gd fmla="*/ 393849 w 511309" name="TX170"/>
              <a:gd fmla="*/ 184771 h 593726" name="TY170"/>
              <a:gd fmla="*/ 392341 w 511309" name="TX171"/>
              <a:gd fmla="*/ 184441 h 593726" name="TY171"/>
              <a:gd fmla="*/ 393517 w 511309" name="TX172"/>
              <a:gd fmla="*/ 184687 h 593726" name="TY172"/>
              <a:gd fmla="*/ 392088 w 511309" name="TX173"/>
              <a:gd fmla="*/ 184398 h 593726" name="TY173"/>
              <a:gd fmla="*/ 392341 w 511309" name="TX174"/>
              <a:gd fmla="*/ 184441 h 593726" name="TY174"/>
              <a:gd fmla="*/ 390589 w 511309" name="TX175"/>
              <a:gd fmla="*/ 184214 h 593726" name="TY175"/>
              <a:gd fmla="*/ 389003 w 511309" name="TX176"/>
              <a:gd fmla="*/ 184149 h 593726" name="TY176"/>
              <a:gd fmla="*/ 103253 w 511309" name="TX178"/>
              <a:gd fmla="*/ 227012 h 593726" name="TY178"/>
              <a:gd fmla="*/ 134800 w 511309" name="TX179"/>
              <a:gd fmla="*/ 268365 h 593726" name="TY179"/>
              <a:gd fmla="*/ 131828 w 511309" name="TX180"/>
              <a:gd fmla="*/ 241299 h 593726" name="TY180"/>
              <a:gd fmla="*/ 131826 w 511309" name="TX181"/>
              <a:gd fmla="*/ 184147 h 593726" name="TY181"/>
              <a:gd fmla="*/ 122303 w 511309" name="TX182"/>
              <a:gd fmla="*/ 184149 h 593726" name="TY182"/>
              <a:gd fmla="*/ 103306 w 511309" name="TX183"/>
              <a:gd fmla="*/ 201777 h 593726" name="TY183"/>
              <a:gd fmla="*/ 103253 w 511309" name="TX184"/>
              <a:gd fmla="*/ 203199 h 593726" name="TY184"/>
              <a:gd fmla="*/ 103253 w 511309" name="TX185"/>
              <a:gd fmla="*/ 227012 h 593726" name="TY185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</a:cxnLst>
            <a:rect l="l" t="t" r="r" b="b"/>
            <a:pathLst>
              <a:path w="511309" h="593726">
                <a:moveTo>
                  <a:pt x="324638" y="3459"/>
                </a:moveTo>
                <a:cubicBezTo>
                  <a:pt x="370172" y="14842"/>
                  <a:pt x="408037" y="65454"/>
                  <a:pt x="414414" y="129226"/>
                </a:cubicBezTo>
                <a:cubicBezTo>
                  <a:pt x="415973" y="144810"/>
                  <a:pt x="415480" y="158777"/>
                  <a:pt x="413081" y="173664"/>
                </a:cubicBezTo>
                <a:cubicBezTo>
                  <a:pt x="421634" y="180648"/>
                  <a:pt x="427103" y="191285"/>
                  <a:pt x="427103" y="203199"/>
                </a:cubicBezTo>
                <a:lnTo>
                  <a:pt x="427103" y="227012"/>
                </a:lnTo>
                <a:cubicBezTo>
                  <a:pt x="427103" y="259563"/>
                  <a:pt x="401983" y="286246"/>
                  <a:pt x="370071" y="288735"/>
                </a:cubicBezTo>
                <a:cubicBezTo>
                  <a:pt x="361826" y="308593"/>
                  <a:pt x="348561" y="325846"/>
                  <a:pt x="331858" y="338904"/>
                </a:cubicBezTo>
                <a:lnTo>
                  <a:pt x="331855" y="405957"/>
                </a:lnTo>
                <a:cubicBezTo>
                  <a:pt x="336500" y="405972"/>
                  <a:pt x="341141" y="406836"/>
                  <a:pt x="345541" y="408547"/>
                </a:cubicBezTo>
                <a:lnTo>
                  <a:pt x="469793" y="456867"/>
                </a:lnTo>
                <a:cubicBezTo>
                  <a:pt x="490275" y="464833"/>
                  <a:pt x="504375" y="483837"/>
                  <a:pt x="506061" y="505748"/>
                </a:cubicBezTo>
                <a:lnTo>
                  <a:pt x="511251" y="573213"/>
                </a:lnTo>
                <a:cubicBezTo>
                  <a:pt x="512058" y="583703"/>
                  <a:pt x="504208" y="592861"/>
                  <a:pt x="493718" y="593668"/>
                </a:cubicBezTo>
                <a:cubicBezTo>
                  <a:pt x="493232" y="593705"/>
                  <a:pt x="492744" y="593724"/>
                  <a:pt x="492257" y="593724"/>
                </a:cubicBezTo>
                <a:lnTo>
                  <a:pt x="19050" y="593724"/>
                </a:lnTo>
                <a:cubicBezTo>
                  <a:pt x="8529" y="593724"/>
                  <a:pt x="0" y="585195"/>
                  <a:pt x="0" y="574674"/>
                </a:cubicBezTo>
                <a:cubicBezTo>
                  <a:pt x="0" y="574187"/>
                  <a:pt x="19" y="573699"/>
                  <a:pt x="56" y="573213"/>
                </a:cubicBezTo>
                <a:lnTo>
                  <a:pt x="5246" y="505748"/>
                </a:lnTo>
                <a:cubicBezTo>
                  <a:pt x="6931" y="483837"/>
                  <a:pt x="21032" y="464833"/>
                  <a:pt x="41514" y="456867"/>
                </a:cubicBezTo>
                <a:lnTo>
                  <a:pt x="165766" y="408547"/>
                </a:lnTo>
                <a:cubicBezTo>
                  <a:pt x="170163" y="406837"/>
                  <a:pt x="174801" y="405973"/>
                  <a:pt x="179443" y="405957"/>
                </a:cubicBezTo>
                <a:lnTo>
                  <a:pt x="179439" y="338897"/>
                </a:lnTo>
                <a:cubicBezTo>
                  <a:pt x="162741" y="325839"/>
                  <a:pt x="149480" y="308589"/>
                  <a:pt x="141238" y="288730"/>
                </a:cubicBezTo>
                <a:cubicBezTo>
                  <a:pt x="110052" y="286303"/>
                  <a:pt x="85354" y="260769"/>
                  <a:pt x="84242" y="229232"/>
                </a:cubicBezTo>
                <a:lnTo>
                  <a:pt x="84203" y="227012"/>
                </a:lnTo>
                <a:lnTo>
                  <a:pt x="84203" y="203199"/>
                </a:lnTo>
                <a:cubicBezTo>
                  <a:pt x="84203" y="193480"/>
                  <a:pt x="87842" y="184612"/>
                  <a:pt x="93832" y="177881"/>
                </a:cubicBezTo>
                <a:cubicBezTo>
                  <a:pt x="92430" y="164157"/>
                  <a:pt x="91761" y="148266"/>
                  <a:pt x="91761" y="130174"/>
                </a:cubicBezTo>
                <a:cubicBezTo>
                  <a:pt x="91761" y="88522"/>
                  <a:pt x="108950" y="55289"/>
                  <a:pt x="137960" y="31877"/>
                </a:cubicBezTo>
                <a:cubicBezTo>
                  <a:pt x="160115" y="13997"/>
                  <a:pt x="188569" y="3174"/>
                  <a:pt x="208028" y="3174"/>
                </a:cubicBezTo>
                <a:cubicBezTo>
                  <a:pt x="224748" y="3174"/>
                  <a:pt x="239373" y="5492"/>
                  <a:pt x="251882" y="10204"/>
                </a:cubicBezTo>
                <a:lnTo>
                  <a:pt x="254965" y="11432"/>
                </a:lnTo>
                <a:lnTo>
                  <a:pt x="257895" y="9802"/>
                </a:lnTo>
                <a:cubicBezTo>
                  <a:pt x="277573" y="-648"/>
                  <a:pt x="299970" y="-2708"/>
                  <a:pt x="324638" y="3459"/>
                </a:cubicBezTo>
                <a:close/>
                <a:moveTo>
                  <a:pt x="255653" y="365124"/>
                </a:moveTo>
                <a:cubicBezTo>
                  <a:pt x="235041" y="365124"/>
                  <a:pt x="215605" y="360088"/>
                  <a:pt x="198508" y="351178"/>
                </a:cubicBezTo>
                <a:lnTo>
                  <a:pt x="198516" y="410351"/>
                </a:lnTo>
                <a:cubicBezTo>
                  <a:pt x="221536" y="418300"/>
                  <a:pt x="240582" y="422274"/>
                  <a:pt x="255653" y="422274"/>
                </a:cubicBezTo>
                <a:cubicBezTo>
                  <a:pt x="270726" y="422274"/>
                  <a:pt x="289774" y="418299"/>
                  <a:pt x="312797" y="410348"/>
                </a:cubicBezTo>
                <a:lnTo>
                  <a:pt x="312807" y="351174"/>
                </a:lnTo>
                <a:cubicBezTo>
                  <a:pt x="295709" y="360086"/>
                  <a:pt x="276269" y="365124"/>
                  <a:pt x="255653" y="365124"/>
                </a:cubicBezTo>
                <a:close/>
                <a:moveTo>
                  <a:pt x="341378" y="136524"/>
                </a:moveTo>
                <a:lnTo>
                  <a:pt x="331853" y="136522"/>
                </a:lnTo>
                <a:lnTo>
                  <a:pt x="331853" y="174624"/>
                </a:lnTo>
                <a:cubicBezTo>
                  <a:pt x="331853" y="179423"/>
                  <a:pt x="328341" y="183282"/>
                  <a:pt x="323902" y="184023"/>
                </a:cubicBezTo>
                <a:lnTo>
                  <a:pt x="322862" y="184138"/>
                </a:lnTo>
                <a:cubicBezTo>
                  <a:pt x="322160" y="184176"/>
                  <a:pt x="321440" y="184136"/>
                  <a:pt x="320713" y="184011"/>
                </a:cubicBezTo>
                <a:cubicBezTo>
                  <a:pt x="299601" y="180377"/>
                  <a:pt x="284209" y="175432"/>
                  <a:pt x="274271" y="168806"/>
                </a:cubicBezTo>
                <a:cubicBezTo>
                  <a:pt x="270890" y="166552"/>
                  <a:pt x="267242" y="163614"/>
                  <a:pt x="263311" y="159984"/>
                </a:cubicBezTo>
                <a:lnTo>
                  <a:pt x="262235" y="158968"/>
                </a:lnTo>
                <a:lnTo>
                  <a:pt x="264993" y="172756"/>
                </a:lnTo>
                <a:cubicBezTo>
                  <a:pt x="266047" y="178023"/>
                  <a:pt x="262549" y="183033"/>
                  <a:pt x="257410" y="183987"/>
                </a:cubicBezTo>
                <a:lnTo>
                  <a:pt x="256284" y="184128"/>
                </a:lnTo>
                <a:cubicBezTo>
                  <a:pt x="252180" y="184401"/>
                  <a:pt x="248194" y="184581"/>
                  <a:pt x="244324" y="184670"/>
                </a:cubicBezTo>
                <a:lnTo>
                  <a:pt x="240493" y="184728"/>
                </a:lnTo>
                <a:lnTo>
                  <a:pt x="240493" y="184728"/>
                </a:lnTo>
                <a:lnTo>
                  <a:pt x="236740" y="184724"/>
                </a:lnTo>
                <a:cubicBezTo>
                  <a:pt x="209503" y="184468"/>
                  <a:pt x="188549" y="179213"/>
                  <a:pt x="173872" y="168599"/>
                </a:cubicBezTo>
                <a:cubicBezTo>
                  <a:pt x="165357" y="162442"/>
                  <a:pt x="157688" y="155476"/>
                  <a:pt x="150872" y="147712"/>
                </a:cubicBezTo>
                <a:lnTo>
                  <a:pt x="150866" y="165087"/>
                </a:lnTo>
                <a:lnTo>
                  <a:pt x="150878" y="165092"/>
                </a:lnTo>
                <a:lnTo>
                  <a:pt x="150878" y="184142"/>
                </a:lnTo>
                <a:lnTo>
                  <a:pt x="150866" y="184137"/>
                </a:lnTo>
                <a:lnTo>
                  <a:pt x="150878" y="241299"/>
                </a:lnTo>
                <a:cubicBezTo>
                  <a:pt x="150878" y="250484"/>
                  <a:pt x="152060" y="259393"/>
                  <a:pt x="154280" y="267882"/>
                </a:cubicBezTo>
                <a:lnTo>
                  <a:pt x="154823" y="269875"/>
                </a:lnTo>
                <a:lnTo>
                  <a:pt x="155867" y="273336"/>
                </a:lnTo>
                <a:cubicBezTo>
                  <a:pt x="156004" y="273764"/>
                  <a:pt x="156144" y="274191"/>
                  <a:pt x="156287" y="274616"/>
                </a:cubicBezTo>
                <a:cubicBezTo>
                  <a:pt x="156553" y="275412"/>
                  <a:pt x="156830" y="276206"/>
                  <a:pt x="157116" y="276995"/>
                </a:cubicBezTo>
                <a:lnTo>
                  <a:pt x="156287" y="274616"/>
                </a:lnTo>
                <a:cubicBezTo>
                  <a:pt x="156652" y="275705"/>
                  <a:pt x="157034" y="276786"/>
                  <a:pt x="157433" y="277859"/>
                </a:cubicBezTo>
                <a:lnTo>
                  <a:pt x="158879" y="281527"/>
                </a:lnTo>
                <a:lnTo>
                  <a:pt x="158879" y="281527"/>
                </a:lnTo>
                <a:lnTo>
                  <a:pt x="160419" y="285043"/>
                </a:lnTo>
                <a:cubicBezTo>
                  <a:pt x="160445" y="285101"/>
                  <a:pt x="160472" y="285158"/>
                  <a:pt x="160499" y="285216"/>
                </a:cubicBezTo>
                <a:cubicBezTo>
                  <a:pt x="160965" y="286224"/>
                  <a:pt x="161450" y="287231"/>
                  <a:pt x="161950" y="288228"/>
                </a:cubicBezTo>
                <a:cubicBezTo>
                  <a:pt x="167887" y="300060"/>
                  <a:pt x="176001" y="310613"/>
                  <a:pt x="185765" y="319360"/>
                </a:cubicBezTo>
                <a:lnTo>
                  <a:pt x="184963" y="318635"/>
                </a:lnTo>
                <a:cubicBezTo>
                  <a:pt x="186089" y="319665"/>
                  <a:pt x="187238" y="320670"/>
                  <a:pt x="188408" y="321651"/>
                </a:cubicBezTo>
                <a:lnTo>
                  <a:pt x="185765" y="319360"/>
                </a:lnTo>
                <a:cubicBezTo>
                  <a:pt x="186732" y="320228"/>
                  <a:pt x="187716" y="321077"/>
                  <a:pt x="188716" y="321908"/>
                </a:cubicBezTo>
                <a:lnTo>
                  <a:pt x="188408" y="321651"/>
                </a:lnTo>
                <a:cubicBezTo>
                  <a:pt x="190474" y="323382"/>
                  <a:pt x="192608" y="325034"/>
                  <a:pt x="194805" y="326604"/>
                </a:cubicBezTo>
                <a:cubicBezTo>
                  <a:pt x="194998" y="326743"/>
                  <a:pt x="195192" y="326880"/>
                  <a:pt x="195386" y="327017"/>
                </a:cubicBezTo>
                <a:lnTo>
                  <a:pt x="194805" y="326604"/>
                </a:lnTo>
                <a:cubicBezTo>
                  <a:pt x="195884" y="327375"/>
                  <a:pt x="196978" y="328126"/>
                  <a:pt x="198087" y="328857"/>
                </a:cubicBezTo>
                <a:lnTo>
                  <a:pt x="195386" y="327017"/>
                </a:lnTo>
                <a:cubicBezTo>
                  <a:pt x="212432" y="339023"/>
                  <a:pt x="233219" y="346074"/>
                  <a:pt x="255653" y="346074"/>
                </a:cubicBezTo>
                <a:cubicBezTo>
                  <a:pt x="278353" y="346074"/>
                  <a:pt x="299367" y="338855"/>
                  <a:pt x="316524" y="326588"/>
                </a:cubicBezTo>
                <a:cubicBezTo>
                  <a:pt x="317475" y="325908"/>
                  <a:pt x="318416" y="325212"/>
                  <a:pt x="319344" y="324500"/>
                </a:cubicBezTo>
                <a:lnTo>
                  <a:pt x="316524" y="326588"/>
                </a:lnTo>
                <a:cubicBezTo>
                  <a:pt x="317593" y="325824"/>
                  <a:pt x="318646" y="325041"/>
                  <a:pt x="319684" y="324238"/>
                </a:cubicBezTo>
                <a:lnTo>
                  <a:pt x="319344" y="324500"/>
                </a:lnTo>
                <a:cubicBezTo>
                  <a:pt x="321510" y="322840"/>
                  <a:pt x="323610" y="321096"/>
                  <a:pt x="325638" y="319274"/>
                </a:cubicBezTo>
                <a:cubicBezTo>
                  <a:pt x="325841" y="319092"/>
                  <a:pt x="326044" y="318908"/>
                  <a:pt x="326247" y="318723"/>
                </a:cubicBezTo>
                <a:cubicBezTo>
                  <a:pt x="327013" y="318024"/>
                  <a:pt x="327768" y="317315"/>
                  <a:pt x="328512" y="316595"/>
                </a:cubicBezTo>
                <a:lnTo>
                  <a:pt x="326247" y="318723"/>
                </a:lnTo>
                <a:cubicBezTo>
                  <a:pt x="327308" y="317756"/>
                  <a:pt x="328348" y="316766"/>
                  <a:pt x="329368" y="315756"/>
                </a:cubicBezTo>
                <a:lnTo>
                  <a:pt x="328512" y="316595"/>
                </a:lnTo>
                <a:cubicBezTo>
                  <a:pt x="329651" y="315492"/>
                  <a:pt x="330766" y="314364"/>
                  <a:pt x="331855" y="313210"/>
                </a:cubicBezTo>
                <a:lnTo>
                  <a:pt x="333334" y="311611"/>
                </a:lnTo>
                <a:cubicBezTo>
                  <a:pt x="339586" y="304707"/>
                  <a:pt x="344932" y="296966"/>
                  <a:pt x="349181" y="288576"/>
                </a:cubicBezTo>
                <a:lnTo>
                  <a:pt x="349002" y="288929"/>
                </a:lnTo>
                <a:cubicBezTo>
                  <a:pt x="349628" y="287703"/>
                  <a:pt x="350231" y="286464"/>
                  <a:pt x="350810" y="285211"/>
                </a:cubicBezTo>
                <a:cubicBezTo>
                  <a:pt x="350854" y="285116"/>
                  <a:pt x="350899" y="285018"/>
                  <a:pt x="350944" y="284920"/>
                </a:cubicBezTo>
                <a:lnTo>
                  <a:pt x="350810" y="285211"/>
                </a:lnTo>
                <a:cubicBezTo>
                  <a:pt x="351327" y="284093"/>
                  <a:pt x="351825" y="282964"/>
                  <a:pt x="352303" y="281826"/>
                </a:cubicBezTo>
                <a:lnTo>
                  <a:pt x="350944" y="284920"/>
                </a:lnTo>
                <a:cubicBezTo>
                  <a:pt x="351485" y="283740"/>
                  <a:pt x="352005" y="282548"/>
                  <a:pt x="352503" y="281345"/>
                </a:cubicBezTo>
                <a:lnTo>
                  <a:pt x="352303" y="281826"/>
                </a:lnTo>
                <a:cubicBezTo>
                  <a:pt x="352852" y="280516"/>
                  <a:pt x="353376" y="279194"/>
                  <a:pt x="353873" y="277858"/>
                </a:cubicBezTo>
                <a:lnTo>
                  <a:pt x="352503" y="281345"/>
                </a:lnTo>
                <a:cubicBezTo>
                  <a:pt x="353053" y="280016"/>
                  <a:pt x="353577" y="278673"/>
                  <a:pt x="354073" y="277318"/>
                </a:cubicBezTo>
                <a:lnTo>
                  <a:pt x="353873" y="277858"/>
                </a:lnTo>
                <a:cubicBezTo>
                  <a:pt x="354797" y="275378"/>
                  <a:pt x="355629" y="272854"/>
                  <a:pt x="356366" y="270289"/>
                </a:cubicBezTo>
                <a:cubicBezTo>
                  <a:pt x="358770" y="261923"/>
                  <a:pt x="360159" y="253128"/>
                  <a:pt x="360393" y="244046"/>
                </a:cubicBezTo>
                <a:lnTo>
                  <a:pt x="360428" y="241299"/>
                </a:lnTo>
                <a:lnTo>
                  <a:pt x="360428" y="155574"/>
                </a:lnTo>
                <a:cubicBezTo>
                  <a:pt x="360428" y="145531"/>
                  <a:pt x="352657" y="137304"/>
                  <a:pt x="342800" y="136576"/>
                </a:cubicBezTo>
                <a:lnTo>
                  <a:pt x="341378" y="136524"/>
                </a:lnTo>
                <a:close/>
                <a:moveTo>
                  <a:pt x="389003" y="184149"/>
                </a:moveTo>
                <a:lnTo>
                  <a:pt x="379476" y="184147"/>
                </a:lnTo>
                <a:lnTo>
                  <a:pt x="379478" y="241299"/>
                </a:lnTo>
                <a:cubicBezTo>
                  <a:pt x="379478" y="250595"/>
                  <a:pt x="378454" y="259652"/>
                  <a:pt x="376512" y="268363"/>
                </a:cubicBezTo>
                <a:cubicBezTo>
                  <a:pt x="394689" y="263400"/>
                  <a:pt x="408053" y="246767"/>
                  <a:pt x="408053" y="227012"/>
                </a:cubicBezTo>
                <a:lnTo>
                  <a:pt x="408053" y="203199"/>
                </a:lnTo>
                <a:cubicBezTo>
                  <a:pt x="408053" y="201764"/>
                  <a:pt x="407895" y="200367"/>
                  <a:pt x="407594" y="199023"/>
                </a:cubicBezTo>
                <a:lnTo>
                  <a:pt x="407589" y="198975"/>
                </a:lnTo>
                <a:cubicBezTo>
                  <a:pt x="407405" y="198205"/>
                  <a:pt x="407211" y="197535"/>
                  <a:pt x="406981" y="196883"/>
                </a:cubicBezTo>
                <a:cubicBezTo>
                  <a:pt x="406920" y="196691"/>
                  <a:pt x="406851" y="196505"/>
                  <a:pt x="406779" y="196321"/>
                </a:cubicBezTo>
                <a:lnTo>
                  <a:pt x="406981" y="196883"/>
                </a:lnTo>
                <a:cubicBezTo>
                  <a:pt x="406811" y="196399"/>
                  <a:pt x="406623" y="195925"/>
                  <a:pt x="406416" y="195460"/>
                </a:cubicBezTo>
                <a:lnTo>
                  <a:pt x="406779" y="196321"/>
                </a:lnTo>
                <a:cubicBezTo>
                  <a:pt x="406608" y="195878"/>
                  <a:pt x="406420" y="195443"/>
                  <a:pt x="406217" y="195017"/>
                </a:cubicBezTo>
                <a:lnTo>
                  <a:pt x="406416" y="195460"/>
                </a:lnTo>
                <a:cubicBezTo>
                  <a:pt x="406232" y="195047"/>
                  <a:pt x="406033" y="194641"/>
                  <a:pt x="405821" y="194243"/>
                </a:cubicBezTo>
                <a:lnTo>
                  <a:pt x="406217" y="195017"/>
                </a:lnTo>
                <a:cubicBezTo>
                  <a:pt x="405997" y="194554"/>
                  <a:pt x="405758" y="194102"/>
                  <a:pt x="405503" y="193661"/>
                </a:cubicBezTo>
                <a:lnTo>
                  <a:pt x="405821" y="194243"/>
                </a:lnTo>
                <a:cubicBezTo>
                  <a:pt x="405606" y="193840"/>
                  <a:pt x="405377" y="193446"/>
                  <a:pt x="405134" y="193061"/>
                </a:cubicBezTo>
                <a:lnTo>
                  <a:pt x="405503" y="193661"/>
                </a:lnTo>
                <a:cubicBezTo>
                  <a:pt x="405282" y="193281"/>
                  <a:pt x="405049" y="192909"/>
                  <a:pt x="404803" y="192545"/>
                </a:cubicBezTo>
                <a:lnTo>
                  <a:pt x="405134" y="193061"/>
                </a:lnTo>
                <a:cubicBezTo>
                  <a:pt x="404874" y="192648"/>
                  <a:pt x="404599" y="192246"/>
                  <a:pt x="404309" y="191855"/>
                </a:cubicBezTo>
                <a:lnTo>
                  <a:pt x="404803" y="192545"/>
                </a:lnTo>
                <a:cubicBezTo>
                  <a:pt x="404563" y="192190"/>
                  <a:pt x="404310" y="191843"/>
                  <a:pt x="404047" y="191505"/>
                </a:cubicBezTo>
                <a:lnTo>
                  <a:pt x="404309" y="191855"/>
                </a:lnTo>
                <a:cubicBezTo>
                  <a:pt x="403058" y="190170"/>
                  <a:pt x="401534" y="188698"/>
                  <a:pt x="399804" y="187505"/>
                </a:cubicBezTo>
                <a:cubicBezTo>
                  <a:pt x="399617" y="187374"/>
                  <a:pt x="399427" y="187249"/>
                  <a:pt x="399236" y="187126"/>
                </a:cubicBezTo>
                <a:lnTo>
                  <a:pt x="399804" y="187505"/>
                </a:lnTo>
                <a:cubicBezTo>
                  <a:pt x="399403" y="187228"/>
                  <a:pt x="398990" y="186966"/>
                  <a:pt x="398567" y="186720"/>
                </a:cubicBezTo>
                <a:lnTo>
                  <a:pt x="399236" y="187126"/>
                </a:lnTo>
                <a:cubicBezTo>
                  <a:pt x="398886" y="186904"/>
                  <a:pt x="398529" y="186692"/>
                  <a:pt x="398165" y="186492"/>
                </a:cubicBezTo>
                <a:lnTo>
                  <a:pt x="398567" y="186720"/>
                </a:lnTo>
                <a:cubicBezTo>
                  <a:pt x="398150" y="186478"/>
                  <a:pt x="397723" y="186251"/>
                  <a:pt x="397287" y="186040"/>
                </a:cubicBezTo>
                <a:lnTo>
                  <a:pt x="398165" y="186492"/>
                </a:lnTo>
                <a:cubicBezTo>
                  <a:pt x="397745" y="186261"/>
                  <a:pt x="397316" y="186046"/>
                  <a:pt x="396878" y="185847"/>
                </a:cubicBezTo>
                <a:lnTo>
                  <a:pt x="397287" y="186040"/>
                </a:lnTo>
                <a:cubicBezTo>
                  <a:pt x="396908" y="185856"/>
                  <a:pt x="396521" y="185685"/>
                  <a:pt x="396128" y="185526"/>
                </a:cubicBezTo>
                <a:lnTo>
                  <a:pt x="396878" y="185847"/>
                </a:lnTo>
                <a:cubicBezTo>
                  <a:pt x="396368" y="185615"/>
                  <a:pt x="395845" y="185405"/>
                  <a:pt x="395312" y="185218"/>
                </a:cubicBezTo>
                <a:lnTo>
                  <a:pt x="396128" y="185526"/>
                </a:lnTo>
                <a:cubicBezTo>
                  <a:pt x="395744" y="185371"/>
                  <a:pt x="395354" y="185228"/>
                  <a:pt x="394958" y="185098"/>
                </a:cubicBezTo>
                <a:lnTo>
                  <a:pt x="395312" y="185218"/>
                </a:lnTo>
                <a:cubicBezTo>
                  <a:pt x="394833" y="185050"/>
                  <a:pt x="394345" y="184901"/>
                  <a:pt x="393849" y="184771"/>
                </a:cubicBezTo>
                <a:lnTo>
                  <a:pt x="394958" y="185098"/>
                </a:lnTo>
                <a:cubicBezTo>
                  <a:pt x="394485" y="184943"/>
                  <a:pt x="394005" y="184806"/>
                  <a:pt x="393517" y="184687"/>
                </a:cubicBezTo>
                <a:lnTo>
                  <a:pt x="393849" y="184771"/>
                </a:lnTo>
                <a:cubicBezTo>
                  <a:pt x="393354" y="184641"/>
                  <a:pt x="392851" y="184531"/>
                  <a:pt x="392341" y="184441"/>
                </a:cubicBezTo>
                <a:lnTo>
                  <a:pt x="393517" y="184687"/>
                </a:lnTo>
                <a:cubicBezTo>
                  <a:pt x="393047" y="184573"/>
                  <a:pt x="392570" y="184476"/>
                  <a:pt x="392088" y="184398"/>
                </a:cubicBezTo>
                <a:lnTo>
                  <a:pt x="392341" y="184441"/>
                </a:lnTo>
                <a:cubicBezTo>
                  <a:pt x="391765" y="184339"/>
                  <a:pt x="391181" y="184263"/>
                  <a:pt x="390589" y="184214"/>
                </a:cubicBezTo>
                <a:lnTo>
                  <a:pt x="389003" y="184149"/>
                </a:lnTo>
                <a:close/>
                <a:moveTo>
                  <a:pt x="103253" y="227012"/>
                </a:moveTo>
                <a:cubicBezTo>
                  <a:pt x="103253" y="246767"/>
                  <a:pt x="116618" y="263401"/>
                  <a:pt x="134800" y="268365"/>
                </a:cubicBezTo>
                <a:cubicBezTo>
                  <a:pt x="132852" y="259646"/>
                  <a:pt x="131828" y="250592"/>
                  <a:pt x="131828" y="241299"/>
                </a:cubicBezTo>
                <a:lnTo>
                  <a:pt x="131826" y="184147"/>
                </a:lnTo>
                <a:lnTo>
                  <a:pt x="122303" y="184149"/>
                </a:lnTo>
                <a:cubicBezTo>
                  <a:pt x="112261" y="184149"/>
                  <a:pt x="104033" y="191920"/>
                  <a:pt x="103306" y="201777"/>
                </a:cubicBezTo>
                <a:lnTo>
                  <a:pt x="103253" y="203199"/>
                </a:lnTo>
                <a:lnTo>
                  <a:pt x="103253" y="227012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7" name="Rect 0"/>
          <p:cNvSpPr>
            <a:spLocks noChangeAspect="1"/>
          </p:cNvSpPr>
          <p:nvPr/>
        </p:nvSpPr>
        <p:spPr>
          <a:xfrm rot="0">
            <a:off x="7479030" y="5716270"/>
            <a:ext cx="512445" cy="594995"/>
          </a:xfrm>
          <a:custGeom>
            <a:gdLst>
              <a:gd fmla="*/ 324638 w 511309" name="TX0"/>
              <a:gd fmla="*/ 3459 h 593726" name="TY0"/>
              <a:gd fmla="*/ 414414 w 511309" name="TX1"/>
              <a:gd fmla="*/ 129226 h 593726" name="TY1"/>
              <a:gd fmla="*/ 413081 w 511309" name="TX2"/>
              <a:gd fmla="*/ 173664 h 593726" name="TY2"/>
              <a:gd fmla="*/ 427103 w 511309" name="TX3"/>
              <a:gd fmla="*/ 203199 h 593726" name="TY3"/>
              <a:gd fmla="*/ 427103 w 511309" name="TX4"/>
              <a:gd fmla="*/ 227012 h 593726" name="TY4"/>
              <a:gd fmla="*/ 370071 w 511309" name="TX5"/>
              <a:gd fmla="*/ 288735 h 593726" name="TY5"/>
              <a:gd fmla="*/ 331858 w 511309" name="TX6"/>
              <a:gd fmla="*/ 338904 h 593726" name="TY6"/>
              <a:gd fmla="*/ 331855 w 511309" name="TX7"/>
              <a:gd fmla="*/ 405957 h 593726" name="TY7"/>
              <a:gd fmla="*/ 345541 w 511309" name="TX8"/>
              <a:gd fmla="*/ 408547 h 593726" name="TY8"/>
              <a:gd fmla="*/ 469793 w 511309" name="TX9"/>
              <a:gd fmla="*/ 456867 h 593726" name="TY9"/>
              <a:gd fmla="*/ 506061 w 511309" name="TX10"/>
              <a:gd fmla="*/ 505748 h 593726" name="TY10"/>
              <a:gd fmla="*/ 511251 w 511309" name="TX11"/>
              <a:gd fmla="*/ 573213 h 593726" name="TY11"/>
              <a:gd fmla="*/ 493718 w 511309" name="TX12"/>
              <a:gd fmla="*/ 593668 h 593726" name="TY12"/>
              <a:gd fmla="*/ 492257 w 511309" name="TX13"/>
              <a:gd fmla="*/ 593724 h 593726" name="TY13"/>
              <a:gd fmla="*/ 19050 w 511309" name="TX14"/>
              <a:gd fmla="*/ 593724 h 593726" name="TY14"/>
              <a:gd fmla="*/ 0 w 511309" name="TX15"/>
              <a:gd fmla="*/ 574674 h 593726" name="TY15"/>
              <a:gd fmla="*/ 56 w 511309" name="TX16"/>
              <a:gd fmla="*/ 573213 h 593726" name="TY16"/>
              <a:gd fmla="*/ 5246 w 511309" name="TX17"/>
              <a:gd fmla="*/ 505748 h 593726" name="TY17"/>
              <a:gd fmla="*/ 41514 w 511309" name="TX18"/>
              <a:gd fmla="*/ 456867 h 593726" name="TY18"/>
              <a:gd fmla="*/ 165766 w 511309" name="TX19"/>
              <a:gd fmla="*/ 408547 h 593726" name="TY19"/>
              <a:gd fmla="*/ 179443 w 511309" name="TX20"/>
              <a:gd fmla="*/ 405957 h 593726" name="TY20"/>
              <a:gd fmla="*/ 179439 w 511309" name="TX21"/>
              <a:gd fmla="*/ 338897 h 593726" name="TY21"/>
              <a:gd fmla="*/ 141238 w 511309" name="TX22"/>
              <a:gd fmla="*/ 288730 h 593726" name="TY22"/>
              <a:gd fmla="*/ 84242 w 511309" name="TX23"/>
              <a:gd fmla="*/ 229232 h 593726" name="TY23"/>
              <a:gd fmla="*/ 84203 w 511309" name="TX24"/>
              <a:gd fmla="*/ 227012 h 593726" name="TY24"/>
              <a:gd fmla="*/ 84203 w 511309" name="TX25"/>
              <a:gd fmla="*/ 203199 h 593726" name="TY25"/>
              <a:gd fmla="*/ 93832 w 511309" name="TX26"/>
              <a:gd fmla="*/ 177881 h 593726" name="TY26"/>
              <a:gd fmla="*/ 91761 w 511309" name="TX27"/>
              <a:gd fmla="*/ 130174 h 593726" name="TY27"/>
              <a:gd fmla="*/ 137960 w 511309" name="TX28"/>
              <a:gd fmla="*/ 31877 h 593726" name="TY28"/>
              <a:gd fmla="*/ 208028 w 511309" name="TX29"/>
              <a:gd fmla="*/ 3174 h 593726" name="TY29"/>
              <a:gd fmla="*/ 251882 w 511309" name="TX30"/>
              <a:gd fmla="*/ 10204 h 593726" name="TY30"/>
              <a:gd fmla="*/ 254965 w 511309" name="TX31"/>
              <a:gd fmla="*/ 11432 h 593726" name="TY31"/>
              <a:gd fmla="*/ 257895 w 511309" name="TX32"/>
              <a:gd fmla="*/ 9802 h 593726" name="TY32"/>
              <a:gd fmla="*/ 324638 w 511309" name="TX33"/>
              <a:gd fmla="*/ 3459 h 593726" name="TY33"/>
              <a:gd fmla="*/ 255653 w 511309" name="TX35"/>
              <a:gd fmla="*/ 365124 h 593726" name="TY35"/>
              <a:gd fmla="*/ 198508 w 511309" name="TX36"/>
              <a:gd fmla="*/ 351178 h 593726" name="TY36"/>
              <a:gd fmla="*/ 198516 w 511309" name="TX37"/>
              <a:gd fmla="*/ 410351 h 593726" name="TY37"/>
              <a:gd fmla="*/ 255653 w 511309" name="TX38"/>
              <a:gd fmla="*/ 422274 h 593726" name="TY38"/>
              <a:gd fmla="*/ 312797 w 511309" name="TX39"/>
              <a:gd fmla="*/ 410348 h 593726" name="TY39"/>
              <a:gd fmla="*/ 312807 w 511309" name="TX40"/>
              <a:gd fmla="*/ 351174 h 593726" name="TY40"/>
              <a:gd fmla="*/ 255653 w 511309" name="TX41"/>
              <a:gd fmla="*/ 365124 h 593726" name="TY41"/>
              <a:gd fmla="*/ 341378 w 511309" name="TX43"/>
              <a:gd fmla="*/ 136524 h 593726" name="TY43"/>
              <a:gd fmla="*/ 331853 w 511309" name="TX44"/>
              <a:gd fmla="*/ 136522 h 593726" name="TY44"/>
              <a:gd fmla="*/ 331853 w 511309" name="TX45"/>
              <a:gd fmla="*/ 174624 h 593726" name="TY45"/>
              <a:gd fmla="*/ 323902 w 511309" name="TX46"/>
              <a:gd fmla="*/ 184023 h 593726" name="TY46"/>
              <a:gd fmla="*/ 322862 w 511309" name="TX47"/>
              <a:gd fmla="*/ 184138 h 593726" name="TY47"/>
              <a:gd fmla="*/ 320713 w 511309" name="TX48"/>
              <a:gd fmla="*/ 184011 h 593726" name="TY48"/>
              <a:gd fmla="*/ 274271 w 511309" name="TX49"/>
              <a:gd fmla="*/ 168806 h 593726" name="TY49"/>
              <a:gd fmla="*/ 263311 w 511309" name="TX50"/>
              <a:gd fmla="*/ 159984 h 593726" name="TY50"/>
              <a:gd fmla="*/ 262235 w 511309" name="TX51"/>
              <a:gd fmla="*/ 158968 h 593726" name="TY51"/>
              <a:gd fmla="*/ 264993 w 511309" name="TX52"/>
              <a:gd fmla="*/ 172756 h 593726" name="TY52"/>
              <a:gd fmla="*/ 257410 w 511309" name="TX53"/>
              <a:gd fmla="*/ 183987 h 593726" name="TY53"/>
              <a:gd fmla="*/ 256284 w 511309" name="TX54"/>
              <a:gd fmla="*/ 184128 h 593726" name="TY54"/>
              <a:gd fmla="*/ 244324 w 511309" name="TX55"/>
              <a:gd fmla="*/ 184670 h 593726" name="TY55"/>
              <a:gd fmla="*/ 240493 w 511309" name="TX56"/>
              <a:gd fmla="*/ 184728 h 593726" name="TY56"/>
              <a:gd fmla="*/ 240493 w 511309" name="TX57"/>
              <a:gd fmla="*/ 184728 h 593726" name="TY57"/>
              <a:gd fmla="*/ 236740 w 511309" name="TX58"/>
              <a:gd fmla="*/ 184724 h 593726" name="TY58"/>
              <a:gd fmla="*/ 173872 w 511309" name="TX59"/>
              <a:gd fmla="*/ 168599 h 593726" name="TY59"/>
              <a:gd fmla="*/ 150872 w 511309" name="TX60"/>
              <a:gd fmla="*/ 147712 h 593726" name="TY60"/>
              <a:gd fmla="*/ 150866 w 511309" name="TX61"/>
              <a:gd fmla="*/ 165087 h 593726" name="TY61"/>
              <a:gd fmla="*/ 150878 w 511309" name="TX62"/>
              <a:gd fmla="*/ 165092 h 593726" name="TY62"/>
              <a:gd fmla="*/ 150878 w 511309" name="TX63"/>
              <a:gd fmla="*/ 184142 h 593726" name="TY63"/>
              <a:gd fmla="*/ 150866 w 511309" name="TX64"/>
              <a:gd fmla="*/ 184137 h 593726" name="TY64"/>
              <a:gd fmla="*/ 150878 w 511309" name="TX65"/>
              <a:gd fmla="*/ 241299 h 593726" name="TY65"/>
              <a:gd fmla="*/ 154280 w 511309" name="TX66"/>
              <a:gd fmla="*/ 267882 h 593726" name="TY66"/>
              <a:gd fmla="*/ 154823 w 511309" name="TX67"/>
              <a:gd fmla="*/ 269875 h 593726" name="TY67"/>
              <a:gd fmla="*/ 155867 w 511309" name="TX68"/>
              <a:gd fmla="*/ 273336 h 593726" name="TY68"/>
              <a:gd fmla="*/ 156287 w 511309" name="TX69"/>
              <a:gd fmla="*/ 274616 h 593726" name="TY69"/>
              <a:gd fmla="*/ 157116 w 511309" name="TX70"/>
              <a:gd fmla="*/ 276995 h 593726" name="TY70"/>
              <a:gd fmla="*/ 156287 w 511309" name="TX71"/>
              <a:gd fmla="*/ 274616 h 593726" name="TY71"/>
              <a:gd fmla="*/ 157433 w 511309" name="TX72"/>
              <a:gd fmla="*/ 277859 h 593726" name="TY72"/>
              <a:gd fmla="*/ 158879 w 511309" name="TX73"/>
              <a:gd fmla="*/ 281527 h 593726" name="TY73"/>
              <a:gd fmla="*/ 158879 w 511309" name="TX74"/>
              <a:gd fmla="*/ 281527 h 593726" name="TY74"/>
              <a:gd fmla="*/ 160419 w 511309" name="TX75"/>
              <a:gd fmla="*/ 285043 h 593726" name="TY75"/>
              <a:gd fmla="*/ 160499 w 511309" name="TX76"/>
              <a:gd fmla="*/ 285216 h 593726" name="TY76"/>
              <a:gd fmla="*/ 161950 w 511309" name="TX77"/>
              <a:gd fmla="*/ 288228 h 593726" name="TY77"/>
              <a:gd fmla="*/ 185765 w 511309" name="TX78"/>
              <a:gd fmla="*/ 319360 h 593726" name="TY78"/>
              <a:gd fmla="*/ 184963 w 511309" name="TX79"/>
              <a:gd fmla="*/ 318635 h 593726" name="TY79"/>
              <a:gd fmla="*/ 188408 w 511309" name="TX80"/>
              <a:gd fmla="*/ 321651 h 593726" name="TY80"/>
              <a:gd fmla="*/ 185765 w 511309" name="TX81"/>
              <a:gd fmla="*/ 319360 h 593726" name="TY81"/>
              <a:gd fmla="*/ 188716 w 511309" name="TX82"/>
              <a:gd fmla="*/ 321908 h 593726" name="TY82"/>
              <a:gd fmla="*/ 188408 w 511309" name="TX83"/>
              <a:gd fmla="*/ 321651 h 593726" name="TY83"/>
              <a:gd fmla="*/ 194805 w 511309" name="TX84"/>
              <a:gd fmla="*/ 326604 h 593726" name="TY84"/>
              <a:gd fmla="*/ 195386 w 511309" name="TX85"/>
              <a:gd fmla="*/ 327017 h 593726" name="TY85"/>
              <a:gd fmla="*/ 194805 w 511309" name="TX86"/>
              <a:gd fmla="*/ 326604 h 593726" name="TY86"/>
              <a:gd fmla="*/ 198087 w 511309" name="TX87"/>
              <a:gd fmla="*/ 328857 h 593726" name="TY87"/>
              <a:gd fmla="*/ 195386 w 511309" name="TX88"/>
              <a:gd fmla="*/ 327017 h 593726" name="TY88"/>
              <a:gd fmla="*/ 255653 w 511309" name="TX89"/>
              <a:gd fmla="*/ 346074 h 593726" name="TY89"/>
              <a:gd fmla="*/ 316524 w 511309" name="TX90"/>
              <a:gd fmla="*/ 326588 h 593726" name="TY90"/>
              <a:gd fmla="*/ 319344 w 511309" name="TX91"/>
              <a:gd fmla="*/ 324500 h 593726" name="TY91"/>
              <a:gd fmla="*/ 316524 w 511309" name="TX92"/>
              <a:gd fmla="*/ 326588 h 593726" name="TY92"/>
              <a:gd fmla="*/ 319684 w 511309" name="TX93"/>
              <a:gd fmla="*/ 324238 h 593726" name="TY93"/>
              <a:gd fmla="*/ 319344 w 511309" name="TX94"/>
              <a:gd fmla="*/ 324500 h 593726" name="TY94"/>
              <a:gd fmla="*/ 325638 w 511309" name="TX95"/>
              <a:gd fmla="*/ 319274 h 593726" name="TY95"/>
              <a:gd fmla="*/ 326247 w 511309" name="TX96"/>
              <a:gd fmla="*/ 318723 h 593726" name="TY96"/>
              <a:gd fmla="*/ 328512 w 511309" name="TX97"/>
              <a:gd fmla="*/ 316595 h 593726" name="TY97"/>
              <a:gd fmla="*/ 326247 w 511309" name="TX98"/>
              <a:gd fmla="*/ 318723 h 593726" name="TY98"/>
              <a:gd fmla="*/ 329368 w 511309" name="TX99"/>
              <a:gd fmla="*/ 315756 h 593726" name="TY99"/>
              <a:gd fmla="*/ 328512 w 511309" name="TX100"/>
              <a:gd fmla="*/ 316595 h 593726" name="TY100"/>
              <a:gd fmla="*/ 331855 w 511309" name="TX101"/>
              <a:gd fmla="*/ 313210 h 593726" name="TY101"/>
              <a:gd fmla="*/ 333334 w 511309" name="TX102"/>
              <a:gd fmla="*/ 311611 h 593726" name="TY102"/>
              <a:gd fmla="*/ 349181 w 511309" name="TX103"/>
              <a:gd fmla="*/ 288576 h 593726" name="TY103"/>
              <a:gd fmla="*/ 349002 w 511309" name="TX104"/>
              <a:gd fmla="*/ 288929 h 593726" name="TY104"/>
              <a:gd fmla="*/ 350810 w 511309" name="TX105"/>
              <a:gd fmla="*/ 285211 h 593726" name="TY105"/>
              <a:gd fmla="*/ 350944 w 511309" name="TX106"/>
              <a:gd fmla="*/ 284920 h 593726" name="TY106"/>
              <a:gd fmla="*/ 350810 w 511309" name="TX107"/>
              <a:gd fmla="*/ 285211 h 593726" name="TY107"/>
              <a:gd fmla="*/ 352303 w 511309" name="TX108"/>
              <a:gd fmla="*/ 281826 h 593726" name="TY108"/>
              <a:gd fmla="*/ 350944 w 511309" name="TX109"/>
              <a:gd fmla="*/ 284920 h 593726" name="TY109"/>
              <a:gd fmla="*/ 352503 w 511309" name="TX110"/>
              <a:gd fmla="*/ 281345 h 593726" name="TY110"/>
              <a:gd fmla="*/ 352303 w 511309" name="TX111"/>
              <a:gd fmla="*/ 281826 h 593726" name="TY111"/>
              <a:gd fmla="*/ 353873 w 511309" name="TX112"/>
              <a:gd fmla="*/ 277858 h 593726" name="TY112"/>
              <a:gd fmla="*/ 352503 w 511309" name="TX113"/>
              <a:gd fmla="*/ 281345 h 593726" name="TY113"/>
              <a:gd fmla="*/ 354073 w 511309" name="TX114"/>
              <a:gd fmla="*/ 277318 h 593726" name="TY114"/>
              <a:gd fmla="*/ 353873 w 511309" name="TX115"/>
              <a:gd fmla="*/ 277858 h 593726" name="TY115"/>
              <a:gd fmla="*/ 356366 w 511309" name="TX116"/>
              <a:gd fmla="*/ 270289 h 593726" name="TY116"/>
              <a:gd fmla="*/ 360393 w 511309" name="TX117"/>
              <a:gd fmla="*/ 244046 h 593726" name="TY117"/>
              <a:gd fmla="*/ 360428 w 511309" name="TX118"/>
              <a:gd fmla="*/ 241299 h 593726" name="TY118"/>
              <a:gd fmla="*/ 360428 w 511309" name="TX119"/>
              <a:gd fmla="*/ 155574 h 593726" name="TY119"/>
              <a:gd fmla="*/ 342800 w 511309" name="TX120"/>
              <a:gd fmla="*/ 136576 h 593726" name="TY120"/>
              <a:gd fmla="*/ 341378 w 511309" name="TX121"/>
              <a:gd fmla="*/ 136524 h 593726" name="TY121"/>
              <a:gd fmla="*/ 389003 w 511309" name="TX123"/>
              <a:gd fmla="*/ 184149 h 593726" name="TY123"/>
              <a:gd fmla="*/ 379476 w 511309" name="TX124"/>
              <a:gd fmla="*/ 184147 h 593726" name="TY124"/>
              <a:gd fmla="*/ 379478 w 511309" name="TX125"/>
              <a:gd fmla="*/ 241299 h 593726" name="TY125"/>
              <a:gd fmla="*/ 376512 w 511309" name="TX126"/>
              <a:gd fmla="*/ 268363 h 593726" name="TY126"/>
              <a:gd fmla="*/ 408053 w 511309" name="TX127"/>
              <a:gd fmla="*/ 227012 h 593726" name="TY127"/>
              <a:gd fmla="*/ 408053 w 511309" name="TX128"/>
              <a:gd fmla="*/ 203199 h 593726" name="TY128"/>
              <a:gd fmla="*/ 407594 w 511309" name="TX129"/>
              <a:gd fmla="*/ 199023 h 593726" name="TY129"/>
              <a:gd fmla="*/ 407589 w 511309" name="TX130"/>
              <a:gd fmla="*/ 198975 h 593726" name="TY130"/>
              <a:gd fmla="*/ 406981 w 511309" name="TX131"/>
              <a:gd fmla="*/ 196883 h 593726" name="TY131"/>
              <a:gd fmla="*/ 406779 w 511309" name="TX132"/>
              <a:gd fmla="*/ 196321 h 593726" name="TY132"/>
              <a:gd fmla="*/ 406981 w 511309" name="TX133"/>
              <a:gd fmla="*/ 196883 h 593726" name="TY133"/>
              <a:gd fmla="*/ 406416 w 511309" name="TX134"/>
              <a:gd fmla="*/ 195460 h 593726" name="TY134"/>
              <a:gd fmla="*/ 406779 w 511309" name="TX135"/>
              <a:gd fmla="*/ 196321 h 593726" name="TY135"/>
              <a:gd fmla="*/ 406217 w 511309" name="TX136"/>
              <a:gd fmla="*/ 195017 h 593726" name="TY136"/>
              <a:gd fmla="*/ 406416 w 511309" name="TX137"/>
              <a:gd fmla="*/ 195460 h 593726" name="TY137"/>
              <a:gd fmla="*/ 405821 w 511309" name="TX138"/>
              <a:gd fmla="*/ 194243 h 593726" name="TY138"/>
              <a:gd fmla="*/ 406217 w 511309" name="TX139"/>
              <a:gd fmla="*/ 195017 h 593726" name="TY139"/>
              <a:gd fmla="*/ 405503 w 511309" name="TX140"/>
              <a:gd fmla="*/ 193661 h 593726" name="TY140"/>
              <a:gd fmla="*/ 405821 w 511309" name="TX141"/>
              <a:gd fmla="*/ 194243 h 593726" name="TY141"/>
              <a:gd fmla="*/ 405134 w 511309" name="TX142"/>
              <a:gd fmla="*/ 193061 h 593726" name="TY142"/>
              <a:gd fmla="*/ 405503 w 511309" name="TX143"/>
              <a:gd fmla="*/ 193661 h 593726" name="TY143"/>
              <a:gd fmla="*/ 404803 w 511309" name="TX144"/>
              <a:gd fmla="*/ 192545 h 593726" name="TY144"/>
              <a:gd fmla="*/ 405134 w 511309" name="TX145"/>
              <a:gd fmla="*/ 193061 h 593726" name="TY145"/>
              <a:gd fmla="*/ 404309 w 511309" name="TX146"/>
              <a:gd fmla="*/ 191855 h 593726" name="TY146"/>
              <a:gd fmla="*/ 404803 w 511309" name="TX147"/>
              <a:gd fmla="*/ 192545 h 593726" name="TY147"/>
              <a:gd fmla="*/ 404047 w 511309" name="TX148"/>
              <a:gd fmla="*/ 191505 h 593726" name="TY148"/>
              <a:gd fmla="*/ 404309 w 511309" name="TX149"/>
              <a:gd fmla="*/ 191855 h 593726" name="TY149"/>
              <a:gd fmla="*/ 399804 w 511309" name="TX150"/>
              <a:gd fmla="*/ 187505 h 593726" name="TY150"/>
              <a:gd fmla="*/ 399236 w 511309" name="TX151"/>
              <a:gd fmla="*/ 187126 h 593726" name="TY151"/>
              <a:gd fmla="*/ 399804 w 511309" name="TX152"/>
              <a:gd fmla="*/ 187505 h 593726" name="TY152"/>
              <a:gd fmla="*/ 398567 w 511309" name="TX153"/>
              <a:gd fmla="*/ 186720 h 593726" name="TY153"/>
              <a:gd fmla="*/ 399236 w 511309" name="TX154"/>
              <a:gd fmla="*/ 187126 h 593726" name="TY154"/>
              <a:gd fmla="*/ 398165 w 511309" name="TX155"/>
              <a:gd fmla="*/ 186492 h 593726" name="TY155"/>
              <a:gd fmla="*/ 398567 w 511309" name="TX156"/>
              <a:gd fmla="*/ 186720 h 593726" name="TY156"/>
              <a:gd fmla="*/ 397287 w 511309" name="TX157"/>
              <a:gd fmla="*/ 186040 h 593726" name="TY157"/>
              <a:gd fmla="*/ 398165 w 511309" name="TX158"/>
              <a:gd fmla="*/ 186492 h 593726" name="TY158"/>
              <a:gd fmla="*/ 396878 w 511309" name="TX159"/>
              <a:gd fmla="*/ 185847 h 593726" name="TY159"/>
              <a:gd fmla="*/ 397287 w 511309" name="TX160"/>
              <a:gd fmla="*/ 186040 h 593726" name="TY160"/>
              <a:gd fmla="*/ 396128 w 511309" name="TX161"/>
              <a:gd fmla="*/ 185526 h 593726" name="TY161"/>
              <a:gd fmla="*/ 396878 w 511309" name="TX162"/>
              <a:gd fmla="*/ 185847 h 593726" name="TY162"/>
              <a:gd fmla="*/ 395312 w 511309" name="TX163"/>
              <a:gd fmla="*/ 185218 h 593726" name="TY163"/>
              <a:gd fmla="*/ 396128 w 511309" name="TX164"/>
              <a:gd fmla="*/ 185526 h 593726" name="TY164"/>
              <a:gd fmla="*/ 394958 w 511309" name="TX165"/>
              <a:gd fmla="*/ 185098 h 593726" name="TY165"/>
              <a:gd fmla="*/ 395312 w 511309" name="TX166"/>
              <a:gd fmla="*/ 185218 h 593726" name="TY166"/>
              <a:gd fmla="*/ 393849 w 511309" name="TX167"/>
              <a:gd fmla="*/ 184771 h 593726" name="TY167"/>
              <a:gd fmla="*/ 394958 w 511309" name="TX168"/>
              <a:gd fmla="*/ 185098 h 593726" name="TY168"/>
              <a:gd fmla="*/ 393517 w 511309" name="TX169"/>
              <a:gd fmla="*/ 184687 h 593726" name="TY169"/>
              <a:gd fmla="*/ 393849 w 511309" name="TX170"/>
              <a:gd fmla="*/ 184771 h 593726" name="TY170"/>
              <a:gd fmla="*/ 392341 w 511309" name="TX171"/>
              <a:gd fmla="*/ 184441 h 593726" name="TY171"/>
              <a:gd fmla="*/ 393517 w 511309" name="TX172"/>
              <a:gd fmla="*/ 184687 h 593726" name="TY172"/>
              <a:gd fmla="*/ 392088 w 511309" name="TX173"/>
              <a:gd fmla="*/ 184398 h 593726" name="TY173"/>
              <a:gd fmla="*/ 392341 w 511309" name="TX174"/>
              <a:gd fmla="*/ 184441 h 593726" name="TY174"/>
              <a:gd fmla="*/ 390589 w 511309" name="TX175"/>
              <a:gd fmla="*/ 184214 h 593726" name="TY175"/>
              <a:gd fmla="*/ 389003 w 511309" name="TX176"/>
              <a:gd fmla="*/ 184149 h 593726" name="TY176"/>
              <a:gd fmla="*/ 103253 w 511309" name="TX178"/>
              <a:gd fmla="*/ 227012 h 593726" name="TY178"/>
              <a:gd fmla="*/ 134800 w 511309" name="TX179"/>
              <a:gd fmla="*/ 268365 h 593726" name="TY179"/>
              <a:gd fmla="*/ 131828 w 511309" name="TX180"/>
              <a:gd fmla="*/ 241299 h 593726" name="TY180"/>
              <a:gd fmla="*/ 131826 w 511309" name="TX181"/>
              <a:gd fmla="*/ 184147 h 593726" name="TY181"/>
              <a:gd fmla="*/ 122303 w 511309" name="TX182"/>
              <a:gd fmla="*/ 184149 h 593726" name="TY182"/>
              <a:gd fmla="*/ 103306 w 511309" name="TX183"/>
              <a:gd fmla="*/ 201777 h 593726" name="TY183"/>
              <a:gd fmla="*/ 103253 w 511309" name="TX184"/>
              <a:gd fmla="*/ 203199 h 593726" name="TY184"/>
              <a:gd fmla="*/ 103253 w 511309" name="TX185"/>
              <a:gd fmla="*/ 227012 h 593726" name="TY185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</a:cxnLst>
            <a:rect l="l" t="t" r="r" b="b"/>
            <a:pathLst>
              <a:path w="511309" h="593726">
                <a:moveTo>
                  <a:pt x="324638" y="3459"/>
                </a:moveTo>
                <a:cubicBezTo>
                  <a:pt x="370172" y="14842"/>
                  <a:pt x="408037" y="65454"/>
                  <a:pt x="414414" y="129226"/>
                </a:cubicBezTo>
                <a:cubicBezTo>
                  <a:pt x="415973" y="144810"/>
                  <a:pt x="415480" y="158777"/>
                  <a:pt x="413081" y="173664"/>
                </a:cubicBezTo>
                <a:cubicBezTo>
                  <a:pt x="421634" y="180648"/>
                  <a:pt x="427103" y="191285"/>
                  <a:pt x="427103" y="203199"/>
                </a:cubicBezTo>
                <a:lnTo>
                  <a:pt x="427103" y="227012"/>
                </a:lnTo>
                <a:cubicBezTo>
                  <a:pt x="427103" y="259563"/>
                  <a:pt x="401983" y="286246"/>
                  <a:pt x="370071" y="288735"/>
                </a:cubicBezTo>
                <a:cubicBezTo>
                  <a:pt x="361826" y="308593"/>
                  <a:pt x="348561" y="325846"/>
                  <a:pt x="331858" y="338904"/>
                </a:cubicBezTo>
                <a:lnTo>
                  <a:pt x="331855" y="405957"/>
                </a:lnTo>
                <a:cubicBezTo>
                  <a:pt x="336500" y="405972"/>
                  <a:pt x="341141" y="406836"/>
                  <a:pt x="345541" y="408547"/>
                </a:cubicBezTo>
                <a:lnTo>
                  <a:pt x="469793" y="456867"/>
                </a:lnTo>
                <a:cubicBezTo>
                  <a:pt x="490275" y="464833"/>
                  <a:pt x="504375" y="483837"/>
                  <a:pt x="506061" y="505748"/>
                </a:cubicBezTo>
                <a:lnTo>
                  <a:pt x="511251" y="573213"/>
                </a:lnTo>
                <a:cubicBezTo>
                  <a:pt x="512058" y="583703"/>
                  <a:pt x="504208" y="592861"/>
                  <a:pt x="493718" y="593668"/>
                </a:cubicBezTo>
                <a:cubicBezTo>
                  <a:pt x="493232" y="593705"/>
                  <a:pt x="492744" y="593724"/>
                  <a:pt x="492257" y="593724"/>
                </a:cubicBezTo>
                <a:lnTo>
                  <a:pt x="19050" y="593724"/>
                </a:lnTo>
                <a:cubicBezTo>
                  <a:pt x="8529" y="593724"/>
                  <a:pt x="0" y="585195"/>
                  <a:pt x="0" y="574674"/>
                </a:cubicBezTo>
                <a:cubicBezTo>
                  <a:pt x="0" y="574187"/>
                  <a:pt x="19" y="573699"/>
                  <a:pt x="56" y="573213"/>
                </a:cubicBezTo>
                <a:lnTo>
                  <a:pt x="5246" y="505748"/>
                </a:lnTo>
                <a:cubicBezTo>
                  <a:pt x="6931" y="483837"/>
                  <a:pt x="21032" y="464833"/>
                  <a:pt x="41514" y="456867"/>
                </a:cubicBezTo>
                <a:lnTo>
                  <a:pt x="165766" y="408547"/>
                </a:lnTo>
                <a:cubicBezTo>
                  <a:pt x="170163" y="406837"/>
                  <a:pt x="174801" y="405973"/>
                  <a:pt x="179443" y="405957"/>
                </a:cubicBezTo>
                <a:lnTo>
                  <a:pt x="179439" y="338897"/>
                </a:lnTo>
                <a:cubicBezTo>
                  <a:pt x="162741" y="325839"/>
                  <a:pt x="149480" y="308589"/>
                  <a:pt x="141238" y="288730"/>
                </a:cubicBezTo>
                <a:cubicBezTo>
                  <a:pt x="110052" y="286303"/>
                  <a:pt x="85354" y="260769"/>
                  <a:pt x="84242" y="229232"/>
                </a:cubicBezTo>
                <a:lnTo>
                  <a:pt x="84203" y="227012"/>
                </a:lnTo>
                <a:lnTo>
                  <a:pt x="84203" y="203199"/>
                </a:lnTo>
                <a:cubicBezTo>
                  <a:pt x="84203" y="193480"/>
                  <a:pt x="87842" y="184612"/>
                  <a:pt x="93832" y="177881"/>
                </a:cubicBezTo>
                <a:cubicBezTo>
                  <a:pt x="92430" y="164157"/>
                  <a:pt x="91761" y="148266"/>
                  <a:pt x="91761" y="130174"/>
                </a:cubicBezTo>
                <a:cubicBezTo>
                  <a:pt x="91761" y="88522"/>
                  <a:pt x="108950" y="55289"/>
                  <a:pt x="137960" y="31877"/>
                </a:cubicBezTo>
                <a:cubicBezTo>
                  <a:pt x="160115" y="13997"/>
                  <a:pt x="188569" y="3174"/>
                  <a:pt x="208028" y="3174"/>
                </a:cubicBezTo>
                <a:cubicBezTo>
                  <a:pt x="224748" y="3174"/>
                  <a:pt x="239373" y="5492"/>
                  <a:pt x="251882" y="10204"/>
                </a:cubicBezTo>
                <a:lnTo>
                  <a:pt x="254965" y="11432"/>
                </a:lnTo>
                <a:lnTo>
                  <a:pt x="257895" y="9802"/>
                </a:lnTo>
                <a:cubicBezTo>
                  <a:pt x="277573" y="-648"/>
                  <a:pt x="299970" y="-2708"/>
                  <a:pt x="324638" y="3459"/>
                </a:cubicBezTo>
                <a:close/>
                <a:moveTo>
                  <a:pt x="255653" y="365124"/>
                </a:moveTo>
                <a:cubicBezTo>
                  <a:pt x="235041" y="365124"/>
                  <a:pt x="215605" y="360088"/>
                  <a:pt x="198508" y="351178"/>
                </a:cubicBezTo>
                <a:lnTo>
                  <a:pt x="198516" y="410351"/>
                </a:lnTo>
                <a:cubicBezTo>
                  <a:pt x="221536" y="418300"/>
                  <a:pt x="240582" y="422274"/>
                  <a:pt x="255653" y="422274"/>
                </a:cubicBezTo>
                <a:cubicBezTo>
                  <a:pt x="270726" y="422274"/>
                  <a:pt x="289774" y="418299"/>
                  <a:pt x="312797" y="410348"/>
                </a:cubicBezTo>
                <a:lnTo>
                  <a:pt x="312807" y="351174"/>
                </a:lnTo>
                <a:cubicBezTo>
                  <a:pt x="295709" y="360086"/>
                  <a:pt x="276269" y="365124"/>
                  <a:pt x="255653" y="365124"/>
                </a:cubicBezTo>
                <a:close/>
                <a:moveTo>
                  <a:pt x="341378" y="136524"/>
                </a:moveTo>
                <a:lnTo>
                  <a:pt x="331853" y="136522"/>
                </a:lnTo>
                <a:lnTo>
                  <a:pt x="331853" y="174624"/>
                </a:lnTo>
                <a:cubicBezTo>
                  <a:pt x="331853" y="179423"/>
                  <a:pt x="328341" y="183282"/>
                  <a:pt x="323902" y="184023"/>
                </a:cubicBezTo>
                <a:lnTo>
                  <a:pt x="322862" y="184138"/>
                </a:lnTo>
                <a:cubicBezTo>
                  <a:pt x="322160" y="184176"/>
                  <a:pt x="321440" y="184136"/>
                  <a:pt x="320713" y="184011"/>
                </a:cubicBezTo>
                <a:cubicBezTo>
                  <a:pt x="299601" y="180377"/>
                  <a:pt x="284209" y="175432"/>
                  <a:pt x="274271" y="168806"/>
                </a:cubicBezTo>
                <a:cubicBezTo>
                  <a:pt x="270890" y="166552"/>
                  <a:pt x="267242" y="163614"/>
                  <a:pt x="263311" y="159984"/>
                </a:cubicBezTo>
                <a:lnTo>
                  <a:pt x="262235" y="158968"/>
                </a:lnTo>
                <a:lnTo>
                  <a:pt x="264993" y="172756"/>
                </a:lnTo>
                <a:cubicBezTo>
                  <a:pt x="266047" y="178023"/>
                  <a:pt x="262549" y="183033"/>
                  <a:pt x="257410" y="183987"/>
                </a:cubicBezTo>
                <a:lnTo>
                  <a:pt x="256284" y="184128"/>
                </a:lnTo>
                <a:cubicBezTo>
                  <a:pt x="252180" y="184401"/>
                  <a:pt x="248194" y="184581"/>
                  <a:pt x="244324" y="184670"/>
                </a:cubicBezTo>
                <a:lnTo>
                  <a:pt x="240493" y="184728"/>
                </a:lnTo>
                <a:lnTo>
                  <a:pt x="240493" y="184728"/>
                </a:lnTo>
                <a:lnTo>
                  <a:pt x="236740" y="184724"/>
                </a:lnTo>
                <a:cubicBezTo>
                  <a:pt x="209503" y="184468"/>
                  <a:pt x="188549" y="179213"/>
                  <a:pt x="173872" y="168599"/>
                </a:cubicBezTo>
                <a:cubicBezTo>
                  <a:pt x="165357" y="162442"/>
                  <a:pt x="157688" y="155476"/>
                  <a:pt x="150872" y="147712"/>
                </a:cubicBezTo>
                <a:lnTo>
                  <a:pt x="150866" y="165087"/>
                </a:lnTo>
                <a:lnTo>
                  <a:pt x="150878" y="165092"/>
                </a:lnTo>
                <a:lnTo>
                  <a:pt x="150878" y="184142"/>
                </a:lnTo>
                <a:lnTo>
                  <a:pt x="150866" y="184137"/>
                </a:lnTo>
                <a:lnTo>
                  <a:pt x="150878" y="241299"/>
                </a:lnTo>
                <a:cubicBezTo>
                  <a:pt x="150878" y="250484"/>
                  <a:pt x="152060" y="259393"/>
                  <a:pt x="154280" y="267882"/>
                </a:cubicBezTo>
                <a:lnTo>
                  <a:pt x="154823" y="269875"/>
                </a:lnTo>
                <a:lnTo>
                  <a:pt x="155867" y="273336"/>
                </a:lnTo>
                <a:cubicBezTo>
                  <a:pt x="156004" y="273764"/>
                  <a:pt x="156144" y="274191"/>
                  <a:pt x="156287" y="274616"/>
                </a:cubicBezTo>
                <a:cubicBezTo>
                  <a:pt x="156553" y="275412"/>
                  <a:pt x="156830" y="276206"/>
                  <a:pt x="157116" y="276995"/>
                </a:cubicBezTo>
                <a:lnTo>
                  <a:pt x="156287" y="274616"/>
                </a:lnTo>
                <a:cubicBezTo>
                  <a:pt x="156652" y="275705"/>
                  <a:pt x="157034" y="276786"/>
                  <a:pt x="157433" y="277859"/>
                </a:cubicBezTo>
                <a:lnTo>
                  <a:pt x="158879" y="281527"/>
                </a:lnTo>
                <a:lnTo>
                  <a:pt x="158879" y="281527"/>
                </a:lnTo>
                <a:lnTo>
                  <a:pt x="160419" y="285043"/>
                </a:lnTo>
                <a:cubicBezTo>
                  <a:pt x="160445" y="285101"/>
                  <a:pt x="160472" y="285158"/>
                  <a:pt x="160499" y="285216"/>
                </a:cubicBezTo>
                <a:cubicBezTo>
                  <a:pt x="160965" y="286224"/>
                  <a:pt x="161450" y="287231"/>
                  <a:pt x="161950" y="288228"/>
                </a:cubicBezTo>
                <a:cubicBezTo>
                  <a:pt x="167887" y="300060"/>
                  <a:pt x="176001" y="310613"/>
                  <a:pt x="185765" y="319360"/>
                </a:cubicBezTo>
                <a:lnTo>
                  <a:pt x="184963" y="318635"/>
                </a:lnTo>
                <a:cubicBezTo>
                  <a:pt x="186089" y="319665"/>
                  <a:pt x="187238" y="320670"/>
                  <a:pt x="188408" y="321651"/>
                </a:cubicBezTo>
                <a:lnTo>
                  <a:pt x="185765" y="319360"/>
                </a:lnTo>
                <a:cubicBezTo>
                  <a:pt x="186732" y="320228"/>
                  <a:pt x="187716" y="321077"/>
                  <a:pt x="188716" y="321908"/>
                </a:cubicBezTo>
                <a:lnTo>
                  <a:pt x="188408" y="321651"/>
                </a:lnTo>
                <a:cubicBezTo>
                  <a:pt x="190474" y="323382"/>
                  <a:pt x="192608" y="325034"/>
                  <a:pt x="194805" y="326604"/>
                </a:cubicBezTo>
                <a:cubicBezTo>
                  <a:pt x="194998" y="326743"/>
                  <a:pt x="195192" y="326880"/>
                  <a:pt x="195386" y="327017"/>
                </a:cubicBezTo>
                <a:lnTo>
                  <a:pt x="194805" y="326604"/>
                </a:lnTo>
                <a:cubicBezTo>
                  <a:pt x="195884" y="327375"/>
                  <a:pt x="196978" y="328126"/>
                  <a:pt x="198087" y="328857"/>
                </a:cubicBezTo>
                <a:lnTo>
                  <a:pt x="195386" y="327017"/>
                </a:lnTo>
                <a:cubicBezTo>
                  <a:pt x="212432" y="339023"/>
                  <a:pt x="233219" y="346074"/>
                  <a:pt x="255653" y="346074"/>
                </a:cubicBezTo>
                <a:cubicBezTo>
                  <a:pt x="278353" y="346074"/>
                  <a:pt x="299367" y="338855"/>
                  <a:pt x="316524" y="326588"/>
                </a:cubicBezTo>
                <a:cubicBezTo>
                  <a:pt x="317475" y="325908"/>
                  <a:pt x="318416" y="325212"/>
                  <a:pt x="319344" y="324500"/>
                </a:cubicBezTo>
                <a:lnTo>
                  <a:pt x="316524" y="326588"/>
                </a:lnTo>
                <a:cubicBezTo>
                  <a:pt x="317593" y="325824"/>
                  <a:pt x="318646" y="325041"/>
                  <a:pt x="319684" y="324238"/>
                </a:cubicBezTo>
                <a:lnTo>
                  <a:pt x="319344" y="324500"/>
                </a:lnTo>
                <a:cubicBezTo>
                  <a:pt x="321510" y="322840"/>
                  <a:pt x="323610" y="321096"/>
                  <a:pt x="325638" y="319274"/>
                </a:cubicBezTo>
                <a:cubicBezTo>
                  <a:pt x="325841" y="319092"/>
                  <a:pt x="326044" y="318908"/>
                  <a:pt x="326247" y="318723"/>
                </a:cubicBezTo>
                <a:cubicBezTo>
                  <a:pt x="327013" y="318024"/>
                  <a:pt x="327768" y="317315"/>
                  <a:pt x="328512" y="316595"/>
                </a:cubicBezTo>
                <a:lnTo>
                  <a:pt x="326247" y="318723"/>
                </a:lnTo>
                <a:cubicBezTo>
                  <a:pt x="327308" y="317756"/>
                  <a:pt x="328348" y="316766"/>
                  <a:pt x="329368" y="315756"/>
                </a:cubicBezTo>
                <a:lnTo>
                  <a:pt x="328512" y="316595"/>
                </a:lnTo>
                <a:cubicBezTo>
                  <a:pt x="329651" y="315492"/>
                  <a:pt x="330766" y="314364"/>
                  <a:pt x="331855" y="313210"/>
                </a:cubicBezTo>
                <a:lnTo>
                  <a:pt x="333334" y="311611"/>
                </a:lnTo>
                <a:cubicBezTo>
                  <a:pt x="339586" y="304707"/>
                  <a:pt x="344932" y="296966"/>
                  <a:pt x="349181" y="288576"/>
                </a:cubicBezTo>
                <a:lnTo>
                  <a:pt x="349002" y="288929"/>
                </a:lnTo>
                <a:cubicBezTo>
                  <a:pt x="349628" y="287703"/>
                  <a:pt x="350231" y="286464"/>
                  <a:pt x="350810" y="285211"/>
                </a:cubicBezTo>
                <a:cubicBezTo>
                  <a:pt x="350854" y="285116"/>
                  <a:pt x="350899" y="285018"/>
                  <a:pt x="350944" y="284920"/>
                </a:cubicBezTo>
                <a:lnTo>
                  <a:pt x="350810" y="285211"/>
                </a:lnTo>
                <a:cubicBezTo>
                  <a:pt x="351327" y="284093"/>
                  <a:pt x="351825" y="282964"/>
                  <a:pt x="352303" y="281826"/>
                </a:cubicBezTo>
                <a:lnTo>
                  <a:pt x="350944" y="284920"/>
                </a:lnTo>
                <a:cubicBezTo>
                  <a:pt x="351485" y="283740"/>
                  <a:pt x="352005" y="282548"/>
                  <a:pt x="352503" y="281345"/>
                </a:cubicBezTo>
                <a:lnTo>
                  <a:pt x="352303" y="281826"/>
                </a:lnTo>
                <a:cubicBezTo>
                  <a:pt x="352852" y="280516"/>
                  <a:pt x="353376" y="279194"/>
                  <a:pt x="353873" y="277858"/>
                </a:cubicBezTo>
                <a:lnTo>
                  <a:pt x="352503" y="281345"/>
                </a:lnTo>
                <a:cubicBezTo>
                  <a:pt x="353053" y="280016"/>
                  <a:pt x="353577" y="278673"/>
                  <a:pt x="354073" y="277318"/>
                </a:cubicBezTo>
                <a:lnTo>
                  <a:pt x="353873" y="277858"/>
                </a:lnTo>
                <a:cubicBezTo>
                  <a:pt x="354797" y="275378"/>
                  <a:pt x="355629" y="272854"/>
                  <a:pt x="356366" y="270289"/>
                </a:cubicBezTo>
                <a:cubicBezTo>
                  <a:pt x="358770" y="261923"/>
                  <a:pt x="360159" y="253128"/>
                  <a:pt x="360393" y="244046"/>
                </a:cubicBezTo>
                <a:lnTo>
                  <a:pt x="360428" y="241299"/>
                </a:lnTo>
                <a:lnTo>
                  <a:pt x="360428" y="155574"/>
                </a:lnTo>
                <a:cubicBezTo>
                  <a:pt x="360428" y="145531"/>
                  <a:pt x="352657" y="137304"/>
                  <a:pt x="342800" y="136576"/>
                </a:cubicBezTo>
                <a:lnTo>
                  <a:pt x="341378" y="136524"/>
                </a:lnTo>
                <a:close/>
                <a:moveTo>
                  <a:pt x="389003" y="184149"/>
                </a:moveTo>
                <a:lnTo>
                  <a:pt x="379476" y="184147"/>
                </a:lnTo>
                <a:lnTo>
                  <a:pt x="379478" y="241299"/>
                </a:lnTo>
                <a:cubicBezTo>
                  <a:pt x="379478" y="250595"/>
                  <a:pt x="378454" y="259652"/>
                  <a:pt x="376512" y="268363"/>
                </a:cubicBezTo>
                <a:cubicBezTo>
                  <a:pt x="394689" y="263400"/>
                  <a:pt x="408053" y="246767"/>
                  <a:pt x="408053" y="227012"/>
                </a:cubicBezTo>
                <a:lnTo>
                  <a:pt x="408053" y="203199"/>
                </a:lnTo>
                <a:cubicBezTo>
                  <a:pt x="408053" y="201764"/>
                  <a:pt x="407895" y="200367"/>
                  <a:pt x="407594" y="199023"/>
                </a:cubicBezTo>
                <a:lnTo>
                  <a:pt x="407589" y="198975"/>
                </a:lnTo>
                <a:cubicBezTo>
                  <a:pt x="407405" y="198205"/>
                  <a:pt x="407211" y="197535"/>
                  <a:pt x="406981" y="196883"/>
                </a:cubicBezTo>
                <a:cubicBezTo>
                  <a:pt x="406920" y="196691"/>
                  <a:pt x="406851" y="196505"/>
                  <a:pt x="406779" y="196321"/>
                </a:cubicBezTo>
                <a:lnTo>
                  <a:pt x="406981" y="196883"/>
                </a:lnTo>
                <a:cubicBezTo>
                  <a:pt x="406811" y="196399"/>
                  <a:pt x="406623" y="195925"/>
                  <a:pt x="406416" y="195460"/>
                </a:cubicBezTo>
                <a:lnTo>
                  <a:pt x="406779" y="196321"/>
                </a:lnTo>
                <a:cubicBezTo>
                  <a:pt x="406608" y="195878"/>
                  <a:pt x="406420" y="195443"/>
                  <a:pt x="406217" y="195017"/>
                </a:cubicBezTo>
                <a:lnTo>
                  <a:pt x="406416" y="195460"/>
                </a:lnTo>
                <a:cubicBezTo>
                  <a:pt x="406232" y="195047"/>
                  <a:pt x="406033" y="194641"/>
                  <a:pt x="405821" y="194243"/>
                </a:cubicBezTo>
                <a:lnTo>
                  <a:pt x="406217" y="195017"/>
                </a:lnTo>
                <a:cubicBezTo>
                  <a:pt x="405997" y="194554"/>
                  <a:pt x="405758" y="194102"/>
                  <a:pt x="405503" y="193661"/>
                </a:cubicBezTo>
                <a:lnTo>
                  <a:pt x="405821" y="194243"/>
                </a:lnTo>
                <a:cubicBezTo>
                  <a:pt x="405606" y="193840"/>
                  <a:pt x="405377" y="193446"/>
                  <a:pt x="405134" y="193061"/>
                </a:cubicBezTo>
                <a:lnTo>
                  <a:pt x="405503" y="193661"/>
                </a:lnTo>
                <a:cubicBezTo>
                  <a:pt x="405282" y="193281"/>
                  <a:pt x="405049" y="192909"/>
                  <a:pt x="404803" y="192545"/>
                </a:cubicBezTo>
                <a:lnTo>
                  <a:pt x="405134" y="193061"/>
                </a:lnTo>
                <a:cubicBezTo>
                  <a:pt x="404874" y="192648"/>
                  <a:pt x="404599" y="192246"/>
                  <a:pt x="404309" y="191855"/>
                </a:cubicBezTo>
                <a:lnTo>
                  <a:pt x="404803" y="192545"/>
                </a:lnTo>
                <a:cubicBezTo>
                  <a:pt x="404563" y="192190"/>
                  <a:pt x="404310" y="191843"/>
                  <a:pt x="404047" y="191505"/>
                </a:cubicBezTo>
                <a:lnTo>
                  <a:pt x="404309" y="191855"/>
                </a:lnTo>
                <a:cubicBezTo>
                  <a:pt x="403058" y="190170"/>
                  <a:pt x="401534" y="188698"/>
                  <a:pt x="399804" y="187505"/>
                </a:cubicBezTo>
                <a:cubicBezTo>
                  <a:pt x="399617" y="187374"/>
                  <a:pt x="399427" y="187249"/>
                  <a:pt x="399236" y="187126"/>
                </a:cubicBezTo>
                <a:lnTo>
                  <a:pt x="399804" y="187505"/>
                </a:lnTo>
                <a:cubicBezTo>
                  <a:pt x="399403" y="187228"/>
                  <a:pt x="398990" y="186966"/>
                  <a:pt x="398567" y="186720"/>
                </a:cubicBezTo>
                <a:lnTo>
                  <a:pt x="399236" y="187126"/>
                </a:lnTo>
                <a:cubicBezTo>
                  <a:pt x="398886" y="186904"/>
                  <a:pt x="398529" y="186692"/>
                  <a:pt x="398165" y="186492"/>
                </a:cubicBezTo>
                <a:lnTo>
                  <a:pt x="398567" y="186720"/>
                </a:lnTo>
                <a:cubicBezTo>
                  <a:pt x="398150" y="186478"/>
                  <a:pt x="397723" y="186251"/>
                  <a:pt x="397287" y="186040"/>
                </a:cubicBezTo>
                <a:lnTo>
                  <a:pt x="398165" y="186492"/>
                </a:lnTo>
                <a:cubicBezTo>
                  <a:pt x="397745" y="186261"/>
                  <a:pt x="397316" y="186046"/>
                  <a:pt x="396878" y="185847"/>
                </a:cubicBezTo>
                <a:lnTo>
                  <a:pt x="397287" y="186040"/>
                </a:lnTo>
                <a:cubicBezTo>
                  <a:pt x="396908" y="185856"/>
                  <a:pt x="396521" y="185685"/>
                  <a:pt x="396128" y="185526"/>
                </a:cubicBezTo>
                <a:lnTo>
                  <a:pt x="396878" y="185847"/>
                </a:lnTo>
                <a:cubicBezTo>
                  <a:pt x="396368" y="185615"/>
                  <a:pt x="395845" y="185405"/>
                  <a:pt x="395312" y="185218"/>
                </a:cubicBezTo>
                <a:lnTo>
                  <a:pt x="396128" y="185526"/>
                </a:lnTo>
                <a:cubicBezTo>
                  <a:pt x="395744" y="185371"/>
                  <a:pt x="395354" y="185228"/>
                  <a:pt x="394958" y="185098"/>
                </a:cubicBezTo>
                <a:lnTo>
                  <a:pt x="395312" y="185218"/>
                </a:lnTo>
                <a:cubicBezTo>
                  <a:pt x="394833" y="185050"/>
                  <a:pt x="394345" y="184901"/>
                  <a:pt x="393849" y="184771"/>
                </a:cubicBezTo>
                <a:lnTo>
                  <a:pt x="394958" y="185098"/>
                </a:lnTo>
                <a:cubicBezTo>
                  <a:pt x="394485" y="184943"/>
                  <a:pt x="394005" y="184806"/>
                  <a:pt x="393517" y="184687"/>
                </a:cubicBezTo>
                <a:lnTo>
                  <a:pt x="393849" y="184771"/>
                </a:lnTo>
                <a:cubicBezTo>
                  <a:pt x="393354" y="184641"/>
                  <a:pt x="392851" y="184531"/>
                  <a:pt x="392341" y="184441"/>
                </a:cubicBezTo>
                <a:lnTo>
                  <a:pt x="393517" y="184687"/>
                </a:lnTo>
                <a:cubicBezTo>
                  <a:pt x="393047" y="184573"/>
                  <a:pt x="392570" y="184476"/>
                  <a:pt x="392088" y="184398"/>
                </a:cubicBezTo>
                <a:lnTo>
                  <a:pt x="392341" y="184441"/>
                </a:lnTo>
                <a:cubicBezTo>
                  <a:pt x="391765" y="184339"/>
                  <a:pt x="391181" y="184263"/>
                  <a:pt x="390589" y="184214"/>
                </a:cubicBezTo>
                <a:lnTo>
                  <a:pt x="389003" y="184149"/>
                </a:lnTo>
                <a:close/>
                <a:moveTo>
                  <a:pt x="103253" y="227012"/>
                </a:moveTo>
                <a:cubicBezTo>
                  <a:pt x="103253" y="246767"/>
                  <a:pt x="116618" y="263401"/>
                  <a:pt x="134800" y="268365"/>
                </a:cubicBezTo>
                <a:cubicBezTo>
                  <a:pt x="132852" y="259646"/>
                  <a:pt x="131828" y="250592"/>
                  <a:pt x="131828" y="241299"/>
                </a:cubicBezTo>
                <a:lnTo>
                  <a:pt x="131826" y="184147"/>
                </a:lnTo>
                <a:lnTo>
                  <a:pt x="122303" y="184149"/>
                </a:lnTo>
                <a:cubicBezTo>
                  <a:pt x="112261" y="184149"/>
                  <a:pt x="104033" y="191920"/>
                  <a:pt x="103306" y="201777"/>
                </a:cubicBezTo>
                <a:lnTo>
                  <a:pt x="103253" y="203199"/>
                </a:lnTo>
                <a:lnTo>
                  <a:pt x="103253" y="227012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endParaRPr lang="ko-KR" altLang="en-US"/>
          </a:p>
        </p:txBody>
      </p:sp>
      <p:cxnSp>
        <p:nvCxnSpPr>
          <p:cNvPr id="8" name="Rect 0"/>
          <p:cNvCxnSpPr/>
          <p:nvPr/>
        </p:nvCxnSpPr>
        <p:spPr>
          <a:xfrm rot="0" flipV="1">
            <a:off x="3994150" y="1887855"/>
            <a:ext cx="1958340" cy="1122045"/>
          </a:xfrm>
          <a:prstGeom prst="straightConnector1"/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t 0"/>
          <p:cNvCxnSpPr/>
          <p:nvPr/>
        </p:nvCxnSpPr>
        <p:spPr>
          <a:xfrm rot="0">
            <a:off x="3641725" y="4057015"/>
            <a:ext cx="768350" cy="1428115"/>
          </a:xfrm>
          <a:prstGeom prst="straightConnector1"/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t 0"/>
          <p:cNvCxnSpPr/>
          <p:nvPr/>
        </p:nvCxnSpPr>
        <p:spPr>
          <a:xfrm rot="0" flipH="1">
            <a:off x="8060055" y="4020820"/>
            <a:ext cx="669290" cy="1467485"/>
          </a:xfrm>
          <a:prstGeom prst="straightConnector1"/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t 0"/>
          <p:cNvCxnSpPr/>
          <p:nvPr/>
        </p:nvCxnSpPr>
        <p:spPr>
          <a:xfrm rot="0" flipV="1">
            <a:off x="5049520" y="5981700"/>
            <a:ext cx="2252345" cy="20320"/>
          </a:xfrm>
          <a:prstGeom prst="straightConnector1"/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t 0"/>
          <p:cNvCxnSpPr/>
          <p:nvPr/>
        </p:nvCxnSpPr>
        <p:spPr>
          <a:xfrm rot="0">
            <a:off x="4039235" y="3533140"/>
            <a:ext cx="3519805" cy="2017395"/>
          </a:xfrm>
          <a:prstGeom prst="straightConnector1"/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t 0"/>
          <p:cNvCxnSpPr/>
          <p:nvPr/>
        </p:nvCxnSpPr>
        <p:spPr>
          <a:xfrm rot="0" flipH="1" flipV="1">
            <a:off x="7002780" y="1978660"/>
            <a:ext cx="1564005" cy="1184275"/>
          </a:xfrm>
          <a:prstGeom prst="straightConnector1"/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도형 262"/>
          <p:cNvSpPr>
            <a:spLocks noChangeAspect="1"/>
          </p:cNvSpPr>
          <p:nvPr/>
        </p:nvSpPr>
        <p:spPr>
          <a:xfrm rot="0">
            <a:off x="3146425" y="3110865"/>
            <a:ext cx="512445" cy="594995"/>
          </a:xfrm>
          <a:custGeom>
            <a:gdLst>
              <a:gd fmla="*/ 324638 w 511309" name="TX0"/>
              <a:gd fmla="*/ 3459 h 593726" name="TY0"/>
              <a:gd fmla="*/ 414414 w 511309" name="TX1"/>
              <a:gd fmla="*/ 129226 h 593726" name="TY1"/>
              <a:gd fmla="*/ 413081 w 511309" name="TX2"/>
              <a:gd fmla="*/ 173664 h 593726" name="TY2"/>
              <a:gd fmla="*/ 427103 w 511309" name="TX3"/>
              <a:gd fmla="*/ 203199 h 593726" name="TY3"/>
              <a:gd fmla="*/ 427103 w 511309" name="TX4"/>
              <a:gd fmla="*/ 227012 h 593726" name="TY4"/>
              <a:gd fmla="*/ 370071 w 511309" name="TX5"/>
              <a:gd fmla="*/ 288735 h 593726" name="TY5"/>
              <a:gd fmla="*/ 331858 w 511309" name="TX6"/>
              <a:gd fmla="*/ 338904 h 593726" name="TY6"/>
              <a:gd fmla="*/ 331855 w 511309" name="TX7"/>
              <a:gd fmla="*/ 405957 h 593726" name="TY7"/>
              <a:gd fmla="*/ 345541 w 511309" name="TX8"/>
              <a:gd fmla="*/ 408547 h 593726" name="TY8"/>
              <a:gd fmla="*/ 469793 w 511309" name="TX9"/>
              <a:gd fmla="*/ 456867 h 593726" name="TY9"/>
              <a:gd fmla="*/ 506061 w 511309" name="TX10"/>
              <a:gd fmla="*/ 505748 h 593726" name="TY10"/>
              <a:gd fmla="*/ 511251 w 511309" name="TX11"/>
              <a:gd fmla="*/ 573213 h 593726" name="TY11"/>
              <a:gd fmla="*/ 493718 w 511309" name="TX12"/>
              <a:gd fmla="*/ 593668 h 593726" name="TY12"/>
              <a:gd fmla="*/ 492257 w 511309" name="TX13"/>
              <a:gd fmla="*/ 593724 h 593726" name="TY13"/>
              <a:gd fmla="*/ 19050 w 511309" name="TX14"/>
              <a:gd fmla="*/ 593724 h 593726" name="TY14"/>
              <a:gd fmla="*/ 0 w 511309" name="TX15"/>
              <a:gd fmla="*/ 574674 h 593726" name="TY15"/>
              <a:gd fmla="*/ 56 w 511309" name="TX16"/>
              <a:gd fmla="*/ 573213 h 593726" name="TY16"/>
              <a:gd fmla="*/ 5246 w 511309" name="TX17"/>
              <a:gd fmla="*/ 505748 h 593726" name="TY17"/>
              <a:gd fmla="*/ 41514 w 511309" name="TX18"/>
              <a:gd fmla="*/ 456867 h 593726" name="TY18"/>
              <a:gd fmla="*/ 165766 w 511309" name="TX19"/>
              <a:gd fmla="*/ 408547 h 593726" name="TY19"/>
              <a:gd fmla="*/ 179443 w 511309" name="TX20"/>
              <a:gd fmla="*/ 405957 h 593726" name="TY20"/>
              <a:gd fmla="*/ 179439 w 511309" name="TX21"/>
              <a:gd fmla="*/ 338897 h 593726" name="TY21"/>
              <a:gd fmla="*/ 141238 w 511309" name="TX22"/>
              <a:gd fmla="*/ 288730 h 593726" name="TY22"/>
              <a:gd fmla="*/ 84242 w 511309" name="TX23"/>
              <a:gd fmla="*/ 229232 h 593726" name="TY23"/>
              <a:gd fmla="*/ 84203 w 511309" name="TX24"/>
              <a:gd fmla="*/ 227012 h 593726" name="TY24"/>
              <a:gd fmla="*/ 84203 w 511309" name="TX25"/>
              <a:gd fmla="*/ 203199 h 593726" name="TY25"/>
              <a:gd fmla="*/ 93832 w 511309" name="TX26"/>
              <a:gd fmla="*/ 177881 h 593726" name="TY26"/>
              <a:gd fmla="*/ 91761 w 511309" name="TX27"/>
              <a:gd fmla="*/ 130174 h 593726" name="TY27"/>
              <a:gd fmla="*/ 137960 w 511309" name="TX28"/>
              <a:gd fmla="*/ 31877 h 593726" name="TY28"/>
              <a:gd fmla="*/ 208028 w 511309" name="TX29"/>
              <a:gd fmla="*/ 3174 h 593726" name="TY29"/>
              <a:gd fmla="*/ 251882 w 511309" name="TX30"/>
              <a:gd fmla="*/ 10204 h 593726" name="TY30"/>
              <a:gd fmla="*/ 254965 w 511309" name="TX31"/>
              <a:gd fmla="*/ 11432 h 593726" name="TY31"/>
              <a:gd fmla="*/ 257895 w 511309" name="TX32"/>
              <a:gd fmla="*/ 9802 h 593726" name="TY32"/>
              <a:gd fmla="*/ 324638 w 511309" name="TX33"/>
              <a:gd fmla="*/ 3459 h 593726" name="TY33"/>
              <a:gd fmla="*/ 255653 w 511309" name="TX35"/>
              <a:gd fmla="*/ 365124 h 593726" name="TY35"/>
              <a:gd fmla="*/ 198508 w 511309" name="TX36"/>
              <a:gd fmla="*/ 351178 h 593726" name="TY36"/>
              <a:gd fmla="*/ 198516 w 511309" name="TX37"/>
              <a:gd fmla="*/ 410351 h 593726" name="TY37"/>
              <a:gd fmla="*/ 255653 w 511309" name="TX38"/>
              <a:gd fmla="*/ 422274 h 593726" name="TY38"/>
              <a:gd fmla="*/ 312797 w 511309" name="TX39"/>
              <a:gd fmla="*/ 410348 h 593726" name="TY39"/>
              <a:gd fmla="*/ 312807 w 511309" name="TX40"/>
              <a:gd fmla="*/ 351174 h 593726" name="TY40"/>
              <a:gd fmla="*/ 255653 w 511309" name="TX41"/>
              <a:gd fmla="*/ 365124 h 593726" name="TY41"/>
              <a:gd fmla="*/ 341378 w 511309" name="TX43"/>
              <a:gd fmla="*/ 136524 h 593726" name="TY43"/>
              <a:gd fmla="*/ 331853 w 511309" name="TX44"/>
              <a:gd fmla="*/ 136522 h 593726" name="TY44"/>
              <a:gd fmla="*/ 331853 w 511309" name="TX45"/>
              <a:gd fmla="*/ 174624 h 593726" name="TY45"/>
              <a:gd fmla="*/ 323902 w 511309" name="TX46"/>
              <a:gd fmla="*/ 184023 h 593726" name="TY46"/>
              <a:gd fmla="*/ 322862 w 511309" name="TX47"/>
              <a:gd fmla="*/ 184138 h 593726" name="TY47"/>
              <a:gd fmla="*/ 320713 w 511309" name="TX48"/>
              <a:gd fmla="*/ 184011 h 593726" name="TY48"/>
              <a:gd fmla="*/ 274271 w 511309" name="TX49"/>
              <a:gd fmla="*/ 168806 h 593726" name="TY49"/>
              <a:gd fmla="*/ 263311 w 511309" name="TX50"/>
              <a:gd fmla="*/ 159984 h 593726" name="TY50"/>
              <a:gd fmla="*/ 262235 w 511309" name="TX51"/>
              <a:gd fmla="*/ 158968 h 593726" name="TY51"/>
              <a:gd fmla="*/ 264993 w 511309" name="TX52"/>
              <a:gd fmla="*/ 172756 h 593726" name="TY52"/>
              <a:gd fmla="*/ 257410 w 511309" name="TX53"/>
              <a:gd fmla="*/ 183987 h 593726" name="TY53"/>
              <a:gd fmla="*/ 256284 w 511309" name="TX54"/>
              <a:gd fmla="*/ 184128 h 593726" name="TY54"/>
              <a:gd fmla="*/ 244324 w 511309" name="TX55"/>
              <a:gd fmla="*/ 184670 h 593726" name="TY55"/>
              <a:gd fmla="*/ 240493 w 511309" name="TX56"/>
              <a:gd fmla="*/ 184728 h 593726" name="TY56"/>
              <a:gd fmla="*/ 240493 w 511309" name="TX57"/>
              <a:gd fmla="*/ 184728 h 593726" name="TY57"/>
              <a:gd fmla="*/ 236740 w 511309" name="TX58"/>
              <a:gd fmla="*/ 184724 h 593726" name="TY58"/>
              <a:gd fmla="*/ 173872 w 511309" name="TX59"/>
              <a:gd fmla="*/ 168599 h 593726" name="TY59"/>
              <a:gd fmla="*/ 150872 w 511309" name="TX60"/>
              <a:gd fmla="*/ 147712 h 593726" name="TY60"/>
              <a:gd fmla="*/ 150866 w 511309" name="TX61"/>
              <a:gd fmla="*/ 165087 h 593726" name="TY61"/>
              <a:gd fmla="*/ 150878 w 511309" name="TX62"/>
              <a:gd fmla="*/ 165092 h 593726" name="TY62"/>
              <a:gd fmla="*/ 150878 w 511309" name="TX63"/>
              <a:gd fmla="*/ 184142 h 593726" name="TY63"/>
              <a:gd fmla="*/ 150866 w 511309" name="TX64"/>
              <a:gd fmla="*/ 184137 h 593726" name="TY64"/>
              <a:gd fmla="*/ 150878 w 511309" name="TX65"/>
              <a:gd fmla="*/ 241299 h 593726" name="TY65"/>
              <a:gd fmla="*/ 154280 w 511309" name="TX66"/>
              <a:gd fmla="*/ 267882 h 593726" name="TY66"/>
              <a:gd fmla="*/ 154823 w 511309" name="TX67"/>
              <a:gd fmla="*/ 269875 h 593726" name="TY67"/>
              <a:gd fmla="*/ 155867 w 511309" name="TX68"/>
              <a:gd fmla="*/ 273336 h 593726" name="TY68"/>
              <a:gd fmla="*/ 156287 w 511309" name="TX69"/>
              <a:gd fmla="*/ 274616 h 593726" name="TY69"/>
              <a:gd fmla="*/ 157116 w 511309" name="TX70"/>
              <a:gd fmla="*/ 276995 h 593726" name="TY70"/>
              <a:gd fmla="*/ 156287 w 511309" name="TX71"/>
              <a:gd fmla="*/ 274616 h 593726" name="TY71"/>
              <a:gd fmla="*/ 157433 w 511309" name="TX72"/>
              <a:gd fmla="*/ 277859 h 593726" name="TY72"/>
              <a:gd fmla="*/ 158879 w 511309" name="TX73"/>
              <a:gd fmla="*/ 281527 h 593726" name="TY73"/>
              <a:gd fmla="*/ 158879 w 511309" name="TX74"/>
              <a:gd fmla="*/ 281527 h 593726" name="TY74"/>
              <a:gd fmla="*/ 160419 w 511309" name="TX75"/>
              <a:gd fmla="*/ 285043 h 593726" name="TY75"/>
              <a:gd fmla="*/ 160499 w 511309" name="TX76"/>
              <a:gd fmla="*/ 285216 h 593726" name="TY76"/>
              <a:gd fmla="*/ 161950 w 511309" name="TX77"/>
              <a:gd fmla="*/ 288228 h 593726" name="TY77"/>
              <a:gd fmla="*/ 185765 w 511309" name="TX78"/>
              <a:gd fmla="*/ 319360 h 593726" name="TY78"/>
              <a:gd fmla="*/ 184963 w 511309" name="TX79"/>
              <a:gd fmla="*/ 318635 h 593726" name="TY79"/>
              <a:gd fmla="*/ 188408 w 511309" name="TX80"/>
              <a:gd fmla="*/ 321651 h 593726" name="TY80"/>
              <a:gd fmla="*/ 185765 w 511309" name="TX81"/>
              <a:gd fmla="*/ 319360 h 593726" name="TY81"/>
              <a:gd fmla="*/ 188716 w 511309" name="TX82"/>
              <a:gd fmla="*/ 321908 h 593726" name="TY82"/>
              <a:gd fmla="*/ 188408 w 511309" name="TX83"/>
              <a:gd fmla="*/ 321651 h 593726" name="TY83"/>
              <a:gd fmla="*/ 194805 w 511309" name="TX84"/>
              <a:gd fmla="*/ 326604 h 593726" name="TY84"/>
              <a:gd fmla="*/ 195386 w 511309" name="TX85"/>
              <a:gd fmla="*/ 327017 h 593726" name="TY85"/>
              <a:gd fmla="*/ 194805 w 511309" name="TX86"/>
              <a:gd fmla="*/ 326604 h 593726" name="TY86"/>
              <a:gd fmla="*/ 198087 w 511309" name="TX87"/>
              <a:gd fmla="*/ 328857 h 593726" name="TY87"/>
              <a:gd fmla="*/ 195386 w 511309" name="TX88"/>
              <a:gd fmla="*/ 327017 h 593726" name="TY88"/>
              <a:gd fmla="*/ 255653 w 511309" name="TX89"/>
              <a:gd fmla="*/ 346074 h 593726" name="TY89"/>
              <a:gd fmla="*/ 316524 w 511309" name="TX90"/>
              <a:gd fmla="*/ 326588 h 593726" name="TY90"/>
              <a:gd fmla="*/ 319344 w 511309" name="TX91"/>
              <a:gd fmla="*/ 324500 h 593726" name="TY91"/>
              <a:gd fmla="*/ 316524 w 511309" name="TX92"/>
              <a:gd fmla="*/ 326588 h 593726" name="TY92"/>
              <a:gd fmla="*/ 319684 w 511309" name="TX93"/>
              <a:gd fmla="*/ 324238 h 593726" name="TY93"/>
              <a:gd fmla="*/ 319344 w 511309" name="TX94"/>
              <a:gd fmla="*/ 324500 h 593726" name="TY94"/>
              <a:gd fmla="*/ 325638 w 511309" name="TX95"/>
              <a:gd fmla="*/ 319274 h 593726" name="TY95"/>
              <a:gd fmla="*/ 326247 w 511309" name="TX96"/>
              <a:gd fmla="*/ 318723 h 593726" name="TY96"/>
              <a:gd fmla="*/ 328512 w 511309" name="TX97"/>
              <a:gd fmla="*/ 316595 h 593726" name="TY97"/>
              <a:gd fmla="*/ 326247 w 511309" name="TX98"/>
              <a:gd fmla="*/ 318723 h 593726" name="TY98"/>
              <a:gd fmla="*/ 329368 w 511309" name="TX99"/>
              <a:gd fmla="*/ 315756 h 593726" name="TY99"/>
              <a:gd fmla="*/ 328512 w 511309" name="TX100"/>
              <a:gd fmla="*/ 316595 h 593726" name="TY100"/>
              <a:gd fmla="*/ 331855 w 511309" name="TX101"/>
              <a:gd fmla="*/ 313210 h 593726" name="TY101"/>
              <a:gd fmla="*/ 333334 w 511309" name="TX102"/>
              <a:gd fmla="*/ 311611 h 593726" name="TY102"/>
              <a:gd fmla="*/ 349181 w 511309" name="TX103"/>
              <a:gd fmla="*/ 288576 h 593726" name="TY103"/>
              <a:gd fmla="*/ 349002 w 511309" name="TX104"/>
              <a:gd fmla="*/ 288929 h 593726" name="TY104"/>
              <a:gd fmla="*/ 350810 w 511309" name="TX105"/>
              <a:gd fmla="*/ 285211 h 593726" name="TY105"/>
              <a:gd fmla="*/ 350944 w 511309" name="TX106"/>
              <a:gd fmla="*/ 284920 h 593726" name="TY106"/>
              <a:gd fmla="*/ 350810 w 511309" name="TX107"/>
              <a:gd fmla="*/ 285211 h 593726" name="TY107"/>
              <a:gd fmla="*/ 352303 w 511309" name="TX108"/>
              <a:gd fmla="*/ 281826 h 593726" name="TY108"/>
              <a:gd fmla="*/ 350944 w 511309" name="TX109"/>
              <a:gd fmla="*/ 284920 h 593726" name="TY109"/>
              <a:gd fmla="*/ 352503 w 511309" name="TX110"/>
              <a:gd fmla="*/ 281345 h 593726" name="TY110"/>
              <a:gd fmla="*/ 352303 w 511309" name="TX111"/>
              <a:gd fmla="*/ 281826 h 593726" name="TY111"/>
              <a:gd fmla="*/ 353873 w 511309" name="TX112"/>
              <a:gd fmla="*/ 277858 h 593726" name="TY112"/>
              <a:gd fmla="*/ 352503 w 511309" name="TX113"/>
              <a:gd fmla="*/ 281345 h 593726" name="TY113"/>
              <a:gd fmla="*/ 354073 w 511309" name="TX114"/>
              <a:gd fmla="*/ 277318 h 593726" name="TY114"/>
              <a:gd fmla="*/ 353873 w 511309" name="TX115"/>
              <a:gd fmla="*/ 277858 h 593726" name="TY115"/>
              <a:gd fmla="*/ 356366 w 511309" name="TX116"/>
              <a:gd fmla="*/ 270289 h 593726" name="TY116"/>
              <a:gd fmla="*/ 360393 w 511309" name="TX117"/>
              <a:gd fmla="*/ 244046 h 593726" name="TY117"/>
              <a:gd fmla="*/ 360428 w 511309" name="TX118"/>
              <a:gd fmla="*/ 241299 h 593726" name="TY118"/>
              <a:gd fmla="*/ 360428 w 511309" name="TX119"/>
              <a:gd fmla="*/ 155574 h 593726" name="TY119"/>
              <a:gd fmla="*/ 342800 w 511309" name="TX120"/>
              <a:gd fmla="*/ 136576 h 593726" name="TY120"/>
              <a:gd fmla="*/ 341378 w 511309" name="TX121"/>
              <a:gd fmla="*/ 136524 h 593726" name="TY121"/>
              <a:gd fmla="*/ 389003 w 511309" name="TX123"/>
              <a:gd fmla="*/ 184149 h 593726" name="TY123"/>
              <a:gd fmla="*/ 379476 w 511309" name="TX124"/>
              <a:gd fmla="*/ 184147 h 593726" name="TY124"/>
              <a:gd fmla="*/ 379478 w 511309" name="TX125"/>
              <a:gd fmla="*/ 241299 h 593726" name="TY125"/>
              <a:gd fmla="*/ 376512 w 511309" name="TX126"/>
              <a:gd fmla="*/ 268363 h 593726" name="TY126"/>
              <a:gd fmla="*/ 408053 w 511309" name="TX127"/>
              <a:gd fmla="*/ 227012 h 593726" name="TY127"/>
              <a:gd fmla="*/ 408053 w 511309" name="TX128"/>
              <a:gd fmla="*/ 203199 h 593726" name="TY128"/>
              <a:gd fmla="*/ 407594 w 511309" name="TX129"/>
              <a:gd fmla="*/ 199023 h 593726" name="TY129"/>
              <a:gd fmla="*/ 407589 w 511309" name="TX130"/>
              <a:gd fmla="*/ 198975 h 593726" name="TY130"/>
              <a:gd fmla="*/ 406981 w 511309" name="TX131"/>
              <a:gd fmla="*/ 196883 h 593726" name="TY131"/>
              <a:gd fmla="*/ 406779 w 511309" name="TX132"/>
              <a:gd fmla="*/ 196321 h 593726" name="TY132"/>
              <a:gd fmla="*/ 406981 w 511309" name="TX133"/>
              <a:gd fmla="*/ 196883 h 593726" name="TY133"/>
              <a:gd fmla="*/ 406416 w 511309" name="TX134"/>
              <a:gd fmla="*/ 195460 h 593726" name="TY134"/>
              <a:gd fmla="*/ 406779 w 511309" name="TX135"/>
              <a:gd fmla="*/ 196321 h 593726" name="TY135"/>
              <a:gd fmla="*/ 406217 w 511309" name="TX136"/>
              <a:gd fmla="*/ 195017 h 593726" name="TY136"/>
              <a:gd fmla="*/ 406416 w 511309" name="TX137"/>
              <a:gd fmla="*/ 195460 h 593726" name="TY137"/>
              <a:gd fmla="*/ 405821 w 511309" name="TX138"/>
              <a:gd fmla="*/ 194243 h 593726" name="TY138"/>
              <a:gd fmla="*/ 406217 w 511309" name="TX139"/>
              <a:gd fmla="*/ 195017 h 593726" name="TY139"/>
              <a:gd fmla="*/ 405503 w 511309" name="TX140"/>
              <a:gd fmla="*/ 193661 h 593726" name="TY140"/>
              <a:gd fmla="*/ 405821 w 511309" name="TX141"/>
              <a:gd fmla="*/ 194243 h 593726" name="TY141"/>
              <a:gd fmla="*/ 405134 w 511309" name="TX142"/>
              <a:gd fmla="*/ 193061 h 593726" name="TY142"/>
              <a:gd fmla="*/ 405503 w 511309" name="TX143"/>
              <a:gd fmla="*/ 193661 h 593726" name="TY143"/>
              <a:gd fmla="*/ 404803 w 511309" name="TX144"/>
              <a:gd fmla="*/ 192545 h 593726" name="TY144"/>
              <a:gd fmla="*/ 405134 w 511309" name="TX145"/>
              <a:gd fmla="*/ 193061 h 593726" name="TY145"/>
              <a:gd fmla="*/ 404309 w 511309" name="TX146"/>
              <a:gd fmla="*/ 191855 h 593726" name="TY146"/>
              <a:gd fmla="*/ 404803 w 511309" name="TX147"/>
              <a:gd fmla="*/ 192545 h 593726" name="TY147"/>
              <a:gd fmla="*/ 404047 w 511309" name="TX148"/>
              <a:gd fmla="*/ 191505 h 593726" name="TY148"/>
              <a:gd fmla="*/ 404309 w 511309" name="TX149"/>
              <a:gd fmla="*/ 191855 h 593726" name="TY149"/>
              <a:gd fmla="*/ 399804 w 511309" name="TX150"/>
              <a:gd fmla="*/ 187505 h 593726" name="TY150"/>
              <a:gd fmla="*/ 399236 w 511309" name="TX151"/>
              <a:gd fmla="*/ 187126 h 593726" name="TY151"/>
              <a:gd fmla="*/ 399804 w 511309" name="TX152"/>
              <a:gd fmla="*/ 187505 h 593726" name="TY152"/>
              <a:gd fmla="*/ 398567 w 511309" name="TX153"/>
              <a:gd fmla="*/ 186720 h 593726" name="TY153"/>
              <a:gd fmla="*/ 399236 w 511309" name="TX154"/>
              <a:gd fmla="*/ 187126 h 593726" name="TY154"/>
              <a:gd fmla="*/ 398165 w 511309" name="TX155"/>
              <a:gd fmla="*/ 186492 h 593726" name="TY155"/>
              <a:gd fmla="*/ 398567 w 511309" name="TX156"/>
              <a:gd fmla="*/ 186720 h 593726" name="TY156"/>
              <a:gd fmla="*/ 397287 w 511309" name="TX157"/>
              <a:gd fmla="*/ 186040 h 593726" name="TY157"/>
              <a:gd fmla="*/ 398165 w 511309" name="TX158"/>
              <a:gd fmla="*/ 186492 h 593726" name="TY158"/>
              <a:gd fmla="*/ 396878 w 511309" name="TX159"/>
              <a:gd fmla="*/ 185847 h 593726" name="TY159"/>
              <a:gd fmla="*/ 397287 w 511309" name="TX160"/>
              <a:gd fmla="*/ 186040 h 593726" name="TY160"/>
              <a:gd fmla="*/ 396128 w 511309" name="TX161"/>
              <a:gd fmla="*/ 185526 h 593726" name="TY161"/>
              <a:gd fmla="*/ 396878 w 511309" name="TX162"/>
              <a:gd fmla="*/ 185847 h 593726" name="TY162"/>
              <a:gd fmla="*/ 395312 w 511309" name="TX163"/>
              <a:gd fmla="*/ 185218 h 593726" name="TY163"/>
              <a:gd fmla="*/ 396128 w 511309" name="TX164"/>
              <a:gd fmla="*/ 185526 h 593726" name="TY164"/>
              <a:gd fmla="*/ 394958 w 511309" name="TX165"/>
              <a:gd fmla="*/ 185098 h 593726" name="TY165"/>
              <a:gd fmla="*/ 395312 w 511309" name="TX166"/>
              <a:gd fmla="*/ 185218 h 593726" name="TY166"/>
              <a:gd fmla="*/ 393849 w 511309" name="TX167"/>
              <a:gd fmla="*/ 184771 h 593726" name="TY167"/>
              <a:gd fmla="*/ 394958 w 511309" name="TX168"/>
              <a:gd fmla="*/ 185098 h 593726" name="TY168"/>
              <a:gd fmla="*/ 393517 w 511309" name="TX169"/>
              <a:gd fmla="*/ 184687 h 593726" name="TY169"/>
              <a:gd fmla="*/ 393849 w 511309" name="TX170"/>
              <a:gd fmla="*/ 184771 h 593726" name="TY170"/>
              <a:gd fmla="*/ 392341 w 511309" name="TX171"/>
              <a:gd fmla="*/ 184441 h 593726" name="TY171"/>
              <a:gd fmla="*/ 393517 w 511309" name="TX172"/>
              <a:gd fmla="*/ 184687 h 593726" name="TY172"/>
              <a:gd fmla="*/ 392088 w 511309" name="TX173"/>
              <a:gd fmla="*/ 184398 h 593726" name="TY173"/>
              <a:gd fmla="*/ 392341 w 511309" name="TX174"/>
              <a:gd fmla="*/ 184441 h 593726" name="TY174"/>
              <a:gd fmla="*/ 390589 w 511309" name="TX175"/>
              <a:gd fmla="*/ 184214 h 593726" name="TY175"/>
              <a:gd fmla="*/ 389003 w 511309" name="TX176"/>
              <a:gd fmla="*/ 184149 h 593726" name="TY176"/>
              <a:gd fmla="*/ 103253 w 511309" name="TX178"/>
              <a:gd fmla="*/ 227012 h 593726" name="TY178"/>
              <a:gd fmla="*/ 134800 w 511309" name="TX179"/>
              <a:gd fmla="*/ 268365 h 593726" name="TY179"/>
              <a:gd fmla="*/ 131828 w 511309" name="TX180"/>
              <a:gd fmla="*/ 241299 h 593726" name="TY180"/>
              <a:gd fmla="*/ 131826 w 511309" name="TX181"/>
              <a:gd fmla="*/ 184147 h 593726" name="TY181"/>
              <a:gd fmla="*/ 122303 w 511309" name="TX182"/>
              <a:gd fmla="*/ 184149 h 593726" name="TY182"/>
              <a:gd fmla="*/ 103306 w 511309" name="TX183"/>
              <a:gd fmla="*/ 201777 h 593726" name="TY183"/>
              <a:gd fmla="*/ 103253 w 511309" name="TX184"/>
              <a:gd fmla="*/ 203199 h 593726" name="TY184"/>
              <a:gd fmla="*/ 103253 w 511309" name="TX185"/>
              <a:gd fmla="*/ 227012 h 593726" name="TY185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</a:cxnLst>
            <a:rect l="l" t="t" r="r" b="b"/>
            <a:pathLst>
              <a:path w="511309" h="593726">
                <a:moveTo>
                  <a:pt x="324638" y="3459"/>
                </a:moveTo>
                <a:cubicBezTo>
                  <a:pt x="370172" y="14842"/>
                  <a:pt x="408037" y="65454"/>
                  <a:pt x="414414" y="129226"/>
                </a:cubicBezTo>
                <a:cubicBezTo>
                  <a:pt x="415973" y="144810"/>
                  <a:pt x="415480" y="158777"/>
                  <a:pt x="413081" y="173664"/>
                </a:cubicBezTo>
                <a:cubicBezTo>
                  <a:pt x="421634" y="180648"/>
                  <a:pt x="427103" y="191285"/>
                  <a:pt x="427103" y="203199"/>
                </a:cubicBezTo>
                <a:lnTo>
                  <a:pt x="427103" y="227012"/>
                </a:lnTo>
                <a:cubicBezTo>
                  <a:pt x="427103" y="259563"/>
                  <a:pt x="401983" y="286246"/>
                  <a:pt x="370071" y="288735"/>
                </a:cubicBezTo>
                <a:cubicBezTo>
                  <a:pt x="361826" y="308593"/>
                  <a:pt x="348561" y="325846"/>
                  <a:pt x="331858" y="338904"/>
                </a:cubicBezTo>
                <a:lnTo>
                  <a:pt x="331855" y="405957"/>
                </a:lnTo>
                <a:cubicBezTo>
                  <a:pt x="336500" y="405972"/>
                  <a:pt x="341141" y="406836"/>
                  <a:pt x="345541" y="408547"/>
                </a:cubicBezTo>
                <a:lnTo>
                  <a:pt x="469793" y="456867"/>
                </a:lnTo>
                <a:cubicBezTo>
                  <a:pt x="490275" y="464833"/>
                  <a:pt x="504375" y="483837"/>
                  <a:pt x="506061" y="505748"/>
                </a:cubicBezTo>
                <a:lnTo>
                  <a:pt x="511251" y="573213"/>
                </a:lnTo>
                <a:cubicBezTo>
                  <a:pt x="512058" y="583703"/>
                  <a:pt x="504208" y="592861"/>
                  <a:pt x="493718" y="593668"/>
                </a:cubicBezTo>
                <a:cubicBezTo>
                  <a:pt x="493232" y="593705"/>
                  <a:pt x="492744" y="593724"/>
                  <a:pt x="492257" y="593724"/>
                </a:cubicBezTo>
                <a:lnTo>
                  <a:pt x="19050" y="593724"/>
                </a:lnTo>
                <a:cubicBezTo>
                  <a:pt x="8529" y="593724"/>
                  <a:pt x="0" y="585195"/>
                  <a:pt x="0" y="574674"/>
                </a:cubicBezTo>
                <a:cubicBezTo>
                  <a:pt x="0" y="574187"/>
                  <a:pt x="19" y="573699"/>
                  <a:pt x="56" y="573213"/>
                </a:cubicBezTo>
                <a:lnTo>
                  <a:pt x="5246" y="505748"/>
                </a:lnTo>
                <a:cubicBezTo>
                  <a:pt x="6931" y="483837"/>
                  <a:pt x="21032" y="464833"/>
                  <a:pt x="41514" y="456867"/>
                </a:cubicBezTo>
                <a:lnTo>
                  <a:pt x="165766" y="408547"/>
                </a:lnTo>
                <a:cubicBezTo>
                  <a:pt x="170163" y="406837"/>
                  <a:pt x="174801" y="405973"/>
                  <a:pt x="179443" y="405957"/>
                </a:cubicBezTo>
                <a:lnTo>
                  <a:pt x="179439" y="338897"/>
                </a:lnTo>
                <a:cubicBezTo>
                  <a:pt x="162741" y="325839"/>
                  <a:pt x="149480" y="308589"/>
                  <a:pt x="141238" y="288730"/>
                </a:cubicBezTo>
                <a:cubicBezTo>
                  <a:pt x="110052" y="286303"/>
                  <a:pt x="85354" y="260769"/>
                  <a:pt x="84242" y="229232"/>
                </a:cubicBezTo>
                <a:lnTo>
                  <a:pt x="84203" y="227012"/>
                </a:lnTo>
                <a:lnTo>
                  <a:pt x="84203" y="203199"/>
                </a:lnTo>
                <a:cubicBezTo>
                  <a:pt x="84203" y="193480"/>
                  <a:pt x="87842" y="184612"/>
                  <a:pt x="93832" y="177881"/>
                </a:cubicBezTo>
                <a:cubicBezTo>
                  <a:pt x="92430" y="164157"/>
                  <a:pt x="91761" y="148266"/>
                  <a:pt x="91761" y="130174"/>
                </a:cubicBezTo>
                <a:cubicBezTo>
                  <a:pt x="91761" y="88522"/>
                  <a:pt x="108950" y="55289"/>
                  <a:pt x="137960" y="31877"/>
                </a:cubicBezTo>
                <a:cubicBezTo>
                  <a:pt x="160115" y="13997"/>
                  <a:pt x="188569" y="3174"/>
                  <a:pt x="208028" y="3174"/>
                </a:cubicBezTo>
                <a:cubicBezTo>
                  <a:pt x="224748" y="3174"/>
                  <a:pt x="239373" y="5492"/>
                  <a:pt x="251882" y="10204"/>
                </a:cubicBezTo>
                <a:lnTo>
                  <a:pt x="254965" y="11432"/>
                </a:lnTo>
                <a:lnTo>
                  <a:pt x="257895" y="9802"/>
                </a:lnTo>
                <a:cubicBezTo>
                  <a:pt x="277573" y="-648"/>
                  <a:pt x="299970" y="-2708"/>
                  <a:pt x="324638" y="3459"/>
                </a:cubicBezTo>
                <a:close/>
                <a:moveTo>
                  <a:pt x="255653" y="365124"/>
                </a:moveTo>
                <a:cubicBezTo>
                  <a:pt x="235041" y="365124"/>
                  <a:pt x="215605" y="360088"/>
                  <a:pt x="198508" y="351178"/>
                </a:cubicBezTo>
                <a:lnTo>
                  <a:pt x="198516" y="410351"/>
                </a:lnTo>
                <a:cubicBezTo>
                  <a:pt x="221536" y="418300"/>
                  <a:pt x="240582" y="422274"/>
                  <a:pt x="255653" y="422274"/>
                </a:cubicBezTo>
                <a:cubicBezTo>
                  <a:pt x="270726" y="422274"/>
                  <a:pt x="289774" y="418299"/>
                  <a:pt x="312797" y="410348"/>
                </a:cubicBezTo>
                <a:lnTo>
                  <a:pt x="312807" y="351174"/>
                </a:lnTo>
                <a:cubicBezTo>
                  <a:pt x="295709" y="360086"/>
                  <a:pt x="276269" y="365124"/>
                  <a:pt x="255653" y="365124"/>
                </a:cubicBezTo>
                <a:close/>
                <a:moveTo>
                  <a:pt x="341378" y="136524"/>
                </a:moveTo>
                <a:lnTo>
                  <a:pt x="331853" y="136522"/>
                </a:lnTo>
                <a:lnTo>
                  <a:pt x="331853" y="174624"/>
                </a:lnTo>
                <a:cubicBezTo>
                  <a:pt x="331853" y="179423"/>
                  <a:pt x="328341" y="183282"/>
                  <a:pt x="323902" y="184023"/>
                </a:cubicBezTo>
                <a:lnTo>
                  <a:pt x="322862" y="184138"/>
                </a:lnTo>
                <a:cubicBezTo>
                  <a:pt x="322160" y="184176"/>
                  <a:pt x="321440" y="184136"/>
                  <a:pt x="320713" y="184011"/>
                </a:cubicBezTo>
                <a:cubicBezTo>
                  <a:pt x="299601" y="180377"/>
                  <a:pt x="284209" y="175432"/>
                  <a:pt x="274271" y="168806"/>
                </a:cubicBezTo>
                <a:cubicBezTo>
                  <a:pt x="270890" y="166552"/>
                  <a:pt x="267242" y="163614"/>
                  <a:pt x="263311" y="159984"/>
                </a:cubicBezTo>
                <a:lnTo>
                  <a:pt x="262235" y="158968"/>
                </a:lnTo>
                <a:lnTo>
                  <a:pt x="264993" y="172756"/>
                </a:lnTo>
                <a:cubicBezTo>
                  <a:pt x="266047" y="178023"/>
                  <a:pt x="262549" y="183033"/>
                  <a:pt x="257410" y="183987"/>
                </a:cubicBezTo>
                <a:lnTo>
                  <a:pt x="256284" y="184128"/>
                </a:lnTo>
                <a:cubicBezTo>
                  <a:pt x="252180" y="184401"/>
                  <a:pt x="248194" y="184581"/>
                  <a:pt x="244324" y="184670"/>
                </a:cubicBezTo>
                <a:lnTo>
                  <a:pt x="240493" y="184728"/>
                </a:lnTo>
                <a:lnTo>
                  <a:pt x="240493" y="184728"/>
                </a:lnTo>
                <a:lnTo>
                  <a:pt x="236740" y="184724"/>
                </a:lnTo>
                <a:cubicBezTo>
                  <a:pt x="209503" y="184468"/>
                  <a:pt x="188549" y="179213"/>
                  <a:pt x="173872" y="168599"/>
                </a:cubicBezTo>
                <a:cubicBezTo>
                  <a:pt x="165357" y="162442"/>
                  <a:pt x="157688" y="155476"/>
                  <a:pt x="150872" y="147712"/>
                </a:cubicBezTo>
                <a:lnTo>
                  <a:pt x="150866" y="165087"/>
                </a:lnTo>
                <a:lnTo>
                  <a:pt x="150878" y="165092"/>
                </a:lnTo>
                <a:lnTo>
                  <a:pt x="150878" y="184142"/>
                </a:lnTo>
                <a:lnTo>
                  <a:pt x="150866" y="184137"/>
                </a:lnTo>
                <a:lnTo>
                  <a:pt x="150878" y="241299"/>
                </a:lnTo>
                <a:cubicBezTo>
                  <a:pt x="150878" y="250484"/>
                  <a:pt x="152060" y="259393"/>
                  <a:pt x="154280" y="267882"/>
                </a:cubicBezTo>
                <a:lnTo>
                  <a:pt x="154823" y="269875"/>
                </a:lnTo>
                <a:lnTo>
                  <a:pt x="155867" y="273336"/>
                </a:lnTo>
                <a:cubicBezTo>
                  <a:pt x="156004" y="273764"/>
                  <a:pt x="156144" y="274191"/>
                  <a:pt x="156287" y="274616"/>
                </a:cubicBezTo>
                <a:cubicBezTo>
                  <a:pt x="156553" y="275412"/>
                  <a:pt x="156830" y="276206"/>
                  <a:pt x="157116" y="276995"/>
                </a:cubicBezTo>
                <a:lnTo>
                  <a:pt x="156287" y="274616"/>
                </a:lnTo>
                <a:cubicBezTo>
                  <a:pt x="156652" y="275705"/>
                  <a:pt x="157034" y="276786"/>
                  <a:pt x="157433" y="277859"/>
                </a:cubicBezTo>
                <a:lnTo>
                  <a:pt x="158879" y="281527"/>
                </a:lnTo>
                <a:lnTo>
                  <a:pt x="158879" y="281527"/>
                </a:lnTo>
                <a:lnTo>
                  <a:pt x="160419" y="285043"/>
                </a:lnTo>
                <a:cubicBezTo>
                  <a:pt x="160445" y="285101"/>
                  <a:pt x="160472" y="285158"/>
                  <a:pt x="160499" y="285216"/>
                </a:cubicBezTo>
                <a:cubicBezTo>
                  <a:pt x="160965" y="286224"/>
                  <a:pt x="161450" y="287231"/>
                  <a:pt x="161950" y="288228"/>
                </a:cubicBezTo>
                <a:cubicBezTo>
                  <a:pt x="167887" y="300060"/>
                  <a:pt x="176001" y="310613"/>
                  <a:pt x="185765" y="319360"/>
                </a:cubicBezTo>
                <a:lnTo>
                  <a:pt x="184963" y="318635"/>
                </a:lnTo>
                <a:cubicBezTo>
                  <a:pt x="186089" y="319665"/>
                  <a:pt x="187238" y="320670"/>
                  <a:pt x="188408" y="321651"/>
                </a:cubicBezTo>
                <a:lnTo>
                  <a:pt x="185765" y="319360"/>
                </a:lnTo>
                <a:cubicBezTo>
                  <a:pt x="186732" y="320228"/>
                  <a:pt x="187716" y="321077"/>
                  <a:pt x="188716" y="321908"/>
                </a:cubicBezTo>
                <a:lnTo>
                  <a:pt x="188408" y="321651"/>
                </a:lnTo>
                <a:cubicBezTo>
                  <a:pt x="190474" y="323382"/>
                  <a:pt x="192608" y="325034"/>
                  <a:pt x="194805" y="326604"/>
                </a:cubicBezTo>
                <a:cubicBezTo>
                  <a:pt x="194998" y="326743"/>
                  <a:pt x="195192" y="326880"/>
                  <a:pt x="195386" y="327017"/>
                </a:cubicBezTo>
                <a:lnTo>
                  <a:pt x="194805" y="326604"/>
                </a:lnTo>
                <a:cubicBezTo>
                  <a:pt x="195884" y="327375"/>
                  <a:pt x="196978" y="328126"/>
                  <a:pt x="198087" y="328857"/>
                </a:cubicBezTo>
                <a:lnTo>
                  <a:pt x="195386" y="327017"/>
                </a:lnTo>
                <a:cubicBezTo>
                  <a:pt x="212432" y="339023"/>
                  <a:pt x="233219" y="346074"/>
                  <a:pt x="255653" y="346074"/>
                </a:cubicBezTo>
                <a:cubicBezTo>
                  <a:pt x="278353" y="346074"/>
                  <a:pt x="299367" y="338855"/>
                  <a:pt x="316524" y="326588"/>
                </a:cubicBezTo>
                <a:cubicBezTo>
                  <a:pt x="317475" y="325908"/>
                  <a:pt x="318416" y="325212"/>
                  <a:pt x="319344" y="324500"/>
                </a:cubicBezTo>
                <a:lnTo>
                  <a:pt x="316524" y="326588"/>
                </a:lnTo>
                <a:cubicBezTo>
                  <a:pt x="317593" y="325824"/>
                  <a:pt x="318646" y="325041"/>
                  <a:pt x="319684" y="324238"/>
                </a:cubicBezTo>
                <a:lnTo>
                  <a:pt x="319344" y="324500"/>
                </a:lnTo>
                <a:cubicBezTo>
                  <a:pt x="321510" y="322840"/>
                  <a:pt x="323610" y="321096"/>
                  <a:pt x="325638" y="319274"/>
                </a:cubicBezTo>
                <a:cubicBezTo>
                  <a:pt x="325841" y="319092"/>
                  <a:pt x="326044" y="318908"/>
                  <a:pt x="326247" y="318723"/>
                </a:cubicBezTo>
                <a:cubicBezTo>
                  <a:pt x="327013" y="318024"/>
                  <a:pt x="327768" y="317315"/>
                  <a:pt x="328512" y="316595"/>
                </a:cubicBezTo>
                <a:lnTo>
                  <a:pt x="326247" y="318723"/>
                </a:lnTo>
                <a:cubicBezTo>
                  <a:pt x="327308" y="317756"/>
                  <a:pt x="328348" y="316766"/>
                  <a:pt x="329368" y="315756"/>
                </a:cubicBezTo>
                <a:lnTo>
                  <a:pt x="328512" y="316595"/>
                </a:lnTo>
                <a:cubicBezTo>
                  <a:pt x="329651" y="315492"/>
                  <a:pt x="330766" y="314364"/>
                  <a:pt x="331855" y="313210"/>
                </a:cubicBezTo>
                <a:lnTo>
                  <a:pt x="333334" y="311611"/>
                </a:lnTo>
                <a:cubicBezTo>
                  <a:pt x="339586" y="304707"/>
                  <a:pt x="344932" y="296966"/>
                  <a:pt x="349181" y="288576"/>
                </a:cubicBezTo>
                <a:lnTo>
                  <a:pt x="349002" y="288929"/>
                </a:lnTo>
                <a:cubicBezTo>
                  <a:pt x="349628" y="287703"/>
                  <a:pt x="350231" y="286464"/>
                  <a:pt x="350810" y="285211"/>
                </a:cubicBezTo>
                <a:cubicBezTo>
                  <a:pt x="350854" y="285116"/>
                  <a:pt x="350899" y="285018"/>
                  <a:pt x="350944" y="284920"/>
                </a:cubicBezTo>
                <a:lnTo>
                  <a:pt x="350810" y="285211"/>
                </a:lnTo>
                <a:cubicBezTo>
                  <a:pt x="351327" y="284093"/>
                  <a:pt x="351825" y="282964"/>
                  <a:pt x="352303" y="281826"/>
                </a:cubicBezTo>
                <a:lnTo>
                  <a:pt x="350944" y="284920"/>
                </a:lnTo>
                <a:cubicBezTo>
                  <a:pt x="351485" y="283740"/>
                  <a:pt x="352005" y="282548"/>
                  <a:pt x="352503" y="281345"/>
                </a:cubicBezTo>
                <a:lnTo>
                  <a:pt x="352303" y="281826"/>
                </a:lnTo>
                <a:cubicBezTo>
                  <a:pt x="352852" y="280516"/>
                  <a:pt x="353376" y="279194"/>
                  <a:pt x="353873" y="277858"/>
                </a:cubicBezTo>
                <a:lnTo>
                  <a:pt x="352503" y="281345"/>
                </a:lnTo>
                <a:cubicBezTo>
                  <a:pt x="353053" y="280016"/>
                  <a:pt x="353577" y="278673"/>
                  <a:pt x="354073" y="277318"/>
                </a:cubicBezTo>
                <a:lnTo>
                  <a:pt x="353873" y="277858"/>
                </a:lnTo>
                <a:cubicBezTo>
                  <a:pt x="354797" y="275378"/>
                  <a:pt x="355629" y="272854"/>
                  <a:pt x="356366" y="270289"/>
                </a:cubicBezTo>
                <a:cubicBezTo>
                  <a:pt x="358770" y="261923"/>
                  <a:pt x="360159" y="253128"/>
                  <a:pt x="360393" y="244046"/>
                </a:cubicBezTo>
                <a:lnTo>
                  <a:pt x="360428" y="241299"/>
                </a:lnTo>
                <a:lnTo>
                  <a:pt x="360428" y="155574"/>
                </a:lnTo>
                <a:cubicBezTo>
                  <a:pt x="360428" y="145531"/>
                  <a:pt x="352657" y="137304"/>
                  <a:pt x="342800" y="136576"/>
                </a:cubicBezTo>
                <a:lnTo>
                  <a:pt x="341378" y="136524"/>
                </a:lnTo>
                <a:close/>
                <a:moveTo>
                  <a:pt x="389003" y="184149"/>
                </a:moveTo>
                <a:lnTo>
                  <a:pt x="379476" y="184147"/>
                </a:lnTo>
                <a:lnTo>
                  <a:pt x="379478" y="241299"/>
                </a:lnTo>
                <a:cubicBezTo>
                  <a:pt x="379478" y="250595"/>
                  <a:pt x="378454" y="259652"/>
                  <a:pt x="376512" y="268363"/>
                </a:cubicBezTo>
                <a:cubicBezTo>
                  <a:pt x="394689" y="263400"/>
                  <a:pt x="408053" y="246767"/>
                  <a:pt x="408053" y="227012"/>
                </a:cubicBezTo>
                <a:lnTo>
                  <a:pt x="408053" y="203199"/>
                </a:lnTo>
                <a:cubicBezTo>
                  <a:pt x="408053" y="201764"/>
                  <a:pt x="407895" y="200367"/>
                  <a:pt x="407594" y="199023"/>
                </a:cubicBezTo>
                <a:lnTo>
                  <a:pt x="407589" y="198975"/>
                </a:lnTo>
                <a:cubicBezTo>
                  <a:pt x="407405" y="198205"/>
                  <a:pt x="407211" y="197535"/>
                  <a:pt x="406981" y="196883"/>
                </a:cubicBezTo>
                <a:cubicBezTo>
                  <a:pt x="406920" y="196691"/>
                  <a:pt x="406851" y="196505"/>
                  <a:pt x="406779" y="196321"/>
                </a:cubicBezTo>
                <a:lnTo>
                  <a:pt x="406981" y="196883"/>
                </a:lnTo>
                <a:cubicBezTo>
                  <a:pt x="406811" y="196399"/>
                  <a:pt x="406623" y="195925"/>
                  <a:pt x="406416" y="195460"/>
                </a:cubicBezTo>
                <a:lnTo>
                  <a:pt x="406779" y="196321"/>
                </a:lnTo>
                <a:cubicBezTo>
                  <a:pt x="406608" y="195878"/>
                  <a:pt x="406420" y="195443"/>
                  <a:pt x="406217" y="195017"/>
                </a:cubicBezTo>
                <a:lnTo>
                  <a:pt x="406416" y="195460"/>
                </a:lnTo>
                <a:cubicBezTo>
                  <a:pt x="406232" y="195047"/>
                  <a:pt x="406033" y="194641"/>
                  <a:pt x="405821" y="194243"/>
                </a:cubicBezTo>
                <a:lnTo>
                  <a:pt x="406217" y="195017"/>
                </a:lnTo>
                <a:cubicBezTo>
                  <a:pt x="405997" y="194554"/>
                  <a:pt x="405758" y="194102"/>
                  <a:pt x="405503" y="193661"/>
                </a:cubicBezTo>
                <a:lnTo>
                  <a:pt x="405821" y="194243"/>
                </a:lnTo>
                <a:cubicBezTo>
                  <a:pt x="405606" y="193840"/>
                  <a:pt x="405377" y="193446"/>
                  <a:pt x="405134" y="193061"/>
                </a:cubicBezTo>
                <a:lnTo>
                  <a:pt x="405503" y="193661"/>
                </a:lnTo>
                <a:cubicBezTo>
                  <a:pt x="405282" y="193281"/>
                  <a:pt x="405049" y="192909"/>
                  <a:pt x="404803" y="192545"/>
                </a:cubicBezTo>
                <a:lnTo>
                  <a:pt x="405134" y="193061"/>
                </a:lnTo>
                <a:cubicBezTo>
                  <a:pt x="404874" y="192648"/>
                  <a:pt x="404599" y="192246"/>
                  <a:pt x="404309" y="191855"/>
                </a:cubicBezTo>
                <a:lnTo>
                  <a:pt x="404803" y="192545"/>
                </a:lnTo>
                <a:cubicBezTo>
                  <a:pt x="404563" y="192190"/>
                  <a:pt x="404310" y="191843"/>
                  <a:pt x="404047" y="191505"/>
                </a:cubicBezTo>
                <a:lnTo>
                  <a:pt x="404309" y="191855"/>
                </a:lnTo>
                <a:cubicBezTo>
                  <a:pt x="403058" y="190170"/>
                  <a:pt x="401534" y="188698"/>
                  <a:pt x="399804" y="187505"/>
                </a:cubicBezTo>
                <a:cubicBezTo>
                  <a:pt x="399617" y="187374"/>
                  <a:pt x="399427" y="187249"/>
                  <a:pt x="399236" y="187126"/>
                </a:cubicBezTo>
                <a:lnTo>
                  <a:pt x="399804" y="187505"/>
                </a:lnTo>
                <a:cubicBezTo>
                  <a:pt x="399403" y="187228"/>
                  <a:pt x="398990" y="186966"/>
                  <a:pt x="398567" y="186720"/>
                </a:cubicBezTo>
                <a:lnTo>
                  <a:pt x="399236" y="187126"/>
                </a:lnTo>
                <a:cubicBezTo>
                  <a:pt x="398886" y="186904"/>
                  <a:pt x="398529" y="186692"/>
                  <a:pt x="398165" y="186492"/>
                </a:cubicBezTo>
                <a:lnTo>
                  <a:pt x="398567" y="186720"/>
                </a:lnTo>
                <a:cubicBezTo>
                  <a:pt x="398150" y="186478"/>
                  <a:pt x="397723" y="186251"/>
                  <a:pt x="397287" y="186040"/>
                </a:cubicBezTo>
                <a:lnTo>
                  <a:pt x="398165" y="186492"/>
                </a:lnTo>
                <a:cubicBezTo>
                  <a:pt x="397745" y="186261"/>
                  <a:pt x="397316" y="186046"/>
                  <a:pt x="396878" y="185847"/>
                </a:cubicBezTo>
                <a:lnTo>
                  <a:pt x="397287" y="186040"/>
                </a:lnTo>
                <a:cubicBezTo>
                  <a:pt x="396908" y="185856"/>
                  <a:pt x="396521" y="185685"/>
                  <a:pt x="396128" y="185526"/>
                </a:cubicBezTo>
                <a:lnTo>
                  <a:pt x="396878" y="185847"/>
                </a:lnTo>
                <a:cubicBezTo>
                  <a:pt x="396368" y="185615"/>
                  <a:pt x="395845" y="185405"/>
                  <a:pt x="395312" y="185218"/>
                </a:cubicBezTo>
                <a:lnTo>
                  <a:pt x="396128" y="185526"/>
                </a:lnTo>
                <a:cubicBezTo>
                  <a:pt x="395744" y="185371"/>
                  <a:pt x="395354" y="185228"/>
                  <a:pt x="394958" y="185098"/>
                </a:cubicBezTo>
                <a:lnTo>
                  <a:pt x="395312" y="185218"/>
                </a:lnTo>
                <a:cubicBezTo>
                  <a:pt x="394833" y="185050"/>
                  <a:pt x="394345" y="184901"/>
                  <a:pt x="393849" y="184771"/>
                </a:cubicBezTo>
                <a:lnTo>
                  <a:pt x="394958" y="185098"/>
                </a:lnTo>
                <a:cubicBezTo>
                  <a:pt x="394485" y="184943"/>
                  <a:pt x="394005" y="184806"/>
                  <a:pt x="393517" y="184687"/>
                </a:cubicBezTo>
                <a:lnTo>
                  <a:pt x="393849" y="184771"/>
                </a:lnTo>
                <a:cubicBezTo>
                  <a:pt x="393354" y="184641"/>
                  <a:pt x="392851" y="184531"/>
                  <a:pt x="392341" y="184441"/>
                </a:cubicBezTo>
                <a:lnTo>
                  <a:pt x="393517" y="184687"/>
                </a:lnTo>
                <a:cubicBezTo>
                  <a:pt x="393047" y="184573"/>
                  <a:pt x="392570" y="184476"/>
                  <a:pt x="392088" y="184398"/>
                </a:cubicBezTo>
                <a:lnTo>
                  <a:pt x="392341" y="184441"/>
                </a:lnTo>
                <a:cubicBezTo>
                  <a:pt x="391765" y="184339"/>
                  <a:pt x="391181" y="184263"/>
                  <a:pt x="390589" y="184214"/>
                </a:cubicBezTo>
                <a:lnTo>
                  <a:pt x="389003" y="184149"/>
                </a:lnTo>
                <a:close/>
                <a:moveTo>
                  <a:pt x="103253" y="227012"/>
                </a:moveTo>
                <a:cubicBezTo>
                  <a:pt x="103253" y="246767"/>
                  <a:pt x="116618" y="263401"/>
                  <a:pt x="134800" y="268365"/>
                </a:cubicBezTo>
                <a:cubicBezTo>
                  <a:pt x="132852" y="259646"/>
                  <a:pt x="131828" y="250592"/>
                  <a:pt x="131828" y="241299"/>
                </a:cubicBezTo>
                <a:lnTo>
                  <a:pt x="131826" y="184147"/>
                </a:lnTo>
                <a:lnTo>
                  <a:pt x="122303" y="184149"/>
                </a:lnTo>
                <a:cubicBezTo>
                  <a:pt x="112261" y="184149"/>
                  <a:pt x="104033" y="191920"/>
                  <a:pt x="103306" y="201777"/>
                </a:cubicBezTo>
                <a:lnTo>
                  <a:pt x="103253" y="203199"/>
                </a:lnTo>
                <a:lnTo>
                  <a:pt x="103253" y="227012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endParaRPr lang="ko-KR" altLang="en-US"/>
          </a:p>
        </p:txBody>
      </p:sp>
      <p:cxnSp>
        <p:nvCxnSpPr>
          <p:cNvPr id="15" name="도형 263"/>
          <p:cNvCxnSpPr/>
          <p:nvPr/>
        </p:nvCxnSpPr>
        <p:spPr>
          <a:xfrm rot="0" flipH="1" flipV="1">
            <a:off x="4138295" y="3397250"/>
            <a:ext cx="4329430" cy="163830"/>
          </a:xfrm>
          <a:prstGeom prst="straightConnector1"/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도형 264"/>
          <p:cNvCxnSpPr/>
          <p:nvPr/>
        </p:nvCxnSpPr>
        <p:spPr>
          <a:xfrm rot="0">
            <a:off x="6332855" y="2366645"/>
            <a:ext cx="1285240" cy="3001645"/>
          </a:xfrm>
          <a:prstGeom prst="straightConnector1"/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도형 265"/>
          <p:cNvCxnSpPr/>
          <p:nvPr/>
        </p:nvCxnSpPr>
        <p:spPr>
          <a:xfrm rot="0" flipV="1">
            <a:off x="4780280" y="2493645"/>
            <a:ext cx="1383030" cy="2991485"/>
          </a:xfrm>
          <a:prstGeom prst="straightConnector1"/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도형 266"/>
          <p:cNvCxnSpPr/>
          <p:nvPr/>
        </p:nvCxnSpPr>
        <p:spPr>
          <a:xfrm rot="0" flipV="1">
            <a:off x="4942840" y="3704590"/>
            <a:ext cx="3442970" cy="1816735"/>
          </a:xfrm>
          <a:prstGeom prst="straightConnector1"/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70310" cy="7639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51% 공격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18870"/>
            <a:ext cx="11371580" cy="50596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457200" indent="0" latinLnBrk="0" lvl="1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sp>
        <p:nvSpPr>
          <p:cNvPr id="6" name="Rect 0"/>
          <p:cNvSpPr>
            <a:spLocks noChangeAspect="1"/>
          </p:cNvSpPr>
          <p:nvPr/>
        </p:nvSpPr>
        <p:spPr>
          <a:xfrm rot="0">
            <a:off x="4321810" y="5722620"/>
            <a:ext cx="512445" cy="594995"/>
          </a:xfrm>
          <a:custGeom>
            <a:gdLst>
              <a:gd fmla="*/ 324638 w 511309" name="TX0"/>
              <a:gd fmla="*/ 3459 h 593726" name="TY0"/>
              <a:gd fmla="*/ 414414 w 511309" name="TX1"/>
              <a:gd fmla="*/ 129226 h 593726" name="TY1"/>
              <a:gd fmla="*/ 413081 w 511309" name="TX2"/>
              <a:gd fmla="*/ 173664 h 593726" name="TY2"/>
              <a:gd fmla="*/ 427103 w 511309" name="TX3"/>
              <a:gd fmla="*/ 203199 h 593726" name="TY3"/>
              <a:gd fmla="*/ 427103 w 511309" name="TX4"/>
              <a:gd fmla="*/ 227012 h 593726" name="TY4"/>
              <a:gd fmla="*/ 370071 w 511309" name="TX5"/>
              <a:gd fmla="*/ 288735 h 593726" name="TY5"/>
              <a:gd fmla="*/ 331858 w 511309" name="TX6"/>
              <a:gd fmla="*/ 338904 h 593726" name="TY6"/>
              <a:gd fmla="*/ 331855 w 511309" name="TX7"/>
              <a:gd fmla="*/ 405957 h 593726" name="TY7"/>
              <a:gd fmla="*/ 345541 w 511309" name="TX8"/>
              <a:gd fmla="*/ 408547 h 593726" name="TY8"/>
              <a:gd fmla="*/ 469793 w 511309" name="TX9"/>
              <a:gd fmla="*/ 456867 h 593726" name="TY9"/>
              <a:gd fmla="*/ 506061 w 511309" name="TX10"/>
              <a:gd fmla="*/ 505748 h 593726" name="TY10"/>
              <a:gd fmla="*/ 511251 w 511309" name="TX11"/>
              <a:gd fmla="*/ 573213 h 593726" name="TY11"/>
              <a:gd fmla="*/ 493718 w 511309" name="TX12"/>
              <a:gd fmla="*/ 593668 h 593726" name="TY12"/>
              <a:gd fmla="*/ 492257 w 511309" name="TX13"/>
              <a:gd fmla="*/ 593724 h 593726" name="TY13"/>
              <a:gd fmla="*/ 19050 w 511309" name="TX14"/>
              <a:gd fmla="*/ 593724 h 593726" name="TY14"/>
              <a:gd fmla="*/ 0 w 511309" name="TX15"/>
              <a:gd fmla="*/ 574674 h 593726" name="TY15"/>
              <a:gd fmla="*/ 56 w 511309" name="TX16"/>
              <a:gd fmla="*/ 573213 h 593726" name="TY16"/>
              <a:gd fmla="*/ 5246 w 511309" name="TX17"/>
              <a:gd fmla="*/ 505748 h 593726" name="TY17"/>
              <a:gd fmla="*/ 41514 w 511309" name="TX18"/>
              <a:gd fmla="*/ 456867 h 593726" name="TY18"/>
              <a:gd fmla="*/ 165766 w 511309" name="TX19"/>
              <a:gd fmla="*/ 408547 h 593726" name="TY19"/>
              <a:gd fmla="*/ 179443 w 511309" name="TX20"/>
              <a:gd fmla="*/ 405957 h 593726" name="TY20"/>
              <a:gd fmla="*/ 179439 w 511309" name="TX21"/>
              <a:gd fmla="*/ 338897 h 593726" name="TY21"/>
              <a:gd fmla="*/ 141238 w 511309" name="TX22"/>
              <a:gd fmla="*/ 288730 h 593726" name="TY22"/>
              <a:gd fmla="*/ 84242 w 511309" name="TX23"/>
              <a:gd fmla="*/ 229232 h 593726" name="TY23"/>
              <a:gd fmla="*/ 84203 w 511309" name="TX24"/>
              <a:gd fmla="*/ 227012 h 593726" name="TY24"/>
              <a:gd fmla="*/ 84203 w 511309" name="TX25"/>
              <a:gd fmla="*/ 203199 h 593726" name="TY25"/>
              <a:gd fmla="*/ 93832 w 511309" name="TX26"/>
              <a:gd fmla="*/ 177881 h 593726" name="TY26"/>
              <a:gd fmla="*/ 91761 w 511309" name="TX27"/>
              <a:gd fmla="*/ 130174 h 593726" name="TY27"/>
              <a:gd fmla="*/ 137960 w 511309" name="TX28"/>
              <a:gd fmla="*/ 31877 h 593726" name="TY28"/>
              <a:gd fmla="*/ 208028 w 511309" name="TX29"/>
              <a:gd fmla="*/ 3174 h 593726" name="TY29"/>
              <a:gd fmla="*/ 251882 w 511309" name="TX30"/>
              <a:gd fmla="*/ 10204 h 593726" name="TY30"/>
              <a:gd fmla="*/ 254965 w 511309" name="TX31"/>
              <a:gd fmla="*/ 11432 h 593726" name="TY31"/>
              <a:gd fmla="*/ 257895 w 511309" name="TX32"/>
              <a:gd fmla="*/ 9802 h 593726" name="TY32"/>
              <a:gd fmla="*/ 324638 w 511309" name="TX33"/>
              <a:gd fmla="*/ 3459 h 593726" name="TY33"/>
              <a:gd fmla="*/ 255653 w 511309" name="TX35"/>
              <a:gd fmla="*/ 365124 h 593726" name="TY35"/>
              <a:gd fmla="*/ 198508 w 511309" name="TX36"/>
              <a:gd fmla="*/ 351178 h 593726" name="TY36"/>
              <a:gd fmla="*/ 198516 w 511309" name="TX37"/>
              <a:gd fmla="*/ 410351 h 593726" name="TY37"/>
              <a:gd fmla="*/ 255653 w 511309" name="TX38"/>
              <a:gd fmla="*/ 422274 h 593726" name="TY38"/>
              <a:gd fmla="*/ 312797 w 511309" name="TX39"/>
              <a:gd fmla="*/ 410348 h 593726" name="TY39"/>
              <a:gd fmla="*/ 312807 w 511309" name="TX40"/>
              <a:gd fmla="*/ 351174 h 593726" name="TY40"/>
              <a:gd fmla="*/ 255653 w 511309" name="TX41"/>
              <a:gd fmla="*/ 365124 h 593726" name="TY41"/>
              <a:gd fmla="*/ 341378 w 511309" name="TX43"/>
              <a:gd fmla="*/ 136524 h 593726" name="TY43"/>
              <a:gd fmla="*/ 331853 w 511309" name="TX44"/>
              <a:gd fmla="*/ 136522 h 593726" name="TY44"/>
              <a:gd fmla="*/ 331853 w 511309" name="TX45"/>
              <a:gd fmla="*/ 174624 h 593726" name="TY45"/>
              <a:gd fmla="*/ 323902 w 511309" name="TX46"/>
              <a:gd fmla="*/ 184023 h 593726" name="TY46"/>
              <a:gd fmla="*/ 322862 w 511309" name="TX47"/>
              <a:gd fmla="*/ 184138 h 593726" name="TY47"/>
              <a:gd fmla="*/ 320713 w 511309" name="TX48"/>
              <a:gd fmla="*/ 184011 h 593726" name="TY48"/>
              <a:gd fmla="*/ 274271 w 511309" name="TX49"/>
              <a:gd fmla="*/ 168806 h 593726" name="TY49"/>
              <a:gd fmla="*/ 263311 w 511309" name="TX50"/>
              <a:gd fmla="*/ 159984 h 593726" name="TY50"/>
              <a:gd fmla="*/ 262235 w 511309" name="TX51"/>
              <a:gd fmla="*/ 158968 h 593726" name="TY51"/>
              <a:gd fmla="*/ 264993 w 511309" name="TX52"/>
              <a:gd fmla="*/ 172756 h 593726" name="TY52"/>
              <a:gd fmla="*/ 257410 w 511309" name="TX53"/>
              <a:gd fmla="*/ 183987 h 593726" name="TY53"/>
              <a:gd fmla="*/ 256284 w 511309" name="TX54"/>
              <a:gd fmla="*/ 184128 h 593726" name="TY54"/>
              <a:gd fmla="*/ 244324 w 511309" name="TX55"/>
              <a:gd fmla="*/ 184670 h 593726" name="TY55"/>
              <a:gd fmla="*/ 240493 w 511309" name="TX56"/>
              <a:gd fmla="*/ 184728 h 593726" name="TY56"/>
              <a:gd fmla="*/ 240493 w 511309" name="TX57"/>
              <a:gd fmla="*/ 184728 h 593726" name="TY57"/>
              <a:gd fmla="*/ 236740 w 511309" name="TX58"/>
              <a:gd fmla="*/ 184724 h 593726" name="TY58"/>
              <a:gd fmla="*/ 173872 w 511309" name="TX59"/>
              <a:gd fmla="*/ 168599 h 593726" name="TY59"/>
              <a:gd fmla="*/ 150872 w 511309" name="TX60"/>
              <a:gd fmla="*/ 147712 h 593726" name="TY60"/>
              <a:gd fmla="*/ 150866 w 511309" name="TX61"/>
              <a:gd fmla="*/ 165087 h 593726" name="TY61"/>
              <a:gd fmla="*/ 150878 w 511309" name="TX62"/>
              <a:gd fmla="*/ 165092 h 593726" name="TY62"/>
              <a:gd fmla="*/ 150878 w 511309" name="TX63"/>
              <a:gd fmla="*/ 184142 h 593726" name="TY63"/>
              <a:gd fmla="*/ 150866 w 511309" name="TX64"/>
              <a:gd fmla="*/ 184137 h 593726" name="TY64"/>
              <a:gd fmla="*/ 150878 w 511309" name="TX65"/>
              <a:gd fmla="*/ 241299 h 593726" name="TY65"/>
              <a:gd fmla="*/ 154280 w 511309" name="TX66"/>
              <a:gd fmla="*/ 267882 h 593726" name="TY66"/>
              <a:gd fmla="*/ 154823 w 511309" name="TX67"/>
              <a:gd fmla="*/ 269875 h 593726" name="TY67"/>
              <a:gd fmla="*/ 155867 w 511309" name="TX68"/>
              <a:gd fmla="*/ 273336 h 593726" name="TY68"/>
              <a:gd fmla="*/ 156287 w 511309" name="TX69"/>
              <a:gd fmla="*/ 274616 h 593726" name="TY69"/>
              <a:gd fmla="*/ 157116 w 511309" name="TX70"/>
              <a:gd fmla="*/ 276995 h 593726" name="TY70"/>
              <a:gd fmla="*/ 156287 w 511309" name="TX71"/>
              <a:gd fmla="*/ 274616 h 593726" name="TY71"/>
              <a:gd fmla="*/ 157433 w 511309" name="TX72"/>
              <a:gd fmla="*/ 277859 h 593726" name="TY72"/>
              <a:gd fmla="*/ 158879 w 511309" name="TX73"/>
              <a:gd fmla="*/ 281527 h 593726" name="TY73"/>
              <a:gd fmla="*/ 158879 w 511309" name="TX74"/>
              <a:gd fmla="*/ 281527 h 593726" name="TY74"/>
              <a:gd fmla="*/ 160419 w 511309" name="TX75"/>
              <a:gd fmla="*/ 285043 h 593726" name="TY75"/>
              <a:gd fmla="*/ 160499 w 511309" name="TX76"/>
              <a:gd fmla="*/ 285216 h 593726" name="TY76"/>
              <a:gd fmla="*/ 161950 w 511309" name="TX77"/>
              <a:gd fmla="*/ 288228 h 593726" name="TY77"/>
              <a:gd fmla="*/ 185765 w 511309" name="TX78"/>
              <a:gd fmla="*/ 319360 h 593726" name="TY78"/>
              <a:gd fmla="*/ 184963 w 511309" name="TX79"/>
              <a:gd fmla="*/ 318635 h 593726" name="TY79"/>
              <a:gd fmla="*/ 188408 w 511309" name="TX80"/>
              <a:gd fmla="*/ 321651 h 593726" name="TY80"/>
              <a:gd fmla="*/ 185765 w 511309" name="TX81"/>
              <a:gd fmla="*/ 319360 h 593726" name="TY81"/>
              <a:gd fmla="*/ 188716 w 511309" name="TX82"/>
              <a:gd fmla="*/ 321908 h 593726" name="TY82"/>
              <a:gd fmla="*/ 188408 w 511309" name="TX83"/>
              <a:gd fmla="*/ 321651 h 593726" name="TY83"/>
              <a:gd fmla="*/ 194805 w 511309" name="TX84"/>
              <a:gd fmla="*/ 326604 h 593726" name="TY84"/>
              <a:gd fmla="*/ 195386 w 511309" name="TX85"/>
              <a:gd fmla="*/ 327017 h 593726" name="TY85"/>
              <a:gd fmla="*/ 194805 w 511309" name="TX86"/>
              <a:gd fmla="*/ 326604 h 593726" name="TY86"/>
              <a:gd fmla="*/ 198087 w 511309" name="TX87"/>
              <a:gd fmla="*/ 328857 h 593726" name="TY87"/>
              <a:gd fmla="*/ 195386 w 511309" name="TX88"/>
              <a:gd fmla="*/ 327017 h 593726" name="TY88"/>
              <a:gd fmla="*/ 255653 w 511309" name="TX89"/>
              <a:gd fmla="*/ 346074 h 593726" name="TY89"/>
              <a:gd fmla="*/ 316524 w 511309" name="TX90"/>
              <a:gd fmla="*/ 326588 h 593726" name="TY90"/>
              <a:gd fmla="*/ 319344 w 511309" name="TX91"/>
              <a:gd fmla="*/ 324500 h 593726" name="TY91"/>
              <a:gd fmla="*/ 316524 w 511309" name="TX92"/>
              <a:gd fmla="*/ 326588 h 593726" name="TY92"/>
              <a:gd fmla="*/ 319684 w 511309" name="TX93"/>
              <a:gd fmla="*/ 324238 h 593726" name="TY93"/>
              <a:gd fmla="*/ 319344 w 511309" name="TX94"/>
              <a:gd fmla="*/ 324500 h 593726" name="TY94"/>
              <a:gd fmla="*/ 325638 w 511309" name="TX95"/>
              <a:gd fmla="*/ 319274 h 593726" name="TY95"/>
              <a:gd fmla="*/ 326247 w 511309" name="TX96"/>
              <a:gd fmla="*/ 318723 h 593726" name="TY96"/>
              <a:gd fmla="*/ 328512 w 511309" name="TX97"/>
              <a:gd fmla="*/ 316595 h 593726" name="TY97"/>
              <a:gd fmla="*/ 326247 w 511309" name="TX98"/>
              <a:gd fmla="*/ 318723 h 593726" name="TY98"/>
              <a:gd fmla="*/ 329368 w 511309" name="TX99"/>
              <a:gd fmla="*/ 315756 h 593726" name="TY99"/>
              <a:gd fmla="*/ 328512 w 511309" name="TX100"/>
              <a:gd fmla="*/ 316595 h 593726" name="TY100"/>
              <a:gd fmla="*/ 331855 w 511309" name="TX101"/>
              <a:gd fmla="*/ 313210 h 593726" name="TY101"/>
              <a:gd fmla="*/ 333334 w 511309" name="TX102"/>
              <a:gd fmla="*/ 311611 h 593726" name="TY102"/>
              <a:gd fmla="*/ 349181 w 511309" name="TX103"/>
              <a:gd fmla="*/ 288576 h 593726" name="TY103"/>
              <a:gd fmla="*/ 349002 w 511309" name="TX104"/>
              <a:gd fmla="*/ 288929 h 593726" name="TY104"/>
              <a:gd fmla="*/ 350810 w 511309" name="TX105"/>
              <a:gd fmla="*/ 285211 h 593726" name="TY105"/>
              <a:gd fmla="*/ 350944 w 511309" name="TX106"/>
              <a:gd fmla="*/ 284920 h 593726" name="TY106"/>
              <a:gd fmla="*/ 350810 w 511309" name="TX107"/>
              <a:gd fmla="*/ 285211 h 593726" name="TY107"/>
              <a:gd fmla="*/ 352303 w 511309" name="TX108"/>
              <a:gd fmla="*/ 281826 h 593726" name="TY108"/>
              <a:gd fmla="*/ 350944 w 511309" name="TX109"/>
              <a:gd fmla="*/ 284920 h 593726" name="TY109"/>
              <a:gd fmla="*/ 352503 w 511309" name="TX110"/>
              <a:gd fmla="*/ 281345 h 593726" name="TY110"/>
              <a:gd fmla="*/ 352303 w 511309" name="TX111"/>
              <a:gd fmla="*/ 281826 h 593726" name="TY111"/>
              <a:gd fmla="*/ 353873 w 511309" name="TX112"/>
              <a:gd fmla="*/ 277858 h 593726" name="TY112"/>
              <a:gd fmla="*/ 352503 w 511309" name="TX113"/>
              <a:gd fmla="*/ 281345 h 593726" name="TY113"/>
              <a:gd fmla="*/ 354073 w 511309" name="TX114"/>
              <a:gd fmla="*/ 277318 h 593726" name="TY114"/>
              <a:gd fmla="*/ 353873 w 511309" name="TX115"/>
              <a:gd fmla="*/ 277858 h 593726" name="TY115"/>
              <a:gd fmla="*/ 356366 w 511309" name="TX116"/>
              <a:gd fmla="*/ 270289 h 593726" name="TY116"/>
              <a:gd fmla="*/ 360393 w 511309" name="TX117"/>
              <a:gd fmla="*/ 244046 h 593726" name="TY117"/>
              <a:gd fmla="*/ 360428 w 511309" name="TX118"/>
              <a:gd fmla="*/ 241299 h 593726" name="TY118"/>
              <a:gd fmla="*/ 360428 w 511309" name="TX119"/>
              <a:gd fmla="*/ 155574 h 593726" name="TY119"/>
              <a:gd fmla="*/ 342800 w 511309" name="TX120"/>
              <a:gd fmla="*/ 136576 h 593726" name="TY120"/>
              <a:gd fmla="*/ 341378 w 511309" name="TX121"/>
              <a:gd fmla="*/ 136524 h 593726" name="TY121"/>
              <a:gd fmla="*/ 389003 w 511309" name="TX123"/>
              <a:gd fmla="*/ 184149 h 593726" name="TY123"/>
              <a:gd fmla="*/ 379476 w 511309" name="TX124"/>
              <a:gd fmla="*/ 184147 h 593726" name="TY124"/>
              <a:gd fmla="*/ 379478 w 511309" name="TX125"/>
              <a:gd fmla="*/ 241299 h 593726" name="TY125"/>
              <a:gd fmla="*/ 376512 w 511309" name="TX126"/>
              <a:gd fmla="*/ 268363 h 593726" name="TY126"/>
              <a:gd fmla="*/ 408053 w 511309" name="TX127"/>
              <a:gd fmla="*/ 227012 h 593726" name="TY127"/>
              <a:gd fmla="*/ 408053 w 511309" name="TX128"/>
              <a:gd fmla="*/ 203199 h 593726" name="TY128"/>
              <a:gd fmla="*/ 407594 w 511309" name="TX129"/>
              <a:gd fmla="*/ 199023 h 593726" name="TY129"/>
              <a:gd fmla="*/ 407589 w 511309" name="TX130"/>
              <a:gd fmla="*/ 198975 h 593726" name="TY130"/>
              <a:gd fmla="*/ 406981 w 511309" name="TX131"/>
              <a:gd fmla="*/ 196883 h 593726" name="TY131"/>
              <a:gd fmla="*/ 406779 w 511309" name="TX132"/>
              <a:gd fmla="*/ 196321 h 593726" name="TY132"/>
              <a:gd fmla="*/ 406981 w 511309" name="TX133"/>
              <a:gd fmla="*/ 196883 h 593726" name="TY133"/>
              <a:gd fmla="*/ 406416 w 511309" name="TX134"/>
              <a:gd fmla="*/ 195460 h 593726" name="TY134"/>
              <a:gd fmla="*/ 406779 w 511309" name="TX135"/>
              <a:gd fmla="*/ 196321 h 593726" name="TY135"/>
              <a:gd fmla="*/ 406217 w 511309" name="TX136"/>
              <a:gd fmla="*/ 195017 h 593726" name="TY136"/>
              <a:gd fmla="*/ 406416 w 511309" name="TX137"/>
              <a:gd fmla="*/ 195460 h 593726" name="TY137"/>
              <a:gd fmla="*/ 405821 w 511309" name="TX138"/>
              <a:gd fmla="*/ 194243 h 593726" name="TY138"/>
              <a:gd fmla="*/ 406217 w 511309" name="TX139"/>
              <a:gd fmla="*/ 195017 h 593726" name="TY139"/>
              <a:gd fmla="*/ 405503 w 511309" name="TX140"/>
              <a:gd fmla="*/ 193661 h 593726" name="TY140"/>
              <a:gd fmla="*/ 405821 w 511309" name="TX141"/>
              <a:gd fmla="*/ 194243 h 593726" name="TY141"/>
              <a:gd fmla="*/ 405134 w 511309" name="TX142"/>
              <a:gd fmla="*/ 193061 h 593726" name="TY142"/>
              <a:gd fmla="*/ 405503 w 511309" name="TX143"/>
              <a:gd fmla="*/ 193661 h 593726" name="TY143"/>
              <a:gd fmla="*/ 404803 w 511309" name="TX144"/>
              <a:gd fmla="*/ 192545 h 593726" name="TY144"/>
              <a:gd fmla="*/ 405134 w 511309" name="TX145"/>
              <a:gd fmla="*/ 193061 h 593726" name="TY145"/>
              <a:gd fmla="*/ 404309 w 511309" name="TX146"/>
              <a:gd fmla="*/ 191855 h 593726" name="TY146"/>
              <a:gd fmla="*/ 404803 w 511309" name="TX147"/>
              <a:gd fmla="*/ 192545 h 593726" name="TY147"/>
              <a:gd fmla="*/ 404047 w 511309" name="TX148"/>
              <a:gd fmla="*/ 191505 h 593726" name="TY148"/>
              <a:gd fmla="*/ 404309 w 511309" name="TX149"/>
              <a:gd fmla="*/ 191855 h 593726" name="TY149"/>
              <a:gd fmla="*/ 399804 w 511309" name="TX150"/>
              <a:gd fmla="*/ 187505 h 593726" name="TY150"/>
              <a:gd fmla="*/ 399236 w 511309" name="TX151"/>
              <a:gd fmla="*/ 187126 h 593726" name="TY151"/>
              <a:gd fmla="*/ 399804 w 511309" name="TX152"/>
              <a:gd fmla="*/ 187505 h 593726" name="TY152"/>
              <a:gd fmla="*/ 398567 w 511309" name="TX153"/>
              <a:gd fmla="*/ 186720 h 593726" name="TY153"/>
              <a:gd fmla="*/ 399236 w 511309" name="TX154"/>
              <a:gd fmla="*/ 187126 h 593726" name="TY154"/>
              <a:gd fmla="*/ 398165 w 511309" name="TX155"/>
              <a:gd fmla="*/ 186492 h 593726" name="TY155"/>
              <a:gd fmla="*/ 398567 w 511309" name="TX156"/>
              <a:gd fmla="*/ 186720 h 593726" name="TY156"/>
              <a:gd fmla="*/ 397287 w 511309" name="TX157"/>
              <a:gd fmla="*/ 186040 h 593726" name="TY157"/>
              <a:gd fmla="*/ 398165 w 511309" name="TX158"/>
              <a:gd fmla="*/ 186492 h 593726" name="TY158"/>
              <a:gd fmla="*/ 396878 w 511309" name="TX159"/>
              <a:gd fmla="*/ 185847 h 593726" name="TY159"/>
              <a:gd fmla="*/ 397287 w 511309" name="TX160"/>
              <a:gd fmla="*/ 186040 h 593726" name="TY160"/>
              <a:gd fmla="*/ 396128 w 511309" name="TX161"/>
              <a:gd fmla="*/ 185526 h 593726" name="TY161"/>
              <a:gd fmla="*/ 396878 w 511309" name="TX162"/>
              <a:gd fmla="*/ 185847 h 593726" name="TY162"/>
              <a:gd fmla="*/ 395312 w 511309" name="TX163"/>
              <a:gd fmla="*/ 185218 h 593726" name="TY163"/>
              <a:gd fmla="*/ 396128 w 511309" name="TX164"/>
              <a:gd fmla="*/ 185526 h 593726" name="TY164"/>
              <a:gd fmla="*/ 394958 w 511309" name="TX165"/>
              <a:gd fmla="*/ 185098 h 593726" name="TY165"/>
              <a:gd fmla="*/ 395312 w 511309" name="TX166"/>
              <a:gd fmla="*/ 185218 h 593726" name="TY166"/>
              <a:gd fmla="*/ 393849 w 511309" name="TX167"/>
              <a:gd fmla="*/ 184771 h 593726" name="TY167"/>
              <a:gd fmla="*/ 394958 w 511309" name="TX168"/>
              <a:gd fmla="*/ 185098 h 593726" name="TY168"/>
              <a:gd fmla="*/ 393517 w 511309" name="TX169"/>
              <a:gd fmla="*/ 184687 h 593726" name="TY169"/>
              <a:gd fmla="*/ 393849 w 511309" name="TX170"/>
              <a:gd fmla="*/ 184771 h 593726" name="TY170"/>
              <a:gd fmla="*/ 392341 w 511309" name="TX171"/>
              <a:gd fmla="*/ 184441 h 593726" name="TY171"/>
              <a:gd fmla="*/ 393517 w 511309" name="TX172"/>
              <a:gd fmla="*/ 184687 h 593726" name="TY172"/>
              <a:gd fmla="*/ 392088 w 511309" name="TX173"/>
              <a:gd fmla="*/ 184398 h 593726" name="TY173"/>
              <a:gd fmla="*/ 392341 w 511309" name="TX174"/>
              <a:gd fmla="*/ 184441 h 593726" name="TY174"/>
              <a:gd fmla="*/ 390589 w 511309" name="TX175"/>
              <a:gd fmla="*/ 184214 h 593726" name="TY175"/>
              <a:gd fmla="*/ 389003 w 511309" name="TX176"/>
              <a:gd fmla="*/ 184149 h 593726" name="TY176"/>
              <a:gd fmla="*/ 103253 w 511309" name="TX178"/>
              <a:gd fmla="*/ 227012 h 593726" name="TY178"/>
              <a:gd fmla="*/ 134800 w 511309" name="TX179"/>
              <a:gd fmla="*/ 268365 h 593726" name="TY179"/>
              <a:gd fmla="*/ 131828 w 511309" name="TX180"/>
              <a:gd fmla="*/ 241299 h 593726" name="TY180"/>
              <a:gd fmla="*/ 131826 w 511309" name="TX181"/>
              <a:gd fmla="*/ 184147 h 593726" name="TY181"/>
              <a:gd fmla="*/ 122303 w 511309" name="TX182"/>
              <a:gd fmla="*/ 184149 h 593726" name="TY182"/>
              <a:gd fmla="*/ 103306 w 511309" name="TX183"/>
              <a:gd fmla="*/ 201777 h 593726" name="TY183"/>
              <a:gd fmla="*/ 103253 w 511309" name="TX184"/>
              <a:gd fmla="*/ 203199 h 593726" name="TY184"/>
              <a:gd fmla="*/ 103253 w 511309" name="TX185"/>
              <a:gd fmla="*/ 227012 h 593726" name="TY185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</a:cxnLst>
            <a:rect l="l" t="t" r="r" b="b"/>
            <a:pathLst>
              <a:path w="511309" h="593726">
                <a:moveTo>
                  <a:pt x="324638" y="3459"/>
                </a:moveTo>
                <a:cubicBezTo>
                  <a:pt x="370172" y="14842"/>
                  <a:pt x="408037" y="65454"/>
                  <a:pt x="414414" y="129226"/>
                </a:cubicBezTo>
                <a:cubicBezTo>
                  <a:pt x="415973" y="144810"/>
                  <a:pt x="415480" y="158777"/>
                  <a:pt x="413081" y="173664"/>
                </a:cubicBezTo>
                <a:cubicBezTo>
                  <a:pt x="421634" y="180648"/>
                  <a:pt x="427103" y="191285"/>
                  <a:pt x="427103" y="203199"/>
                </a:cubicBezTo>
                <a:lnTo>
                  <a:pt x="427103" y="227012"/>
                </a:lnTo>
                <a:cubicBezTo>
                  <a:pt x="427103" y="259563"/>
                  <a:pt x="401983" y="286246"/>
                  <a:pt x="370071" y="288735"/>
                </a:cubicBezTo>
                <a:cubicBezTo>
                  <a:pt x="361826" y="308593"/>
                  <a:pt x="348561" y="325846"/>
                  <a:pt x="331858" y="338904"/>
                </a:cubicBezTo>
                <a:lnTo>
                  <a:pt x="331855" y="405957"/>
                </a:lnTo>
                <a:cubicBezTo>
                  <a:pt x="336500" y="405972"/>
                  <a:pt x="341141" y="406836"/>
                  <a:pt x="345541" y="408547"/>
                </a:cubicBezTo>
                <a:lnTo>
                  <a:pt x="469793" y="456867"/>
                </a:lnTo>
                <a:cubicBezTo>
                  <a:pt x="490275" y="464833"/>
                  <a:pt x="504375" y="483837"/>
                  <a:pt x="506061" y="505748"/>
                </a:cubicBezTo>
                <a:lnTo>
                  <a:pt x="511251" y="573213"/>
                </a:lnTo>
                <a:cubicBezTo>
                  <a:pt x="512058" y="583703"/>
                  <a:pt x="504208" y="592861"/>
                  <a:pt x="493718" y="593668"/>
                </a:cubicBezTo>
                <a:cubicBezTo>
                  <a:pt x="493232" y="593705"/>
                  <a:pt x="492744" y="593724"/>
                  <a:pt x="492257" y="593724"/>
                </a:cubicBezTo>
                <a:lnTo>
                  <a:pt x="19050" y="593724"/>
                </a:lnTo>
                <a:cubicBezTo>
                  <a:pt x="8529" y="593724"/>
                  <a:pt x="0" y="585195"/>
                  <a:pt x="0" y="574674"/>
                </a:cubicBezTo>
                <a:cubicBezTo>
                  <a:pt x="0" y="574187"/>
                  <a:pt x="19" y="573699"/>
                  <a:pt x="56" y="573213"/>
                </a:cubicBezTo>
                <a:lnTo>
                  <a:pt x="5246" y="505748"/>
                </a:lnTo>
                <a:cubicBezTo>
                  <a:pt x="6931" y="483837"/>
                  <a:pt x="21032" y="464833"/>
                  <a:pt x="41514" y="456867"/>
                </a:cubicBezTo>
                <a:lnTo>
                  <a:pt x="165766" y="408547"/>
                </a:lnTo>
                <a:cubicBezTo>
                  <a:pt x="170163" y="406837"/>
                  <a:pt x="174801" y="405973"/>
                  <a:pt x="179443" y="405957"/>
                </a:cubicBezTo>
                <a:lnTo>
                  <a:pt x="179439" y="338897"/>
                </a:lnTo>
                <a:cubicBezTo>
                  <a:pt x="162741" y="325839"/>
                  <a:pt x="149480" y="308589"/>
                  <a:pt x="141238" y="288730"/>
                </a:cubicBezTo>
                <a:cubicBezTo>
                  <a:pt x="110052" y="286303"/>
                  <a:pt x="85354" y="260769"/>
                  <a:pt x="84242" y="229232"/>
                </a:cubicBezTo>
                <a:lnTo>
                  <a:pt x="84203" y="227012"/>
                </a:lnTo>
                <a:lnTo>
                  <a:pt x="84203" y="203199"/>
                </a:lnTo>
                <a:cubicBezTo>
                  <a:pt x="84203" y="193480"/>
                  <a:pt x="87842" y="184612"/>
                  <a:pt x="93832" y="177881"/>
                </a:cubicBezTo>
                <a:cubicBezTo>
                  <a:pt x="92430" y="164157"/>
                  <a:pt x="91761" y="148266"/>
                  <a:pt x="91761" y="130174"/>
                </a:cubicBezTo>
                <a:cubicBezTo>
                  <a:pt x="91761" y="88522"/>
                  <a:pt x="108950" y="55289"/>
                  <a:pt x="137960" y="31877"/>
                </a:cubicBezTo>
                <a:cubicBezTo>
                  <a:pt x="160115" y="13997"/>
                  <a:pt x="188569" y="3174"/>
                  <a:pt x="208028" y="3174"/>
                </a:cubicBezTo>
                <a:cubicBezTo>
                  <a:pt x="224748" y="3174"/>
                  <a:pt x="239373" y="5492"/>
                  <a:pt x="251882" y="10204"/>
                </a:cubicBezTo>
                <a:lnTo>
                  <a:pt x="254965" y="11432"/>
                </a:lnTo>
                <a:lnTo>
                  <a:pt x="257895" y="9802"/>
                </a:lnTo>
                <a:cubicBezTo>
                  <a:pt x="277573" y="-648"/>
                  <a:pt x="299970" y="-2708"/>
                  <a:pt x="324638" y="3459"/>
                </a:cubicBezTo>
                <a:close/>
                <a:moveTo>
                  <a:pt x="255653" y="365124"/>
                </a:moveTo>
                <a:cubicBezTo>
                  <a:pt x="235041" y="365124"/>
                  <a:pt x="215605" y="360088"/>
                  <a:pt x="198508" y="351178"/>
                </a:cubicBezTo>
                <a:lnTo>
                  <a:pt x="198516" y="410351"/>
                </a:lnTo>
                <a:cubicBezTo>
                  <a:pt x="221536" y="418300"/>
                  <a:pt x="240582" y="422274"/>
                  <a:pt x="255653" y="422274"/>
                </a:cubicBezTo>
                <a:cubicBezTo>
                  <a:pt x="270726" y="422274"/>
                  <a:pt x="289774" y="418299"/>
                  <a:pt x="312797" y="410348"/>
                </a:cubicBezTo>
                <a:lnTo>
                  <a:pt x="312807" y="351174"/>
                </a:lnTo>
                <a:cubicBezTo>
                  <a:pt x="295709" y="360086"/>
                  <a:pt x="276269" y="365124"/>
                  <a:pt x="255653" y="365124"/>
                </a:cubicBezTo>
                <a:close/>
                <a:moveTo>
                  <a:pt x="341378" y="136524"/>
                </a:moveTo>
                <a:lnTo>
                  <a:pt x="331853" y="136522"/>
                </a:lnTo>
                <a:lnTo>
                  <a:pt x="331853" y="174624"/>
                </a:lnTo>
                <a:cubicBezTo>
                  <a:pt x="331853" y="179423"/>
                  <a:pt x="328341" y="183282"/>
                  <a:pt x="323902" y="184023"/>
                </a:cubicBezTo>
                <a:lnTo>
                  <a:pt x="322862" y="184138"/>
                </a:lnTo>
                <a:cubicBezTo>
                  <a:pt x="322160" y="184176"/>
                  <a:pt x="321440" y="184136"/>
                  <a:pt x="320713" y="184011"/>
                </a:cubicBezTo>
                <a:cubicBezTo>
                  <a:pt x="299601" y="180377"/>
                  <a:pt x="284209" y="175432"/>
                  <a:pt x="274271" y="168806"/>
                </a:cubicBezTo>
                <a:cubicBezTo>
                  <a:pt x="270890" y="166552"/>
                  <a:pt x="267242" y="163614"/>
                  <a:pt x="263311" y="159984"/>
                </a:cubicBezTo>
                <a:lnTo>
                  <a:pt x="262235" y="158968"/>
                </a:lnTo>
                <a:lnTo>
                  <a:pt x="264993" y="172756"/>
                </a:lnTo>
                <a:cubicBezTo>
                  <a:pt x="266047" y="178023"/>
                  <a:pt x="262549" y="183033"/>
                  <a:pt x="257410" y="183987"/>
                </a:cubicBezTo>
                <a:lnTo>
                  <a:pt x="256284" y="184128"/>
                </a:lnTo>
                <a:cubicBezTo>
                  <a:pt x="252180" y="184401"/>
                  <a:pt x="248194" y="184581"/>
                  <a:pt x="244324" y="184670"/>
                </a:cubicBezTo>
                <a:lnTo>
                  <a:pt x="240493" y="184728"/>
                </a:lnTo>
                <a:lnTo>
                  <a:pt x="240493" y="184728"/>
                </a:lnTo>
                <a:lnTo>
                  <a:pt x="236740" y="184724"/>
                </a:lnTo>
                <a:cubicBezTo>
                  <a:pt x="209503" y="184468"/>
                  <a:pt x="188549" y="179213"/>
                  <a:pt x="173872" y="168599"/>
                </a:cubicBezTo>
                <a:cubicBezTo>
                  <a:pt x="165357" y="162442"/>
                  <a:pt x="157688" y="155476"/>
                  <a:pt x="150872" y="147712"/>
                </a:cubicBezTo>
                <a:lnTo>
                  <a:pt x="150866" y="165087"/>
                </a:lnTo>
                <a:lnTo>
                  <a:pt x="150878" y="165092"/>
                </a:lnTo>
                <a:lnTo>
                  <a:pt x="150878" y="184142"/>
                </a:lnTo>
                <a:lnTo>
                  <a:pt x="150866" y="184137"/>
                </a:lnTo>
                <a:lnTo>
                  <a:pt x="150878" y="241299"/>
                </a:lnTo>
                <a:cubicBezTo>
                  <a:pt x="150878" y="250484"/>
                  <a:pt x="152060" y="259393"/>
                  <a:pt x="154280" y="267882"/>
                </a:cubicBezTo>
                <a:lnTo>
                  <a:pt x="154823" y="269875"/>
                </a:lnTo>
                <a:lnTo>
                  <a:pt x="155867" y="273336"/>
                </a:lnTo>
                <a:cubicBezTo>
                  <a:pt x="156004" y="273764"/>
                  <a:pt x="156144" y="274191"/>
                  <a:pt x="156287" y="274616"/>
                </a:cubicBezTo>
                <a:cubicBezTo>
                  <a:pt x="156553" y="275412"/>
                  <a:pt x="156830" y="276206"/>
                  <a:pt x="157116" y="276995"/>
                </a:cubicBezTo>
                <a:lnTo>
                  <a:pt x="156287" y="274616"/>
                </a:lnTo>
                <a:cubicBezTo>
                  <a:pt x="156652" y="275705"/>
                  <a:pt x="157034" y="276786"/>
                  <a:pt x="157433" y="277859"/>
                </a:cubicBezTo>
                <a:lnTo>
                  <a:pt x="158879" y="281527"/>
                </a:lnTo>
                <a:lnTo>
                  <a:pt x="158879" y="281527"/>
                </a:lnTo>
                <a:lnTo>
                  <a:pt x="160419" y="285043"/>
                </a:lnTo>
                <a:cubicBezTo>
                  <a:pt x="160445" y="285101"/>
                  <a:pt x="160472" y="285158"/>
                  <a:pt x="160499" y="285216"/>
                </a:cubicBezTo>
                <a:cubicBezTo>
                  <a:pt x="160965" y="286224"/>
                  <a:pt x="161450" y="287231"/>
                  <a:pt x="161950" y="288228"/>
                </a:cubicBezTo>
                <a:cubicBezTo>
                  <a:pt x="167887" y="300060"/>
                  <a:pt x="176001" y="310613"/>
                  <a:pt x="185765" y="319360"/>
                </a:cubicBezTo>
                <a:lnTo>
                  <a:pt x="184963" y="318635"/>
                </a:lnTo>
                <a:cubicBezTo>
                  <a:pt x="186089" y="319665"/>
                  <a:pt x="187238" y="320670"/>
                  <a:pt x="188408" y="321651"/>
                </a:cubicBezTo>
                <a:lnTo>
                  <a:pt x="185765" y="319360"/>
                </a:lnTo>
                <a:cubicBezTo>
                  <a:pt x="186732" y="320228"/>
                  <a:pt x="187716" y="321077"/>
                  <a:pt x="188716" y="321908"/>
                </a:cubicBezTo>
                <a:lnTo>
                  <a:pt x="188408" y="321651"/>
                </a:lnTo>
                <a:cubicBezTo>
                  <a:pt x="190474" y="323382"/>
                  <a:pt x="192608" y="325034"/>
                  <a:pt x="194805" y="326604"/>
                </a:cubicBezTo>
                <a:cubicBezTo>
                  <a:pt x="194998" y="326743"/>
                  <a:pt x="195192" y="326880"/>
                  <a:pt x="195386" y="327017"/>
                </a:cubicBezTo>
                <a:lnTo>
                  <a:pt x="194805" y="326604"/>
                </a:lnTo>
                <a:cubicBezTo>
                  <a:pt x="195884" y="327375"/>
                  <a:pt x="196978" y="328126"/>
                  <a:pt x="198087" y="328857"/>
                </a:cubicBezTo>
                <a:lnTo>
                  <a:pt x="195386" y="327017"/>
                </a:lnTo>
                <a:cubicBezTo>
                  <a:pt x="212432" y="339023"/>
                  <a:pt x="233219" y="346074"/>
                  <a:pt x="255653" y="346074"/>
                </a:cubicBezTo>
                <a:cubicBezTo>
                  <a:pt x="278353" y="346074"/>
                  <a:pt x="299367" y="338855"/>
                  <a:pt x="316524" y="326588"/>
                </a:cubicBezTo>
                <a:cubicBezTo>
                  <a:pt x="317475" y="325908"/>
                  <a:pt x="318416" y="325212"/>
                  <a:pt x="319344" y="324500"/>
                </a:cubicBezTo>
                <a:lnTo>
                  <a:pt x="316524" y="326588"/>
                </a:lnTo>
                <a:cubicBezTo>
                  <a:pt x="317593" y="325824"/>
                  <a:pt x="318646" y="325041"/>
                  <a:pt x="319684" y="324238"/>
                </a:cubicBezTo>
                <a:lnTo>
                  <a:pt x="319344" y="324500"/>
                </a:lnTo>
                <a:cubicBezTo>
                  <a:pt x="321510" y="322840"/>
                  <a:pt x="323610" y="321096"/>
                  <a:pt x="325638" y="319274"/>
                </a:cubicBezTo>
                <a:cubicBezTo>
                  <a:pt x="325841" y="319092"/>
                  <a:pt x="326044" y="318908"/>
                  <a:pt x="326247" y="318723"/>
                </a:cubicBezTo>
                <a:cubicBezTo>
                  <a:pt x="327013" y="318024"/>
                  <a:pt x="327768" y="317315"/>
                  <a:pt x="328512" y="316595"/>
                </a:cubicBezTo>
                <a:lnTo>
                  <a:pt x="326247" y="318723"/>
                </a:lnTo>
                <a:cubicBezTo>
                  <a:pt x="327308" y="317756"/>
                  <a:pt x="328348" y="316766"/>
                  <a:pt x="329368" y="315756"/>
                </a:cubicBezTo>
                <a:lnTo>
                  <a:pt x="328512" y="316595"/>
                </a:lnTo>
                <a:cubicBezTo>
                  <a:pt x="329651" y="315492"/>
                  <a:pt x="330766" y="314364"/>
                  <a:pt x="331855" y="313210"/>
                </a:cubicBezTo>
                <a:lnTo>
                  <a:pt x="333334" y="311611"/>
                </a:lnTo>
                <a:cubicBezTo>
                  <a:pt x="339586" y="304707"/>
                  <a:pt x="344932" y="296966"/>
                  <a:pt x="349181" y="288576"/>
                </a:cubicBezTo>
                <a:lnTo>
                  <a:pt x="349002" y="288929"/>
                </a:lnTo>
                <a:cubicBezTo>
                  <a:pt x="349628" y="287703"/>
                  <a:pt x="350231" y="286464"/>
                  <a:pt x="350810" y="285211"/>
                </a:cubicBezTo>
                <a:cubicBezTo>
                  <a:pt x="350854" y="285116"/>
                  <a:pt x="350899" y="285018"/>
                  <a:pt x="350944" y="284920"/>
                </a:cubicBezTo>
                <a:lnTo>
                  <a:pt x="350810" y="285211"/>
                </a:lnTo>
                <a:cubicBezTo>
                  <a:pt x="351327" y="284093"/>
                  <a:pt x="351825" y="282964"/>
                  <a:pt x="352303" y="281826"/>
                </a:cubicBezTo>
                <a:lnTo>
                  <a:pt x="350944" y="284920"/>
                </a:lnTo>
                <a:cubicBezTo>
                  <a:pt x="351485" y="283740"/>
                  <a:pt x="352005" y="282548"/>
                  <a:pt x="352503" y="281345"/>
                </a:cubicBezTo>
                <a:lnTo>
                  <a:pt x="352303" y="281826"/>
                </a:lnTo>
                <a:cubicBezTo>
                  <a:pt x="352852" y="280516"/>
                  <a:pt x="353376" y="279194"/>
                  <a:pt x="353873" y="277858"/>
                </a:cubicBezTo>
                <a:lnTo>
                  <a:pt x="352503" y="281345"/>
                </a:lnTo>
                <a:cubicBezTo>
                  <a:pt x="353053" y="280016"/>
                  <a:pt x="353577" y="278673"/>
                  <a:pt x="354073" y="277318"/>
                </a:cubicBezTo>
                <a:lnTo>
                  <a:pt x="353873" y="277858"/>
                </a:lnTo>
                <a:cubicBezTo>
                  <a:pt x="354797" y="275378"/>
                  <a:pt x="355629" y="272854"/>
                  <a:pt x="356366" y="270289"/>
                </a:cubicBezTo>
                <a:cubicBezTo>
                  <a:pt x="358770" y="261923"/>
                  <a:pt x="360159" y="253128"/>
                  <a:pt x="360393" y="244046"/>
                </a:cubicBezTo>
                <a:lnTo>
                  <a:pt x="360428" y="241299"/>
                </a:lnTo>
                <a:lnTo>
                  <a:pt x="360428" y="155574"/>
                </a:lnTo>
                <a:cubicBezTo>
                  <a:pt x="360428" y="145531"/>
                  <a:pt x="352657" y="137304"/>
                  <a:pt x="342800" y="136576"/>
                </a:cubicBezTo>
                <a:lnTo>
                  <a:pt x="341378" y="136524"/>
                </a:lnTo>
                <a:close/>
                <a:moveTo>
                  <a:pt x="389003" y="184149"/>
                </a:moveTo>
                <a:lnTo>
                  <a:pt x="379476" y="184147"/>
                </a:lnTo>
                <a:lnTo>
                  <a:pt x="379478" y="241299"/>
                </a:lnTo>
                <a:cubicBezTo>
                  <a:pt x="379478" y="250595"/>
                  <a:pt x="378454" y="259652"/>
                  <a:pt x="376512" y="268363"/>
                </a:cubicBezTo>
                <a:cubicBezTo>
                  <a:pt x="394689" y="263400"/>
                  <a:pt x="408053" y="246767"/>
                  <a:pt x="408053" y="227012"/>
                </a:cubicBezTo>
                <a:lnTo>
                  <a:pt x="408053" y="203199"/>
                </a:lnTo>
                <a:cubicBezTo>
                  <a:pt x="408053" y="201764"/>
                  <a:pt x="407895" y="200367"/>
                  <a:pt x="407594" y="199023"/>
                </a:cubicBezTo>
                <a:lnTo>
                  <a:pt x="407589" y="198975"/>
                </a:lnTo>
                <a:cubicBezTo>
                  <a:pt x="407405" y="198205"/>
                  <a:pt x="407211" y="197535"/>
                  <a:pt x="406981" y="196883"/>
                </a:cubicBezTo>
                <a:cubicBezTo>
                  <a:pt x="406920" y="196691"/>
                  <a:pt x="406851" y="196505"/>
                  <a:pt x="406779" y="196321"/>
                </a:cubicBezTo>
                <a:lnTo>
                  <a:pt x="406981" y="196883"/>
                </a:lnTo>
                <a:cubicBezTo>
                  <a:pt x="406811" y="196399"/>
                  <a:pt x="406623" y="195925"/>
                  <a:pt x="406416" y="195460"/>
                </a:cubicBezTo>
                <a:lnTo>
                  <a:pt x="406779" y="196321"/>
                </a:lnTo>
                <a:cubicBezTo>
                  <a:pt x="406608" y="195878"/>
                  <a:pt x="406420" y="195443"/>
                  <a:pt x="406217" y="195017"/>
                </a:cubicBezTo>
                <a:lnTo>
                  <a:pt x="406416" y="195460"/>
                </a:lnTo>
                <a:cubicBezTo>
                  <a:pt x="406232" y="195047"/>
                  <a:pt x="406033" y="194641"/>
                  <a:pt x="405821" y="194243"/>
                </a:cubicBezTo>
                <a:lnTo>
                  <a:pt x="406217" y="195017"/>
                </a:lnTo>
                <a:cubicBezTo>
                  <a:pt x="405997" y="194554"/>
                  <a:pt x="405758" y="194102"/>
                  <a:pt x="405503" y="193661"/>
                </a:cubicBezTo>
                <a:lnTo>
                  <a:pt x="405821" y="194243"/>
                </a:lnTo>
                <a:cubicBezTo>
                  <a:pt x="405606" y="193840"/>
                  <a:pt x="405377" y="193446"/>
                  <a:pt x="405134" y="193061"/>
                </a:cubicBezTo>
                <a:lnTo>
                  <a:pt x="405503" y="193661"/>
                </a:lnTo>
                <a:cubicBezTo>
                  <a:pt x="405282" y="193281"/>
                  <a:pt x="405049" y="192909"/>
                  <a:pt x="404803" y="192545"/>
                </a:cubicBezTo>
                <a:lnTo>
                  <a:pt x="405134" y="193061"/>
                </a:lnTo>
                <a:cubicBezTo>
                  <a:pt x="404874" y="192648"/>
                  <a:pt x="404599" y="192246"/>
                  <a:pt x="404309" y="191855"/>
                </a:cubicBezTo>
                <a:lnTo>
                  <a:pt x="404803" y="192545"/>
                </a:lnTo>
                <a:cubicBezTo>
                  <a:pt x="404563" y="192190"/>
                  <a:pt x="404310" y="191843"/>
                  <a:pt x="404047" y="191505"/>
                </a:cubicBezTo>
                <a:lnTo>
                  <a:pt x="404309" y="191855"/>
                </a:lnTo>
                <a:cubicBezTo>
                  <a:pt x="403058" y="190170"/>
                  <a:pt x="401534" y="188698"/>
                  <a:pt x="399804" y="187505"/>
                </a:cubicBezTo>
                <a:cubicBezTo>
                  <a:pt x="399617" y="187374"/>
                  <a:pt x="399427" y="187249"/>
                  <a:pt x="399236" y="187126"/>
                </a:cubicBezTo>
                <a:lnTo>
                  <a:pt x="399804" y="187505"/>
                </a:lnTo>
                <a:cubicBezTo>
                  <a:pt x="399403" y="187228"/>
                  <a:pt x="398990" y="186966"/>
                  <a:pt x="398567" y="186720"/>
                </a:cubicBezTo>
                <a:lnTo>
                  <a:pt x="399236" y="187126"/>
                </a:lnTo>
                <a:cubicBezTo>
                  <a:pt x="398886" y="186904"/>
                  <a:pt x="398529" y="186692"/>
                  <a:pt x="398165" y="186492"/>
                </a:cubicBezTo>
                <a:lnTo>
                  <a:pt x="398567" y="186720"/>
                </a:lnTo>
                <a:cubicBezTo>
                  <a:pt x="398150" y="186478"/>
                  <a:pt x="397723" y="186251"/>
                  <a:pt x="397287" y="186040"/>
                </a:cubicBezTo>
                <a:lnTo>
                  <a:pt x="398165" y="186492"/>
                </a:lnTo>
                <a:cubicBezTo>
                  <a:pt x="397745" y="186261"/>
                  <a:pt x="397316" y="186046"/>
                  <a:pt x="396878" y="185847"/>
                </a:cubicBezTo>
                <a:lnTo>
                  <a:pt x="397287" y="186040"/>
                </a:lnTo>
                <a:cubicBezTo>
                  <a:pt x="396908" y="185856"/>
                  <a:pt x="396521" y="185685"/>
                  <a:pt x="396128" y="185526"/>
                </a:cubicBezTo>
                <a:lnTo>
                  <a:pt x="396878" y="185847"/>
                </a:lnTo>
                <a:cubicBezTo>
                  <a:pt x="396368" y="185615"/>
                  <a:pt x="395845" y="185405"/>
                  <a:pt x="395312" y="185218"/>
                </a:cubicBezTo>
                <a:lnTo>
                  <a:pt x="396128" y="185526"/>
                </a:lnTo>
                <a:cubicBezTo>
                  <a:pt x="395744" y="185371"/>
                  <a:pt x="395354" y="185228"/>
                  <a:pt x="394958" y="185098"/>
                </a:cubicBezTo>
                <a:lnTo>
                  <a:pt x="395312" y="185218"/>
                </a:lnTo>
                <a:cubicBezTo>
                  <a:pt x="394833" y="185050"/>
                  <a:pt x="394345" y="184901"/>
                  <a:pt x="393849" y="184771"/>
                </a:cubicBezTo>
                <a:lnTo>
                  <a:pt x="394958" y="185098"/>
                </a:lnTo>
                <a:cubicBezTo>
                  <a:pt x="394485" y="184943"/>
                  <a:pt x="394005" y="184806"/>
                  <a:pt x="393517" y="184687"/>
                </a:cubicBezTo>
                <a:lnTo>
                  <a:pt x="393849" y="184771"/>
                </a:lnTo>
                <a:cubicBezTo>
                  <a:pt x="393354" y="184641"/>
                  <a:pt x="392851" y="184531"/>
                  <a:pt x="392341" y="184441"/>
                </a:cubicBezTo>
                <a:lnTo>
                  <a:pt x="393517" y="184687"/>
                </a:lnTo>
                <a:cubicBezTo>
                  <a:pt x="393047" y="184573"/>
                  <a:pt x="392570" y="184476"/>
                  <a:pt x="392088" y="184398"/>
                </a:cubicBezTo>
                <a:lnTo>
                  <a:pt x="392341" y="184441"/>
                </a:lnTo>
                <a:cubicBezTo>
                  <a:pt x="391765" y="184339"/>
                  <a:pt x="391181" y="184263"/>
                  <a:pt x="390589" y="184214"/>
                </a:cubicBezTo>
                <a:lnTo>
                  <a:pt x="389003" y="184149"/>
                </a:lnTo>
                <a:close/>
                <a:moveTo>
                  <a:pt x="103253" y="227012"/>
                </a:moveTo>
                <a:cubicBezTo>
                  <a:pt x="103253" y="246767"/>
                  <a:pt x="116618" y="263401"/>
                  <a:pt x="134800" y="268365"/>
                </a:cubicBezTo>
                <a:cubicBezTo>
                  <a:pt x="132852" y="259646"/>
                  <a:pt x="131828" y="250592"/>
                  <a:pt x="131828" y="241299"/>
                </a:cubicBezTo>
                <a:lnTo>
                  <a:pt x="131826" y="184147"/>
                </a:lnTo>
                <a:lnTo>
                  <a:pt x="122303" y="184149"/>
                </a:lnTo>
                <a:cubicBezTo>
                  <a:pt x="112261" y="184149"/>
                  <a:pt x="104033" y="191920"/>
                  <a:pt x="103306" y="201777"/>
                </a:cubicBezTo>
                <a:lnTo>
                  <a:pt x="103253" y="203199"/>
                </a:lnTo>
                <a:lnTo>
                  <a:pt x="103253" y="227012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endParaRPr lang="ko-KR" altLang="en-US"/>
          </a:p>
        </p:txBody>
      </p:sp>
      <p:cxnSp>
        <p:nvCxnSpPr>
          <p:cNvPr id="8" name="Rect 0"/>
          <p:cNvCxnSpPr/>
          <p:nvPr/>
        </p:nvCxnSpPr>
        <p:spPr>
          <a:xfrm rot="0" flipV="1">
            <a:off x="3994150" y="1887855"/>
            <a:ext cx="1958340" cy="1122045"/>
          </a:xfrm>
          <a:prstGeom prst="straightConnector1"/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t 0"/>
          <p:cNvCxnSpPr/>
          <p:nvPr/>
        </p:nvCxnSpPr>
        <p:spPr>
          <a:xfrm rot="0">
            <a:off x="3641725" y="4057015"/>
            <a:ext cx="768350" cy="1428115"/>
          </a:xfrm>
          <a:prstGeom prst="straightConnector1"/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t 0"/>
          <p:cNvCxnSpPr/>
          <p:nvPr/>
        </p:nvCxnSpPr>
        <p:spPr>
          <a:xfrm rot="0" flipH="1">
            <a:off x="8060055" y="4020820"/>
            <a:ext cx="669290" cy="1467485"/>
          </a:xfrm>
          <a:prstGeom prst="straightConnector1"/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t 0"/>
          <p:cNvCxnSpPr/>
          <p:nvPr/>
        </p:nvCxnSpPr>
        <p:spPr>
          <a:xfrm rot="0" flipV="1">
            <a:off x="5049520" y="5981700"/>
            <a:ext cx="2252345" cy="20320"/>
          </a:xfrm>
          <a:prstGeom prst="straightConnector1"/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t 0"/>
          <p:cNvCxnSpPr/>
          <p:nvPr/>
        </p:nvCxnSpPr>
        <p:spPr>
          <a:xfrm rot="0">
            <a:off x="4039235" y="3533140"/>
            <a:ext cx="3519805" cy="2017395"/>
          </a:xfrm>
          <a:prstGeom prst="straightConnector1"/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t 0"/>
          <p:cNvCxnSpPr/>
          <p:nvPr/>
        </p:nvCxnSpPr>
        <p:spPr>
          <a:xfrm rot="0" flipH="1" flipV="1">
            <a:off x="7002780" y="1978660"/>
            <a:ext cx="1564005" cy="1184275"/>
          </a:xfrm>
          <a:prstGeom prst="straightConnector1"/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 0"/>
          <p:cNvSpPr>
            <a:spLocks noChangeAspect="1"/>
          </p:cNvSpPr>
          <p:nvPr/>
        </p:nvSpPr>
        <p:spPr>
          <a:xfrm rot="0">
            <a:off x="3146425" y="3110865"/>
            <a:ext cx="512445" cy="594995"/>
          </a:xfrm>
          <a:custGeom>
            <a:gdLst>
              <a:gd fmla="*/ 324638 w 511309" name="TX0"/>
              <a:gd fmla="*/ 3459 h 593726" name="TY0"/>
              <a:gd fmla="*/ 414414 w 511309" name="TX1"/>
              <a:gd fmla="*/ 129226 h 593726" name="TY1"/>
              <a:gd fmla="*/ 413081 w 511309" name="TX2"/>
              <a:gd fmla="*/ 173664 h 593726" name="TY2"/>
              <a:gd fmla="*/ 427103 w 511309" name="TX3"/>
              <a:gd fmla="*/ 203199 h 593726" name="TY3"/>
              <a:gd fmla="*/ 427103 w 511309" name="TX4"/>
              <a:gd fmla="*/ 227012 h 593726" name="TY4"/>
              <a:gd fmla="*/ 370071 w 511309" name="TX5"/>
              <a:gd fmla="*/ 288735 h 593726" name="TY5"/>
              <a:gd fmla="*/ 331858 w 511309" name="TX6"/>
              <a:gd fmla="*/ 338904 h 593726" name="TY6"/>
              <a:gd fmla="*/ 331855 w 511309" name="TX7"/>
              <a:gd fmla="*/ 405957 h 593726" name="TY7"/>
              <a:gd fmla="*/ 345541 w 511309" name="TX8"/>
              <a:gd fmla="*/ 408547 h 593726" name="TY8"/>
              <a:gd fmla="*/ 469793 w 511309" name="TX9"/>
              <a:gd fmla="*/ 456867 h 593726" name="TY9"/>
              <a:gd fmla="*/ 506061 w 511309" name="TX10"/>
              <a:gd fmla="*/ 505748 h 593726" name="TY10"/>
              <a:gd fmla="*/ 511251 w 511309" name="TX11"/>
              <a:gd fmla="*/ 573213 h 593726" name="TY11"/>
              <a:gd fmla="*/ 493718 w 511309" name="TX12"/>
              <a:gd fmla="*/ 593668 h 593726" name="TY12"/>
              <a:gd fmla="*/ 492257 w 511309" name="TX13"/>
              <a:gd fmla="*/ 593724 h 593726" name="TY13"/>
              <a:gd fmla="*/ 19050 w 511309" name="TX14"/>
              <a:gd fmla="*/ 593724 h 593726" name="TY14"/>
              <a:gd fmla="*/ 0 w 511309" name="TX15"/>
              <a:gd fmla="*/ 574674 h 593726" name="TY15"/>
              <a:gd fmla="*/ 56 w 511309" name="TX16"/>
              <a:gd fmla="*/ 573213 h 593726" name="TY16"/>
              <a:gd fmla="*/ 5246 w 511309" name="TX17"/>
              <a:gd fmla="*/ 505748 h 593726" name="TY17"/>
              <a:gd fmla="*/ 41514 w 511309" name="TX18"/>
              <a:gd fmla="*/ 456867 h 593726" name="TY18"/>
              <a:gd fmla="*/ 165766 w 511309" name="TX19"/>
              <a:gd fmla="*/ 408547 h 593726" name="TY19"/>
              <a:gd fmla="*/ 179443 w 511309" name="TX20"/>
              <a:gd fmla="*/ 405957 h 593726" name="TY20"/>
              <a:gd fmla="*/ 179439 w 511309" name="TX21"/>
              <a:gd fmla="*/ 338897 h 593726" name="TY21"/>
              <a:gd fmla="*/ 141238 w 511309" name="TX22"/>
              <a:gd fmla="*/ 288730 h 593726" name="TY22"/>
              <a:gd fmla="*/ 84242 w 511309" name="TX23"/>
              <a:gd fmla="*/ 229232 h 593726" name="TY23"/>
              <a:gd fmla="*/ 84203 w 511309" name="TX24"/>
              <a:gd fmla="*/ 227012 h 593726" name="TY24"/>
              <a:gd fmla="*/ 84203 w 511309" name="TX25"/>
              <a:gd fmla="*/ 203199 h 593726" name="TY25"/>
              <a:gd fmla="*/ 93832 w 511309" name="TX26"/>
              <a:gd fmla="*/ 177881 h 593726" name="TY26"/>
              <a:gd fmla="*/ 91761 w 511309" name="TX27"/>
              <a:gd fmla="*/ 130174 h 593726" name="TY27"/>
              <a:gd fmla="*/ 137960 w 511309" name="TX28"/>
              <a:gd fmla="*/ 31877 h 593726" name="TY28"/>
              <a:gd fmla="*/ 208028 w 511309" name="TX29"/>
              <a:gd fmla="*/ 3174 h 593726" name="TY29"/>
              <a:gd fmla="*/ 251882 w 511309" name="TX30"/>
              <a:gd fmla="*/ 10204 h 593726" name="TY30"/>
              <a:gd fmla="*/ 254965 w 511309" name="TX31"/>
              <a:gd fmla="*/ 11432 h 593726" name="TY31"/>
              <a:gd fmla="*/ 257895 w 511309" name="TX32"/>
              <a:gd fmla="*/ 9802 h 593726" name="TY32"/>
              <a:gd fmla="*/ 324638 w 511309" name="TX33"/>
              <a:gd fmla="*/ 3459 h 593726" name="TY33"/>
              <a:gd fmla="*/ 255653 w 511309" name="TX35"/>
              <a:gd fmla="*/ 365124 h 593726" name="TY35"/>
              <a:gd fmla="*/ 198508 w 511309" name="TX36"/>
              <a:gd fmla="*/ 351178 h 593726" name="TY36"/>
              <a:gd fmla="*/ 198516 w 511309" name="TX37"/>
              <a:gd fmla="*/ 410351 h 593726" name="TY37"/>
              <a:gd fmla="*/ 255653 w 511309" name="TX38"/>
              <a:gd fmla="*/ 422274 h 593726" name="TY38"/>
              <a:gd fmla="*/ 312797 w 511309" name="TX39"/>
              <a:gd fmla="*/ 410348 h 593726" name="TY39"/>
              <a:gd fmla="*/ 312807 w 511309" name="TX40"/>
              <a:gd fmla="*/ 351174 h 593726" name="TY40"/>
              <a:gd fmla="*/ 255653 w 511309" name="TX41"/>
              <a:gd fmla="*/ 365124 h 593726" name="TY41"/>
              <a:gd fmla="*/ 341378 w 511309" name="TX43"/>
              <a:gd fmla="*/ 136524 h 593726" name="TY43"/>
              <a:gd fmla="*/ 331853 w 511309" name="TX44"/>
              <a:gd fmla="*/ 136522 h 593726" name="TY44"/>
              <a:gd fmla="*/ 331853 w 511309" name="TX45"/>
              <a:gd fmla="*/ 174624 h 593726" name="TY45"/>
              <a:gd fmla="*/ 323902 w 511309" name="TX46"/>
              <a:gd fmla="*/ 184023 h 593726" name="TY46"/>
              <a:gd fmla="*/ 322862 w 511309" name="TX47"/>
              <a:gd fmla="*/ 184138 h 593726" name="TY47"/>
              <a:gd fmla="*/ 320713 w 511309" name="TX48"/>
              <a:gd fmla="*/ 184011 h 593726" name="TY48"/>
              <a:gd fmla="*/ 274271 w 511309" name="TX49"/>
              <a:gd fmla="*/ 168806 h 593726" name="TY49"/>
              <a:gd fmla="*/ 263311 w 511309" name="TX50"/>
              <a:gd fmla="*/ 159984 h 593726" name="TY50"/>
              <a:gd fmla="*/ 262235 w 511309" name="TX51"/>
              <a:gd fmla="*/ 158968 h 593726" name="TY51"/>
              <a:gd fmla="*/ 264993 w 511309" name="TX52"/>
              <a:gd fmla="*/ 172756 h 593726" name="TY52"/>
              <a:gd fmla="*/ 257410 w 511309" name="TX53"/>
              <a:gd fmla="*/ 183987 h 593726" name="TY53"/>
              <a:gd fmla="*/ 256284 w 511309" name="TX54"/>
              <a:gd fmla="*/ 184128 h 593726" name="TY54"/>
              <a:gd fmla="*/ 244324 w 511309" name="TX55"/>
              <a:gd fmla="*/ 184670 h 593726" name="TY55"/>
              <a:gd fmla="*/ 240493 w 511309" name="TX56"/>
              <a:gd fmla="*/ 184728 h 593726" name="TY56"/>
              <a:gd fmla="*/ 240493 w 511309" name="TX57"/>
              <a:gd fmla="*/ 184728 h 593726" name="TY57"/>
              <a:gd fmla="*/ 236740 w 511309" name="TX58"/>
              <a:gd fmla="*/ 184724 h 593726" name="TY58"/>
              <a:gd fmla="*/ 173872 w 511309" name="TX59"/>
              <a:gd fmla="*/ 168599 h 593726" name="TY59"/>
              <a:gd fmla="*/ 150872 w 511309" name="TX60"/>
              <a:gd fmla="*/ 147712 h 593726" name="TY60"/>
              <a:gd fmla="*/ 150866 w 511309" name="TX61"/>
              <a:gd fmla="*/ 165087 h 593726" name="TY61"/>
              <a:gd fmla="*/ 150878 w 511309" name="TX62"/>
              <a:gd fmla="*/ 165092 h 593726" name="TY62"/>
              <a:gd fmla="*/ 150878 w 511309" name="TX63"/>
              <a:gd fmla="*/ 184142 h 593726" name="TY63"/>
              <a:gd fmla="*/ 150866 w 511309" name="TX64"/>
              <a:gd fmla="*/ 184137 h 593726" name="TY64"/>
              <a:gd fmla="*/ 150878 w 511309" name="TX65"/>
              <a:gd fmla="*/ 241299 h 593726" name="TY65"/>
              <a:gd fmla="*/ 154280 w 511309" name="TX66"/>
              <a:gd fmla="*/ 267882 h 593726" name="TY66"/>
              <a:gd fmla="*/ 154823 w 511309" name="TX67"/>
              <a:gd fmla="*/ 269875 h 593726" name="TY67"/>
              <a:gd fmla="*/ 155867 w 511309" name="TX68"/>
              <a:gd fmla="*/ 273336 h 593726" name="TY68"/>
              <a:gd fmla="*/ 156287 w 511309" name="TX69"/>
              <a:gd fmla="*/ 274616 h 593726" name="TY69"/>
              <a:gd fmla="*/ 157116 w 511309" name="TX70"/>
              <a:gd fmla="*/ 276995 h 593726" name="TY70"/>
              <a:gd fmla="*/ 156287 w 511309" name="TX71"/>
              <a:gd fmla="*/ 274616 h 593726" name="TY71"/>
              <a:gd fmla="*/ 157433 w 511309" name="TX72"/>
              <a:gd fmla="*/ 277859 h 593726" name="TY72"/>
              <a:gd fmla="*/ 158879 w 511309" name="TX73"/>
              <a:gd fmla="*/ 281527 h 593726" name="TY73"/>
              <a:gd fmla="*/ 158879 w 511309" name="TX74"/>
              <a:gd fmla="*/ 281527 h 593726" name="TY74"/>
              <a:gd fmla="*/ 160419 w 511309" name="TX75"/>
              <a:gd fmla="*/ 285043 h 593726" name="TY75"/>
              <a:gd fmla="*/ 160499 w 511309" name="TX76"/>
              <a:gd fmla="*/ 285216 h 593726" name="TY76"/>
              <a:gd fmla="*/ 161950 w 511309" name="TX77"/>
              <a:gd fmla="*/ 288228 h 593726" name="TY77"/>
              <a:gd fmla="*/ 185765 w 511309" name="TX78"/>
              <a:gd fmla="*/ 319360 h 593726" name="TY78"/>
              <a:gd fmla="*/ 184963 w 511309" name="TX79"/>
              <a:gd fmla="*/ 318635 h 593726" name="TY79"/>
              <a:gd fmla="*/ 188408 w 511309" name="TX80"/>
              <a:gd fmla="*/ 321651 h 593726" name="TY80"/>
              <a:gd fmla="*/ 185765 w 511309" name="TX81"/>
              <a:gd fmla="*/ 319360 h 593726" name="TY81"/>
              <a:gd fmla="*/ 188716 w 511309" name="TX82"/>
              <a:gd fmla="*/ 321908 h 593726" name="TY82"/>
              <a:gd fmla="*/ 188408 w 511309" name="TX83"/>
              <a:gd fmla="*/ 321651 h 593726" name="TY83"/>
              <a:gd fmla="*/ 194805 w 511309" name="TX84"/>
              <a:gd fmla="*/ 326604 h 593726" name="TY84"/>
              <a:gd fmla="*/ 195386 w 511309" name="TX85"/>
              <a:gd fmla="*/ 327017 h 593726" name="TY85"/>
              <a:gd fmla="*/ 194805 w 511309" name="TX86"/>
              <a:gd fmla="*/ 326604 h 593726" name="TY86"/>
              <a:gd fmla="*/ 198087 w 511309" name="TX87"/>
              <a:gd fmla="*/ 328857 h 593726" name="TY87"/>
              <a:gd fmla="*/ 195386 w 511309" name="TX88"/>
              <a:gd fmla="*/ 327017 h 593726" name="TY88"/>
              <a:gd fmla="*/ 255653 w 511309" name="TX89"/>
              <a:gd fmla="*/ 346074 h 593726" name="TY89"/>
              <a:gd fmla="*/ 316524 w 511309" name="TX90"/>
              <a:gd fmla="*/ 326588 h 593726" name="TY90"/>
              <a:gd fmla="*/ 319344 w 511309" name="TX91"/>
              <a:gd fmla="*/ 324500 h 593726" name="TY91"/>
              <a:gd fmla="*/ 316524 w 511309" name="TX92"/>
              <a:gd fmla="*/ 326588 h 593726" name="TY92"/>
              <a:gd fmla="*/ 319684 w 511309" name="TX93"/>
              <a:gd fmla="*/ 324238 h 593726" name="TY93"/>
              <a:gd fmla="*/ 319344 w 511309" name="TX94"/>
              <a:gd fmla="*/ 324500 h 593726" name="TY94"/>
              <a:gd fmla="*/ 325638 w 511309" name="TX95"/>
              <a:gd fmla="*/ 319274 h 593726" name="TY95"/>
              <a:gd fmla="*/ 326247 w 511309" name="TX96"/>
              <a:gd fmla="*/ 318723 h 593726" name="TY96"/>
              <a:gd fmla="*/ 328512 w 511309" name="TX97"/>
              <a:gd fmla="*/ 316595 h 593726" name="TY97"/>
              <a:gd fmla="*/ 326247 w 511309" name="TX98"/>
              <a:gd fmla="*/ 318723 h 593726" name="TY98"/>
              <a:gd fmla="*/ 329368 w 511309" name="TX99"/>
              <a:gd fmla="*/ 315756 h 593726" name="TY99"/>
              <a:gd fmla="*/ 328512 w 511309" name="TX100"/>
              <a:gd fmla="*/ 316595 h 593726" name="TY100"/>
              <a:gd fmla="*/ 331855 w 511309" name="TX101"/>
              <a:gd fmla="*/ 313210 h 593726" name="TY101"/>
              <a:gd fmla="*/ 333334 w 511309" name="TX102"/>
              <a:gd fmla="*/ 311611 h 593726" name="TY102"/>
              <a:gd fmla="*/ 349181 w 511309" name="TX103"/>
              <a:gd fmla="*/ 288576 h 593726" name="TY103"/>
              <a:gd fmla="*/ 349002 w 511309" name="TX104"/>
              <a:gd fmla="*/ 288929 h 593726" name="TY104"/>
              <a:gd fmla="*/ 350810 w 511309" name="TX105"/>
              <a:gd fmla="*/ 285211 h 593726" name="TY105"/>
              <a:gd fmla="*/ 350944 w 511309" name="TX106"/>
              <a:gd fmla="*/ 284920 h 593726" name="TY106"/>
              <a:gd fmla="*/ 350810 w 511309" name="TX107"/>
              <a:gd fmla="*/ 285211 h 593726" name="TY107"/>
              <a:gd fmla="*/ 352303 w 511309" name="TX108"/>
              <a:gd fmla="*/ 281826 h 593726" name="TY108"/>
              <a:gd fmla="*/ 350944 w 511309" name="TX109"/>
              <a:gd fmla="*/ 284920 h 593726" name="TY109"/>
              <a:gd fmla="*/ 352503 w 511309" name="TX110"/>
              <a:gd fmla="*/ 281345 h 593726" name="TY110"/>
              <a:gd fmla="*/ 352303 w 511309" name="TX111"/>
              <a:gd fmla="*/ 281826 h 593726" name="TY111"/>
              <a:gd fmla="*/ 353873 w 511309" name="TX112"/>
              <a:gd fmla="*/ 277858 h 593726" name="TY112"/>
              <a:gd fmla="*/ 352503 w 511309" name="TX113"/>
              <a:gd fmla="*/ 281345 h 593726" name="TY113"/>
              <a:gd fmla="*/ 354073 w 511309" name="TX114"/>
              <a:gd fmla="*/ 277318 h 593726" name="TY114"/>
              <a:gd fmla="*/ 353873 w 511309" name="TX115"/>
              <a:gd fmla="*/ 277858 h 593726" name="TY115"/>
              <a:gd fmla="*/ 356366 w 511309" name="TX116"/>
              <a:gd fmla="*/ 270289 h 593726" name="TY116"/>
              <a:gd fmla="*/ 360393 w 511309" name="TX117"/>
              <a:gd fmla="*/ 244046 h 593726" name="TY117"/>
              <a:gd fmla="*/ 360428 w 511309" name="TX118"/>
              <a:gd fmla="*/ 241299 h 593726" name="TY118"/>
              <a:gd fmla="*/ 360428 w 511309" name="TX119"/>
              <a:gd fmla="*/ 155574 h 593726" name="TY119"/>
              <a:gd fmla="*/ 342800 w 511309" name="TX120"/>
              <a:gd fmla="*/ 136576 h 593726" name="TY120"/>
              <a:gd fmla="*/ 341378 w 511309" name="TX121"/>
              <a:gd fmla="*/ 136524 h 593726" name="TY121"/>
              <a:gd fmla="*/ 389003 w 511309" name="TX123"/>
              <a:gd fmla="*/ 184149 h 593726" name="TY123"/>
              <a:gd fmla="*/ 379476 w 511309" name="TX124"/>
              <a:gd fmla="*/ 184147 h 593726" name="TY124"/>
              <a:gd fmla="*/ 379478 w 511309" name="TX125"/>
              <a:gd fmla="*/ 241299 h 593726" name="TY125"/>
              <a:gd fmla="*/ 376512 w 511309" name="TX126"/>
              <a:gd fmla="*/ 268363 h 593726" name="TY126"/>
              <a:gd fmla="*/ 408053 w 511309" name="TX127"/>
              <a:gd fmla="*/ 227012 h 593726" name="TY127"/>
              <a:gd fmla="*/ 408053 w 511309" name="TX128"/>
              <a:gd fmla="*/ 203199 h 593726" name="TY128"/>
              <a:gd fmla="*/ 407594 w 511309" name="TX129"/>
              <a:gd fmla="*/ 199023 h 593726" name="TY129"/>
              <a:gd fmla="*/ 407589 w 511309" name="TX130"/>
              <a:gd fmla="*/ 198975 h 593726" name="TY130"/>
              <a:gd fmla="*/ 406981 w 511309" name="TX131"/>
              <a:gd fmla="*/ 196883 h 593726" name="TY131"/>
              <a:gd fmla="*/ 406779 w 511309" name="TX132"/>
              <a:gd fmla="*/ 196321 h 593726" name="TY132"/>
              <a:gd fmla="*/ 406981 w 511309" name="TX133"/>
              <a:gd fmla="*/ 196883 h 593726" name="TY133"/>
              <a:gd fmla="*/ 406416 w 511309" name="TX134"/>
              <a:gd fmla="*/ 195460 h 593726" name="TY134"/>
              <a:gd fmla="*/ 406779 w 511309" name="TX135"/>
              <a:gd fmla="*/ 196321 h 593726" name="TY135"/>
              <a:gd fmla="*/ 406217 w 511309" name="TX136"/>
              <a:gd fmla="*/ 195017 h 593726" name="TY136"/>
              <a:gd fmla="*/ 406416 w 511309" name="TX137"/>
              <a:gd fmla="*/ 195460 h 593726" name="TY137"/>
              <a:gd fmla="*/ 405821 w 511309" name="TX138"/>
              <a:gd fmla="*/ 194243 h 593726" name="TY138"/>
              <a:gd fmla="*/ 406217 w 511309" name="TX139"/>
              <a:gd fmla="*/ 195017 h 593726" name="TY139"/>
              <a:gd fmla="*/ 405503 w 511309" name="TX140"/>
              <a:gd fmla="*/ 193661 h 593726" name="TY140"/>
              <a:gd fmla="*/ 405821 w 511309" name="TX141"/>
              <a:gd fmla="*/ 194243 h 593726" name="TY141"/>
              <a:gd fmla="*/ 405134 w 511309" name="TX142"/>
              <a:gd fmla="*/ 193061 h 593726" name="TY142"/>
              <a:gd fmla="*/ 405503 w 511309" name="TX143"/>
              <a:gd fmla="*/ 193661 h 593726" name="TY143"/>
              <a:gd fmla="*/ 404803 w 511309" name="TX144"/>
              <a:gd fmla="*/ 192545 h 593726" name="TY144"/>
              <a:gd fmla="*/ 405134 w 511309" name="TX145"/>
              <a:gd fmla="*/ 193061 h 593726" name="TY145"/>
              <a:gd fmla="*/ 404309 w 511309" name="TX146"/>
              <a:gd fmla="*/ 191855 h 593726" name="TY146"/>
              <a:gd fmla="*/ 404803 w 511309" name="TX147"/>
              <a:gd fmla="*/ 192545 h 593726" name="TY147"/>
              <a:gd fmla="*/ 404047 w 511309" name="TX148"/>
              <a:gd fmla="*/ 191505 h 593726" name="TY148"/>
              <a:gd fmla="*/ 404309 w 511309" name="TX149"/>
              <a:gd fmla="*/ 191855 h 593726" name="TY149"/>
              <a:gd fmla="*/ 399804 w 511309" name="TX150"/>
              <a:gd fmla="*/ 187505 h 593726" name="TY150"/>
              <a:gd fmla="*/ 399236 w 511309" name="TX151"/>
              <a:gd fmla="*/ 187126 h 593726" name="TY151"/>
              <a:gd fmla="*/ 399804 w 511309" name="TX152"/>
              <a:gd fmla="*/ 187505 h 593726" name="TY152"/>
              <a:gd fmla="*/ 398567 w 511309" name="TX153"/>
              <a:gd fmla="*/ 186720 h 593726" name="TY153"/>
              <a:gd fmla="*/ 399236 w 511309" name="TX154"/>
              <a:gd fmla="*/ 187126 h 593726" name="TY154"/>
              <a:gd fmla="*/ 398165 w 511309" name="TX155"/>
              <a:gd fmla="*/ 186492 h 593726" name="TY155"/>
              <a:gd fmla="*/ 398567 w 511309" name="TX156"/>
              <a:gd fmla="*/ 186720 h 593726" name="TY156"/>
              <a:gd fmla="*/ 397287 w 511309" name="TX157"/>
              <a:gd fmla="*/ 186040 h 593726" name="TY157"/>
              <a:gd fmla="*/ 398165 w 511309" name="TX158"/>
              <a:gd fmla="*/ 186492 h 593726" name="TY158"/>
              <a:gd fmla="*/ 396878 w 511309" name="TX159"/>
              <a:gd fmla="*/ 185847 h 593726" name="TY159"/>
              <a:gd fmla="*/ 397287 w 511309" name="TX160"/>
              <a:gd fmla="*/ 186040 h 593726" name="TY160"/>
              <a:gd fmla="*/ 396128 w 511309" name="TX161"/>
              <a:gd fmla="*/ 185526 h 593726" name="TY161"/>
              <a:gd fmla="*/ 396878 w 511309" name="TX162"/>
              <a:gd fmla="*/ 185847 h 593726" name="TY162"/>
              <a:gd fmla="*/ 395312 w 511309" name="TX163"/>
              <a:gd fmla="*/ 185218 h 593726" name="TY163"/>
              <a:gd fmla="*/ 396128 w 511309" name="TX164"/>
              <a:gd fmla="*/ 185526 h 593726" name="TY164"/>
              <a:gd fmla="*/ 394958 w 511309" name="TX165"/>
              <a:gd fmla="*/ 185098 h 593726" name="TY165"/>
              <a:gd fmla="*/ 395312 w 511309" name="TX166"/>
              <a:gd fmla="*/ 185218 h 593726" name="TY166"/>
              <a:gd fmla="*/ 393849 w 511309" name="TX167"/>
              <a:gd fmla="*/ 184771 h 593726" name="TY167"/>
              <a:gd fmla="*/ 394958 w 511309" name="TX168"/>
              <a:gd fmla="*/ 185098 h 593726" name="TY168"/>
              <a:gd fmla="*/ 393517 w 511309" name="TX169"/>
              <a:gd fmla="*/ 184687 h 593726" name="TY169"/>
              <a:gd fmla="*/ 393849 w 511309" name="TX170"/>
              <a:gd fmla="*/ 184771 h 593726" name="TY170"/>
              <a:gd fmla="*/ 392341 w 511309" name="TX171"/>
              <a:gd fmla="*/ 184441 h 593726" name="TY171"/>
              <a:gd fmla="*/ 393517 w 511309" name="TX172"/>
              <a:gd fmla="*/ 184687 h 593726" name="TY172"/>
              <a:gd fmla="*/ 392088 w 511309" name="TX173"/>
              <a:gd fmla="*/ 184398 h 593726" name="TY173"/>
              <a:gd fmla="*/ 392341 w 511309" name="TX174"/>
              <a:gd fmla="*/ 184441 h 593726" name="TY174"/>
              <a:gd fmla="*/ 390589 w 511309" name="TX175"/>
              <a:gd fmla="*/ 184214 h 593726" name="TY175"/>
              <a:gd fmla="*/ 389003 w 511309" name="TX176"/>
              <a:gd fmla="*/ 184149 h 593726" name="TY176"/>
              <a:gd fmla="*/ 103253 w 511309" name="TX178"/>
              <a:gd fmla="*/ 227012 h 593726" name="TY178"/>
              <a:gd fmla="*/ 134800 w 511309" name="TX179"/>
              <a:gd fmla="*/ 268365 h 593726" name="TY179"/>
              <a:gd fmla="*/ 131828 w 511309" name="TX180"/>
              <a:gd fmla="*/ 241299 h 593726" name="TY180"/>
              <a:gd fmla="*/ 131826 w 511309" name="TX181"/>
              <a:gd fmla="*/ 184147 h 593726" name="TY181"/>
              <a:gd fmla="*/ 122303 w 511309" name="TX182"/>
              <a:gd fmla="*/ 184149 h 593726" name="TY182"/>
              <a:gd fmla="*/ 103306 w 511309" name="TX183"/>
              <a:gd fmla="*/ 201777 h 593726" name="TY183"/>
              <a:gd fmla="*/ 103253 w 511309" name="TX184"/>
              <a:gd fmla="*/ 203199 h 593726" name="TY184"/>
              <a:gd fmla="*/ 103253 w 511309" name="TX185"/>
              <a:gd fmla="*/ 227012 h 593726" name="TY185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</a:cxnLst>
            <a:rect l="l" t="t" r="r" b="b"/>
            <a:pathLst>
              <a:path w="511309" h="593726">
                <a:moveTo>
                  <a:pt x="324638" y="3459"/>
                </a:moveTo>
                <a:cubicBezTo>
                  <a:pt x="370172" y="14842"/>
                  <a:pt x="408037" y="65454"/>
                  <a:pt x="414414" y="129226"/>
                </a:cubicBezTo>
                <a:cubicBezTo>
                  <a:pt x="415973" y="144810"/>
                  <a:pt x="415480" y="158777"/>
                  <a:pt x="413081" y="173664"/>
                </a:cubicBezTo>
                <a:cubicBezTo>
                  <a:pt x="421634" y="180648"/>
                  <a:pt x="427103" y="191285"/>
                  <a:pt x="427103" y="203199"/>
                </a:cubicBezTo>
                <a:lnTo>
                  <a:pt x="427103" y="227012"/>
                </a:lnTo>
                <a:cubicBezTo>
                  <a:pt x="427103" y="259563"/>
                  <a:pt x="401983" y="286246"/>
                  <a:pt x="370071" y="288735"/>
                </a:cubicBezTo>
                <a:cubicBezTo>
                  <a:pt x="361826" y="308593"/>
                  <a:pt x="348561" y="325846"/>
                  <a:pt x="331858" y="338904"/>
                </a:cubicBezTo>
                <a:lnTo>
                  <a:pt x="331855" y="405957"/>
                </a:lnTo>
                <a:cubicBezTo>
                  <a:pt x="336500" y="405972"/>
                  <a:pt x="341141" y="406836"/>
                  <a:pt x="345541" y="408547"/>
                </a:cubicBezTo>
                <a:lnTo>
                  <a:pt x="469793" y="456867"/>
                </a:lnTo>
                <a:cubicBezTo>
                  <a:pt x="490275" y="464833"/>
                  <a:pt x="504375" y="483837"/>
                  <a:pt x="506061" y="505748"/>
                </a:cubicBezTo>
                <a:lnTo>
                  <a:pt x="511251" y="573213"/>
                </a:lnTo>
                <a:cubicBezTo>
                  <a:pt x="512058" y="583703"/>
                  <a:pt x="504208" y="592861"/>
                  <a:pt x="493718" y="593668"/>
                </a:cubicBezTo>
                <a:cubicBezTo>
                  <a:pt x="493232" y="593705"/>
                  <a:pt x="492744" y="593724"/>
                  <a:pt x="492257" y="593724"/>
                </a:cubicBezTo>
                <a:lnTo>
                  <a:pt x="19050" y="593724"/>
                </a:lnTo>
                <a:cubicBezTo>
                  <a:pt x="8529" y="593724"/>
                  <a:pt x="0" y="585195"/>
                  <a:pt x="0" y="574674"/>
                </a:cubicBezTo>
                <a:cubicBezTo>
                  <a:pt x="0" y="574187"/>
                  <a:pt x="19" y="573699"/>
                  <a:pt x="56" y="573213"/>
                </a:cubicBezTo>
                <a:lnTo>
                  <a:pt x="5246" y="505748"/>
                </a:lnTo>
                <a:cubicBezTo>
                  <a:pt x="6931" y="483837"/>
                  <a:pt x="21032" y="464833"/>
                  <a:pt x="41514" y="456867"/>
                </a:cubicBezTo>
                <a:lnTo>
                  <a:pt x="165766" y="408547"/>
                </a:lnTo>
                <a:cubicBezTo>
                  <a:pt x="170163" y="406837"/>
                  <a:pt x="174801" y="405973"/>
                  <a:pt x="179443" y="405957"/>
                </a:cubicBezTo>
                <a:lnTo>
                  <a:pt x="179439" y="338897"/>
                </a:lnTo>
                <a:cubicBezTo>
                  <a:pt x="162741" y="325839"/>
                  <a:pt x="149480" y="308589"/>
                  <a:pt x="141238" y="288730"/>
                </a:cubicBezTo>
                <a:cubicBezTo>
                  <a:pt x="110052" y="286303"/>
                  <a:pt x="85354" y="260769"/>
                  <a:pt x="84242" y="229232"/>
                </a:cubicBezTo>
                <a:lnTo>
                  <a:pt x="84203" y="227012"/>
                </a:lnTo>
                <a:lnTo>
                  <a:pt x="84203" y="203199"/>
                </a:lnTo>
                <a:cubicBezTo>
                  <a:pt x="84203" y="193480"/>
                  <a:pt x="87842" y="184612"/>
                  <a:pt x="93832" y="177881"/>
                </a:cubicBezTo>
                <a:cubicBezTo>
                  <a:pt x="92430" y="164157"/>
                  <a:pt x="91761" y="148266"/>
                  <a:pt x="91761" y="130174"/>
                </a:cubicBezTo>
                <a:cubicBezTo>
                  <a:pt x="91761" y="88522"/>
                  <a:pt x="108950" y="55289"/>
                  <a:pt x="137960" y="31877"/>
                </a:cubicBezTo>
                <a:cubicBezTo>
                  <a:pt x="160115" y="13997"/>
                  <a:pt x="188569" y="3174"/>
                  <a:pt x="208028" y="3174"/>
                </a:cubicBezTo>
                <a:cubicBezTo>
                  <a:pt x="224748" y="3174"/>
                  <a:pt x="239373" y="5492"/>
                  <a:pt x="251882" y="10204"/>
                </a:cubicBezTo>
                <a:lnTo>
                  <a:pt x="254965" y="11432"/>
                </a:lnTo>
                <a:lnTo>
                  <a:pt x="257895" y="9802"/>
                </a:lnTo>
                <a:cubicBezTo>
                  <a:pt x="277573" y="-648"/>
                  <a:pt x="299970" y="-2708"/>
                  <a:pt x="324638" y="3459"/>
                </a:cubicBezTo>
                <a:close/>
                <a:moveTo>
                  <a:pt x="255653" y="365124"/>
                </a:moveTo>
                <a:cubicBezTo>
                  <a:pt x="235041" y="365124"/>
                  <a:pt x="215605" y="360088"/>
                  <a:pt x="198508" y="351178"/>
                </a:cubicBezTo>
                <a:lnTo>
                  <a:pt x="198516" y="410351"/>
                </a:lnTo>
                <a:cubicBezTo>
                  <a:pt x="221536" y="418300"/>
                  <a:pt x="240582" y="422274"/>
                  <a:pt x="255653" y="422274"/>
                </a:cubicBezTo>
                <a:cubicBezTo>
                  <a:pt x="270726" y="422274"/>
                  <a:pt x="289774" y="418299"/>
                  <a:pt x="312797" y="410348"/>
                </a:cubicBezTo>
                <a:lnTo>
                  <a:pt x="312807" y="351174"/>
                </a:lnTo>
                <a:cubicBezTo>
                  <a:pt x="295709" y="360086"/>
                  <a:pt x="276269" y="365124"/>
                  <a:pt x="255653" y="365124"/>
                </a:cubicBezTo>
                <a:close/>
                <a:moveTo>
                  <a:pt x="341378" y="136524"/>
                </a:moveTo>
                <a:lnTo>
                  <a:pt x="331853" y="136522"/>
                </a:lnTo>
                <a:lnTo>
                  <a:pt x="331853" y="174624"/>
                </a:lnTo>
                <a:cubicBezTo>
                  <a:pt x="331853" y="179423"/>
                  <a:pt x="328341" y="183282"/>
                  <a:pt x="323902" y="184023"/>
                </a:cubicBezTo>
                <a:lnTo>
                  <a:pt x="322862" y="184138"/>
                </a:lnTo>
                <a:cubicBezTo>
                  <a:pt x="322160" y="184176"/>
                  <a:pt x="321440" y="184136"/>
                  <a:pt x="320713" y="184011"/>
                </a:cubicBezTo>
                <a:cubicBezTo>
                  <a:pt x="299601" y="180377"/>
                  <a:pt x="284209" y="175432"/>
                  <a:pt x="274271" y="168806"/>
                </a:cubicBezTo>
                <a:cubicBezTo>
                  <a:pt x="270890" y="166552"/>
                  <a:pt x="267242" y="163614"/>
                  <a:pt x="263311" y="159984"/>
                </a:cubicBezTo>
                <a:lnTo>
                  <a:pt x="262235" y="158968"/>
                </a:lnTo>
                <a:lnTo>
                  <a:pt x="264993" y="172756"/>
                </a:lnTo>
                <a:cubicBezTo>
                  <a:pt x="266047" y="178023"/>
                  <a:pt x="262549" y="183033"/>
                  <a:pt x="257410" y="183987"/>
                </a:cubicBezTo>
                <a:lnTo>
                  <a:pt x="256284" y="184128"/>
                </a:lnTo>
                <a:cubicBezTo>
                  <a:pt x="252180" y="184401"/>
                  <a:pt x="248194" y="184581"/>
                  <a:pt x="244324" y="184670"/>
                </a:cubicBezTo>
                <a:lnTo>
                  <a:pt x="240493" y="184728"/>
                </a:lnTo>
                <a:lnTo>
                  <a:pt x="240493" y="184728"/>
                </a:lnTo>
                <a:lnTo>
                  <a:pt x="236740" y="184724"/>
                </a:lnTo>
                <a:cubicBezTo>
                  <a:pt x="209503" y="184468"/>
                  <a:pt x="188549" y="179213"/>
                  <a:pt x="173872" y="168599"/>
                </a:cubicBezTo>
                <a:cubicBezTo>
                  <a:pt x="165357" y="162442"/>
                  <a:pt x="157688" y="155476"/>
                  <a:pt x="150872" y="147712"/>
                </a:cubicBezTo>
                <a:lnTo>
                  <a:pt x="150866" y="165087"/>
                </a:lnTo>
                <a:lnTo>
                  <a:pt x="150878" y="165092"/>
                </a:lnTo>
                <a:lnTo>
                  <a:pt x="150878" y="184142"/>
                </a:lnTo>
                <a:lnTo>
                  <a:pt x="150866" y="184137"/>
                </a:lnTo>
                <a:lnTo>
                  <a:pt x="150878" y="241299"/>
                </a:lnTo>
                <a:cubicBezTo>
                  <a:pt x="150878" y="250484"/>
                  <a:pt x="152060" y="259393"/>
                  <a:pt x="154280" y="267882"/>
                </a:cubicBezTo>
                <a:lnTo>
                  <a:pt x="154823" y="269875"/>
                </a:lnTo>
                <a:lnTo>
                  <a:pt x="155867" y="273336"/>
                </a:lnTo>
                <a:cubicBezTo>
                  <a:pt x="156004" y="273764"/>
                  <a:pt x="156144" y="274191"/>
                  <a:pt x="156287" y="274616"/>
                </a:cubicBezTo>
                <a:cubicBezTo>
                  <a:pt x="156553" y="275412"/>
                  <a:pt x="156830" y="276206"/>
                  <a:pt x="157116" y="276995"/>
                </a:cubicBezTo>
                <a:lnTo>
                  <a:pt x="156287" y="274616"/>
                </a:lnTo>
                <a:cubicBezTo>
                  <a:pt x="156652" y="275705"/>
                  <a:pt x="157034" y="276786"/>
                  <a:pt x="157433" y="277859"/>
                </a:cubicBezTo>
                <a:lnTo>
                  <a:pt x="158879" y="281527"/>
                </a:lnTo>
                <a:lnTo>
                  <a:pt x="158879" y="281527"/>
                </a:lnTo>
                <a:lnTo>
                  <a:pt x="160419" y="285043"/>
                </a:lnTo>
                <a:cubicBezTo>
                  <a:pt x="160445" y="285101"/>
                  <a:pt x="160472" y="285158"/>
                  <a:pt x="160499" y="285216"/>
                </a:cubicBezTo>
                <a:cubicBezTo>
                  <a:pt x="160965" y="286224"/>
                  <a:pt x="161450" y="287231"/>
                  <a:pt x="161950" y="288228"/>
                </a:cubicBezTo>
                <a:cubicBezTo>
                  <a:pt x="167887" y="300060"/>
                  <a:pt x="176001" y="310613"/>
                  <a:pt x="185765" y="319360"/>
                </a:cubicBezTo>
                <a:lnTo>
                  <a:pt x="184963" y="318635"/>
                </a:lnTo>
                <a:cubicBezTo>
                  <a:pt x="186089" y="319665"/>
                  <a:pt x="187238" y="320670"/>
                  <a:pt x="188408" y="321651"/>
                </a:cubicBezTo>
                <a:lnTo>
                  <a:pt x="185765" y="319360"/>
                </a:lnTo>
                <a:cubicBezTo>
                  <a:pt x="186732" y="320228"/>
                  <a:pt x="187716" y="321077"/>
                  <a:pt x="188716" y="321908"/>
                </a:cubicBezTo>
                <a:lnTo>
                  <a:pt x="188408" y="321651"/>
                </a:lnTo>
                <a:cubicBezTo>
                  <a:pt x="190474" y="323382"/>
                  <a:pt x="192608" y="325034"/>
                  <a:pt x="194805" y="326604"/>
                </a:cubicBezTo>
                <a:cubicBezTo>
                  <a:pt x="194998" y="326743"/>
                  <a:pt x="195192" y="326880"/>
                  <a:pt x="195386" y="327017"/>
                </a:cubicBezTo>
                <a:lnTo>
                  <a:pt x="194805" y="326604"/>
                </a:lnTo>
                <a:cubicBezTo>
                  <a:pt x="195884" y="327375"/>
                  <a:pt x="196978" y="328126"/>
                  <a:pt x="198087" y="328857"/>
                </a:cubicBezTo>
                <a:lnTo>
                  <a:pt x="195386" y="327017"/>
                </a:lnTo>
                <a:cubicBezTo>
                  <a:pt x="212432" y="339023"/>
                  <a:pt x="233219" y="346074"/>
                  <a:pt x="255653" y="346074"/>
                </a:cubicBezTo>
                <a:cubicBezTo>
                  <a:pt x="278353" y="346074"/>
                  <a:pt x="299367" y="338855"/>
                  <a:pt x="316524" y="326588"/>
                </a:cubicBezTo>
                <a:cubicBezTo>
                  <a:pt x="317475" y="325908"/>
                  <a:pt x="318416" y="325212"/>
                  <a:pt x="319344" y="324500"/>
                </a:cubicBezTo>
                <a:lnTo>
                  <a:pt x="316524" y="326588"/>
                </a:lnTo>
                <a:cubicBezTo>
                  <a:pt x="317593" y="325824"/>
                  <a:pt x="318646" y="325041"/>
                  <a:pt x="319684" y="324238"/>
                </a:cubicBezTo>
                <a:lnTo>
                  <a:pt x="319344" y="324500"/>
                </a:lnTo>
                <a:cubicBezTo>
                  <a:pt x="321510" y="322840"/>
                  <a:pt x="323610" y="321096"/>
                  <a:pt x="325638" y="319274"/>
                </a:cubicBezTo>
                <a:cubicBezTo>
                  <a:pt x="325841" y="319092"/>
                  <a:pt x="326044" y="318908"/>
                  <a:pt x="326247" y="318723"/>
                </a:cubicBezTo>
                <a:cubicBezTo>
                  <a:pt x="327013" y="318024"/>
                  <a:pt x="327768" y="317315"/>
                  <a:pt x="328512" y="316595"/>
                </a:cubicBezTo>
                <a:lnTo>
                  <a:pt x="326247" y="318723"/>
                </a:lnTo>
                <a:cubicBezTo>
                  <a:pt x="327308" y="317756"/>
                  <a:pt x="328348" y="316766"/>
                  <a:pt x="329368" y="315756"/>
                </a:cubicBezTo>
                <a:lnTo>
                  <a:pt x="328512" y="316595"/>
                </a:lnTo>
                <a:cubicBezTo>
                  <a:pt x="329651" y="315492"/>
                  <a:pt x="330766" y="314364"/>
                  <a:pt x="331855" y="313210"/>
                </a:cubicBezTo>
                <a:lnTo>
                  <a:pt x="333334" y="311611"/>
                </a:lnTo>
                <a:cubicBezTo>
                  <a:pt x="339586" y="304707"/>
                  <a:pt x="344932" y="296966"/>
                  <a:pt x="349181" y="288576"/>
                </a:cubicBezTo>
                <a:lnTo>
                  <a:pt x="349002" y="288929"/>
                </a:lnTo>
                <a:cubicBezTo>
                  <a:pt x="349628" y="287703"/>
                  <a:pt x="350231" y="286464"/>
                  <a:pt x="350810" y="285211"/>
                </a:cubicBezTo>
                <a:cubicBezTo>
                  <a:pt x="350854" y="285116"/>
                  <a:pt x="350899" y="285018"/>
                  <a:pt x="350944" y="284920"/>
                </a:cubicBezTo>
                <a:lnTo>
                  <a:pt x="350810" y="285211"/>
                </a:lnTo>
                <a:cubicBezTo>
                  <a:pt x="351327" y="284093"/>
                  <a:pt x="351825" y="282964"/>
                  <a:pt x="352303" y="281826"/>
                </a:cubicBezTo>
                <a:lnTo>
                  <a:pt x="350944" y="284920"/>
                </a:lnTo>
                <a:cubicBezTo>
                  <a:pt x="351485" y="283740"/>
                  <a:pt x="352005" y="282548"/>
                  <a:pt x="352503" y="281345"/>
                </a:cubicBezTo>
                <a:lnTo>
                  <a:pt x="352303" y="281826"/>
                </a:lnTo>
                <a:cubicBezTo>
                  <a:pt x="352852" y="280516"/>
                  <a:pt x="353376" y="279194"/>
                  <a:pt x="353873" y="277858"/>
                </a:cubicBezTo>
                <a:lnTo>
                  <a:pt x="352503" y="281345"/>
                </a:lnTo>
                <a:cubicBezTo>
                  <a:pt x="353053" y="280016"/>
                  <a:pt x="353577" y="278673"/>
                  <a:pt x="354073" y="277318"/>
                </a:cubicBezTo>
                <a:lnTo>
                  <a:pt x="353873" y="277858"/>
                </a:lnTo>
                <a:cubicBezTo>
                  <a:pt x="354797" y="275378"/>
                  <a:pt x="355629" y="272854"/>
                  <a:pt x="356366" y="270289"/>
                </a:cubicBezTo>
                <a:cubicBezTo>
                  <a:pt x="358770" y="261923"/>
                  <a:pt x="360159" y="253128"/>
                  <a:pt x="360393" y="244046"/>
                </a:cubicBezTo>
                <a:lnTo>
                  <a:pt x="360428" y="241299"/>
                </a:lnTo>
                <a:lnTo>
                  <a:pt x="360428" y="155574"/>
                </a:lnTo>
                <a:cubicBezTo>
                  <a:pt x="360428" y="145531"/>
                  <a:pt x="352657" y="137304"/>
                  <a:pt x="342800" y="136576"/>
                </a:cubicBezTo>
                <a:lnTo>
                  <a:pt x="341378" y="136524"/>
                </a:lnTo>
                <a:close/>
                <a:moveTo>
                  <a:pt x="389003" y="184149"/>
                </a:moveTo>
                <a:lnTo>
                  <a:pt x="379476" y="184147"/>
                </a:lnTo>
                <a:lnTo>
                  <a:pt x="379478" y="241299"/>
                </a:lnTo>
                <a:cubicBezTo>
                  <a:pt x="379478" y="250595"/>
                  <a:pt x="378454" y="259652"/>
                  <a:pt x="376512" y="268363"/>
                </a:cubicBezTo>
                <a:cubicBezTo>
                  <a:pt x="394689" y="263400"/>
                  <a:pt x="408053" y="246767"/>
                  <a:pt x="408053" y="227012"/>
                </a:cubicBezTo>
                <a:lnTo>
                  <a:pt x="408053" y="203199"/>
                </a:lnTo>
                <a:cubicBezTo>
                  <a:pt x="408053" y="201764"/>
                  <a:pt x="407895" y="200367"/>
                  <a:pt x="407594" y="199023"/>
                </a:cubicBezTo>
                <a:lnTo>
                  <a:pt x="407589" y="198975"/>
                </a:lnTo>
                <a:cubicBezTo>
                  <a:pt x="407405" y="198205"/>
                  <a:pt x="407211" y="197535"/>
                  <a:pt x="406981" y="196883"/>
                </a:cubicBezTo>
                <a:cubicBezTo>
                  <a:pt x="406920" y="196691"/>
                  <a:pt x="406851" y="196505"/>
                  <a:pt x="406779" y="196321"/>
                </a:cubicBezTo>
                <a:lnTo>
                  <a:pt x="406981" y="196883"/>
                </a:lnTo>
                <a:cubicBezTo>
                  <a:pt x="406811" y="196399"/>
                  <a:pt x="406623" y="195925"/>
                  <a:pt x="406416" y="195460"/>
                </a:cubicBezTo>
                <a:lnTo>
                  <a:pt x="406779" y="196321"/>
                </a:lnTo>
                <a:cubicBezTo>
                  <a:pt x="406608" y="195878"/>
                  <a:pt x="406420" y="195443"/>
                  <a:pt x="406217" y="195017"/>
                </a:cubicBezTo>
                <a:lnTo>
                  <a:pt x="406416" y="195460"/>
                </a:lnTo>
                <a:cubicBezTo>
                  <a:pt x="406232" y="195047"/>
                  <a:pt x="406033" y="194641"/>
                  <a:pt x="405821" y="194243"/>
                </a:cubicBezTo>
                <a:lnTo>
                  <a:pt x="406217" y="195017"/>
                </a:lnTo>
                <a:cubicBezTo>
                  <a:pt x="405997" y="194554"/>
                  <a:pt x="405758" y="194102"/>
                  <a:pt x="405503" y="193661"/>
                </a:cubicBezTo>
                <a:lnTo>
                  <a:pt x="405821" y="194243"/>
                </a:lnTo>
                <a:cubicBezTo>
                  <a:pt x="405606" y="193840"/>
                  <a:pt x="405377" y="193446"/>
                  <a:pt x="405134" y="193061"/>
                </a:cubicBezTo>
                <a:lnTo>
                  <a:pt x="405503" y="193661"/>
                </a:lnTo>
                <a:cubicBezTo>
                  <a:pt x="405282" y="193281"/>
                  <a:pt x="405049" y="192909"/>
                  <a:pt x="404803" y="192545"/>
                </a:cubicBezTo>
                <a:lnTo>
                  <a:pt x="405134" y="193061"/>
                </a:lnTo>
                <a:cubicBezTo>
                  <a:pt x="404874" y="192648"/>
                  <a:pt x="404599" y="192246"/>
                  <a:pt x="404309" y="191855"/>
                </a:cubicBezTo>
                <a:lnTo>
                  <a:pt x="404803" y="192545"/>
                </a:lnTo>
                <a:cubicBezTo>
                  <a:pt x="404563" y="192190"/>
                  <a:pt x="404310" y="191843"/>
                  <a:pt x="404047" y="191505"/>
                </a:cubicBezTo>
                <a:lnTo>
                  <a:pt x="404309" y="191855"/>
                </a:lnTo>
                <a:cubicBezTo>
                  <a:pt x="403058" y="190170"/>
                  <a:pt x="401534" y="188698"/>
                  <a:pt x="399804" y="187505"/>
                </a:cubicBezTo>
                <a:cubicBezTo>
                  <a:pt x="399617" y="187374"/>
                  <a:pt x="399427" y="187249"/>
                  <a:pt x="399236" y="187126"/>
                </a:cubicBezTo>
                <a:lnTo>
                  <a:pt x="399804" y="187505"/>
                </a:lnTo>
                <a:cubicBezTo>
                  <a:pt x="399403" y="187228"/>
                  <a:pt x="398990" y="186966"/>
                  <a:pt x="398567" y="186720"/>
                </a:cubicBezTo>
                <a:lnTo>
                  <a:pt x="399236" y="187126"/>
                </a:lnTo>
                <a:cubicBezTo>
                  <a:pt x="398886" y="186904"/>
                  <a:pt x="398529" y="186692"/>
                  <a:pt x="398165" y="186492"/>
                </a:cubicBezTo>
                <a:lnTo>
                  <a:pt x="398567" y="186720"/>
                </a:lnTo>
                <a:cubicBezTo>
                  <a:pt x="398150" y="186478"/>
                  <a:pt x="397723" y="186251"/>
                  <a:pt x="397287" y="186040"/>
                </a:cubicBezTo>
                <a:lnTo>
                  <a:pt x="398165" y="186492"/>
                </a:lnTo>
                <a:cubicBezTo>
                  <a:pt x="397745" y="186261"/>
                  <a:pt x="397316" y="186046"/>
                  <a:pt x="396878" y="185847"/>
                </a:cubicBezTo>
                <a:lnTo>
                  <a:pt x="397287" y="186040"/>
                </a:lnTo>
                <a:cubicBezTo>
                  <a:pt x="396908" y="185856"/>
                  <a:pt x="396521" y="185685"/>
                  <a:pt x="396128" y="185526"/>
                </a:cubicBezTo>
                <a:lnTo>
                  <a:pt x="396878" y="185847"/>
                </a:lnTo>
                <a:cubicBezTo>
                  <a:pt x="396368" y="185615"/>
                  <a:pt x="395845" y="185405"/>
                  <a:pt x="395312" y="185218"/>
                </a:cubicBezTo>
                <a:lnTo>
                  <a:pt x="396128" y="185526"/>
                </a:lnTo>
                <a:cubicBezTo>
                  <a:pt x="395744" y="185371"/>
                  <a:pt x="395354" y="185228"/>
                  <a:pt x="394958" y="185098"/>
                </a:cubicBezTo>
                <a:lnTo>
                  <a:pt x="395312" y="185218"/>
                </a:lnTo>
                <a:cubicBezTo>
                  <a:pt x="394833" y="185050"/>
                  <a:pt x="394345" y="184901"/>
                  <a:pt x="393849" y="184771"/>
                </a:cubicBezTo>
                <a:lnTo>
                  <a:pt x="394958" y="185098"/>
                </a:lnTo>
                <a:cubicBezTo>
                  <a:pt x="394485" y="184943"/>
                  <a:pt x="394005" y="184806"/>
                  <a:pt x="393517" y="184687"/>
                </a:cubicBezTo>
                <a:lnTo>
                  <a:pt x="393849" y="184771"/>
                </a:lnTo>
                <a:cubicBezTo>
                  <a:pt x="393354" y="184641"/>
                  <a:pt x="392851" y="184531"/>
                  <a:pt x="392341" y="184441"/>
                </a:cubicBezTo>
                <a:lnTo>
                  <a:pt x="393517" y="184687"/>
                </a:lnTo>
                <a:cubicBezTo>
                  <a:pt x="393047" y="184573"/>
                  <a:pt x="392570" y="184476"/>
                  <a:pt x="392088" y="184398"/>
                </a:cubicBezTo>
                <a:lnTo>
                  <a:pt x="392341" y="184441"/>
                </a:lnTo>
                <a:cubicBezTo>
                  <a:pt x="391765" y="184339"/>
                  <a:pt x="391181" y="184263"/>
                  <a:pt x="390589" y="184214"/>
                </a:cubicBezTo>
                <a:lnTo>
                  <a:pt x="389003" y="184149"/>
                </a:lnTo>
                <a:close/>
                <a:moveTo>
                  <a:pt x="103253" y="227012"/>
                </a:moveTo>
                <a:cubicBezTo>
                  <a:pt x="103253" y="246767"/>
                  <a:pt x="116618" y="263401"/>
                  <a:pt x="134800" y="268365"/>
                </a:cubicBezTo>
                <a:cubicBezTo>
                  <a:pt x="132852" y="259646"/>
                  <a:pt x="131828" y="250592"/>
                  <a:pt x="131828" y="241299"/>
                </a:cubicBezTo>
                <a:lnTo>
                  <a:pt x="131826" y="184147"/>
                </a:lnTo>
                <a:lnTo>
                  <a:pt x="122303" y="184149"/>
                </a:lnTo>
                <a:cubicBezTo>
                  <a:pt x="112261" y="184149"/>
                  <a:pt x="104033" y="191920"/>
                  <a:pt x="103306" y="201777"/>
                </a:cubicBezTo>
                <a:lnTo>
                  <a:pt x="103253" y="203199"/>
                </a:lnTo>
                <a:lnTo>
                  <a:pt x="103253" y="227012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endParaRPr lang="ko-KR" altLang="en-US"/>
          </a:p>
        </p:txBody>
      </p:sp>
      <p:cxnSp>
        <p:nvCxnSpPr>
          <p:cNvPr id="15" name="Rect 0"/>
          <p:cNvCxnSpPr/>
          <p:nvPr/>
        </p:nvCxnSpPr>
        <p:spPr>
          <a:xfrm rot="0" flipH="1" flipV="1">
            <a:off x="4138295" y="3397250"/>
            <a:ext cx="4329430" cy="163830"/>
          </a:xfrm>
          <a:prstGeom prst="straightConnector1"/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t 0"/>
          <p:cNvCxnSpPr/>
          <p:nvPr/>
        </p:nvCxnSpPr>
        <p:spPr>
          <a:xfrm rot="0">
            <a:off x="6332855" y="2366645"/>
            <a:ext cx="1285240" cy="3001645"/>
          </a:xfrm>
          <a:prstGeom prst="straightConnector1"/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t 0"/>
          <p:cNvCxnSpPr/>
          <p:nvPr/>
        </p:nvCxnSpPr>
        <p:spPr>
          <a:xfrm rot="0" flipV="1">
            <a:off x="4780280" y="2493645"/>
            <a:ext cx="1383030" cy="2991485"/>
          </a:xfrm>
          <a:prstGeom prst="straightConnector1"/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t 0"/>
          <p:cNvCxnSpPr/>
          <p:nvPr/>
        </p:nvCxnSpPr>
        <p:spPr>
          <a:xfrm rot="0" flipV="1">
            <a:off x="4942840" y="3704590"/>
            <a:ext cx="3442970" cy="1816735"/>
          </a:xfrm>
          <a:prstGeom prst="straightConnector1"/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" descr="C:/Users/dnjsd/AppData/Roaming/PolarisOffice/ETemp/12968_6987368/fImage17854576491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432675" y="5653405"/>
            <a:ext cx="665480" cy="658495"/>
          </a:xfrm>
          <a:prstGeom prst="rect"/>
          <a:noFill/>
        </p:spPr>
      </p:pic>
      <p:pic>
        <p:nvPicPr>
          <p:cNvPr id="20" name="그림 268" descr="C:/Users/dnjsd/AppData/Roaming/PolarisOffice/ETemp/12968_6987368/fImage17854595299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087745" y="1478915"/>
            <a:ext cx="665480" cy="658495"/>
          </a:xfrm>
          <a:prstGeom prst="rect"/>
          <a:noFill/>
        </p:spPr>
      </p:pic>
      <p:pic>
        <p:nvPicPr>
          <p:cNvPr id="21" name="그림 269" descr="C:/Users/dnjsd/AppData/Roaming/PolarisOffice/ETemp/12968_6987368/fImage178545961942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573770" y="3211830"/>
            <a:ext cx="665480" cy="6584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412115" y="207645"/>
            <a:ext cx="11370310" cy="7639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51% 공격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1580" cy="50596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다른 이들의 트랜잭션을 되돌릴 수 없음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생성되고 있거나 전송중인 트랜잭션을 차단할 수 없음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블록 보상 변경, 코인 생성, 코인 훔치기 등이 불가능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위변조된 신규 블록 생성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자신의 트랜잭션을 되돌림 -&gt; </a:t>
            </a:r>
            <a:r>
              <a:rPr lang="ko-KR" altLang="en-US" sz="2800" b="1">
                <a:solidFill>
                  <a:srgbClr val="FF0000"/>
                </a:solidFill>
                <a:latin typeface="Arial" charset="0"/>
                <a:ea typeface="맑은 고딕" charset="0"/>
                <a:cs typeface="+mn-cs"/>
              </a:rPr>
              <a:t>이중 지출 문제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트랜잭션의 일부 또는 전체를 승인 거부할 수 있음 -&gt; </a:t>
            </a:r>
            <a:r>
              <a:rPr lang="ko-KR" altLang="en-US" sz="2800" b="1">
                <a:solidFill>
                  <a:srgbClr val="FF0000"/>
                </a:solidFill>
                <a:latin typeface="Arial" charset="0"/>
                <a:ea typeface="맑은 고딕" charset="0"/>
                <a:cs typeface="+mn-cs"/>
              </a:rPr>
              <a:t>마이닝 독점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412115" y="207645"/>
            <a:ext cx="11370310" cy="7639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51% 공격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1580" cy="50596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51% 공격 발생 가능성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블록체인은 분산화 된 노드 네트워크에 의해서 관리됨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즉, 네트워크가 클수록 공격 가능성 </a:t>
            </a:r>
            <a:r>
              <a:rPr lang="ko-KR" altLang="en-US" sz="2800">
                <a:latin typeface="Arial" charset="0"/>
                <a:ea typeface="Arial" charset="0"/>
              </a:rPr>
              <a:t>↓</a:t>
            </a:r>
            <a:endParaRPr lang="ko-KR" altLang="en-US" sz="2800">
              <a:latin typeface="Arial" charset="0"/>
              <a:ea typeface="맑은 고딕" charset="0"/>
            </a:endParaRPr>
          </a:p>
          <a:p>
            <a:pPr marL="685800" indent="-228600" latinLnBrk="0" lvl="1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</a:rPr>
              <a:t>Ex) 비트코인</a:t>
            </a:r>
            <a:endParaRPr lang="ko-KR" altLang="en-US" sz="2800">
              <a:latin typeface="Arial" charset="0"/>
              <a:ea typeface="맑은 고딕" charset="0"/>
            </a:endParaRPr>
          </a:p>
          <a:p>
            <a:pPr marL="1143000" indent="-228600" latinLnBrk="0" lvl="2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</a:rPr>
              <a:t>보안을 위한 1차 마이너 투입</a:t>
            </a:r>
            <a:endParaRPr lang="ko-KR" altLang="en-US" sz="2800">
              <a:latin typeface="Arial" charset="0"/>
              <a:ea typeface="맑은 고딕" charset="0"/>
            </a:endParaRPr>
          </a:p>
          <a:p>
            <a:pPr marL="1143000" indent="-228600" latinLnBrk="0" lvl="2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</a:rPr>
              <a:t>채굴을 위한 2차 마이너 투입</a:t>
            </a:r>
            <a:endParaRPr lang="ko-KR" altLang="en-US" sz="2800">
              <a:latin typeface="Arial" charset="0"/>
              <a:ea typeface="맑은 고딕" charset="0"/>
            </a:endParaRPr>
          </a:p>
          <a:p>
            <a:pPr marL="1143000" indent="-228600" latinLnBrk="0" lvl="2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</a:rPr>
              <a:t>정직한 행동 정직한 보상 -&gt; 자정작용</a:t>
            </a:r>
            <a:endParaRPr lang="ko-KR" altLang="en-US" sz="2800">
              <a:latin typeface="Arial" charset="0"/>
              <a:ea typeface="맑은 고딕" charset="0"/>
            </a:endParaRPr>
          </a:p>
          <a:p>
            <a:pPr marL="1143000" indent="-228600" latinLnBrk="0" lvl="2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</a:rPr>
              <a:t>51%의 해싱 파워를 보유하기 어려움</a:t>
            </a:r>
            <a:endParaRPr lang="ko-KR" altLang="en-US" sz="2800">
              <a:latin typeface="Arial" charset="0"/>
              <a:ea typeface="맑은 고딕" charset="0"/>
            </a:endParaRPr>
          </a:p>
          <a:p>
            <a:pPr marL="1143000" indent="-228600" latinLnBrk="0" lvl="2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</a:rPr>
              <a:t>보유하더라도 블록의 변경이 어려움</a:t>
            </a:r>
            <a:endParaRPr lang="ko-KR" altLang="en-US" sz="2800">
              <a:latin typeface="Arial" charset="0"/>
              <a:ea typeface="맑은 고딕" charset="0"/>
            </a:endParaRPr>
          </a:p>
          <a:p>
            <a:pPr marL="1143000" indent="-228600" latinLnBrk="0" lvl="2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412115" y="207645"/>
            <a:ext cx="11370310" cy="7639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이더리움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43635"/>
            <a:ext cx="11371580" cy="50596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000">
                <a:latin typeface="Arial" charset="0"/>
                <a:ea typeface="맑은 고딕" charset="0"/>
                <a:cs typeface="+mn-cs"/>
              </a:rPr>
              <a:t>2013년 Vitalik Buterin에 의해서 개발</a:t>
            </a:r>
            <a:endParaRPr lang="ko-KR" altLang="en-US" sz="20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000">
                <a:latin typeface="Arial" charset="0"/>
                <a:ea typeface="맑은 고딕" charset="0"/>
                <a:cs typeface="+mn-cs"/>
              </a:rPr>
              <a:t>비트코인의 </a:t>
            </a:r>
            <a:r>
              <a:rPr lang="ko-KR" altLang="en-US" sz="2000">
                <a:solidFill>
                  <a:srgbClr val="FF0000"/>
                </a:solidFill>
                <a:latin typeface="Arial" charset="0"/>
                <a:ea typeface="맑은 고딕" charset="0"/>
                <a:cs typeface="+mn-cs"/>
              </a:rPr>
              <a:t>분산 어플리케이션</a:t>
            </a:r>
            <a:r>
              <a:rPr lang="ko-KR" altLang="en-US" sz="2000">
                <a:latin typeface="Arial" charset="0"/>
                <a:ea typeface="맑은 고딕" charset="0"/>
                <a:cs typeface="+mn-cs"/>
              </a:rPr>
              <a:t> 구축을 위한</a:t>
            </a:r>
            <a:endParaRPr lang="ko-KR" altLang="en-US" sz="2000">
              <a:latin typeface="Arial" charset="0"/>
              <a:ea typeface="맑은 고딕" charset="0"/>
              <a:cs typeface="+mn-cs"/>
            </a:endParaRPr>
          </a:p>
          <a:p>
            <a:pPr marL="228600" indent="-228600" rtl="0" algn="l" defTabSz="91440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sz="2000">
                <a:latin typeface="Arial" charset="0"/>
                <a:ea typeface="맑은 고딕" charset="0"/>
                <a:cs typeface="+mn-cs"/>
              </a:rPr>
              <a:t>	스크립팅 언어의 필요성 제기</a:t>
            </a:r>
            <a:endParaRPr lang="ko-KR" altLang="en-US" sz="20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000">
                <a:latin typeface="Arial" charset="0"/>
                <a:ea typeface="맑은 고딕" charset="0"/>
                <a:cs typeface="+mn-cs"/>
              </a:rPr>
              <a:t>오픈 소스, public, 블록체인 기반 분산 컴퓨팅 플랫폼</a:t>
            </a:r>
            <a:endParaRPr lang="ko-KR" altLang="en-US" sz="20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000">
                <a:solidFill>
                  <a:srgbClr val="FF0000"/>
                </a:solidFill>
                <a:latin typeface="Arial" charset="0"/>
                <a:ea typeface="맑은 고딕" charset="0"/>
                <a:cs typeface="+mn-cs"/>
              </a:rPr>
              <a:t>스마트 컨트랙트</a:t>
            </a:r>
            <a:r>
              <a:rPr lang="ko-KR" altLang="en-US" sz="2000">
                <a:latin typeface="Arial" charset="0"/>
                <a:ea typeface="맑은 고딕" charset="0"/>
                <a:cs typeface="+mn-cs"/>
              </a:rPr>
              <a:t> 기능 사용</a:t>
            </a:r>
            <a:endParaRPr lang="ko-KR" altLang="en-US" sz="20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20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20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20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272" descr="C:/Users/dnjsd/AppData/Roaming/PolarisOffice/ETemp/12968_6987368/fImage347086044827.jpe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30210" y="1320800"/>
            <a:ext cx="2588260" cy="1739265"/>
          </a:xfrm>
          <a:prstGeom prst="rect"/>
          <a:noFill/>
        </p:spPr>
      </p:pic>
      <p:sp>
        <p:nvSpPr>
          <p:cNvPr id="5" name="텍스트 상자 273"/>
          <p:cNvSpPr txBox="1">
            <a:spLocks/>
          </p:cNvSpPr>
          <p:nvPr/>
        </p:nvSpPr>
        <p:spPr>
          <a:xfrm rot="0">
            <a:off x="8258810" y="3062605"/>
            <a:ext cx="214249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Vitalik Buterin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(비트코인 매거진 공동 창업자)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70310" cy="7639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이더리움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1580" cy="5059680"/>
          </a:xfrm>
          <a:prstGeom prst="rect"/>
        </p:spPr>
        <p:txBody>
          <a:bodyPr wrap="square" lIns="91440" tIns="45720" rIns="91440" bIns="45720" numCol="1" vert="horz" anchor="t">
            <a:normAutofit fontScale="7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스마트 컨트랙트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이더리움 내에서 실행되는 스크립트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711200" indent="-254000" rtl="0" algn="l" defTabSz="914400" eaLnBrk="1" latinLnBrk="0" hangingPunct="1" lvl="1">
              <a:lnSpc>
                <a:spcPct val="90000"/>
              </a:lnSpc>
              <a:spcBef>
                <a:spcPts val="500"/>
              </a:spcBef>
              <a:buFont typeface="Wingdings"/>
              <a:buChar char="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특정 조건이 성립될 경우 거래 성립 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1168400" indent="-254000" rtl="0" algn="l" defTabSz="914400" eaLnBrk="1" latinLnBrk="0" hangingPunct="1" lvl="2">
              <a:lnSpc>
                <a:spcPct val="90000"/>
              </a:lnSpc>
              <a:spcBef>
                <a:spcPts val="500"/>
              </a:spcBef>
              <a:buFont typeface="Wingdings"/>
              <a:buChar char="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ex) 자판기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rtl="0" algn="l" defTabSz="914400" eaLnBrk="1" latinLnBrk="0" hangingPunct="1"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이더리움 전용 언어, Solidity로 작성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rtl="0" algn="l" defTabSz="914400" eaLnBrk="1" latinLnBrk="0" hangingPunct="1" lvl="1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EVM(Ethereum Virtual Machine)이라는 가상 머신 위에서 실행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1143000" indent="-228600" rtl="0" algn="l" defTabSz="914400" eaLnBrk="1" latinLnBrk="0" hangingPunct="1" lvl="2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퍼블릭 노드 네트워크를 사용하여 검열 저항성 보장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DApp(분산형 애플리케이션)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이더리움 블록체인 내에서 실행되는 애플리케이션</a:t>
            </a:r>
            <a:endParaRPr lang="ko-KR" altLang="en-US" sz="2800">
              <a:solidFill>
                <a:srgbClr val="FF0000"/>
              </a:solidFill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소셜 미디어 플랫폼, 도박 애플리케이션, 금융 거래 등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 typeface="Arial"/>
              <a:buChar char="•"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 typeface="Arial"/>
              <a:buChar char="•"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 typeface="Arial"/>
              <a:buChar char="•"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70310" cy="7639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이더리움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1580" cy="50596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자체 암호화폐 이더(ETH) 사용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이더리움 내에서 작업을 수행할 때 실행 수수료인 gas fee 발생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연산 </a:t>
            </a:r>
            <a:r>
              <a:rPr lang="ko-KR" altLang="en-US" sz="2800">
                <a:latin typeface="Arial" charset="0"/>
                <a:ea typeface="Arial" charset="0"/>
              </a:rPr>
              <a:t>↑  =&gt;  gas fee ↑</a:t>
            </a:r>
            <a:endParaRPr lang="ko-KR" altLang="en-US" sz="2800">
              <a:latin typeface="Arial" charset="0"/>
              <a:ea typeface="Arial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Arial" charset="0"/>
              </a:rPr>
              <a:t>가스 당 지불하는 ETH의 양을 정할 수 있지만,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r>
              <a:rPr lang="ko-KR" altLang="en-US" sz="2800">
                <a:latin typeface="Arial" charset="0"/>
                <a:ea typeface="Arial" charset="0"/>
              </a:rPr>
              <a:t>	지불한 금액에 따라 우선 순위가 결정됨</a:t>
            </a:r>
            <a:endParaRPr lang="ko-KR" altLang="en-US" sz="2800">
              <a:latin typeface="Arial" charset="0"/>
              <a:ea typeface="Arial" charset="0"/>
            </a:endParaRPr>
          </a:p>
          <a:p>
            <a:pPr marL="254000" indent="-254000" latinLnBrk="0">
              <a:buFont typeface="Wingdings"/>
              <a:buChar char=""/>
            </a:pPr>
            <a:r>
              <a:rPr lang="ko-KR" altLang="en-US" sz="2800">
                <a:latin typeface="Arial" charset="0"/>
                <a:ea typeface="Arial" charset="0"/>
              </a:rPr>
              <a:t>Reliable Uptime 제공</a:t>
            </a:r>
            <a:endParaRPr lang="ko-KR" altLang="en-US" sz="2800"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70310" cy="7639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이더리움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1580" cy="50596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sp>
        <p:nvSpPr>
          <p:cNvPr id="5" name="텍스트 상자 276"/>
          <p:cNvSpPr txBox="1">
            <a:spLocks/>
          </p:cNvSpPr>
          <p:nvPr/>
        </p:nvSpPr>
        <p:spPr>
          <a:xfrm rot="0">
            <a:off x="2431415" y="4563110"/>
            <a:ext cx="662368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전용 프로그래밍 언어가 내장된 블록체인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합의된 </a:t>
            </a:r>
            <a:r>
              <a:rPr sz="1800">
                <a:latin typeface="맑은 고딕" charset="0"/>
                <a:ea typeface="맑은 고딕" charset="0"/>
              </a:rPr>
              <a:t>내</a:t>
            </a:r>
            <a:r>
              <a:rPr lang="ko-KR" sz="1800">
                <a:latin typeface="맑은 고딕" charset="0"/>
                <a:ea typeface="맑은 고딕" charset="0"/>
              </a:rPr>
              <a:t>용 안에서</a:t>
            </a:r>
            <a:r>
              <a:rPr sz="1800">
                <a:latin typeface="맑은 고딕" charset="0"/>
                <a:ea typeface="맑은 고딕" charset="0"/>
              </a:rPr>
              <a:t> 어플리케이션이 가동되는 세계의 컴퓨터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277" descr="C:/Users/dnjsd/AppData/Roaming/PolarisOffice/ETemp/12968_6987368/fImage81546115436.jpe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72765" y="1770380"/>
            <a:ext cx="5334635" cy="27914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1055370" y="1691005"/>
            <a:ext cx="10073640" cy="72072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암호화폐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>
          <a:xfrm>
            <a:off x="1055370" y="2606675"/>
            <a:ext cx="10073640" cy="72072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작업 증명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>
          <a:xfrm>
            <a:off x="1055370" y="3526155"/>
            <a:ext cx="10073640" cy="72072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51% 공격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1055370" y="4441825"/>
            <a:ext cx="10073640" cy="72072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이더리움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412115" y="207645"/>
            <a:ext cx="11370310" cy="7639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암호화폐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278255"/>
            <a:ext cx="11371580" cy="50596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711200" indent="-254000" latinLnBrk="0" lvl="1">
              <a:buFont typeface="Wingdings"/>
              <a:buChar char=""/>
            </a:pPr>
            <a:r>
              <a:rPr lang="ko-KR" altLang="en-US" sz="2400" b="0">
                <a:latin typeface="Arial" charset="0"/>
                <a:ea typeface="맑은 고딕" charset="0"/>
                <a:cs typeface="+mn-cs"/>
              </a:rPr>
              <a:t>디지털 자산</a:t>
            </a:r>
            <a:endParaRPr lang="ko-KR" altLang="en-US" sz="2400" b="0">
              <a:latin typeface="Arial" charset="0"/>
              <a:ea typeface="맑은 고딕" charset="0"/>
              <a:cs typeface="+mn-cs"/>
            </a:endParaRPr>
          </a:p>
          <a:p>
            <a:pPr marL="711200" indent="-254000" latinLnBrk="0" lvl="1">
              <a:buFont typeface="Wingdings"/>
              <a:buChar char=""/>
            </a:pPr>
            <a:r>
              <a:rPr lang="ko-KR" altLang="en-US" sz="2400" b="1">
                <a:latin typeface="Arial" charset="0"/>
                <a:ea typeface="맑은 고딕" charset="0"/>
                <a:cs typeface="+mn-cs"/>
              </a:rPr>
              <a:t>탈중앙화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된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거래방식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 (peer-to-peer, p2p)</a:t>
            </a:r>
            <a:endParaRPr lang="ko-KR" altLang="en-US" sz="24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 typeface="Arial"/>
              <a:buChar char="•"/>
            </a:pPr>
            <a:r>
              <a:rPr lang="ko-KR" altLang="en-US" sz="2400" b="1">
                <a:latin typeface="Arial" charset="0"/>
                <a:ea typeface="맑은 고딕" charset="0"/>
                <a:cs typeface="+mn-cs"/>
              </a:rPr>
              <a:t>암호화 방식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을 통해 트랜잭션을 검증, 보호, 제어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 -&gt; </a:t>
            </a:r>
            <a:r>
              <a:rPr lang="ko-KR" altLang="en-US" sz="2400">
                <a:solidFill>
                  <a:srgbClr val="FF0000"/>
                </a:solidFill>
                <a:latin typeface="Arial" charset="0"/>
                <a:ea typeface="맑은 고딕" charset="0"/>
                <a:cs typeface="+mn-cs"/>
              </a:rPr>
              <a:t>작업증명</a:t>
            </a:r>
            <a:endParaRPr lang="ko-KR" altLang="en-US" sz="24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endParaRPr lang="ko-KR" altLang="en-US" sz="24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Tx/>
              <a:buNone/>
            </a:pPr>
            <a:endParaRPr lang="ko-KR" altLang="en-US" sz="2400">
              <a:latin typeface="Arial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 noChangeAspect="1"/>
          </p:cNvSpPr>
          <p:nvPr/>
        </p:nvSpPr>
        <p:spPr>
          <a:xfrm rot="0">
            <a:off x="6426835" y="2687320"/>
            <a:ext cx="512445" cy="594995"/>
          </a:xfrm>
          <a:custGeom>
            <a:gdLst>
              <a:gd fmla="*/ 324638 w 511309" name="TX0"/>
              <a:gd fmla="*/ 3459 h 593726" name="TY0"/>
              <a:gd fmla="*/ 414414 w 511309" name="TX1"/>
              <a:gd fmla="*/ 129226 h 593726" name="TY1"/>
              <a:gd fmla="*/ 413081 w 511309" name="TX2"/>
              <a:gd fmla="*/ 173664 h 593726" name="TY2"/>
              <a:gd fmla="*/ 427103 w 511309" name="TX3"/>
              <a:gd fmla="*/ 203199 h 593726" name="TY3"/>
              <a:gd fmla="*/ 427103 w 511309" name="TX4"/>
              <a:gd fmla="*/ 227012 h 593726" name="TY4"/>
              <a:gd fmla="*/ 370071 w 511309" name="TX5"/>
              <a:gd fmla="*/ 288735 h 593726" name="TY5"/>
              <a:gd fmla="*/ 331858 w 511309" name="TX6"/>
              <a:gd fmla="*/ 338904 h 593726" name="TY6"/>
              <a:gd fmla="*/ 331855 w 511309" name="TX7"/>
              <a:gd fmla="*/ 405957 h 593726" name="TY7"/>
              <a:gd fmla="*/ 345541 w 511309" name="TX8"/>
              <a:gd fmla="*/ 408547 h 593726" name="TY8"/>
              <a:gd fmla="*/ 469793 w 511309" name="TX9"/>
              <a:gd fmla="*/ 456867 h 593726" name="TY9"/>
              <a:gd fmla="*/ 506061 w 511309" name="TX10"/>
              <a:gd fmla="*/ 505748 h 593726" name="TY10"/>
              <a:gd fmla="*/ 511251 w 511309" name="TX11"/>
              <a:gd fmla="*/ 573213 h 593726" name="TY11"/>
              <a:gd fmla="*/ 493718 w 511309" name="TX12"/>
              <a:gd fmla="*/ 593668 h 593726" name="TY12"/>
              <a:gd fmla="*/ 492257 w 511309" name="TX13"/>
              <a:gd fmla="*/ 593724 h 593726" name="TY13"/>
              <a:gd fmla="*/ 19050 w 511309" name="TX14"/>
              <a:gd fmla="*/ 593724 h 593726" name="TY14"/>
              <a:gd fmla="*/ 0 w 511309" name="TX15"/>
              <a:gd fmla="*/ 574674 h 593726" name="TY15"/>
              <a:gd fmla="*/ 56 w 511309" name="TX16"/>
              <a:gd fmla="*/ 573213 h 593726" name="TY16"/>
              <a:gd fmla="*/ 5246 w 511309" name="TX17"/>
              <a:gd fmla="*/ 505748 h 593726" name="TY17"/>
              <a:gd fmla="*/ 41514 w 511309" name="TX18"/>
              <a:gd fmla="*/ 456867 h 593726" name="TY18"/>
              <a:gd fmla="*/ 165766 w 511309" name="TX19"/>
              <a:gd fmla="*/ 408547 h 593726" name="TY19"/>
              <a:gd fmla="*/ 179443 w 511309" name="TX20"/>
              <a:gd fmla="*/ 405957 h 593726" name="TY20"/>
              <a:gd fmla="*/ 179439 w 511309" name="TX21"/>
              <a:gd fmla="*/ 338897 h 593726" name="TY21"/>
              <a:gd fmla="*/ 141238 w 511309" name="TX22"/>
              <a:gd fmla="*/ 288730 h 593726" name="TY22"/>
              <a:gd fmla="*/ 84242 w 511309" name="TX23"/>
              <a:gd fmla="*/ 229232 h 593726" name="TY23"/>
              <a:gd fmla="*/ 84203 w 511309" name="TX24"/>
              <a:gd fmla="*/ 227012 h 593726" name="TY24"/>
              <a:gd fmla="*/ 84203 w 511309" name="TX25"/>
              <a:gd fmla="*/ 203199 h 593726" name="TY25"/>
              <a:gd fmla="*/ 93832 w 511309" name="TX26"/>
              <a:gd fmla="*/ 177881 h 593726" name="TY26"/>
              <a:gd fmla="*/ 91761 w 511309" name="TX27"/>
              <a:gd fmla="*/ 130174 h 593726" name="TY27"/>
              <a:gd fmla="*/ 137960 w 511309" name="TX28"/>
              <a:gd fmla="*/ 31877 h 593726" name="TY28"/>
              <a:gd fmla="*/ 208028 w 511309" name="TX29"/>
              <a:gd fmla="*/ 3174 h 593726" name="TY29"/>
              <a:gd fmla="*/ 251882 w 511309" name="TX30"/>
              <a:gd fmla="*/ 10204 h 593726" name="TY30"/>
              <a:gd fmla="*/ 254965 w 511309" name="TX31"/>
              <a:gd fmla="*/ 11432 h 593726" name="TY31"/>
              <a:gd fmla="*/ 257895 w 511309" name="TX32"/>
              <a:gd fmla="*/ 9802 h 593726" name="TY32"/>
              <a:gd fmla="*/ 324638 w 511309" name="TX33"/>
              <a:gd fmla="*/ 3459 h 593726" name="TY33"/>
              <a:gd fmla="*/ 255653 w 511309" name="TX35"/>
              <a:gd fmla="*/ 365124 h 593726" name="TY35"/>
              <a:gd fmla="*/ 198508 w 511309" name="TX36"/>
              <a:gd fmla="*/ 351178 h 593726" name="TY36"/>
              <a:gd fmla="*/ 198516 w 511309" name="TX37"/>
              <a:gd fmla="*/ 410351 h 593726" name="TY37"/>
              <a:gd fmla="*/ 255653 w 511309" name="TX38"/>
              <a:gd fmla="*/ 422274 h 593726" name="TY38"/>
              <a:gd fmla="*/ 312797 w 511309" name="TX39"/>
              <a:gd fmla="*/ 410348 h 593726" name="TY39"/>
              <a:gd fmla="*/ 312807 w 511309" name="TX40"/>
              <a:gd fmla="*/ 351174 h 593726" name="TY40"/>
              <a:gd fmla="*/ 255653 w 511309" name="TX41"/>
              <a:gd fmla="*/ 365124 h 593726" name="TY41"/>
              <a:gd fmla="*/ 341378 w 511309" name="TX43"/>
              <a:gd fmla="*/ 136524 h 593726" name="TY43"/>
              <a:gd fmla="*/ 331853 w 511309" name="TX44"/>
              <a:gd fmla="*/ 136522 h 593726" name="TY44"/>
              <a:gd fmla="*/ 331853 w 511309" name="TX45"/>
              <a:gd fmla="*/ 174624 h 593726" name="TY45"/>
              <a:gd fmla="*/ 323902 w 511309" name="TX46"/>
              <a:gd fmla="*/ 184023 h 593726" name="TY46"/>
              <a:gd fmla="*/ 322862 w 511309" name="TX47"/>
              <a:gd fmla="*/ 184138 h 593726" name="TY47"/>
              <a:gd fmla="*/ 320713 w 511309" name="TX48"/>
              <a:gd fmla="*/ 184011 h 593726" name="TY48"/>
              <a:gd fmla="*/ 274271 w 511309" name="TX49"/>
              <a:gd fmla="*/ 168806 h 593726" name="TY49"/>
              <a:gd fmla="*/ 263311 w 511309" name="TX50"/>
              <a:gd fmla="*/ 159984 h 593726" name="TY50"/>
              <a:gd fmla="*/ 262235 w 511309" name="TX51"/>
              <a:gd fmla="*/ 158968 h 593726" name="TY51"/>
              <a:gd fmla="*/ 264993 w 511309" name="TX52"/>
              <a:gd fmla="*/ 172756 h 593726" name="TY52"/>
              <a:gd fmla="*/ 257410 w 511309" name="TX53"/>
              <a:gd fmla="*/ 183987 h 593726" name="TY53"/>
              <a:gd fmla="*/ 256284 w 511309" name="TX54"/>
              <a:gd fmla="*/ 184128 h 593726" name="TY54"/>
              <a:gd fmla="*/ 244324 w 511309" name="TX55"/>
              <a:gd fmla="*/ 184670 h 593726" name="TY55"/>
              <a:gd fmla="*/ 240493 w 511309" name="TX56"/>
              <a:gd fmla="*/ 184728 h 593726" name="TY56"/>
              <a:gd fmla="*/ 240493 w 511309" name="TX57"/>
              <a:gd fmla="*/ 184728 h 593726" name="TY57"/>
              <a:gd fmla="*/ 236740 w 511309" name="TX58"/>
              <a:gd fmla="*/ 184724 h 593726" name="TY58"/>
              <a:gd fmla="*/ 173872 w 511309" name="TX59"/>
              <a:gd fmla="*/ 168599 h 593726" name="TY59"/>
              <a:gd fmla="*/ 150872 w 511309" name="TX60"/>
              <a:gd fmla="*/ 147712 h 593726" name="TY60"/>
              <a:gd fmla="*/ 150866 w 511309" name="TX61"/>
              <a:gd fmla="*/ 165087 h 593726" name="TY61"/>
              <a:gd fmla="*/ 150878 w 511309" name="TX62"/>
              <a:gd fmla="*/ 165092 h 593726" name="TY62"/>
              <a:gd fmla="*/ 150878 w 511309" name="TX63"/>
              <a:gd fmla="*/ 184142 h 593726" name="TY63"/>
              <a:gd fmla="*/ 150866 w 511309" name="TX64"/>
              <a:gd fmla="*/ 184137 h 593726" name="TY64"/>
              <a:gd fmla="*/ 150878 w 511309" name="TX65"/>
              <a:gd fmla="*/ 241299 h 593726" name="TY65"/>
              <a:gd fmla="*/ 154280 w 511309" name="TX66"/>
              <a:gd fmla="*/ 267882 h 593726" name="TY66"/>
              <a:gd fmla="*/ 154823 w 511309" name="TX67"/>
              <a:gd fmla="*/ 269875 h 593726" name="TY67"/>
              <a:gd fmla="*/ 155867 w 511309" name="TX68"/>
              <a:gd fmla="*/ 273336 h 593726" name="TY68"/>
              <a:gd fmla="*/ 156287 w 511309" name="TX69"/>
              <a:gd fmla="*/ 274616 h 593726" name="TY69"/>
              <a:gd fmla="*/ 157116 w 511309" name="TX70"/>
              <a:gd fmla="*/ 276995 h 593726" name="TY70"/>
              <a:gd fmla="*/ 156287 w 511309" name="TX71"/>
              <a:gd fmla="*/ 274616 h 593726" name="TY71"/>
              <a:gd fmla="*/ 157433 w 511309" name="TX72"/>
              <a:gd fmla="*/ 277859 h 593726" name="TY72"/>
              <a:gd fmla="*/ 158879 w 511309" name="TX73"/>
              <a:gd fmla="*/ 281527 h 593726" name="TY73"/>
              <a:gd fmla="*/ 158879 w 511309" name="TX74"/>
              <a:gd fmla="*/ 281527 h 593726" name="TY74"/>
              <a:gd fmla="*/ 160419 w 511309" name="TX75"/>
              <a:gd fmla="*/ 285043 h 593726" name="TY75"/>
              <a:gd fmla="*/ 160499 w 511309" name="TX76"/>
              <a:gd fmla="*/ 285216 h 593726" name="TY76"/>
              <a:gd fmla="*/ 161950 w 511309" name="TX77"/>
              <a:gd fmla="*/ 288228 h 593726" name="TY77"/>
              <a:gd fmla="*/ 185765 w 511309" name="TX78"/>
              <a:gd fmla="*/ 319360 h 593726" name="TY78"/>
              <a:gd fmla="*/ 184963 w 511309" name="TX79"/>
              <a:gd fmla="*/ 318635 h 593726" name="TY79"/>
              <a:gd fmla="*/ 188408 w 511309" name="TX80"/>
              <a:gd fmla="*/ 321651 h 593726" name="TY80"/>
              <a:gd fmla="*/ 185765 w 511309" name="TX81"/>
              <a:gd fmla="*/ 319360 h 593726" name="TY81"/>
              <a:gd fmla="*/ 188716 w 511309" name="TX82"/>
              <a:gd fmla="*/ 321908 h 593726" name="TY82"/>
              <a:gd fmla="*/ 188408 w 511309" name="TX83"/>
              <a:gd fmla="*/ 321651 h 593726" name="TY83"/>
              <a:gd fmla="*/ 194805 w 511309" name="TX84"/>
              <a:gd fmla="*/ 326604 h 593726" name="TY84"/>
              <a:gd fmla="*/ 195386 w 511309" name="TX85"/>
              <a:gd fmla="*/ 327017 h 593726" name="TY85"/>
              <a:gd fmla="*/ 194805 w 511309" name="TX86"/>
              <a:gd fmla="*/ 326604 h 593726" name="TY86"/>
              <a:gd fmla="*/ 198087 w 511309" name="TX87"/>
              <a:gd fmla="*/ 328857 h 593726" name="TY87"/>
              <a:gd fmla="*/ 195386 w 511309" name="TX88"/>
              <a:gd fmla="*/ 327017 h 593726" name="TY88"/>
              <a:gd fmla="*/ 255653 w 511309" name="TX89"/>
              <a:gd fmla="*/ 346074 h 593726" name="TY89"/>
              <a:gd fmla="*/ 316524 w 511309" name="TX90"/>
              <a:gd fmla="*/ 326588 h 593726" name="TY90"/>
              <a:gd fmla="*/ 319344 w 511309" name="TX91"/>
              <a:gd fmla="*/ 324500 h 593726" name="TY91"/>
              <a:gd fmla="*/ 316524 w 511309" name="TX92"/>
              <a:gd fmla="*/ 326588 h 593726" name="TY92"/>
              <a:gd fmla="*/ 319684 w 511309" name="TX93"/>
              <a:gd fmla="*/ 324238 h 593726" name="TY93"/>
              <a:gd fmla="*/ 319344 w 511309" name="TX94"/>
              <a:gd fmla="*/ 324500 h 593726" name="TY94"/>
              <a:gd fmla="*/ 325638 w 511309" name="TX95"/>
              <a:gd fmla="*/ 319274 h 593726" name="TY95"/>
              <a:gd fmla="*/ 326247 w 511309" name="TX96"/>
              <a:gd fmla="*/ 318723 h 593726" name="TY96"/>
              <a:gd fmla="*/ 328512 w 511309" name="TX97"/>
              <a:gd fmla="*/ 316595 h 593726" name="TY97"/>
              <a:gd fmla="*/ 326247 w 511309" name="TX98"/>
              <a:gd fmla="*/ 318723 h 593726" name="TY98"/>
              <a:gd fmla="*/ 329368 w 511309" name="TX99"/>
              <a:gd fmla="*/ 315756 h 593726" name="TY99"/>
              <a:gd fmla="*/ 328512 w 511309" name="TX100"/>
              <a:gd fmla="*/ 316595 h 593726" name="TY100"/>
              <a:gd fmla="*/ 331855 w 511309" name="TX101"/>
              <a:gd fmla="*/ 313210 h 593726" name="TY101"/>
              <a:gd fmla="*/ 333334 w 511309" name="TX102"/>
              <a:gd fmla="*/ 311611 h 593726" name="TY102"/>
              <a:gd fmla="*/ 349181 w 511309" name="TX103"/>
              <a:gd fmla="*/ 288576 h 593726" name="TY103"/>
              <a:gd fmla="*/ 349002 w 511309" name="TX104"/>
              <a:gd fmla="*/ 288929 h 593726" name="TY104"/>
              <a:gd fmla="*/ 350810 w 511309" name="TX105"/>
              <a:gd fmla="*/ 285211 h 593726" name="TY105"/>
              <a:gd fmla="*/ 350944 w 511309" name="TX106"/>
              <a:gd fmla="*/ 284920 h 593726" name="TY106"/>
              <a:gd fmla="*/ 350810 w 511309" name="TX107"/>
              <a:gd fmla="*/ 285211 h 593726" name="TY107"/>
              <a:gd fmla="*/ 352303 w 511309" name="TX108"/>
              <a:gd fmla="*/ 281826 h 593726" name="TY108"/>
              <a:gd fmla="*/ 350944 w 511309" name="TX109"/>
              <a:gd fmla="*/ 284920 h 593726" name="TY109"/>
              <a:gd fmla="*/ 352503 w 511309" name="TX110"/>
              <a:gd fmla="*/ 281345 h 593726" name="TY110"/>
              <a:gd fmla="*/ 352303 w 511309" name="TX111"/>
              <a:gd fmla="*/ 281826 h 593726" name="TY111"/>
              <a:gd fmla="*/ 353873 w 511309" name="TX112"/>
              <a:gd fmla="*/ 277858 h 593726" name="TY112"/>
              <a:gd fmla="*/ 352503 w 511309" name="TX113"/>
              <a:gd fmla="*/ 281345 h 593726" name="TY113"/>
              <a:gd fmla="*/ 354073 w 511309" name="TX114"/>
              <a:gd fmla="*/ 277318 h 593726" name="TY114"/>
              <a:gd fmla="*/ 353873 w 511309" name="TX115"/>
              <a:gd fmla="*/ 277858 h 593726" name="TY115"/>
              <a:gd fmla="*/ 356366 w 511309" name="TX116"/>
              <a:gd fmla="*/ 270289 h 593726" name="TY116"/>
              <a:gd fmla="*/ 360393 w 511309" name="TX117"/>
              <a:gd fmla="*/ 244046 h 593726" name="TY117"/>
              <a:gd fmla="*/ 360428 w 511309" name="TX118"/>
              <a:gd fmla="*/ 241299 h 593726" name="TY118"/>
              <a:gd fmla="*/ 360428 w 511309" name="TX119"/>
              <a:gd fmla="*/ 155574 h 593726" name="TY119"/>
              <a:gd fmla="*/ 342800 w 511309" name="TX120"/>
              <a:gd fmla="*/ 136576 h 593726" name="TY120"/>
              <a:gd fmla="*/ 341378 w 511309" name="TX121"/>
              <a:gd fmla="*/ 136524 h 593726" name="TY121"/>
              <a:gd fmla="*/ 389003 w 511309" name="TX123"/>
              <a:gd fmla="*/ 184149 h 593726" name="TY123"/>
              <a:gd fmla="*/ 379476 w 511309" name="TX124"/>
              <a:gd fmla="*/ 184147 h 593726" name="TY124"/>
              <a:gd fmla="*/ 379478 w 511309" name="TX125"/>
              <a:gd fmla="*/ 241299 h 593726" name="TY125"/>
              <a:gd fmla="*/ 376512 w 511309" name="TX126"/>
              <a:gd fmla="*/ 268363 h 593726" name="TY126"/>
              <a:gd fmla="*/ 408053 w 511309" name="TX127"/>
              <a:gd fmla="*/ 227012 h 593726" name="TY127"/>
              <a:gd fmla="*/ 408053 w 511309" name="TX128"/>
              <a:gd fmla="*/ 203199 h 593726" name="TY128"/>
              <a:gd fmla="*/ 407594 w 511309" name="TX129"/>
              <a:gd fmla="*/ 199023 h 593726" name="TY129"/>
              <a:gd fmla="*/ 407589 w 511309" name="TX130"/>
              <a:gd fmla="*/ 198975 h 593726" name="TY130"/>
              <a:gd fmla="*/ 406981 w 511309" name="TX131"/>
              <a:gd fmla="*/ 196883 h 593726" name="TY131"/>
              <a:gd fmla="*/ 406779 w 511309" name="TX132"/>
              <a:gd fmla="*/ 196321 h 593726" name="TY132"/>
              <a:gd fmla="*/ 406981 w 511309" name="TX133"/>
              <a:gd fmla="*/ 196883 h 593726" name="TY133"/>
              <a:gd fmla="*/ 406416 w 511309" name="TX134"/>
              <a:gd fmla="*/ 195460 h 593726" name="TY134"/>
              <a:gd fmla="*/ 406779 w 511309" name="TX135"/>
              <a:gd fmla="*/ 196321 h 593726" name="TY135"/>
              <a:gd fmla="*/ 406217 w 511309" name="TX136"/>
              <a:gd fmla="*/ 195017 h 593726" name="TY136"/>
              <a:gd fmla="*/ 406416 w 511309" name="TX137"/>
              <a:gd fmla="*/ 195460 h 593726" name="TY137"/>
              <a:gd fmla="*/ 405821 w 511309" name="TX138"/>
              <a:gd fmla="*/ 194243 h 593726" name="TY138"/>
              <a:gd fmla="*/ 406217 w 511309" name="TX139"/>
              <a:gd fmla="*/ 195017 h 593726" name="TY139"/>
              <a:gd fmla="*/ 405503 w 511309" name="TX140"/>
              <a:gd fmla="*/ 193661 h 593726" name="TY140"/>
              <a:gd fmla="*/ 405821 w 511309" name="TX141"/>
              <a:gd fmla="*/ 194243 h 593726" name="TY141"/>
              <a:gd fmla="*/ 405134 w 511309" name="TX142"/>
              <a:gd fmla="*/ 193061 h 593726" name="TY142"/>
              <a:gd fmla="*/ 405503 w 511309" name="TX143"/>
              <a:gd fmla="*/ 193661 h 593726" name="TY143"/>
              <a:gd fmla="*/ 404803 w 511309" name="TX144"/>
              <a:gd fmla="*/ 192545 h 593726" name="TY144"/>
              <a:gd fmla="*/ 405134 w 511309" name="TX145"/>
              <a:gd fmla="*/ 193061 h 593726" name="TY145"/>
              <a:gd fmla="*/ 404309 w 511309" name="TX146"/>
              <a:gd fmla="*/ 191855 h 593726" name="TY146"/>
              <a:gd fmla="*/ 404803 w 511309" name="TX147"/>
              <a:gd fmla="*/ 192545 h 593726" name="TY147"/>
              <a:gd fmla="*/ 404047 w 511309" name="TX148"/>
              <a:gd fmla="*/ 191505 h 593726" name="TY148"/>
              <a:gd fmla="*/ 404309 w 511309" name="TX149"/>
              <a:gd fmla="*/ 191855 h 593726" name="TY149"/>
              <a:gd fmla="*/ 399804 w 511309" name="TX150"/>
              <a:gd fmla="*/ 187505 h 593726" name="TY150"/>
              <a:gd fmla="*/ 399236 w 511309" name="TX151"/>
              <a:gd fmla="*/ 187126 h 593726" name="TY151"/>
              <a:gd fmla="*/ 399804 w 511309" name="TX152"/>
              <a:gd fmla="*/ 187505 h 593726" name="TY152"/>
              <a:gd fmla="*/ 398567 w 511309" name="TX153"/>
              <a:gd fmla="*/ 186720 h 593726" name="TY153"/>
              <a:gd fmla="*/ 399236 w 511309" name="TX154"/>
              <a:gd fmla="*/ 187126 h 593726" name="TY154"/>
              <a:gd fmla="*/ 398165 w 511309" name="TX155"/>
              <a:gd fmla="*/ 186492 h 593726" name="TY155"/>
              <a:gd fmla="*/ 398567 w 511309" name="TX156"/>
              <a:gd fmla="*/ 186720 h 593726" name="TY156"/>
              <a:gd fmla="*/ 397287 w 511309" name="TX157"/>
              <a:gd fmla="*/ 186040 h 593726" name="TY157"/>
              <a:gd fmla="*/ 398165 w 511309" name="TX158"/>
              <a:gd fmla="*/ 186492 h 593726" name="TY158"/>
              <a:gd fmla="*/ 396878 w 511309" name="TX159"/>
              <a:gd fmla="*/ 185847 h 593726" name="TY159"/>
              <a:gd fmla="*/ 397287 w 511309" name="TX160"/>
              <a:gd fmla="*/ 186040 h 593726" name="TY160"/>
              <a:gd fmla="*/ 396128 w 511309" name="TX161"/>
              <a:gd fmla="*/ 185526 h 593726" name="TY161"/>
              <a:gd fmla="*/ 396878 w 511309" name="TX162"/>
              <a:gd fmla="*/ 185847 h 593726" name="TY162"/>
              <a:gd fmla="*/ 395312 w 511309" name="TX163"/>
              <a:gd fmla="*/ 185218 h 593726" name="TY163"/>
              <a:gd fmla="*/ 396128 w 511309" name="TX164"/>
              <a:gd fmla="*/ 185526 h 593726" name="TY164"/>
              <a:gd fmla="*/ 394958 w 511309" name="TX165"/>
              <a:gd fmla="*/ 185098 h 593726" name="TY165"/>
              <a:gd fmla="*/ 395312 w 511309" name="TX166"/>
              <a:gd fmla="*/ 185218 h 593726" name="TY166"/>
              <a:gd fmla="*/ 393849 w 511309" name="TX167"/>
              <a:gd fmla="*/ 184771 h 593726" name="TY167"/>
              <a:gd fmla="*/ 394958 w 511309" name="TX168"/>
              <a:gd fmla="*/ 185098 h 593726" name="TY168"/>
              <a:gd fmla="*/ 393517 w 511309" name="TX169"/>
              <a:gd fmla="*/ 184687 h 593726" name="TY169"/>
              <a:gd fmla="*/ 393849 w 511309" name="TX170"/>
              <a:gd fmla="*/ 184771 h 593726" name="TY170"/>
              <a:gd fmla="*/ 392341 w 511309" name="TX171"/>
              <a:gd fmla="*/ 184441 h 593726" name="TY171"/>
              <a:gd fmla="*/ 393517 w 511309" name="TX172"/>
              <a:gd fmla="*/ 184687 h 593726" name="TY172"/>
              <a:gd fmla="*/ 392088 w 511309" name="TX173"/>
              <a:gd fmla="*/ 184398 h 593726" name="TY173"/>
              <a:gd fmla="*/ 392341 w 511309" name="TX174"/>
              <a:gd fmla="*/ 184441 h 593726" name="TY174"/>
              <a:gd fmla="*/ 390589 w 511309" name="TX175"/>
              <a:gd fmla="*/ 184214 h 593726" name="TY175"/>
              <a:gd fmla="*/ 389003 w 511309" name="TX176"/>
              <a:gd fmla="*/ 184149 h 593726" name="TY176"/>
              <a:gd fmla="*/ 103253 w 511309" name="TX178"/>
              <a:gd fmla="*/ 227012 h 593726" name="TY178"/>
              <a:gd fmla="*/ 134800 w 511309" name="TX179"/>
              <a:gd fmla="*/ 268365 h 593726" name="TY179"/>
              <a:gd fmla="*/ 131828 w 511309" name="TX180"/>
              <a:gd fmla="*/ 241299 h 593726" name="TY180"/>
              <a:gd fmla="*/ 131826 w 511309" name="TX181"/>
              <a:gd fmla="*/ 184147 h 593726" name="TY181"/>
              <a:gd fmla="*/ 122303 w 511309" name="TX182"/>
              <a:gd fmla="*/ 184149 h 593726" name="TY182"/>
              <a:gd fmla="*/ 103306 w 511309" name="TX183"/>
              <a:gd fmla="*/ 201777 h 593726" name="TY183"/>
              <a:gd fmla="*/ 103253 w 511309" name="TX184"/>
              <a:gd fmla="*/ 203199 h 593726" name="TY184"/>
              <a:gd fmla="*/ 103253 w 511309" name="TX185"/>
              <a:gd fmla="*/ 227012 h 593726" name="TY185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</a:cxnLst>
            <a:rect l="l" t="t" r="r" b="b"/>
            <a:pathLst>
              <a:path w="511309" h="593726">
                <a:moveTo>
                  <a:pt x="324638" y="3459"/>
                </a:moveTo>
                <a:cubicBezTo>
                  <a:pt x="370172" y="14842"/>
                  <a:pt x="408037" y="65454"/>
                  <a:pt x="414414" y="129226"/>
                </a:cubicBezTo>
                <a:cubicBezTo>
                  <a:pt x="415973" y="144810"/>
                  <a:pt x="415480" y="158777"/>
                  <a:pt x="413081" y="173664"/>
                </a:cubicBezTo>
                <a:cubicBezTo>
                  <a:pt x="421634" y="180648"/>
                  <a:pt x="427103" y="191285"/>
                  <a:pt x="427103" y="203199"/>
                </a:cubicBezTo>
                <a:lnTo>
                  <a:pt x="427103" y="227012"/>
                </a:lnTo>
                <a:cubicBezTo>
                  <a:pt x="427103" y="259563"/>
                  <a:pt x="401983" y="286246"/>
                  <a:pt x="370071" y="288735"/>
                </a:cubicBezTo>
                <a:cubicBezTo>
                  <a:pt x="361826" y="308593"/>
                  <a:pt x="348561" y="325846"/>
                  <a:pt x="331858" y="338904"/>
                </a:cubicBezTo>
                <a:lnTo>
                  <a:pt x="331855" y="405957"/>
                </a:lnTo>
                <a:cubicBezTo>
                  <a:pt x="336500" y="405972"/>
                  <a:pt x="341141" y="406836"/>
                  <a:pt x="345541" y="408547"/>
                </a:cubicBezTo>
                <a:lnTo>
                  <a:pt x="469793" y="456867"/>
                </a:lnTo>
                <a:cubicBezTo>
                  <a:pt x="490275" y="464833"/>
                  <a:pt x="504375" y="483837"/>
                  <a:pt x="506061" y="505748"/>
                </a:cubicBezTo>
                <a:lnTo>
                  <a:pt x="511251" y="573213"/>
                </a:lnTo>
                <a:cubicBezTo>
                  <a:pt x="512058" y="583703"/>
                  <a:pt x="504208" y="592861"/>
                  <a:pt x="493718" y="593668"/>
                </a:cubicBezTo>
                <a:cubicBezTo>
                  <a:pt x="493232" y="593705"/>
                  <a:pt x="492744" y="593724"/>
                  <a:pt x="492257" y="593724"/>
                </a:cubicBezTo>
                <a:lnTo>
                  <a:pt x="19050" y="593724"/>
                </a:lnTo>
                <a:cubicBezTo>
                  <a:pt x="8529" y="593724"/>
                  <a:pt x="0" y="585195"/>
                  <a:pt x="0" y="574674"/>
                </a:cubicBezTo>
                <a:cubicBezTo>
                  <a:pt x="0" y="574187"/>
                  <a:pt x="19" y="573699"/>
                  <a:pt x="56" y="573213"/>
                </a:cubicBezTo>
                <a:lnTo>
                  <a:pt x="5246" y="505748"/>
                </a:lnTo>
                <a:cubicBezTo>
                  <a:pt x="6931" y="483837"/>
                  <a:pt x="21032" y="464833"/>
                  <a:pt x="41514" y="456867"/>
                </a:cubicBezTo>
                <a:lnTo>
                  <a:pt x="165766" y="408547"/>
                </a:lnTo>
                <a:cubicBezTo>
                  <a:pt x="170163" y="406837"/>
                  <a:pt x="174801" y="405973"/>
                  <a:pt x="179443" y="405957"/>
                </a:cubicBezTo>
                <a:lnTo>
                  <a:pt x="179439" y="338897"/>
                </a:lnTo>
                <a:cubicBezTo>
                  <a:pt x="162741" y="325839"/>
                  <a:pt x="149480" y="308589"/>
                  <a:pt x="141238" y="288730"/>
                </a:cubicBezTo>
                <a:cubicBezTo>
                  <a:pt x="110052" y="286303"/>
                  <a:pt x="85354" y="260769"/>
                  <a:pt x="84242" y="229232"/>
                </a:cubicBezTo>
                <a:lnTo>
                  <a:pt x="84203" y="227012"/>
                </a:lnTo>
                <a:lnTo>
                  <a:pt x="84203" y="203199"/>
                </a:lnTo>
                <a:cubicBezTo>
                  <a:pt x="84203" y="193480"/>
                  <a:pt x="87842" y="184612"/>
                  <a:pt x="93832" y="177881"/>
                </a:cubicBezTo>
                <a:cubicBezTo>
                  <a:pt x="92430" y="164157"/>
                  <a:pt x="91761" y="148266"/>
                  <a:pt x="91761" y="130174"/>
                </a:cubicBezTo>
                <a:cubicBezTo>
                  <a:pt x="91761" y="88522"/>
                  <a:pt x="108950" y="55289"/>
                  <a:pt x="137960" y="31877"/>
                </a:cubicBezTo>
                <a:cubicBezTo>
                  <a:pt x="160115" y="13997"/>
                  <a:pt x="188569" y="3174"/>
                  <a:pt x="208028" y="3174"/>
                </a:cubicBezTo>
                <a:cubicBezTo>
                  <a:pt x="224748" y="3174"/>
                  <a:pt x="239373" y="5492"/>
                  <a:pt x="251882" y="10204"/>
                </a:cubicBezTo>
                <a:lnTo>
                  <a:pt x="254965" y="11432"/>
                </a:lnTo>
                <a:lnTo>
                  <a:pt x="257895" y="9802"/>
                </a:lnTo>
                <a:cubicBezTo>
                  <a:pt x="277573" y="-648"/>
                  <a:pt x="299970" y="-2708"/>
                  <a:pt x="324638" y="3459"/>
                </a:cubicBezTo>
                <a:close/>
                <a:moveTo>
                  <a:pt x="255653" y="365124"/>
                </a:moveTo>
                <a:cubicBezTo>
                  <a:pt x="235041" y="365124"/>
                  <a:pt x="215605" y="360088"/>
                  <a:pt x="198508" y="351178"/>
                </a:cubicBezTo>
                <a:lnTo>
                  <a:pt x="198516" y="410351"/>
                </a:lnTo>
                <a:cubicBezTo>
                  <a:pt x="221536" y="418300"/>
                  <a:pt x="240582" y="422274"/>
                  <a:pt x="255653" y="422274"/>
                </a:cubicBezTo>
                <a:cubicBezTo>
                  <a:pt x="270726" y="422274"/>
                  <a:pt x="289774" y="418299"/>
                  <a:pt x="312797" y="410348"/>
                </a:cubicBezTo>
                <a:lnTo>
                  <a:pt x="312807" y="351174"/>
                </a:lnTo>
                <a:cubicBezTo>
                  <a:pt x="295709" y="360086"/>
                  <a:pt x="276269" y="365124"/>
                  <a:pt x="255653" y="365124"/>
                </a:cubicBezTo>
                <a:close/>
                <a:moveTo>
                  <a:pt x="341378" y="136524"/>
                </a:moveTo>
                <a:lnTo>
                  <a:pt x="331853" y="136522"/>
                </a:lnTo>
                <a:lnTo>
                  <a:pt x="331853" y="174624"/>
                </a:lnTo>
                <a:cubicBezTo>
                  <a:pt x="331853" y="179423"/>
                  <a:pt x="328341" y="183282"/>
                  <a:pt x="323902" y="184023"/>
                </a:cubicBezTo>
                <a:lnTo>
                  <a:pt x="322862" y="184138"/>
                </a:lnTo>
                <a:cubicBezTo>
                  <a:pt x="322160" y="184176"/>
                  <a:pt x="321440" y="184136"/>
                  <a:pt x="320713" y="184011"/>
                </a:cubicBezTo>
                <a:cubicBezTo>
                  <a:pt x="299601" y="180377"/>
                  <a:pt x="284209" y="175432"/>
                  <a:pt x="274271" y="168806"/>
                </a:cubicBezTo>
                <a:cubicBezTo>
                  <a:pt x="270890" y="166552"/>
                  <a:pt x="267242" y="163614"/>
                  <a:pt x="263311" y="159984"/>
                </a:cubicBezTo>
                <a:lnTo>
                  <a:pt x="262235" y="158968"/>
                </a:lnTo>
                <a:lnTo>
                  <a:pt x="264993" y="172756"/>
                </a:lnTo>
                <a:cubicBezTo>
                  <a:pt x="266047" y="178023"/>
                  <a:pt x="262549" y="183033"/>
                  <a:pt x="257410" y="183987"/>
                </a:cubicBezTo>
                <a:lnTo>
                  <a:pt x="256284" y="184128"/>
                </a:lnTo>
                <a:cubicBezTo>
                  <a:pt x="252180" y="184401"/>
                  <a:pt x="248194" y="184581"/>
                  <a:pt x="244324" y="184670"/>
                </a:cubicBezTo>
                <a:lnTo>
                  <a:pt x="240493" y="184728"/>
                </a:lnTo>
                <a:lnTo>
                  <a:pt x="240493" y="184728"/>
                </a:lnTo>
                <a:lnTo>
                  <a:pt x="236740" y="184724"/>
                </a:lnTo>
                <a:cubicBezTo>
                  <a:pt x="209503" y="184468"/>
                  <a:pt x="188549" y="179213"/>
                  <a:pt x="173872" y="168599"/>
                </a:cubicBezTo>
                <a:cubicBezTo>
                  <a:pt x="165357" y="162442"/>
                  <a:pt x="157688" y="155476"/>
                  <a:pt x="150872" y="147712"/>
                </a:cubicBezTo>
                <a:lnTo>
                  <a:pt x="150866" y="165087"/>
                </a:lnTo>
                <a:lnTo>
                  <a:pt x="150878" y="165092"/>
                </a:lnTo>
                <a:lnTo>
                  <a:pt x="150878" y="184142"/>
                </a:lnTo>
                <a:lnTo>
                  <a:pt x="150866" y="184137"/>
                </a:lnTo>
                <a:lnTo>
                  <a:pt x="150878" y="241299"/>
                </a:lnTo>
                <a:cubicBezTo>
                  <a:pt x="150878" y="250484"/>
                  <a:pt x="152060" y="259393"/>
                  <a:pt x="154280" y="267882"/>
                </a:cubicBezTo>
                <a:lnTo>
                  <a:pt x="154823" y="269875"/>
                </a:lnTo>
                <a:lnTo>
                  <a:pt x="155867" y="273336"/>
                </a:lnTo>
                <a:cubicBezTo>
                  <a:pt x="156004" y="273764"/>
                  <a:pt x="156144" y="274191"/>
                  <a:pt x="156287" y="274616"/>
                </a:cubicBezTo>
                <a:cubicBezTo>
                  <a:pt x="156553" y="275412"/>
                  <a:pt x="156830" y="276206"/>
                  <a:pt x="157116" y="276995"/>
                </a:cubicBezTo>
                <a:lnTo>
                  <a:pt x="156287" y="274616"/>
                </a:lnTo>
                <a:cubicBezTo>
                  <a:pt x="156652" y="275705"/>
                  <a:pt x="157034" y="276786"/>
                  <a:pt x="157433" y="277859"/>
                </a:cubicBezTo>
                <a:lnTo>
                  <a:pt x="158879" y="281527"/>
                </a:lnTo>
                <a:lnTo>
                  <a:pt x="158879" y="281527"/>
                </a:lnTo>
                <a:lnTo>
                  <a:pt x="160419" y="285043"/>
                </a:lnTo>
                <a:cubicBezTo>
                  <a:pt x="160445" y="285101"/>
                  <a:pt x="160472" y="285158"/>
                  <a:pt x="160499" y="285216"/>
                </a:cubicBezTo>
                <a:cubicBezTo>
                  <a:pt x="160965" y="286224"/>
                  <a:pt x="161450" y="287231"/>
                  <a:pt x="161950" y="288228"/>
                </a:cubicBezTo>
                <a:cubicBezTo>
                  <a:pt x="167887" y="300060"/>
                  <a:pt x="176001" y="310613"/>
                  <a:pt x="185765" y="319360"/>
                </a:cubicBezTo>
                <a:lnTo>
                  <a:pt x="184963" y="318635"/>
                </a:lnTo>
                <a:cubicBezTo>
                  <a:pt x="186089" y="319665"/>
                  <a:pt x="187238" y="320670"/>
                  <a:pt x="188408" y="321651"/>
                </a:cubicBezTo>
                <a:lnTo>
                  <a:pt x="185765" y="319360"/>
                </a:lnTo>
                <a:cubicBezTo>
                  <a:pt x="186732" y="320228"/>
                  <a:pt x="187716" y="321077"/>
                  <a:pt x="188716" y="321908"/>
                </a:cubicBezTo>
                <a:lnTo>
                  <a:pt x="188408" y="321651"/>
                </a:lnTo>
                <a:cubicBezTo>
                  <a:pt x="190474" y="323382"/>
                  <a:pt x="192608" y="325034"/>
                  <a:pt x="194805" y="326604"/>
                </a:cubicBezTo>
                <a:cubicBezTo>
                  <a:pt x="194998" y="326743"/>
                  <a:pt x="195192" y="326880"/>
                  <a:pt x="195386" y="327017"/>
                </a:cubicBezTo>
                <a:lnTo>
                  <a:pt x="194805" y="326604"/>
                </a:lnTo>
                <a:cubicBezTo>
                  <a:pt x="195884" y="327375"/>
                  <a:pt x="196978" y="328126"/>
                  <a:pt x="198087" y="328857"/>
                </a:cubicBezTo>
                <a:lnTo>
                  <a:pt x="195386" y="327017"/>
                </a:lnTo>
                <a:cubicBezTo>
                  <a:pt x="212432" y="339023"/>
                  <a:pt x="233219" y="346074"/>
                  <a:pt x="255653" y="346074"/>
                </a:cubicBezTo>
                <a:cubicBezTo>
                  <a:pt x="278353" y="346074"/>
                  <a:pt x="299367" y="338855"/>
                  <a:pt x="316524" y="326588"/>
                </a:cubicBezTo>
                <a:cubicBezTo>
                  <a:pt x="317475" y="325908"/>
                  <a:pt x="318416" y="325212"/>
                  <a:pt x="319344" y="324500"/>
                </a:cubicBezTo>
                <a:lnTo>
                  <a:pt x="316524" y="326588"/>
                </a:lnTo>
                <a:cubicBezTo>
                  <a:pt x="317593" y="325824"/>
                  <a:pt x="318646" y="325041"/>
                  <a:pt x="319684" y="324238"/>
                </a:cubicBezTo>
                <a:lnTo>
                  <a:pt x="319344" y="324500"/>
                </a:lnTo>
                <a:cubicBezTo>
                  <a:pt x="321510" y="322840"/>
                  <a:pt x="323610" y="321096"/>
                  <a:pt x="325638" y="319274"/>
                </a:cubicBezTo>
                <a:cubicBezTo>
                  <a:pt x="325841" y="319092"/>
                  <a:pt x="326044" y="318908"/>
                  <a:pt x="326247" y="318723"/>
                </a:cubicBezTo>
                <a:cubicBezTo>
                  <a:pt x="327013" y="318024"/>
                  <a:pt x="327768" y="317315"/>
                  <a:pt x="328512" y="316595"/>
                </a:cubicBezTo>
                <a:lnTo>
                  <a:pt x="326247" y="318723"/>
                </a:lnTo>
                <a:cubicBezTo>
                  <a:pt x="327308" y="317756"/>
                  <a:pt x="328348" y="316766"/>
                  <a:pt x="329368" y="315756"/>
                </a:cubicBezTo>
                <a:lnTo>
                  <a:pt x="328512" y="316595"/>
                </a:lnTo>
                <a:cubicBezTo>
                  <a:pt x="329651" y="315492"/>
                  <a:pt x="330766" y="314364"/>
                  <a:pt x="331855" y="313210"/>
                </a:cubicBezTo>
                <a:lnTo>
                  <a:pt x="333334" y="311611"/>
                </a:lnTo>
                <a:cubicBezTo>
                  <a:pt x="339586" y="304707"/>
                  <a:pt x="344932" y="296966"/>
                  <a:pt x="349181" y="288576"/>
                </a:cubicBezTo>
                <a:lnTo>
                  <a:pt x="349002" y="288929"/>
                </a:lnTo>
                <a:cubicBezTo>
                  <a:pt x="349628" y="287703"/>
                  <a:pt x="350231" y="286464"/>
                  <a:pt x="350810" y="285211"/>
                </a:cubicBezTo>
                <a:cubicBezTo>
                  <a:pt x="350854" y="285116"/>
                  <a:pt x="350899" y="285018"/>
                  <a:pt x="350944" y="284920"/>
                </a:cubicBezTo>
                <a:lnTo>
                  <a:pt x="350810" y="285211"/>
                </a:lnTo>
                <a:cubicBezTo>
                  <a:pt x="351327" y="284093"/>
                  <a:pt x="351825" y="282964"/>
                  <a:pt x="352303" y="281826"/>
                </a:cubicBezTo>
                <a:lnTo>
                  <a:pt x="350944" y="284920"/>
                </a:lnTo>
                <a:cubicBezTo>
                  <a:pt x="351485" y="283740"/>
                  <a:pt x="352005" y="282548"/>
                  <a:pt x="352503" y="281345"/>
                </a:cubicBezTo>
                <a:lnTo>
                  <a:pt x="352303" y="281826"/>
                </a:lnTo>
                <a:cubicBezTo>
                  <a:pt x="352852" y="280516"/>
                  <a:pt x="353376" y="279194"/>
                  <a:pt x="353873" y="277858"/>
                </a:cubicBezTo>
                <a:lnTo>
                  <a:pt x="352503" y="281345"/>
                </a:lnTo>
                <a:cubicBezTo>
                  <a:pt x="353053" y="280016"/>
                  <a:pt x="353577" y="278673"/>
                  <a:pt x="354073" y="277318"/>
                </a:cubicBezTo>
                <a:lnTo>
                  <a:pt x="353873" y="277858"/>
                </a:lnTo>
                <a:cubicBezTo>
                  <a:pt x="354797" y="275378"/>
                  <a:pt x="355629" y="272854"/>
                  <a:pt x="356366" y="270289"/>
                </a:cubicBezTo>
                <a:cubicBezTo>
                  <a:pt x="358770" y="261923"/>
                  <a:pt x="360159" y="253128"/>
                  <a:pt x="360393" y="244046"/>
                </a:cubicBezTo>
                <a:lnTo>
                  <a:pt x="360428" y="241299"/>
                </a:lnTo>
                <a:lnTo>
                  <a:pt x="360428" y="155574"/>
                </a:lnTo>
                <a:cubicBezTo>
                  <a:pt x="360428" y="145531"/>
                  <a:pt x="352657" y="137304"/>
                  <a:pt x="342800" y="136576"/>
                </a:cubicBezTo>
                <a:lnTo>
                  <a:pt x="341378" y="136524"/>
                </a:lnTo>
                <a:close/>
                <a:moveTo>
                  <a:pt x="389003" y="184149"/>
                </a:moveTo>
                <a:lnTo>
                  <a:pt x="379476" y="184147"/>
                </a:lnTo>
                <a:lnTo>
                  <a:pt x="379478" y="241299"/>
                </a:lnTo>
                <a:cubicBezTo>
                  <a:pt x="379478" y="250595"/>
                  <a:pt x="378454" y="259652"/>
                  <a:pt x="376512" y="268363"/>
                </a:cubicBezTo>
                <a:cubicBezTo>
                  <a:pt x="394689" y="263400"/>
                  <a:pt x="408053" y="246767"/>
                  <a:pt x="408053" y="227012"/>
                </a:cubicBezTo>
                <a:lnTo>
                  <a:pt x="408053" y="203199"/>
                </a:lnTo>
                <a:cubicBezTo>
                  <a:pt x="408053" y="201764"/>
                  <a:pt x="407895" y="200367"/>
                  <a:pt x="407594" y="199023"/>
                </a:cubicBezTo>
                <a:lnTo>
                  <a:pt x="407589" y="198975"/>
                </a:lnTo>
                <a:cubicBezTo>
                  <a:pt x="407405" y="198205"/>
                  <a:pt x="407211" y="197535"/>
                  <a:pt x="406981" y="196883"/>
                </a:cubicBezTo>
                <a:cubicBezTo>
                  <a:pt x="406920" y="196691"/>
                  <a:pt x="406851" y="196505"/>
                  <a:pt x="406779" y="196321"/>
                </a:cubicBezTo>
                <a:lnTo>
                  <a:pt x="406981" y="196883"/>
                </a:lnTo>
                <a:cubicBezTo>
                  <a:pt x="406811" y="196399"/>
                  <a:pt x="406623" y="195925"/>
                  <a:pt x="406416" y="195460"/>
                </a:cubicBezTo>
                <a:lnTo>
                  <a:pt x="406779" y="196321"/>
                </a:lnTo>
                <a:cubicBezTo>
                  <a:pt x="406608" y="195878"/>
                  <a:pt x="406420" y="195443"/>
                  <a:pt x="406217" y="195017"/>
                </a:cubicBezTo>
                <a:lnTo>
                  <a:pt x="406416" y="195460"/>
                </a:lnTo>
                <a:cubicBezTo>
                  <a:pt x="406232" y="195047"/>
                  <a:pt x="406033" y="194641"/>
                  <a:pt x="405821" y="194243"/>
                </a:cubicBezTo>
                <a:lnTo>
                  <a:pt x="406217" y="195017"/>
                </a:lnTo>
                <a:cubicBezTo>
                  <a:pt x="405997" y="194554"/>
                  <a:pt x="405758" y="194102"/>
                  <a:pt x="405503" y="193661"/>
                </a:cubicBezTo>
                <a:lnTo>
                  <a:pt x="405821" y="194243"/>
                </a:lnTo>
                <a:cubicBezTo>
                  <a:pt x="405606" y="193840"/>
                  <a:pt x="405377" y="193446"/>
                  <a:pt x="405134" y="193061"/>
                </a:cubicBezTo>
                <a:lnTo>
                  <a:pt x="405503" y="193661"/>
                </a:lnTo>
                <a:cubicBezTo>
                  <a:pt x="405282" y="193281"/>
                  <a:pt x="405049" y="192909"/>
                  <a:pt x="404803" y="192545"/>
                </a:cubicBezTo>
                <a:lnTo>
                  <a:pt x="405134" y="193061"/>
                </a:lnTo>
                <a:cubicBezTo>
                  <a:pt x="404874" y="192648"/>
                  <a:pt x="404599" y="192246"/>
                  <a:pt x="404309" y="191855"/>
                </a:cubicBezTo>
                <a:lnTo>
                  <a:pt x="404803" y="192545"/>
                </a:lnTo>
                <a:cubicBezTo>
                  <a:pt x="404563" y="192190"/>
                  <a:pt x="404310" y="191843"/>
                  <a:pt x="404047" y="191505"/>
                </a:cubicBezTo>
                <a:lnTo>
                  <a:pt x="404309" y="191855"/>
                </a:lnTo>
                <a:cubicBezTo>
                  <a:pt x="403058" y="190170"/>
                  <a:pt x="401534" y="188698"/>
                  <a:pt x="399804" y="187505"/>
                </a:cubicBezTo>
                <a:cubicBezTo>
                  <a:pt x="399617" y="187374"/>
                  <a:pt x="399427" y="187249"/>
                  <a:pt x="399236" y="187126"/>
                </a:cubicBezTo>
                <a:lnTo>
                  <a:pt x="399804" y="187505"/>
                </a:lnTo>
                <a:cubicBezTo>
                  <a:pt x="399403" y="187228"/>
                  <a:pt x="398990" y="186966"/>
                  <a:pt x="398567" y="186720"/>
                </a:cubicBezTo>
                <a:lnTo>
                  <a:pt x="399236" y="187126"/>
                </a:lnTo>
                <a:cubicBezTo>
                  <a:pt x="398886" y="186904"/>
                  <a:pt x="398529" y="186692"/>
                  <a:pt x="398165" y="186492"/>
                </a:cubicBezTo>
                <a:lnTo>
                  <a:pt x="398567" y="186720"/>
                </a:lnTo>
                <a:cubicBezTo>
                  <a:pt x="398150" y="186478"/>
                  <a:pt x="397723" y="186251"/>
                  <a:pt x="397287" y="186040"/>
                </a:cubicBezTo>
                <a:lnTo>
                  <a:pt x="398165" y="186492"/>
                </a:lnTo>
                <a:cubicBezTo>
                  <a:pt x="397745" y="186261"/>
                  <a:pt x="397316" y="186046"/>
                  <a:pt x="396878" y="185847"/>
                </a:cubicBezTo>
                <a:lnTo>
                  <a:pt x="397287" y="186040"/>
                </a:lnTo>
                <a:cubicBezTo>
                  <a:pt x="396908" y="185856"/>
                  <a:pt x="396521" y="185685"/>
                  <a:pt x="396128" y="185526"/>
                </a:cubicBezTo>
                <a:lnTo>
                  <a:pt x="396878" y="185847"/>
                </a:lnTo>
                <a:cubicBezTo>
                  <a:pt x="396368" y="185615"/>
                  <a:pt x="395845" y="185405"/>
                  <a:pt x="395312" y="185218"/>
                </a:cubicBezTo>
                <a:lnTo>
                  <a:pt x="396128" y="185526"/>
                </a:lnTo>
                <a:cubicBezTo>
                  <a:pt x="395744" y="185371"/>
                  <a:pt x="395354" y="185228"/>
                  <a:pt x="394958" y="185098"/>
                </a:cubicBezTo>
                <a:lnTo>
                  <a:pt x="395312" y="185218"/>
                </a:lnTo>
                <a:cubicBezTo>
                  <a:pt x="394833" y="185050"/>
                  <a:pt x="394345" y="184901"/>
                  <a:pt x="393849" y="184771"/>
                </a:cubicBezTo>
                <a:lnTo>
                  <a:pt x="394958" y="185098"/>
                </a:lnTo>
                <a:cubicBezTo>
                  <a:pt x="394485" y="184943"/>
                  <a:pt x="394005" y="184806"/>
                  <a:pt x="393517" y="184687"/>
                </a:cubicBezTo>
                <a:lnTo>
                  <a:pt x="393849" y="184771"/>
                </a:lnTo>
                <a:cubicBezTo>
                  <a:pt x="393354" y="184641"/>
                  <a:pt x="392851" y="184531"/>
                  <a:pt x="392341" y="184441"/>
                </a:cubicBezTo>
                <a:lnTo>
                  <a:pt x="393517" y="184687"/>
                </a:lnTo>
                <a:cubicBezTo>
                  <a:pt x="393047" y="184573"/>
                  <a:pt x="392570" y="184476"/>
                  <a:pt x="392088" y="184398"/>
                </a:cubicBezTo>
                <a:lnTo>
                  <a:pt x="392341" y="184441"/>
                </a:lnTo>
                <a:cubicBezTo>
                  <a:pt x="391765" y="184339"/>
                  <a:pt x="391181" y="184263"/>
                  <a:pt x="390589" y="184214"/>
                </a:cubicBezTo>
                <a:lnTo>
                  <a:pt x="389003" y="184149"/>
                </a:lnTo>
                <a:close/>
                <a:moveTo>
                  <a:pt x="103253" y="227012"/>
                </a:moveTo>
                <a:cubicBezTo>
                  <a:pt x="103253" y="246767"/>
                  <a:pt x="116618" y="263401"/>
                  <a:pt x="134800" y="268365"/>
                </a:cubicBezTo>
                <a:cubicBezTo>
                  <a:pt x="132852" y="259646"/>
                  <a:pt x="131828" y="250592"/>
                  <a:pt x="131828" y="241299"/>
                </a:cubicBezTo>
                <a:lnTo>
                  <a:pt x="131826" y="184147"/>
                </a:lnTo>
                <a:lnTo>
                  <a:pt x="122303" y="184149"/>
                </a:lnTo>
                <a:cubicBezTo>
                  <a:pt x="112261" y="184149"/>
                  <a:pt x="104033" y="191920"/>
                  <a:pt x="103306" y="201777"/>
                </a:cubicBezTo>
                <a:lnTo>
                  <a:pt x="103253" y="203199"/>
                </a:lnTo>
                <a:lnTo>
                  <a:pt x="103253" y="227012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5" name="Rect 0"/>
          <p:cNvSpPr>
            <a:spLocks noChangeAspect="1"/>
          </p:cNvSpPr>
          <p:nvPr/>
        </p:nvSpPr>
        <p:spPr>
          <a:xfrm rot="0">
            <a:off x="10271125" y="2687320"/>
            <a:ext cx="512445" cy="594995"/>
          </a:xfrm>
          <a:custGeom>
            <a:gdLst>
              <a:gd fmla="*/ 324638 w 511309" name="TX0"/>
              <a:gd fmla="*/ 3459 h 593726" name="TY0"/>
              <a:gd fmla="*/ 414414 w 511309" name="TX1"/>
              <a:gd fmla="*/ 129226 h 593726" name="TY1"/>
              <a:gd fmla="*/ 413081 w 511309" name="TX2"/>
              <a:gd fmla="*/ 173664 h 593726" name="TY2"/>
              <a:gd fmla="*/ 427103 w 511309" name="TX3"/>
              <a:gd fmla="*/ 203199 h 593726" name="TY3"/>
              <a:gd fmla="*/ 427103 w 511309" name="TX4"/>
              <a:gd fmla="*/ 227012 h 593726" name="TY4"/>
              <a:gd fmla="*/ 370071 w 511309" name="TX5"/>
              <a:gd fmla="*/ 288735 h 593726" name="TY5"/>
              <a:gd fmla="*/ 331858 w 511309" name="TX6"/>
              <a:gd fmla="*/ 338904 h 593726" name="TY6"/>
              <a:gd fmla="*/ 331855 w 511309" name="TX7"/>
              <a:gd fmla="*/ 405957 h 593726" name="TY7"/>
              <a:gd fmla="*/ 345541 w 511309" name="TX8"/>
              <a:gd fmla="*/ 408547 h 593726" name="TY8"/>
              <a:gd fmla="*/ 469793 w 511309" name="TX9"/>
              <a:gd fmla="*/ 456867 h 593726" name="TY9"/>
              <a:gd fmla="*/ 506061 w 511309" name="TX10"/>
              <a:gd fmla="*/ 505748 h 593726" name="TY10"/>
              <a:gd fmla="*/ 511251 w 511309" name="TX11"/>
              <a:gd fmla="*/ 573213 h 593726" name="TY11"/>
              <a:gd fmla="*/ 493718 w 511309" name="TX12"/>
              <a:gd fmla="*/ 593668 h 593726" name="TY12"/>
              <a:gd fmla="*/ 492257 w 511309" name="TX13"/>
              <a:gd fmla="*/ 593724 h 593726" name="TY13"/>
              <a:gd fmla="*/ 19050 w 511309" name="TX14"/>
              <a:gd fmla="*/ 593724 h 593726" name="TY14"/>
              <a:gd fmla="*/ 0 w 511309" name="TX15"/>
              <a:gd fmla="*/ 574674 h 593726" name="TY15"/>
              <a:gd fmla="*/ 56 w 511309" name="TX16"/>
              <a:gd fmla="*/ 573213 h 593726" name="TY16"/>
              <a:gd fmla="*/ 5246 w 511309" name="TX17"/>
              <a:gd fmla="*/ 505748 h 593726" name="TY17"/>
              <a:gd fmla="*/ 41514 w 511309" name="TX18"/>
              <a:gd fmla="*/ 456867 h 593726" name="TY18"/>
              <a:gd fmla="*/ 165766 w 511309" name="TX19"/>
              <a:gd fmla="*/ 408547 h 593726" name="TY19"/>
              <a:gd fmla="*/ 179443 w 511309" name="TX20"/>
              <a:gd fmla="*/ 405957 h 593726" name="TY20"/>
              <a:gd fmla="*/ 179439 w 511309" name="TX21"/>
              <a:gd fmla="*/ 338897 h 593726" name="TY21"/>
              <a:gd fmla="*/ 141238 w 511309" name="TX22"/>
              <a:gd fmla="*/ 288730 h 593726" name="TY22"/>
              <a:gd fmla="*/ 84242 w 511309" name="TX23"/>
              <a:gd fmla="*/ 229232 h 593726" name="TY23"/>
              <a:gd fmla="*/ 84203 w 511309" name="TX24"/>
              <a:gd fmla="*/ 227012 h 593726" name="TY24"/>
              <a:gd fmla="*/ 84203 w 511309" name="TX25"/>
              <a:gd fmla="*/ 203199 h 593726" name="TY25"/>
              <a:gd fmla="*/ 93832 w 511309" name="TX26"/>
              <a:gd fmla="*/ 177881 h 593726" name="TY26"/>
              <a:gd fmla="*/ 91761 w 511309" name="TX27"/>
              <a:gd fmla="*/ 130174 h 593726" name="TY27"/>
              <a:gd fmla="*/ 137960 w 511309" name="TX28"/>
              <a:gd fmla="*/ 31877 h 593726" name="TY28"/>
              <a:gd fmla="*/ 208028 w 511309" name="TX29"/>
              <a:gd fmla="*/ 3174 h 593726" name="TY29"/>
              <a:gd fmla="*/ 251882 w 511309" name="TX30"/>
              <a:gd fmla="*/ 10204 h 593726" name="TY30"/>
              <a:gd fmla="*/ 254965 w 511309" name="TX31"/>
              <a:gd fmla="*/ 11432 h 593726" name="TY31"/>
              <a:gd fmla="*/ 257895 w 511309" name="TX32"/>
              <a:gd fmla="*/ 9802 h 593726" name="TY32"/>
              <a:gd fmla="*/ 324638 w 511309" name="TX33"/>
              <a:gd fmla="*/ 3459 h 593726" name="TY33"/>
              <a:gd fmla="*/ 255653 w 511309" name="TX35"/>
              <a:gd fmla="*/ 365124 h 593726" name="TY35"/>
              <a:gd fmla="*/ 198508 w 511309" name="TX36"/>
              <a:gd fmla="*/ 351178 h 593726" name="TY36"/>
              <a:gd fmla="*/ 198516 w 511309" name="TX37"/>
              <a:gd fmla="*/ 410351 h 593726" name="TY37"/>
              <a:gd fmla="*/ 255653 w 511309" name="TX38"/>
              <a:gd fmla="*/ 422274 h 593726" name="TY38"/>
              <a:gd fmla="*/ 312797 w 511309" name="TX39"/>
              <a:gd fmla="*/ 410348 h 593726" name="TY39"/>
              <a:gd fmla="*/ 312807 w 511309" name="TX40"/>
              <a:gd fmla="*/ 351174 h 593726" name="TY40"/>
              <a:gd fmla="*/ 255653 w 511309" name="TX41"/>
              <a:gd fmla="*/ 365124 h 593726" name="TY41"/>
              <a:gd fmla="*/ 341378 w 511309" name="TX43"/>
              <a:gd fmla="*/ 136524 h 593726" name="TY43"/>
              <a:gd fmla="*/ 331853 w 511309" name="TX44"/>
              <a:gd fmla="*/ 136522 h 593726" name="TY44"/>
              <a:gd fmla="*/ 331853 w 511309" name="TX45"/>
              <a:gd fmla="*/ 174624 h 593726" name="TY45"/>
              <a:gd fmla="*/ 323902 w 511309" name="TX46"/>
              <a:gd fmla="*/ 184023 h 593726" name="TY46"/>
              <a:gd fmla="*/ 322862 w 511309" name="TX47"/>
              <a:gd fmla="*/ 184138 h 593726" name="TY47"/>
              <a:gd fmla="*/ 320713 w 511309" name="TX48"/>
              <a:gd fmla="*/ 184011 h 593726" name="TY48"/>
              <a:gd fmla="*/ 274271 w 511309" name="TX49"/>
              <a:gd fmla="*/ 168806 h 593726" name="TY49"/>
              <a:gd fmla="*/ 263311 w 511309" name="TX50"/>
              <a:gd fmla="*/ 159984 h 593726" name="TY50"/>
              <a:gd fmla="*/ 262235 w 511309" name="TX51"/>
              <a:gd fmla="*/ 158968 h 593726" name="TY51"/>
              <a:gd fmla="*/ 264993 w 511309" name="TX52"/>
              <a:gd fmla="*/ 172756 h 593726" name="TY52"/>
              <a:gd fmla="*/ 257410 w 511309" name="TX53"/>
              <a:gd fmla="*/ 183987 h 593726" name="TY53"/>
              <a:gd fmla="*/ 256284 w 511309" name="TX54"/>
              <a:gd fmla="*/ 184128 h 593726" name="TY54"/>
              <a:gd fmla="*/ 244324 w 511309" name="TX55"/>
              <a:gd fmla="*/ 184670 h 593726" name="TY55"/>
              <a:gd fmla="*/ 240493 w 511309" name="TX56"/>
              <a:gd fmla="*/ 184728 h 593726" name="TY56"/>
              <a:gd fmla="*/ 240493 w 511309" name="TX57"/>
              <a:gd fmla="*/ 184728 h 593726" name="TY57"/>
              <a:gd fmla="*/ 236740 w 511309" name="TX58"/>
              <a:gd fmla="*/ 184724 h 593726" name="TY58"/>
              <a:gd fmla="*/ 173872 w 511309" name="TX59"/>
              <a:gd fmla="*/ 168599 h 593726" name="TY59"/>
              <a:gd fmla="*/ 150872 w 511309" name="TX60"/>
              <a:gd fmla="*/ 147712 h 593726" name="TY60"/>
              <a:gd fmla="*/ 150866 w 511309" name="TX61"/>
              <a:gd fmla="*/ 165087 h 593726" name="TY61"/>
              <a:gd fmla="*/ 150878 w 511309" name="TX62"/>
              <a:gd fmla="*/ 165092 h 593726" name="TY62"/>
              <a:gd fmla="*/ 150878 w 511309" name="TX63"/>
              <a:gd fmla="*/ 184142 h 593726" name="TY63"/>
              <a:gd fmla="*/ 150866 w 511309" name="TX64"/>
              <a:gd fmla="*/ 184137 h 593726" name="TY64"/>
              <a:gd fmla="*/ 150878 w 511309" name="TX65"/>
              <a:gd fmla="*/ 241299 h 593726" name="TY65"/>
              <a:gd fmla="*/ 154280 w 511309" name="TX66"/>
              <a:gd fmla="*/ 267882 h 593726" name="TY66"/>
              <a:gd fmla="*/ 154823 w 511309" name="TX67"/>
              <a:gd fmla="*/ 269875 h 593726" name="TY67"/>
              <a:gd fmla="*/ 155867 w 511309" name="TX68"/>
              <a:gd fmla="*/ 273336 h 593726" name="TY68"/>
              <a:gd fmla="*/ 156287 w 511309" name="TX69"/>
              <a:gd fmla="*/ 274616 h 593726" name="TY69"/>
              <a:gd fmla="*/ 157116 w 511309" name="TX70"/>
              <a:gd fmla="*/ 276995 h 593726" name="TY70"/>
              <a:gd fmla="*/ 156287 w 511309" name="TX71"/>
              <a:gd fmla="*/ 274616 h 593726" name="TY71"/>
              <a:gd fmla="*/ 157433 w 511309" name="TX72"/>
              <a:gd fmla="*/ 277859 h 593726" name="TY72"/>
              <a:gd fmla="*/ 158879 w 511309" name="TX73"/>
              <a:gd fmla="*/ 281527 h 593726" name="TY73"/>
              <a:gd fmla="*/ 158879 w 511309" name="TX74"/>
              <a:gd fmla="*/ 281527 h 593726" name="TY74"/>
              <a:gd fmla="*/ 160419 w 511309" name="TX75"/>
              <a:gd fmla="*/ 285043 h 593726" name="TY75"/>
              <a:gd fmla="*/ 160499 w 511309" name="TX76"/>
              <a:gd fmla="*/ 285216 h 593726" name="TY76"/>
              <a:gd fmla="*/ 161950 w 511309" name="TX77"/>
              <a:gd fmla="*/ 288228 h 593726" name="TY77"/>
              <a:gd fmla="*/ 185765 w 511309" name="TX78"/>
              <a:gd fmla="*/ 319360 h 593726" name="TY78"/>
              <a:gd fmla="*/ 184963 w 511309" name="TX79"/>
              <a:gd fmla="*/ 318635 h 593726" name="TY79"/>
              <a:gd fmla="*/ 188408 w 511309" name="TX80"/>
              <a:gd fmla="*/ 321651 h 593726" name="TY80"/>
              <a:gd fmla="*/ 185765 w 511309" name="TX81"/>
              <a:gd fmla="*/ 319360 h 593726" name="TY81"/>
              <a:gd fmla="*/ 188716 w 511309" name="TX82"/>
              <a:gd fmla="*/ 321908 h 593726" name="TY82"/>
              <a:gd fmla="*/ 188408 w 511309" name="TX83"/>
              <a:gd fmla="*/ 321651 h 593726" name="TY83"/>
              <a:gd fmla="*/ 194805 w 511309" name="TX84"/>
              <a:gd fmla="*/ 326604 h 593726" name="TY84"/>
              <a:gd fmla="*/ 195386 w 511309" name="TX85"/>
              <a:gd fmla="*/ 327017 h 593726" name="TY85"/>
              <a:gd fmla="*/ 194805 w 511309" name="TX86"/>
              <a:gd fmla="*/ 326604 h 593726" name="TY86"/>
              <a:gd fmla="*/ 198087 w 511309" name="TX87"/>
              <a:gd fmla="*/ 328857 h 593726" name="TY87"/>
              <a:gd fmla="*/ 195386 w 511309" name="TX88"/>
              <a:gd fmla="*/ 327017 h 593726" name="TY88"/>
              <a:gd fmla="*/ 255653 w 511309" name="TX89"/>
              <a:gd fmla="*/ 346074 h 593726" name="TY89"/>
              <a:gd fmla="*/ 316524 w 511309" name="TX90"/>
              <a:gd fmla="*/ 326588 h 593726" name="TY90"/>
              <a:gd fmla="*/ 319344 w 511309" name="TX91"/>
              <a:gd fmla="*/ 324500 h 593726" name="TY91"/>
              <a:gd fmla="*/ 316524 w 511309" name="TX92"/>
              <a:gd fmla="*/ 326588 h 593726" name="TY92"/>
              <a:gd fmla="*/ 319684 w 511309" name="TX93"/>
              <a:gd fmla="*/ 324238 h 593726" name="TY93"/>
              <a:gd fmla="*/ 319344 w 511309" name="TX94"/>
              <a:gd fmla="*/ 324500 h 593726" name="TY94"/>
              <a:gd fmla="*/ 325638 w 511309" name="TX95"/>
              <a:gd fmla="*/ 319274 h 593726" name="TY95"/>
              <a:gd fmla="*/ 326247 w 511309" name="TX96"/>
              <a:gd fmla="*/ 318723 h 593726" name="TY96"/>
              <a:gd fmla="*/ 328512 w 511309" name="TX97"/>
              <a:gd fmla="*/ 316595 h 593726" name="TY97"/>
              <a:gd fmla="*/ 326247 w 511309" name="TX98"/>
              <a:gd fmla="*/ 318723 h 593726" name="TY98"/>
              <a:gd fmla="*/ 329368 w 511309" name="TX99"/>
              <a:gd fmla="*/ 315756 h 593726" name="TY99"/>
              <a:gd fmla="*/ 328512 w 511309" name="TX100"/>
              <a:gd fmla="*/ 316595 h 593726" name="TY100"/>
              <a:gd fmla="*/ 331855 w 511309" name="TX101"/>
              <a:gd fmla="*/ 313210 h 593726" name="TY101"/>
              <a:gd fmla="*/ 333334 w 511309" name="TX102"/>
              <a:gd fmla="*/ 311611 h 593726" name="TY102"/>
              <a:gd fmla="*/ 349181 w 511309" name="TX103"/>
              <a:gd fmla="*/ 288576 h 593726" name="TY103"/>
              <a:gd fmla="*/ 349002 w 511309" name="TX104"/>
              <a:gd fmla="*/ 288929 h 593726" name="TY104"/>
              <a:gd fmla="*/ 350810 w 511309" name="TX105"/>
              <a:gd fmla="*/ 285211 h 593726" name="TY105"/>
              <a:gd fmla="*/ 350944 w 511309" name="TX106"/>
              <a:gd fmla="*/ 284920 h 593726" name="TY106"/>
              <a:gd fmla="*/ 350810 w 511309" name="TX107"/>
              <a:gd fmla="*/ 285211 h 593726" name="TY107"/>
              <a:gd fmla="*/ 352303 w 511309" name="TX108"/>
              <a:gd fmla="*/ 281826 h 593726" name="TY108"/>
              <a:gd fmla="*/ 350944 w 511309" name="TX109"/>
              <a:gd fmla="*/ 284920 h 593726" name="TY109"/>
              <a:gd fmla="*/ 352503 w 511309" name="TX110"/>
              <a:gd fmla="*/ 281345 h 593726" name="TY110"/>
              <a:gd fmla="*/ 352303 w 511309" name="TX111"/>
              <a:gd fmla="*/ 281826 h 593726" name="TY111"/>
              <a:gd fmla="*/ 353873 w 511309" name="TX112"/>
              <a:gd fmla="*/ 277858 h 593726" name="TY112"/>
              <a:gd fmla="*/ 352503 w 511309" name="TX113"/>
              <a:gd fmla="*/ 281345 h 593726" name="TY113"/>
              <a:gd fmla="*/ 354073 w 511309" name="TX114"/>
              <a:gd fmla="*/ 277318 h 593726" name="TY114"/>
              <a:gd fmla="*/ 353873 w 511309" name="TX115"/>
              <a:gd fmla="*/ 277858 h 593726" name="TY115"/>
              <a:gd fmla="*/ 356366 w 511309" name="TX116"/>
              <a:gd fmla="*/ 270289 h 593726" name="TY116"/>
              <a:gd fmla="*/ 360393 w 511309" name="TX117"/>
              <a:gd fmla="*/ 244046 h 593726" name="TY117"/>
              <a:gd fmla="*/ 360428 w 511309" name="TX118"/>
              <a:gd fmla="*/ 241299 h 593726" name="TY118"/>
              <a:gd fmla="*/ 360428 w 511309" name="TX119"/>
              <a:gd fmla="*/ 155574 h 593726" name="TY119"/>
              <a:gd fmla="*/ 342800 w 511309" name="TX120"/>
              <a:gd fmla="*/ 136576 h 593726" name="TY120"/>
              <a:gd fmla="*/ 341378 w 511309" name="TX121"/>
              <a:gd fmla="*/ 136524 h 593726" name="TY121"/>
              <a:gd fmla="*/ 389003 w 511309" name="TX123"/>
              <a:gd fmla="*/ 184149 h 593726" name="TY123"/>
              <a:gd fmla="*/ 379476 w 511309" name="TX124"/>
              <a:gd fmla="*/ 184147 h 593726" name="TY124"/>
              <a:gd fmla="*/ 379478 w 511309" name="TX125"/>
              <a:gd fmla="*/ 241299 h 593726" name="TY125"/>
              <a:gd fmla="*/ 376512 w 511309" name="TX126"/>
              <a:gd fmla="*/ 268363 h 593726" name="TY126"/>
              <a:gd fmla="*/ 408053 w 511309" name="TX127"/>
              <a:gd fmla="*/ 227012 h 593726" name="TY127"/>
              <a:gd fmla="*/ 408053 w 511309" name="TX128"/>
              <a:gd fmla="*/ 203199 h 593726" name="TY128"/>
              <a:gd fmla="*/ 407594 w 511309" name="TX129"/>
              <a:gd fmla="*/ 199023 h 593726" name="TY129"/>
              <a:gd fmla="*/ 407589 w 511309" name="TX130"/>
              <a:gd fmla="*/ 198975 h 593726" name="TY130"/>
              <a:gd fmla="*/ 406981 w 511309" name="TX131"/>
              <a:gd fmla="*/ 196883 h 593726" name="TY131"/>
              <a:gd fmla="*/ 406779 w 511309" name="TX132"/>
              <a:gd fmla="*/ 196321 h 593726" name="TY132"/>
              <a:gd fmla="*/ 406981 w 511309" name="TX133"/>
              <a:gd fmla="*/ 196883 h 593726" name="TY133"/>
              <a:gd fmla="*/ 406416 w 511309" name="TX134"/>
              <a:gd fmla="*/ 195460 h 593726" name="TY134"/>
              <a:gd fmla="*/ 406779 w 511309" name="TX135"/>
              <a:gd fmla="*/ 196321 h 593726" name="TY135"/>
              <a:gd fmla="*/ 406217 w 511309" name="TX136"/>
              <a:gd fmla="*/ 195017 h 593726" name="TY136"/>
              <a:gd fmla="*/ 406416 w 511309" name="TX137"/>
              <a:gd fmla="*/ 195460 h 593726" name="TY137"/>
              <a:gd fmla="*/ 405821 w 511309" name="TX138"/>
              <a:gd fmla="*/ 194243 h 593726" name="TY138"/>
              <a:gd fmla="*/ 406217 w 511309" name="TX139"/>
              <a:gd fmla="*/ 195017 h 593726" name="TY139"/>
              <a:gd fmla="*/ 405503 w 511309" name="TX140"/>
              <a:gd fmla="*/ 193661 h 593726" name="TY140"/>
              <a:gd fmla="*/ 405821 w 511309" name="TX141"/>
              <a:gd fmla="*/ 194243 h 593726" name="TY141"/>
              <a:gd fmla="*/ 405134 w 511309" name="TX142"/>
              <a:gd fmla="*/ 193061 h 593726" name="TY142"/>
              <a:gd fmla="*/ 405503 w 511309" name="TX143"/>
              <a:gd fmla="*/ 193661 h 593726" name="TY143"/>
              <a:gd fmla="*/ 404803 w 511309" name="TX144"/>
              <a:gd fmla="*/ 192545 h 593726" name="TY144"/>
              <a:gd fmla="*/ 405134 w 511309" name="TX145"/>
              <a:gd fmla="*/ 193061 h 593726" name="TY145"/>
              <a:gd fmla="*/ 404309 w 511309" name="TX146"/>
              <a:gd fmla="*/ 191855 h 593726" name="TY146"/>
              <a:gd fmla="*/ 404803 w 511309" name="TX147"/>
              <a:gd fmla="*/ 192545 h 593726" name="TY147"/>
              <a:gd fmla="*/ 404047 w 511309" name="TX148"/>
              <a:gd fmla="*/ 191505 h 593726" name="TY148"/>
              <a:gd fmla="*/ 404309 w 511309" name="TX149"/>
              <a:gd fmla="*/ 191855 h 593726" name="TY149"/>
              <a:gd fmla="*/ 399804 w 511309" name="TX150"/>
              <a:gd fmla="*/ 187505 h 593726" name="TY150"/>
              <a:gd fmla="*/ 399236 w 511309" name="TX151"/>
              <a:gd fmla="*/ 187126 h 593726" name="TY151"/>
              <a:gd fmla="*/ 399804 w 511309" name="TX152"/>
              <a:gd fmla="*/ 187505 h 593726" name="TY152"/>
              <a:gd fmla="*/ 398567 w 511309" name="TX153"/>
              <a:gd fmla="*/ 186720 h 593726" name="TY153"/>
              <a:gd fmla="*/ 399236 w 511309" name="TX154"/>
              <a:gd fmla="*/ 187126 h 593726" name="TY154"/>
              <a:gd fmla="*/ 398165 w 511309" name="TX155"/>
              <a:gd fmla="*/ 186492 h 593726" name="TY155"/>
              <a:gd fmla="*/ 398567 w 511309" name="TX156"/>
              <a:gd fmla="*/ 186720 h 593726" name="TY156"/>
              <a:gd fmla="*/ 397287 w 511309" name="TX157"/>
              <a:gd fmla="*/ 186040 h 593726" name="TY157"/>
              <a:gd fmla="*/ 398165 w 511309" name="TX158"/>
              <a:gd fmla="*/ 186492 h 593726" name="TY158"/>
              <a:gd fmla="*/ 396878 w 511309" name="TX159"/>
              <a:gd fmla="*/ 185847 h 593726" name="TY159"/>
              <a:gd fmla="*/ 397287 w 511309" name="TX160"/>
              <a:gd fmla="*/ 186040 h 593726" name="TY160"/>
              <a:gd fmla="*/ 396128 w 511309" name="TX161"/>
              <a:gd fmla="*/ 185526 h 593726" name="TY161"/>
              <a:gd fmla="*/ 396878 w 511309" name="TX162"/>
              <a:gd fmla="*/ 185847 h 593726" name="TY162"/>
              <a:gd fmla="*/ 395312 w 511309" name="TX163"/>
              <a:gd fmla="*/ 185218 h 593726" name="TY163"/>
              <a:gd fmla="*/ 396128 w 511309" name="TX164"/>
              <a:gd fmla="*/ 185526 h 593726" name="TY164"/>
              <a:gd fmla="*/ 394958 w 511309" name="TX165"/>
              <a:gd fmla="*/ 185098 h 593726" name="TY165"/>
              <a:gd fmla="*/ 395312 w 511309" name="TX166"/>
              <a:gd fmla="*/ 185218 h 593726" name="TY166"/>
              <a:gd fmla="*/ 393849 w 511309" name="TX167"/>
              <a:gd fmla="*/ 184771 h 593726" name="TY167"/>
              <a:gd fmla="*/ 394958 w 511309" name="TX168"/>
              <a:gd fmla="*/ 185098 h 593726" name="TY168"/>
              <a:gd fmla="*/ 393517 w 511309" name="TX169"/>
              <a:gd fmla="*/ 184687 h 593726" name="TY169"/>
              <a:gd fmla="*/ 393849 w 511309" name="TX170"/>
              <a:gd fmla="*/ 184771 h 593726" name="TY170"/>
              <a:gd fmla="*/ 392341 w 511309" name="TX171"/>
              <a:gd fmla="*/ 184441 h 593726" name="TY171"/>
              <a:gd fmla="*/ 393517 w 511309" name="TX172"/>
              <a:gd fmla="*/ 184687 h 593726" name="TY172"/>
              <a:gd fmla="*/ 392088 w 511309" name="TX173"/>
              <a:gd fmla="*/ 184398 h 593726" name="TY173"/>
              <a:gd fmla="*/ 392341 w 511309" name="TX174"/>
              <a:gd fmla="*/ 184441 h 593726" name="TY174"/>
              <a:gd fmla="*/ 390589 w 511309" name="TX175"/>
              <a:gd fmla="*/ 184214 h 593726" name="TY175"/>
              <a:gd fmla="*/ 389003 w 511309" name="TX176"/>
              <a:gd fmla="*/ 184149 h 593726" name="TY176"/>
              <a:gd fmla="*/ 103253 w 511309" name="TX178"/>
              <a:gd fmla="*/ 227012 h 593726" name="TY178"/>
              <a:gd fmla="*/ 134800 w 511309" name="TX179"/>
              <a:gd fmla="*/ 268365 h 593726" name="TY179"/>
              <a:gd fmla="*/ 131828 w 511309" name="TX180"/>
              <a:gd fmla="*/ 241299 h 593726" name="TY180"/>
              <a:gd fmla="*/ 131826 w 511309" name="TX181"/>
              <a:gd fmla="*/ 184147 h 593726" name="TY181"/>
              <a:gd fmla="*/ 122303 w 511309" name="TX182"/>
              <a:gd fmla="*/ 184149 h 593726" name="TY182"/>
              <a:gd fmla="*/ 103306 w 511309" name="TX183"/>
              <a:gd fmla="*/ 201777 h 593726" name="TY183"/>
              <a:gd fmla="*/ 103253 w 511309" name="TX184"/>
              <a:gd fmla="*/ 203199 h 593726" name="TY184"/>
              <a:gd fmla="*/ 103253 w 511309" name="TX185"/>
              <a:gd fmla="*/ 227012 h 593726" name="TY185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</a:cxnLst>
            <a:rect l="l" t="t" r="r" b="b"/>
            <a:pathLst>
              <a:path w="511309" h="593726">
                <a:moveTo>
                  <a:pt x="324638" y="3459"/>
                </a:moveTo>
                <a:cubicBezTo>
                  <a:pt x="370172" y="14842"/>
                  <a:pt x="408037" y="65454"/>
                  <a:pt x="414414" y="129226"/>
                </a:cubicBezTo>
                <a:cubicBezTo>
                  <a:pt x="415973" y="144810"/>
                  <a:pt x="415480" y="158777"/>
                  <a:pt x="413081" y="173664"/>
                </a:cubicBezTo>
                <a:cubicBezTo>
                  <a:pt x="421634" y="180648"/>
                  <a:pt x="427103" y="191285"/>
                  <a:pt x="427103" y="203199"/>
                </a:cubicBezTo>
                <a:lnTo>
                  <a:pt x="427103" y="227012"/>
                </a:lnTo>
                <a:cubicBezTo>
                  <a:pt x="427103" y="259563"/>
                  <a:pt x="401983" y="286246"/>
                  <a:pt x="370071" y="288735"/>
                </a:cubicBezTo>
                <a:cubicBezTo>
                  <a:pt x="361826" y="308593"/>
                  <a:pt x="348561" y="325846"/>
                  <a:pt x="331858" y="338904"/>
                </a:cubicBezTo>
                <a:lnTo>
                  <a:pt x="331855" y="405957"/>
                </a:lnTo>
                <a:cubicBezTo>
                  <a:pt x="336500" y="405972"/>
                  <a:pt x="341141" y="406836"/>
                  <a:pt x="345541" y="408547"/>
                </a:cubicBezTo>
                <a:lnTo>
                  <a:pt x="469793" y="456867"/>
                </a:lnTo>
                <a:cubicBezTo>
                  <a:pt x="490275" y="464833"/>
                  <a:pt x="504375" y="483837"/>
                  <a:pt x="506061" y="505748"/>
                </a:cubicBezTo>
                <a:lnTo>
                  <a:pt x="511251" y="573213"/>
                </a:lnTo>
                <a:cubicBezTo>
                  <a:pt x="512058" y="583703"/>
                  <a:pt x="504208" y="592861"/>
                  <a:pt x="493718" y="593668"/>
                </a:cubicBezTo>
                <a:cubicBezTo>
                  <a:pt x="493232" y="593705"/>
                  <a:pt x="492744" y="593724"/>
                  <a:pt x="492257" y="593724"/>
                </a:cubicBezTo>
                <a:lnTo>
                  <a:pt x="19050" y="593724"/>
                </a:lnTo>
                <a:cubicBezTo>
                  <a:pt x="8529" y="593724"/>
                  <a:pt x="0" y="585195"/>
                  <a:pt x="0" y="574674"/>
                </a:cubicBezTo>
                <a:cubicBezTo>
                  <a:pt x="0" y="574187"/>
                  <a:pt x="19" y="573699"/>
                  <a:pt x="56" y="573213"/>
                </a:cubicBezTo>
                <a:lnTo>
                  <a:pt x="5246" y="505748"/>
                </a:lnTo>
                <a:cubicBezTo>
                  <a:pt x="6931" y="483837"/>
                  <a:pt x="21032" y="464833"/>
                  <a:pt x="41514" y="456867"/>
                </a:cubicBezTo>
                <a:lnTo>
                  <a:pt x="165766" y="408547"/>
                </a:lnTo>
                <a:cubicBezTo>
                  <a:pt x="170163" y="406837"/>
                  <a:pt x="174801" y="405973"/>
                  <a:pt x="179443" y="405957"/>
                </a:cubicBezTo>
                <a:lnTo>
                  <a:pt x="179439" y="338897"/>
                </a:lnTo>
                <a:cubicBezTo>
                  <a:pt x="162741" y="325839"/>
                  <a:pt x="149480" y="308589"/>
                  <a:pt x="141238" y="288730"/>
                </a:cubicBezTo>
                <a:cubicBezTo>
                  <a:pt x="110052" y="286303"/>
                  <a:pt x="85354" y="260769"/>
                  <a:pt x="84242" y="229232"/>
                </a:cubicBezTo>
                <a:lnTo>
                  <a:pt x="84203" y="227012"/>
                </a:lnTo>
                <a:lnTo>
                  <a:pt x="84203" y="203199"/>
                </a:lnTo>
                <a:cubicBezTo>
                  <a:pt x="84203" y="193480"/>
                  <a:pt x="87842" y="184612"/>
                  <a:pt x="93832" y="177881"/>
                </a:cubicBezTo>
                <a:cubicBezTo>
                  <a:pt x="92430" y="164157"/>
                  <a:pt x="91761" y="148266"/>
                  <a:pt x="91761" y="130174"/>
                </a:cubicBezTo>
                <a:cubicBezTo>
                  <a:pt x="91761" y="88522"/>
                  <a:pt x="108950" y="55289"/>
                  <a:pt x="137960" y="31877"/>
                </a:cubicBezTo>
                <a:cubicBezTo>
                  <a:pt x="160115" y="13997"/>
                  <a:pt x="188569" y="3174"/>
                  <a:pt x="208028" y="3174"/>
                </a:cubicBezTo>
                <a:cubicBezTo>
                  <a:pt x="224748" y="3174"/>
                  <a:pt x="239373" y="5492"/>
                  <a:pt x="251882" y="10204"/>
                </a:cubicBezTo>
                <a:lnTo>
                  <a:pt x="254965" y="11432"/>
                </a:lnTo>
                <a:lnTo>
                  <a:pt x="257895" y="9802"/>
                </a:lnTo>
                <a:cubicBezTo>
                  <a:pt x="277573" y="-648"/>
                  <a:pt x="299970" y="-2708"/>
                  <a:pt x="324638" y="3459"/>
                </a:cubicBezTo>
                <a:close/>
                <a:moveTo>
                  <a:pt x="255653" y="365124"/>
                </a:moveTo>
                <a:cubicBezTo>
                  <a:pt x="235041" y="365124"/>
                  <a:pt x="215605" y="360088"/>
                  <a:pt x="198508" y="351178"/>
                </a:cubicBezTo>
                <a:lnTo>
                  <a:pt x="198516" y="410351"/>
                </a:lnTo>
                <a:cubicBezTo>
                  <a:pt x="221536" y="418300"/>
                  <a:pt x="240582" y="422274"/>
                  <a:pt x="255653" y="422274"/>
                </a:cubicBezTo>
                <a:cubicBezTo>
                  <a:pt x="270726" y="422274"/>
                  <a:pt x="289774" y="418299"/>
                  <a:pt x="312797" y="410348"/>
                </a:cubicBezTo>
                <a:lnTo>
                  <a:pt x="312807" y="351174"/>
                </a:lnTo>
                <a:cubicBezTo>
                  <a:pt x="295709" y="360086"/>
                  <a:pt x="276269" y="365124"/>
                  <a:pt x="255653" y="365124"/>
                </a:cubicBezTo>
                <a:close/>
                <a:moveTo>
                  <a:pt x="341378" y="136524"/>
                </a:moveTo>
                <a:lnTo>
                  <a:pt x="331853" y="136522"/>
                </a:lnTo>
                <a:lnTo>
                  <a:pt x="331853" y="174624"/>
                </a:lnTo>
                <a:cubicBezTo>
                  <a:pt x="331853" y="179423"/>
                  <a:pt x="328341" y="183282"/>
                  <a:pt x="323902" y="184023"/>
                </a:cubicBezTo>
                <a:lnTo>
                  <a:pt x="322862" y="184138"/>
                </a:lnTo>
                <a:cubicBezTo>
                  <a:pt x="322160" y="184176"/>
                  <a:pt x="321440" y="184136"/>
                  <a:pt x="320713" y="184011"/>
                </a:cubicBezTo>
                <a:cubicBezTo>
                  <a:pt x="299601" y="180377"/>
                  <a:pt x="284209" y="175432"/>
                  <a:pt x="274271" y="168806"/>
                </a:cubicBezTo>
                <a:cubicBezTo>
                  <a:pt x="270890" y="166552"/>
                  <a:pt x="267242" y="163614"/>
                  <a:pt x="263311" y="159984"/>
                </a:cubicBezTo>
                <a:lnTo>
                  <a:pt x="262235" y="158968"/>
                </a:lnTo>
                <a:lnTo>
                  <a:pt x="264993" y="172756"/>
                </a:lnTo>
                <a:cubicBezTo>
                  <a:pt x="266047" y="178023"/>
                  <a:pt x="262549" y="183033"/>
                  <a:pt x="257410" y="183987"/>
                </a:cubicBezTo>
                <a:lnTo>
                  <a:pt x="256284" y="184128"/>
                </a:lnTo>
                <a:cubicBezTo>
                  <a:pt x="252180" y="184401"/>
                  <a:pt x="248194" y="184581"/>
                  <a:pt x="244324" y="184670"/>
                </a:cubicBezTo>
                <a:lnTo>
                  <a:pt x="240493" y="184728"/>
                </a:lnTo>
                <a:lnTo>
                  <a:pt x="240493" y="184728"/>
                </a:lnTo>
                <a:lnTo>
                  <a:pt x="236740" y="184724"/>
                </a:lnTo>
                <a:cubicBezTo>
                  <a:pt x="209503" y="184468"/>
                  <a:pt x="188549" y="179213"/>
                  <a:pt x="173872" y="168599"/>
                </a:cubicBezTo>
                <a:cubicBezTo>
                  <a:pt x="165357" y="162442"/>
                  <a:pt x="157688" y="155476"/>
                  <a:pt x="150872" y="147712"/>
                </a:cubicBezTo>
                <a:lnTo>
                  <a:pt x="150866" y="165087"/>
                </a:lnTo>
                <a:lnTo>
                  <a:pt x="150878" y="165092"/>
                </a:lnTo>
                <a:lnTo>
                  <a:pt x="150878" y="184142"/>
                </a:lnTo>
                <a:lnTo>
                  <a:pt x="150866" y="184137"/>
                </a:lnTo>
                <a:lnTo>
                  <a:pt x="150878" y="241299"/>
                </a:lnTo>
                <a:cubicBezTo>
                  <a:pt x="150878" y="250484"/>
                  <a:pt x="152060" y="259393"/>
                  <a:pt x="154280" y="267882"/>
                </a:cubicBezTo>
                <a:lnTo>
                  <a:pt x="154823" y="269875"/>
                </a:lnTo>
                <a:lnTo>
                  <a:pt x="155867" y="273336"/>
                </a:lnTo>
                <a:cubicBezTo>
                  <a:pt x="156004" y="273764"/>
                  <a:pt x="156144" y="274191"/>
                  <a:pt x="156287" y="274616"/>
                </a:cubicBezTo>
                <a:cubicBezTo>
                  <a:pt x="156553" y="275412"/>
                  <a:pt x="156830" y="276206"/>
                  <a:pt x="157116" y="276995"/>
                </a:cubicBezTo>
                <a:lnTo>
                  <a:pt x="156287" y="274616"/>
                </a:lnTo>
                <a:cubicBezTo>
                  <a:pt x="156652" y="275705"/>
                  <a:pt x="157034" y="276786"/>
                  <a:pt x="157433" y="277859"/>
                </a:cubicBezTo>
                <a:lnTo>
                  <a:pt x="158879" y="281527"/>
                </a:lnTo>
                <a:lnTo>
                  <a:pt x="158879" y="281527"/>
                </a:lnTo>
                <a:lnTo>
                  <a:pt x="160419" y="285043"/>
                </a:lnTo>
                <a:cubicBezTo>
                  <a:pt x="160445" y="285101"/>
                  <a:pt x="160472" y="285158"/>
                  <a:pt x="160499" y="285216"/>
                </a:cubicBezTo>
                <a:cubicBezTo>
                  <a:pt x="160965" y="286224"/>
                  <a:pt x="161450" y="287231"/>
                  <a:pt x="161950" y="288228"/>
                </a:cubicBezTo>
                <a:cubicBezTo>
                  <a:pt x="167887" y="300060"/>
                  <a:pt x="176001" y="310613"/>
                  <a:pt x="185765" y="319360"/>
                </a:cubicBezTo>
                <a:lnTo>
                  <a:pt x="184963" y="318635"/>
                </a:lnTo>
                <a:cubicBezTo>
                  <a:pt x="186089" y="319665"/>
                  <a:pt x="187238" y="320670"/>
                  <a:pt x="188408" y="321651"/>
                </a:cubicBezTo>
                <a:lnTo>
                  <a:pt x="185765" y="319360"/>
                </a:lnTo>
                <a:cubicBezTo>
                  <a:pt x="186732" y="320228"/>
                  <a:pt x="187716" y="321077"/>
                  <a:pt x="188716" y="321908"/>
                </a:cubicBezTo>
                <a:lnTo>
                  <a:pt x="188408" y="321651"/>
                </a:lnTo>
                <a:cubicBezTo>
                  <a:pt x="190474" y="323382"/>
                  <a:pt x="192608" y="325034"/>
                  <a:pt x="194805" y="326604"/>
                </a:cubicBezTo>
                <a:cubicBezTo>
                  <a:pt x="194998" y="326743"/>
                  <a:pt x="195192" y="326880"/>
                  <a:pt x="195386" y="327017"/>
                </a:cubicBezTo>
                <a:lnTo>
                  <a:pt x="194805" y="326604"/>
                </a:lnTo>
                <a:cubicBezTo>
                  <a:pt x="195884" y="327375"/>
                  <a:pt x="196978" y="328126"/>
                  <a:pt x="198087" y="328857"/>
                </a:cubicBezTo>
                <a:lnTo>
                  <a:pt x="195386" y="327017"/>
                </a:lnTo>
                <a:cubicBezTo>
                  <a:pt x="212432" y="339023"/>
                  <a:pt x="233219" y="346074"/>
                  <a:pt x="255653" y="346074"/>
                </a:cubicBezTo>
                <a:cubicBezTo>
                  <a:pt x="278353" y="346074"/>
                  <a:pt x="299367" y="338855"/>
                  <a:pt x="316524" y="326588"/>
                </a:cubicBezTo>
                <a:cubicBezTo>
                  <a:pt x="317475" y="325908"/>
                  <a:pt x="318416" y="325212"/>
                  <a:pt x="319344" y="324500"/>
                </a:cubicBezTo>
                <a:lnTo>
                  <a:pt x="316524" y="326588"/>
                </a:lnTo>
                <a:cubicBezTo>
                  <a:pt x="317593" y="325824"/>
                  <a:pt x="318646" y="325041"/>
                  <a:pt x="319684" y="324238"/>
                </a:cubicBezTo>
                <a:lnTo>
                  <a:pt x="319344" y="324500"/>
                </a:lnTo>
                <a:cubicBezTo>
                  <a:pt x="321510" y="322840"/>
                  <a:pt x="323610" y="321096"/>
                  <a:pt x="325638" y="319274"/>
                </a:cubicBezTo>
                <a:cubicBezTo>
                  <a:pt x="325841" y="319092"/>
                  <a:pt x="326044" y="318908"/>
                  <a:pt x="326247" y="318723"/>
                </a:cubicBezTo>
                <a:cubicBezTo>
                  <a:pt x="327013" y="318024"/>
                  <a:pt x="327768" y="317315"/>
                  <a:pt x="328512" y="316595"/>
                </a:cubicBezTo>
                <a:lnTo>
                  <a:pt x="326247" y="318723"/>
                </a:lnTo>
                <a:cubicBezTo>
                  <a:pt x="327308" y="317756"/>
                  <a:pt x="328348" y="316766"/>
                  <a:pt x="329368" y="315756"/>
                </a:cubicBezTo>
                <a:lnTo>
                  <a:pt x="328512" y="316595"/>
                </a:lnTo>
                <a:cubicBezTo>
                  <a:pt x="329651" y="315492"/>
                  <a:pt x="330766" y="314364"/>
                  <a:pt x="331855" y="313210"/>
                </a:cubicBezTo>
                <a:lnTo>
                  <a:pt x="333334" y="311611"/>
                </a:lnTo>
                <a:cubicBezTo>
                  <a:pt x="339586" y="304707"/>
                  <a:pt x="344932" y="296966"/>
                  <a:pt x="349181" y="288576"/>
                </a:cubicBezTo>
                <a:lnTo>
                  <a:pt x="349002" y="288929"/>
                </a:lnTo>
                <a:cubicBezTo>
                  <a:pt x="349628" y="287703"/>
                  <a:pt x="350231" y="286464"/>
                  <a:pt x="350810" y="285211"/>
                </a:cubicBezTo>
                <a:cubicBezTo>
                  <a:pt x="350854" y="285116"/>
                  <a:pt x="350899" y="285018"/>
                  <a:pt x="350944" y="284920"/>
                </a:cubicBezTo>
                <a:lnTo>
                  <a:pt x="350810" y="285211"/>
                </a:lnTo>
                <a:cubicBezTo>
                  <a:pt x="351327" y="284093"/>
                  <a:pt x="351825" y="282964"/>
                  <a:pt x="352303" y="281826"/>
                </a:cubicBezTo>
                <a:lnTo>
                  <a:pt x="350944" y="284920"/>
                </a:lnTo>
                <a:cubicBezTo>
                  <a:pt x="351485" y="283740"/>
                  <a:pt x="352005" y="282548"/>
                  <a:pt x="352503" y="281345"/>
                </a:cubicBezTo>
                <a:lnTo>
                  <a:pt x="352303" y="281826"/>
                </a:lnTo>
                <a:cubicBezTo>
                  <a:pt x="352852" y="280516"/>
                  <a:pt x="353376" y="279194"/>
                  <a:pt x="353873" y="277858"/>
                </a:cubicBezTo>
                <a:lnTo>
                  <a:pt x="352503" y="281345"/>
                </a:lnTo>
                <a:cubicBezTo>
                  <a:pt x="353053" y="280016"/>
                  <a:pt x="353577" y="278673"/>
                  <a:pt x="354073" y="277318"/>
                </a:cubicBezTo>
                <a:lnTo>
                  <a:pt x="353873" y="277858"/>
                </a:lnTo>
                <a:cubicBezTo>
                  <a:pt x="354797" y="275378"/>
                  <a:pt x="355629" y="272854"/>
                  <a:pt x="356366" y="270289"/>
                </a:cubicBezTo>
                <a:cubicBezTo>
                  <a:pt x="358770" y="261923"/>
                  <a:pt x="360159" y="253128"/>
                  <a:pt x="360393" y="244046"/>
                </a:cubicBezTo>
                <a:lnTo>
                  <a:pt x="360428" y="241299"/>
                </a:lnTo>
                <a:lnTo>
                  <a:pt x="360428" y="155574"/>
                </a:lnTo>
                <a:cubicBezTo>
                  <a:pt x="360428" y="145531"/>
                  <a:pt x="352657" y="137304"/>
                  <a:pt x="342800" y="136576"/>
                </a:cubicBezTo>
                <a:lnTo>
                  <a:pt x="341378" y="136524"/>
                </a:lnTo>
                <a:close/>
                <a:moveTo>
                  <a:pt x="389003" y="184149"/>
                </a:moveTo>
                <a:lnTo>
                  <a:pt x="379476" y="184147"/>
                </a:lnTo>
                <a:lnTo>
                  <a:pt x="379478" y="241299"/>
                </a:lnTo>
                <a:cubicBezTo>
                  <a:pt x="379478" y="250595"/>
                  <a:pt x="378454" y="259652"/>
                  <a:pt x="376512" y="268363"/>
                </a:cubicBezTo>
                <a:cubicBezTo>
                  <a:pt x="394689" y="263400"/>
                  <a:pt x="408053" y="246767"/>
                  <a:pt x="408053" y="227012"/>
                </a:cubicBezTo>
                <a:lnTo>
                  <a:pt x="408053" y="203199"/>
                </a:lnTo>
                <a:cubicBezTo>
                  <a:pt x="408053" y="201764"/>
                  <a:pt x="407895" y="200367"/>
                  <a:pt x="407594" y="199023"/>
                </a:cubicBezTo>
                <a:lnTo>
                  <a:pt x="407589" y="198975"/>
                </a:lnTo>
                <a:cubicBezTo>
                  <a:pt x="407405" y="198205"/>
                  <a:pt x="407211" y="197535"/>
                  <a:pt x="406981" y="196883"/>
                </a:cubicBezTo>
                <a:cubicBezTo>
                  <a:pt x="406920" y="196691"/>
                  <a:pt x="406851" y="196505"/>
                  <a:pt x="406779" y="196321"/>
                </a:cubicBezTo>
                <a:lnTo>
                  <a:pt x="406981" y="196883"/>
                </a:lnTo>
                <a:cubicBezTo>
                  <a:pt x="406811" y="196399"/>
                  <a:pt x="406623" y="195925"/>
                  <a:pt x="406416" y="195460"/>
                </a:cubicBezTo>
                <a:lnTo>
                  <a:pt x="406779" y="196321"/>
                </a:lnTo>
                <a:cubicBezTo>
                  <a:pt x="406608" y="195878"/>
                  <a:pt x="406420" y="195443"/>
                  <a:pt x="406217" y="195017"/>
                </a:cubicBezTo>
                <a:lnTo>
                  <a:pt x="406416" y="195460"/>
                </a:lnTo>
                <a:cubicBezTo>
                  <a:pt x="406232" y="195047"/>
                  <a:pt x="406033" y="194641"/>
                  <a:pt x="405821" y="194243"/>
                </a:cubicBezTo>
                <a:lnTo>
                  <a:pt x="406217" y="195017"/>
                </a:lnTo>
                <a:cubicBezTo>
                  <a:pt x="405997" y="194554"/>
                  <a:pt x="405758" y="194102"/>
                  <a:pt x="405503" y="193661"/>
                </a:cubicBezTo>
                <a:lnTo>
                  <a:pt x="405821" y="194243"/>
                </a:lnTo>
                <a:cubicBezTo>
                  <a:pt x="405606" y="193840"/>
                  <a:pt x="405377" y="193446"/>
                  <a:pt x="405134" y="193061"/>
                </a:cubicBezTo>
                <a:lnTo>
                  <a:pt x="405503" y="193661"/>
                </a:lnTo>
                <a:cubicBezTo>
                  <a:pt x="405282" y="193281"/>
                  <a:pt x="405049" y="192909"/>
                  <a:pt x="404803" y="192545"/>
                </a:cubicBezTo>
                <a:lnTo>
                  <a:pt x="405134" y="193061"/>
                </a:lnTo>
                <a:cubicBezTo>
                  <a:pt x="404874" y="192648"/>
                  <a:pt x="404599" y="192246"/>
                  <a:pt x="404309" y="191855"/>
                </a:cubicBezTo>
                <a:lnTo>
                  <a:pt x="404803" y="192545"/>
                </a:lnTo>
                <a:cubicBezTo>
                  <a:pt x="404563" y="192190"/>
                  <a:pt x="404310" y="191843"/>
                  <a:pt x="404047" y="191505"/>
                </a:cubicBezTo>
                <a:lnTo>
                  <a:pt x="404309" y="191855"/>
                </a:lnTo>
                <a:cubicBezTo>
                  <a:pt x="403058" y="190170"/>
                  <a:pt x="401534" y="188698"/>
                  <a:pt x="399804" y="187505"/>
                </a:cubicBezTo>
                <a:cubicBezTo>
                  <a:pt x="399617" y="187374"/>
                  <a:pt x="399427" y="187249"/>
                  <a:pt x="399236" y="187126"/>
                </a:cubicBezTo>
                <a:lnTo>
                  <a:pt x="399804" y="187505"/>
                </a:lnTo>
                <a:cubicBezTo>
                  <a:pt x="399403" y="187228"/>
                  <a:pt x="398990" y="186966"/>
                  <a:pt x="398567" y="186720"/>
                </a:cubicBezTo>
                <a:lnTo>
                  <a:pt x="399236" y="187126"/>
                </a:lnTo>
                <a:cubicBezTo>
                  <a:pt x="398886" y="186904"/>
                  <a:pt x="398529" y="186692"/>
                  <a:pt x="398165" y="186492"/>
                </a:cubicBezTo>
                <a:lnTo>
                  <a:pt x="398567" y="186720"/>
                </a:lnTo>
                <a:cubicBezTo>
                  <a:pt x="398150" y="186478"/>
                  <a:pt x="397723" y="186251"/>
                  <a:pt x="397287" y="186040"/>
                </a:cubicBezTo>
                <a:lnTo>
                  <a:pt x="398165" y="186492"/>
                </a:lnTo>
                <a:cubicBezTo>
                  <a:pt x="397745" y="186261"/>
                  <a:pt x="397316" y="186046"/>
                  <a:pt x="396878" y="185847"/>
                </a:cubicBezTo>
                <a:lnTo>
                  <a:pt x="397287" y="186040"/>
                </a:lnTo>
                <a:cubicBezTo>
                  <a:pt x="396908" y="185856"/>
                  <a:pt x="396521" y="185685"/>
                  <a:pt x="396128" y="185526"/>
                </a:cubicBezTo>
                <a:lnTo>
                  <a:pt x="396878" y="185847"/>
                </a:lnTo>
                <a:cubicBezTo>
                  <a:pt x="396368" y="185615"/>
                  <a:pt x="395845" y="185405"/>
                  <a:pt x="395312" y="185218"/>
                </a:cubicBezTo>
                <a:lnTo>
                  <a:pt x="396128" y="185526"/>
                </a:lnTo>
                <a:cubicBezTo>
                  <a:pt x="395744" y="185371"/>
                  <a:pt x="395354" y="185228"/>
                  <a:pt x="394958" y="185098"/>
                </a:cubicBezTo>
                <a:lnTo>
                  <a:pt x="395312" y="185218"/>
                </a:lnTo>
                <a:cubicBezTo>
                  <a:pt x="394833" y="185050"/>
                  <a:pt x="394345" y="184901"/>
                  <a:pt x="393849" y="184771"/>
                </a:cubicBezTo>
                <a:lnTo>
                  <a:pt x="394958" y="185098"/>
                </a:lnTo>
                <a:cubicBezTo>
                  <a:pt x="394485" y="184943"/>
                  <a:pt x="394005" y="184806"/>
                  <a:pt x="393517" y="184687"/>
                </a:cubicBezTo>
                <a:lnTo>
                  <a:pt x="393849" y="184771"/>
                </a:lnTo>
                <a:cubicBezTo>
                  <a:pt x="393354" y="184641"/>
                  <a:pt x="392851" y="184531"/>
                  <a:pt x="392341" y="184441"/>
                </a:cubicBezTo>
                <a:lnTo>
                  <a:pt x="393517" y="184687"/>
                </a:lnTo>
                <a:cubicBezTo>
                  <a:pt x="393047" y="184573"/>
                  <a:pt x="392570" y="184476"/>
                  <a:pt x="392088" y="184398"/>
                </a:cubicBezTo>
                <a:lnTo>
                  <a:pt x="392341" y="184441"/>
                </a:lnTo>
                <a:cubicBezTo>
                  <a:pt x="391765" y="184339"/>
                  <a:pt x="391181" y="184263"/>
                  <a:pt x="390589" y="184214"/>
                </a:cubicBezTo>
                <a:lnTo>
                  <a:pt x="389003" y="184149"/>
                </a:lnTo>
                <a:close/>
                <a:moveTo>
                  <a:pt x="103253" y="227012"/>
                </a:moveTo>
                <a:cubicBezTo>
                  <a:pt x="103253" y="246767"/>
                  <a:pt x="116618" y="263401"/>
                  <a:pt x="134800" y="268365"/>
                </a:cubicBezTo>
                <a:cubicBezTo>
                  <a:pt x="132852" y="259646"/>
                  <a:pt x="131828" y="250592"/>
                  <a:pt x="131828" y="241299"/>
                </a:cubicBezTo>
                <a:lnTo>
                  <a:pt x="131826" y="184147"/>
                </a:lnTo>
                <a:lnTo>
                  <a:pt x="122303" y="184149"/>
                </a:lnTo>
                <a:cubicBezTo>
                  <a:pt x="112261" y="184149"/>
                  <a:pt x="104033" y="191920"/>
                  <a:pt x="103306" y="201777"/>
                </a:cubicBezTo>
                <a:lnTo>
                  <a:pt x="103253" y="203199"/>
                </a:lnTo>
                <a:lnTo>
                  <a:pt x="103253" y="227012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6" name="Rect 0"/>
          <p:cNvSpPr>
            <a:spLocks noChangeAspect="1"/>
          </p:cNvSpPr>
          <p:nvPr/>
        </p:nvSpPr>
        <p:spPr>
          <a:xfrm rot="0">
            <a:off x="6427470" y="5587365"/>
            <a:ext cx="512445" cy="594995"/>
          </a:xfrm>
          <a:custGeom>
            <a:gdLst>
              <a:gd fmla="*/ 324638 w 511309" name="TX0"/>
              <a:gd fmla="*/ 3459 h 593726" name="TY0"/>
              <a:gd fmla="*/ 414414 w 511309" name="TX1"/>
              <a:gd fmla="*/ 129226 h 593726" name="TY1"/>
              <a:gd fmla="*/ 413081 w 511309" name="TX2"/>
              <a:gd fmla="*/ 173664 h 593726" name="TY2"/>
              <a:gd fmla="*/ 427103 w 511309" name="TX3"/>
              <a:gd fmla="*/ 203199 h 593726" name="TY3"/>
              <a:gd fmla="*/ 427103 w 511309" name="TX4"/>
              <a:gd fmla="*/ 227012 h 593726" name="TY4"/>
              <a:gd fmla="*/ 370071 w 511309" name="TX5"/>
              <a:gd fmla="*/ 288735 h 593726" name="TY5"/>
              <a:gd fmla="*/ 331858 w 511309" name="TX6"/>
              <a:gd fmla="*/ 338904 h 593726" name="TY6"/>
              <a:gd fmla="*/ 331855 w 511309" name="TX7"/>
              <a:gd fmla="*/ 405957 h 593726" name="TY7"/>
              <a:gd fmla="*/ 345541 w 511309" name="TX8"/>
              <a:gd fmla="*/ 408547 h 593726" name="TY8"/>
              <a:gd fmla="*/ 469793 w 511309" name="TX9"/>
              <a:gd fmla="*/ 456867 h 593726" name="TY9"/>
              <a:gd fmla="*/ 506061 w 511309" name="TX10"/>
              <a:gd fmla="*/ 505748 h 593726" name="TY10"/>
              <a:gd fmla="*/ 511251 w 511309" name="TX11"/>
              <a:gd fmla="*/ 573213 h 593726" name="TY11"/>
              <a:gd fmla="*/ 493718 w 511309" name="TX12"/>
              <a:gd fmla="*/ 593668 h 593726" name="TY12"/>
              <a:gd fmla="*/ 492257 w 511309" name="TX13"/>
              <a:gd fmla="*/ 593724 h 593726" name="TY13"/>
              <a:gd fmla="*/ 19050 w 511309" name="TX14"/>
              <a:gd fmla="*/ 593724 h 593726" name="TY14"/>
              <a:gd fmla="*/ 0 w 511309" name="TX15"/>
              <a:gd fmla="*/ 574674 h 593726" name="TY15"/>
              <a:gd fmla="*/ 56 w 511309" name="TX16"/>
              <a:gd fmla="*/ 573213 h 593726" name="TY16"/>
              <a:gd fmla="*/ 5246 w 511309" name="TX17"/>
              <a:gd fmla="*/ 505748 h 593726" name="TY17"/>
              <a:gd fmla="*/ 41514 w 511309" name="TX18"/>
              <a:gd fmla="*/ 456867 h 593726" name="TY18"/>
              <a:gd fmla="*/ 165766 w 511309" name="TX19"/>
              <a:gd fmla="*/ 408547 h 593726" name="TY19"/>
              <a:gd fmla="*/ 179443 w 511309" name="TX20"/>
              <a:gd fmla="*/ 405957 h 593726" name="TY20"/>
              <a:gd fmla="*/ 179439 w 511309" name="TX21"/>
              <a:gd fmla="*/ 338897 h 593726" name="TY21"/>
              <a:gd fmla="*/ 141238 w 511309" name="TX22"/>
              <a:gd fmla="*/ 288730 h 593726" name="TY22"/>
              <a:gd fmla="*/ 84242 w 511309" name="TX23"/>
              <a:gd fmla="*/ 229232 h 593726" name="TY23"/>
              <a:gd fmla="*/ 84203 w 511309" name="TX24"/>
              <a:gd fmla="*/ 227012 h 593726" name="TY24"/>
              <a:gd fmla="*/ 84203 w 511309" name="TX25"/>
              <a:gd fmla="*/ 203199 h 593726" name="TY25"/>
              <a:gd fmla="*/ 93832 w 511309" name="TX26"/>
              <a:gd fmla="*/ 177881 h 593726" name="TY26"/>
              <a:gd fmla="*/ 91761 w 511309" name="TX27"/>
              <a:gd fmla="*/ 130174 h 593726" name="TY27"/>
              <a:gd fmla="*/ 137960 w 511309" name="TX28"/>
              <a:gd fmla="*/ 31877 h 593726" name="TY28"/>
              <a:gd fmla="*/ 208028 w 511309" name="TX29"/>
              <a:gd fmla="*/ 3174 h 593726" name="TY29"/>
              <a:gd fmla="*/ 251882 w 511309" name="TX30"/>
              <a:gd fmla="*/ 10204 h 593726" name="TY30"/>
              <a:gd fmla="*/ 254965 w 511309" name="TX31"/>
              <a:gd fmla="*/ 11432 h 593726" name="TY31"/>
              <a:gd fmla="*/ 257895 w 511309" name="TX32"/>
              <a:gd fmla="*/ 9802 h 593726" name="TY32"/>
              <a:gd fmla="*/ 324638 w 511309" name="TX33"/>
              <a:gd fmla="*/ 3459 h 593726" name="TY33"/>
              <a:gd fmla="*/ 255653 w 511309" name="TX35"/>
              <a:gd fmla="*/ 365124 h 593726" name="TY35"/>
              <a:gd fmla="*/ 198508 w 511309" name="TX36"/>
              <a:gd fmla="*/ 351178 h 593726" name="TY36"/>
              <a:gd fmla="*/ 198516 w 511309" name="TX37"/>
              <a:gd fmla="*/ 410351 h 593726" name="TY37"/>
              <a:gd fmla="*/ 255653 w 511309" name="TX38"/>
              <a:gd fmla="*/ 422274 h 593726" name="TY38"/>
              <a:gd fmla="*/ 312797 w 511309" name="TX39"/>
              <a:gd fmla="*/ 410348 h 593726" name="TY39"/>
              <a:gd fmla="*/ 312807 w 511309" name="TX40"/>
              <a:gd fmla="*/ 351174 h 593726" name="TY40"/>
              <a:gd fmla="*/ 255653 w 511309" name="TX41"/>
              <a:gd fmla="*/ 365124 h 593726" name="TY41"/>
              <a:gd fmla="*/ 341378 w 511309" name="TX43"/>
              <a:gd fmla="*/ 136524 h 593726" name="TY43"/>
              <a:gd fmla="*/ 331853 w 511309" name="TX44"/>
              <a:gd fmla="*/ 136522 h 593726" name="TY44"/>
              <a:gd fmla="*/ 331853 w 511309" name="TX45"/>
              <a:gd fmla="*/ 174624 h 593726" name="TY45"/>
              <a:gd fmla="*/ 323902 w 511309" name="TX46"/>
              <a:gd fmla="*/ 184023 h 593726" name="TY46"/>
              <a:gd fmla="*/ 322862 w 511309" name="TX47"/>
              <a:gd fmla="*/ 184138 h 593726" name="TY47"/>
              <a:gd fmla="*/ 320713 w 511309" name="TX48"/>
              <a:gd fmla="*/ 184011 h 593726" name="TY48"/>
              <a:gd fmla="*/ 274271 w 511309" name="TX49"/>
              <a:gd fmla="*/ 168806 h 593726" name="TY49"/>
              <a:gd fmla="*/ 263311 w 511309" name="TX50"/>
              <a:gd fmla="*/ 159984 h 593726" name="TY50"/>
              <a:gd fmla="*/ 262235 w 511309" name="TX51"/>
              <a:gd fmla="*/ 158968 h 593726" name="TY51"/>
              <a:gd fmla="*/ 264993 w 511309" name="TX52"/>
              <a:gd fmla="*/ 172756 h 593726" name="TY52"/>
              <a:gd fmla="*/ 257410 w 511309" name="TX53"/>
              <a:gd fmla="*/ 183987 h 593726" name="TY53"/>
              <a:gd fmla="*/ 256284 w 511309" name="TX54"/>
              <a:gd fmla="*/ 184128 h 593726" name="TY54"/>
              <a:gd fmla="*/ 244324 w 511309" name="TX55"/>
              <a:gd fmla="*/ 184670 h 593726" name="TY55"/>
              <a:gd fmla="*/ 240493 w 511309" name="TX56"/>
              <a:gd fmla="*/ 184728 h 593726" name="TY56"/>
              <a:gd fmla="*/ 240493 w 511309" name="TX57"/>
              <a:gd fmla="*/ 184728 h 593726" name="TY57"/>
              <a:gd fmla="*/ 236740 w 511309" name="TX58"/>
              <a:gd fmla="*/ 184724 h 593726" name="TY58"/>
              <a:gd fmla="*/ 173872 w 511309" name="TX59"/>
              <a:gd fmla="*/ 168599 h 593726" name="TY59"/>
              <a:gd fmla="*/ 150872 w 511309" name="TX60"/>
              <a:gd fmla="*/ 147712 h 593726" name="TY60"/>
              <a:gd fmla="*/ 150866 w 511309" name="TX61"/>
              <a:gd fmla="*/ 165087 h 593726" name="TY61"/>
              <a:gd fmla="*/ 150878 w 511309" name="TX62"/>
              <a:gd fmla="*/ 165092 h 593726" name="TY62"/>
              <a:gd fmla="*/ 150878 w 511309" name="TX63"/>
              <a:gd fmla="*/ 184142 h 593726" name="TY63"/>
              <a:gd fmla="*/ 150866 w 511309" name="TX64"/>
              <a:gd fmla="*/ 184137 h 593726" name="TY64"/>
              <a:gd fmla="*/ 150878 w 511309" name="TX65"/>
              <a:gd fmla="*/ 241299 h 593726" name="TY65"/>
              <a:gd fmla="*/ 154280 w 511309" name="TX66"/>
              <a:gd fmla="*/ 267882 h 593726" name="TY66"/>
              <a:gd fmla="*/ 154823 w 511309" name="TX67"/>
              <a:gd fmla="*/ 269875 h 593726" name="TY67"/>
              <a:gd fmla="*/ 155867 w 511309" name="TX68"/>
              <a:gd fmla="*/ 273336 h 593726" name="TY68"/>
              <a:gd fmla="*/ 156287 w 511309" name="TX69"/>
              <a:gd fmla="*/ 274616 h 593726" name="TY69"/>
              <a:gd fmla="*/ 157116 w 511309" name="TX70"/>
              <a:gd fmla="*/ 276995 h 593726" name="TY70"/>
              <a:gd fmla="*/ 156287 w 511309" name="TX71"/>
              <a:gd fmla="*/ 274616 h 593726" name="TY71"/>
              <a:gd fmla="*/ 157433 w 511309" name="TX72"/>
              <a:gd fmla="*/ 277859 h 593726" name="TY72"/>
              <a:gd fmla="*/ 158879 w 511309" name="TX73"/>
              <a:gd fmla="*/ 281527 h 593726" name="TY73"/>
              <a:gd fmla="*/ 158879 w 511309" name="TX74"/>
              <a:gd fmla="*/ 281527 h 593726" name="TY74"/>
              <a:gd fmla="*/ 160419 w 511309" name="TX75"/>
              <a:gd fmla="*/ 285043 h 593726" name="TY75"/>
              <a:gd fmla="*/ 160499 w 511309" name="TX76"/>
              <a:gd fmla="*/ 285216 h 593726" name="TY76"/>
              <a:gd fmla="*/ 161950 w 511309" name="TX77"/>
              <a:gd fmla="*/ 288228 h 593726" name="TY77"/>
              <a:gd fmla="*/ 185765 w 511309" name="TX78"/>
              <a:gd fmla="*/ 319360 h 593726" name="TY78"/>
              <a:gd fmla="*/ 184963 w 511309" name="TX79"/>
              <a:gd fmla="*/ 318635 h 593726" name="TY79"/>
              <a:gd fmla="*/ 188408 w 511309" name="TX80"/>
              <a:gd fmla="*/ 321651 h 593726" name="TY80"/>
              <a:gd fmla="*/ 185765 w 511309" name="TX81"/>
              <a:gd fmla="*/ 319360 h 593726" name="TY81"/>
              <a:gd fmla="*/ 188716 w 511309" name="TX82"/>
              <a:gd fmla="*/ 321908 h 593726" name="TY82"/>
              <a:gd fmla="*/ 188408 w 511309" name="TX83"/>
              <a:gd fmla="*/ 321651 h 593726" name="TY83"/>
              <a:gd fmla="*/ 194805 w 511309" name="TX84"/>
              <a:gd fmla="*/ 326604 h 593726" name="TY84"/>
              <a:gd fmla="*/ 195386 w 511309" name="TX85"/>
              <a:gd fmla="*/ 327017 h 593726" name="TY85"/>
              <a:gd fmla="*/ 194805 w 511309" name="TX86"/>
              <a:gd fmla="*/ 326604 h 593726" name="TY86"/>
              <a:gd fmla="*/ 198087 w 511309" name="TX87"/>
              <a:gd fmla="*/ 328857 h 593726" name="TY87"/>
              <a:gd fmla="*/ 195386 w 511309" name="TX88"/>
              <a:gd fmla="*/ 327017 h 593726" name="TY88"/>
              <a:gd fmla="*/ 255653 w 511309" name="TX89"/>
              <a:gd fmla="*/ 346074 h 593726" name="TY89"/>
              <a:gd fmla="*/ 316524 w 511309" name="TX90"/>
              <a:gd fmla="*/ 326588 h 593726" name="TY90"/>
              <a:gd fmla="*/ 319344 w 511309" name="TX91"/>
              <a:gd fmla="*/ 324500 h 593726" name="TY91"/>
              <a:gd fmla="*/ 316524 w 511309" name="TX92"/>
              <a:gd fmla="*/ 326588 h 593726" name="TY92"/>
              <a:gd fmla="*/ 319684 w 511309" name="TX93"/>
              <a:gd fmla="*/ 324238 h 593726" name="TY93"/>
              <a:gd fmla="*/ 319344 w 511309" name="TX94"/>
              <a:gd fmla="*/ 324500 h 593726" name="TY94"/>
              <a:gd fmla="*/ 325638 w 511309" name="TX95"/>
              <a:gd fmla="*/ 319274 h 593726" name="TY95"/>
              <a:gd fmla="*/ 326247 w 511309" name="TX96"/>
              <a:gd fmla="*/ 318723 h 593726" name="TY96"/>
              <a:gd fmla="*/ 328512 w 511309" name="TX97"/>
              <a:gd fmla="*/ 316595 h 593726" name="TY97"/>
              <a:gd fmla="*/ 326247 w 511309" name="TX98"/>
              <a:gd fmla="*/ 318723 h 593726" name="TY98"/>
              <a:gd fmla="*/ 329368 w 511309" name="TX99"/>
              <a:gd fmla="*/ 315756 h 593726" name="TY99"/>
              <a:gd fmla="*/ 328512 w 511309" name="TX100"/>
              <a:gd fmla="*/ 316595 h 593726" name="TY100"/>
              <a:gd fmla="*/ 331855 w 511309" name="TX101"/>
              <a:gd fmla="*/ 313210 h 593726" name="TY101"/>
              <a:gd fmla="*/ 333334 w 511309" name="TX102"/>
              <a:gd fmla="*/ 311611 h 593726" name="TY102"/>
              <a:gd fmla="*/ 349181 w 511309" name="TX103"/>
              <a:gd fmla="*/ 288576 h 593726" name="TY103"/>
              <a:gd fmla="*/ 349002 w 511309" name="TX104"/>
              <a:gd fmla="*/ 288929 h 593726" name="TY104"/>
              <a:gd fmla="*/ 350810 w 511309" name="TX105"/>
              <a:gd fmla="*/ 285211 h 593726" name="TY105"/>
              <a:gd fmla="*/ 350944 w 511309" name="TX106"/>
              <a:gd fmla="*/ 284920 h 593726" name="TY106"/>
              <a:gd fmla="*/ 350810 w 511309" name="TX107"/>
              <a:gd fmla="*/ 285211 h 593726" name="TY107"/>
              <a:gd fmla="*/ 352303 w 511309" name="TX108"/>
              <a:gd fmla="*/ 281826 h 593726" name="TY108"/>
              <a:gd fmla="*/ 350944 w 511309" name="TX109"/>
              <a:gd fmla="*/ 284920 h 593726" name="TY109"/>
              <a:gd fmla="*/ 352503 w 511309" name="TX110"/>
              <a:gd fmla="*/ 281345 h 593726" name="TY110"/>
              <a:gd fmla="*/ 352303 w 511309" name="TX111"/>
              <a:gd fmla="*/ 281826 h 593726" name="TY111"/>
              <a:gd fmla="*/ 353873 w 511309" name="TX112"/>
              <a:gd fmla="*/ 277858 h 593726" name="TY112"/>
              <a:gd fmla="*/ 352503 w 511309" name="TX113"/>
              <a:gd fmla="*/ 281345 h 593726" name="TY113"/>
              <a:gd fmla="*/ 354073 w 511309" name="TX114"/>
              <a:gd fmla="*/ 277318 h 593726" name="TY114"/>
              <a:gd fmla="*/ 353873 w 511309" name="TX115"/>
              <a:gd fmla="*/ 277858 h 593726" name="TY115"/>
              <a:gd fmla="*/ 356366 w 511309" name="TX116"/>
              <a:gd fmla="*/ 270289 h 593726" name="TY116"/>
              <a:gd fmla="*/ 360393 w 511309" name="TX117"/>
              <a:gd fmla="*/ 244046 h 593726" name="TY117"/>
              <a:gd fmla="*/ 360428 w 511309" name="TX118"/>
              <a:gd fmla="*/ 241299 h 593726" name="TY118"/>
              <a:gd fmla="*/ 360428 w 511309" name="TX119"/>
              <a:gd fmla="*/ 155574 h 593726" name="TY119"/>
              <a:gd fmla="*/ 342800 w 511309" name="TX120"/>
              <a:gd fmla="*/ 136576 h 593726" name="TY120"/>
              <a:gd fmla="*/ 341378 w 511309" name="TX121"/>
              <a:gd fmla="*/ 136524 h 593726" name="TY121"/>
              <a:gd fmla="*/ 389003 w 511309" name="TX123"/>
              <a:gd fmla="*/ 184149 h 593726" name="TY123"/>
              <a:gd fmla="*/ 379476 w 511309" name="TX124"/>
              <a:gd fmla="*/ 184147 h 593726" name="TY124"/>
              <a:gd fmla="*/ 379478 w 511309" name="TX125"/>
              <a:gd fmla="*/ 241299 h 593726" name="TY125"/>
              <a:gd fmla="*/ 376512 w 511309" name="TX126"/>
              <a:gd fmla="*/ 268363 h 593726" name="TY126"/>
              <a:gd fmla="*/ 408053 w 511309" name="TX127"/>
              <a:gd fmla="*/ 227012 h 593726" name="TY127"/>
              <a:gd fmla="*/ 408053 w 511309" name="TX128"/>
              <a:gd fmla="*/ 203199 h 593726" name="TY128"/>
              <a:gd fmla="*/ 407594 w 511309" name="TX129"/>
              <a:gd fmla="*/ 199023 h 593726" name="TY129"/>
              <a:gd fmla="*/ 407589 w 511309" name="TX130"/>
              <a:gd fmla="*/ 198975 h 593726" name="TY130"/>
              <a:gd fmla="*/ 406981 w 511309" name="TX131"/>
              <a:gd fmla="*/ 196883 h 593726" name="TY131"/>
              <a:gd fmla="*/ 406779 w 511309" name="TX132"/>
              <a:gd fmla="*/ 196321 h 593726" name="TY132"/>
              <a:gd fmla="*/ 406981 w 511309" name="TX133"/>
              <a:gd fmla="*/ 196883 h 593726" name="TY133"/>
              <a:gd fmla="*/ 406416 w 511309" name="TX134"/>
              <a:gd fmla="*/ 195460 h 593726" name="TY134"/>
              <a:gd fmla="*/ 406779 w 511309" name="TX135"/>
              <a:gd fmla="*/ 196321 h 593726" name="TY135"/>
              <a:gd fmla="*/ 406217 w 511309" name="TX136"/>
              <a:gd fmla="*/ 195017 h 593726" name="TY136"/>
              <a:gd fmla="*/ 406416 w 511309" name="TX137"/>
              <a:gd fmla="*/ 195460 h 593726" name="TY137"/>
              <a:gd fmla="*/ 405821 w 511309" name="TX138"/>
              <a:gd fmla="*/ 194243 h 593726" name="TY138"/>
              <a:gd fmla="*/ 406217 w 511309" name="TX139"/>
              <a:gd fmla="*/ 195017 h 593726" name="TY139"/>
              <a:gd fmla="*/ 405503 w 511309" name="TX140"/>
              <a:gd fmla="*/ 193661 h 593726" name="TY140"/>
              <a:gd fmla="*/ 405821 w 511309" name="TX141"/>
              <a:gd fmla="*/ 194243 h 593726" name="TY141"/>
              <a:gd fmla="*/ 405134 w 511309" name="TX142"/>
              <a:gd fmla="*/ 193061 h 593726" name="TY142"/>
              <a:gd fmla="*/ 405503 w 511309" name="TX143"/>
              <a:gd fmla="*/ 193661 h 593726" name="TY143"/>
              <a:gd fmla="*/ 404803 w 511309" name="TX144"/>
              <a:gd fmla="*/ 192545 h 593726" name="TY144"/>
              <a:gd fmla="*/ 405134 w 511309" name="TX145"/>
              <a:gd fmla="*/ 193061 h 593726" name="TY145"/>
              <a:gd fmla="*/ 404309 w 511309" name="TX146"/>
              <a:gd fmla="*/ 191855 h 593726" name="TY146"/>
              <a:gd fmla="*/ 404803 w 511309" name="TX147"/>
              <a:gd fmla="*/ 192545 h 593726" name="TY147"/>
              <a:gd fmla="*/ 404047 w 511309" name="TX148"/>
              <a:gd fmla="*/ 191505 h 593726" name="TY148"/>
              <a:gd fmla="*/ 404309 w 511309" name="TX149"/>
              <a:gd fmla="*/ 191855 h 593726" name="TY149"/>
              <a:gd fmla="*/ 399804 w 511309" name="TX150"/>
              <a:gd fmla="*/ 187505 h 593726" name="TY150"/>
              <a:gd fmla="*/ 399236 w 511309" name="TX151"/>
              <a:gd fmla="*/ 187126 h 593726" name="TY151"/>
              <a:gd fmla="*/ 399804 w 511309" name="TX152"/>
              <a:gd fmla="*/ 187505 h 593726" name="TY152"/>
              <a:gd fmla="*/ 398567 w 511309" name="TX153"/>
              <a:gd fmla="*/ 186720 h 593726" name="TY153"/>
              <a:gd fmla="*/ 399236 w 511309" name="TX154"/>
              <a:gd fmla="*/ 187126 h 593726" name="TY154"/>
              <a:gd fmla="*/ 398165 w 511309" name="TX155"/>
              <a:gd fmla="*/ 186492 h 593726" name="TY155"/>
              <a:gd fmla="*/ 398567 w 511309" name="TX156"/>
              <a:gd fmla="*/ 186720 h 593726" name="TY156"/>
              <a:gd fmla="*/ 397287 w 511309" name="TX157"/>
              <a:gd fmla="*/ 186040 h 593726" name="TY157"/>
              <a:gd fmla="*/ 398165 w 511309" name="TX158"/>
              <a:gd fmla="*/ 186492 h 593726" name="TY158"/>
              <a:gd fmla="*/ 396878 w 511309" name="TX159"/>
              <a:gd fmla="*/ 185847 h 593726" name="TY159"/>
              <a:gd fmla="*/ 397287 w 511309" name="TX160"/>
              <a:gd fmla="*/ 186040 h 593726" name="TY160"/>
              <a:gd fmla="*/ 396128 w 511309" name="TX161"/>
              <a:gd fmla="*/ 185526 h 593726" name="TY161"/>
              <a:gd fmla="*/ 396878 w 511309" name="TX162"/>
              <a:gd fmla="*/ 185847 h 593726" name="TY162"/>
              <a:gd fmla="*/ 395312 w 511309" name="TX163"/>
              <a:gd fmla="*/ 185218 h 593726" name="TY163"/>
              <a:gd fmla="*/ 396128 w 511309" name="TX164"/>
              <a:gd fmla="*/ 185526 h 593726" name="TY164"/>
              <a:gd fmla="*/ 394958 w 511309" name="TX165"/>
              <a:gd fmla="*/ 185098 h 593726" name="TY165"/>
              <a:gd fmla="*/ 395312 w 511309" name="TX166"/>
              <a:gd fmla="*/ 185218 h 593726" name="TY166"/>
              <a:gd fmla="*/ 393849 w 511309" name="TX167"/>
              <a:gd fmla="*/ 184771 h 593726" name="TY167"/>
              <a:gd fmla="*/ 394958 w 511309" name="TX168"/>
              <a:gd fmla="*/ 185098 h 593726" name="TY168"/>
              <a:gd fmla="*/ 393517 w 511309" name="TX169"/>
              <a:gd fmla="*/ 184687 h 593726" name="TY169"/>
              <a:gd fmla="*/ 393849 w 511309" name="TX170"/>
              <a:gd fmla="*/ 184771 h 593726" name="TY170"/>
              <a:gd fmla="*/ 392341 w 511309" name="TX171"/>
              <a:gd fmla="*/ 184441 h 593726" name="TY171"/>
              <a:gd fmla="*/ 393517 w 511309" name="TX172"/>
              <a:gd fmla="*/ 184687 h 593726" name="TY172"/>
              <a:gd fmla="*/ 392088 w 511309" name="TX173"/>
              <a:gd fmla="*/ 184398 h 593726" name="TY173"/>
              <a:gd fmla="*/ 392341 w 511309" name="TX174"/>
              <a:gd fmla="*/ 184441 h 593726" name="TY174"/>
              <a:gd fmla="*/ 390589 w 511309" name="TX175"/>
              <a:gd fmla="*/ 184214 h 593726" name="TY175"/>
              <a:gd fmla="*/ 389003 w 511309" name="TX176"/>
              <a:gd fmla="*/ 184149 h 593726" name="TY176"/>
              <a:gd fmla="*/ 103253 w 511309" name="TX178"/>
              <a:gd fmla="*/ 227012 h 593726" name="TY178"/>
              <a:gd fmla="*/ 134800 w 511309" name="TX179"/>
              <a:gd fmla="*/ 268365 h 593726" name="TY179"/>
              <a:gd fmla="*/ 131828 w 511309" name="TX180"/>
              <a:gd fmla="*/ 241299 h 593726" name="TY180"/>
              <a:gd fmla="*/ 131826 w 511309" name="TX181"/>
              <a:gd fmla="*/ 184147 h 593726" name="TY181"/>
              <a:gd fmla="*/ 122303 w 511309" name="TX182"/>
              <a:gd fmla="*/ 184149 h 593726" name="TY182"/>
              <a:gd fmla="*/ 103306 w 511309" name="TX183"/>
              <a:gd fmla="*/ 201777 h 593726" name="TY183"/>
              <a:gd fmla="*/ 103253 w 511309" name="TX184"/>
              <a:gd fmla="*/ 203199 h 593726" name="TY184"/>
              <a:gd fmla="*/ 103253 w 511309" name="TX185"/>
              <a:gd fmla="*/ 227012 h 593726" name="TY185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</a:cxnLst>
            <a:rect l="l" t="t" r="r" b="b"/>
            <a:pathLst>
              <a:path w="511309" h="593726">
                <a:moveTo>
                  <a:pt x="324638" y="3459"/>
                </a:moveTo>
                <a:cubicBezTo>
                  <a:pt x="370172" y="14842"/>
                  <a:pt x="408037" y="65454"/>
                  <a:pt x="414414" y="129226"/>
                </a:cubicBezTo>
                <a:cubicBezTo>
                  <a:pt x="415973" y="144810"/>
                  <a:pt x="415480" y="158777"/>
                  <a:pt x="413081" y="173664"/>
                </a:cubicBezTo>
                <a:cubicBezTo>
                  <a:pt x="421634" y="180648"/>
                  <a:pt x="427103" y="191285"/>
                  <a:pt x="427103" y="203199"/>
                </a:cubicBezTo>
                <a:lnTo>
                  <a:pt x="427103" y="227012"/>
                </a:lnTo>
                <a:cubicBezTo>
                  <a:pt x="427103" y="259563"/>
                  <a:pt x="401983" y="286246"/>
                  <a:pt x="370071" y="288735"/>
                </a:cubicBezTo>
                <a:cubicBezTo>
                  <a:pt x="361826" y="308593"/>
                  <a:pt x="348561" y="325846"/>
                  <a:pt x="331858" y="338904"/>
                </a:cubicBezTo>
                <a:lnTo>
                  <a:pt x="331855" y="405957"/>
                </a:lnTo>
                <a:cubicBezTo>
                  <a:pt x="336500" y="405972"/>
                  <a:pt x="341141" y="406836"/>
                  <a:pt x="345541" y="408547"/>
                </a:cubicBezTo>
                <a:lnTo>
                  <a:pt x="469793" y="456867"/>
                </a:lnTo>
                <a:cubicBezTo>
                  <a:pt x="490275" y="464833"/>
                  <a:pt x="504375" y="483837"/>
                  <a:pt x="506061" y="505748"/>
                </a:cubicBezTo>
                <a:lnTo>
                  <a:pt x="511251" y="573213"/>
                </a:lnTo>
                <a:cubicBezTo>
                  <a:pt x="512058" y="583703"/>
                  <a:pt x="504208" y="592861"/>
                  <a:pt x="493718" y="593668"/>
                </a:cubicBezTo>
                <a:cubicBezTo>
                  <a:pt x="493232" y="593705"/>
                  <a:pt x="492744" y="593724"/>
                  <a:pt x="492257" y="593724"/>
                </a:cubicBezTo>
                <a:lnTo>
                  <a:pt x="19050" y="593724"/>
                </a:lnTo>
                <a:cubicBezTo>
                  <a:pt x="8529" y="593724"/>
                  <a:pt x="0" y="585195"/>
                  <a:pt x="0" y="574674"/>
                </a:cubicBezTo>
                <a:cubicBezTo>
                  <a:pt x="0" y="574187"/>
                  <a:pt x="19" y="573699"/>
                  <a:pt x="56" y="573213"/>
                </a:cubicBezTo>
                <a:lnTo>
                  <a:pt x="5246" y="505748"/>
                </a:lnTo>
                <a:cubicBezTo>
                  <a:pt x="6931" y="483837"/>
                  <a:pt x="21032" y="464833"/>
                  <a:pt x="41514" y="456867"/>
                </a:cubicBezTo>
                <a:lnTo>
                  <a:pt x="165766" y="408547"/>
                </a:lnTo>
                <a:cubicBezTo>
                  <a:pt x="170163" y="406837"/>
                  <a:pt x="174801" y="405973"/>
                  <a:pt x="179443" y="405957"/>
                </a:cubicBezTo>
                <a:lnTo>
                  <a:pt x="179439" y="338897"/>
                </a:lnTo>
                <a:cubicBezTo>
                  <a:pt x="162741" y="325839"/>
                  <a:pt x="149480" y="308589"/>
                  <a:pt x="141238" y="288730"/>
                </a:cubicBezTo>
                <a:cubicBezTo>
                  <a:pt x="110052" y="286303"/>
                  <a:pt x="85354" y="260769"/>
                  <a:pt x="84242" y="229232"/>
                </a:cubicBezTo>
                <a:lnTo>
                  <a:pt x="84203" y="227012"/>
                </a:lnTo>
                <a:lnTo>
                  <a:pt x="84203" y="203199"/>
                </a:lnTo>
                <a:cubicBezTo>
                  <a:pt x="84203" y="193480"/>
                  <a:pt x="87842" y="184612"/>
                  <a:pt x="93832" y="177881"/>
                </a:cubicBezTo>
                <a:cubicBezTo>
                  <a:pt x="92430" y="164157"/>
                  <a:pt x="91761" y="148266"/>
                  <a:pt x="91761" y="130174"/>
                </a:cubicBezTo>
                <a:cubicBezTo>
                  <a:pt x="91761" y="88522"/>
                  <a:pt x="108950" y="55289"/>
                  <a:pt x="137960" y="31877"/>
                </a:cubicBezTo>
                <a:cubicBezTo>
                  <a:pt x="160115" y="13997"/>
                  <a:pt x="188569" y="3174"/>
                  <a:pt x="208028" y="3174"/>
                </a:cubicBezTo>
                <a:cubicBezTo>
                  <a:pt x="224748" y="3174"/>
                  <a:pt x="239373" y="5492"/>
                  <a:pt x="251882" y="10204"/>
                </a:cubicBezTo>
                <a:lnTo>
                  <a:pt x="254965" y="11432"/>
                </a:lnTo>
                <a:lnTo>
                  <a:pt x="257895" y="9802"/>
                </a:lnTo>
                <a:cubicBezTo>
                  <a:pt x="277573" y="-648"/>
                  <a:pt x="299970" y="-2708"/>
                  <a:pt x="324638" y="3459"/>
                </a:cubicBezTo>
                <a:close/>
                <a:moveTo>
                  <a:pt x="255653" y="365124"/>
                </a:moveTo>
                <a:cubicBezTo>
                  <a:pt x="235041" y="365124"/>
                  <a:pt x="215605" y="360088"/>
                  <a:pt x="198508" y="351178"/>
                </a:cubicBezTo>
                <a:lnTo>
                  <a:pt x="198516" y="410351"/>
                </a:lnTo>
                <a:cubicBezTo>
                  <a:pt x="221536" y="418300"/>
                  <a:pt x="240582" y="422274"/>
                  <a:pt x="255653" y="422274"/>
                </a:cubicBezTo>
                <a:cubicBezTo>
                  <a:pt x="270726" y="422274"/>
                  <a:pt x="289774" y="418299"/>
                  <a:pt x="312797" y="410348"/>
                </a:cubicBezTo>
                <a:lnTo>
                  <a:pt x="312807" y="351174"/>
                </a:lnTo>
                <a:cubicBezTo>
                  <a:pt x="295709" y="360086"/>
                  <a:pt x="276269" y="365124"/>
                  <a:pt x="255653" y="365124"/>
                </a:cubicBezTo>
                <a:close/>
                <a:moveTo>
                  <a:pt x="341378" y="136524"/>
                </a:moveTo>
                <a:lnTo>
                  <a:pt x="331853" y="136522"/>
                </a:lnTo>
                <a:lnTo>
                  <a:pt x="331853" y="174624"/>
                </a:lnTo>
                <a:cubicBezTo>
                  <a:pt x="331853" y="179423"/>
                  <a:pt x="328341" y="183282"/>
                  <a:pt x="323902" y="184023"/>
                </a:cubicBezTo>
                <a:lnTo>
                  <a:pt x="322862" y="184138"/>
                </a:lnTo>
                <a:cubicBezTo>
                  <a:pt x="322160" y="184176"/>
                  <a:pt x="321440" y="184136"/>
                  <a:pt x="320713" y="184011"/>
                </a:cubicBezTo>
                <a:cubicBezTo>
                  <a:pt x="299601" y="180377"/>
                  <a:pt x="284209" y="175432"/>
                  <a:pt x="274271" y="168806"/>
                </a:cubicBezTo>
                <a:cubicBezTo>
                  <a:pt x="270890" y="166552"/>
                  <a:pt x="267242" y="163614"/>
                  <a:pt x="263311" y="159984"/>
                </a:cubicBezTo>
                <a:lnTo>
                  <a:pt x="262235" y="158968"/>
                </a:lnTo>
                <a:lnTo>
                  <a:pt x="264993" y="172756"/>
                </a:lnTo>
                <a:cubicBezTo>
                  <a:pt x="266047" y="178023"/>
                  <a:pt x="262549" y="183033"/>
                  <a:pt x="257410" y="183987"/>
                </a:cubicBezTo>
                <a:lnTo>
                  <a:pt x="256284" y="184128"/>
                </a:lnTo>
                <a:cubicBezTo>
                  <a:pt x="252180" y="184401"/>
                  <a:pt x="248194" y="184581"/>
                  <a:pt x="244324" y="184670"/>
                </a:cubicBezTo>
                <a:lnTo>
                  <a:pt x="240493" y="184728"/>
                </a:lnTo>
                <a:lnTo>
                  <a:pt x="240493" y="184728"/>
                </a:lnTo>
                <a:lnTo>
                  <a:pt x="236740" y="184724"/>
                </a:lnTo>
                <a:cubicBezTo>
                  <a:pt x="209503" y="184468"/>
                  <a:pt x="188549" y="179213"/>
                  <a:pt x="173872" y="168599"/>
                </a:cubicBezTo>
                <a:cubicBezTo>
                  <a:pt x="165357" y="162442"/>
                  <a:pt x="157688" y="155476"/>
                  <a:pt x="150872" y="147712"/>
                </a:cubicBezTo>
                <a:lnTo>
                  <a:pt x="150866" y="165087"/>
                </a:lnTo>
                <a:lnTo>
                  <a:pt x="150878" y="165092"/>
                </a:lnTo>
                <a:lnTo>
                  <a:pt x="150878" y="184142"/>
                </a:lnTo>
                <a:lnTo>
                  <a:pt x="150866" y="184137"/>
                </a:lnTo>
                <a:lnTo>
                  <a:pt x="150878" y="241299"/>
                </a:lnTo>
                <a:cubicBezTo>
                  <a:pt x="150878" y="250484"/>
                  <a:pt x="152060" y="259393"/>
                  <a:pt x="154280" y="267882"/>
                </a:cubicBezTo>
                <a:lnTo>
                  <a:pt x="154823" y="269875"/>
                </a:lnTo>
                <a:lnTo>
                  <a:pt x="155867" y="273336"/>
                </a:lnTo>
                <a:cubicBezTo>
                  <a:pt x="156004" y="273764"/>
                  <a:pt x="156144" y="274191"/>
                  <a:pt x="156287" y="274616"/>
                </a:cubicBezTo>
                <a:cubicBezTo>
                  <a:pt x="156553" y="275412"/>
                  <a:pt x="156830" y="276206"/>
                  <a:pt x="157116" y="276995"/>
                </a:cubicBezTo>
                <a:lnTo>
                  <a:pt x="156287" y="274616"/>
                </a:lnTo>
                <a:cubicBezTo>
                  <a:pt x="156652" y="275705"/>
                  <a:pt x="157034" y="276786"/>
                  <a:pt x="157433" y="277859"/>
                </a:cubicBezTo>
                <a:lnTo>
                  <a:pt x="158879" y="281527"/>
                </a:lnTo>
                <a:lnTo>
                  <a:pt x="158879" y="281527"/>
                </a:lnTo>
                <a:lnTo>
                  <a:pt x="160419" y="285043"/>
                </a:lnTo>
                <a:cubicBezTo>
                  <a:pt x="160445" y="285101"/>
                  <a:pt x="160472" y="285158"/>
                  <a:pt x="160499" y="285216"/>
                </a:cubicBezTo>
                <a:cubicBezTo>
                  <a:pt x="160965" y="286224"/>
                  <a:pt x="161450" y="287231"/>
                  <a:pt x="161950" y="288228"/>
                </a:cubicBezTo>
                <a:cubicBezTo>
                  <a:pt x="167887" y="300060"/>
                  <a:pt x="176001" y="310613"/>
                  <a:pt x="185765" y="319360"/>
                </a:cubicBezTo>
                <a:lnTo>
                  <a:pt x="184963" y="318635"/>
                </a:lnTo>
                <a:cubicBezTo>
                  <a:pt x="186089" y="319665"/>
                  <a:pt x="187238" y="320670"/>
                  <a:pt x="188408" y="321651"/>
                </a:cubicBezTo>
                <a:lnTo>
                  <a:pt x="185765" y="319360"/>
                </a:lnTo>
                <a:cubicBezTo>
                  <a:pt x="186732" y="320228"/>
                  <a:pt x="187716" y="321077"/>
                  <a:pt x="188716" y="321908"/>
                </a:cubicBezTo>
                <a:lnTo>
                  <a:pt x="188408" y="321651"/>
                </a:lnTo>
                <a:cubicBezTo>
                  <a:pt x="190474" y="323382"/>
                  <a:pt x="192608" y="325034"/>
                  <a:pt x="194805" y="326604"/>
                </a:cubicBezTo>
                <a:cubicBezTo>
                  <a:pt x="194998" y="326743"/>
                  <a:pt x="195192" y="326880"/>
                  <a:pt x="195386" y="327017"/>
                </a:cubicBezTo>
                <a:lnTo>
                  <a:pt x="194805" y="326604"/>
                </a:lnTo>
                <a:cubicBezTo>
                  <a:pt x="195884" y="327375"/>
                  <a:pt x="196978" y="328126"/>
                  <a:pt x="198087" y="328857"/>
                </a:cubicBezTo>
                <a:lnTo>
                  <a:pt x="195386" y="327017"/>
                </a:lnTo>
                <a:cubicBezTo>
                  <a:pt x="212432" y="339023"/>
                  <a:pt x="233219" y="346074"/>
                  <a:pt x="255653" y="346074"/>
                </a:cubicBezTo>
                <a:cubicBezTo>
                  <a:pt x="278353" y="346074"/>
                  <a:pt x="299367" y="338855"/>
                  <a:pt x="316524" y="326588"/>
                </a:cubicBezTo>
                <a:cubicBezTo>
                  <a:pt x="317475" y="325908"/>
                  <a:pt x="318416" y="325212"/>
                  <a:pt x="319344" y="324500"/>
                </a:cubicBezTo>
                <a:lnTo>
                  <a:pt x="316524" y="326588"/>
                </a:lnTo>
                <a:cubicBezTo>
                  <a:pt x="317593" y="325824"/>
                  <a:pt x="318646" y="325041"/>
                  <a:pt x="319684" y="324238"/>
                </a:cubicBezTo>
                <a:lnTo>
                  <a:pt x="319344" y="324500"/>
                </a:lnTo>
                <a:cubicBezTo>
                  <a:pt x="321510" y="322840"/>
                  <a:pt x="323610" y="321096"/>
                  <a:pt x="325638" y="319274"/>
                </a:cubicBezTo>
                <a:cubicBezTo>
                  <a:pt x="325841" y="319092"/>
                  <a:pt x="326044" y="318908"/>
                  <a:pt x="326247" y="318723"/>
                </a:cubicBezTo>
                <a:cubicBezTo>
                  <a:pt x="327013" y="318024"/>
                  <a:pt x="327768" y="317315"/>
                  <a:pt x="328512" y="316595"/>
                </a:cubicBezTo>
                <a:lnTo>
                  <a:pt x="326247" y="318723"/>
                </a:lnTo>
                <a:cubicBezTo>
                  <a:pt x="327308" y="317756"/>
                  <a:pt x="328348" y="316766"/>
                  <a:pt x="329368" y="315756"/>
                </a:cubicBezTo>
                <a:lnTo>
                  <a:pt x="328512" y="316595"/>
                </a:lnTo>
                <a:cubicBezTo>
                  <a:pt x="329651" y="315492"/>
                  <a:pt x="330766" y="314364"/>
                  <a:pt x="331855" y="313210"/>
                </a:cubicBezTo>
                <a:lnTo>
                  <a:pt x="333334" y="311611"/>
                </a:lnTo>
                <a:cubicBezTo>
                  <a:pt x="339586" y="304707"/>
                  <a:pt x="344932" y="296966"/>
                  <a:pt x="349181" y="288576"/>
                </a:cubicBezTo>
                <a:lnTo>
                  <a:pt x="349002" y="288929"/>
                </a:lnTo>
                <a:cubicBezTo>
                  <a:pt x="349628" y="287703"/>
                  <a:pt x="350231" y="286464"/>
                  <a:pt x="350810" y="285211"/>
                </a:cubicBezTo>
                <a:cubicBezTo>
                  <a:pt x="350854" y="285116"/>
                  <a:pt x="350899" y="285018"/>
                  <a:pt x="350944" y="284920"/>
                </a:cubicBezTo>
                <a:lnTo>
                  <a:pt x="350810" y="285211"/>
                </a:lnTo>
                <a:cubicBezTo>
                  <a:pt x="351327" y="284093"/>
                  <a:pt x="351825" y="282964"/>
                  <a:pt x="352303" y="281826"/>
                </a:cubicBezTo>
                <a:lnTo>
                  <a:pt x="350944" y="284920"/>
                </a:lnTo>
                <a:cubicBezTo>
                  <a:pt x="351485" y="283740"/>
                  <a:pt x="352005" y="282548"/>
                  <a:pt x="352503" y="281345"/>
                </a:cubicBezTo>
                <a:lnTo>
                  <a:pt x="352303" y="281826"/>
                </a:lnTo>
                <a:cubicBezTo>
                  <a:pt x="352852" y="280516"/>
                  <a:pt x="353376" y="279194"/>
                  <a:pt x="353873" y="277858"/>
                </a:cubicBezTo>
                <a:lnTo>
                  <a:pt x="352503" y="281345"/>
                </a:lnTo>
                <a:cubicBezTo>
                  <a:pt x="353053" y="280016"/>
                  <a:pt x="353577" y="278673"/>
                  <a:pt x="354073" y="277318"/>
                </a:cubicBezTo>
                <a:lnTo>
                  <a:pt x="353873" y="277858"/>
                </a:lnTo>
                <a:cubicBezTo>
                  <a:pt x="354797" y="275378"/>
                  <a:pt x="355629" y="272854"/>
                  <a:pt x="356366" y="270289"/>
                </a:cubicBezTo>
                <a:cubicBezTo>
                  <a:pt x="358770" y="261923"/>
                  <a:pt x="360159" y="253128"/>
                  <a:pt x="360393" y="244046"/>
                </a:cubicBezTo>
                <a:lnTo>
                  <a:pt x="360428" y="241299"/>
                </a:lnTo>
                <a:lnTo>
                  <a:pt x="360428" y="155574"/>
                </a:lnTo>
                <a:cubicBezTo>
                  <a:pt x="360428" y="145531"/>
                  <a:pt x="352657" y="137304"/>
                  <a:pt x="342800" y="136576"/>
                </a:cubicBezTo>
                <a:lnTo>
                  <a:pt x="341378" y="136524"/>
                </a:lnTo>
                <a:close/>
                <a:moveTo>
                  <a:pt x="389003" y="184149"/>
                </a:moveTo>
                <a:lnTo>
                  <a:pt x="379476" y="184147"/>
                </a:lnTo>
                <a:lnTo>
                  <a:pt x="379478" y="241299"/>
                </a:lnTo>
                <a:cubicBezTo>
                  <a:pt x="379478" y="250595"/>
                  <a:pt x="378454" y="259652"/>
                  <a:pt x="376512" y="268363"/>
                </a:cubicBezTo>
                <a:cubicBezTo>
                  <a:pt x="394689" y="263400"/>
                  <a:pt x="408053" y="246767"/>
                  <a:pt x="408053" y="227012"/>
                </a:cubicBezTo>
                <a:lnTo>
                  <a:pt x="408053" y="203199"/>
                </a:lnTo>
                <a:cubicBezTo>
                  <a:pt x="408053" y="201764"/>
                  <a:pt x="407895" y="200367"/>
                  <a:pt x="407594" y="199023"/>
                </a:cubicBezTo>
                <a:lnTo>
                  <a:pt x="407589" y="198975"/>
                </a:lnTo>
                <a:cubicBezTo>
                  <a:pt x="407405" y="198205"/>
                  <a:pt x="407211" y="197535"/>
                  <a:pt x="406981" y="196883"/>
                </a:cubicBezTo>
                <a:cubicBezTo>
                  <a:pt x="406920" y="196691"/>
                  <a:pt x="406851" y="196505"/>
                  <a:pt x="406779" y="196321"/>
                </a:cubicBezTo>
                <a:lnTo>
                  <a:pt x="406981" y="196883"/>
                </a:lnTo>
                <a:cubicBezTo>
                  <a:pt x="406811" y="196399"/>
                  <a:pt x="406623" y="195925"/>
                  <a:pt x="406416" y="195460"/>
                </a:cubicBezTo>
                <a:lnTo>
                  <a:pt x="406779" y="196321"/>
                </a:lnTo>
                <a:cubicBezTo>
                  <a:pt x="406608" y="195878"/>
                  <a:pt x="406420" y="195443"/>
                  <a:pt x="406217" y="195017"/>
                </a:cubicBezTo>
                <a:lnTo>
                  <a:pt x="406416" y="195460"/>
                </a:lnTo>
                <a:cubicBezTo>
                  <a:pt x="406232" y="195047"/>
                  <a:pt x="406033" y="194641"/>
                  <a:pt x="405821" y="194243"/>
                </a:cubicBezTo>
                <a:lnTo>
                  <a:pt x="406217" y="195017"/>
                </a:lnTo>
                <a:cubicBezTo>
                  <a:pt x="405997" y="194554"/>
                  <a:pt x="405758" y="194102"/>
                  <a:pt x="405503" y="193661"/>
                </a:cubicBezTo>
                <a:lnTo>
                  <a:pt x="405821" y="194243"/>
                </a:lnTo>
                <a:cubicBezTo>
                  <a:pt x="405606" y="193840"/>
                  <a:pt x="405377" y="193446"/>
                  <a:pt x="405134" y="193061"/>
                </a:cubicBezTo>
                <a:lnTo>
                  <a:pt x="405503" y="193661"/>
                </a:lnTo>
                <a:cubicBezTo>
                  <a:pt x="405282" y="193281"/>
                  <a:pt x="405049" y="192909"/>
                  <a:pt x="404803" y="192545"/>
                </a:cubicBezTo>
                <a:lnTo>
                  <a:pt x="405134" y="193061"/>
                </a:lnTo>
                <a:cubicBezTo>
                  <a:pt x="404874" y="192648"/>
                  <a:pt x="404599" y="192246"/>
                  <a:pt x="404309" y="191855"/>
                </a:cubicBezTo>
                <a:lnTo>
                  <a:pt x="404803" y="192545"/>
                </a:lnTo>
                <a:cubicBezTo>
                  <a:pt x="404563" y="192190"/>
                  <a:pt x="404310" y="191843"/>
                  <a:pt x="404047" y="191505"/>
                </a:cubicBezTo>
                <a:lnTo>
                  <a:pt x="404309" y="191855"/>
                </a:lnTo>
                <a:cubicBezTo>
                  <a:pt x="403058" y="190170"/>
                  <a:pt x="401534" y="188698"/>
                  <a:pt x="399804" y="187505"/>
                </a:cubicBezTo>
                <a:cubicBezTo>
                  <a:pt x="399617" y="187374"/>
                  <a:pt x="399427" y="187249"/>
                  <a:pt x="399236" y="187126"/>
                </a:cubicBezTo>
                <a:lnTo>
                  <a:pt x="399804" y="187505"/>
                </a:lnTo>
                <a:cubicBezTo>
                  <a:pt x="399403" y="187228"/>
                  <a:pt x="398990" y="186966"/>
                  <a:pt x="398567" y="186720"/>
                </a:cubicBezTo>
                <a:lnTo>
                  <a:pt x="399236" y="187126"/>
                </a:lnTo>
                <a:cubicBezTo>
                  <a:pt x="398886" y="186904"/>
                  <a:pt x="398529" y="186692"/>
                  <a:pt x="398165" y="186492"/>
                </a:cubicBezTo>
                <a:lnTo>
                  <a:pt x="398567" y="186720"/>
                </a:lnTo>
                <a:cubicBezTo>
                  <a:pt x="398150" y="186478"/>
                  <a:pt x="397723" y="186251"/>
                  <a:pt x="397287" y="186040"/>
                </a:cubicBezTo>
                <a:lnTo>
                  <a:pt x="398165" y="186492"/>
                </a:lnTo>
                <a:cubicBezTo>
                  <a:pt x="397745" y="186261"/>
                  <a:pt x="397316" y="186046"/>
                  <a:pt x="396878" y="185847"/>
                </a:cubicBezTo>
                <a:lnTo>
                  <a:pt x="397287" y="186040"/>
                </a:lnTo>
                <a:cubicBezTo>
                  <a:pt x="396908" y="185856"/>
                  <a:pt x="396521" y="185685"/>
                  <a:pt x="396128" y="185526"/>
                </a:cubicBezTo>
                <a:lnTo>
                  <a:pt x="396878" y="185847"/>
                </a:lnTo>
                <a:cubicBezTo>
                  <a:pt x="396368" y="185615"/>
                  <a:pt x="395845" y="185405"/>
                  <a:pt x="395312" y="185218"/>
                </a:cubicBezTo>
                <a:lnTo>
                  <a:pt x="396128" y="185526"/>
                </a:lnTo>
                <a:cubicBezTo>
                  <a:pt x="395744" y="185371"/>
                  <a:pt x="395354" y="185228"/>
                  <a:pt x="394958" y="185098"/>
                </a:cubicBezTo>
                <a:lnTo>
                  <a:pt x="395312" y="185218"/>
                </a:lnTo>
                <a:cubicBezTo>
                  <a:pt x="394833" y="185050"/>
                  <a:pt x="394345" y="184901"/>
                  <a:pt x="393849" y="184771"/>
                </a:cubicBezTo>
                <a:lnTo>
                  <a:pt x="394958" y="185098"/>
                </a:lnTo>
                <a:cubicBezTo>
                  <a:pt x="394485" y="184943"/>
                  <a:pt x="394005" y="184806"/>
                  <a:pt x="393517" y="184687"/>
                </a:cubicBezTo>
                <a:lnTo>
                  <a:pt x="393849" y="184771"/>
                </a:lnTo>
                <a:cubicBezTo>
                  <a:pt x="393354" y="184641"/>
                  <a:pt x="392851" y="184531"/>
                  <a:pt x="392341" y="184441"/>
                </a:cubicBezTo>
                <a:lnTo>
                  <a:pt x="393517" y="184687"/>
                </a:lnTo>
                <a:cubicBezTo>
                  <a:pt x="393047" y="184573"/>
                  <a:pt x="392570" y="184476"/>
                  <a:pt x="392088" y="184398"/>
                </a:cubicBezTo>
                <a:lnTo>
                  <a:pt x="392341" y="184441"/>
                </a:lnTo>
                <a:cubicBezTo>
                  <a:pt x="391765" y="184339"/>
                  <a:pt x="391181" y="184263"/>
                  <a:pt x="390589" y="184214"/>
                </a:cubicBezTo>
                <a:lnTo>
                  <a:pt x="389003" y="184149"/>
                </a:lnTo>
                <a:close/>
                <a:moveTo>
                  <a:pt x="103253" y="227012"/>
                </a:moveTo>
                <a:cubicBezTo>
                  <a:pt x="103253" y="246767"/>
                  <a:pt x="116618" y="263401"/>
                  <a:pt x="134800" y="268365"/>
                </a:cubicBezTo>
                <a:cubicBezTo>
                  <a:pt x="132852" y="259646"/>
                  <a:pt x="131828" y="250592"/>
                  <a:pt x="131828" y="241299"/>
                </a:cubicBezTo>
                <a:lnTo>
                  <a:pt x="131826" y="184147"/>
                </a:lnTo>
                <a:lnTo>
                  <a:pt x="122303" y="184149"/>
                </a:lnTo>
                <a:cubicBezTo>
                  <a:pt x="112261" y="184149"/>
                  <a:pt x="104033" y="191920"/>
                  <a:pt x="103306" y="201777"/>
                </a:cubicBezTo>
                <a:lnTo>
                  <a:pt x="103253" y="203199"/>
                </a:lnTo>
                <a:lnTo>
                  <a:pt x="103253" y="227012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7" name="Rect 0"/>
          <p:cNvSpPr>
            <a:spLocks noChangeAspect="1"/>
          </p:cNvSpPr>
          <p:nvPr/>
        </p:nvSpPr>
        <p:spPr>
          <a:xfrm rot="0">
            <a:off x="10271125" y="5598795"/>
            <a:ext cx="512445" cy="594995"/>
          </a:xfrm>
          <a:custGeom>
            <a:gdLst>
              <a:gd fmla="*/ 324638 w 511309" name="TX0"/>
              <a:gd fmla="*/ 3459 h 593726" name="TY0"/>
              <a:gd fmla="*/ 414414 w 511309" name="TX1"/>
              <a:gd fmla="*/ 129226 h 593726" name="TY1"/>
              <a:gd fmla="*/ 413081 w 511309" name="TX2"/>
              <a:gd fmla="*/ 173664 h 593726" name="TY2"/>
              <a:gd fmla="*/ 427103 w 511309" name="TX3"/>
              <a:gd fmla="*/ 203199 h 593726" name="TY3"/>
              <a:gd fmla="*/ 427103 w 511309" name="TX4"/>
              <a:gd fmla="*/ 227012 h 593726" name="TY4"/>
              <a:gd fmla="*/ 370071 w 511309" name="TX5"/>
              <a:gd fmla="*/ 288735 h 593726" name="TY5"/>
              <a:gd fmla="*/ 331858 w 511309" name="TX6"/>
              <a:gd fmla="*/ 338904 h 593726" name="TY6"/>
              <a:gd fmla="*/ 331855 w 511309" name="TX7"/>
              <a:gd fmla="*/ 405957 h 593726" name="TY7"/>
              <a:gd fmla="*/ 345541 w 511309" name="TX8"/>
              <a:gd fmla="*/ 408547 h 593726" name="TY8"/>
              <a:gd fmla="*/ 469793 w 511309" name="TX9"/>
              <a:gd fmla="*/ 456867 h 593726" name="TY9"/>
              <a:gd fmla="*/ 506061 w 511309" name="TX10"/>
              <a:gd fmla="*/ 505748 h 593726" name="TY10"/>
              <a:gd fmla="*/ 511251 w 511309" name="TX11"/>
              <a:gd fmla="*/ 573213 h 593726" name="TY11"/>
              <a:gd fmla="*/ 493718 w 511309" name="TX12"/>
              <a:gd fmla="*/ 593668 h 593726" name="TY12"/>
              <a:gd fmla="*/ 492257 w 511309" name="TX13"/>
              <a:gd fmla="*/ 593724 h 593726" name="TY13"/>
              <a:gd fmla="*/ 19050 w 511309" name="TX14"/>
              <a:gd fmla="*/ 593724 h 593726" name="TY14"/>
              <a:gd fmla="*/ 0 w 511309" name="TX15"/>
              <a:gd fmla="*/ 574674 h 593726" name="TY15"/>
              <a:gd fmla="*/ 56 w 511309" name="TX16"/>
              <a:gd fmla="*/ 573213 h 593726" name="TY16"/>
              <a:gd fmla="*/ 5246 w 511309" name="TX17"/>
              <a:gd fmla="*/ 505748 h 593726" name="TY17"/>
              <a:gd fmla="*/ 41514 w 511309" name="TX18"/>
              <a:gd fmla="*/ 456867 h 593726" name="TY18"/>
              <a:gd fmla="*/ 165766 w 511309" name="TX19"/>
              <a:gd fmla="*/ 408547 h 593726" name="TY19"/>
              <a:gd fmla="*/ 179443 w 511309" name="TX20"/>
              <a:gd fmla="*/ 405957 h 593726" name="TY20"/>
              <a:gd fmla="*/ 179439 w 511309" name="TX21"/>
              <a:gd fmla="*/ 338897 h 593726" name="TY21"/>
              <a:gd fmla="*/ 141238 w 511309" name="TX22"/>
              <a:gd fmla="*/ 288730 h 593726" name="TY22"/>
              <a:gd fmla="*/ 84242 w 511309" name="TX23"/>
              <a:gd fmla="*/ 229232 h 593726" name="TY23"/>
              <a:gd fmla="*/ 84203 w 511309" name="TX24"/>
              <a:gd fmla="*/ 227012 h 593726" name="TY24"/>
              <a:gd fmla="*/ 84203 w 511309" name="TX25"/>
              <a:gd fmla="*/ 203199 h 593726" name="TY25"/>
              <a:gd fmla="*/ 93832 w 511309" name="TX26"/>
              <a:gd fmla="*/ 177881 h 593726" name="TY26"/>
              <a:gd fmla="*/ 91761 w 511309" name="TX27"/>
              <a:gd fmla="*/ 130174 h 593726" name="TY27"/>
              <a:gd fmla="*/ 137960 w 511309" name="TX28"/>
              <a:gd fmla="*/ 31877 h 593726" name="TY28"/>
              <a:gd fmla="*/ 208028 w 511309" name="TX29"/>
              <a:gd fmla="*/ 3174 h 593726" name="TY29"/>
              <a:gd fmla="*/ 251882 w 511309" name="TX30"/>
              <a:gd fmla="*/ 10204 h 593726" name="TY30"/>
              <a:gd fmla="*/ 254965 w 511309" name="TX31"/>
              <a:gd fmla="*/ 11432 h 593726" name="TY31"/>
              <a:gd fmla="*/ 257895 w 511309" name="TX32"/>
              <a:gd fmla="*/ 9802 h 593726" name="TY32"/>
              <a:gd fmla="*/ 324638 w 511309" name="TX33"/>
              <a:gd fmla="*/ 3459 h 593726" name="TY33"/>
              <a:gd fmla="*/ 255653 w 511309" name="TX35"/>
              <a:gd fmla="*/ 365124 h 593726" name="TY35"/>
              <a:gd fmla="*/ 198508 w 511309" name="TX36"/>
              <a:gd fmla="*/ 351178 h 593726" name="TY36"/>
              <a:gd fmla="*/ 198516 w 511309" name="TX37"/>
              <a:gd fmla="*/ 410351 h 593726" name="TY37"/>
              <a:gd fmla="*/ 255653 w 511309" name="TX38"/>
              <a:gd fmla="*/ 422274 h 593726" name="TY38"/>
              <a:gd fmla="*/ 312797 w 511309" name="TX39"/>
              <a:gd fmla="*/ 410348 h 593726" name="TY39"/>
              <a:gd fmla="*/ 312807 w 511309" name="TX40"/>
              <a:gd fmla="*/ 351174 h 593726" name="TY40"/>
              <a:gd fmla="*/ 255653 w 511309" name="TX41"/>
              <a:gd fmla="*/ 365124 h 593726" name="TY41"/>
              <a:gd fmla="*/ 341378 w 511309" name="TX43"/>
              <a:gd fmla="*/ 136524 h 593726" name="TY43"/>
              <a:gd fmla="*/ 331853 w 511309" name="TX44"/>
              <a:gd fmla="*/ 136522 h 593726" name="TY44"/>
              <a:gd fmla="*/ 331853 w 511309" name="TX45"/>
              <a:gd fmla="*/ 174624 h 593726" name="TY45"/>
              <a:gd fmla="*/ 323902 w 511309" name="TX46"/>
              <a:gd fmla="*/ 184023 h 593726" name="TY46"/>
              <a:gd fmla="*/ 322862 w 511309" name="TX47"/>
              <a:gd fmla="*/ 184138 h 593726" name="TY47"/>
              <a:gd fmla="*/ 320713 w 511309" name="TX48"/>
              <a:gd fmla="*/ 184011 h 593726" name="TY48"/>
              <a:gd fmla="*/ 274271 w 511309" name="TX49"/>
              <a:gd fmla="*/ 168806 h 593726" name="TY49"/>
              <a:gd fmla="*/ 263311 w 511309" name="TX50"/>
              <a:gd fmla="*/ 159984 h 593726" name="TY50"/>
              <a:gd fmla="*/ 262235 w 511309" name="TX51"/>
              <a:gd fmla="*/ 158968 h 593726" name="TY51"/>
              <a:gd fmla="*/ 264993 w 511309" name="TX52"/>
              <a:gd fmla="*/ 172756 h 593726" name="TY52"/>
              <a:gd fmla="*/ 257410 w 511309" name="TX53"/>
              <a:gd fmla="*/ 183987 h 593726" name="TY53"/>
              <a:gd fmla="*/ 256284 w 511309" name="TX54"/>
              <a:gd fmla="*/ 184128 h 593726" name="TY54"/>
              <a:gd fmla="*/ 244324 w 511309" name="TX55"/>
              <a:gd fmla="*/ 184670 h 593726" name="TY55"/>
              <a:gd fmla="*/ 240493 w 511309" name="TX56"/>
              <a:gd fmla="*/ 184728 h 593726" name="TY56"/>
              <a:gd fmla="*/ 240493 w 511309" name="TX57"/>
              <a:gd fmla="*/ 184728 h 593726" name="TY57"/>
              <a:gd fmla="*/ 236740 w 511309" name="TX58"/>
              <a:gd fmla="*/ 184724 h 593726" name="TY58"/>
              <a:gd fmla="*/ 173872 w 511309" name="TX59"/>
              <a:gd fmla="*/ 168599 h 593726" name="TY59"/>
              <a:gd fmla="*/ 150872 w 511309" name="TX60"/>
              <a:gd fmla="*/ 147712 h 593726" name="TY60"/>
              <a:gd fmla="*/ 150866 w 511309" name="TX61"/>
              <a:gd fmla="*/ 165087 h 593726" name="TY61"/>
              <a:gd fmla="*/ 150878 w 511309" name="TX62"/>
              <a:gd fmla="*/ 165092 h 593726" name="TY62"/>
              <a:gd fmla="*/ 150878 w 511309" name="TX63"/>
              <a:gd fmla="*/ 184142 h 593726" name="TY63"/>
              <a:gd fmla="*/ 150866 w 511309" name="TX64"/>
              <a:gd fmla="*/ 184137 h 593726" name="TY64"/>
              <a:gd fmla="*/ 150878 w 511309" name="TX65"/>
              <a:gd fmla="*/ 241299 h 593726" name="TY65"/>
              <a:gd fmla="*/ 154280 w 511309" name="TX66"/>
              <a:gd fmla="*/ 267882 h 593726" name="TY66"/>
              <a:gd fmla="*/ 154823 w 511309" name="TX67"/>
              <a:gd fmla="*/ 269875 h 593726" name="TY67"/>
              <a:gd fmla="*/ 155867 w 511309" name="TX68"/>
              <a:gd fmla="*/ 273336 h 593726" name="TY68"/>
              <a:gd fmla="*/ 156287 w 511309" name="TX69"/>
              <a:gd fmla="*/ 274616 h 593726" name="TY69"/>
              <a:gd fmla="*/ 157116 w 511309" name="TX70"/>
              <a:gd fmla="*/ 276995 h 593726" name="TY70"/>
              <a:gd fmla="*/ 156287 w 511309" name="TX71"/>
              <a:gd fmla="*/ 274616 h 593726" name="TY71"/>
              <a:gd fmla="*/ 157433 w 511309" name="TX72"/>
              <a:gd fmla="*/ 277859 h 593726" name="TY72"/>
              <a:gd fmla="*/ 158879 w 511309" name="TX73"/>
              <a:gd fmla="*/ 281527 h 593726" name="TY73"/>
              <a:gd fmla="*/ 158879 w 511309" name="TX74"/>
              <a:gd fmla="*/ 281527 h 593726" name="TY74"/>
              <a:gd fmla="*/ 160419 w 511309" name="TX75"/>
              <a:gd fmla="*/ 285043 h 593726" name="TY75"/>
              <a:gd fmla="*/ 160499 w 511309" name="TX76"/>
              <a:gd fmla="*/ 285216 h 593726" name="TY76"/>
              <a:gd fmla="*/ 161950 w 511309" name="TX77"/>
              <a:gd fmla="*/ 288228 h 593726" name="TY77"/>
              <a:gd fmla="*/ 185765 w 511309" name="TX78"/>
              <a:gd fmla="*/ 319360 h 593726" name="TY78"/>
              <a:gd fmla="*/ 184963 w 511309" name="TX79"/>
              <a:gd fmla="*/ 318635 h 593726" name="TY79"/>
              <a:gd fmla="*/ 188408 w 511309" name="TX80"/>
              <a:gd fmla="*/ 321651 h 593726" name="TY80"/>
              <a:gd fmla="*/ 185765 w 511309" name="TX81"/>
              <a:gd fmla="*/ 319360 h 593726" name="TY81"/>
              <a:gd fmla="*/ 188716 w 511309" name="TX82"/>
              <a:gd fmla="*/ 321908 h 593726" name="TY82"/>
              <a:gd fmla="*/ 188408 w 511309" name="TX83"/>
              <a:gd fmla="*/ 321651 h 593726" name="TY83"/>
              <a:gd fmla="*/ 194805 w 511309" name="TX84"/>
              <a:gd fmla="*/ 326604 h 593726" name="TY84"/>
              <a:gd fmla="*/ 195386 w 511309" name="TX85"/>
              <a:gd fmla="*/ 327017 h 593726" name="TY85"/>
              <a:gd fmla="*/ 194805 w 511309" name="TX86"/>
              <a:gd fmla="*/ 326604 h 593726" name="TY86"/>
              <a:gd fmla="*/ 198087 w 511309" name="TX87"/>
              <a:gd fmla="*/ 328857 h 593726" name="TY87"/>
              <a:gd fmla="*/ 195386 w 511309" name="TX88"/>
              <a:gd fmla="*/ 327017 h 593726" name="TY88"/>
              <a:gd fmla="*/ 255653 w 511309" name="TX89"/>
              <a:gd fmla="*/ 346074 h 593726" name="TY89"/>
              <a:gd fmla="*/ 316524 w 511309" name="TX90"/>
              <a:gd fmla="*/ 326588 h 593726" name="TY90"/>
              <a:gd fmla="*/ 319344 w 511309" name="TX91"/>
              <a:gd fmla="*/ 324500 h 593726" name="TY91"/>
              <a:gd fmla="*/ 316524 w 511309" name="TX92"/>
              <a:gd fmla="*/ 326588 h 593726" name="TY92"/>
              <a:gd fmla="*/ 319684 w 511309" name="TX93"/>
              <a:gd fmla="*/ 324238 h 593726" name="TY93"/>
              <a:gd fmla="*/ 319344 w 511309" name="TX94"/>
              <a:gd fmla="*/ 324500 h 593726" name="TY94"/>
              <a:gd fmla="*/ 325638 w 511309" name="TX95"/>
              <a:gd fmla="*/ 319274 h 593726" name="TY95"/>
              <a:gd fmla="*/ 326247 w 511309" name="TX96"/>
              <a:gd fmla="*/ 318723 h 593726" name="TY96"/>
              <a:gd fmla="*/ 328512 w 511309" name="TX97"/>
              <a:gd fmla="*/ 316595 h 593726" name="TY97"/>
              <a:gd fmla="*/ 326247 w 511309" name="TX98"/>
              <a:gd fmla="*/ 318723 h 593726" name="TY98"/>
              <a:gd fmla="*/ 329368 w 511309" name="TX99"/>
              <a:gd fmla="*/ 315756 h 593726" name="TY99"/>
              <a:gd fmla="*/ 328512 w 511309" name="TX100"/>
              <a:gd fmla="*/ 316595 h 593726" name="TY100"/>
              <a:gd fmla="*/ 331855 w 511309" name="TX101"/>
              <a:gd fmla="*/ 313210 h 593726" name="TY101"/>
              <a:gd fmla="*/ 333334 w 511309" name="TX102"/>
              <a:gd fmla="*/ 311611 h 593726" name="TY102"/>
              <a:gd fmla="*/ 349181 w 511309" name="TX103"/>
              <a:gd fmla="*/ 288576 h 593726" name="TY103"/>
              <a:gd fmla="*/ 349002 w 511309" name="TX104"/>
              <a:gd fmla="*/ 288929 h 593726" name="TY104"/>
              <a:gd fmla="*/ 350810 w 511309" name="TX105"/>
              <a:gd fmla="*/ 285211 h 593726" name="TY105"/>
              <a:gd fmla="*/ 350944 w 511309" name="TX106"/>
              <a:gd fmla="*/ 284920 h 593726" name="TY106"/>
              <a:gd fmla="*/ 350810 w 511309" name="TX107"/>
              <a:gd fmla="*/ 285211 h 593726" name="TY107"/>
              <a:gd fmla="*/ 352303 w 511309" name="TX108"/>
              <a:gd fmla="*/ 281826 h 593726" name="TY108"/>
              <a:gd fmla="*/ 350944 w 511309" name="TX109"/>
              <a:gd fmla="*/ 284920 h 593726" name="TY109"/>
              <a:gd fmla="*/ 352503 w 511309" name="TX110"/>
              <a:gd fmla="*/ 281345 h 593726" name="TY110"/>
              <a:gd fmla="*/ 352303 w 511309" name="TX111"/>
              <a:gd fmla="*/ 281826 h 593726" name="TY111"/>
              <a:gd fmla="*/ 353873 w 511309" name="TX112"/>
              <a:gd fmla="*/ 277858 h 593726" name="TY112"/>
              <a:gd fmla="*/ 352503 w 511309" name="TX113"/>
              <a:gd fmla="*/ 281345 h 593726" name="TY113"/>
              <a:gd fmla="*/ 354073 w 511309" name="TX114"/>
              <a:gd fmla="*/ 277318 h 593726" name="TY114"/>
              <a:gd fmla="*/ 353873 w 511309" name="TX115"/>
              <a:gd fmla="*/ 277858 h 593726" name="TY115"/>
              <a:gd fmla="*/ 356366 w 511309" name="TX116"/>
              <a:gd fmla="*/ 270289 h 593726" name="TY116"/>
              <a:gd fmla="*/ 360393 w 511309" name="TX117"/>
              <a:gd fmla="*/ 244046 h 593726" name="TY117"/>
              <a:gd fmla="*/ 360428 w 511309" name="TX118"/>
              <a:gd fmla="*/ 241299 h 593726" name="TY118"/>
              <a:gd fmla="*/ 360428 w 511309" name="TX119"/>
              <a:gd fmla="*/ 155574 h 593726" name="TY119"/>
              <a:gd fmla="*/ 342800 w 511309" name="TX120"/>
              <a:gd fmla="*/ 136576 h 593726" name="TY120"/>
              <a:gd fmla="*/ 341378 w 511309" name="TX121"/>
              <a:gd fmla="*/ 136524 h 593726" name="TY121"/>
              <a:gd fmla="*/ 389003 w 511309" name="TX123"/>
              <a:gd fmla="*/ 184149 h 593726" name="TY123"/>
              <a:gd fmla="*/ 379476 w 511309" name="TX124"/>
              <a:gd fmla="*/ 184147 h 593726" name="TY124"/>
              <a:gd fmla="*/ 379478 w 511309" name="TX125"/>
              <a:gd fmla="*/ 241299 h 593726" name="TY125"/>
              <a:gd fmla="*/ 376512 w 511309" name="TX126"/>
              <a:gd fmla="*/ 268363 h 593726" name="TY126"/>
              <a:gd fmla="*/ 408053 w 511309" name="TX127"/>
              <a:gd fmla="*/ 227012 h 593726" name="TY127"/>
              <a:gd fmla="*/ 408053 w 511309" name="TX128"/>
              <a:gd fmla="*/ 203199 h 593726" name="TY128"/>
              <a:gd fmla="*/ 407594 w 511309" name="TX129"/>
              <a:gd fmla="*/ 199023 h 593726" name="TY129"/>
              <a:gd fmla="*/ 407589 w 511309" name="TX130"/>
              <a:gd fmla="*/ 198975 h 593726" name="TY130"/>
              <a:gd fmla="*/ 406981 w 511309" name="TX131"/>
              <a:gd fmla="*/ 196883 h 593726" name="TY131"/>
              <a:gd fmla="*/ 406779 w 511309" name="TX132"/>
              <a:gd fmla="*/ 196321 h 593726" name="TY132"/>
              <a:gd fmla="*/ 406981 w 511309" name="TX133"/>
              <a:gd fmla="*/ 196883 h 593726" name="TY133"/>
              <a:gd fmla="*/ 406416 w 511309" name="TX134"/>
              <a:gd fmla="*/ 195460 h 593726" name="TY134"/>
              <a:gd fmla="*/ 406779 w 511309" name="TX135"/>
              <a:gd fmla="*/ 196321 h 593726" name="TY135"/>
              <a:gd fmla="*/ 406217 w 511309" name="TX136"/>
              <a:gd fmla="*/ 195017 h 593726" name="TY136"/>
              <a:gd fmla="*/ 406416 w 511309" name="TX137"/>
              <a:gd fmla="*/ 195460 h 593726" name="TY137"/>
              <a:gd fmla="*/ 405821 w 511309" name="TX138"/>
              <a:gd fmla="*/ 194243 h 593726" name="TY138"/>
              <a:gd fmla="*/ 406217 w 511309" name="TX139"/>
              <a:gd fmla="*/ 195017 h 593726" name="TY139"/>
              <a:gd fmla="*/ 405503 w 511309" name="TX140"/>
              <a:gd fmla="*/ 193661 h 593726" name="TY140"/>
              <a:gd fmla="*/ 405821 w 511309" name="TX141"/>
              <a:gd fmla="*/ 194243 h 593726" name="TY141"/>
              <a:gd fmla="*/ 405134 w 511309" name="TX142"/>
              <a:gd fmla="*/ 193061 h 593726" name="TY142"/>
              <a:gd fmla="*/ 405503 w 511309" name="TX143"/>
              <a:gd fmla="*/ 193661 h 593726" name="TY143"/>
              <a:gd fmla="*/ 404803 w 511309" name="TX144"/>
              <a:gd fmla="*/ 192545 h 593726" name="TY144"/>
              <a:gd fmla="*/ 405134 w 511309" name="TX145"/>
              <a:gd fmla="*/ 193061 h 593726" name="TY145"/>
              <a:gd fmla="*/ 404309 w 511309" name="TX146"/>
              <a:gd fmla="*/ 191855 h 593726" name="TY146"/>
              <a:gd fmla="*/ 404803 w 511309" name="TX147"/>
              <a:gd fmla="*/ 192545 h 593726" name="TY147"/>
              <a:gd fmla="*/ 404047 w 511309" name="TX148"/>
              <a:gd fmla="*/ 191505 h 593726" name="TY148"/>
              <a:gd fmla="*/ 404309 w 511309" name="TX149"/>
              <a:gd fmla="*/ 191855 h 593726" name="TY149"/>
              <a:gd fmla="*/ 399804 w 511309" name="TX150"/>
              <a:gd fmla="*/ 187505 h 593726" name="TY150"/>
              <a:gd fmla="*/ 399236 w 511309" name="TX151"/>
              <a:gd fmla="*/ 187126 h 593726" name="TY151"/>
              <a:gd fmla="*/ 399804 w 511309" name="TX152"/>
              <a:gd fmla="*/ 187505 h 593726" name="TY152"/>
              <a:gd fmla="*/ 398567 w 511309" name="TX153"/>
              <a:gd fmla="*/ 186720 h 593726" name="TY153"/>
              <a:gd fmla="*/ 399236 w 511309" name="TX154"/>
              <a:gd fmla="*/ 187126 h 593726" name="TY154"/>
              <a:gd fmla="*/ 398165 w 511309" name="TX155"/>
              <a:gd fmla="*/ 186492 h 593726" name="TY155"/>
              <a:gd fmla="*/ 398567 w 511309" name="TX156"/>
              <a:gd fmla="*/ 186720 h 593726" name="TY156"/>
              <a:gd fmla="*/ 397287 w 511309" name="TX157"/>
              <a:gd fmla="*/ 186040 h 593726" name="TY157"/>
              <a:gd fmla="*/ 398165 w 511309" name="TX158"/>
              <a:gd fmla="*/ 186492 h 593726" name="TY158"/>
              <a:gd fmla="*/ 396878 w 511309" name="TX159"/>
              <a:gd fmla="*/ 185847 h 593726" name="TY159"/>
              <a:gd fmla="*/ 397287 w 511309" name="TX160"/>
              <a:gd fmla="*/ 186040 h 593726" name="TY160"/>
              <a:gd fmla="*/ 396128 w 511309" name="TX161"/>
              <a:gd fmla="*/ 185526 h 593726" name="TY161"/>
              <a:gd fmla="*/ 396878 w 511309" name="TX162"/>
              <a:gd fmla="*/ 185847 h 593726" name="TY162"/>
              <a:gd fmla="*/ 395312 w 511309" name="TX163"/>
              <a:gd fmla="*/ 185218 h 593726" name="TY163"/>
              <a:gd fmla="*/ 396128 w 511309" name="TX164"/>
              <a:gd fmla="*/ 185526 h 593726" name="TY164"/>
              <a:gd fmla="*/ 394958 w 511309" name="TX165"/>
              <a:gd fmla="*/ 185098 h 593726" name="TY165"/>
              <a:gd fmla="*/ 395312 w 511309" name="TX166"/>
              <a:gd fmla="*/ 185218 h 593726" name="TY166"/>
              <a:gd fmla="*/ 393849 w 511309" name="TX167"/>
              <a:gd fmla="*/ 184771 h 593726" name="TY167"/>
              <a:gd fmla="*/ 394958 w 511309" name="TX168"/>
              <a:gd fmla="*/ 185098 h 593726" name="TY168"/>
              <a:gd fmla="*/ 393517 w 511309" name="TX169"/>
              <a:gd fmla="*/ 184687 h 593726" name="TY169"/>
              <a:gd fmla="*/ 393849 w 511309" name="TX170"/>
              <a:gd fmla="*/ 184771 h 593726" name="TY170"/>
              <a:gd fmla="*/ 392341 w 511309" name="TX171"/>
              <a:gd fmla="*/ 184441 h 593726" name="TY171"/>
              <a:gd fmla="*/ 393517 w 511309" name="TX172"/>
              <a:gd fmla="*/ 184687 h 593726" name="TY172"/>
              <a:gd fmla="*/ 392088 w 511309" name="TX173"/>
              <a:gd fmla="*/ 184398 h 593726" name="TY173"/>
              <a:gd fmla="*/ 392341 w 511309" name="TX174"/>
              <a:gd fmla="*/ 184441 h 593726" name="TY174"/>
              <a:gd fmla="*/ 390589 w 511309" name="TX175"/>
              <a:gd fmla="*/ 184214 h 593726" name="TY175"/>
              <a:gd fmla="*/ 389003 w 511309" name="TX176"/>
              <a:gd fmla="*/ 184149 h 593726" name="TY176"/>
              <a:gd fmla="*/ 103253 w 511309" name="TX178"/>
              <a:gd fmla="*/ 227012 h 593726" name="TY178"/>
              <a:gd fmla="*/ 134800 w 511309" name="TX179"/>
              <a:gd fmla="*/ 268365 h 593726" name="TY179"/>
              <a:gd fmla="*/ 131828 w 511309" name="TX180"/>
              <a:gd fmla="*/ 241299 h 593726" name="TY180"/>
              <a:gd fmla="*/ 131826 w 511309" name="TX181"/>
              <a:gd fmla="*/ 184147 h 593726" name="TY181"/>
              <a:gd fmla="*/ 122303 w 511309" name="TX182"/>
              <a:gd fmla="*/ 184149 h 593726" name="TY182"/>
              <a:gd fmla="*/ 103306 w 511309" name="TX183"/>
              <a:gd fmla="*/ 201777 h 593726" name="TY183"/>
              <a:gd fmla="*/ 103253 w 511309" name="TX184"/>
              <a:gd fmla="*/ 203199 h 593726" name="TY184"/>
              <a:gd fmla="*/ 103253 w 511309" name="TX185"/>
              <a:gd fmla="*/ 227012 h 593726" name="TY185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</a:cxnLst>
            <a:rect l="l" t="t" r="r" b="b"/>
            <a:pathLst>
              <a:path w="511309" h="593726">
                <a:moveTo>
                  <a:pt x="324638" y="3459"/>
                </a:moveTo>
                <a:cubicBezTo>
                  <a:pt x="370172" y="14842"/>
                  <a:pt x="408037" y="65454"/>
                  <a:pt x="414414" y="129226"/>
                </a:cubicBezTo>
                <a:cubicBezTo>
                  <a:pt x="415973" y="144810"/>
                  <a:pt x="415480" y="158777"/>
                  <a:pt x="413081" y="173664"/>
                </a:cubicBezTo>
                <a:cubicBezTo>
                  <a:pt x="421634" y="180648"/>
                  <a:pt x="427103" y="191285"/>
                  <a:pt x="427103" y="203199"/>
                </a:cubicBezTo>
                <a:lnTo>
                  <a:pt x="427103" y="227012"/>
                </a:lnTo>
                <a:cubicBezTo>
                  <a:pt x="427103" y="259563"/>
                  <a:pt x="401983" y="286246"/>
                  <a:pt x="370071" y="288735"/>
                </a:cubicBezTo>
                <a:cubicBezTo>
                  <a:pt x="361826" y="308593"/>
                  <a:pt x="348561" y="325846"/>
                  <a:pt x="331858" y="338904"/>
                </a:cubicBezTo>
                <a:lnTo>
                  <a:pt x="331855" y="405957"/>
                </a:lnTo>
                <a:cubicBezTo>
                  <a:pt x="336500" y="405972"/>
                  <a:pt x="341141" y="406836"/>
                  <a:pt x="345541" y="408547"/>
                </a:cubicBezTo>
                <a:lnTo>
                  <a:pt x="469793" y="456867"/>
                </a:lnTo>
                <a:cubicBezTo>
                  <a:pt x="490275" y="464833"/>
                  <a:pt x="504375" y="483837"/>
                  <a:pt x="506061" y="505748"/>
                </a:cubicBezTo>
                <a:lnTo>
                  <a:pt x="511251" y="573213"/>
                </a:lnTo>
                <a:cubicBezTo>
                  <a:pt x="512058" y="583703"/>
                  <a:pt x="504208" y="592861"/>
                  <a:pt x="493718" y="593668"/>
                </a:cubicBezTo>
                <a:cubicBezTo>
                  <a:pt x="493232" y="593705"/>
                  <a:pt x="492744" y="593724"/>
                  <a:pt x="492257" y="593724"/>
                </a:cubicBezTo>
                <a:lnTo>
                  <a:pt x="19050" y="593724"/>
                </a:lnTo>
                <a:cubicBezTo>
                  <a:pt x="8529" y="593724"/>
                  <a:pt x="0" y="585195"/>
                  <a:pt x="0" y="574674"/>
                </a:cubicBezTo>
                <a:cubicBezTo>
                  <a:pt x="0" y="574187"/>
                  <a:pt x="19" y="573699"/>
                  <a:pt x="56" y="573213"/>
                </a:cubicBezTo>
                <a:lnTo>
                  <a:pt x="5246" y="505748"/>
                </a:lnTo>
                <a:cubicBezTo>
                  <a:pt x="6931" y="483837"/>
                  <a:pt x="21032" y="464833"/>
                  <a:pt x="41514" y="456867"/>
                </a:cubicBezTo>
                <a:lnTo>
                  <a:pt x="165766" y="408547"/>
                </a:lnTo>
                <a:cubicBezTo>
                  <a:pt x="170163" y="406837"/>
                  <a:pt x="174801" y="405973"/>
                  <a:pt x="179443" y="405957"/>
                </a:cubicBezTo>
                <a:lnTo>
                  <a:pt x="179439" y="338897"/>
                </a:lnTo>
                <a:cubicBezTo>
                  <a:pt x="162741" y="325839"/>
                  <a:pt x="149480" y="308589"/>
                  <a:pt x="141238" y="288730"/>
                </a:cubicBezTo>
                <a:cubicBezTo>
                  <a:pt x="110052" y="286303"/>
                  <a:pt x="85354" y="260769"/>
                  <a:pt x="84242" y="229232"/>
                </a:cubicBezTo>
                <a:lnTo>
                  <a:pt x="84203" y="227012"/>
                </a:lnTo>
                <a:lnTo>
                  <a:pt x="84203" y="203199"/>
                </a:lnTo>
                <a:cubicBezTo>
                  <a:pt x="84203" y="193480"/>
                  <a:pt x="87842" y="184612"/>
                  <a:pt x="93832" y="177881"/>
                </a:cubicBezTo>
                <a:cubicBezTo>
                  <a:pt x="92430" y="164157"/>
                  <a:pt x="91761" y="148266"/>
                  <a:pt x="91761" y="130174"/>
                </a:cubicBezTo>
                <a:cubicBezTo>
                  <a:pt x="91761" y="88522"/>
                  <a:pt x="108950" y="55289"/>
                  <a:pt x="137960" y="31877"/>
                </a:cubicBezTo>
                <a:cubicBezTo>
                  <a:pt x="160115" y="13997"/>
                  <a:pt x="188569" y="3174"/>
                  <a:pt x="208028" y="3174"/>
                </a:cubicBezTo>
                <a:cubicBezTo>
                  <a:pt x="224748" y="3174"/>
                  <a:pt x="239373" y="5492"/>
                  <a:pt x="251882" y="10204"/>
                </a:cubicBezTo>
                <a:lnTo>
                  <a:pt x="254965" y="11432"/>
                </a:lnTo>
                <a:lnTo>
                  <a:pt x="257895" y="9802"/>
                </a:lnTo>
                <a:cubicBezTo>
                  <a:pt x="277573" y="-648"/>
                  <a:pt x="299970" y="-2708"/>
                  <a:pt x="324638" y="3459"/>
                </a:cubicBezTo>
                <a:close/>
                <a:moveTo>
                  <a:pt x="255653" y="365124"/>
                </a:moveTo>
                <a:cubicBezTo>
                  <a:pt x="235041" y="365124"/>
                  <a:pt x="215605" y="360088"/>
                  <a:pt x="198508" y="351178"/>
                </a:cubicBezTo>
                <a:lnTo>
                  <a:pt x="198516" y="410351"/>
                </a:lnTo>
                <a:cubicBezTo>
                  <a:pt x="221536" y="418300"/>
                  <a:pt x="240582" y="422274"/>
                  <a:pt x="255653" y="422274"/>
                </a:cubicBezTo>
                <a:cubicBezTo>
                  <a:pt x="270726" y="422274"/>
                  <a:pt x="289774" y="418299"/>
                  <a:pt x="312797" y="410348"/>
                </a:cubicBezTo>
                <a:lnTo>
                  <a:pt x="312807" y="351174"/>
                </a:lnTo>
                <a:cubicBezTo>
                  <a:pt x="295709" y="360086"/>
                  <a:pt x="276269" y="365124"/>
                  <a:pt x="255653" y="365124"/>
                </a:cubicBezTo>
                <a:close/>
                <a:moveTo>
                  <a:pt x="341378" y="136524"/>
                </a:moveTo>
                <a:lnTo>
                  <a:pt x="331853" y="136522"/>
                </a:lnTo>
                <a:lnTo>
                  <a:pt x="331853" y="174624"/>
                </a:lnTo>
                <a:cubicBezTo>
                  <a:pt x="331853" y="179423"/>
                  <a:pt x="328341" y="183282"/>
                  <a:pt x="323902" y="184023"/>
                </a:cubicBezTo>
                <a:lnTo>
                  <a:pt x="322862" y="184138"/>
                </a:lnTo>
                <a:cubicBezTo>
                  <a:pt x="322160" y="184176"/>
                  <a:pt x="321440" y="184136"/>
                  <a:pt x="320713" y="184011"/>
                </a:cubicBezTo>
                <a:cubicBezTo>
                  <a:pt x="299601" y="180377"/>
                  <a:pt x="284209" y="175432"/>
                  <a:pt x="274271" y="168806"/>
                </a:cubicBezTo>
                <a:cubicBezTo>
                  <a:pt x="270890" y="166552"/>
                  <a:pt x="267242" y="163614"/>
                  <a:pt x="263311" y="159984"/>
                </a:cubicBezTo>
                <a:lnTo>
                  <a:pt x="262235" y="158968"/>
                </a:lnTo>
                <a:lnTo>
                  <a:pt x="264993" y="172756"/>
                </a:lnTo>
                <a:cubicBezTo>
                  <a:pt x="266047" y="178023"/>
                  <a:pt x="262549" y="183033"/>
                  <a:pt x="257410" y="183987"/>
                </a:cubicBezTo>
                <a:lnTo>
                  <a:pt x="256284" y="184128"/>
                </a:lnTo>
                <a:cubicBezTo>
                  <a:pt x="252180" y="184401"/>
                  <a:pt x="248194" y="184581"/>
                  <a:pt x="244324" y="184670"/>
                </a:cubicBezTo>
                <a:lnTo>
                  <a:pt x="240493" y="184728"/>
                </a:lnTo>
                <a:lnTo>
                  <a:pt x="240493" y="184728"/>
                </a:lnTo>
                <a:lnTo>
                  <a:pt x="236740" y="184724"/>
                </a:lnTo>
                <a:cubicBezTo>
                  <a:pt x="209503" y="184468"/>
                  <a:pt x="188549" y="179213"/>
                  <a:pt x="173872" y="168599"/>
                </a:cubicBezTo>
                <a:cubicBezTo>
                  <a:pt x="165357" y="162442"/>
                  <a:pt x="157688" y="155476"/>
                  <a:pt x="150872" y="147712"/>
                </a:cubicBezTo>
                <a:lnTo>
                  <a:pt x="150866" y="165087"/>
                </a:lnTo>
                <a:lnTo>
                  <a:pt x="150878" y="165092"/>
                </a:lnTo>
                <a:lnTo>
                  <a:pt x="150878" y="184142"/>
                </a:lnTo>
                <a:lnTo>
                  <a:pt x="150866" y="184137"/>
                </a:lnTo>
                <a:lnTo>
                  <a:pt x="150878" y="241299"/>
                </a:lnTo>
                <a:cubicBezTo>
                  <a:pt x="150878" y="250484"/>
                  <a:pt x="152060" y="259393"/>
                  <a:pt x="154280" y="267882"/>
                </a:cubicBezTo>
                <a:lnTo>
                  <a:pt x="154823" y="269875"/>
                </a:lnTo>
                <a:lnTo>
                  <a:pt x="155867" y="273336"/>
                </a:lnTo>
                <a:cubicBezTo>
                  <a:pt x="156004" y="273764"/>
                  <a:pt x="156144" y="274191"/>
                  <a:pt x="156287" y="274616"/>
                </a:cubicBezTo>
                <a:cubicBezTo>
                  <a:pt x="156553" y="275412"/>
                  <a:pt x="156830" y="276206"/>
                  <a:pt x="157116" y="276995"/>
                </a:cubicBezTo>
                <a:lnTo>
                  <a:pt x="156287" y="274616"/>
                </a:lnTo>
                <a:cubicBezTo>
                  <a:pt x="156652" y="275705"/>
                  <a:pt x="157034" y="276786"/>
                  <a:pt x="157433" y="277859"/>
                </a:cubicBezTo>
                <a:lnTo>
                  <a:pt x="158879" y="281527"/>
                </a:lnTo>
                <a:lnTo>
                  <a:pt x="158879" y="281527"/>
                </a:lnTo>
                <a:lnTo>
                  <a:pt x="160419" y="285043"/>
                </a:lnTo>
                <a:cubicBezTo>
                  <a:pt x="160445" y="285101"/>
                  <a:pt x="160472" y="285158"/>
                  <a:pt x="160499" y="285216"/>
                </a:cubicBezTo>
                <a:cubicBezTo>
                  <a:pt x="160965" y="286224"/>
                  <a:pt x="161450" y="287231"/>
                  <a:pt x="161950" y="288228"/>
                </a:cubicBezTo>
                <a:cubicBezTo>
                  <a:pt x="167887" y="300060"/>
                  <a:pt x="176001" y="310613"/>
                  <a:pt x="185765" y="319360"/>
                </a:cubicBezTo>
                <a:lnTo>
                  <a:pt x="184963" y="318635"/>
                </a:lnTo>
                <a:cubicBezTo>
                  <a:pt x="186089" y="319665"/>
                  <a:pt x="187238" y="320670"/>
                  <a:pt x="188408" y="321651"/>
                </a:cubicBezTo>
                <a:lnTo>
                  <a:pt x="185765" y="319360"/>
                </a:lnTo>
                <a:cubicBezTo>
                  <a:pt x="186732" y="320228"/>
                  <a:pt x="187716" y="321077"/>
                  <a:pt x="188716" y="321908"/>
                </a:cubicBezTo>
                <a:lnTo>
                  <a:pt x="188408" y="321651"/>
                </a:lnTo>
                <a:cubicBezTo>
                  <a:pt x="190474" y="323382"/>
                  <a:pt x="192608" y="325034"/>
                  <a:pt x="194805" y="326604"/>
                </a:cubicBezTo>
                <a:cubicBezTo>
                  <a:pt x="194998" y="326743"/>
                  <a:pt x="195192" y="326880"/>
                  <a:pt x="195386" y="327017"/>
                </a:cubicBezTo>
                <a:lnTo>
                  <a:pt x="194805" y="326604"/>
                </a:lnTo>
                <a:cubicBezTo>
                  <a:pt x="195884" y="327375"/>
                  <a:pt x="196978" y="328126"/>
                  <a:pt x="198087" y="328857"/>
                </a:cubicBezTo>
                <a:lnTo>
                  <a:pt x="195386" y="327017"/>
                </a:lnTo>
                <a:cubicBezTo>
                  <a:pt x="212432" y="339023"/>
                  <a:pt x="233219" y="346074"/>
                  <a:pt x="255653" y="346074"/>
                </a:cubicBezTo>
                <a:cubicBezTo>
                  <a:pt x="278353" y="346074"/>
                  <a:pt x="299367" y="338855"/>
                  <a:pt x="316524" y="326588"/>
                </a:cubicBezTo>
                <a:cubicBezTo>
                  <a:pt x="317475" y="325908"/>
                  <a:pt x="318416" y="325212"/>
                  <a:pt x="319344" y="324500"/>
                </a:cubicBezTo>
                <a:lnTo>
                  <a:pt x="316524" y="326588"/>
                </a:lnTo>
                <a:cubicBezTo>
                  <a:pt x="317593" y="325824"/>
                  <a:pt x="318646" y="325041"/>
                  <a:pt x="319684" y="324238"/>
                </a:cubicBezTo>
                <a:lnTo>
                  <a:pt x="319344" y="324500"/>
                </a:lnTo>
                <a:cubicBezTo>
                  <a:pt x="321510" y="322840"/>
                  <a:pt x="323610" y="321096"/>
                  <a:pt x="325638" y="319274"/>
                </a:cubicBezTo>
                <a:cubicBezTo>
                  <a:pt x="325841" y="319092"/>
                  <a:pt x="326044" y="318908"/>
                  <a:pt x="326247" y="318723"/>
                </a:cubicBezTo>
                <a:cubicBezTo>
                  <a:pt x="327013" y="318024"/>
                  <a:pt x="327768" y="317315"/>
                  <a:pt x="328512" y="316595"/>
                </a:cubicBezTo>
                <a:lnTo>
                  <a:pt x="326247" y="318723"/>
                </a:lnTo>
                <a:cubicBezTo>
                  <a:pt x="327308" y="317756"/>
                  <a:pt x="328348" y="316766"/>
                  <a:pt x="329368" y="315756"/>
                </a:cubicBezTo>
                <a:lnTo>
                  <a:pt x="328512" y="316595"/>
                </a:lnTo>
                <a:cubicBezTo>
                  <a:pt x="329651" y="315492"/>
                  <a:pt x="330766" y="314364"/>
                  <a:pt x="331855" y="313210"/>
                </a:cubicBezTo>
                <a:lnTo>
                  <a:pt x="333334" y="311611"/>
                </a:lnTo>
                <a:cubicBezTo>
                  <a:pt x="339586" y="304707"/>
                  <a:pt x="344932" y="296966"/>
                  <a:pt x="349181" y="288576"/>
                </a:cubicBezTo>
                <a:lnTo>
                  <a:pt x="349002" y="288929"/>
                </a:lnTo>
                <a:cubicBezTo>
                  <a:pt x="349628" y="287703"/>
                  <a:pt x="350231" y="286464"/>
                  <a:pt x="350810" y="285211"/>
                </a:cubicBezTo>
                <a:cubicBezTo>
                  <a:pt x="350854" y="285116"/>
                  <a:pt x="350899" y="285018"/>
                  <a:pt x="350944" y="284920"/>
                </a:cubicBezTo>
                <a:lnTo>
                  <a:pt x="350810" y="285211"/>
                </a:lnTo>
                <a:cubicBezTo>
                  <a:pt x="351327" y="284093"/>
                  <a:pt x="351825" y="282964"/>
                  <a:pt x="352303" y="281826"/>
                </a:cubicBezTo>
                <a:lnTo>
                  <a:pt x="350944" y="284920"/>
                </a:lnTo>
                <a:cubicBezTo>
                  <a:pt x="351485" y="283740"/>
                  <a:pt x="352005" y="282548"/>
                  <a:pt x="352503" y="281345"/>
                </a:cubicBezTo>
                <a:lnTo>
                  <a:pt x="352303" y="281826"/>
                </a:lnTo>
                <a:cubicBezTo>
                  <a:pt x="352852" y="280516"/>
                  <a:pt x="353376" y="279194"/>
                  <a:pt x="353873" y="277858"/>
                </a:cubicBezTo>
                <a:lnTo>
                  <a:pt x="352503" y="281345"/>
                </a:lnTo>
                <a:cubicBezTo>
                  <a:pt x="353053" y="280016"/>
                  <a:pt x="353577" y="278673"/>
                  <a:pt x="354073" y="277318"/>
                </a:cubicBezTo>
                <a:lnTo>
                  <a:pt x="353873" y="277858"/>
                </a:lnTo>
                <a:cubicBezTo>
                  <a:pt x="354797" y="275378"/>
                  <a:pt x="355629" y="272854"/>
                  <a:pt x="356366" y="270289"/>
                </a:cubicBezTo>
                <a:cubicBezTo>
                  <a:pt x="358770" y="261923"/>
                  <a:pt x="360159" y="253128"/>
                  <a:pt x="360393" y="244046"/>
                </a:cubicBezTo>
                <a:lnTo>
                  <a:pt x="360428" y="241299"/>
                </a:lnTo>
                <a:lnTo>
                  <a:pt x="360428" y="155574"/>
                </a:lnTo>
                <a:cubicBezTo>
                  <a:pt x="360428" y="145531"/>
                  <a:pt x="352657" y="137304"/>
                  <a:pt x="342800" y="136576"/>
                </a:cubicBezTo>
                <a:lnTo>
                  <a:pt x="341378" y="136524"/>
                </a:lnTo>
                <a:close/>
                <a:moveTo>
                  <a:pt x="389003" y="184149"/>
                </a:moveTo>
                <a:lnTo>
                  <a:pt x="379476" y="184147"/>
                </a:lnTo>
                <a:lnTo>
                  <a:pt x="379478" y="241299"/>
                </a:lnTo>
                <a:cubicBezTo>
                  <a:pt x="379478" y="250595"/>
                  <a:pt x="378454" y="259652"/>
                  <a:pt x="376512" y="268363"/>
                </a:cubicBezTo>
                <a:cubicBezTo>
                  <a:pt x="394689" y="263400"/>
                  <a:pt x="408053" y="246767"/>
                  <a:pt x="408053" y="227012"/>
                </a:cubicBezTo>
                <a:lnTo>
                  <a:pt x="408053" y="203199"/>
                </a:lnTo>
                <a:cubicBezTo>
                  <a:pt x="408053" y="201764"/>
                  <a:pt x="407895" y="200367"/>
                  <a:pt x="407594" y="199023"/>
                </a:cubicBezTo>
                <a:lnTo>
                  <a:pt x="407589" y="198975"/>
                </a:lnTo>
                <a:cubicBezTo>
                  <a:pt x="407405" y="198205"/>
                  <a:pt x="407211" y="197535"/>
                  <a:pt x="406981" y="196883"/>
                </a:cubicBezTo>
                <a:cubicBezTo>
                  <a:pt x="406920" y="196691"/>
                  <a:pt x="406851" y="196505"/>
                  <a:pt x="406779" y="196321"/>
                </a:cubicBezTo>
                <a:lnTo>
                  <a:pt x="406981" y="196883"/>
                </a:lnTo>
                <a:cubicBezTo>
                  <a:pt x="406811" y="196399"/>
                  <a:pt x="406623" y="195925"/>
                  <a:pt x="406416" y="195460"/>
                </a:cubicBezTo>
                <a:lnTo>
                  <a:pt x="406779" y="196321"/>
                </a:lnTo>
                <a:cubicBezTo>
                  <a:pt x="406608" y="195878"/>
                  <a:pt x="406420" y="195443"/>
                  <a:pt x="406217" y="195017"/>
                </a:cubicBezTo>
                <a:lnTo>
                  <a:pt x="406416" y="195460"/>
                </a:lnTo>
                <a:cubicBezTo>
                  <a:pt x="406232" y="195047"/>
                  <a:pt x="406033" y="194641"/>
                  <a:pt x="405821" y="194243"/>
                </a:cubicBezTo>
                <a:lnTo>
                  <a:pt x="406217" y="195017"/>
                </a:lnTo>
                <a:cubicBezTo>
                  <a:pt x="405997" y="194554"/>
                  <a:pt x="405758" y="194102"/>
                  <a:pt x="405503" y="193661"/>
                </a:cubicBezTo>
                <a:lnTo>
                  <a:pt x="405821" y="194243"/>
                </a:lnTo>
                <a:cubicBezTo>
                  <a:pt x="405606" y="193840"/>
                  <a:pt x="405377" y="193446"/>
                  <a:pt x="405134" y="193061"/>
                </a:cubicBezTo>
                <a:lnTo>
                  <a:pt x="405503" y="193661"/>
                </a:lnTo>
                <a:cubicBezTo>
                  <a:pt x="405282" y="193281"/>
                  <a:pt x="405049" y="192909"/>
                  <a:pt x="404803" y="192545"/>
                </a:cubicBezTo>
                <a:lnTo>
                  <a:pt x="405134" y="193061"/>
                </a:lnTo>
                <a:cubicBezTo>
                  <a:pt x="404874" y="192648"/>
                  <a:pt x="404599" y="192246"/>
                  <a:pt x="404309" y="191855"/>
                </a:cubicBezTo>
                <a:lnTo>
                  <a:pt x="404803" y="192545"/>
                </a:lnTo>
                <a:cubicBezTo>
                  <a:pt x="404563" y="192190"/>
                  <a:pt x="404310" y="191843"/>
                  <a:pt x="404047" y="191505"/>
                </a:cubicBezTo>
                <a:lnTo>
                  <a:pt x="404309" y="191855"/>
                </a:lnTo>
                <a:cubicBezTo>
                  <a:pt x="403058" y="190170"/>
                  <a:pt x="401534" y="188698"/>
                  <a:pt x="399804" y="187505"/>
                </a:cubicBezTo>
                <a:cubicBezTo>
                  <a:pt x="399617" y="187374"/>
                  <a:pt x="399427" y="187249"/>
                  <a:pt x="399236" y="187126"/>
                </a:cubicBezTo>
                <a:lnTo>
                  <a:pt x="399804" y="187505"/>
                </a:lnTo>
                <a:cubicBezTo>
                  <a:pt x="399403" y="187228"/>
                  <a:pt x="398990" y="186966"/>
                  <a:pt x="398567" y="186720"/>
                </a:cubicBezTo>
                <a:lnTo>
                  <a:pt x="399236" y="187126"/>
                </a:lnTo>
                <a:cubicBezTo>
                  <a:pt x="398886" y="186904"/>
                  <a:pt x="398529" y="186692"/>
                  <a:pt x="398165" y="186492"/>
                </a:cubicBezTo>
                <a:lnTo>
                  <a:pt x="398567" y="186720"/>
                </a:lnTo>
                <a:cubicBezTo>
                  <a:pt x="398150" y="186478"/>
                  <a:pt x="397723" y="186251"/>
                  <a:pt x="397287" y="186040"/>
                </a:cubicBezTo>
                <a:lnTo>
                  <a:pt x="398165" y="186492"/>
                </a:lnTo>
                <a:cubicBezTo>
                  <a:pt x="397745" y="186261"/>
                  <a:pt x="397316" y="186046"/>
                  <a:pt x="396878" y="185847"/>
                </a:cubicBezTo>
                <a:lnTo>
                  <a:pt x="397287" y="186040"/>
                </a:lnTo>
                <a:cubicBezTo>
                  <a:pt x="396908" y="185856"/>
                  <a:pt x="396521" y="185685"/>
                  <a:pt x="396128" y="185526"/>
                </a:cubicBezTo>
                <a:lnTo>
                  <a:pt x="396878" y="185847"/>
                </a:lnTo>
                <a:cubicBezTo>
                  <a:pt x="396368" y="185615"/>
                  <a:pt x="395845" y="185405"/>
                  <a:pt x="395312" y="185218"/>
                </a:cubicBezTo>
                <a:lnTo>
                  <a:pt x="396128" y="185526"/>
                </a:lnTo>
                <a:cubicBezTo>
                  <a:pt x="395744" y="185371"/>
                  <a:pt x="395354" y="185228"/>
                  <a:pt x="394958" y="185098"/>
                </a:cubicBezTo>
                <a:lnTo>
                  <a:pt x="395312" y="185218"/>
                </a:lnTo>
                <a:cubicBezTo>
                  <a:pt x="394833" y="185050"/>
                  <a:pt x="394345" y="184901"/>
                  <a:pt x="393849" y="184771"/>
                </a:cubicBezTo>
                <a:lnTo>
                  <a:pt x="394958" y="185098"/>
                </a:lnTo>
                <a:cubicBezTo>
                  <a:pt x="394485" y="184943"/>
                  <a:pt x="394005" y="184806"/>
                  <a:pt x="393517" y="184687"/>
                </a:cubicBezTo>
                <a:lnTo>
                  <a:pt x="393849" y="184771"/>
                </a:lnTo>
                <a:cubicBezTo>
                  <a:pt x="393354" y="184641"/>
                  <a:pt x="392851" y="184531"/>
                  <a:pt x="392341" y="184441"/>
                </a:cubicBezTo>
                <a:lnTo>
                  <a:pt x="393517" y="184687"/>
                </a:lnTo>
                <a:cubicBezTo>
                  <a:pt x="393047" y="184573"/>
                  <a:pt x="392570" y="184476"/>
                  <a:pt x="392088" y="184398"/>
                </a:cubicBezTo>
                <a:lnTo>
                  <a:pt x="392341" y="184441"/>
                </a:lnTo>
                <a:cubicBezTo>
                  <a:pt x="391765" y="184339"/>
                  <a:pt x="391181" y="184263"/>
                  <a:pt x="390589" y="184214"/>
                </a:cubicBezTo>
                <a:lnTo>
                  <a:pt x="389003" y="184149"/>
                </a:lnTo>
                <a:close/>
                <a:moveTo>
                  <a:pt x="103253" y="227012"/>
                </a:moveTo>
                <a:cubicBezTo>
                  <a:pt x="103253" y="246767"/>
                  <a:pt x="116618" y="263401"/>
                  <a:pt x="134800" y="268365"/>
                </a:cubicBezTo>
                <a:cubicBezTo>
                  <a:pt x="132852" y="259646"/>
                  <a:pt x="131828" y="250592"/>
                  <a:pt x="131828" y="241299"/>
                </a:cubicBezTo>
                <a:lnTo>
                  <a:pt x="131826" y="184147"/>
                </a:lnTo>
                <a:lnTo>
                  <a:pt x="122303" y="184149"/>
                </a:lnTo>
                <a:cubicBezTo>
                  <a:pt x="112261" y="184149"/>
                  <a:pt x="104033" y="191920"/>
                  <a:pt x="103306" y="201777"/>
                </a:cubicBezTo>
                <a:lnTo>
                  <a:pt x="103253" y="203199"/>
                </a:lnTo>
                <a:lnTo>
                  <a:pt x="103253" y="227012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endParaRPr lang="ko-KR" altLang="en-US"/>
          </a:p>
        </p:txBody>
      </p:sp>
      <p:cxnSp>
        <p:nvCxnSpPr>
          <p:cNvPr id="8" name="도형 8"/>
          <p:cNvCxnSpPr/>
          <p:nvPr/>
        </p:nvCxnSpPr>
        <p:spPr>
          <a:xfrm rot="0" flipV="1">
            <a:off x="7137400" y="2972435"/>
            <a:ext cx="3026410" cy="12700"/>
          </a:xfrm>
          <a:prstGeom prst="straightConnector1"/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9"/>
          <p:cNvCxnSpPr/>
          <p:nvPr/>
        </p:nvCxnSpPr>
        <p:spPr>
          <a:xfrm rot="0">
            <a:off x="6694170" y="3438525"/>
            <a:ext cx="12065" cy="1923415"/>
          </a:xfrm>
          <a:prstGeom prst="straightConnector1"/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10"/>
          <p:cNvCxnSpPr/>
          <p:nvPr/>
        </p:nvCxnSpPr>
        <p:spPr>
          <a:xfrm rot="0">
            <a:off x="10514965" y="3415665"/>
            <a:ext cx="12700" cy="1946275"/>
          </a:xfrm>
          <a:prstGeom prst="straightConnector1"/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11"/>
          <p:cNvCxnSpPr/>
          <p:nvPr/>
        </p:nvCxnSpPr>
        <p:spPr>
          <a:xfrm rot="0">
            <a:off x="7046595" y="5883910"/>
            <a:ext cx="3128645" cy="24130"/>
          </a:xfrm>
          <a:prstGeom prst="straightConnector1"/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12"/>
          <p:cNvCxnSpPr/>
          <p:nvPr/>
        </p:nvCxnSpPr>
        <p:spPr>
          <a:xfrm rot="0">
            <a:off x="7103110" y="3359150"/>
            <a:ext cx="3049270" cy="2218690"/>
          </a:xfrm>
          <a:prstGeom prst="straightConnector1"/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도형 13"/>
          <p:cNvCxnSpPr/>
          <p:nvPr/>
        </p:nvCxnSpPr>
        <p:spPr>
          <a:xfrm rot="0" flipH="1">
            <a:off x="7194550" y="3302000"/>
            <a:ext cx="2889885" cy="2185035"/>
          </a:xfrm>
          <a:prstGeom prst="straightConnector1"/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278" descr="C:/Users/dnjsd/AppData/Roaming/PolarisOffice/ETemp/12968_6987368/fImage792761241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81275" y="3912235"/>
            <a:ext cx="983615" cy="977265"/>
          </a:xfrm>
          <a:prstGeom prst="rect"/>
          <a:noFill/>
        </p:spPr>
      </p:pic>
      <p:sp>
        <p:nvSpPr>
          <p:cNvPr id="15" name="도형 279"/>
          <p:cNvSpPr>
            <a:spLocks noChangeAspect="1"/>
          </p:cNvSpPr>
          <p:nvPr/>
        </p:nvSpPr>
        <p:spPr>
          <a:xfrm rot="0">
            <a:off x="937260" y="2701925"/>
            <a:ext cx="512445" cy="594995"/>
          </a:xfrm>
          <a:custGeom>
            <a:gdLst>
              <a:gd fmla="*/ 324638 w 511309" name="TX0"/>
              <a:gd fmla="*/ 3459 h 593726" name="TY0"/>
              <a:gd fmla="*/ 414414 w 511309" name="TX1"/>
              <a:gd fmla="*/ 129226 h 593726" name="TY1"/>
              <a:gd fmla="*/ 413081 w 511309" name="TX2"/>
              <a:gd fmla="*/ 173664 h 593726" name="TY2"/>
              <a:gd fmla="*/ 427103 w 511309" name="TX3"/>
              <a:gd fmla="*/ 203199 h 593726" name="TY3"/>
              <a:gd fmla="*/ 427103 w 511309" name="TX4"/>
              <a:gd fmla="*/ 227012 h 593726" name="TY4"/>
              <a:gd fmla="*/ 370071 w 511309" name="TX5"/>
              <a:gd fmla="*/ 288735 h 593726" name="TY5"/>
              <a:gd fmla="*/ 331858 w 511309" name="TX6"/>
              <a:gd fmla="*/ 338904 h 593726" name="TY6"/>
              <a:gd fmla="*/ 331855 w 511309" name="TX7"/>
              <a:gd fmla="*/ 405957 h 593726" name="TY7"/>
              <a:gd fmla="*/ 345541 w 511309" name="TX8"/>
              <a:gd fmla="*/ 408547 h 593726" name="TY8"/>
              <a:gd fmla="*/ 469793 w 511309" name="TX9"/>
              <a:gd fmla="*/ 456867 h 593726" name="TY9"/>
              <a:gd fmla="*/ 506061 w 511309" name="TX10"/>
              <a:gd fmla="*/ 505748 h 593726" name="TY10"/>
              <a:gd fmla="*/ 511251 w 511309" name="TX11"/>
              <a:gd fmla="*/ 573213 h 593726" name="TY11"/>
              <a:gd fmla="*/ 493718 w 511309" name="TX12"/>
              <a:gd fmla="*/ 593668 h 593726" name="TY12"/>
              <a:gd fmla="*/ 492257 w 511309" name="TX13"/>
              <a:gd fmla="*/ 593724 h 593726" name="TY13"/>
              <a:gd fmla="*/ 19050 w 511309" name="TX14"/>
              <a:gd fmla="*/ 593724 h 593726" name="TY14"/>
              <a:gd fmla="*/ 0 w 511309" name="TX15"/>
              <a:gd fmla="*/ 574674 h 593726" name="TY15"/>
              <a:gd fmla="*/ 56 w 511309" name="TX16"/>
              <a:gd fmla="*/ 573213 h 593726" name="TY16"/>
              <a:gd fmla="*/ 5246 w 511309" name="TX17"/>
              <a:gd fmla="*/ 505748 h 593726" name="TY17"/>
              <a:gd fmla="*/ 41514 w 511309" name="TX18"/>
              <a:gd fmla="*/ 456867 h 593726" name="TY18"/>
              <a:gd fmla="*/ 165766 w 511309" name="TX19"/>
              <a:gd fmla="*/ 408547 h 593726" name="TY19"/>
              <a:gd fmla="*/ 179443 w 511309" name="TX20"/>
              <a:gd fmla="*/ 405957 h 593726" name="TY20"/>
              <a:gd fmla="*/ 179439 w 511309" name="TX21"/>
              <a:gd fmla="*/ 338897 h 593726" name="TY21"/>
              <a:gd fmla="*/ 141238 w 511309" name="TX22"/>
              <a:gd fmla="*/ 288730 h 593726" name="TY22"/>
              <a:gd fmla="*/ 84242 w 511309" name="TX23"/>
              <a:gd fmla="*/ 229232 h 593726" name="TY23"/>
              <a:gd fmla="*/ 84203 w 511309" name="TX24"/>
              <a:gd fmla="*/ 227012 h 593726" name="TY24"/>
              <a:gd fmla="*/ 84203 w 511309" name="TX25"/>
              <a:gd fmla="*/ 203199 h 593726" name="TY25"/>
              <a:gd fmla="*/ 93832 w 511309" name="TX26"/>
              <a:gd fmla="*/ 177881 h 593726" name="TY26"/>
              <a:gd fmla="*/ 91761 w 511309" name="TX27"/>
              <a:gd fmla="*/ 130174 h 593726" name="TY27"/>
              <a:gd fmla="*/ 137960 w 511309" name="TX28"/>
              <a:gd fmla="*/ 31877 h 593726" name="TY28"/>
              <a:gd fmla="*/ 208028 w 511309" name="TX29"/>
              <a:gd fmla="*/ 3174 h 593726" name="TY29"/>
              <a:gd fmla="*/ 251882 w 511309" name="TX30"/>
              <a:gd fmla="*/ 10204 h 593726" name="TY30"/>
              <a:gd fmla="*/ 254965 w 511309" name="TX31"/>
              <a:gd fmla="*/ 11432 h 593726" name="TY31"/>
              <a:gd fmla="*/ 257895 w 511309" name="TX32"/>
              <a:gd fmla="*/ 9802 h 593726" name="TY32"/>
              <a:gd fmla="*/ 324638 w 511309" name="TX33"/>
              <a:gd fmla="*/ 3459 h 593726" name="TY33"/>
              <a:gd fmla="*/ 255653 w 511309" name="TX35"/>
              <a:gd fmla="*/ 365124 h 593726" name="TY35"/>
              <a:gd fmla="*/ 198508 w 511309" name="TX36"/>
              <a:gd fmla="*/ 351178 h 593726" name="TY36"/>
              <a:gd fmla="*/ 198516 w 511309" name="TX37"/>
              <a:gd fmla="*/ 410351 h 593726" name="TY37"/>
              <a:gd fmla="*/ 255653 w 511309" name="TX38"/>
              <a:gd fmla="*/ 422274 h 593726" name="TY38"/>
              <a:gd fmla="*/ 312797 w 511309" name="TX39"/>
              <a:gd fmla="*/ 410348 h 593726" name="TY39"/>
              <a:gd fmla="*/ 312807 w 511309" name="TX40"/>
              <a:gd fmla="*/ 351174 h 593726" name="TY40"/>
              <a:gd fmla="*/ 255653 w 511309" name="TX41"/>
              <a:gd fmla="*/ 365124 h 593726" name="TY41"/>
              <a:gd fmla="*/ 341378 w 511309" name="TX43"/>
              <a:gd fmla="*/ 136524 h 593726" name="TY43"/>
              <a:gd fmla="*/ 331853 w 511309" name="TX44"/>
              <a:gd fmla="*/ 136522 h 593726" name="TY44"/>
              <a:gd fmla="*/ 331853 w 511309" name="TX45"/>
              <a:gd fmla="*/ 174624 h 593726" name="TY45"/>
              <a:gd fmla="*/ 323902 w 511309" name="TX46"/>
              <a:gd fmla="*/ 184023 h 593726" name="TY46"/>
              <a:gd fmla="*/ 322862 w 511309" name="TX47"/>
              <a:gd fmla="*/ 184138 h 593726" name="TY47"/>
              <a:gd fmla="*/ 320713 w 511309" name="TX48"/>
              <a:gd fmla="*/ 184011 h 593726" name="TY48"/>
              <a:gd fmla="*/ 274271 w 511309" name="TX49"/>
              <a:gd fmla="*/ 168806 h 593726" name="TY49"/>
              <a:gd fmla="*/ 263311 w 511309" name="TX50"/>
              <a:gd fmla="*/ 159984 h 593726" name="TY50"/>
              <a:gd fmla="*/ 262235 w 511309" name="TX51"/>
              <a:gd fmla="*/ 158968 h 593726" name="TY51"/>
              <a:gd fmla="*/ 264993 w 511309" name="TX52"/>
              <a:gd fmla="*/ 172756 h 593726" name="TY52"/>
              <a:gd fmla="*/ 257410 w 511309" name="TX53"/>
              <a:gd fmla="*/ 183987 h 593726" name="TY53"/>
              <a:gd fmla="*/ 256284 w 511309" name="TX54"/>
              <a:gd fmla="*/ 184128 h 593726" name="TY54"/>
              <a:gd fmla="*/ 244324 w 511309" name="TX55"/>
              <a:gd fmla="*/ 184670 h 593726" name="TY55"/>
              <a:gd fmla="*/ 240493 w 511309" name="TX56"/>
              <a:gd fmla="*/ 184728 h 593726" name="TY56"/>
              <a:gd fmla="*/ 240493 w 511309" name="TX57"/>
              <a:gd fmla="*/ 184728 h 593726" name="TY57"/>
              <a:gd fmla="*/ 236740 w 511309" name="TX58"/>
              <a:gd fmla="*/ 184724 h 593726" name="TY58"/>
              <a:gd fmla="*/ 173872 w 511309" name="TX59"/>
              <a:gd fmla="*/ 168599 h 593726" name="TY59"/>
              <a:gd fmla="*/ 150872 w 511309" name="TX60"/>
              <a:gd fmla="*/ 147712 h 593726" name="TY60"/>
              <a:gd fmla="*/ 150866 w 511309" name="TX61"/>
              <a:gd fmla="*/ 165087 h 593726" name="TY61"/>
              <a:gd fmla="*/ 150878 w 511309" name="TX62"/>
              <a:gd fmla="*/ 165092 h 593726" name="TY62"/>
              <a:gd fmla="*/ 150878 w 511309" name="TX63"/>
              <a:gd fmla="*/ 184142 h 593726" name="TY63"/>
              <a:gd fmla="*/ 150866 w 511309" name="TX64"/>
              <a:gd fmla="*/ 184137 h 593726" name="TY64"/>
              <a:gd fmla="*/ 150878 w 511309" name="TX65"/>
              <a:gd fmla="*/ 241299 h 593726" name="TY65"/>
              <a:gd fmla="*/ 154280 w 511309" name="TX66"/>
              <a:gd fmla="*/ 267882 h 593726" name="TY66"/>
              <a:gd fmla="*/ 154823 w 511309" name="TX67"/>
              <a:gd fmla="*/ 269875 h 593726" name="TY67"/>
              <a:gd fmla="*/ 155867 w 511309" name="TX68"/>
              <a:gd fmla="*/ 273336 h 593726" name="TY68"/>
              <a:gd fmla="*/ 156287 w 511309" name="TX69"/>
              <a:gd fmla="*/ 274616 h 593726" name="TY69"/>
              <a:gd fmla="*/ 157116 w 511309" name="TX70"/>
              <a:gd fmla="*/ 276995 h 593726" name="TY70"/>
              <a:gd fmla="*/ 156287 w 511309" name="TX71"/>
              <a:gd fmla="*/ 274616 h 593726" name="TY71"/>
              <a:gd fmla="*/ 157433 w 511309" name="TX72"/>
              <a:gd fmla="*/ 277859 h 593726" name="TY72"/>
              <a:gd fmla="*/ 158879 w 511309" name="TX73"/>
              <a:gd fmla="*/ 281527 h 593726" name="TY73"/>
              <a:gd fmla="*/ 158879 w 511309" name="TX74"/>
              <a:gd fmla="*/ 281527 h 593726" name="TY74"/>
              <a:gd fmla="*/ 160419 w 511309" name="TX75"/>
              <a:gd fmla="*/ 285043 h 593726" name="TY75"/>
              <a:gd fmla="*/ 160499 w 511309" name="TX76"/>
              <a:gd fmla="*/ 285216 h 593726" name="TY76"/>
              <a:gd fmla="*/ 161950 w 511309" name="TX77"/>
              <a:gd fmla="*/ 288228 h 593726" name="TY77"/>
              <a:gd fmla="*/ 185765 w 511309" name="TX78"/>
              <a:gd fmla="*/ 319360 h 593726" name="TY78"/>
              <a:gd fmla="*/ 184963 w 511309" name="TX79"/>
              <a:gd fmla="*/ 318635 h 593726" name="TY79"/>
              <a:gd fmla="*/ 188408 w 511309" name="TX80"/>
              <a:gd fmla="*/ 321651 h 593726" name="TY80"/>
              <a:gd fmla="*/ 185765 w 511309" name="TX81"/>
              <a:gd fmla="*/ 319360 h 593726" name="TY81"/>
              <a:gd fmla="*/ 188716 w 511309" name="TX82"/>
              <a:gd fmla="*/ 321908 h 593726" name="TY82"/>
              <a:gd fmla="*/ 188408 w 511309" name="TX83"/>
              <a:gd fmla="*/ 321651 h 593726" name="TY83"/>
              <a:gd fmla="*/ 194805 w 511309" name="TX84"/>
              <a:gd fmla="*/ 326604 h 593726" name="TY84"/>
              <a:gd fmla="*/ 195386 w 511309" name="TX85"/>
              <a:gd fmla="*/ 327017 h 593726" name="TY85"/>
              <a:gd fmla="*/ 194805 w 511309" name="TX86"/>
              <a:gd fmla="*/ 326604 h 593726" name="TY86"/>
              <a:gd fmla="*/ 198087 w 511309" name="TX87"/>
              <a:gd fmla="*/ 328857 h 593726" name="TY87"/>
              <a:gd fmla="*/ 195386 w 511309" name="TX88"/>
              <a:gd fmla="*/ 327017 h 593726" name="TY88"/>
              <a:gd fmla="*/ 255653 w 511309" name="TX89"/>
              <a:gd fmla="*/ 346074 h 593726" name="TY89"/>
              <a:gd fmla="*/ 316524 w 511309" name="TX90"/>
              <a:gd fmla="*/ 326588 h 593726" name="TY90"/>
              <a:gd fmla="*/ 319344 w 511309" name="TX91"/>
              <a:gd fmla="*/ 324500 h 593726" name="TY91"/>
              <a:gd fmla="*/ 316524 w 511309" name="TX92"/>
              <a:gd fmla="*/ 326588 h 593726" name="TY92"/>
              <a:gd fmla="*/ 319684 w 511309" name="TX93"/>
              <a:gd fmla="*/ 324238 h 593726" name="TY93"/>
              <a:gd fmla="*/ 319344 w 511309" name="TX94"/>
              <a:gd fmla="*/ 324500 h 593726" name="TY94"/>
              <a:gd fmla="*/ 325638 w 511309" name="TX95"/>
              <a:gd fmla="*/ 319274 h 593726" name="TY95"/>
              <a:gd fmla="*/ 326247 w 511309" name="TX96"/>
              <a:gd fmla="*/ 318723 h 593726" name="TY96"/>
              <a:gd fmla="*/ 328512 w 511309" name="TX97"/>
              <a:gd fmla="*/ 316595 h 593726" name="TY97"/>
              <a:gd fmla="*/ 326247 w 511309" name="TX98"/>
              <a:gd fmla="*/ 318723 h 593726" name="TY98"/>
              <a:gd fmla="*/ 329368 w 511309" name="TX99"/>
              <a:gd fmla="*/ 315756 h 593726" name="TY99"/>
              <a:gd fmla="*/ 328512 w 511309" name="TX100"/>
              <a:gd fmla="*/ 316595 h 593726" name="TY100"/>
              <a:gd fmla="*/ 331855 w 511309" name="TX101"/>
              <a:gd fmla="*/ 313210 h 593726" name="TY101"/>
              <a:gd fmla="*/ 333334 w 511309" name="TX102"/>
              <a:gd fmla="*/ 311611 h 593726" name="TY102"/>
              <a:gd fmla="*/ 349181 w 511309" name="TX103"/>
              <a:gd fmla="*/ 288576 h 593726" name="TY103"/>
              <a:gd fmla="*/ 349002 w 511309" name="TX104"/>
              <a:gd fmla="*/ 288929 h 593726" name="TY104"/>
              <a:gd fmla="*/ 350810 w 511309" name="TX105"/>
              <a:gd fmla="*/ 285211 h 593726" name="TY105"/>
              <a:gd fmla="*/ 350944 w 511309" name="TX106"/>
              <a:gd fmla="*/ 284920 h 593726" name="TY106"/>
              <a:gd fmla="*/ 350810 w 511309" name="TX107"/>
              <a:gd fmla="*/ 285211 h 593726" name="TY107"/>
              <a:gd fmla="*/ 352303 w 511309" name="TX108"/>
              <a:gd fmla="*/ 281826 h 593726" name="TY108"/>
              <a:gd fmla="*/ 350944 w 511309" name="TX109"/>
              <a:gd fmla="*/ 284920 h 593726" name="TY109"/>
              <a:gd fmla="*/ 352503 w 511309" name="TX110"/>
              <a:gd fmla="*/ 281345 h 593726" name="TY110"/>
              <a:gd fmla="*/ 352303 w 511309" name="TX111"/>
              <a:gd fmla="*/ 281826 h 593726" name="TY111"/>
              <a:gd fmla="*/ 353873 w 511309" name="TX112"/>
              <a:gd fmla="*/ 277858 h 593726" name="TY112"/>
              <a:gd fmla="*/ 352503 w 511309" name="TX113"/>
              <a:gd fmla="*/ 281345 h 593726" name="TY113"/>
              <a:gd fmla="*/ 354073 w 511309" name="TX114"/>
              <a:gd fmla="*/ 277318 h 593726" name="TY114"/>
              <a:gd fmla="*/ 353873 w 511309" name="TX115"/>
              <a:gd fmla="*/ 277858 h 593726" name="TY115"/>
              <a:gd fmla="*/ 356366 w 511309" name="TX116"/>
              <a:gd fmla="*/ 270289 h 593726" name="TY116"/>
              <a:gd fmla="*/ 360393 w 511309" name="TX117"/>
              <a:gd fmla="*/ 244046 h 593726" name="TY117"/>
              <a:gd fmla="*/ 360428 w 511309" name="TX118"/>
              <a:gd fmla="*/ 241299 h 593726" name="TY118"/>
              <a:gd fmla="*/ 360428 w 511309" name="TX119"/>
              <a:gd fmla="*/ 155574 h 593726" name="TY119"/>
              <a:gd fmla="*/ 342800 w 511309" name="TX120"/>
              <a:gd fmla="*/ 136576 h 593726" name="TY120"/>
              <a:gd fmla="*/ 341378 w 511309" name="TX121"/>
              <a:gd fmla="*/ 136524 h 593726" name="TY121"/>
              <a:gd fmla="*/ 389003 w 511309" name="TX123"/>
              <a:gd fmla="*/ 184149 h 593726" name="TY123"/>
              <a:gd fmla="*/ 379476 w 511309" name="TX124"/>
              <a:gd fmla="*/ 184147 h 593726" name="TY124"/>
              <a:gd fmla="*/ 379478 w 511309" name="TX125"/>
              <a:gd fmla="*/ 241299 h 593726" name="TY125"/>
              <a:gd fmla="*/ 376512 w 511309" name="TX126"/>
              <a:gd fmla="*/ 268363 h 593726" name="TY126"/>
              <a:gd fmla="*/ 408053 w 511309" name="TX127"/>
              <a:gd fmla="*/ 227012 h 593726" name="TY127"/>
              <a:gd fmla="*/ 408053 w 511309" name="TX128"/>
              <a:gd fmla="*/ 203199 h 593726" name="TY128"/>
              <a:gd fmla="*/ 407594 w 511309" name="TX129"/>
              <a:gd fmla="*/ 199023 h 593726" name="TY129"/>
              <a:gd fmla="*/ 407589 w 511309" name="TX130"/>
              <a:gd fmla="*/ 198975 h 593726" name="TY130"/>
              <a:gd fmla="*/ 406981 w 511309" name="TX131"/>
              <a:gd fmla="*/ 196883 h 593726" name="TY131"/>
              <a:gd fmla="*/ 406779 w 511309" name="TX132"/>
              <a:gd fmla="*/ 196321 h 593726" name="TY132"/>
              <a:gd fmla="*/ 406981 w 511309" name="TX133"/>
              <a:gd fmla="*/ 196883 h 593726" name="TY133"/>
              <a:gd fmla="*/ 406416 w 511309" name="TX134"/>
              <a:gd fmla="*/ 195460 h 593726" name="TY134"/>
              <a:gd fmla="*/ 406779 w 511309" name="TX135"/>
              <a:gd fmla="*/ 196321 h 593726" name="TY135"/>
              <a:gd fmla="*/ 406217 w 511309" name="TX136"/>
              <a:gd fmla="*/ 195017 h 593726" name="TY136"/>
              <a:gd fmla="*/ 406416 w 511309" name="TX137"/>
              <a:gd fmla="*/ 195460 h 593726" name="TY137"/>
              <a:gd fmla="*/ 405821 w 511309" name="TX138"/>
              <a:gd fmla="*/ 194243 h 593726" name="TY138"/>
              <a:gd fmla="*/ 406217 w 511309" name="TX139"/>
              <a:gd fmla="*/ 195017 h 593726" name="TY139"/>
              <a:gd fmla="*/ 405503 w 511309" name="TX140"/>
              <a:gd fmla="*/ 193661 h 593726" name="TY140"/>
              <a:gd fmla="*/ 405821 w 511309" name="TX141"/>
              <a:gd fmla="*/ 194243 h 593726" name="TY141"/>
              <a:gd fmla="*/ 405134 w 511309" name="TX142"/>
              <a:gd fmla="*/ 193061 h 593726" name="TY142"/>
              <a:gd fmla="*/ 405503 w 511309" name="TX143"/>
              <a:gd fmla="*/ 193661 h 593726" name="TY143"/>
              <a:gd fmla="*/ 404803 w 511309" name="TX144"/>
              <a:gd fmla="*/ 192545 h 593726" name="TY144"/>
              <a:gd fmla="*/ 405134 w 511309" name="TX145"/>
              <a:gd fmla="*/ 193061 h 593726" name="TY145"/>
              <a:gd fmla="*/ 404309 w 511309" name="TX146"/>
              <a:gd fmla="*/ 191855 h 593726" name="TY146"/>
              <a:gd fmla="*/ 404803 w 511309" name="TX147"/>
              <a:gd fmla="*/ 192545 h 593726" name="TY147"/>
              <a:gd fmla="*/ 404047 w 511309" name="TX148"/>
              <a:gd fmla="*/ 191505 h 593726" name="TY148"/>
              <a:gd fmla="*/ 404309 w 511309" name="TX149"/>
              <a:gd fmla="*/ 191855 h 593726" name="TY149"/>
              <a:gd fmla="*/ 399804 w 511309" name="TX150"/>
              <a:gd fmla="*/ 187505 h 593726" name="TY150"/>
              <a:gd fmla="*/ 399236 w 511309" name="TX151"/>
              <a:gd fmla="*/ 187126 h 593726" name="TY151"/>
              <a:gd fmla="*/ 399804 w 511309" name="TX152"/>
              <a:gd fmla="*/ 187505 h 593726" name="TY152"/>
              <a:gd fmla="*/ 398567 w 511309" name="TX153"/>
              <a:gd fmla="*/ 186720 h 593726" name="TY153"/>
              <a:gd fmla="*/ 399236 w 511309" name="TX154"/>
              <a:gd fmla="*/ 187126 h 593726" name="TY154"/>
              <a:gd fmla="*/ 398165 w 511309" name="TX155"/>
              <a:gd fmla="*/ 186492 h 593726" name="TY155"/>
              <a:gd fmla="*/ 398567 w 511309" name="TX156"/>
              <a:gd fmla="*/ 186720 h 593726" name="TY156"/>
              <a:gd fmla="*/ 397287 w 511309" name="TX157"/>
              <a:gd fmla="*/ 186040 h 593726" name="TY157"/>
              <a:gd fmla="*/ 398165 w 511309" name="TX158"/>
              <a:gd fmla="*/ 186492 h 593726" name="TY158"/>
              <a:gd fmla="*/ 396878 w 511309" name="TX159"/>
              <a:gd fmla="*/ 185847 h 593726" name="TY159"/>
              <a:gd fmla="*/ 397287 w 511309" name="TX160"/>
              <a:gd fmla="*/ 186040 h 593726" name="TY160"/>
              <a:gd fmla="*/ 396128 w 511309" name="TX161"/>
              <a:gd fmla="*/ 185526 h 593726" name="TY161"/>
              <a:gd fmla="*/ 396878 w 511309" name="TX162"/>
              <a:gd fmla="*/ 185847 h 593726" name="TY162"/>
              <a:gd fmla="*/ 395312 w 511309" name="TX163"/>
              <a:gd fmla="*/ 185218 h 593726" name="TY163"/>
              <a:gd fmla="*/ 396128 w 511309" name="TX164"/>
              <a:gd fmla="*/ 185526 h 593726" name="TY164"/>
              <a:gd fmla="*/ 394958 w 511309" name="TX165"/>
              <a:gd fmla="*/ 185098 h 593726" name="TY165"/>
              <a:gd fmla="*/ 395312 w 511309" name="TX166"/>
              <a:gd fmla="*/ 185218 h 593726" name="TY166"/>
              <a:gd fmla="*/ 393849 w 511309" name="TX167"/>
              <a:gd fmla="*/ 184771 h 593726" name="TY167"/>
              <a:gd fmla="*/ 394958 w 511309" name="TX168"/>
              <a:gd fmla="*/ 185098 h 593726" name="TY168"/>
              <a:gd fmla="*/ 393517 w 511309" name="TX169"/>
              <a:gd fmla="*/ 184687 h 593726" name="TY169"/>
              <a:gd fmla="*/ 393849 w 511309" name="TX170"/>
              <a:gd fmla="*/ 184771 h 593726" name="TY170"/>
              <a:gd fmla="*/ 392341 w 511309" name="TX171"/>
              <a:gd fmla="*/ 184441 h 593726" name="TY171"/>
              <a:gd fmla="*/ 393517 w 511309" name="TX172"/>
              <a:gd fmla="*/ 184687 h 593726" name="TY172"/>
              <a:gd fmla="*/ 392088 w 511309" name="TX173"/>
              <a:gd fmla="*/ 184398 h 593726" name="TY173"/>
              <a:gd fmla="*/ 392341 w 511309" name="TX174"/>
              <a:gd fmla="*/ 184441 h 593726" name="TY174"/>
              <a:gd fmla="*/ 390589 w 511309" name="TX175"/>
              <a:gd fmla="*/ 184214 h 593726" name="TY175"/>
              <a:gd fmla="*/ 389003 w 511309" name="TX176"/>
              <a:gd fmla="*/ 184149 h 593726" name="TY176"/>
              <a:gd fmla="*/ 103253 w 511309" name="TX178"/>
              <a:gd fmla="*/ 227012 h 593726" name="TY178"/>
              <a:gd fmla="*/ 134800 w 511309" name="TX179"/>
              <a:gd fmla="*/ 268365 h 593726" name="TY179"/>
              <a:gd fmla="*/ 131828 w 511309" name="TX180"/>
              <a:gd fmla="*/ 241299 h 593726" name="TY180"/>
              <a:gd fmla="*/ 131826 w 511309" name="TX181"/>
              <a:gd fmla="*/ 184147 h 593726" name="TY181"/>
              <a:gd fmla="*/ 122303 w 511309" name="TX182"/>
              <a:gd fmla="*/ 184149 h 593726" name="TY182"/>
              <a:gd fmla="*/ 103306 w 511309" name="TX183"/>
              <a:gd fmla="*/ 201777 h 593726" name="TY183"/>
              <a:gd fmla="*/ 103253 w 511309" name="TX184"/>
              <a:gd fmla="*/ 203199 h 593726" name="TY184"/>
              <a:gd fmla="*/ 103253 w 511309" name="TX185"/>
              <a:gd fmla="*/ 227012 h 593726" name="TY185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</a:cxnLst>
            <a:rect l="l" t="t" r="r" b="b"/>
            <a:pathLst>
              <a:path w="511309" h="593726">
                <a:moveTo>
                  <a:pt x="324638" y="3459"/>
                </a:moveTo>
                <a:cubicBezTo>
                  <a:pt x="370172" y="14842"/>
                  <a:pt x="408037" y="65454"/>
                  <a:pt x="414414" y="129226"/>
                </a:cubicBezTo>
                <a:cubicBezTo>
                  <a:pt x="415973" y="144810"/>
                  <a:pt x="415480" y="158777"/>
                  <a:pt x="413081" y="173664"/>
                </a:cubicBezTo>
                <a:cubicBezTo>
                  <a:pt x="421634" y="180648"/>
                  <a:pt x="427103" y="191285"/>
                  <a:pt x="427103" y="203199"/>
                </a:cubicBezTo>
                <a:lnTo>
                  <a:pt x="427103" y="227012"/>
                </a:lnTo>
                <a:cubicBezTo>
                  <a:pt x="427103" y="259563"/>
                  <a:pt x="401983" y="286246"/>
                  <a:pt x="370071" y="288735"/>
                </a:cubicBezTo>
                <a:cubicBezTo>
                  <a:pt x="361826" y="308593"/>
                  <a:pt x="348561" y="325846"/>
                  <a:pt x="331858" y="338904"/>
                </a:cubicBezTo>
                <a:lnTo>
                  <a:pt x="331855" y="405957"/>
                </a:lnTo>
                <a:cubicBezTo>
                  <a:pt x="336500" y="405972"/>
                  <a:pt x="341141" y="406836"/>
                  <a:pt x="345541" y="408547"/>
                </a:cubicBezTo>
                <a:lnTo>
                  <a:pt x="469793" y="456867"/>
                </a:lnTo>
                <a:cubicBezTo>
                  <a:pt x="490275" y="464833"/>
                  <a:pt x="504375" y="483837"/>
                  <a:pt x="506061" y="505748"/>
                </a:cubicBezTo>
                <a:lnTo>
                  <a:pt x="511251" y="573213"/>
                </a:lnTo>
                <a:cubicBezTo>
                  <a:pt x="512058" y="583703"/>
                  <a:pt x="504208" y="592861"/>
                  <a:pt x="493718" y="593668"/>
                </a:cubicBezTo>
                <a:cubicBezTo>
                  <a:pt x="493232" y="593705"/>
                  <a:pt x="492744" y="593724"/>
                  <a:pt x="492257" y="593724"/>
                </a:cubicBezTo>
                <a:lnTo>
                  <a:pt x="19050" y="593724"/>
                </a:lnTo>
                <a:cubicBezTo>
                  <a:pt x="8529" y="593724"/>
                  <a:pt x="0" y="585195"/>
                  <a:pt x="0" y="574674"/>
                </a:cubicBezTo>
                <a:cubicBezTo>
                  <a:pt x="0" y="574187"/>
                  <a:pt x="19" y="573699"/>
                  <a:pt x="56" y="573213"/>
                </a:cubicBezTo>
                <a:lnTo>
                  <a:pt x="5246" y="505748"/>
                </a:lnTo>
                <a:cubicBezTo>
                  <a:pt x="6931" y="483837"/>
                  <a:pt x="21032" y="464833"/>
                  <a:pt x="41514" y="456867"/>
                </a:cubicBezTo>
                <a:lnTo>
                  <a:pt x="165766" y="408547"/>
                </a:lnTo>
                <a:cubicBezTo>
                  <a:pt x="170163" y="406837"/>
                  <a:pt x="174801" y="405973"/>
                  <a:pt x="179443" y="405957"/>
                </a:cubicBezTo>
                <a:lnTo>
                  <a:pt x="179439" y="338897"/>
                </a:lnTo>
                <a:cubicBezTo>
                  <a:pt x="162741" y="325839"/>
                  <a:pt x="149480" y="308589"/>
                  <a:pt x="141238" y="288730"/>
                </a:cubicBezTo>
                <a:cubicBezTo>
                  <a:pt x="110052" y="286303"/>
                  <a:pt x="85354" y="260769"/>
                  <a:pt x="84242" y="229232"/>
                </a:cubicBezTo>
                <a:lnTo>
                  <a:pt x="84203" y="227012"/>
                </a:lnTo>
                <a:lnTo>
                  <a:pt x="84203" y="203199"/>
                </a:lnTo>
                <a:cubicBezTo>
                  <a:pt x="84203" y="193480"/>
                  <a:pt x="87842" y="184612"/>
                  <a:pt x="93832" y="177881"/>
                </a:cubicBezTo>
                <a:cubicBezTo>
                  <a:pt x="92430" y="164157"/>
                  <a:pt x="91761" y="148266"/>
                  <a:pt x="91761" y="130174"/>
                </a:cubicBezTo>
                <a:cubicBezTo>
                  <a:pt x="91761" y="88522"/>
                  <a:pt x="108950" y="55289"/>
                  <a:pt x="137960" y="31877"/>
                </a:cubicBezTo>
                <a:cubicBezTo>
                  <a:pt x="160115" y="13997"/>
                  <a:pt x="188569" y="3174"/>
                  <a:pt x="208028" y="3174"/>
                </a:cubicBezTo>
                <a:cubicBezTo>
                  <a:pt x="224748" y="3174"/>
                  <a:pt x="239373" y="5492"/>
                  <a:pt x="251882" y="10204"/>
                </a:cubicBezTo>
                <a:lnTo>
                  <a:pt x="254965" y="11432"/>
                </a:lnTo>
                <a:lnTo>
                  <a:pt x="257895" y="9802"/>
                </a:lnTo>
                <a:cubicBezTo>
                  <a:pt x="277573" y="-648"/>
                  <a:pt x="299970" y="-2708"/>
                  <a:pt x="324638" y="3459"/>
                </a:cubicBezTo>
                <a:close/>
                <a:moveTo>
                  <a:pt x="255653" y="365124"/>
                </a:moveTo>
                <a:cubicBezTo>
                  <a:pt x="235041" y="365124"/>
                  <a:pt x="215605" y="360088"/>
                  <a:pt x="198508" y="351178"/>
                </a:cubicBezTo>
                <a:lnTo>
                  <a:pt x="198516" y="410351"/>
                </a:lnTo>
                <a:cubicBezTo>
                  <a:pt x="221536" y="418300"/>
                  <a:pt x="240582" y="422274"/>
                  <a:pt x="255653" y="422274"/>
                </a:cubicBezTo>
                <a:cubicBezTo>
                  <a:pt x="270726" y="422274"/>
                  <a:pt x="289774" y="418299"/>
                  <a:pt x="312797" y="410348"/>
                </a:cubicBezTo>
                <a:lnTo>
                  <a:pt x="312807" y="351174"/>
                </a:lnTo>
                <a:cubicBezTo>
                  <a:pt x="295709" y="360086"/>
                  <a:pt x="276269" y="365124"/>
                  <a:pt x="255653" y="365124"/>
                </a:cubicBezTo>
                <a:close/>
                <a:moveTo>
                  <a:pt x="341378" y="136524"/>
                </a:moveTo>
                <a:lnTo>
                  <a:pt x="331853" y="136522"/>
                </a:lnTo>
                <a:lnTo>
                  <a:pt x="331853" y="174624"/>
                </a:lnTo>
                <a:cubicBezTo>
                  <a:pt x="331853" y="179423"/>
                  <a:pt x="328341" y="183282"/>
                  <a:pt x="323902" y="184023"/>
                </a:cubicBezTo>
                <a:lnTo>
                  <a:pt x="322862" y="184138"/>
                </a:lnTo>
                <a:cubicBezTo>
                  <a:pt x="322160" y="184176"/>
                  <a:pt x="321440" y="184136"/>
                  <a:pt x="320713" y="184011"/>
                </a:cubicBezTo>
                <a:cubicBezTo>
                  <a:pt x="299601" y="180377"/>
                  <a:pt x="284209" y="175432"/>
                  <a:pt x="274271" y="168806"/>
                </a:cubicBezTo>
                <a:cubicBezTo>
                  <a:pt x="270890" y="166552"/>
                  <a:pt x="267242" y="163614"/>
                  <a:pt x="263311" y="159984"/>
                </a:cubicBezTo>
                <a:lnTo>
                  <a:pt x="262235" y="158968"/>
                </a:lnTo>
                <a:lnTo>
                  <a:pt x="264993" y="172756"/>
                </a:lnTo>
                <a:cubicBezTo>
                  <a:pt x="266047" y="178023"/>
                  <a:pt x="262549" y="183033"/>
                  <a:pt x="257410" y="183987"/>
                </a:cubicBezTo>
                <a:lnTo>
                  <a:pt x="256284" y="184128"/>
                </a:lnTo>
                <a:cubicBezTo>
                  <a:pt x="252180" y="184401"/>
                  <a:pt x="248194" y="184581"/>
                  <a:pt x="244324" y="184670"/>
                </a:cubicBezTo>
                <a:lnTo>
                  <a:pt x="240493" y="184728"/>
                </a:lnTo>
                <a:lnTo>
                  <a:pt x="240493" y="184728"/>
                </a:lnTo>
                <a:lnTo>
                  <a:pt x="236740" y="184724"/>
                </a:lnTo>
                <a:cubicBezTo>
                  <a:pt x="209503" y="184468"/>
                  <a:pt x="188549" y="179213"/>
                  <a:pt x="173872" y="168599"/>
                </a:cubicBezTo>
                <a:cubicBezTo>
                  <a:pt x="165357" y="162442"/>
                  <a:pt x="157688" y="155476"/>
                  <a:pt x="150872" y="147712"/>
                </a:cubicBezTo>
                <a:lnTo>
                  <a:pt x="150866" y="165087"/>
                </a:lnTo>
                <a:lnTo>
                  <a:pt x="150878" y="165092"/>
                </a:lnTo>
                <a:lnTo>
                  <a:pt x="150878" y="184142"/>
                </a:lnTo>
                <a:lnTo>
                  <a:pt x="150866" y="184137"/>
                </a:lnTo>
                <a:lnTo>
                  <a:pt x="150878" y="241299"/>
                </a:lnTo>
                <a:cubicBezTo>
                  <a:pt x="150878" y="250484"/>
                  <a:pt x="152060" y="259393"/>
                  <a:pt x="154280" y="267882"/>
                </a:cubicBezTo>
                <a:lnTo>
                  <a:pt x="154823" y="269875"/>
                </a:lnTo>
                <a:lnTo>
                  <a:pt x="155867" y="273336"/>
                </a:lnTo>
                <a:cubicBezTo>
                  <a:pt x="156004" y="273764"/>
                  <a:pt x="156144" y="274191"/>
                  <a:pt x="156287" y="274616"/>
                </a:cubicBezTo>
                <a:cubicBezTo>
                  <a:pt x="156553" y="275412"/>
                  <a:pt x="156830" y="276206"/>
                  <a:pt x="157116" y="276995"/>
                </a:cubicBezTo>
                <a:lnTo>
                  <a:pt x="156287" y="274616"/>
                </a:lnTo>
                <a:cubicBezTo>
                  <a:pt x="156652" y="275705"/>
                  <a:pt x="157034" y="276786"/>
                  <a:pt x="157433" y="277859"/>
                </a:cubicBezTo>
                <a:lnTo>
                  <a:pt x="158879" y="281527"/>
                </a:lnTo>
                <a:lnTo>
                  <a:pt x="158879" y="281527"/>
                </a:lnTo>
                <a:lnTo>
                  <a:pt x="160419" y="285043"/>
                </a:lnTo>
                <a:cubicBezTo>
                  <a:pt x="160445" y="285101"/>
                  <a:pt x="160472" y="285158"/>
                  <a:pt x="160499" y="285216"/>
                </a:cubicBezTo>
                <a:cubicBezTo>
                  <a:pt x="160965" y="286224"/>
                  <a:pt x="161450" y="287231"/>
                  <a:pt x="161950" y="288228"/>
                </a:cubicBezTo>
                <a:cubicBezTo>
                  <a:pt x="167887" y="300060"/>
                  <a:pt x="176001" y="310613"/>
                  <a:pt x="185765" y="319360"/>
                </a:cubicBezTo>
                <a:lnTo>
                  <a:pt x="184963" y="318635"/>
                </a:lnTo>
                <a:cubicBezTo>
                  <a:pt x="186089" y="319665"/>
                  <a:pt x="187238" y="320670"/>
                  <a:pt x="188408" y="321651"/>
                </a:cubicBezTo>
                <a:lnTo>
                  <a:pt x="185765" y="319360"/>
                </a:lnTo>
                <a:cubicBezTo>
                  <a:pt x="186732" y="320228"/>
                  <a:pt x="187716" y="321077"/>
                  <a:pt x="188716" y="321908"/>
                </a:cubicBezTo>
                <a:lnTo>
                  <a:pt x="188408" y="321651"/>
                </a:lnTo>
                <a:cubicBezTo>
                  <a:pt x="190474" y="323382"/>
                  <a:pt x="192608" y="325034"/>
                  <a:pt x="194805" y="326604"/>
                </a:cubicBezTo>
                <a:cubicBezTo>
                  <a:pt x="194998" y="326743"/>
                  <a:pt x="195192" y="326880"/>
                  <a:pt x="195386" y="327017"/>
                </a:cubicBezTo>
                <a:lnTo>
                  <a:pt x="194805" y="326604"/>
                </a:lnTo>
                <a:cubicBezTo>
                  <a:pt x="195884" y="327375"/>
                  <a:pt x="196978" y="328126"/>
                  <a:pt x="198087" y="328857"/>
                </a:cubicBezTo>
                <a:lnTo>
                  <a:pt x="195386" y="327017"/>
                </a:lnTo>
                <a:cubicBezTo>
                  <a:pt x="212432" y="339023"/>
                  <a:pt x="233219" y="346074"/>
                  <a:pt x="255653" y="346074"/>
                </a:cubicBezTo>
                <a:cubicBezTo>
                  <a:pt x="278353" y="346074"/>
                  <a:pt x="299367" y="338855"/>
                  <a:pt x="316524" y="326588"/>
                </a:cubicBezTo>
                <a:cubicBezTo>
                  <a:pt x="317475" y="325908"/>
                  <a:pt x="318416" y="325212"/>
                  <a:pt x="319344" y="324500"/>
                </a:cubicBezTo>
                <a:lnTo>
                  <a:pt x="316524" y="326588"/>
                </a:lnTo>
                <a:cubicBezTo>
                  <a:pt x="317593" y="325824"/>
                  <a:pt x="318646" y="325041"/>
                  <a:pt x="319684" y="324238"/>
                </a:cubicBezTo>
                <a:lnTo>
                  <a:pt x="319344" y="324500"/>
                </a:lnTo>
                <a:cubicBezTo>
                  <a:pt x="321510" y="322840"/>
                  <a:pt x="323610" y="321096"/>
                  <a:pt x="325638" y="319274"/>
                </a:cubicBezTo>
                <a:cubicBezTo>
                  <a:pt x="325841" y="319092"/>
                  <a:pt x="326044" y="318908"/>
                  <a:pt x="326247" y="318723"/>
                </a:cubicBezTo>
                <a:cubicBezTo>
                  <a:pt x="327013" y="318024"/>
                  <a:pt x="327768" y="317315"/>
                  <a:pt x="328512" y="316595"/>
                </a:cubicBezTo>
                <a:lnTo>
                  <a:pt x="326247" y="318723"/>
                </a:lnTo>
                <a:cubicBezTo>
                  <a:pt x="327308" y="317756"/>
                  <a:pt x="328348" y="316766"/>
                  <a:pt x="329368" y="315756"/>
                </a:cubicBezTo>
                <a:lnTo>
                  <a:pt x="328512" y="316595"/>
                </a:lnTo>
                <a:cubicBezTo>
                  <a:pt x="329651" y="315492"/>
                  <a:pt x="330766" y="314364"/>
                  <a:pt x="331855" y="313210"/>
                </a:cubicBezTo>
                <a:lnTo>
                  <a:pt x="333334" y="311611"/>
                </a:lnTo>
                <a:cubicBezTo>
                  <a:pt x="339586" y="304707"/>
                  <a:pt x="344932" y="296966"/>
                  <a:pt x="349181" y="288576"/>
                </a:cubicBezTo>
                <a:lnTo>
                  <a:pt x="349002" y="288929"/>
                </a:lnTo>
                <a:cubicBezTo>
                  <a:pt x="349628" y="287703"/>
                  <a:pt x="350231" y="286464"/>
                  <a:pt x="350810" y="285211"/>
                </a:cubicBezTo>
                <a:cubicBezTo>
                  <a:pt x="350854" y="285116"/>
                  <a:pt x="350899" y="285018"/>
                  <a:pt x="350944" y="284920"/>
                </a:cubicBezTo>
                <a:lnTo>
                  <a:pt x="350810" y="285211"/>
                </a:lnTo>
                <a:cubicBezTo>
                  <a:pt x="351327" y="284093"/>
                  <a:pt x="351825" y="282964"/>
                  <a:pt x="352303" y="281826"/>
                </a:cubicBezTo>
                <a:lnTo>
                  <a:pt x="350944" y="284920"/>
                </a:lnTo>
                <a:cubicBezTo>
                  <a:pt x="351485" y="283740"/>
                  <a:pt x="352005" y="282548"/>
                  <a:pt x="352503" y="281345"/>
                </a:cubicBezTo>
                <a:lnTo>
                  <a:pt x="352303" y="281826"/>
                </a:lnTo>
                <a:cubicBezTo>
                  <a:pt x="352852" y="280516"/>
                  <a:pt x="353376" y="279194"/>
                  <a:pt x="353873" y="277858"/>
                </a:cubicBezTo>
                <a:lnTo>
                  <a:pt x="352503" y="281345"/>
                </a:lnTo>
                <a:cubicBezTo>
                  <a:pt x="353053" y="280016"/>
                  <a:pt x="353577" y="278673"/>
                  <a:pt x="354073" y="277318"/>
                </a:cubicBezTo>
                <a:lnTo>
                  <a:pt x="353873" y="277858"/>
                </a:lnTo>
                <a:cubicBezTo>
                  <a:pt x="354797" y="275378"/>
                  <a:pt x="355629" y="272854"/>
                  <a:pt x="356366" y="270289"/>
                </a:cubicBezTo>
                <a:cubicBezTo>
                  <a:pt x="358770" y="261923"/>
                  <a:pt x="360159" y="253128"/>
                  <a:pt x="360393" y="244046"/>
                </a:cubicBezTo>
                <a:lnTo>
                  <a:pt x="360428" y="241299"/>
                </a:lnTo>
                <a:lnTo>
                  <a:pt x="360428" y="155574"/>
                </a:lnTo>
                <a:cubicBezTo>
                  <a:pt x="360428" y="145531"/>
                  <a:pt x="352657" y="137304"/>
                  <a:pt x="342800" y="136576"/>
                </a:cubicBezTo>
                <a:lnTo>
                  <a:pt x="341378" y="136524"/>
                </a:lnTo>
                <a:close/>
                <a:moveTo>
                  <a:pt x="389003" y="184149"/>
                </a:moveTo>
                <a:lnTo>
                  <a:pt x="379476" y="184147"/>
                </a:lnTo>
                <a:lnTo>
                  <a:pt x="379478" y="241299"/>
                </a:lnTo>
                <a:cubicBezTo>
                  <a:pt x="379478" y="250595"/>
                  <a:pt x="378454" y="259652"/>
                  <a:pt x="376512" y="268363"/>
                </a:cubicBezTo>
                <a:cubicBezTo>
                  <a:pt x="394689" y="263400"/>
                  <a:pt x="408053" y="246767"/>
                  <a:pt x="408053" y="227012"/>
                </a:cubicBezTo>
                <a:lnTo>
                  <a:pt x="408053" y="203199"/>
                </a:lnTo>
                <a:cubicBezTo>
                  <a:pt x="408053" y="201764"/>
                  <a:pt x="407895" y="200367"/>
                  <a:pt x="407594" y="199023"/>
                </a:cubicBezTo>
                <a:lnTo>
                  <a:pt x="407589" y="198975"/>
                </a:lnTo>
                <a:cubicBezTo>
                  <a:pt x="407405" y="198205"/>
                  <a:pt x="407211" y="197535"/>
                  <a:pt x="406981" y="196883"/>
                </a:cubicBezTo>
                <a:cubicBezTo>
                  <a:pt x="406920" y="196691"/>
                  <a:pt x="406851" y="196505"/>
                  <a:pt x="406779" y="196321"/>
                </a:cubicBezTo>
                <a:lnTo>
                  <a:pt x="406981" y="196883"/>
                </a:lnTo>
                <a:cubicBezTo>
                  <a:pt x="406811" y="196399"/>
                  <a:pt x="406623" y="195925"/>
                  <a:pt x="406416" y="195460"/>
                </a:cubicBezTo>
                <a:lnTo>
                  <a:pt x="406779" y="196321"/>
                </a:lnTo>
                <a:cubicBezTo>
                  <a:pt x="406608" y="195878"/>
                  <a:pt x="406420" y="195443"/>
                  <a:pt x="406217" y="195017"/>
                </a:cubicBezTo>
                <a:lnTo>
                  <a:pt x="406416" y="195460"/>
                </a:lnTo>
                <a:cubicBezTo>
                  <a:pt x="406232" y="195047"/>
                  <a:pt x="406033" y="194641"/>
                  <a:pt x="405821" y="194243"/>
                </a:cubicBezTo>
                <a:lnTo>
                  <a:pt x="406217" y="195017"/>
                </a:lnTo>
                <a:cubicBezTo>
                  <a:pt x="405997" y="194554"/>
                  <a:pt x="405758" y="194102"/>
                  <a:pt x="405503" y="193661"/>
                </a:cubicBezTo>
                <a:lnTo>
                  <a:pt x="405821" y="194243"/>
                </a:lnTo>
                <a:cubicBezTo>
                  <a:pt x="405606" y="193840"/>
                  <a:pt x="405377" y="193446"/>
                  <a:pt x="405134" y="193061"/>
                </a:cubicBezTo>
                <a:lnTo>
                  <a:pt x="405503" y="193661"/>
                </a:lnTo>
                <a:cubicBezTo>
                  <a:pt x="405282" y="193281"/>
                  <a:pt x="405049" y="192909"/>
                  <a:pt x="404803" y="192545"/>
                </a:cubicBezTo>
                <a:lnTo>
                  <a:pt x="405134" y="193061"/>
                </a:lnTo>
                <a:cubicBezTo>
                  <a:pt x="404874" y="192648"/>
                  <a:pt x="404599" y="192246"/>
                  <a:pt x="404309" y="191855"/>
                </a:cubicBezTo>
                <a:lnTo>
                  <a:pt x="404803" y="192545"/>
                </a:lnTo>
                <a:cubicBezTo>
                  <a:pt x="404563" y="192190"/>
                  <a:pt x="404310" y="191843"/>
                  <a:pt x="404047" y="191505"/>
                </a:cubicBezTo>
                <a:lnTo>
                  <a:pt x="404309" y="191855"/>
                </a:lnTo>
                <a:cubicBezTo>
                  <a:pt x="403058" y="190170"/>
                  <a:pt x="401534" y="188698"/>
                  <a:pt x="399804" y="187505"/>
                </a:cubicBezTo>
                <a:cubicBezTo>
                  <a:pt x="399617" y="187374"/>
                  <a:pt x="399427" y="187249"/>
                  <a:pt x="399236" y="187126"/>
                </a:cubicBezTo>
                <a:lnTo>
                  <a:pt x="399804" y="187505"/>
                </a:lnTo>
                <a:cubicBezTo>
                  <a:pt x="399403" y="187228"/>
                  <a:pt x="398990" y="186966"/>
                  <a:pt x="398567" y="186720"/>
                </a:cubicBezTo>
                <a:lnTo>
                  <a:pt x="399236" y="187126"/>
                </a:lnTo>
                <a:cubicBezTo>
                  <a:pt x="398886" y="186904"/>
                  <a:pt x="398529" y="186692"/>
                  <a:pt x="398165" y="186492"/>
                </a:cubicBezTo>
                <a:lnTo>
                  <a:pt x="398567" y="186720"/>
                </a:lnTo>
                <a:cubicBezTo>
                  <a:pt x="398150" y="186478"/>
                  <a:pt x="397723" y="186251"/>
                  <a:pt x="397287" y="186040"/>
                </a:cubicBezTo>
                <a:lnTo>
                  <a:pt x="398165" y="186492"/>
                </a:lnTo>
                <a:cubicBezTo>
                  <a:pt x="397745" y="186261"/>
                  <a:pt x="397316" y="186046"/>
                  <a:pt x="396878" y="185847"/>
                </a:cubicBezTo>
                <a:lnTo>
                  <a:pt x="397287" y="186040"/>
                </a:lnTo>
                <a:cubicBezTo>
                  <a:pt x="396908" y="185856"/>
                  <a:pt x="396521" y="185685"/>
                  <a:pt x="396128" y="185526"/>
                </a:cubicBezTo>
                <a:lnTo>
                  <a:pt x="396878" y="185847"/>
                </a:lnTo>
                <a:cubicBezTo>
                  <a:pt x="396368" y="185615"/>
                  <a:pt x="395845" y="185405"/>
                  <a:pt x="395312" y="185218"/>
                </a:cubicBezTo>
                <a:lnTo>
                  <a:pt x="396128" y="185526"/>
                </a:lnTo>
                <a:cubicBezTo>
                  <a:pt x="395744" y="185371"/>
                  <a:pt x="395354" y="185228"/>
                  <a:pt x="394958" y="185098"/>
                </a:cubicBezTo>
                <a:lnTo>
                  <a:pt x="395312" y="185218"/>
                </a:lnTo>
                <a:cubicBezTo>
                  <a:pt x="394833" y="185050"/>
                  <a:pt x="394345" y="184901"/>
                  <a:pt x="393849" y="184771"/>
                </a:cubicBezTo>
                <a:lnTo>
                  <a:pt x="394958" y="185098"/>
                </a:lnTo>
                <a:cubicBezTo>
                  <a:pt x="394485" y="184943"/>
                  <a:pt x="394005" y="184806"/>
                  <a:pt x="393517" y="184687"/>
                </a:cubicBezTo>
                <a:lnTo>
                  <a:pt x="393849" y="184771"/>
                </a:lnTo>
                <a:cubicBezTo>
                  <a:pt x="393354" y="184641"/>
                  <a:pt x="392851" y="184531"/>
                  <a:pt x="392341" y="184441"/>
                </a:cubicBezTo>
                <a:lnTo>
                  <a:pt x="393517" y="184687"/>
                </a:lnTo>
                <a:cubicBezTo>
                  <a:pt x="393047" y="184573"/>
                  <a:pt x="392570" y="184476"/>
                  <a:pt x="392088" y="184398"/>
                </a:cubicBezTo>
                <a:lnTo>
                  <a:pt x="392341" y="184441"/>
                </a:lnTo>
                <a:cubicBezTo>
                  <a:pt x="391765" y="184339"/>
                  <a:pt x="391181" y="184263"/>
                  <a:pt x="390589" y="184214"/>
                </a:cubicBezTo>
                <a:lnTo>
                  <a:pt x="389003" y="184149"/>
                </a:lnTo>
                <a:close/>
                <a:moveTo>
                  <a:pt x="103253" y="227012"/>
                </a:moveTo>
                <a:cubicBezTo>
                  <a:pt x="103253" y="246767"/>
                  <a:pt x="116618" y="263401"/>
                  <a:pt x="134800" y="268365"/>
                </a:cubicBezTo>
                <a:cubicBezTo>
                  <a:pt x="132852" y="259646"/>
                  <a:pt x="131828" y="250592"/>
                  <a:pt x="131828" y="241299"/>
                </a:cubicBezTo>
                <a:lnTo>
                  <a:pt x="131826" y="184147"/>
                </a:lnTo>
                <a:lnTo>
                  <a:pt x="122303" y="184149"/>
                </a:lnTo>
                <a:cubicBezTo>
                  <a:pt x="112261" y="184149"/>
                  <a:pt x="104033" y="191920"/>
                  <a:pt x="103306" y="201777"/>
                </a:cubicBezTo>
                <a:lnTo>
                  <a:pt x="103253" y="203199"/>
                </a:lnTo>
                <a:lnTo>
                  <a:pt x="103253" y="227012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16" name="도형 280"/>
          <p:cNvSpPr>
            <a:spLocks noChangeAspect="1"/>
          </p:cNvSpPr>
          <p:nvPr/>
        </p:nvSpPr>
        <p:spPr>
          <a:xfrm rot="0">
            <a:off x="4781550" y="2701925"/>
            <a:ext cx="512445" cy="594995"/>
          </a:xfrm>
          <a:custGeom>
            <a:gdLst>
              <a:gd fmla="*/ 324638 w 511309" name="TX0"/>
              <a:gd fmla="*/ 3459 h 593726" name="TY0"/>
              <a:gd fmla="*/ 414414 w 511309" name="TX1"/>
              <a:gd fmla="*/ 129226 h 593726" name="TY1"/>
              <a:gd fmla="*/ 413081 w 511309" name="TX2"/>
              <a:gd fmla="*/ 173664 h 593726" name="TY2"/>
              <a:gd fmla="*/ 427103 w 511309" name="TX3"/>
              <a:gd fmla="*/ 203199 h 593726" name="TY3"/>
              <a:gd fmla="*/ 427103 w 511309" name="TX4"/>
              <a:gd fmla="*/ 227012 h 593726" name="TY4"/>
              <a:gd fmla="*/ 370071 w 511309" name="TX5"/>
              <a:gd fmla="*/ 288735 h 593726" name="TY5"/>
              <a:gd fmla="*/ 331858 w 511309" name="TX6"/>
              <a:gd fmla="*/ 338904 h 593726" name="TY6"/>
              <a:gd fmla="*/ 331855 w 511309" name="TX7"/>
              <a:gd fmla="*/ 405957 h 593726" name="TY7"/>
              <a:gd fmla="*/ 345541 w 511309" name="TX8"/>
              <a:gd fmla="*/ 408547 h 593726" name="TY8"/>
              <a:gd fmla="*/ 469793 w 511309" name="TX9"/>
              <a:gd fmla="*/ 456867 h 593726" name="TY9"/>
              <a:gd fmla="*/ 506061 w 511309" name="TX10"/>
              <a:gd fmla="*/ 505748 h 593726" name="TY10"/>
              <a:gd fmla="*/ 511251 w 511309" name="TX11"/>
              <a:gd fmla="*/ 573213 h 593726" name="TY11"/>
              <a:gd fmla="*/ 493718 w 511309" name="TX12"/>
              <a:gd fmla="*/ 593668 h 593726" name="TY12"/>
              <a:gd fmla="*/ 492257 w 511309" name="TX13"/>
              <a:gd fmla="*/ 593724 h 593726" name="TY13"/>
              <a:gd fmla="*/ 19050 w 511309" name="TX14"/>
              <a:gd fmla="*/ 593724 h 593726" name="TY14"/>
              <a:gd fmla="*/ 0 w 511309" name="TX15"/>
              <a:gd fmla="*/ 574674 h 593726" name="TY15"/>
              <a:gd fmla="*/ 56 w 511309" name="TX16"/>
              <a:gd fmla="*/ 573213 h 593726" name="TY16"/>
              <a:gd fmla="*/ 5246 w 511309" name="TX17"/>
              <a:gd fmla="*/ 505748 h 593726" name="TY17"/>
              <a:gd fmla="*/ 41514 w 511309" name="TX18"/>
              <a:gd fmla="*/ 456867 h 593726" name="TY18"/>
              <a:gd fmla="*/ 165766 w 511309" name="TX19"/>
              <a:gd fmla="*/ 408547 h 593726" name="TY19"/>
              <a:gd fmla="*/ 179443 w 511309" name="TX20"/>
              <a:gd fmla="*/ 405957 h 593726" name="TY20"/>
              <a:gd fmla="*/ 179439 w 511309" name="TX21"/>
              <a:gd fmla="*/ 338897 h 593726" name="TY21"/>
              <a:gd fmla="*/ 141238 w 511309" name="TX22"/>
              <a:gd fmla="*/ 288730 h 593726" name="TY22"/>
              <a:gd fmla="*/ 84242 w 511309" name="TX23"/>
              <a:gd fmla="*/ 229232 h 593726" name="TY23"/>
              <a:gd fmla="*/ 84203 w 511309" name="TX24"/>
              <a:gd fmla="*/ 227012 h 593726" name="TY24"/>
              <a:gd fmla="*/ 84203 w 511309" name="TX25"/>
              <a:gd fmla="*/ 203199 h 593726" name="TY25"/>
              <a:gd fmla="*/ 93832 w 511309" name="TX26"/>
              <a:gd fmla="*/ 177881 h 593726" name="TY26"/>
              <a:gd fmla="*/ 91761 w 511309" name="TX27"/>
              <a:gd fmla="*/ 130174 h 593726" name="TY27"/>
              <a:gd fmla="*/ 137960 w 511309" name="TX28"/>
              <a:gd fmla="*/ 31877 h 593726" name="TY28"/>
              <a:gd fmla="*/ 208028 w 511309" name="TX29"/>
              <a:gd fmla="*/ 3174 h 593726" name="TY29"/>
              <a:gd fmla="*/ 251882 w 511309" name="TX30"/>
              <a:gd fmla="*/ 10204 h 593726" name="TY30"/>
              <a:gd fmla="*/ 254965 w 511309" name="TX31"/>
              <a:gd fmla="*/ 11432 h 593726" name="TY31"/>
              <a:gd fmla="*/ 257895 w 511309" name="TX32"/>
              <a:gd fmla="*/ 9802 h 593726" name="TY32"/>
              <a:gd fmla="*/ 324638 w 511309" name="TX33"/>
              <a:gd fmla="*/ 3459 h 593726" name="TY33"/>
              <a:gd fmla="*/ 255653 w 511309" name="TX35"/>
              <a:gd fmla="*/ 365124 h 593726" name="TY35"/>
              <a:gd fmla="*/ 198508 w 511309" name="TX36"/>
              <a:gd fmla="*/ 351178 h 593726" name="TY36"/>
              <a:gd fmla="*/ 198516 w 511309" name="TX37"/>
              <a:gd fmla="*/ 410351 h 593726" name="TY37"/>
              <a:gd fmla="*/ 255653 w 511309" name="TX38"/>
              <a:gd fmla="*/ 422274 h 593726" name="TY38"/>
              <a:gd fmla="*/ 312797 w 511309" name="TX39"/>
              <a:gd fmla="*/ 410348 h 593726" name="TY39"/>
              <a:gd fmla="*/ 312807 w 511309" name="TX40"/>
              <a:gd fmla="*/ 351174 h 593726" name="TY40"/>
              <a:gd fmla="*/ 255653 w 511309" name="TX41"/>
              <a:gd fmla="*/ 365124 h 593726" name="TY41"/>
              <a:gd fmla="*/ 341378 w 511309" name="TX43"/>
              <a:gd fmla="*/ 136524 h 593726" name="TY43"/>
              <a:gd fmla="*/ 331853 w 511309" name="TX44"/>
              <a:gd fmla="*/ 136522 h 593726" name="TY44"/>
              <a:gd fmla="*/ 331853 w 511309" name="TX45"/>
              <a:gd fmla="*/ 174624 h 593726" name="TY45"/>
              <a:gd fmla="*/ 323902 w 511309" name="TX46"/>
              <a:gd fmla="*/ 184023 h 593726" name="TY46"/>
              <a:gd fmla="*/ 322862 w 511309" name="TX47"/>
              <a:gd fmla="*/ 184138 h 593726" name="TY47"/>
              <a:gd fmla="*/ 320713 w 511309" name="TX48"/>
              <a:gd fmla="*/ 184011 h 593726" name="TY48"/>
              <a:gd fmla="*/ 274271 w 511309" name="TX49"/>
              <a:gd fmla="*/ 168806 h 593726" name="TY49"/>
              <a:gd fmla="*/ 263311 w 511309" name="TX50"/>
              <a:gd fmla="*/ 159984 h 593726" name="TY50"/>
              <a:gd fmla="*/ 262235 w 511309" name="TX51"/>
              <a:gd fmla="*/ 158968 h 593726" name="TY51"/>
              <a:gd fmla="*/ 264993 w 511309" name="TX52"/>
              <a:gd fmla="*/ 172756 h 593726" name="TY52"/>
              <a:gd fmla="*/ 257410 w 511309" name="TX53"/>
              <a:gd fmla="*/ 183987 h 593726" name="TY53"/>
              <a:gd fmla="*/ 256284 w 511309" name="TX54"/>
              <a:gd fmla="*/ 184128 h 593726" name="TY54"/>
              <a:gd fmla="*/ 244324 w 511309" name="TX55"/>
              <a:gd fmla="*/ 184670 h 593726" name="TY55"/>
              <a:gd fmla="*/ 240493 w 511309" name="TX56"/>
              <a:gd fmla="*/ 184728 h 593726" name="TY56"/>
              <a:gd fmla="*/ 240493 w 511309" name="TX57"/>
              <a:gd fmla="*/ 184728 h 593726" name="TY57"/>
              <a:gd fmla="*/ 236740 w 511309" name="TX58"/>
              <a:gd fmla="*/ 184724 h 593726" name="TY58"/>
              <a:gd fmla="*/ 173872 w 511309" name="TX59"/>
              <a:gd fmla="*/ 168599 h 593726" name="TY59"/>
              <a:gd fmla="*/ 150872 w 511309" name="TX60"/>
              <a:gd fmla="*/ 147712 h 593726" name="TY60"/>
              <a:gd fmla="*/ 150866 w 511309" name="TX61"/>
              <a:gd fmla="*/ 165087 h 593726" name="TY61"/>
              <a:gd fmla="*/ 150878 w 511309" name="TX62"/>
              <a:gd fmla="*/ 165092 h 593726" name="TY62"/>
              <a:gd fmla="*/ 150878 w 511309" name="TX63"/>
              <a:gd fmla="*/ 184142 h 593726" name="TY63"/>
              <a:gd fmla="*/ 150866 w 511309" name="TX64"/>
              <a:gd fmla="*/ 184137 h 593726" name="TY64"/>
              <a:gd fmla="*/ 150878 w 511309" name="TX65"/>
              <a:gd fmla="*/ 241299 h 593726" name="TY65"/>
              <a:gd fmla="*/ 154280 w 511309" name="TX66"/>
              <a:gd fmla="*/ 267882 h 593726" name="TY66"/>
              <a:gd fmla="*/ 154823 w 511309" name="TX67"/>
              <a:gd fmla="*/ 269875 h 593726" name="TY67"/>
              <a:gd fmla="*/ 155867 w 511309" name="TX68"/>
              <a:gd fmla="*/ 273336 h 593726" name="TY68"/>
              <a:gd fmla="*/ 156287 w 511309" name="TX69"/>
              <a:gd fmla="*/ 274616 h 593726" name="TY69"/>
              <a:gd fmla="*/ 157116 w 511309" name="TX70"/>
              <a:gd fmla="*/ 276995 h 593726" name="TY70"/>
              <a:gd fmla="*/ 156287 w 511309" name="TX71"/>
              <a:gd fmla="*/ 274616 h 593726" name="TY71"/>
              <a:gd fmla="*/ 157433 w 511309" name="TX72"/>
              <a:gd fmla="*/ 277859 h 593726" name="TY72"/>
              <a:gd fmla="*/ 158879 w 511309" name="TX73"/>
              <a:gd fmla="*/ 281527 h 593726" name="TY73"/>
              <a:gd fmla="*/ 158879 w 511309" name="TX74"/>
              <a:gd fmla="*/ 281527 h 593726" name="TY74"/>
              <a:gd fmla="*/ 160419 w 511309" name="TX75"/>
              <a:gd fmla="*/ 285043 h 593726" name="TY75"/>
              <a:gd fmla="*/ 160499 w 511309" name="TX76"/>
              <a:gd fmla="*/ 285216 h 593726" name="TY76"/>
              <a:gd fmla="*/ 161950 w 511309" name="TX77"/>
              <a:gd fmla="*/ 288228 h 593726" name="TY77"/>
              <a:gd fmla="*/ 185765 w 511309" name="TX78"/>
              <a:gd fmla="*/ 319360 h 593726" name="TY78"/>
              <a:gd fmla="*/ 184963 w 511309" name="TX79"/>
              <a:gd fmla="*/ 318635 h 593726" name="TY79"/>
              <a:gd fmla="*/ 188408 w 511309" name="TX80"/>
              <a:gd fmla="*/ 321651 h 593726" name="TY80"/>
              <a:gd fmla="*/ 185765 w 511309" name="TX81"/>
              <a:gd fmla="*/ 319360 h 593726" name="TY81"/>
              <a:gd fmla="*/ 188716 w 511309" name="TX82"/>
              <a:gd fmla="*/ 321908 h 593726" name="TY82"/>
              <a:gd fmla="*/ 188408 w 511309" name="TX83"/>
              <a:gd fmla="*/ 321651 h 593726" name="TY83"/>
              <a:gd fmla="*/ 194805 w 511309" name="TX84"/>
              <a:gd fmla="*/ 326604 h 593726" name="TY84"/>
              <a:gd fmla="*/ 195386 w 511309" name="TX85"/>
              <a:gd fmla="*/ 327017 h 593726" name="TY85"/>
              <a:gd fmla="*/ 194805 w 511309" name="TX86"/>
              <a:gd fmla="*/ 326604 h 593726" name="TY86"/>
              <a:gd fmla="*/ 198087 w 511309" name="TX87"/>
              <a:gd fmla="*/ 328857 h 593726" name="TY87"/>
              <a:gd fmla="*/ 195386 w 511309" name="TX88"/>
              <a:gd fmla="*/ 327017 h 593726" name="TY88"/>
              <a:gd fmla="*/ 255653 w 511309" name="TX89"/>
              <a:gd fmla="*/ 346074 h 593726" name="TY89"/>
              <a:gd fmla="*/ 316524 w 511309" name="TX90"/>
              <a:gd fmla="*/ 326588 h 593726" name="TY90"/>
              <a:gd fmla="*/ 319344 w 511309" name="TX91"/>
              <a:gd fmla="*/ 324500 h 593726" name="TY91"/>
              <a:gd fmla="*/ 316524 w 511309" name="TX92"/>
              <a:gd fmla="*/ 326588 h 593726" name="TY92"/>
              <a:gd fmla="*/ 319684 w 511309" name="TX93"/>
              <a:gd fmla="*/ 324238 h 593726" name="TY93"/>
              <a:gd fmla="*/ 319344 w 511309" name="TX94"/>
              <a:gd fmla="*/ 324500 h 593726" name="TY94"/>
              <a:gd fmla="*/ 325638 w 511309" name="TX95"/>
              <a:gd fmla="*/ 319274 h 593726" name="TY95"/>
              <a:gd fmla="*/ 326247 w 511309" name="TX96"/>
              <a:gd fmla="*/ 318723 h 593726" name="TY96"/>
              <a:gd fmla="*/ 328512 w 511309" name="TX97"/>
              <a:gd fmla="*/ 316595 h 593726" name="TY97"/>
              <a:gd fmla="*/ 326247 w 511309" name="TX98"/>
              <a:gd fmla="*/ 318723 h 593726" name="TY98"/>
              <a:gd fmla="*/ 329368 w 511309" name="TX99"/>
              <a:gd fmla="*/ 315756 h 593726" name="TY99"/>
              <a:gd fmla="*/ 328512 w 511309" name="TX100"/>
              <a:gd fmla="*/ 316595 h 593726" name="TY100"/>
              <a:gd fmla="*/ 331855 w 511309" name="TX101"/>
              <a:gd fmla="*/ 313210 h 593726" name="TY101"/>
              <a:gd fmla="*/ 333334 w 511309" name="TX102"/>
              <a:gd fmla="*/ 311611 h 593726" name="TY102"/>
              <a:gd fmla="*/ 349181 w 511309" name="TX103"/>
              <a:gd fmla="*/ 288576 h 593726" name="TY103"/>
              <a:gd fmla="*/ 349002 w 511309" name="TX104"/>
              <a:gd fmla="*/ 288929 h 593726" name="TY104"/>
              <a:gd fmla="*/ 350810 w 511309" name="TX105"/>
              <a:gd fmla="*/ 285211 h 593726" name="TY105"/>
              <a:gd fmla="*/ 350944 w 511309" name="TX106"/>
              <a:gd fmla="*/ 284920 h 593726" name="TY106"/>
              <a:gd fmla="*/ 350810 w 511309" name="TX107"/>
              <a:gd fmla="*/ 285211 h 593726" name="TY107"/>
              <a:gd fmla="*/ 352303 w 511309" name="TX108"/>
              <a:gd fmla="*/ 281826 h 593726" name="TY108"/>
              <a:gd fmla="*/ 350944 w 511309" name="TX109"/>
              <a:gd fmla="*/ 284920 h 593726" name="TY109"/>
              <a:gd fmla="*/ 352503 w 511309" name="TX110"/>
              <a:gd fmla="*/ 281345 h 593726" name="TY110"/>
              <a:gd fmla="*/ 352303 w 511309" name="TX111"/>
              <a:gd fmla="*/ 281826 h 593726" name="TY111"/>
              <a:gd fmla="*/ 353873 w 511309" name="TX112"/>
              <a:gd fmla="*/ 277858 h 593726" name="TY112"/>
              <a:gd fmla="*/ 352503 w 511309" name="TX113"/>
              <a:gd fmla="*/ 281345 h 593726" name="TY113"/>
              <a:gd fmla="*/ 354073 w 511309" name="TX114"/>
              <a:gd fmla="*/ 277318 h 593726" name="TY114"/>
              <a:gd fmla="*/ 353873 w 511309" name="TX115"/>
              <a:gd fmla="*/ 277858 h 593726" name="TY115"/>
              <a:gd fmla="*/ 356366 w 511309" name="TX116"/>
              <a:gd fmla="*/ 270289 h 593726" name="TY116"/>
              <a:gd fmla="*/ 360393 w 511309" name="TX117"/>
              <a:gd fmla="*/ 244046 h 593726" name="TY117"/>
              <a:gd fmla="*/ 360428 w 511309" name="TX118"/>
              <a:gd fmla="*/ 241299 h 593726" name="TY118"/>
              <a:gd fmla="*/ 360428 w 511309" name="TX119"/>
              <a:gd fmla="*/ 155574 h 593726" name="TY119"/>
              <a:gd fmla="*/ 342800 w 511309" name="TX120"/>
              <a:gd fmla="*/ 136576 h 593726" name="TY120"/>
              <a:gd fmla="*/ 341378 w 511309" name="TX121"/>
              <a:gd fmla="*/ 136524 h 593726" name="TY121"/>
              <a:gd fmla="*/ 389003 w 511309" name="TX123"/>
              <a:gd fmla="*/ 184149 h 593726" name="TY123"/>
              <a:gd fmla="*/ 379476 w 511309" name="TX124"/>
              <a:gd fmla="*/ 184147 h 593726" name="TY124"/>
              <a:gd fmla="*/ 379478 w 511309" name="TX125"/>
              <a:gd fmla="*/ 241299 h 593726" name="TY125"/>
              <a:gd fmla="*/ 376512 w 511309" name="TX126"/>
              <a:gd fmla="*/ 268363 h 593726" name="TY126"/>
              <a:gd fmla="*/ 408053 w 511309" name="TX127"/>
              <a:gd fmla="*/ 227012 h 593726" name="TY127"/>
              <a:gd fmla="*/ 408053 w 511309" name="TX128"/>
              <a:gd fmla="*/ 203199 h 593726" name="TY128"/>
              <a:gd fmla="*/ 407594 w 511309" name="TX129"/>
              <a:gd fmla="*/ 199023 h 593726" name="TY129"/>
              <a:gd fmla="*/ 407589 w 511309" name="TX130"/>
              <a:gd fmla="*/ 198975 h 593726" name="TY130"/>
              <a:gd fmla="*/ 406981 w 511309" name="TX131"/>
              <a:gd fmla="*/ 196883 h 593726" name="TY131"/>
              <a:gd fmla="*/ 406779 w 511309" name="TX132"/>
              <a:gd fmla="*/ 196321 h 593726" name="TY132"/>
              <a:gd fmla="*/ 406981 w 511309" name="TX133"/>
              <a:gd fmla="*/ 196883 h 593726" name="TY133"/>
              <a:gd fmla="*/ 406416 w 511309" name="TX134"/>
              <a:gd fmla="*/ 195460 h 593726" name="TY134"/>
              <a:gd fmla="*/ 406779 w 511309" name="TX135"/>
              <a:gd fmla="*/ 196321 h 593726" name="TY135"/>
              <a:gd fmla="*/ 406217 w 511309" name="TX136"/>
              <a:gd fmla="*/ 195017 h 593726" name="TY136"/>
              <a:gd fmla="*/ 406416 w 511309" name="TX137"/>
              <a:gd fmla="*/ 195460 h 593726" name="TY137"/>
              <a:gd fmla="*/ 405821 w 511309" name="TX138"/>
              <a:gd fmla="*/ 194243 h 593726" name="TY138"/>
              <a:gd fmla="*/ 406217 w 511309" name="TX139"/>
              <a:gd fmla="*/ 195017 h 593726" name="TY139"/>
              <a:gd fmla="*/ 405503 w 511309" name="TX140"/>
              <a:gd fmla="*/ 193661 h 593726" name="TY140"/>
              <a:gd fmla="*/ 405821 w 511309" name="TX141"/>
              <a:gd fmla="*/ 194243 h 593726" name="TY141"/>
              <a:gd fmla="*/ 405134 w 511309" name="TX142"/>
              <a:gd fmla="*/ 193061 h 593726" name="TY142"/>
              <a:gd fmla="*/ 405503 w 511309" name="TX143"/>
              <a:gd fmla="*/ 193661 h 593726" name="TY143"/>
              <a:gd fmla="*/ 404803 w 511309" name="TX144"/>
              <a:gd fmla="*/ 192545 h 593726" name="TY144"/>
              <a:gd fmla="*/ 405134 w 511309" name="TX145"/>
              <a:gd fmla="*/ 193061 h 593726" name="TY145"/>
              <a:gd fmla="*/ 404309 w 511309" name="TX146"/>
              <a:gd fmla="*/ 191855 h 593726" name="TY146"/>
              <a:gd fmla="*/ 404803 w 511309" name="TX147"/>
              <a:gd fmla="*/ 192545 h 593726" name="TY147"/>
              <a:gd fmla="*/ 404047 w 511309" name="TX148"/>
              <a:gd fmla="*/ 191505 h 593726" name="TY148"/>
              <a:gd fmla="*/ 404309 w 511309" name="TX149"/>
              <a:gd fmla="*/ 191855 h 593726" name="TY149"/>
              <a:gd fmla="*/ 399804 w 511309" name="TX150"/>
              <a:gd fmla="*/ 187505 h 593726" name="TY150"/>
              <a:gd fmla="*/ 399236 w 511309" name="TX151"/>
              <a:gd fmla="*/ 187126 h 593726" name="TY151"/>
              <a:gd fmla="*/ 399804 w 511309" name="TX152"/>
              <a:gd fmla="*/ 187505 h 593726" name="TY152"/>
              <a:gd fmla="*/ 398567 w 511309" name="TX153"/>
              <a:gd fmla="*/ 186720 h 593726" name="TY153"/>
              <a:gd fmla="*/ 399236 w 511309" name="TX154"/>
              <a:gd fmla="*/ 187126 h 593726" name="TY154"/>
              <a:gd fmla="*/ 398165 w 511309" name="TX155"/>
              <a:gd fmla="*/ 186492 h 593726" name="TY155"/>
              <a:gd fmla="*/ 398567 w 511309" name="TX156"/>
              <a:gd fmla="*/ 186720 h 593726" name="TY156"/>
              <a:gd fmla="*/ 397287 w 511309" name="TX157"/>
              <a:gd fmla="*/ 186040 h 593726" name="TY157"/>
              <a:gd fmla="*/ 398165 w 511309" name="TX158"/>
              <a:gd fmla="*/ 186492 h 593726" name="TY158"/>
              <a:gd fmla="*/ 396878 w 511309" name="TX159"/>
              <a:gd fmla="*/ 185847 h 593726" name="TY159"/>
              <a:gd fmla="*/ 397287 w 511309" name="TX160"/>
              <a:gd fmla="*/ 186040 h 593726" name="TY160"/>
              <a:gd fmla="*/ 396128 w 511309" name="TX161"/>
              <a:gd fmla="*/ 185526 h 593726" name="TY161"/>
              <a:gd fmla="*/ 396878 w 511309" name="TX162"/>
              <a:gd fmla="*/ 185847 h 593726" name="TY162"/>
              <a:gd fmla="*/ 395312 w 511309" name="TX163"/>
              <a:gd fmla="*/ 185218 h 593726" name="TY163"/>
              <a:gd fmla="*/ 396128 w 511309" name="TX164"/>
              <a:gd fmla="*/ 185526 h 593726" name="TY164"/>
              <a:gd fmla="*/ 394958 w 511309" name="TX165"/>
              <a:gd fmla="*/ 185098 h 593726" name="TY165"/>
              <a:gd fmla="*/ 395312 w 511309" name="TX166"/>
              <a:gd fmla="*/ 185218 h 593726" name="TY166"/>
              <a:gd fmla="*/ 393849 w 511309" name="TX167"/>
              <a:gd fmla="*/ 184771 h 593726" name="TY167"/>
              <a:gd fmla="*/ 394958 w 511309" name="TX168"/>
              <a:gd fmla="*/ 185098 h 593726" name="TY168"/>
              <a:gd fmla="*/ 393517 w 511309" name="TX169"/>
              <a:gd fmla="*/ 184687 h 593726" name="TY169"/>
              <a:gd fmla="*/ 393849 w 511309" name="TX170"/>
              <a:gd fmla="*/ 184771 h 593726" name="TY170"/>
              <a:gd fmla="*/ 392341 w 511309" name="TX171"/>
              <a:gd fmla="*/ 184441 h 593726" name="TY171"/>
              <a:gd fmla="*/ 393517 w 511309" name="TX172"/>
              <a:gd fmla="*/ 184687 h 593726" name="TY172"/>
              <a:gd fmla="*/ 392088 w 511309" name="TX173"/>
              <a:gd fmla="*/ 184398 h 593726" name="TY173"/>
              <a:gd fmla="*/ 392341 w 511309" name="TX174"/>
              <a:gd fmla="*/ 184441 h 593726" name="TY174"/>
              <a:gd fmla="*/ 390589 w 511309" name="TX175"/>
              <a:gd fmla="*/ 184214 h 593726" name="TY175"/>
              <a:gd fmla="*/ 389003 w 511309" name="TX176"/>
              <a:gd fmla="*/ 184149 h 593726" name="TY176"/>
              <a:gd fmla="*/ 103253 w 511309" name="TX178"/>
              <a:gd fmla="*/ 227012 h 593726" name="TY178"/>
              <a:gd fmla="*/ 134800 w 511309" name="TX179"/>
              <a:gd fmla="*/ 268365 h 593726" name="TY179"/>
              <a:gd fmla="*/ 131828 w 511309" name="TX180"/>
              <a:gd fmla="*/ 241299 h 593726" name="TY180"/>
              <a:gd fmla="*/ 131826 w 511309" name="TX181"/>
              <a:gd fmla="*/ 184147 h 593726" name="TY181"/>
              <a:gd fmla="*/ 122303 w 511309" name="TX182"/>
              <a:gd fmla="*/ 184149 h 593726" name="TY182"/>
              <a:gd fmla="*/ 103306 w 511309" name="TX183"/>
              <a:gd fmla="*/ 201777 h 593726" name="TY183"/>
              <a:gd fmla="*/ 103253 w 511309" name="TX184"/>
              <a:gd fmla="*/ 203199 h 593726" name="TY184"/>
              <a:gd fmla="*/ 103253 w 511309" name="TX185"/>
              <a:gd fmla="*/ 227012 h 593726" name="TY185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</a:cxnLst>
            <a:rect l="l" t="t" r="r" b="b"/>
            <a:pathLst>
              <a:path w="511309" h="593726">
                <a:moveTo>
                  <a:pt x="324638" y="3459"/>
                </a:moveTo>
                <a:cubicBezTo>
                  <a:pt x="370172" y="14842"/>
                  <a:pt x="408037" y="65454"/>
                  <a:pt x="414414" y="129226"/>
                </a:cubicBezTo>
                <a:cubicBezTo>
                  <a:pt x="415973" y="144810"/>
                  <a:pt x="415480" y="158777"/>
                  <a:pt x="413081" y="173664"/>
                </a:cubicBezTo>
                <a:cubicBezTo>
                  <a:pt x="421634" y="180648"/>
                  <a:pt x="427103" y="191285"/>
                  <a:pt x="427103" y="203199"/>
                </a:cubicBezTo>
                <a:lnTo>
                  <a:pt x="427103" y="227012"/>
                </a:lnTo>
                <a:cubicBezTo>
                  <a:pt x="427103" y="259563"/>
                  <a:pt x="401983" y="286246"/>
                  <a:pt x="370071" y="288735"/>
                </a:cubicBezTo>
                <a:cubicBezTo>
                  <a:pt x="361826" y="308593"/>
                  <a:pt x="348561" y="325846"/>
                  <a:pt x="331858" y="338904"/>
                </a:cubicBezTo>
                <a:lnTo>
                  <a:pt x="331855" y="405957"/>
                </a:lnTo>
                <a:cubicBezTo>
                  <a:pt x="336500" y="405972"/>
                  <a:pt x="341141" y="406836"/>
                  <a:pt x="345541" y="408547"/>
                </a:cubicBezTo>
                <a:lnTo>
                  <a:pt x="469793" y="456867"/>
                </a:lnTo>
                <a:cubicBezTo>
                  <a:pt x="490275" y="464833"/>
                  <a:pt x="504375" y="483837"/>
                  <a:pt x="506061" y="505748"/>
                </a:cubicBezTo>
                <a:lnTo>
                  <a:pt x="511251" y="573213"/>
                </a:lnTo>
                <a:cubicBezTo>
                  <a:pt x="512058" y="583703"/>
                  <a:pt x="504208" y="592861"/>
                  <a:pt x="493718" y="593668"/>
                </a:cubicBezTo>
                <a:cubicBezTo>
                  <a:pt x="493232" y="593705"/>
                  <a:pt x="492744" y="593724"/>
                  <a:pt x="492257" y="593724"/>
                </a:cubicBezTo>
                <a:lnTo>
                  <a:pt x="19050" y="593724"/>
                </a:lnTo>
                <a:cubicBezTo>
                  <a:pt x="8529" y="593724"/>
                  <a:pt x="0" y="585195"/>
                  <a:pt x="0" y="574674"/>
                </a:cubicBezTo>
                <a:cubicBezTo>
                  <a:pt x="0" y="574187"/>
                  <a:pt x="19" y="573699"/>
                  <a:pt x="56" y="573213"/>
                </a:cubicBezTo>
                <a:lnTo>
                  <a:pt x="5246" y="505748"/>
                </a:lnTo>
                <a:cubicBezTo>
                  <a:pt x="6931" y="483837"/>
                  <a:pt x="21032" y="464833"/>
                  <a:pt x="41514" y="456867"/>
                </a:cubicBezTo>
                <a:lnTo>
                  <a:pt x="165766" y="408547"/>
                </a:lnTo>
                <a:cubicBezTo>
                  <a:pt x="170163" y="406837"/>
                  <a:pt x="174801" y="405973"/>
                  <a:pt x="179443" y="405957"/>
                </a:cubicBezTo>
                <a:lnTo>
                  <a:pt x="179439" y="338897"/>
                </a:lnTo>
                <a:cubicBezTo>
                  <a:pt x="162741" y="325839"/>
                  <a:pt x="149480" y="308589"/>
                  <a:pt x="141238" y="288730"/>
                </a:cubicBezTo>
                <a:cubicBezTo>
                  <a:pt x="110052" y="286303"/>
                  <a:pt x="85354" y="260769"/>
                  <a:pt x="84242" y="229232"/>
                </a:cubicBezTo>
                <a:lnTo>
                  <a:pt x="84203" y="227012"/>
                </a:lnTo>
                <a:lnTo>
                  <a:pt x="84203" y="203199"/>
                </a:lnTo>
                <a:cubicBezTo>
                  <a:pt x="84203" y="193480"/>
                  <a:pt x="87842" y="184612"/>
                  <a:pt x="93832" y="177881"/>
                </a:cubicBezTo>
                <a:cubicBezTo>
                  <a:pt x="92430" y="164157"/>
                  <a:pt x="91761" y="148266"/>
                  <a:pt x="91761" y="130174"/>
                </a:cubicBezTo>
                <a:cubicBezTo>
                  <a:pt x="91761" y="88522"/>
                  <a:pt x="108950" y="55289"/>
                  <a:pt x="137960" y="31877"/>
                </a:cubicBezTo>
                <a:cubicBezTo>
                  <a:pt x="160115" y="13997"/>
                  <a:pt x="188569" y="3174"/>
                  <a:pt x="208028" y="3174"/>
                </a:cubicBezTo>
                <a:cubicBezTo>
                  <a:pt x="224748" y="3174"/>
                  <a:pt x="239373" y="5492"/>
                  <a:pt x="251882" y="10204"/>
                </a:cubicBezTo>
                <a:lnTo>
                  <a:pt x="254965" y="11432"/>
                </a:lnTo>
                <a:lnTo>
                  <a:pt x="257895" y="9802"/>
                </a:lnTo>
                <a:cubicBezTo>
                  <a:pt x="277573" y="-648"/>
                  <a:pt x="299970" y="-2708"/>
                  <a:pt x="324638" y="3459"/>
                </a:cubicBezTo>
                <a:close/>
                <a:moveTo>
                  <a:pt x="255653" y="365124"/>
                </a:moveTo>
                <a:cubicBezTo>
                  <a:pt x="235041" y="365124"/>
                  <a:pt x="215605" y="360088"/>
                  <a:pt x="198508" y="351178"/>
                </a:cubicBezTo>
                <a:lnTo>
                  <a:pt x="198516" y="410351"/>
                </a:lnTo>
                <a:cubicBezTo>
                  <a:pt x="221536" y="418300"/>
                  <a:pt x="240582" y="422274"/>
                  <a:pt x="255653" y="422274"/>
                </a:cubicBezTo>
                <a:cubicBezTo>
                  <a:pt x="270726" y="422274"/>
                  <a:pt x="289774" y="418299"/>
                  <a:pt x="312797" y="410348"/>
                </a:cubicBezTo>
                <a:lnTo>
                  <a:pt x="312807" y="351174"/>
                </a:lnTo>
                <a:cubicBezTo>
                  <a:pt x="295709" y="360086"/>
                  <a:pt x="276269" y="365124"/>
                  <a:pt x="255653" y="365124"/>
                </a:cubicBezTo>
                <a:close/>
                <a:moveTo>
                  <a:pt x="341378" y="136524"/>
                </a:moveTo>
                <a:lnTo>
                  <a:pt x="331853" y="136522"/>
                </a:lnTo>
                <a:lnTo>
                  <a:pt x="331853" y="174624"/>
                </a:lnTo>
                <a:cubicBezTo>
                  <a:pt x="331853" y="179423"/>
                  <a:pt x="328341" y="183282"/>
                  <a:pt x="323902" y="184023"/>
                </a:cubicBezTo>
                <a:lnTo>
                  <a:pt x="322862" y="184138"/>
                </a:lnTo>
                <a:cubicBezTo>
                  <a:pt x="322160" y="184176"/>
                  <a:pt x="321440" y="184136"/>
                  <a:pt x="320713" y="184011"/>
                </a:cubicBezTo>
                <a:cubicBezTo>
                  <a:pt x="299601" y="180377"/>
                  <a:pt x="284209" y="175432"/>
                  <a:pt x="274271" y="168806"/>
                </a:cubicBezTo>
                <a:cubicBezTo>
                  <a:pt x="270890" y="166552"/>
                  <a:pt x="267242" y="163614"/>
                  <a:pt x="263311" y="159984"/>
                </a:cubicBezTo>
                <a:lnTo>
                  <a:pt x="262235" y="158968"/>
                </a:lnTo>
                <a:lnTo>
                  <a:pt x="264993" y="172756"/>
                </a:lnTo>
                <a:cubicBezTo>
                  <a:pt x="266047" y="178023"/>
                  <a:pt x="262549" y="183033"/>
                  <a:pt x="257410" y="183987"/>
                </a:cubicBezTo>
                <a:lnTo>
                  <a:pt x="256284" y="184128"/>
                </a:lnTo>
                <a:cubicBezTo>
                  <a:pt x="252180" y="184401"/>
                  <a:pt x="248194" y="184581"/>
                  <a:pt x="244324" y="184670"/>
                </a:cubicBezTo>
                <a:lnTo>
                  <a:pt x="240493" y="184728"/>
                </a:lnTo>
                <a:lnTo>
                  <a:pt x="240493" y="184728"/>
                </a:lnTo>
                <a:lnTo>
                  <a:pt x="236740" y="184724"/>
                </a:lnTo>
                <a:cubicBezTo>
                  <a:pt x="209503" y="184468"/>
                  <a:pt x="188549" y="179213"/>
                  <a:pt x="173872" y="168599"/>
                </a:cubicBezTo>
                <a:cubicBezTo>
                  <a:pt x="165357" y="162442"/>
                  <a:pt x="157688" y="155476"/>
                  <a:pt x="150872" y="147712"/>
                </a:cubicBezTo>
                <a:lnTo>
                  <a:pt x="150866" y="165087"/>
                </a:lnTo>
                <a:lnTo>
                  <a:pt x="150878" y="165092"/>
                </a:lnTo>
                <a:lnTo>
                  <a:pt x="150878" y="184142"/>
                </a:lnTo>
                <a:lnTo>
                  <a:pt x="150866" y="184137"/>
                </a:lnTo>
                <a:lnTo>
                  <a:pt x="150878" y="241299"/>
                </a:lnTo>
                <a:cubicBezTo>
                  <a:pt x="150878" y="250484"/>
                  <a:pt x="152060" y="259393"/>
                  <a:pt x="154280" y="267882"/>
                </a:cubicBezTo>
                <a:lnTo>
                  <a:pt x="154823" y="269875"/>
                </a:lnTo>
                <a:lnTo>
                  <a:pt x="155867" y="273336"/>
                </a:lnTo>
                <a:cubicBezTo>
                  <a:pt x="156004" y="273764"/>
                  <a:pt x="156144" y="274191"/>
                  <a:pt x="156287" y="274616"/>
                </a:cubicBezTo>
                <a:cubicBezTo>
                  <a:pt x="156553" y="275412"/>
                  <a:pt x="156830" y="276206"/>
                  <a:pt x="157116" y="276995"/>
                </a:cubicBezTo>
                <a:lnTo>
                  <a:pt x="156287" y="274616"/>
                </a:lnTo>
                <a:cubicBezTo>
                  <a:pt x="156652" y="275705"/>
                  <a:pt x="157034" y="276786"/>
                  <a:pt x="157433" y="277859"/>
                </a:cubicBezTo>
                <a:lnTo>
                  <a:pt x="158879" y="281527"/>
                </a:lnTo>
                <a:lnTo>
                  <a:pt x="158879" y="281527"/>
                </a:lnTo>
                <a:lnTo>
                  <a:pt x="160419" y="285043"/>
                </a:lnTo>
                <a:cubicBezTo>
                  <a:pt x="160445" y="285101"/>
                  <a:pt x="160472" y="285158"/>
                  <a:pt x="160499" y="285216"/>
                </a:cubicBezTo>
                <a:cubicBezTo>
                  <a:pt x="160965" y="286224"/>
                  <a:pt x="161450" y="287231"/>
                  <a:pt x="161950" y="288228"/>
                </a:cubicBezTo>
                <a:cubicBezTo>
                  <a:pt x="167887" y="300060"/>
                  <a:pt x="176001" y="310613"/>
                  <a:pt x="185765" y="319360"/>
                </a:cubicBezTo>
                <a:lnTo>
                  <a:pt x="184963" y="318635"/>
                </a:lnTo>
                <a:cubicBezTo>
                  <a:pt x="186089" y="319665"/>
                  <a:pt x="187238" y="320670"/>
                  <a:pt x="188408" y="321651"/>
                </a:cubicBezTo>
                <a:lnTo>
                  <a:pt x="185765" y="319360"/>
                </a:lnTo>
                <a:cubicBezTo>
                  <a:pt x="186732" y="320228"/>
                  <a:pt x="187716" y="321077"/>
                  <a:pt x="188716" y="321908"/>
                </a:cubicBezTo>
                <a:lnTo>
                  <a:pt x="188408" y="321651"/>
                </a:lnTo>
                <a:cubicBezTo>
                  <a:pt x="190474" y="323382"/>
                  <a:pt x="192608" y="325034"/>
                  <a:pt x="194805" y="326604"/>
                </a:cubicBezTo>
                <a:cubicBezTo>
                  <a:pt x="194998" y="326743"/>
                  <a:pt x="195192" y="326880"/>
                  <a:pt x="195386" y="327017"/>
                </a:cubicBezTo>
                <a:lnTo>
                  <a:pt x="194805" y="326604"/>
                </a:lnTo>
                <a:cubicBezTo>
                  <a:pt x="195884" y="327375"/>
                  <a:pt x="196978" y="328126"/>
                  <a:pt x="198087" y="328857"/>
                </a:cubicBezTo>
                <a:lnTo>
                  <a:pt x="195386" y="327017"/>
                </a:lnTo>
                <a:cubicBezTo>
                  <a:pt x="212432" y="339023"/>
                  <a:pt x="233219" y="346074"/>
                  <a:pt x="255653" y="346074"/>
                </a:cubicBezTo>
                <a:cubicBezTo>
                  <a:pt x="278353" y="346074"/>
                  <a:pt x="299367" y="338855"/>
                  <a:pt x="316524" y="326588"/>
                </a:cubicBezTo>
                <a:cubicBezTo>
                  <a:pt x="317475" y="325908"/>
                  <a:pt x="318416" y="325212"/>
                  <a:pt x="319344" y="324500"/>
                </a:cubicBezTo>
                <a:lnTo>
                  <a:pt x="316524" y="326588"/>
                </a:lnTo>
                <a:cubicBezTo>
                  <a:pt x="317593" y="325824"/>
                  <a:pt x="318646" y="325041"/>
                  <a:pt x="319684" y="324238"/>
                </a:cubicBezTo>
                <a:lnTo>
                  <a:pt x="319344" y="324500"/>
                </a:lnTo>
                <a:cubicBezTo>
                  <a:pt x="321510" y="322840"/>
                  <a:pt x="323610" y="321096"/>
                  <a:pt x="325638" y="319274"/>
                </a:cubicBezTo>
                <a:cubicBezTo>
                  <a:pt x="325841" y="319092"/>
                  <a:pt x="326044" y="318908"/>
                  <a:pt x="326247" y="318723"/>
                </a:cubicBezTo>
                <a:cubicBezTo>
                  <a:pt x="327013" y="318024"/>
                  <a:pt x="327768" y="317315"/>
                  <a:pt x="328512" y="316595"/>
                </a:cubicBezTo>
                <a:lnTo>
                  <a:pt x="326247" y="318723"/>
                </a:lnTo>
                <a:cubicBezTo>
                  <a:pt x="327308" y="317756"/>
                  <a:pt x="328348" y="316766"/>
                  <a:pt x="329368" y="315756"/>
                </a:cubicBezTo>
                <a:lnTo>
                  <a:pt x="328512" y="316595"/>
                </a:lnTo>
                <a:cubicBezTo>
                  <a:pt x="329651" y="315492"/>
                  <a:pt x="330766" y="314364"/>
                  <a:pt x="331855" y="313210"/>
                </a:cubicBezTo>
                <a:lnTo>
                  <a:pt x="333334" y="311611"/>
                </a:lnTo>
                <a:cubicBezTo>
                  <a:pt x="339586" y="304707"/>
                  <a:pt x="344932" y="296966"/>
                  <a:pt x="349181" y="288576"/>
                </a:cubicBezTo>
                <a:lnTo>
                  <a:pt x="349002" y="288929"/>
                </a:lnTo>
                <a:cubicBezTo>
                  <a:pt x="349628" y="287703"/>
                  <a:pt x="350231" y="286464"/>
                  <a:pt x="350810" y="285211"/>
                </a:cubicBezTo>
                <a:cubicBezTo>
                  <a:pt x="350854" y="285116"/>
                  <a:pt x="350899" y="285018"/>
                  <a:pt x="350944" y="284920"/>
                </a:cubicBezTo>
                <a:lnTo>
                  <a:pt x="350810" y="285211"/>
                </a:lnTo>
                <a:cubicBezTo>
                  <a:pt x="351327" y="284093"/>
                  <a:pt x="351825" y="282964"/>
                  <a:pt x="352303" y="281826"/>
                </a:cubicBezTo>
                <a:lnTo>
                  <a:pt x="350944" y="284920"/>
                </a:lnTo>
                <a:cubicBezTo>
                  <a:pt x="351485" y="283740"/>
                  <a:pt x="352005" y="282548"/>
                  <a:pt x="352503" y="281345"/>
                </a:cubicBezTo>
                <a:lnTo>
                  <a:pt x="352303" y="281826"/>
                </a:lnTo>
                <a:cubicBezTo>
                  <a:pt x="352852" y="280516"/>
                  <a:pt x="353376" y="279194"/>
                  <a:pt x="353873" y="277858"/>
                </a:cubicBezTo>
                <a:lnTo>
                  <a:pt x="352503" y="281345"/>
                </a:lnTo>
                <a:cubicBezTo>
                  <a:pt x="353053" y="280016"/>
                  <a:pt x="353577" y="278673"/>
                  <a:pt x="354073" y="277318"/>
                </a:cubicBezTo>
                <a:lnTo>
                  <a:pt x="353873" y="277858"/>
                </a:lnTo>
                <a:cubicBezTo>
                  <a:pt x="354797" y="275378"/>
                  <a:pt x="355629" y="272854"/>
                  <a:pt x="356366" y="270289"/>
                </a:cubicBezTo>
                <a:cubicBezTo>
                  <a:pt x="358770" y="261923"/>
                  <a:pt x="360159" y="253128"/>
                  <a:pt x="360393" y="244046"/>
                </a:cubicBezTo>
                <a:lnTo>
                  <a:pt x="360428" y="241299"/>
                </a:lnTo>
                <a:lnTo>
                  <a:pt x="360428" y="155574"/>
                </a:lnTo>
                <a:cubicBezTo>
                  <a:pt x="360428" y="145531"/>
                  <a:pt x="352657" y="137304"/>
                  <a:pt x="342800" y="136576"/>
                </a:cubicBezTo>
                <a:lnTo>
                  <a:pt x="341378" y="136524"/>
                </a:lnTo>
                <a:close/>
                <a:moveTo>
                  <a:pt x="389003" y="184149"/>
                </a:moveTo>
                <a:lnTo>
                  <a:pt x="379476" y="184147"/>
                </a:lnTo>
                <a:lnTo>
                  <a:pt x="379478" y="241299"/>
                </a:lnTo>
                <a:cubicBezTo>
                  <a:pt x="379478" y="250595"/>
                  <a:pt x="378454" y="259652"/>
                  <a:pt x="376512" y="268363"/>
                </a:cubicBezTo>
                <a:cubicBezTo>
                  <a:pt x="394689" y="263400"/>
                  <a:pt x="408053" y="246767"/>
                  <a:pt x="408053" y="227012"/>
                </a:cubicBezTo>
                <a:lnTo>
                  <a:pt x="408053" y="203199"/>
                </a:lnTo>
                <a:cubicBezTo>
                  <a:pt x="408053" y="201764"/>
                  <a:pt x="407895" y="200367"/>
                  <a:pt x="407594" y="199023"/>
                </a:cubicBezTo>
                <a:lnTo>
                  <a:pt x="407589" y="198975"/>
                </a:lnTo>
                <a:cubicBezTo>
                  <a:pt x="407405" y="198205"/>
                  <a:pt x="407211" y="197535"/>
                  <a:pt x="406981" y="196883"/>
                </a:cubicBezTo>
                <a:cubicBezTo>
                  <a:pt x="406920" y="196691"/>
                  <a:pt x="406851" y="196505"/>
                  <a:pt x="406779" y="196321"/>
                </a:cubicBezTo>
                <a:lnTo>
                  <a:pt x="406981" y="196883"/>
                </a:lnTo>
                <a:cubicBezTo>
                  <a:pt x="406811" y="196399"/>
                  <a:pt x="406623" y="195925"/>
                  <a:pt x="406416" y="195460"/>
                </a:cubicBezTo>
                <a:lnTo>
                  <a:pt x="406779" y="196321"/>
                </a:lnTo>
                <a:cubicBezTo>
                  <a:pt x="406608" y="195878"/>
                  <a:pt x="406420" y="195443"/>
                  <a:pt x="406217" y="195017"/>
                </a:cubicBezTo>
                <a:lnTo>
                  <a:pt x="406416" y="195460"/>
                </a:lnTo>
                <a:cubicBezTo>
                  <a:pt x="406232" y="195047"/>
                  <a:pt x="406033" y="194641"/>
                  <a:pt x="405821" y="194243"/>
                </a:cubicBezTo>
                <a:lnTo>
                  <a:pt x="406217" y="195017"/>
                </a:lnTo>
                <a:cubicBezTo>
                  <a:pt x="405997" y="194554"/>
                  <a:pt x="405758" y="194102"/>
                  <a:pt x="405503" y="193661"/>
                </a:cubicBezTo>
                <a:lnTo>
                  <a:pt x="405821" y="194243"/>
                </a:lnTo>
                <a:cubicBezTo>
                  <a:pt x="405606" y="193840"/>
                  <a:pt x="405377" y="193446"/>
                  <a:pt x="405134" y="193061"/>
                </a:cubicBezTo>
                <a:lnTo>
                  <a:pt x="405503" y="193661"/>
                </a:lnTo>
                <a:cubicBezTo>
                  <a:pt x="405282" y="193281"/>
                  <a:pt x="405049" y="192909"/>
                  <a:pt x="404803" y="192545"/>
                </a:cubicBezTo>
                <a:lnTo>
                  <a:pt x="405134" y="193061"/>
                </a:lnTo>
                <a:cubicBezTo>
                  <a:pt x="404874" y="192648"/>
                  <a:pt x="404599" y="192246"/>
                  <a:pt x="404309" y="191855"/>
                </a:cubicBezTo>
                <a:lnTo>
                  <a:pt x="404803" y="192545"/>
                </a:lnTo>
                <a:cubicBezTo>
                  <a:pt x="404563" y="192190"/>
                  <a:pt x="404310" y="191843"/>
                  <a:pt x="404047" y="191505"/>
                </a:cubicBezTo>
                <a:lnTo>
                  <a:pt x="404309" y="191855"/>
                </a:lnTo>
                <a:cubicBezTo>
                  <a:pt x="403058" y="190170"/>
                  <a:pt x="401534" y="188698"/>
                  <a:pt x="399804" y="187505"/>
                </a:cubicBezTo>
                <a:cubicBezTo>
                  <a:pt x="399617" y="187374"/>
                  <a:pt x="399427" y="187249"/>
                  <a:pt x="399236" y="187126"/>
                </a:cubicBezTo>
                <a:lnTo>
                  <a:pt x="399804" y="187505"/>
                </a:lnTo>
                <a:cubicBezTo>
                  <a:pt x="399403" y="187228"/>
                  <a:pt x="398990" y="186966"/>
                  <a:pt x="398567" y="186720"/>
                </a:cubicBezTo>
                <a:lnTo>
                  <a:pt x="399236" y="187126"/>
                </a:lnTo>
                <a:cubicBezTo>
                  <a:pt x="398886" y="186904"/>
                  <a:pt x="398529" y="186692"/>
                  <a:pt x="398165" y="186492"/>
                </a:cubicBezTo>
                <a:lnTo>
                  <a:pt x="398567" y="186720"/>
                </a:lnTo>
                <a:cubicBezTo>
                  <a:pt x="398150" y="186478"/>
                  <a:pt x="397723" y="186251"/>
                  <a:pt x="397287" y="186040"/>
                </a:cubicBezTo>
                <a:lnTo>
                  <a:pt x="398165" y="186492"/>
                </a:lnTo>
                <a:cubicBezTo>
                  <a:pt x="397745" y="186261"/>
                  <a:pt x="397316" y="186046"/>
                  <a:pt x="396878" y="185847"/>
                </a:cubicBezTo>
                <a:lnTo>
                  <a:pt x="397287" y="186040"/>
                </a:lnTo>
                <a:cubicBezTo>
                  <a:pt x="396908" y="185856"/>
                  <a:pt x="396521" y="185685"/>
                  <a:pt x="396128" y="185526"/>
                </a:cubicBezTo>
                <a:lnTo>
                  <a:pt x="396878" y="185847"/>
                </a:lnTo>
                <a:cubicBezTo>
                  <a:pt x="396368" y="185615"/>
                  <a:pt x="395845" y="185405"/>
                  <a:pt x="395312" y="185218"/>
                </a:cubicBezTo>
                <a:lnTo>
                  <a:pt x="396128" y="185526"/>
                </a:lnTo>
                <a:cubicBezTo>
                  <a:pt x="395744" y="185371"/>
                  <a:pt x="395354" y="185228"/>
                  <a:pt x="394958" y="185098"/>
                </a:cubicBezTo>
                <a:lnTo>
                  <a:pt x="395312" y="185218"/>
                </a:lnTo>
                <a:cubicBezTo>
                  <a:pt x="394833" y="185050"/>
                  <a:pt x="394345" y="184901"/>
                  <a:pt x="393849" y="184771"/>
                </a:cubicBezTo>
                <a:lnTo>
                  <a:pt x="394958" y="185098"/>
                </a:lnTo>
                <a:cubicBezTo>
                  <a:pt x="394485" y="184943"/>
                  <a:pt x="394005" y="184806"/>
                  <a:pt x="393517" y="184687"/>
                </a:cubicBezTo>
                <a:lnTo>
                  <a:pt x="393849" y="184771"/>
                </a:lnTo>
                <a:cubicBezTo>
                  <a:pt x="393354" y="184641"/>
                  <a:pt x="392851" y="184531"/>
                  <a:pt x="392341" y="184441"/>
                </a:cubicBezTo>
                <a:lnTo>
                  <a:pt x="393517" y="184687"/>
                </a:lnTo>
                <a:cubicBezTo>
                  <a:pt x="393047" y="184573"/>
                  <a:pt x="392570" y="184476"/>
                  <a:pt x="392088" y="184398"/>
                </a:cubicBezTo>
                <a:lnTo>
                  <a:pt x="392341" y="184441"/>
                </a:lnTo>
                <a:cubicBezTo>
                  <a:pt x="391765" y="184339"/>
                  <a:pt x="391181" y="184263"/>
                  <a:pt x="390589" y="184214"/>
                </a:cubicBezTo>
                <a:lnTo>
                  <a:pt x="389003" y="184149"/>
                </a:lnTo>
                <a:close/>
                <a:moveTo>
                  <a:pt x="103253" y="227012"/>
                </a:moveTo>
                <a:cubicBezTo>
                  <a:pt x="103253" y="246767"/>
                  <a:pt x="116618" y="263401"/>
                  <a:pt x="134800" y="268365"/>
                </a:cubicBezTo>
                <a:cubicBezTo>
                  <a:pt x="132852" y="259646"/>
                  <a:pt x="131828" y="250592"/>
                  <a:pt x="131828" y="241299"/>
                </a:cubicBezTo>
                <a:lnTo>
                  <a:pt x="131826" y="184147"/>
                </a:lnTo>
                <a:lnTo>
                  <a:pt x="122303" y="184149"/>
                </a:lnTo>
                <a:cubicBezTo>
                  <a:pt x="112261" y="184149"/>
                  <a:pt x="104033" y="191920"/>
                  <a:pt x="103306" y="201777"/>
                </a:cubicBezTo>
                <a:lnTo>
                  <a:pt x="103253" y="203199"/>
                </a:lnTo>
                <a:lnTo>
                  <a:pt x="103253" y="227012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17" name="도형 281"/>
          <p:cNvSpPr>
            <a:spLocks noChangeAspect="1"/>
          </p:cNvSpPr>
          <p:nvPr/>
        </p:nvSpPr>
        <p:spPr>
          <a:xfrm rot="0">
            <a:off x="937895" y="5601970"/>
            <a:ext cx="512445" cy="594995"/>
          </a:xfrm>
          <a:custGeom>
            <a:gdLst>
              <a:gd fmla="*/ 324638 w 511309" name="TX0"/>
              <a:gd fmla="*/ 3459 h 593726" name="TY0"/>
              <a:gd fmla="*/ 414414 w 511309" name="TX1"/>
              <a:gd fmla="*/ 129226 h 593726" name="TY1"/>
              <a:gd fmla="*/ 413081 w 511309" name="TX2"/>
              <a:gd fmla="*/ 173664 h 593726" name="TY2"/>
              <a:gd fmla="*/ 427103 w 511309" name="TX3"/>
              <a:gd fmla="*/ 203199 h 593726" name="TY3"/>
              <a:gd fmla="*/ 427103 w 511309" name="TX4"/>
              <a:gd fmla="*/ 227012 h 593726" name="TY4"/>
              <a:gd fmla="*/ 370071 w 511309" name="TX5"/>
              <a:gd fmla="*/ 288735 h 593726" name="TY5"/>
              <a:gd fmla="*/ 331858 w 511309" name="TX6"/>
              <a:gd fmla="*/ 338904 h 593726" name="TY6"/>
              <a:gd fmla="*/ 331855 w 511309" name="TX7"/>
              <a:gd fmla="*/ 405957 h 593726" name="TY7"/>
              <a:gd fmla="*/ 345541 w 511309" name="TX8"/>
              <a:gd fmla="*/ 408547 h 593726" name="TY8"/>
              <a:gd fmla="*/ 469793 w 511309" name="TX9"/>
              <a:gd fmla="*/ 456867 h 593726" name="TY9"/>
              <a:gd fmla="*/ 506061 w 511309" name="TX10"/>
              <a:gd fmla="*/ 505748 h 593726" name="TY10"/>
              <a:gd fmla="*/ 511251 w 511309" name="TX11"/>
              <a:gd fmla="*/ 573213 h 593726" name="TY11"/>
              <a:gd fmla="*/ 493718 w 511309" name="TX12"/>
              <a:gd fmla="*/ 593668 h 593726" name="TY12"/>
              <a:gd fmla="*/ 492257 w 511309" name="TX13"/>
              <a:gd fmla="*/ 593724 h 593726" name="TY13"/>
              <a:gd fmla="*/ 19050 w 511309" name="TX14"/>
              <a:gd fmla="*/ 593724 h 593726" name="TY14"/>
              <a:gd fmla="*/ 0 w 511309" name="TX15"/>
              <a:gd fmla="*/ 574674 h 593726" name="TY15"/>
              <a:gd fmla="*/ 56 w 511309" name="TX16"/>
              <a:gd fmla="*/ 573213 h 593726" name="TY16"/>
              <a:gd fmla="*/ 5246 w 511309" name="TX17"/>
              <a:gd fmla="*/ 505748 h 593726" name="TY17"/>
              <a:gd fmla="*/ 41514 w 511309" name="TX18"/>
              <a:gd fmla="*/ 456867 h 593726" name="TY18"/>
              <a:gd fmla="*/ 165766 w 511309" name="TX19"/>
              <a:gd fmla="*/ 408547 h 593726" name="TY19"/>
              <a:gd fmla="*/ 179443 w 511309" name="TX20"/>
              <a:gd fmla="*/ 405957 h 593726" name="TY20"/>
              <a:gd fmla="*/ 179439 w 511309" name="TX21"/>
              <a:gd fmla="*/ 338897 h 593726" name="TY21"/>
              <a:gd fmla="*/ 141238 w 511309" name="TX22"/>
              <a:gd fmla="*/ 288730 h 593726" name="TY22"/>
              <a:gd fmla="*/ 84242 w 511309" name="TX23"/>
              <a:gd fmla="*/ 229232 h 593726" name="TY23"/>
              <a:gd fmla="*/ 84203 w 511309" name="TX24"/>
              <a:gd fmla="*/ 227012 h 593726" name="TY24"/>
              <a:gd fmla="*/ 84203 w 511309" name="TX25"/>
              <a:gd fmla="*/ 203199 h 593726" name="TY25"/>
              <a:gd fmla="*/ 93832 w 511309" name="TX26"/>
              <a:gd fmla="*/ 177881 h 593726" name="TY26"/>
              <a:gd fmla="*/ 91761 w 511309" name="TX27"/>
              <a:gd fmla="*/ 130174 h 593726" name="TY27"/>
              <a:gd fmla="*/ 137960 w 511309" name="TX28"/>
              <a:gd fmla="*/ 31877 h 593726" name="TY28"/>
              <a:gd fmla="*/ 208028 w 511309" name="TX29"/>
              <a:gd fmla="*/ 3174 h 593726" name="TY29"/>
              <a:gd fmla="*/ 251882 w 511309" name="TX30"/>
              <a:gd fmla="*/ 10204 h 593726" name="TY30"/>
              <a:gd fmla="*/ 254965 w 511309" name="TX31"/>
              <a:gd fmla="*/ 11432 h 593726" name="TY31"/>
              <a:gd fmla="*/ 257895 w 511309" name="TX32"/>
              <a:gd fmla="*/ 9802 h 593726" name="TY32"/>
              <a:gd fmla="*/ 324638 w 511309" name="TX33"/>
              <a:gd fmla="*/ 3459 h 593726" name="TY33"/>
              <a:gd fmla="*/ 255653 w 511309" name="TX35"/>
              <a:gd fmla="*/ 365124 h 593726" name="TY35"/>
              <a:gd fmla="*/ 198508 w 511309" name="TX36"/>
              <a:gd fmla="*/ 351178 h 593726" name="TY36"/>
              <a:gd fmla="*/ 198516 w 511309" name="TX37"/>
              <a:gd fmla="*/ 410351 h 593726" name="TY37"/>
              <a:gd fmla="*/ 255653 w 511309" name="TX38"/>
              <a:gd fmla="*/ 422274 h 593726" name="TY38"/>
              <a:gd fmla="*/ 312797 w 511309" name="TX39"/>
              <a:gd fmla="*/ 410348 h 593726" name="TY39"/>
              <a:gd fmla="*/ 312807 w 511309" name="TX40"/>
              <a:gd fmla="*/ 351174 h 593726" name="TY40"/>
              <a:gd fmla="*/ 255653 w 511309" name="TX41"/>
              <a:gd fmla="*/ 365124 h 593726" name="TY41"/>
              <a:gd fmla="*/ 341378 w 511309" name="TX43"/>
              <a:gd fmla="*/ 136524 h 593726" name="TY43"/>
              <a:gd fmla="*/ 331853 w 511309" name="TX44"/>
              <a:gd fmla="*/ 136522 h 593726" name="TY44"/>
              <a:gd fmla="*/ 331853 w 511309" name="TX45"/>
              <a:gd fmla="*/ 174624 h 593726" name="TY45"/>
              <a:gd fmla="*/ 323902 w 511309" name="TX46"/>
              <a:gd fmla="*/ 184023 h 593726" name="TY46"/>
              <a:gd fmla="*/ 322862 w 511309" name="TX47"/>
              <a:gd fmla="*/ 184138 h 593726" name="TY47"/>
              <a:gd fmla="*/ 320713 w 511309" name="TX48"/>
              <a:gd fmla="*/ 184011 h 593726" name="TY48"/>
              <a:gd fmla="*/ 274271 w 511309" name="TX49"/>
              <a:gd fmla="*/ 168806 h 593726" name="TY49"/>
              <a:gd fmla="*/ 263311 w 511309" name="TX50"/>
              <a:gd fmla="*/ 159984 h 593726" name="TY50"/>
              <a:gd fmla="*/ 262235 w 511309" name="TX51"/>
              <a:gd fmla="*/ 158968 h 593726" name="TY51"/>
              <a:gd fmla="*/ 264993 w 511309" name="TX52"/>
              <a:gd fmla="*/ 172756 h 593726" name="TY52"/>
              <a:gd fmla="*/ 257410 w 511309" name="TX53"/>
              <a:gd fmla="*/ 183987 h 593726" name="TY53"/>
              <a:gd fmla="*/ 256284 w 511309" name="TX54"/>
              <a:gd fmla="*/ 184128 h 593726" name="TY54"/>
              <a:gd fmla="*/ 244324 w 511309" name="TX55"/>
              <a:gd fmla="*/ 184670 h 593726" name="TY55"/>
              <a:gd fmla="*/ 240493 w 511309" name="TX56"/>
              <a:gd fmla="*/ 184728 h 593726" name="TY56"/>
              <a:gd fmla="*/ 240493 w 511309" name="TX57"/>
              <a:gd fmla="*/ 184728 h 593726" name="TY57"/>
              <a:gd fmla="*/ 236740 w 511309" name="TX58"/>
              <a:gd fmla="*/ 184724 h 593726" name="TY58"/>
              <a:gd fmla="*/ 173872 w 511309" name="TX59"/>
              <a:gd fmla="*/ 168599 h 593726" name="TY59"/>
              <a:gd fmla="*/ 150872 w 511309" name="TX60"/>
              <a:gd fmla="*/ 147712 h 593726" name="TY60"/>
              <a:gd fmla="*/ 150866 w 511309" name="TX61"/>
              <a:gd fmla="*/ 165087 h 593726" name="TY61"/>
              <a:gd fmla="*/ 150878 w 511309" name="TX62"/>
              <a:gd fmla="*/ 165092 h 593726" name="TY62"/>
              <a:gd fmla="*/ 150878 w 511309" name="TX63"/>
              <a:gd fmla="*/ 184142 h 593726" name="TY63"/>
              <a:gd fmla="*/ 150866 w 511309" name="TX64"/>
              <a:gd fmla="*/ 184137 h 593726" name="TY64"/>
              <a:gd fmla="*/ 150878 w 511309" name="TX65"/>
              <a:gd fmla="*/ 241299 h 593726" name="TY65"/>
              <a:gd fmla="*/ 154280 w 511309" name="TX66"/>
              <a:gd fmla="*/ 267882 h 593726" name="TY66"/>
              <a:gd fmla="*/ 154823 w 511309" name="TX67"/>
              <a:gd fmla="*/ 269875 h 593726" name="TY67"/>
              <a:gd fmla="*/ 155867 w 511309" name="TX68"/>
              <a:gd fmla="*/ 273336 h 593726" name="TY68"/>
              <a:gd fmla="*/ 156287 w 511309" name="TX69"/>
              <a:gd fmla="*/ 274616 h 593726" name="TY69"/>
              <a:gd fmla="*/ 157116 w 511309" name="TX70"/>
              <a:gd fmla="*/ 276995 h 593726" name="TY70"/>
              <a:gd fmla="*/ 156287 w 511309" name="TX71"/>
              <a:gd fmla="*/ 274616 h 593726" name="TY71"/>
              <a:gd fmla="*/ 157433 w 511309" name="TX72"/>
              <a:gd fmla="*/ 277859 h 593726" name="TY72"/>
              <a:gd fmla="*/ 158879 w 511309" name="TX73"/>
              <a:gd fmla="*/ 281527 h 593726" name="TY73"/>
              <a:gd fmla="*/ 158879 w 511309" name="TX74"/>
              <a:gd fmla="*/ 281527 h 593726" name="TY74"/>
              <a:gd fmla="*/ 160419 w 511309" name="TX75"/>
              <a:gd fmla="*/ 285043 h 593726" name="TY75"/>
              <a:gd fmla="*/ 160499 w 511309" name="TX76"/>
              <a:gd fmla="*/ 285216 h 593726" name="TY76"/>
              <a:gd fmla="*/ 161950 w 511309" name="TX77"/>
              <a:gd fmla="*/ 288228 h 593726" name="TY77"/>
              <a:gd fmla="*/ 185765 w 511309" name="TX78"/>
              <a:gd fmla="*/ 319360 h 593726" name="TY78"/>
              <a:gd fmla="*/ 184963 w 511309" name="TX79"/>
              <a:gd fmla="*/ 318635 h 593726" name="TY79"/>
              <a:gd fmla="*/ 188408 w 511309" name="TX80"/>
              <a:gd fmla="*/ 321651 h 593726" name="TY80"/>
              <a:gd fmla="*/ 185765 w 511309" name="TX81"/>
              <a:gd fmla="*/ 319360 h 593726" name="TY81"/>
              <a:gd fmla="*/ 188716 w 511309" name="TX82"/>
              <a:gd fmla="*/ 321908 h 593726" name="TY82"/>
              <a:gd fmla="*/ 188408 w 511309" name="TX83"/>
              <a:gd fmla="*/ 321651 h 593726" name="TY83"/>
              <a:gd fmla="*/ 194805 w 511309" name="TX84"/>
              <a:gd fmla="*/ 326604 h 593726" name="TY84"/>
              <a:gd fmla="*/ 195386 w 511309" name="TX85"/>
              <a:gd fmla="*/ 327017 h 593726" name="TY85"/>
              <a:gd fmla="*/ 194805 w 511309" name="TX86"/>
              <a:gd fmla="*/ 326604 h 593726" name="TY86"/>
              <a:gd fmla="*/ 198087 w 511309" name="TX87"/>
              <a:gd fmla="*/ 328857 h 593726" name="TY87"/>
              <a:gd fmla="*/ 195386 w 511309" name="TX88"/>
              <a:gd fmla="*/ 327017 h 593726" name="TY88"/>
              <a:gd fmla="*/ 255653 w 511309" name="TX89"/>
              <a:gd fmla="*/ 346074 h 593726" name="TY89"/>
              <a:gd fmla="*/ 316524 w 511309" name="TX90"/>
              <a:gd fmla="*/ 326588 h 593726" name="TY90"/>
              <a:gd fmla="*/ 319344 w 511309" name="TX91"/>
              <a:gd fmla="*/ 324500 h 593726" name="TY91"/>
              <a:gd fmla="*/ 316524 w 511309" name="TX92"/>
              <a:gd fmla="*/ 326588 h 593726" name="TY92"/>
              <a:gd fmla="*/ 319684 w 511309" name="TX93"/>
              <a:gd fmla="*/ 324238 h 593726" name="TY93"/>
              <a:gd fmla="*/ 319344 w 511309" name="TX94"/>
              <a:gd fmla="*/ 324500 h 593726" name="TY94"/>
              <a:gd fmla="*/ 325638 w 511309" name="TX95"/>
              <a:gd fmla="*/ 319274 h 593726" name="TY95"/>
              <a:gd fmla="*/ 326247 w 511309" name="TX96"/>
              <a:gd fmla="*/ 318723 h 593726" name="TY96"/>
              <a:gd fmla="*/ 328512 w 511309" name="TX97"/>
              <a:gd fmla="*/ 316595 h 593726" name="TY97"/>
              <a:gd fmla="*/ 326247 w 511309" name="TX98"/>
              <a:gd fmla="*/ 318723 h 593726" name="TY98"/>
              <a:gd fmla="*/ 329368 w 511309" name="TX99"/>
              <a:gd fmla="*/ 315756 h 593726" name="TY99"/>
              <a:gd fmla="*/ 328512 w 511309" name="TX100"/>
              <a:gd fmla="*/ 316595 h 593726" name="TY100"/>
              <a:gd fmla="*/ 331855 w 511309" name="TX101"/>
              <a:gd fmla="*/ 313210 h 593726" name="TY101"/>
              <a:gd fmla="*/ 333334 w 511309" name="TX102"/>
              <a:gd fmla="*/ 311611 h 593726" name="TY102"/>
              <a:gd fmla="*/ 349181 w 511309" name="TX103"/>
              <a:gd fmla="*/ 288576 h 593726" name="TY103"/>
              <a:gd fmla="*/ 349002 w 511309" name="TX104"/>
              <a:gd fmla="*/ 288929 h 593726" name="TY104"/>
              <a:gd fmla="*/ 350810 w 511309" name="TX105"/>
              <a:gd fmla="*/ 285211 h 593726" name="TY105"/>
              <a:gd fmla="*/ 350944 w 511309" name="TX106"/>
              <a:gd fmla="*/ 284920 h 593726" name="TY106"/>
              <a:gd fmla="*/ 350810 w 511309" name="TX107"/>
              <a:gd fmla="*/ 285211 h 593726" name="TY107"/>
              <a:gd fmla="*/ 352303 w 511309" name="TX108"/>
              <a:gd fmla="*/ 281826 h 593726" name="TY108"/>
              <a:gd fmla="*/ 350944 w 511309" name="TX109"/>
              <a:gd fmla="*/ 284920 h 593726" name="TY109"/>
              <a:gd fmla="*/ 352503 w 511309" name="TX110"/>
              <a:gd fmla="*/ 281345 h 593726" name="TY110"/>
              <a:gd fmla="*/ 352303 w 511309" name="TX111"/>
              <a:gd fmla="*/ 281826 h 593726" name="TY111"/>
              <a:gd fmla="*/ 353873 w 511309" name="TX112"/>
              <a:gd fmla="*/ 277858 h 593726" name="TY112"/>
              <a:gd fmla="*/ 352503 w 511309" name="TX113"/>
              <a:gd fmla="*/ 281345 h 593726" name="TY113"/>
              <a:gd fmla="*/ 354073 w 511309" name="TX114"/>
              <a:gd fmla="*/ 277318 h 593726" name="TY114"/>
              <a:gd fmla="*/ 353873 w 511309" name="TX115"/>
              <a:gd fmla="*/ 277858 h 593726" name="TY115"/>
              <a:gd fmla="*/ 356366 w 511309" name="TX116"/>
              <a:gd fmla="*/ 270289 h 593726" name="TY116"/>
              <a:gd fmla="*/ 360393 w 511309" name="TX117"/>
              <a:gd fmla="*/ 244046 h 593726" name="TY117"/>
              <a:gd fmla="*/ 360428 w 511309" name="TX118"/>
              <a:gd fmla="*/ 241299 h 593726" name="TY118"/>
              <a:gd fmla="*/ 360428 w 511309" name="TX119"/>
              <a:gd fmla="*/ 155574 h 593726" name="TY119"/>
              <a:gd fmla="*/ 342800 w 511309" name="TX120"/>
              <a:gd fmla="*/ 136576 h 593726" name="TY120"/>
              <a:gd fmla="*/ 341378 w 511309" name="TX121"/>
              <a:gd fmla="*/ 136524 h 593726" name="TY121"/>
              <a:gd fmla="*/ 389003 w 511309" name="TX123"/>
              <a:gd fmla="*/ 184149 h 593726" name="TY123"/>
              <a:gd fmla="*/ 379476 w 511309" name="TX124"/>
              <a:gd fmla="*/ 184147 h 593726" name="TY124"/>
              <a:gd fmla="*/ 379478 w 511309" name="TX125"/>
              <a:gd fmla="*/ 241299 h 593726" name="TY125"/>
              <a:gd fmla="*/ 376512 w 511309" name="TX126"/>
              <a:gd fmla="*/ 268363 h 593726" name="TY126"/>
              <a:gd fmla="*/ 408053 w 511309" name="TX127"/>
              <a:gd fmla="*/ 227012 h 593726" name="TY127"/>
              <a:gd fmla="*/ 408053 w 511309" name="TX128"/>
              <a:gd fmla="*/ 203199 h 593726" name="TY128"/>
              <a:gd fmla="*/ 407594 w 511309" name="TX129"/>
              <a:gd fmla="*/ 199023 h 593726" name="TY129"/>
              <a:gd fmla="*/ 407589 w 511309" name="TX130"/>
              <a:gd fmla="*/ 198975 h 593726" name="TY130"/>
              <a:gd fmla="*/ 406981 w 511309" name="TX131"/>
              <a:gd fmla="*/ 196883 h 593726" name="TY131"/>
              <a:gd fmla="*/ 406779 w 511309" name="TX132"/>
              <a:gd fmla="*/ 196321 h 593726" name="TY132"/>
              <a:gd fmla="*/ 406981 w 511309" name="TX133"/>
              <a:gd fmla="*/ 196883 h 593726" name="TY133"/>
              <a:gd fmla="*/ 406416 w 511309" name="TX134"/>
              <a:gd fmla="*/ 195460 h 593726" name="TY134"/>
              <a:gd fmla="*/ 406779 w 511309" name="TX135"/>
              <a:gd fmla="*/ 196321 h 593726" name="TY135"/>
              <a:gd fmla="*/ 406217 w 511309" name="TX136"/>
              <a:gd fmla="*/ 195017 h 593726" name="TY136"/>
              <a:gd fmla="*/ 406416 w 511309" name="TX137"/>
              <a:gd fmla="*/ 195460 h 593726" name="TY137"/>
              <a:gd fmla="*/ 405821 w 511309" name="TX138"/>
              <a:gd fmla="*/ 194243 h 593726" name="TY138"/>
              <a:gd fmla="*/ 406217 w 511309" name="TX139"/>
              <a:gd fmla="*/ 195017 h 593726" name="TY139"/>
              <a:gd fmla="*/ 405503 w 511309" name="TX140"/>
              <a:gd fmla="*/ 193661 h 593726" name="TY140"/>
              <a:gd fmla="*/ 405821 w 511309" name="TX141"/>
              <a:gd fmla="*/ 194243 h 593726" name="TY141"/>
              <a:gd fmla="*/ 405134 w 511309" name="TX142"/>
              <a:gd fmla="*/ 193061 h 593726" name="TY142"/>
              <a:gd fmla="*/ 405503 w 511309" name="TX143"/>
              <a:gd fmla="*/ 193661 h 593726" name="TY143"/>
              <a:gd fmla="*/ 404803 w 511309" name="TX144"/>
              <a:gd fmla="*/ 192545 h 593726" name="TY144"/>
              <a:gd fmla="*/ 405134 w 511309" name="TX145"/>
              <a:gd fmla="*/ 193061 h 593726" name="TY145"/>
              <a:gd fmla="*/ 404309 w 511309" name="TX146"/>
              <a:gd fmla="*/ 191855 h 593726" name="TY146"/>
              <a:gd fmla="*/ 404803 w 511309" name="TX147"/>
              <a:gd fmla="*/ 192545 h 593726" name="TY147"/>
              <a:gd fmla="*/ 404047 w 511309" name="TX148"/>
              <a:gd fmla="*/ 191505 h 593726" name="TY148"/>
              <a:gd fmla="*/ 404309 w 511309" name="TX149"/>
              <a:gd fmla="*/ 191855 h 593726" name="TY149"/>
              <a:gd fmla="*/ 399804 w 511309" name="TX150"/>
              <a:gd fmla="*/ 187505 h 593726" name="TY150"/>
              <a:gd fmla="*/ 399236 w 511309" name="TX151"/>
              <a:gd fmla="*/ 187126 h 593726" name="TY151"/>
              <a:gd fmla="*/ 399804 w 511309" name="TX152"/>
              <a:gd fmla="*/ 187505 h 593726" name="TY152"/>
              <a:gd fmla="*/ 398567 w 511309" name="TX153"/>
              <a:gd fmla="*/ 186720 h 593726" name="TY153"/>
              <a:gd fmla="*/ 399236 w 511309" name="TX154"/>
              <a:gd fmla="*/ 187126 h 593726" name="TY154"/>
              <a:gd fmla="*/ 398165 w 511309" name="TX155"/>
              <a:gd fmla="*/ 186492 h 593726" name="TY155"/>
              <a:gd fmla="*/ 398567 w 511309" name="TX156"/>
              <a:gd fmla="*/ 186720 h 593726" name="TY156"/>
              <a:gd fmla="*/ 397287 w 511309" name="TX157"/>
              <a:gd fmla="*/ 186040 h 593726" name="TY157"/>
              <a:gd fmla="*/ 398165 w 511309" name="TX158"/>
              <a:gd fmla="*/ 186492 h 593726" name="TY158"/>
              <a:gd fmla="*/ 396878 w 511309" name="TX159"/>
              <a:gd fmla="*/ 185847 h 593726" name="TY159"/>
              <a:gd fmla="*/ 397287 w 511309" name="TX160"/>
              <a:gd fmla="*/ 186040 h 593726" name="TY160"/>
              <a:gd fmla="*/ 396128 w 511309" name="TX161"/>
              <a:gd fmla="*/ 185526 h 593726" name="TY161"/>
              <a:gd fmla="*/ 396878 w 511309" name="TX162"/>
              <a:gd fmla="*/ 185847 h 593726" name="TY162"/>
              <a:gd fmla="*/ 395312 w 511309" name="TX163"/>
              <a:gd fmla="*/ 185218 h 593726" name="TY163"/>
              <a:gd fmla="*/ 396128 w 511309" name="TX164"/>
              <a:gd fmla="*/ 185526 h 593726" name="TY164"/>
              <a:gd fmla="*/ 394958 w 511309" name="TX165"/>
              <a:gd fmla="*/ 185098 h 593726" name="TY165"/>
              <a:gd fmla="*/ 395312 w 511309" name="TX166"/>
              <a:gd fmla="*/ 185218 h 593726" name="TY166"/>
              <a:gd fmla="*/ 393849 w 511309" name="TX167"/>
              <a:gd fmla="*/ 184771 h 593726" name="TY167"/>
              <a:gd fmla="*/ 394958 w 511309" name="TX168"/>
              <a:gd fmla="*/ 185098 h 593726" name="TY168"/>
              <a:gd fmla="*/ 393517 w 511309" name="TX169"/>
              <a:gd fmla="*/ 184687 h 593726" name="TY169"/>
              <a:gd fmla="*/ 393849 w 511309" name="TX170"/>
              <a:gd fmla="*/ 184771 h 593726" name="TY170"/>
              <a:gd fmla="*/ 392341 w 511309" name="TX171"/>
              <a:gd fmla="*/ 184441 h 593726" name="TY171"/>
              <a:gd fmla="*/ 393517 w 511309" name="TX172"/>
              <a:gd fmla="*/ 184687 h 593726" name="TY172"/>
              <a:gd fmla="*/ 392088 w 511309" name="TX173"/>
              <a:gd fmla="*/ 184398 h 593726" name="TY173"/>
              <a:gd fmla="*/ 392341 w 511309" name="TX174"/>
              <a:gd fmla="*/ 184441 h 593726" name="TY174"/>
              <a:gd fmla="*/ 390589 w 511309" name="TX175"/>
              <a:gd fmla="*/ 184214 h 593726" name="TY175"/>
              <a:gd fmla="*/ 389003 w 511309" name="TX176"/>
              <a:gd fmla="*/ 184149 h 593726" name="TY176"/>
              <a:gd fmla="*/ 103253 w 511309" name="TX178"/>
              <a:gd fmla="*/ 227012 h 593726" name="TY178"/>
              <a:gd fmla="*/ 134800 w 511309" name="TX179"/>
              <a:gd fmla="*/ 268365 h 593726" name="TY179"/>
              <a:gd fmla="*/ 131828 w 511309" name="TX180"/>
              <a:gd fmla="*/ 241299 h 593726" name="TY180"/>
              <a:gd fmla="*/ 131826 w 511309" name="TX181"/>
              <a:gd fmla="*/ 184147 h 593726" name="TY181"/>
              <a:gd fmla="*/ 122303 w 511309" name="TX182"/>
              <a:gd fmla="*/ 184149 h 593726" name="TY182"/>
              <a:gd fmla="*/ 103306 w 511309" name="TX183"/>
              <a:gd fmla="*/ 201777 h 593726" name="TY183"/>
              <a:gd fmla="*/ 103253 w 511309" name="TX184"/>
              <a:gd fmla="*/ 203199 h 593726" name="TY184"/>
              <a:gd fmla="*/ 103253 w 511309" name="TX185"/>
              <a:gd fmla="*/ 227012 h 593726" name="TY185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</a:cxnLst>
            <a:rect l="l" t="t" r="r" b="b"/>
            <a:pathLst>
              <a:path w="511309" h="593726">
                <a:moveTo>
                  <a:pt x="324638" y="3459"/>
                </a:moveTo>
                <a:cubicBezTo>
                  <a:pt x="370172" y="14842"/>
                  <a:pt x="408037" y="65454"/>
                  <a:pt x="414414" y="129226"/>
                </a:cubicBezTo>
                <a:cubicBezTo>
                  <a:pt x="415973" y="144810"/>
                  <a:pt x="415480" y="158777"/>
                  <a:pt x="413081" y="173664"/>
                </a:cubicBezTo>
                <a:cubicBezTo>
                  <a:pt x="421634" y="180648"/>
                  <a:pt x="427103" y="191285"/>
                  <a:pt x="427103" y="203199"/>
                </a:cubicBezTo>
                <a:lnTo>
                  <a:pt x="427103" y="227012"/>
                </a:lnTo>
                <a:cubicBezTo>
                  <a:pt x="427103" y="259563"/>
                  <a:pt x="401983" y="286246"/>
                  <a:pt x="370071" y="288735"/>
                </a:cubicBezTo>
                <a:cubicBezTo>
                  <a:pt x="361826" y="308593"/>
                  <a:pt x="348561" y="325846"/>
                  <a:pt x="331858" y="338904"/>
                </a:cubicBezTo>
                <a:lnTo>
                  <a:pt x="331855" y="405957"/>
                </a:lnTo>
                <a:cubicBezTo>
                  <a:pt x="336500" y="405972"/>
                  <a:pt x="341141" y="406836"/>
                  <a:pt x="345541" y="408547"/>
                </a:cubicBezTo>
                <a:lnTo>
                  <a:pt x="469793" y="456867"/>
                </a:lnTo>
                <a:cubicBezTo>
                  <a:pt x="490275" y="464833"/>
                  <a:pt x="504375" y="483837"/>
                  <a:pt x="506061" y="505748"/>
                </a:cubicBezTo>
                <a:lnTo>
                  <a:pt x="511251" y="573213"/>
                </a:lnTo>
                <a:cubicBezTo>
                  <a:pt x="512058" y="583703"/>
                  <a:pt x="504208" y="592861"/>
                  <a:pt x="493718" y="593668"/>
                </a:cubicBezTo>
                <a:cubicBezTo>
                  <a:pt x="493232" y="593705"/>
                  <a:pt x="492744" y="593724"/>
                  <a:pt x="492257" y="593724"/>
                </a:cubicBezTo>
                <a:lnTo>
                  <a:pt x="19050" y="593724"/>
                </a:lnTo>
                <a:cubicBezTo>
                  <a:pt x="8529" y="593724"/>
                  <a:pt x="0" y="585195"/>
                  <a:pt x="0" y="574674"/>
                </a:cubicBezTo>
                <a:cubicBezTo>
                  <a:pt x="0" y="574187"/>
                  <a:pt x="19" y="573699"/>
                  <a:pt x="56" y="573213"/>
                </a:cubicBezTo>
                <a:lnTo>
                  <a:pt x="5246" y="505748"/>
                </a:lnTo>
                <a:cubicBezTo>
                  <a:pt x="6931" y="483837"/>
                  <a:pt x="21032" y="464833"/>
                  <a:pt x="41514" y="456867"/>
                </a:cubicBezTo>
                <a:lnTo>
                  <a:pt x="165766" y="408547"/>
                </a:lnTo>
                <a:cubicBezTo>
                  <a:pt x="170163" y="406837"/>
                  <a:pt x="174801" y="405973"/>
                  <a:pt x="179443" y="405957"/>
                </a:cubicBezTo>
                <a:lnTo>
                  <a:pt x="179439" y="338897"/>
                </a:lnTo>
                <a:cubicBezTo>
                  <a:pt x="162741" y="325839"/>
                  <a:pt x="149480" y="308589"/>
                  <a:pt x="141238" y="288730"/>
                </a:cubicBezTo>
                <a:cubicBezTo>
                  <a:pt x="110052" y="286303"/>
                  <a:pt x="85354" y="260769"/>
                  <a:pt x="84242" y="229232"/>
                </a:cubicBezTo>
                <a:lnTo>
                  <a:pt x="84203" y="227012"/>
                </a:lnTo>
                <a:lnTo>
                  <a:pt x="84203" y="203199"/>
                </a:lnTo>
                <a:cubicBezTo>
                  <a:pt x="84203" y="193480"/>
                  <a:pt x="87842" y="184612"/>
                  <a:pt x="93832" y="177881"/>
                </a:cubicBezTo>
                <a:cubicBezTo>
                  <a:pt x="92430" y="164157"/>
                  <a:pt x="91761" y="148266"/>
                  <a:pt x="91761" y="130174"/>
                </a:cubicBezTo>
                <a:cubicBezTo>
                  <a:pt x="91761" y="88522"/>
                  <a:pt x="108950" y="55289"/>
                  <a:pt x="137960" y="31877"/>
                </a:cubicBezTo>
                <a:cubicBezTo>
                  <a:pt x="160115" y="13997"/>
                  <a:pt x="188569" y="3174"/>
                  <a:pt x="208028" y="3174"/>
                </a:cubicBezTo>
                <a:cubicBezTo>
                  <a:pt x="224748" y="3174"/>
                  <a:pt x="239373" y="5492"/>
                  <a:pt x="251882" y="10204"/>
                </a:cubicBezTo>
                <a:lnTo>
                  <a:pt x="254965" y="11432"/>
                </a:lnTo>
                <a:lnTo>
                  <a:pt x="257895" y="9802"/>
                </a:lnTo>
                <a:cubicBezTo>
                  <a:pt x="277573" y="-648"/>
                  <a:pt x="299970" y="-2708"/>
                  <a:pt x="324638" y="3459"/>
                </a:cubicBezTo>
                <a:close/>
                <a:moveTo>
                  <a:pt x="255653" y="365124"/>
                </a:moveTo>
                <a:cubicBezTo>
                  <a:pt x="235041" y="365124"/>
                  <a:pt x="215605" y="360088"/>
                  <a:pt x="198508" y="351178"/>
                </a:cubicBezTo>
                <a:lnTo>
                  <a:pt x="198516" y="410351"/>
                </a:lnTo>
                <a:cubicBezTo>
                  <a:pt x="221536" y="418300"/>
                  <a:pt x="240582" y="422274"/>
                  <a:pt x="255653" y="422274"/>
                </a:cubicBezTo>
                <a:cubicBezTo>
                  <a:pt x="270726" y="422274"/>
                  <a:pt x="289774" y="418299"/>
                  <a:pt x="312797" y="410348"/>
                </a:cubicBezTo>
                <a:lnTo>
                  <a:pt x="312807" y="351174"/>
                </a:lnTo>
                <a:cubicBezTo>
                  <a:pt x="295709" y="360086"/>
                  <a:pt x="276269" y="365124"/>
                  <a:pt x="255653" y="365124"/>
                </a:cubicBezTo>
                <a:close/>
                <a:moveTo>
                  <a:pt x="341378" y="136524"/>
                </a:moveTo>
                <a:lnTo>
                  <a:pt x="331853" y="136522"/>
                </a:lnTo>
                <a:lnTo>
                  <a:pt x="331853" y="174624"/>
                </a:lnTo>
                <a:cubicBezTo>
                  <a:pt x="331853" y="179423"/>
                  <a:pt x="328341" y="183282"/>
                  <a:pt x="323902" y="184023"/>
                </a:cubicBezTo>
                <a:lnTo>
                  <a:pt x="322862" y="184138"/>
                </a:lnTo>
                <a:cubicBezTo>
                  <a:pt x="322160" y="184176"/>
                  <a:pt x="321440" y="184136"/>
                  <a:pt x="320713" y="184011"/>
                </a:cubicBezTo>
                <a:cubicBezTo>
                  <a:pt x="299601" y="180377"/>
                  <a:pt x="284209" y="175432"/>
                  <a:pt x="274271" y="168806"/>
                </a:cubicBezTo>
                <a:cubicBezTo>
                  <a:pt x="270890" y="166552"/>
                  <a:pt x="267242" y="163614"/>
                  <a:pt x="263311" y="159984"/>
                </a:cubicBezTo>
                <a:lnTo>
                  <a:pt x="262235" y="158968"/>
                </a:lnTo>
                <a:lnTo>
                  <a:pt x="264993" y="172756"/>
                </a:lnTo>
                <a:cubicBezTo>
                  <a:pt x="266047" y="178023"/>
                  <a:pt x="262549" y="183033"/>
                  <a:pt x="257410" y="183987"/>
                </a:cubicBezTo>
                <a:lnTo>
                  <a:pt x="256284" y="184128"/>
                </a:lnTo>
                <a:cubicBezTo>
                  <a:pt x="252180" y="184401"/>
                  <a:pt x="248194" y="184581"/>
                  <a:pt x="244324" y="184670"/>
                </a:cubicBezTo>
                <a:lnTo>
                  <a:pt x="240493" y="184728"/>
                </a:lnTo>
                <a:lnTo>
                  <a:pt x="240493" y="184728"/>
                </a:lnTo>
                <a:lnTo>
                  <a:pt x="236740" y="184724"/>
                </a:lnTo>
                <a:cubicBezTo>
                  <a:pt x="209503" y="184468"/>
                  <a:pt x="188549" y="179213"/>
                  <a:pt x="173872" y="168599"/>
                </a:cubicBezTo>
                <a:cubicBezTo>
                  <a:pt x="165357" y="162442"/>
                  <a:pt x="157688" y="155476"/>
                  <a:pt x="150872" y="147712"/>
                </a:cubicBezTo>
                <a:lnTo>
                  <a:pt x="150866" y="165087"/>
                </a:lnTo>
                <a:lnTo>
                  <a:pt x="150878" y="165092"/>
                </a:lnTo>
                <a:lnTo>
                  <a:pt x="150878" y="184142"/>
                </a:lnTo>
                <a:lnTo>
                  <a:pt x="150866" y="184137"/>
                </a:lnTo>
                <a:lnTo>
                  <a:pt x="150878" y="241299"/>
                </a:lnTo>
                <a:cubicBezTo>
                  <a:pt x="150878" y="250484"/>
                  <a:pt x="152060" y="259393"/>
                  <a:pt x="154280" y="267882"/>
                </a:cubicBezTo>
                <a:lnTo>
                  <a:pt x="154823" y="269875"/>
                </a:lnTo>
                <a:lnTo>
                  <a:pt x="155867" y="273336"/>
                </a:lnTo>
                <a:cubicBezTo>
                  <a:pt x="156004" y="273764"/>
                  <a:pt x="156144" y="274191"/>
                  <a:pt x="156287" y="274616"/>
                </a:cubicBezTo>
                <a:cubicBezTo>
                  <a:pt x="156553" y="275412"/>
                  <a:pt x="156830" y="276206"/>
                  <a:pt x="157116" y="276995"/>
                </a:cubicBezTo>
                <a:lnTo>
                  <a:pt x="156287" y="274616"/>
                </a:lnTo>
                <a:cubicBezTo>
                  <a:pt x="156652" y="275705"/>
                  <a:pt x="157034" y="276786"/>
                  <a:pt x="157433" y="277859"/>
                </a:cubicBezTo>
                <a:lnTo>
                  <a:pt x="158879" y="281527"/>
                </a:lnTo>
                <a:lnTo>
                  <a:pt x="158879" y="281527"/>
                </a:lnTo>
                <a:lnTo>
                  <a:pt x="160419" y="285043"/>
                </a:lnTo>
                <a:cubicBezTo>
                  <a:pt x="160445" y="285101"/>
                  <a:pt x="160472" y="285158"/>
                  <a:pt x="160499" y="285216"/>
                </a:cubicBezTo>
                <a:cubicBezTo>
                  <a:pt x="160965" y="286224"/>
                  <a:pt x="161450" y="287231"/>
                  <a:pt x="161950" y="288228"/>
                </a:cubicBezTo>
                <a:cubicBezTo>
                  <a:pt x="167887" y="300060"/>
                  <a:pt x="176001" y="310613"/>
                  <a:pt x="185765" y="319360"/>
                </a:cubicBezTo>
                <a:lnTo>
                  <a:pt x="184963" y="318635"/>
                </a:lnTo>
                <a:cubicBezTo>
                  <a:pt x="186089" y="319665"/>
                  <a:pt x="187238" y="320670"/>
                  <a:pt x="188408" y="321651"/>
                </a:cubicBezTo>
                <a:lnTo>
                  <a:pt x="185765" y="319360"/>
                </a:lnTo>
                <a:cubicBezTo>
                  <a:pt x="186732" y="320228"/>
                  <a:pt x="187716" y="321077"/>
                  <a:pt x="188716" y="321908"/>
                </a:cubicBezTo>
                <a:lnTo>
                  <a:pt x="188408" y="321651"/>
                </a:lnTo>
                <a:cubicBezTo>
                  <a:pt x="190474" y="323382"/>
                  <a:pt x="192608" y="325034"/>
                  <a:pt x="194805" y="326604"/>
                </a:cubicBezTo>
                <a:cubicBezTo>
                  <a:pt x="194998" y="326743"/>
                  <a:pt x="195192" y="326880"/>
                  <a:pt x="195386" y="327017"/>
                </a:cubicBezTo>
                <a:lnTo>
                  <a:pt x="194805" y="326604"/>
                </a:lnTo>
                <a:cubicBezTo>
                  <a:pt x="195884" y="327375"/>
                  <a:pt x="196978" y="328126"/>
                  <a:pt x="198087" y="328857"/>
                </a:cubicBezTo>
                <a:lnTo>
                  <a:pt x="195386" y="327017"/>
                </a:lnTo>
                <a:cubicBezTo>
                  <a:pt x="212432" y="339023"/>
                  <a:pt x="233219" y="346074"/>
                  <a:pt x="255653" y="346074"/>
                </a:cubicBezTo>
                <a:cubicBezTo>
                  <a:pt x="278353" y="346074"/>
                  <a:pt x="299367" y="338855"/>
                  <a:pt x="316524" y="326588"/>
                </a:cubicBezTo>
                <a:cubicBezTo>
                  <a:pt x="317475" y="325908"/>
                  <a:pt x="318416" y="325212"/>
                  <a:pt x="319344" y="324500"/>
                </a:cubicBezTo>
                <a:lnTo>
                  <a:pt x="316524" y="326588"/>
                </a:lnTo>
                <a:cubicBezTo>
                  <a:pt x="317593" y="325824"/>
                  <a:pt x="318646" y="325041"/>
                  <a:pt x="319684" y="324238"/>
                </a:cubicBezTo>
                <a:lnTo>
                  <a:pt x="319344" y="324500"/>
                </a:lnTo>
                <a:cubicBezTo>
                  <a:pt x="321510" y="322840"/>
                  <a:pt x="323610" y="321096"/>
                  <a:pt x="325638" y="319274"/>
                </a:cubicBezTo>
                <a:cubicBezTo>
                  <a:pt x="325841" y="319092"/>
                  <a:pt x="326044" y="318908"/>
                  <a:pt x="326247" y="318723"/>
                </a:cubicBezTo>
                <a:cubicBezTo>
                  <a:pt x="327013" y="318024"/>
                  <a:pt x="327768" y="317315"/>
                  <a:pt x="328512" y="316595"/>
                </a:cubicBezTo>
                <a:lnTo>
                  <a:pt x="326247" y="318723"/>
                </a:lnTo>
                <a:cubicBezTo>
                  <a:pt x="327308" y="317756"/>
                  <a:pt x="328348" y="316766"/>
                  <a:pt x="329368" y="315756"/>
                </a:cubicBezTo>
                <a:lnTo>
                  <a:pt x="328512" y="316595"/>
                </a:lnTo>
                <a:cubicBezTo>
                  <a:pt x="329651" y="315492"/>
                  <a:pt x="330766" y="314364"/>
                  <a:pt x="331855" y="313210"/>
                </a:cubicBezTo>
                <a:lnTo>
                  <a:pt x="333334" y="311611"/>
                </a:lnTo>
                <a:cubicBezTo>
                  <a:pt x="339586" y="304707"/>
                  <a:pt x="344932" y="296966"/>
                  <a:pt x="349181" y="288576"/>
                </a:cubicBezTo>
                <a:lnTo>
                  <a:pt x="349002" y="288929"/>
                </a:lnTo>
                <a:cubicBezTo>
                  <a:pt x="349628" y="287703"/>
                  <a:pt x="350231" y="286464"/>
                  <a:pt x="350810" y="285211"/>
                </a:cubicBezTo>
                <a:cubicBezTo>
                  <a:pt x="350854" y="285116"/>
                  <a:pt x="350899" y="285018"/>
                  <a:pt x="350944" y="284920"/>
                </a:cubicBezTo>
                <a:lnTo>
                  <a:pt x="350810" y="285211"/>
                </a:lnTo>
                <a:cubicBezTo>
                  <a:pt x="351327" y="284093"/>
                  <a:pt x="351825" y="282964"/>
                  <a:pt x="352303" y="281826"/>
                </a:cubicBezTo>
                <a:lnTo>
                  <a:pt x="350944" y="284920"/>
                </a:lnTo>
                <a:cubicBezTo>
                  <a:pt x="351485" y="283740"/>
                  <a:pt x="352005" y="282548"/>
                  <a:pt x="352503" y="281345"/>
                </a:cubicBezTo>
                <a:lnTo>
                  <a:pt x="352303" y="281826"/>
                </a:lnTo>
                <a:cubicBezTo>
                  <a:pt x="352852" y="280516"/>
                  <a:pt x="353376" y="279194"/>
                  <a:pt x="353873" y="277858"/>
                </a:cubicBezTo>
                <a:lnTo>
                  <a:pt x="352503" y="281345"/>
                </a:lnTo>
                <a:cubicBezTo>
                  <a:pt x="353053" y="280016"/>
                  <a:pt x="353577" y="278673"/>
                  <a:pt x="354073" y="277318"/>
                </a:cubicBezTo>
                <a:lnTo>
                  <a:pt x="353873" y="277858"/>
                </a:lnTo>
                <a:cubicBezTo>
                  <a:pt x="354797" y="275378"/>
                  <a:pt x="355629" y="272854"/>
                  <a:pt x="356366" y="270289"/>
                </a:cubicBezTo>
                <a:cubicBezTo>
                  <a:pt x="358770" y="261923"/>
                  <a:pt x="360159" y="253128"/>
                  <a:pt x="360393" y="244046"/>
                </a:cubicBezTo>
                <a:lnTo>
                  <a:pt x="360428" y="241299"/>
                </a:lnTo>
                <a:lnTo>
                  <a:pt x="360428" y="155574"/>
                </a:lnTo>
                <a:cubicBezTo>
                  <a:pt x="360428" y="145531"/>
                  <a:pt x="352657" y="137304"/>
                  <a:pt x="342800" y="136576"/>
                </a:cubicBezTo>
                <a:lnTo>
                  <a:pt x="341378" y="136524"/>
                </a:lnTo>
                <a:close/>
                <a:moveTo>
                  <a:pt x="389003" y="184149"/>
                </a:moveTo>
                <a:lnTo>
                  <a:pt x="379476" y="184147"/>
                </a:lnTo>
                <a:lnTo>
                  <a:pt x="379478" y="241299"/>
                </a:lnTo>
                <a:cubicBezTo>
                  <a:pt x="379478" y="250595"/>
                  <a:pt x="378454" y="259652"/>
                  <a:pt x="376512" y="268363"/>
                </a:cubicBezTo>
                <a:cubicBezTo>
                  <a:pt x="394689" y="263400"/>
                  <a:pt x="408053" y="246767"/>
                  <a:pt x="408053" y="227012"/>
                </a:cubicBezTo>
                <a:lnTo>
                  <a:pt x="408053" y="203199"/>
                </a:lnTo>
                <a:cubicBezTo>
                  <a:pt x="408053" y="201764"/>
                  <a:pt x="407895" y="200367"/>
                  <a:pt x="407594" y="199023"/>
                </a:cubicBezTo>
                <a:lnTo>
                  <a:pt x="407589" y="198975"/>
                </a:lnTo>
                <a:cubicBezTo>
                  <a:pt x="407405" y="198205"/>
                  <a:pt x="407211" y="197535"/>
                  <a:pt x="406981" y="196883"/>
                </a:cubicBezTo>
                <a:cubicBezTo>
                  <a:pt x="406920" y="196691"/>
                  <a:pt x="406851" y="196505"/>
                  <a:pt x="406779" y="196321"/>
                </a:cubicBezTo>
                <a:lnTo>
                  <a:pt x="406981" y="196883"/>
                </a:lnTo>
                <a:cubicBezTo>
                  <a:pt x="406811" y="196399"/>
                  <a:pt x="406623" y="195925"/>
                  <a:pt x="406416" y="195460"/>
                </a:cubicBezTo>
                <a:lnTo>
                  <a:pt x="406779" y="196321"/>
                </a:lnTo>
                <a:cubicBezTo>
                  <a:pt x="406608" y="195878"/>
                  <a:pt x="406420" y="195443"/>
                  <a:pt x="406217" y="195017"/>
                </a:cubicBezTo>
                <a:lnTo>
                  <a:pt x="406416" y="195460"/>
                </a:lnTo>
                <a:cubicBezTo>
                  <a:pt x="406232" y="195047"/>
                  <a:pt x="406033" y="194641"/>
                  <a:pt x="405821" y="194243"/>
                </a:cubicBezTo>
                <a:lnTo>
                  <a:pt x="406217" y="195017"/>
                </a:lnTo>
                <a:cubicBezTo>
                  <a:pt x="405997" y="194554"/>
                  <a:pt x="405758" y="194102"/>
                  <a:pt x="405503" y="193661"/>
                </a:cubicBezTo>
                <a:lnTo>
                  <a:pt x="405821" y="194243"/>
                </a:lnTo>
                <a:cubicBezTo>
                  <a:pt x="405606" y="193840"/>
                  <a:pt x="405377" y="193446"/>
                  <a:pt x="405134" y="193061"/>
                </a:cubicBezTo>
                <a:lnTo>
                  <a:pt x="405503" y="193661"/>
                </a:lnTo>
                <a:cubicBezTo>
                  <a:pt x="405282" y="193281"/>
                  <a:pt x="405049" y="192909"/>
                  <a:pt x="404803" y="192545"/>
                </a:cubicBezTo>
                <a:lnTo>
                  <a:pt x="405134" y="193061"/>
                </a:lnTo>
                <a:cubicBezTo>
                  <a:pt x="404874" y="192648"/>
                  <a:pt x="404599" y="192246"/>
                  <a:pt x="404309" y="191855"/>
                </a:cubicBezTo>
                <a:lnTo>
                  <a:pt x="404803" y="192545"/>
                </a:lnTo>
                <a:cubicBezTo>
                  <a:pt x="404563" y="192190"/>
                  <a:pt x="404310" y="191843"/>
                  <a:pt x="404047" y="191505"/>
                </a:cubicBezTo>
                <a:lnTo>
                  <a:pt x="404309" y="191855"/>
                </a:lnTo>
                <a:cubicBezTo>
                  <a:pt x="403058" y="190170"/>
                  <a:pt x="401534" y="188698"/>
                  <a:pt x="399804" y="187505"/>
                </a:cubicBezTo>
                <a:cubicBezTo>
                  <a:pt x="399617" y="187374"/>
                  <a:pt x="399427" y="187249"/>
                  <a:pt x="399236" y="187126"/>
                </a:cubicBezTo>
                <a:lnTo>
                  <a:pt x="399804" y="187505"/>
                </a:lnTo>
                <a:cubicBezTo>
                  <a:pt x="399403" y="187228"/>
                  <a:pt x="398990" y="186966"/>
                  <a:pt x="398567" y="186720"/>
                </a:cubicBezTo>
                <a:lnTo>
                  <a:pt x="399236" y="187126"/>
                </a:lnTo>
                <a:cubicBezTo>
                  <a:pt x="398886" y="186904"/>
                  <a:pt x="398529" y="186692"/>
                  <a:pt x="398165" y="186492"/>
                </a:cubicBezTo>
                <a:lnTo>
                  <a:pt x="398567" y="186720"/>
                </a:lnTo>
                <a:cubicBezTo>
                  <a:pt x="398150" y="186478"/>
                  <a:pt x="397723" y="186251"/>
                  <a:pt x="397287" y="186040"/>
                </a:cubicBezTo>
                <a:lnTo>
                  <a:pt x="398165" y="186492"/>
                </a:lnTo>
                <a:cubicBezTo>
                  <a:pt x="397745" y="186261"/>
                  <a:pt x="397316" y="186046"/>
                  <a:pt x="396878" y="185847"/>
                </a:cubicBezTo>
                <a:lnTo>
                  <a:pt x="397287" y="186040"/>
                </a:lnTo>
                <a:cubicBezTo>
                  <a:pt x="396908" y="185856"/>
                  <a:pt x="396521" y="185685"/>
                  <a:pt x="396128" y="185526"/>
                </a:cubicBezTo>
                <a:lnTo>
                  <a:pt x="396878" y="185847"/>
                </a:lnTo>
                <a:cubicBezTo>
                  <a:pt x="396368" y="185615"/>
                  <a:pt x="395845" y="185405"/>
                  <a:pt x="395312" y="185218"/>
                </a:cubicBezTo>
                <a:lnTo>
                  <a:pt x="396128" y="185526"/>
                </a:lnTo>
                <a:cubicBezTo>
                  <a:pt x="395744" y="185371"/>
                  <a:pt x="395354" y="185228"/>
                  <a:pt x="394958" y="185098"/>
                </a:cubicBezTo>
                <a:lnTo>
                  <a:pt x="395312" y="185218"/>
                </a:lnTo>
                <a:cubicBezTo>
                  <a:pt x="394833" y="185050"/>
                  <a:pt x="394345" y="184901"/>
                  <a:pt x="393849" y="184771"/>
                </a:cubicBezTo>
                <a:lnTo>
                  <a:pt x="394958" y="185098"/>
                </a:lnTo>
                <a:cubicBezTo>
                  <a:pt x="394485" y="184943"/>
                  <a:pt x="394005" y="184806"/>
                  <a:pt x="393517" y="184687"/>
                </a:cubicBezTo>
                <a:lnTo>
                  <a:pt x="393849" y="184771"/>
                </a:lnTo>
                <a:cubicBezTo>
                  <a:pt x="393354" y="184641"/>
                  <a:pt x="392851" y="184531"/>
                  <a:pt x="392341" y="184441"/>
                </a:cubicBezTo>
                <a:lnTo>
                  <a:pt x="393517" y="184687"/>
                </a:lnTo>
                <a:cubicBezTo>
                  <a:pt x="393047" y="184573"/>
                  <a:pt x="392570" y="184476"/>
                  <a:pt x="392088" y="184398"/>
                </a:cubicBezTo>
                <a:lnTo>
                  <a:pt x="392341" y="184441"/>
                </a:lnTo>
                <a:cubicBezTo>
                  <a:pt x="391765" y="184339"/>
                  <a:pt x="391181" y="184263"/>
                  <a:pt x="390589" y="184214"/>
                </a:cubicBezTo>
                <a:lnTo>
                  <a:pt x="389003" y="184149"/>
                </a:lnTo>
                <a:close/>
                <a:moveTo>
                  <a:pt x="103253" y="227012"/>
                </a:moveTo>
                <a:cubicBezTo>
                  <a:pt x="103253" y="246767"/>
                  <a:pt x="116618" y="263401"/>
                  <a:pt x="134800" y="268365"/>
                </a:cubicBezTo>
                <a:cubicBezTo>
                  <a:pt x="132852" y="259646"/>
                  <a:pt x="131828" y="250592"/>
                  <a:pt x="131828" y="241299"/>
                </a:cubicBezTo>
                <a:lnTo>
                  <a:pt x="131826" y="184147"/>
                </a:lnTo>
                <a:lnTo>
                  <a:pt x="122303" y="184149"/>
                </a:lnTo>
                <a:cubicBezTo>
                  <a:pt x="112261" y="184149"/>
                  <a:pt x="104033" y="191920"/>
                  <a:pt x="103306" y="201777"/>
                </a:cubicBezTo>
                <a:lnTo>
                  <a:pt x="103253" y="203199"/>
                </a:lnTo>
                <a:lnTo>
                  <a:pt x="103253" y="227012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18" name="도형 282"/>
          <p:cNvSpPr>
            <a:spLocks noChangeAspect="1"/>
          </p:cNvSpPr>
          <p:nvPr/>
        </p:nvSpPr>
        <p:spPr>
          <a:xfrm rot="0">
            <a:off x="4781550" y="5613400"/>
            <a:ext cx="512445" cy="594995"/>
          </a:xfrm>
          <a:custGeom>
            <a:gdLst>
              <a:gd fmla="*/ 324638 w 511309" name="TX0"/>
              <a:gd fmla="*/ 3459 h 593726" name="TY0"/>
              <a:gd fmla="*/ 414414 w 511309" name="TX1"/>
              <a:gd fmla="*/ 129226 h 593726" name="TY1"/>
              <a:gd fmla="*/ 413081 w 511309" name="TX2"/>
              <a:gd fmla="*/ 173664 h 593726" name="TY2"/>
              <a:gd fmla="*/ 427103 w 511309" name="TX3"/>
              <a:gd fmla="*/ 203199 h 593726" name="TY3"/>
              <a:gd fmla="*/ 427103 w 511309" name="TX4"/>
              <a:gd fmla="*/ 227012 h 593726" name="TY4"/>
              <a:gd fmla="*/ 370071 w 511309" name="TX5"/>
              <a:gd fmla="*/ 288735 h 593726" name="TY5"/>
              <a:gd fmla="*/ 331858 w 511309" name="TX6"/>
              <a:gd fmla="*/ 338904 h 593726" name="TY6"/>
              <a:gd fmla="*/ 331855 w 511309" name="TX7"/>
              <a:gd fmla="*/ 405957 h 593726" name="TY7"/>
              <a:gd fmla="*/ 345541 w 511309" name="TX8"/>
              <a:gd fmla="*/ 408547 h 593726" name="TY8"/>
              <a:gd fmla="*/ 469793 w 511309" name="TX9"/>
              <a:gd fmla="*/ 456867 h 593726" name="TY9"/>
              <a:gd fmla="*/ 506061 w 511309" name="TX10"/>
              <a:gd fmla="*/ 505748 h 593726" name="TY10"/>
              <a:gd fmla="*/ 511251 w 511309" name="TX11"/>
              <a:gd fmla="*/ 573213 h 593726" name="TY11"/>
              <a:gd fmla="*/ 493718 w 511309" name="TX12"/>
              <a:gd fmla="*/ 593668 h 593726" name="TY12"/>
              <a:gd fmla="*/ 492257 w 511309" name="TX13"/>
              <a:gd fmla="*/ 593724 h 593726" name="TY13"/>
              <a:gd fmla="*/ 19050 w 511309" name="TX14"/>
              <a:gd fmla="*/ 593724 h 593726" name="TY14"/>
              <a:gd fmla="*/ 0 w 511309" name="TX15"/>
              <a:gd fmla="*/ 574674 h 593726" name="TY15"/>
              <a:gd fmla="*/ 56 w 511309" name="TX16"/>
              <a:gd fmla="*/ 573213 h 593726" name="TY16"/>
              <a:gd fmla="*/ 5246 w 511309" name="TX17"/>
              <a:gd fmla="*/ 505748 h 593726" name="TY17"/>
              <a:gd fmla="*/ 41514 w 511309" name="TX18"/>
              <a:gd fmla="*/ 456867 h 593726" name="TY18"/>
              <a:gd fmla="*/ 165766 w 511309" name="TX19"/>
              <a:gd fmla="*/ 408547 h 593726" name="TY19"/>
              <a:gd fmla="*/ 179443 w 511309" name="TX20"/>
              <a:gd fmla="*/ 405957 h 593726" name="TY20"/>
              <a:gd fmla="*/ 179439 w 511309" name="TX21"/>
              <a:gd fmla="*/ 338897 h 593726" name="TY21"/>
              <a:gd fmla="*/ 141238 w 511309" name="TX22"/>
              <a:gd fmla="*/ 288730 h 593726" name="TY22"/>
              <a:gd fmla="*/ 84242 w 511309" name="TX23"/>
              <a:gd fmla="*/ 229232 h 593726" name="TY23"/>
              <a:gd fmla="*/ 84203 w 511309" name="TX24"/>
              <a:gd fmla="*/ 227012 h 593726" name="TY24"/>
              <a:gd fmla="*/ 84203 w 511309" name="TX25"/>
              <a:gd fmla="*/ 203199 h 593726" name="TY25"/>
              <a:gd fmla="*/ 93832 w 511309" name="TX26"/>
              <a:gd fmla="*/ 177881 h 593726" name="TY26"/>
              <a:gd fmla="*/ 91761 w 511309" name="TX27"/>
              <a:gd fmla="*/ 130174 h 593726" name="TY27"/>
              <a:gd fmla="*/ 137960 w 511309" name="TX28"/>
              <a:gd fmla="*/ 31877 h 593726" name="TY28"/>
              <a:gd fmla="*/ 208028 w 511309" name="TX29"/>
              <a:gd fmla="*/ 3174 h 593726" name="TY29"/>
              <a:gd fmla="*/ 251882 w 511309" name="TX30"/>
              <a:gd fmla="*/ 10204 h 593726" name="TY30"/>
              <a:gd fmla="*/ 254965 w 511309" name="TX31"/>
              <a:gd fmla="*/ 11432 h 593726" name="TY31"/>
              <a:gd fmla="*/ 257895 w 511309" name="TX32"/>
              <a:gd fmla="*/ 9802 h 593726" name="TY32"/>
              <a:gd fmla="*/ 324638 w 511309" name="TX33"/>
              <a:gd fmla="*/ 3459 h 593726" name="TY33"/>
              <a:gd fmla="*/ 255653 w 511309" name="TX35"/>
              <a:gd fmla="*/ 365124 h 593726" name="TY35"/>
              <a:gd fmla="*/ 198508 w 511309" name="TX36"/>
              <a:gd fmla="*/ 351178 h 593726" name="TY36"/>
              <a:gd fmla="*/ 198516 w 511309" name="TX37"/>
              <a:gd fmla="*/ 410351 h 593726" name="TY37"/>
              <a:gd fmla="*/ 255653 w 511309" name="TX38"/>
              <a:gd fmla="*/ 422274 h 593726" name="TY38"/>
              <a:gd fmla="*/ 312797 w 511309" name="TX39"/>
              <a:gd fmla="*/ 410348 h 593726" name="TY39"/>
              <a:gd fmla="*/ 312807 w 511309" name="TX40"/>
              <a:gd fmla="*/ 351174 h 593726" name="TY40"/>
              <a:gd fmla="*/ 255653 w 511309" name="TX41"/>
              <a:gd fmla="*/ 365124 h 593726" name="TY41"/>
              <a:gd fmla="*/ 341378 w 511309" name="TX43"/>
              <a:gd fmla="*/ 136524 h 593726" name="TY43"/>
              <a:gd fmla="*/ 331853 w 511309" name="TX44"/>
              <a:gd fmla="*/ 136522 h 593726" name="TY44"/>
              <a:gd fmla="*/ 331853 w 511309" name="TX45"/>
              <a:gd fmla="*/ 174624 h 593726" name="TY45"/>
              <a:gd fmla="*/ 323902 w 511309" name="TX46"/>
              <a:gd fmla="*/ 184023 h 593726" name="TY46"/>
              <a:gd fmla="*/ 322862 w 511309" name="TX47"/>
              <a:gd fmla="*/ 184138 h 593726" name="TY47"/>
              <a:gd fmla="*/ 320713 w 511309" name="TX48"/>
              <a:gd fmla="*/ 184011 h 593726" name="TY48"/>
              <a:gd fmla="*/ 274271 w 511309" name="TX49"/>
              <a:gd fmla="*/ 168806 h 593726" name="TY49"/>
              <a:gd fmla="*/ 263311 w 511309" name="TX50"/>
              <a:gd fmla="*/ 159984 h 593726" name="TY50"/>
              <a:gd fmla="*/ 262235 w 511309" name="TX51"/>
              <a:gd fmla="*/ 158968 h 593726" name="TY51"/>
              <a:gd fmla="*/ 264993 w 511309" name="TX52"/>
              <a:gd fmla="*/ 172756 h 593726" name="TY52"/>
              <a:gd fmla="*/ 257410 w 511309" name="TX53"/>
              <a:gd fmla="*/ 183987 h 593726" name="TY53"/>
              <a:gd fmla="*/ 256284 w 511309" name="TX54"/>
              <a:gd fmla="*/ 184128 h 593726" name="TY54"/>
              <a:gd fmla="*/ 244324 w 511309" name="TX55"/>
              <a:gd fmla="*/ 184670 h 593726" name="TY55"/>
              <a:gd fmla="*/ 240493 w 511309" name="TX56"/>
              <a:gd fmla="*/ 184728 h 593726" name="TY56"/>
              <a:gd fmla="*/ 240493 w 511309" name="TX57"/>
              <a:gd fmla="*/ 184728 h 593726" name="TY57"/>
              <a:gd fmla="*/ 236740 w 511309" name="TX58"/>
              <a:gd fmla="*/ 184724 h 593726" name="TY58"/>
              <a:gd fmla="*/ 173872 w 511309" name="TX59"/>
              <a:gd fmla="*/ 168599 h 593726" name="TY59"/>
              <a:gd fmla="*/ 150872 w 511309" name="TX60"/>
              <a:gd fmla="*/ 147712 h 593726" name="TY60"/>
              <a:gd fmla="*/ 150866 w 511309" name="TX61"/>
              <a:gd fmla="*/ 165087 h 593726" name="TY61"/>
              <a:gd fmla="*/ 150878 w 511309" name="TX62"/>
              <a:gd fmla="*/ 165092 h 593726" name="TY62"/>
              <a:gd fmla="*/ 150878 w 511309" name="TX63"/>
              <a:gd fmla="*/ 184142 h 593726" name="TY63"/>
              <a:gd fmla="*/ 150866 w 511309" name="TX64"/>
              <a:gd fmla="*/ 184137 h 593726" name="TY64"/>
              <a:gd fmla="*/ 150878 w 511309" name="TX65"/>
              <a:gd fmla="*/ 241299 h 593726" name="TY65"/>
              <a:gd fmla="*/ 154280 w 511309" name="TX66"/>
              <a:gd fmla="*/ 267882 h 593726" name="TY66"/>
              <a:gd fmla="*/ 154823 w 511309" name="TX67"/>
              <a:gd fmla="*/ 269875 h 593726" name="TY67"/>
              <a:gd fmla="*/ 155867 w 511309" name="TX68"/>
              <a:gd fmla="*/ 273336 h 593726" name="TY68"/>
              <a:gd fmla="*/ 156287 w 511309" name="TX69"/>
              <a:gd fmla="*/ 274616 h 593726" name="TY69"/>
              <a:gd fmla="*/ 157116 w 511309" name="TX70"/>
              <a:gd fmla="*/ 276995 h 593726" name="TY70"/>
              <a:gd fmla="*/ 156287 w 511309" name="TX71"/>
              <a:gd fmla="*/ 274616 h 593726" name="TY71"/>
              <a:gd fmla="*/ 157433 w 511309" name="TX72"/>
              <a:gd fmla="*/ 277859 h 593726" name="TY72"/>
              <a:gd fmla="*/ 158879 w 511309" name="TX73"/>
              <a:gd fmla="*/ 281527 h 593726" name="TY73"/>
              <a:gd fmla="*/ 158879 w 511309" name="TX74"/>
              <a:gd fmla="*/ 281527 h 593726" name="TY74"/>
              <a:gd fmla="*/ 160419 w 511309" name="TX75"/>
              <a:gd fmla="*/ 285043 h 593726" name="TY75"/>
              <a:gd fmla="*/ 160499 w 511309" name="TX76"/>
              <a:gd fmla="*/ 285216 h 593726" name="TY76"/>
              <a:gd fmla="*/ 161950 w 511309" name="TX77"/>
              <a:gd fmla="*/ 288228 h 593726" name="TY77"/>
              <a:gd fmla="*/ 185765 w 511309" name="TX78"/>
              <a:gd fmla="*/ 319360 h 593726" name="TY78"/>
              <a:gd fmla="*/ 184963 w 511309" name="TX79"/>
              <a:gd fmla="*/ 318635 h 593726" name="TY79"/>
              <a:gd fmla="*/ 188408 w 511309" name="TX80"/>
              <a:gd fmla="*/ 321651 h 593726" name="TY80"/>
              <a:gd fmla="*/ 185765 w 511309" name="TX81"/>
              <a:gd fmla="*/ 319360 h 593726" name="TY81"/>
              <a:gd fmla="*/ 188716 w 511309" name="TX82"/>
              <a:gd fmla="*/ 321908 h 593726" name="TY82"/>
              <a:gd fmla="*/ 188408 w 511309" name="TX83"/>
              <a:gd fmla="*/ 321651 h 593726" name="TY83"/>
              <a:gd fmla="*/ 194805 w 511309" name="TX84"/>
              <a:gd fmla="*/ 326604 h 593726" name="TY84"/>
              <a:gd fmla="*/ 195386 w 511309" name="TX85"/>
              <a:gd fmla="*/ 327017 h 593726" name="TY85"/>
              <a:gd fmla="*/ 194805 w 511309" name="TX86"/>
              <a:gd fmla="*/ 326604 h 593726" name="TY86"/>
              <a:gd fmla="*/ 198087 w 511309" name="TX87"/>
              <a:gd fmla="*/ 328857 h 593726" name="TY87"/>
              <a:gd fmla="*/ 195386 w 511309" name="TX88"/>
              <a:gd fmla="*/ 327017 h 593726" name="TY88"/>
              <a:gd fmla="*/ 255653 w 511309" name="TX89"/>
              <a:gd fmla="*/ 346074 h 593726" name="TY89"/>
              <a:gd fmla="*/ 316524 w 511309" name="TX90"/>
              <a:gd fmla="*/ 326588 h 593726" name="TY90"/>
              <a:gd fmla="*/ 319344 w 511309" name="TX91"/>
              <a:gd fmla="*/ 324500 h 593726" name="TY91"/>
              <a:gd fmla="*/ 316524 w 511309" name="TX92"/>
              <a:gd fmla="*/ 326588 h 593726" name="TY92"/>
              <a:gd fmla="*/ 319684 w 511309" name="TX93"/>
              <a:gd fmla="*/ 324238 h 593726" name="TY93"/>
              <a:gd fmla="*/ 319344 w 511309" name="TX94"/>
              <a:gd fmla="*/ 324500 h 593726" name="TY94"/>
              <a:gd fmla="*/ 325638 w 511309" name="TX95"/>
              <a:gd fmla="*/ 319274 h 593726" name="TY95"/>
              <a:gd fmla="*/ 326247 w 511309" name="TX96"/>
              <a:gd fmla="*/ 318723 h 593726" name="TY96"/>
              <a:gd fmla="*/ 328512 w 511309" name="TX97"/>
              <a:gd fmla="*/ 316595 h 593726" name="TY97"/>
              <a:gd fmla="*/ 326247 w 511309" name="TX98"/>
              <a:gd fmla="*/ 318723 h 593726" name="TY98"/>
              <a:gd fmla="*/ 329368 w 511309" name="TX99"/>
              <a:gd fmla="*/ 315756 h 593726" name="TY99"/>
              <a:gd fmla="*/ 328512 w 511309" name="TX100"/>
              <a:gd fmla="*/ 316595 h 593726" name="TY100"/>
              <a:gd fmla="*/ 331855 w 511309" name="TX101"/>
              <a:gd fmla="*/ 313210 h 593726" name="TY101"/>
              <a:gd fmla="*/ 333334 w 511309" name="TX102"/>
              <a:gd fmla="*/ 311611 h 593726" name="TY102"/>
              <a:gd fmla="*/ 349181 w 511309" name="TX103"/>
              <a:gd fmla="*/ 288576 h 593726" name="TY103"/>
              <a:gd fmla="*/ 349002 w 511309" name="TX104"/>
              <a:gd fmla="*/ 288929 h 593726" name="TY104"/>
              <a:gd fmla="*/ 350810 w 511309" name="TX105"/>
              <a:gd fmla="*/ 285211 h 593726" name="TY105"/>
              <a:gd fmla="*/ 350944 w 511309" name="TX106"/>
              <a:gd fmla="*/ 284920 h 593726" name="TY106"/>
              <a:gd fmla="*/ 350810 w 511309" name="TX107"/>
              <a:gd fmla="*/ 285211 h 593726" name="TY107"/>
              <a:gd fmla="*/ 352303 w 511309" name="TX108"/>
              <a:gd fmla="*/ 281826 h 593726" name="TY108"/>
              <a:gd fmla="*/ 350944 w 511309" name="TX109"/>
              <a:gd fmla="*/ 284920 h 593726" name="TY109"/>
              <a:gd fmla="*/ 352503 w 511309" name="TX110"/>
              <a:gd fmla="*/ 281345 h 593726" name="TY110"/>
              <a:gd fmla="*/ 352303 w 511309" name="TX111"/>
              <a:gd fmla="*/ 281826 h 593726" name="TY111"/>
              <a:gd fmla="*/ 353873 w 511309" name="TX112"/>
              <a:gd fmla="*/ 277858 h 593726" name="TY112"/>
              <a:gd fmla="*/ 352503 w 511309" name="TX113"/>
              <a:gd fmla="*/ 281345 h 593726" name="TY113"/>
              <a:gd fmla="*/ 354073 w 511309" name="TX114"/>
              <a:gd fmla="*/ 277318 h 593726" name="TY114"/>
              <a:gd fmla="*/ 353873 w 511309" name="TX115"/>
              <a:gd fmla="*/ 277858 h 593726" name="TY115"/>
              <a:gd fmla="*/ 356366 w 511309" name="TX116"/>
              <a:gd fmla="*/ 270289 h 593726" name="TY116"/>
              <a:gd fmla="*/ 360393 w 511309" name="TX117"/>
              <a:gd fmla="*/ 244046 h 593726" name="TY117"/>
              <a:gd fmla="*/ 360428 w 511309" name="TX118"/>
              <a:gd fmla="*/ 241299 h 593726" name="TY118"/>
              <a:gd fmla="*/ 360428 w 511309" name="TX119"/>
              <a:gd fmla="*/ 155574 h 593726" name="TY119"/>
              <a:gd fmla="*/ 342800 w 511309" name="TX120"/>
              <a:gd fmla="*/ 136576 h 593726" name="TY120"/>
              <a:gd fmla="*/ 341378 w 511309" name="TX121"/>
              <a:gd fmla="*/ 136524 h 593726" name="TY121"/>
              <a:gd fmla="*/ 389003 w 511309" name="TX123"/>
              <a:gd fmla="*/ 184149 h 593726" name="TY123"/>
              <a:gd fmla="*/ 379476 w 511309" name="TX124"/>
              <a:gd fmla="*/ 184147 h 593726" name="TY124"/>
              <a:gd fmla="*/ 379478 w 511309" name="TX125"/>
              <a:gd fmla="*/ 241299 h 593726" name="TY125"/>
              <a:gd fmla="*/ 376512 w 511309" name="TX126"/>
              <a:gd fmla="*/ 268363 h 593726" name="TY126"/>
              <a:gd fmla="*/ 408053 w 511309" name="TX127"/>
              <a:gd fmla="*/ 227012 h 593726" name="TY127"/>
              <a:gd fmla="*/ 408053 w 511309" name="TX128"/>
              <a:gd fmla="*/ 203199 h 593726" name="TY128"/>
              <a:gd fmla="*/ 407594 w 511309" name="TX129"/>
              <a:gd fmla="*/ 199023 h 593726" name="TY129"/>
              <a:gd fmla="*/ 407589 w 511309" name="TX130"/>
              <a:gd fmla="*/ 198975 h 593726" name="TY130"/>
              <a:gd fmla="*/ 406981 w 511309" name="TX131"/>
              <a:gd fmla="*/ 196883 h 593726" name="TY131"/>
              <a:gd fmla="*/ 406779 w 511309" name="TX132"/>
              <a:gd fmla="*/ 196321 h 593726" name="TY132"/>
              <a:gd fmla="*/ 406981 w 511309" name="TX133"/>
              <a:gd fmla="*/ 196883 h 593726" name="TY133"/>
              <a:gd fmla="*/ 406416 w 511309" name="TX134"/>
              <a:gd fmla="*/ 195460 h 593726" name="TY134"/>
              <a:gd fmla="*/ 406779 w 511309" name="TX135"/>
              <a:gd fmla="*/ 196321 h 593726" name="TY135"/>
              <a:gd fmla="*/ 406217 w 511309" name="TX136"/>
              <a:gd fmla="*/ 195017 h 593726" name="TY136"/>
              <a:gd fmla="*/ 406416 w 511309" name="TX137"/>
              <a:gd fmla="*/ 195460 h 593726" name="TY137"/>
              <a:gd fmla="*/ 405821 w 511309" name="TX138"/>
              <a:gd fmla="*/ 194243 h 593726" name="TY138"/>
              <a:gd fmla="*/ 406217 w 511309" name="TX139"/>
              <a:gd fmla="*/ 195017 h 593726" name="TY139"/>
              <a:gd fmla="*/ 405503 w 511309" name="TX140"/>
              <a:gd fmla="*/ 193661 h 593726" name="TY140"/>
              <a:gd fmla="*/ 405821 w 511309" name="TX141"/>
              <a:gd fmla="*/ 194243 h 593726" name="TY141"/>
              <a:gd fmla="*/ 405134 w 511309" name="TX142"/>
              <a:gd fmla="*/ 193061 h 593726" name="TY142"/>
              <a:gd fmla="*/ 405503 w 511309" name="TX143"/>
              <a:gd fmla="*/ 193661 h 593726" name="TY143"/>
              <a:gd fmla="*/ 404803 w 511309" name="TX144"/>
              <a:gd fmla="*/ 192545 h 593726" name="TY144"/>
              <a:gd fmla="*/ 405134 w 511309" name="TX145"/>
              <a:gd fmla="*/ 193061 h 593726" name="TY145"/>
              <a:gd fmla="*/ 404309 w 511309" name="TX146"/>
              <a:gd fmla="*/ 191855 h 593726" name="TY146"/>
              <a:gd fmla="*/ 404803 w 511309" name="TX147"/>
              <a:gd fmla="*/ 192545 h 593726" name="TY147"/>
              <a:gd fmla="*/ 404047 w 511309" name="TX148"/>
              <a:gd fmla="*/ 191505 h 593726" name="TY148"/>
              <a:gd fmla="*/ 404309 w 511309" name="TX149"/>
              <a:gd fmla="*/ 191855 h 593726" name="TY149"/>
              <a:gd fmla="*/ 399804 w 511309" name="TX150"/>
              <a:gd fmla="*/ 187505 h 593726" name="TY150"/>
              <a:gd fmla="*/ 399236 w 511309" name="TX151"/>
              <a:gd fmla="*/ 187126 h 593726" name="TY151"/>
              <a:gd fmla="*/ 399804 w 511309" name="TX152"/>
              <a:gd fmla="*/ 187505 h 593726" name="TY152"/>
              <a:gd fmla="*/ 398567 w 511309" name="TX153"/>
              <a:gd fmla="*/ 186720 h 593726" name="TY153"/>
              <a:gd fmla="*/ 399236 w 511309" name="TX154"/>
              <a:gd fmla="*/ 187126 h 593726" name="TY154"/>
              <a:gd fmla="*/ 398165 w 511309" name="TX155"/>
              <a:gd fmla="*/ 186492 h 593726" name="TY155"/>
              <a:gd fmla="*/ 398567 w 511309" name="TX156"/>
              <a:gd fmla="*/ 186720 h 593726" name="TY156"/>
              <a:gd fmla="*/ 397287 w 511309" name="TX157"/>
              <a:gd fmla="*/ 186040 h 593726" name="TY157"/>
              <a:gd fmla="*/ 398165 w 511309" name="TX158"/>
              <a:gd fmla="*/ 186492 h 593726" name="TY158"/>
              <a:gd fmla="*/ 396878 w 511309" name="TX159"/>
              <a:gd fmla="*/ 185847 h 593726" name="TY159"/>
              <a:gd fmla="*/ 397287 w 511309" name="TX160"/>
              <a:gd fmla="*/ 186040 h 593726" name="TY160"/>
              <a:gd fmla="*/ 396128 w 511309" name="TX161"/>
              <a:gd fmla="*/ 185526 h 593726" name="TY161"/>
              <a:gd fmla="*/ 396878 w 511309" name="TX162"/>
              <a:gd fmla="*/ 185847 h 593726" name="TY162"/>
              <a:gd fmla="*/ 395312 w 511309" name="TX163"/>
              <a:gd fmla="*/ 185218 h 593726" name="TY163"/>
              <a:gd fmla="*/ 396128 w 511309" name="TX164"/>
              <a:gd fmla="*/ 185526 h 593726" name="TY164"/>
              <a:gd fmla="*/ 394958 w 511309" name="TX165"/>
              <a:gd fmla="*/ 185098 h 593726" name="TY165"/>
              <a:gd fmla="*/ 395312 w 511309" name="TX166"/>
              <a:gd fmla="*/ 185218 h 593726" name="TY166"/>
              <a:gd fmla="*/ 393849 w 511309" name="TX167"/>
              <a:gd fmla="*/ 184771 h 593726" name="TY167"/>
              <a:gd fmla="*/ 394958 w 511309" name="TX168"/>
              <a:gd fmla="*/ 185098 h 593726" name="TY168"/>
              <a:gd fmla="*/ 393517 w 511309" name="TX169"/>
              <a:gd fmla="*/ 184687 h 593726" name="TY169"/>
              <a:gd fmla="*/ 393849 w 511309" name="TX170"/>
              <a:gd fmla="*/ 184771 h 593726" name="TY170"/>
              <a:gd fmla="*/ 392341 w 511309" name="TX171"/>
              <a:gd fmla="*/ 184441 h 593726" name="TY171"/>
              <a:gd fmla="*/ 393517 w 511309" name="TX172"/>
              <a:gd fmla="*/ 184687 h 593726" name="TY172"/>
              <a:gd fmla="*/ 392088 w 511309" name="TX173"/>
              <a:gd fmla="*/ 184398 h 593726" name="TY173"/>
              <a:gd fmla="*/ 392341 w 511309" name="TX174"/>
              <a:gd fmla="*/ 184441 h 593726" name="TY174"/>
              <a:gd fmla="*/ 390589 w 511309" name="TX175"/>
              <a:gd fmla="*/ 184214 h 593726" name="TY175"/>
              <a:gd fmla="*/ 389003 w 511309" name="TX176"/>
              <a:gd fmla="*/ 184149 h 593726" name="TY176"/>
              <a:gd fmla="*/ 103253 w 511309" name="TX178"/>
              <a:gd fmla="*/ 227012 h 593726" name="TY178"/>
              <a:gd fmla="*/ 134800 w 511309" name="TX179"/>
              <a:gd fmla="*/ 268365 h 593726" name="TY179"/>
              <a:gd fmla="*/ 131828 w 511309" name="TX180"/>
              <a:gd fmla="*/ 241299 h 593726" name="TY180"/>
              <a:gd fmla="*/ 131826 w 511309" name="TX181"/>
              <a:gd fmla="*/ 184147 h 593726" name="TY181"/>
              <a:gd fmla="*/ 122303 w 511309" name="TX182"/>
              <a:gd fmla="*/ 184149 h 593726" name="TY182"/>
              <a:gd fmla="*/ 103306 w 511309" name="TX183"/>
              <a:gd fmla="*/ 201777 h 593726" name="TY183"/>
              <a:gd fmla="*/ 103253 w 511309" name="TX184"/>
              <a:gd fmla="*/ 203199 h 593726" name="TY184"/>
              <a:gd fmla="*/ 103253 w 511309" name="TX185"/>
              <a:gd fmla="*/ 227012 h 593726" name="TY185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</a:cxnLst>
            <a:rect l="l" t="t" r="r" b="b"/>
            <a:pathLst>
              <a:path w="511309" h="593726">
                <a:moveTo>
                  <a:pt x="324638" y="3459"/>
                </a:moveTo>
                <a:cubicBezTo>
                  <a:pt x="370172" y="14842"/>
                  <a:pt x="408037" y="65454"/>
                  <a:pt x="414414" y="129226"/>
                </a:cubicBezTo>
                <a:cubicBezTo>
                  <a:pt x="415973" y="144810"/>
                  <a:pt x="415480" y="158777"/>
                  <a:pt x="413081" y="173664"/>
                </a:cubicBezTo>
                <a:cubicBezTo>
                  <a:pt x="421634" y="180648"/>
                  <a:pt x="427103" y="191285"/>
                  <a:pt x="427103" y="203199"/>
                </a:cubicBezTo>
                <a:lnTo>
                  <a:pt x="427103" y="227012"/>
                </a:lnTo>
                <a:cubicBezTo>
                  <a:pt x="427103" y="259563"/>
                  <a:pt x="401983" y="286246"/>
                  <a:pt x="370071" y="288735"/>
                </a:cubicBezTo>
                <a:cubicBezTo>
                  <a:pt x="361826" y="308593"/>
                  <a:pt x="348561" y="325846"/>
                  <a:pt x="331858" y="338904"/>
                </a:cubicBezTo>
                <a:lnTo>
                  <a:pt x="331855" y="405957"/>
                </a:lnTo>
                <a:cubicBezTo>
                  <a:pt x="336500" y="405972"/>
                  <a:pt x="341141" y="406836"/>
                  <a:pt x="345541" y="408547"/>
                </a:cubicBezTo>
                <a:lnTo>
                  <a:pt x="469793" y="456867"/>
                </a:lnTo>
                <a:cubicBezTo>
                  <a:pt x="490275" y="464833"/>
                  <a:pt x="504375" y="483837"/>
                  <a:pt x="506061" y="505748"/>
                </a:cubicBezTo>
                <a:lnTo>
                  <a:pt x="511251" y="573213"/>
                </a:lnTo>
                <a:cubicBezTo>
                  <a:pt x="512058" y="583703"/>
                  <a:pt x="504208" y="592861"/>
                  <a:pt x="493718" y="593668"/>
                </a:cubicBezTo>
                <a:cubicBezTo>
                  <a:pt x="493232" y="593705"/>
                  <a:pt x="492744" y="593724"/>
                  <a:pt x="492257" y="593724"/>
                </a:cubicBezTo>
                <a:lnTo>
                  <a:pt x="19050" y="593724"/>
                </a:lnTo>
                <a:cubicBezTo>
                  <a:pt x="8529" y="593724"/>
                  <a:pt x="0" y="585195"/>
                  <a:pt x="0" y="574674"/>
                </a:cubicBezTo>
                <a:cubicBezTo>
                  <a:pt x="0" y="574187"/>
                  <a:pt x="19" y="573699"/>
                  <a:pt x="56" y="573213"/>
                </a:cubicBezTo>
                <a:lnTo>
                  <a:pt x="5246" y="505748"/>
                </a:lnTo>
                <a:cubicBezTo>
                  <a:pt x="6931" y="483837"/>
                  <a:pt x="21032" y="464833"/>
                  <a:pt x="41514" y="456867"/>
                </a:cubicBezTo>
                <a:lnTo>
                  <a:pt x="165766" y="408547"/>
                </a:lnTo>
                <a:cubicBezTo>
                  <a:pt x="170163" y="406837"/>
                  <a:pt x="174801" y="405973"/>
                  <a:pt x="179443" y="405957"/>
                </a:cubicBezTo>
                <a:lnTo>
                  <a:pt x="179439" y="338897"/>
                </a:lnTo>
                <a:cubicBezTo>
                  <a:pt x="162741" y="325839"/>
                  <a:pt x="149480" y="308589"/>
                  <a:pt x="141238" y="288730"/>
                </a:cubicBezTo>
                <a:cubicBezTo>
                  <a:pt x="110052" y="286303"/>
                  <a:pt x="85354" y="260769"/>
                  <a:pt x="84242" y="229232"/>
                </a:cubicBezTo>
                <a:lnTo>
                  <a:pt x="84203" y="227012"/>
                </a:lnTo>
                <a:lnTo>
                  <a:pt x="84203" y="203199"/>
                </a:lnTo>
                <a:cubicBezTo>
                  <a:pt x="84203" y="193480"/>
                  <a:pt x="87842" y="184612"/>
                  <a:pt x="93832" y="177881"/>
                </a:cubicBezTo>
                <a:cubicBezTo>
                  <a:pt x="92430" y="164157"/>
                  <a:pt x="91761" y="148266"/>
                  <a:pt x="91761" y="130174"/>
                </a:cubicBezTo>
                <a:cubicBezTo>
                  <a:pt x="91761" y="88522"/>
                  <a:pt x="108950" y="55289"/>
                  <a:pt x="137960" y="31877"/>
                </a:cubicBezTo>
                <a:cubicBezTo>
                  <a:pt x="160115" y="13997"/>
                  <a:pt x="188569" y="3174"/>
                  <a:pt x="208028" y="3174"/>
                </a:cubicBezTo>
                <a:cubicBezTo>
                  <a:pt x="224748" y="3174"/>
                  <a:pt x="239373" y="5492"/>
                  <a:pt x="251882" y="10204"/>
                </a:cubicBezTo>
                <a:lnTo>
                  <a:pt x="254965" y="11432"/>
                </a:lnTo>
                <a:lnTo>
                  <a:pt x="257895" y="9802"/>
                </a:lnTo>
                <a:cubicBezTo>
                  <a:pt x="277573" y="-648"/>
                  <a:pt x="299970" y="-2708"/>
                  <a:pt x="324638" y="3459"/>
                </a:cubicBezTo>
                <a:close/>
                <a:moveTo>
                  <a:pt x="255653" y="365124"/>
                </a:moveTo>
                <a:cubicBezTo>
                  <a:pt x="235041" y="365124"/>
                  <a:pt x="215605" y="360088"/>
                  <a:pt x="198508" y="351178"/>
                </a:cubicBezTo>
                <a:lnTo>
                  <a:pt x="198516" y="410351"/>
                </a:lnTo>
                <a:cubicBezTo>
                  <a:pt x="221536" y="418300"/>
                  <a:pt x="240582" y="422274"/>
                  <a:pt x="255653" y="422274"/>
                </a:cubicBezTo>
                <a:cubicBezTo>
                  <a:pt x="270726" y="422274"/>
                  <a:pt x="289774" y="418299"/>
                  <a:pt x="312797" y="410348"/>
                </a:cubicBezTo>
                <a:lnTo>
                  <a:pt x="312807" y="351174"/>
                </a:lnTo>
                <a:cubicBezTo>
                  <a:pt x="295709" y="360086"/>
                  <a:pt x="276269" y="365124"/>
                  <a:pt x="255653" y="365124"/>
                </a:cubicBezTo>
                <a:close/>
                <a:moveTo>
                  <a:pt x="341378" y="136524"/>
                </a:moveTo>
                <a:lnTo>
                  <a:pt x="331853" y="136522"/>
                </a:lnTo>
                <a:lnTo>
                  <a:pt x="331853" y="174624"/>
                </a:lnTo>
                <a:cubicBezTo>
                  <a:pt x="331853" y="179423"/>
                  <a:pt x="328341" y="183282"/>
                  <a:pt x="323902" y="184023"/>
                </a:cubicBezTo>
                <a:lnTo>
                  <a:pt x="322862" y="184138"/>
                </a:lnTo>
                <a:cubicBezTo>
                  <a:pt x="322160" y="184176"/>
                  <a:pt x="321440" y="184136"/>
                  <a:pt x="320713" y="184011"/>
                </a:cubicBezTo>
                <a:cubicBezTo>
                  <a:pt x="299601" y="180377"/>
                  <a:pt x="284209" y="175432"/>
                  <a:pt x="274271" y="168806"/>
                </a:cubicBezTo>
                <a:cubicBezTo>
                  <a:pt x="270890" y="166552"/>
                  <a:pt x="267242" y="163614"/>
                  <a:pt x="263311" y="159984"/>
                </a:cubicBezTo>
                <a:lnTo>
                  <a:pt x="262235" y="158968"/>
                </a:lnTo>
                <a:lnTo>
                  <a:pt x="264993" y="172756"/>
                </a:lnTo>
                <a:cubicBezTo>
                  <a:pt x="266047" y="178023"/>
                  <a:pt x="262549" y="183033"/>
                  <a:pt x="257410" y="183987"/>
                </a:cubicBezTo>
                <a:lnTo>
                  <a:pt x="256284" y="184128"/>
                </a:lnTo>
                <a:cubicBezTo>
                  <a:pt x="252180" y="184401"/>
                  <a:pt x="248194" y="184581"/>
                  <a:pt x="244324" y="184670"/>
                </a:cubicBezTo>
                <a:lnTo>
                  <a:pt x="240493" y="184728"/>
                </a:lnTo>
                <a:lnTo>
                  <a:pt x="240493" y="184728"/>
                </a:lnTo>
                <a:lnTo>
                  <a:pt x="236740" y="184724"/>
                </a:lnTo>
                <a:cubicBezTo>
                  <a:pt x="209503" y="184468"/>
                  <a:pt x="188549" y="179213"/>
                  <a:pt x="173872" y="168599"/>
                </a:cubicBezTo>
                <a:cubicBezTo>
                  <a:pt x="165357" y="162442"/>
                  <a:pt x="157688" y="155476"/>
                  <a:pt x="150872" y="147712"/>
                </a:cubicBezTo>
                <a:lnTo>
                  <a:pt x="150866" y="165087"/>
                </a:lnTo>
                <a:lnTo>
                  <a:pt x="150878" y="165092"/>
                </a:lnTo>
                <a:lnTo>
                  <a:pt x="150878" y="184142"/>
                </a:lnTo>
                <a:lnTo>
                  <a:pt x="150866" y="184137"/>
                </a:lnTo>
                <a:lnTo>
                  <a:pt x="150878" y="241299"/>
                </a:lnTo>
                <a:cubicBezTo>
                  <a:pt x="150878" y="250484"/>
                  <a:pt x="152060" y="259393"/>
                  <a:pt x="154280" y="267882"/>
                </a:cubicBezTo>
                <a:lnTo>
                  <a:pt x="154823" y="269875"/>
                </a:lnTo>
                <a:lnTo>
                  <a:pt x="155867" y="273336"/>
                </a:lnTo>
                <a:cubicBezTo>
                  <a:pt x="156004" y="273764"/>
                  <a:pt x="156144" y="274191"/>
                  <a:pt x="156287" y="274616"/>
                </a:cubicBezTo>
                <a:cubicBezTo>
                  <a:pt x="156553" y="275412"/>
                  <a:pt x="156830" y="276206"/>
                  <a:pt x="157116" y="276995"/>
                </a:cubicBezTo>
                <a:lnTo>
                  <a:pt x="156287" y="274616"/>
                </a:lnTo>
                <a:cubicBezTo>
                  <a:pt x="156652" y="275705"/>
                  <a:pt x="157034" y="276786"/>
                  <a:pt x="157433" y="277859"/>
                </a:cubicBezTo>
                <a:lnTo>
                  <a:pt x="158879" y="281527"/>
                </a:lnTo>
                <a:lnTo>
                  <a:pt x="158879" y="281527"/>
                </a:lnTo>
                <a:lnTo>
                  <a:pt x="160419" y="285043"/>
                </a:lnTo>
                <a:cubicBezTo>
                  <a:pt x="160445" y="285101"/>
                  <a:pt x="160472" y="285158"/>
                  <a:pt x="160499" y="285216"/>
                </a:cubicBezTo>
                <a:cubicBezTo>
                  <a:pt x="160965" y="286224"/>
                  <a:pt x="161450" y="287231"/>
                  <a:pt x="161950" y="288228"/>
                </a:cubicBezTo>
                <a:cubicBezTo>
                  <a:pt x="167887" y="300060"/>
                  <a:pt x="176001" y="310613"/>
                  <a:pt x="185765" y="319360"/>
                </a:cubicBezTo>
                <a:lnTo>
                  <a:pt x="184963" y="318635"/>
                </a:lnTo>
                <a:cubicBezTo>
                  <a:pt x="186089" y="319665"/>
                  <a:pt x="187238" y="320670"/>
                  <a:pt x="188408" y="321651"/>
                </a:cubicBezTo>
                <a:lnTo>
                  <a:pt x="185765" y="319360"/>
                </a:lnTo>
                <a:cubicBezTo>
                  <a:pt x="186732" y="320228"/>
                  <a:pt x="187716" y="321077"/>
                  <a:pt x="188716" y="321908"/>
                </a:cubicBezTo>
                <a:lnTo>
                  <a:pt x="188408" y="321651"/>
                </a:lnTo>
                <a:cubicBezTo>
                  <a:pt x="190474" y="323382"/>
                  <a:pt x="192608" y="325034"/>
                  <a:pt x="194805" y="326604"/>
                </a:cubicBezTo>
                <a:cubicBezTo>
                  <a:pt x="194998" y="326743"/>
                  <a:pt x="195192" y="326880"/>
                  <a:pt x="195386" y="327017"/>
                </a:cubicBezTo>
                <a:lnTo>
                  <a:pt x="194805" y="326604"/>
                </a:lnTo>
                <a:cubicBezTo>
                  <a:pt x="195884" y="327375"/>
                  <a:pt x="196978" y="328126"/>
                  <a:pt x="198087" y="328857"/>
                </a:cubicBezTo>
                <a:lnTo>
                  <a:pt x="195386" y="327017"/>
                </a:lnTo>
                <a:cubicBezTo>
                  <a:pt x="212432" y="339023"/>
                  <a:pt x="233219" y="346074"/>
                  <a:pt x="255653" y="346074"/>
                </a:cubicBezTo>
                <a:cubicBezTo>
                  <a:pt x="278353" y="346074"/>
                  <a:pt x="299367" y="338855"/>
                  <a:pt x="316524" y="326588"/>
                </a:cubicBezTo>
                <a:cubicBezTo>
                  <a:pt x="317475" y="325908"/>
                  <a:pt x="318416" y="325212"/>
                  <a:pt x="319344" y="324500"/>
                </a:cubicBezTo>
                <a:lnTo>
                  <a:pt x="316524" y="326588"/>
                </a:lnTo>
                <a:cubicBezTo>
                  <a:pt x="317593" y="325824"/>
                  <a:pt x="318646" y="325041"/>
                  <a:pt x="319684" y="324238"/>
                </a:cubicBezTo>
                <a:lnTo>
                  <a:pt x="319344" y="324500"/>
                </a:lnTo>
                <a:cubicBezTo>
                  <a:pt x="321510" y="322840"/>
                  <a:pt x="323610" y="321096"/>
                  <a:pt x="325638" y="319274"/>
                </a:cubicBezTo>
                <a:cubicBezTo>
                  <a:pt x="325841" y="319092"/>
                  <a:pt x="326044" y="318908"/>
                  <a:pt x="326247" y="318723"/>
                </a:cubicBezTo>
                <a:cubicBezTo>
                  <a:pt x="327013" y="318024"/>
                  <a:pt x="327768" y="317315"/>
                  <a:pt x="328512" y="316595"/>
                </a:cubicBezTo>
                <a:lnTo>
                  <a:pt x="326247" y="318723"/>
                </a:lnTo>
                <a:cubicBezTo>
                  <a:pt x="327308" y="317756"/>
                  <a:pt x="328348" y="316766"/>
                  <a:pt x="329368" y="315756"/>
                </a:cubicBezTo>
                <a:lnTo>
                  <a:pt x="328512" y="316595"/>
                </a:lnTo>
                <a:cubicBezTo>
                  <a:pt x="329651" y="315492"/>
                  <a:pt x="330766" y="314364"/>
                  <a:pt x="331855" y="313210"/>
                </a:cubicBezTo>
                <a:lnTo>
                  <a:pt x="333334" y="311611"/>
                </a:lnTo>
                <a:cubicBezTo>
                  <a:pt x="339586" y="304707"/>
                  <a:pt x="344932" y="296966"/>
                  <a:pt x="349181" y="288576"/>
                </a:cubicBezTo>
                <a:lnTo>
                  <a:pt x="349002" y="288929"/>
                </a:lnTo>
                <a:cubicBezTo>
                  <a:pt x="349628" y="287703"/>
                  <a:pt x="350231" y="286464"/>
                  <a:pt x="350810" y="285211"/>
                </a:cubicBezTo>
                <a:cubicBezTo>
                  <a:pt x="350854" y="285116"/>
                  <a:pt x="350899" y="285018"/>
                  <a:pt x="350944" y="284920"/>
                </a:cubicBezTo>
                <a:lnTo>
                  <a:pt x="350810" y="285211"/>
                </a:lnTo>
                <a:cubicBezTo>
                  <a:pt x="351327" y="284093"/>
                  <a:pt x="351825" y="282964"/>
                  <a:pt x="352303" y="281826"/>
                </a:cubicBezTo>
                <a:lnTo>
                  <a:pt x="350944" y="284920"/>
                </a:lnTo>
                <a:cubicBezTo>
                  <a:pt x="351485" y="283740"/>
                  <a:pt x="352005" y="282548"/>
                  <a:pt x="352503" y="281345"/>
                </a:cubicBezTo>
                <a:lnTo>
                  <a:pt x="352303" y="281826"/>
                </a:lnTo>
                <a:cubicBezTo>
                  <a:pt x="352852" y="280516"/>
                  <a:pt x="353376" y="279194"/>
                  <a:pt x="353873" y="277858"/>
                </a:cubicBezTo>
                <a:lnTo>
                  <a:pt x="352503" y="281345"/>
                </a:lnTo>
                <a:cubicBezTo>
                  <a:pt x="353053" y="280016"/>
                  <a:pt x="353577" y="278673"/>
                  <a:pt x="354073" y="277318"/>
                </a:cubicBezTo>
                <a:lnTo>
                  <a:pt x="353873" y="277858"/>
                </a:lnTo>
                <a:cubicBezTo>
                  <a:pt x="354797" y="275378"/>
                  <a:pt x="355629" y="272854"/>
                  <a:pt x="356366" y="270289"/>
                </a:cubicBezTo>
                <a:cubicBezTo>
                  <a:pt x="358770" y="261923"/>
                  <a:pt x="360159" y="253128"/>
                  <a:pt x="360393" y="244046"/>
                </a:cubicBezTo>
                <a:lnTo>
                  <a:pt x="360428" y="241299"/>
                </a:lnTo>
                <a:lnTo>
                  <a:pt x="360428" y="155574"/>
                </a:lnTo>
                <a:cubicBezTo>
                  <a:pt x="360428" y="145531"/>
                  <a:pt x="352657" y="137304"/>
                  <a:pt x="342800" y="136576"/>
                </a:cubicBezTo>
                <a:lnTo>
                  <a:pt x="341378" y="136524"/>
                </a:lnTo>
                <a:close/>
                <a:moveTo>
                  <a:pt x="389003" y="184149"/>
                </a:moveTo>
                <a:lnTo>
                  <a:pt x="379476" y="184147"/>
                </a:lnTo>
                <a:lnTo>
                  <a:pt x="379478" y="241299"/>
                </a:lnTo>
                <a:cubicBezTo>
                  <a:pt x="379478" y="250595"/>
                  <a:pt x="378454" y="259652"/>
                  <a:pt x="376512" y="268363"/>
                </a:cubicBezTo>
                <a:cubicBezTo>
                  <a:pt x="394689" y="263400"/>
                  <a:pt x="408053" y="246767"/>
                  <a:pt x="408053" y="227012"/>
                </a:cubicBezTo>
                <a:lnTo>
                  <a:pt x="408053" y="203199"/>
                </a:lnTo>
                <a:cubicBezTo>
                  <a:pt x="408053" y="201764"/>
                  <a:pt x="407895" y="200367"/>
                  <a:pt x="407594" y="199023"/>
                </a:cubicBezTo>
                <a:lnTo>
                  <a:pt x="407589" y="198975"/>
                </a:lnTo>
                <a:cubicBezTo>
                  <a:pt x="407405" y="198205"/>
                  <a:pt x="407211" y="197535"/>
                  <a:pt x="406981" y="196883"/>
                </a:cubicBezTo>
                <a:cubicBezTo>
                  <a:pt x="406920" y="196691"/>
                  <a:pt x="406851" y="196505"/>
                  <a:pt x="406779" y="196321"/>
                </a:cubicBezTo>
                <a:lnTo>
                  <a:pt x="406981" y="196883"/>
                </a:lnTo>
                <a:cubicBezTo>
                  <a:pt x="406811" y="196399"/>
                  <a:pt x="406623" y="195925"/>
                  <a:pt x="406416" y="195460"/>
                </a:cubicBezTo>
                <a:lnTo>
                  <a:pt x="406779" y="196321"/>
                </a:lnTo>
                <a:cubicBezTo>
                  <a:pt x="406608" y="195878"/>
                  <a:pt x="406420" y="195443"/>
                  <a:pt x="406217" y="195017"/>
                </a:cubicBezTo>
                <a:lnTo>
                  <a:pt x="406416" y="195460"/>
                </a:lnTo>
                <a:cubicBezTo>
                  <a:pt x="406232" y="195047"/>
                  <a:pt x="406033" y="194641"/>
                  <a:pt x="405821" y="194243"/>
                </a:cubicBezTo>
                <a:lnTo>
                  <a:pt x="406217" y="195017"/>
                </a:lnTo>
                <a:cubicBezTo>
                  <a:pt x="405997" y="194554"/>
                  <a:pt x="405758" y="194102"/>
                  <a:pt x="405503" y="193661"/>
                </a:cubicBezTo>
                <a:lnTo>
                  <a:pt x="405821" y="194243"/>
                </a:lnTo>
                <a:cubicBezTo>
                  <a:pt x="405606" y="193840"/>
                  <a:pt x="405377" y="193446"/>
                  <a:pt x="405134" y="193061"/>
                </a:cubicBezTo>
                <a:lnTo>
                  <a:pt x="405503" y="193661"/>
                </a:lnTo>
                <a:cubicBezTo>
                  <a:pt x="405282" y="193281"/>
                  <a:pt x="405049" y="192909"/>
                  <a:pt x="404803" y="192545"/>
                </a:cubicBezTo>
                <a:lnTo>
                  <a:pt x="405134" y="193061"/>
                </a:lnTo>
                <a:cubicBezTo>
                  <a:pt x="404874" y="192648"/>
                  <a:pt x="404599" y="192246"/>
                  <a:pt x="404309" y="191855"/>
                </a:cubicBezTo>
                <a:lnTo>
                  <a:pt x="404803" y="192545"/>
                </a:lnTo>
                <a:cubicBezTo>
                  <a:pt x="404563" y="192190"/>
                  <a:pt x="404310" y="191843"/>
                  <a:pt x="404047" y="191505"/>
                </a:cubicBezTo>
                <a:lnTo>
                  <a:pt x="404309" y="191855"/>
                </a:lnTo>
                <a:cubicBezTo>
                  <a:pt x="403058" y="190170"/>
                  <a:pt x="401534" y="188698"/>
                  <a:pt x="399804" y="187505"/>
                </a:cubicBezTo>
                <a:cubicBezTo>
                  <a:pt x="399617" y="187374"/>
                  <a:pt x="399427" y="187249"/>
                  <a:pt x="399236" y="187126"/>
                </a:cubicBezTo>
                <a:lnTo>
                  <a:pt x="399804" y="187505"/>
                </a:lnTo>
                <a:cubicBezTo>
                  <a:pt x="399403" y="187228"/>
                  <a:pt x="398990" y="186966"/>
                  <a:pt x="398567" y="186720"/>
                </a:cubicBezTo>
                <a:lnTo>
                  <a:pt x="399236" y="187126"/>
                </a:lnTo>
                <a:cubicBezTo>
                  <a:pt x="398886" y="186904"/>
                  <a:pt x="398529" y="186692"/>
                  <a:pt x="398165" y="186492"/>
                </a:cubicBezTo>
                <a:lnTo>
                  <a:pt x="398567" y="186720"/>
                </a:lnTo>
                <a:cubicBezTo>
                  <a:pt x="398150" y="186478"/>
                  <a:pt x="397723" y="186251"/>
                  <a:pt x="397287" y="186040"/>
                </a:cubicBezTo>
                <a:lnTo>
                  <a:pt x="398165" y="186492"/>
                </a:lnTo>
                <a:cubicBezTo>
                  <a:pt x="397745" y="186261"/>
                  <a:pt x="397316" y="186046"/>
                  <a:pt x="396878" y="185847"/>
                </a:cubicBezTo>
                <a:lnTo>
                  <a:pt x="397287" y="186040"/>
                </a:lnTo>
                <a:cubicBezTo>
                  <a:pt x="396908" y="185856"/>
                  <a:pt x="396521" y="185685"/>
                  <a:pt x="396128" y="185526"/>
                </a:cubicBezTo>
                <a:lnTo>
                  <a:pt x="396878" y="185847"/>
                </a:lnTo>
                <a:cubicBezTo>
                  <a:pt x="396368" y="185615"/>
                  <a:pt x="395845" y="185405"/>
                  <a:pt x="395312" y="185218"/>
                </a:cubicBezTo>
                <a:lnTo>
                  <a:pt x="396128" y="185526"/>
                </a:lnTo>
                <a:cubicBezTo>
                  <a:pt x="395744" y="185371"/>
                  <a:pt x="395354" y="185228"/>
                  <a:pt x="394958" y="185098"/>
                </a:cubicBezTo>
                <a:lnTo>
                  <a:pt x="395312" y="185218"/>
                </a:lnTo>
                <a:cubicBezTo>
                  <a:pt x="394833" y="185050"/>
                  <a:pt x="394345" y="184901"/>
                  <a:pt x="393849" y="184771"/>
                </a:cubicBezTo>
                <a:lnTo>
                  <a:pt x="394958" y="185098"/>
                </a:lnTo>
                <a:cubicBezTo>
                  <a:pt x="394485" y="184943"/>
                  <a:pt x="394005" y="184806"/>
                  <a:pt x="393517" y="184687"/>
                </a:cubicBezTo>
                <a:lnTo>
                  <a:pt x="393849" y="184771"/>
                </a:lnTo>
                <a:cubicBezTo>
                  <a:pt x="393354" y="184641"/>
                  <a:pt x="392851" y="184531"/>
                  <a:pt x="392341" y="184441"/>
                </a:cubicBezTo>
                <a:lnTo>
                  <a:pt x="393517" y="184687"/>
                </a:lnTo>
                <a:cubicBezTo>
                  <a:pt x="393047" y="184573"/>
                  <a:pt x="392570" y="184476"/>
                  <a:pt x="392088" y="184398"/>
                </a:cubicBezTo>
                <a:lnTo>
                  <a:pt x="392341" y="184441"/>
                </a:lnTo>
                <a:cubicBezTo>
                  <a:pt x="391765" y="184339"/>
                  <a:pt x="391181" y="184263"/>
                  <a:pt x="390589" y="184214"/>
                </a:cubicBezTo>
                <a:lnTo>
                  <a:pt x="389003" y="184149"/>
                </a:lnTo>
                <a:close/>
                <a:moveTo>
                  <a:pt x="103253" y="227012"/>
                </a:moveTo>
                <a:cubicBezTo>
                  <a:pt x="103253" y="246767"/>
                  <a:pt x="116618" y="263401"/>
                  <a:pt x="134800" y="268365"/>
                </a:cubicBezTo>
                <a:cubicBezTo>
                  <a:pt x="132852" y="259646"/>
                  <a:pt x="131828" y="250592"/>
                  <a:pt x="131828" y="241299"/>
                </a:cubicBezTo>
                <a:lnTo>
                  <a:pt x="131826" y="184147"/>
                </a:lnTo>
                <a:lnTo>
                  <a:pt x="122303" y="184149"/>
                </a:lnTo>
                <a:cubicBezTo>
                  <a:pt x="112261" y="184149"/>
                  <a:pt x="104033" y="191920"/>
                  <a:pt x="103306" y="201777"/>
                </a:cubicBezTo>
                <a:lnTo>
                  <a:pt x="103253" y="203199"/>
                </a:lnTo>
                <a:lnTo>
                  <a:pt x="103253" y="227012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  <a:endParaRPr lang="ko-KR" altLang="en-US"/>
          </a:p>
        </p:txBody>
      </p:sp>
      <p:cxnSp>
        <p:nvCxnSpPr>
          <p:cNvPr id="19" name="도형 289"/>
          <p:cNvCxnSpPr/>
          <p:nvPr/>
        </p:nvCxnSpPr>
        <p:spPr>
          <a:xfrm rot="0" flipH="1" flipV="1">
            <a:off x="3752850" y="4947285"/>
            <a:ext cx="990600" cy="762635"/>
          </a:xfrm>
          <a:prstGeom prst="straightConnector1"/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도형 290"/>
          <p:cNvCxnSpPr/>
          <p:nvPr/>
        </p:nvCxnSpPr>
        <p:spPr>
          <a:xfrm rot="0" flipH="1">
            <a:off x="1595755" y="4939030"/>
            <a:ext cx="899160" cy="751205"/>
          </a:xfrm>
          <a:prstGeom prst="straightConnector1"/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도형 291"/>
          <p:cNvCxnSpPr/>
          <p:nvPr/>
        </p:nvCxnSpPr>
        <p:spPr>
          <a:xfrm rot="0">
            <a:off x="1660525" y="3355340"/>
            <a:ext cx="819785" cy="626110"/>
          </a:xfrm>
          <a:prstGeom prst="straightConnector1"/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도형 292"/>
          <p:cNvCxnSpPr/>
          <p:nvPr/>
        </p:nvCxnSpPr>
        <p:spPr>
          <a:xfrm rot="0" flipH="1">
            <a:off x="3627755" y="3252470"/>
            <a:ext cx="899160" cy="751205"/>
          </a:xfrm>
          <a:prstGeom prst="straightConnector1"/>
          <a:ln w="6350" cap="flat" cmpd="sng">
            <a:prstDash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텍스트 상자 293"/>
          <p:cNvSpPr txBox="1">
            <a:spLocks/>
          </p:cNvSpPr>
          <p:nvPr/>
        </p:nvSpPr>
        <p:spPr>
          <a:xfrm rot="0">
            <a:off x="2672715" y="4947920"/>
            <a:ext cx="79692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bank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4" name="도형 296"/>
          <p:cNvCxnSpPr/>
          <p:nvPr/>
        </p:nvCxnSpPr>
        <p:spPr>
          <a:xfrm rot="0">
            <a:off x="5791200" y="2600325"/>
            <a:ext cx="57785" cy="394398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412115" y="207645"/>
            <a:ext cx="11370310" cy="7639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작업증명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209675"/>
            <a:ext cx="11371580" cy="50596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000">
                <a:latin typeface="Arial" charset="0"/>
                <a:ea typeface="맑은 고딕" charset="0"/>
                <a:cs typeface="+mn-cs"/>
              </a:rPr>
              <a:t>PoW(Proof of Work)</a:t>
            </a:r>
            <a:endParaRPr lang="ko-KR" altLang="en-US" sz="20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000">
                <a:latin typeface="Arial" charset="0"/>
                <a:ea typeface="맑은 고딕" charset="0"/>
                <a:cs typeface="+mn-cs"/>
              </a:rPr>
              <a:t>각 노드들(채굴자)에 의해서 거래 내용이 검증</a:t>
            </a:r>
            <a:endParaRPr lang="ko-KR" altLang="en-US" sz="20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000">
                <a:latin typeface="Arial" charset="0"/>
                <a:ea typeface="맑은 고딕" charset="0"/>
                <a:cs typeface="+mn-cs"/>
              </a:rPr>
              <a:t>해시함수, 공개키 암호, 전자서명이 사용됨</a:t>
            </a:r>
            <a:endParaRPr lang="ko-KR" altLang="en-US" sz="2000">
              <a:latin typeface="Arial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 noChangeAspect="1"/>
          </p:cNvSpPr>
          <p:nvPr/>
        </p:nvSpPr>
        <p:spPr>
          <a:xfrm rot="0">
            <a:off x="506730" y="3615690"/>
            <a:ext cx="1006475" cy="1172845"/>
          </a:xfrm>
          <a:custGeom>
            <a:gdLst>
              <a:gd fmla="*/ 324638 w 511308" name="TX0"/>
              <a:gd fmla="*/ 3459 h 593725" name="TY0"/>
              <a:gd fmla="*/ 414414 w 511308" name="TX1"/>
              <a:gd fmla="*/ 129226 h 593725" name="TY1"/>
              <a:gd fmla="*/ 414672 w 511308" name="TX2"/>
              <a:gd fmla="*/ 165527 h 593725" name="TY2"/>
              <a:gd fmla="*/ 427103 w 511308" name="TX3"/>
              <a:gd fmla="*/ 193674 h 593725" name="TY3"/>
              <a:gd fmla="*/ 427103 w 511308" name="TX4"/>
              <a:gd fmla="*/ 217487 h 593725" name="TY4"/>
              <a:gd fmla="*/ 407325 w 511308" name="TX5"/>
              <a:gd fmla="*/ 262851 h 593725" name="TY5"/>
              <a:gd fmla="*/ 402163 w 511308" name="TX6"/>
              <a:gd fmla="*/ 313401 h 593725" name="TY6"/>
              <a:gd fmla="*/ 401579 w 511308" name="TX7"/>
              <a:gd fmla="*/ 318835 h 593725" name="TY7"/>
              <a:gd fmla="*/ 398469 w 511308" name="TX8"/>
              <a:gd fmla="*/ 347133 h 593725" name="TY8"/>
              <a:gd fmla="*/ 391577 w 511308" name="TX9"/>
              <a:gd fmla="*/ 355245 h 593725" name="TY9"/>
              <a:gd fmla="*/ 331843 w 511308" name="TX10"/>
              <a:gd fmla="*/ 370202 h 593725" name="TY10"/>
              <a:gd fmla="*/ 331855 w 511308" name="TX11"/>
              <a:gd fmla="*/ 405957 h 593725" name="TY11"/>
              <a:gd fmla="*/ 345541 w 511308" name="TX12"/>
              <a:gd fmla="*/ 408547 h 593725" name="TY12"/>
              <a:gd fmla="*/ 469793 w 511308" name="TX13"/>
              <a:gd fmla="*/ 456867 h 593725" name="TY13"/>
              <a:gd fmla="*/ 506061 w 511308" name="TX14"/>
              <a:gd fmla="*/ 505748 h 593725" name="TY14"/>
              <a:gd fmla="*/ 511251 w 511308" name="TX15"/>
              <a:gd fmla="*/ 573213 h 593725" name="TY15"/>
              <a:gd fmla="*/ 493718 w 511308" name="TX16"/>
              <a:gd fmla="*/ 593668 h 593725" name="TY16"/>
              <a:gd fmla="*/ 492257 w 511308" name="TX17"/>
              <a:gd fmla="*/ 593724 h 593725" name="TY17"/>
              <a:gd fmla="*/ 19050 w 511308" name="TX18"/>
              <a:gd fmla="*/ 593724 h 593725" name="TY18"/>
              <a:gd fmla="*/ 0 w 511308" name="TX19"/>
              <a:gd fmla="*/ 574674 h 593725" name="TY19"/>
              <a:gd fmla="*/ 56 w 511308" name="TX20"/>
              <a:gd fmla="*/ 573213 h 593725" name="TY20"/>
              <a:gd fmla="*/ 5246 w 511308" name="TX21"/>
              <a:gd fmla="*/ 505748 h 593725" name="TY21"/>
              <a:gd fmla="*/ 41514 w 511308" name="TX22"/>
              <a:gd fmla="*/ 456867 h 593725" name="TY22"/>
              <a:gd fmla="*/ 165766 w 511308" name="TX23"/>
              <a:gd fmla="*/ 408547 h 593725" name="TY23"/>
              <a:gd fmla="*/ 179453 w 511308" name="TX24"/>
              <a:gd fmla="*/ 405957 h 593725" name="TY24"/>
              <a:gd fmla="*/ 179473 w 511308" name="TX25"/>
              <a:gd fmla="*/ 370204 h 593725" name="TY25"/>
              <a:gd fmla="*/ 119730 w 511308" name="TX26"/>
              <a:gd fmla="*/ 355245 h 593725" name="TY26"/>
              <a:gd fmla="*/ 112900 w 511308" name="TX27"/>
              <a:gd fmla="*/ 347592 h 593725" name="TY27"/>
              <a:gd fmla="*/ 100439 w 511308" name="TX28"/>
              <a:gd fmla="*/ 259260 h 593725" name="TY28"/>
              <a:gd fmla="*/ 84242 w 511308" name="TX29"/>
              <a:gd fmla="*/ 219707 h 593725" name="TY29"/>
              <a:gd fmla="*/ 84203 w 511308" name="TX30"/>
              <a:gd fmla="*/ 217487 h 593725" name="TY30"/>
              <a:gd fmla="*/ 84203 w 511308" name="TX31"/>
              <a:gd fmla="*/ 193674 h 593725" name="TY31"/>
              <a:gd fmla="*/ 92744 w 511308" name="TX32"/>
              <a:gd fmla="*/ 169634 h 593725" name="TY32"/>
              <a:gd fmla="*/ 91761 w 511308" name="TX33"/>
              <a:gd fmla="*/ 130174 h 593725" name="TY33"/>
              <a:gd fmla="*/ 137960 w 511308" name="TX34"/>
              <a:gd fmla="*/ 31877 h 593725" name="TY34"/>
              <a:gd fmla="*/ 208028 w 511308" name="TX35"/>
              <a:gd fmla="*/ 3174 h 593725" name="TY35"/>
              <a:gd fmla="*/ 251882 w 511308" name="TX36"/>
              <a:gd fmla="*/ 10204 h 593725" name="TY36"/>
              <a:gd fmla="*/ 254965 w 511308" name="TX37"/>
              <a:gd fmla="*/ 11432 h 593725" name="TY37"/>
              <a:gd fmla="*/ 257895 w 511308" name="TX38"/>
              <a:gd fmla="*/ 9802 h 593725" name="TY38"/>
              <a:gd fmla="*/ 324638 w 511308" name="TX39"/>
              <a:gd fmla="*/ 3459 h 593725" name="TY39"/>
              <a:gd fmla="*/ 198508 w 511308" name="TX41"/>
              <a:gd fmla="*/ 341653 h 593725" name="TY41"/>
              <a:gd fmla="*/ 198516 w 511308" name="TX42"/>
              <a:gd fmla="*/ 410351 h 593725" name="TY42"/>
              <a:gd fmla="*/ 255653 w 511308" name="TX43"/>
              <a:gd fmla="*/ 422274 h 593725" name="TY43"/>
              <a:gd fmla="*/ 312797 w 511308" name="TX44"/>
              <a:gd fmla="*/ 410348 h 593725" name="TY44"/>
              <a:gd fmla="*/ 312819 w 511308" name="TX45"/>
              <a:gd fmla="*/ 373975 h 593725" name="TY45"/>
              <a:gd fmla="*/ 312800 w 511308" name="TX46"/>
              <a:gd fmla="*/ 373978 h 593725" name="TY46"/>
              <a:gd fmla="*/ 312805 w 511308" name="TX47"/>
              <a:gd fmla="*/ 343483 h 593725" name="TY47"/>
              <a:gd fmla="*/ 260416 w 511308" name="TX48"/>
              <a:gd fmla="*/ 355599 h 593725" name="TY48"/>
              <a:gd fmla="*/ 255653 w 511308" name="TX49"/>
              <a:gd fmla="*/ 355599 h 593725" name="TY49"/>
              <a:gd fmla="*/ 198508 w 511308" name="TX50"/>
              <a:gd fmla="*/ 341653 h 593725" name="TY50"/>
              <a:gd fmla="*/ 355506 w 511308" name="TX52"/>
              <a:gd fmla="*/ 267613 h 593725" name="TY52"/>
              <a:gd fmla="*/ 356401 w 511308" name="TX53"/>
              <a:gd fmla="*/ 264724 h 593725" name="TY53"/>
              <a:gd fmla="*/ 356661 w 511308" name="TX54"/>
              <a:gd fmla="*/ 263822 h 593725" name="TY54"/>
              <a:gd fmla="*/ 356401 w 511308" name="TX55"/>
              <a:gd fmla="*/ 264725 h 593725" name="TY55"/>
              <a:gd fmla="*/ 357509 w 511308" name="TX56"/>
              <a:gd fmla="*/ 260623 h 593725" name="TY56"/>
              <a:gd fmla="*/ 356661 w 511308" name="TX57"/>
              <a:gd fmla="*/ 263822 h 593725" name="TY57"/>
              <a:gd fmla="*/ 360392 w 511308" name="TX58"/>
              <a:gd fmla="*/ 239245 h 593725" name="TY58"/>
              <a:gd fmla="*/ 360428 w 511308" name="TX59"/>
              <a:gd fmla="*/ 236537 h 593725" name="TY59"/>
              <a:gd fmla="*/ 360426 w 511308" name="TX60"/>
              <a:gd fmla="*/ 174622 h 593725" name="TY60"/>
              <a:gd fmla="*/ 360423 w 511308" name="TX61"/>
              <a:gd fmla="*/ 174622 h 593725" name="TY61"/>
              <a:gd fmla="*/ 360428 w 511308" name="TX62"/>
              <a:gd fmla="*/ 155574 h 593725" name="TY62"/>
              <a:gd fmla="*/ 342800 w 511308" name="TX63"/>
              <a:gd fmla="*/ 136576 h 593725" name="TY63"/>
              <a:gd fmla="*/ 341378 w 511308" name="TX64"/>
              <a:gd fmla="*/ 136524 h 593725" name="TY64"/>
              <a:gd fmla="*/ 275012 w 511308" name="TX65"/>
              <a:gd fmla="*/ 136531 h 593725" name="TY65"/>
              <a:gd fmla="*/ 211447 w 511308" name="TX66"/>
              <a:gd fmla="*/ 155540 h 593725" name="TY66"/>
              <a:gd fmla="*/ 208028 w 511308" name="TX67"/>
              <a:gd fmla="*/ 155574 h 593725" name="TY67"/>
              <a:gd fmla="*/ 208028 w 511308" name="TX68"/>
              <a:gd fmla="*/ 155574 h 593725" name="TY68"/>
              <a:gd fmla="*/ 150874 w 511308" name="TX69"/>
              <a:gd fmla="*/ 143462 h 593725" name="TY69"/>
              <a:gd fmla="*/ 150866 w 511308" name="TX70"/>
              <a:gd fmla="*/ 155572 h 593725" name="TY70"/>
              <a:gd fmla="*/ 150878 w 511308" name="TX71"/>
              <a:gd fmla="*/ 155574 h 593725" name="TY71"/>
              <a:gd fmla="*/ 150878 w 511308" name="TX72"/>
              <a:gd fmla="*/ 174624 h 593725" name="TY72"/>
              <a:gd fmla="*/ 150866 w 511308" name="TX73"/>
              <a:gd fmla="*/ 174622 h 593725" name="TY73"/>
              <a:gd fmla="*/ 150878 w 511308" name="TX74"/>
              <a:gd fmla="*/ 231774 h 593725" name="TY74"/>
              <a:gd fmla="*/ 155750 w 511308" name="TX75"/>
              <a:gd fmla="*/ 263444 h 593725" name="TY75"/>
              <a:gd fmla="*/ 154825 w 511308" name="TX76"/>
              <a:gd fmla="*/ 260358 h 593725" name="TY76"/>
              <a:gd fmla="*/ 156403 w 511308" name="TX77"/>
              <a:gd fmla="*/ 265435 h 593725" name="TY77"/>
              <a:gd fmla="*/ 157149 w 511308" name="TX78"/>
              <a:gd fmla="*/ 267560 h 593725" name="TY78"/>
              <a:gd fmla="*/ 156403 w 511308" name="TX79"/>
              <a:gd fmla="*/ 265435 h 593725" name="TY79"/>
              <a:gd fmla="*/ 157608 w 511308" name="TX80"/>
              <a:gd fmla="*/ 268798 h 593725" name="TY80"/>
              <a:gd fmla="*/ 157149 w 511308" name="TX81"/>
              <a:gd fmla="*/ 267560 h 593725" name="TY81"/>
              <a:gd fmla="*/ 158490 w 511308" name="TX82"/>
              <a:gd fmla="*/ 271054 h 593725" name="TY82"/>
              <a:gd fmla="*/ 157608 w 511308" name="TX83"/>
              <a:gd fmla="*/ 268798 h 593725" name="TY83"/>
              <a:gd fmla="*/ 160418 w 511308" name="TX84"/>
              <a:gd fmla="*/ 275516 h 593725" name="TY84"/>
              <a:gd fmla="*/ 160604 w 511308" name="TX85"/>
              <a:gd fmla="*/ 275919 h 593725" name="TY85"/>
              <a:gd fmla="*/ 162125 w 511308" name="TX86"/>
              <a:gd fmla="*/ 279049 h 593725" name="TY86"/>
              <a:gd fmla="*/ 160603 w 511308" name="TX87"/>
              <a:gd fmla="*/ 275916 h 593725" name="TY87"/>
              <a:gd fmla="*/ 162204 w 511308" name="TX88"/>
              <a:gd fmla="*/ 279206 h 593725" name="TY88"/>
              <a:gd fmla="*/ 163173 w 511308" name="TX89"/>
              <a:gd fmla="*/ 281064 h 593725" name="TY89"/>
              <a:gd fmla="*/ 162204 w 511308" name="TX90"/>
              <a:gd fmla="*/ 279206 h 593725" name="TY90"/>
              <a:gd fmla="*/ 163586 w 511308" name="TX91"/>
              <a:gd fmla="*/ 281829 h 593725" name="TY91"/>
              <a:gd fmla="*/ 163173 w 511308" name="TX92"/>
              <a:gd fmla="*/ 281064 h 593725" name="TY92"/>
              <a:gd fmla="*/ 166704 w 511308" name="TX93"/>
              <a:gd fmla="*/ 287170 h 593725" name="TY93"/>
              <a:gd fmla="*/ 166820 w 511308" name="TX94"/>
              <a:gd fmla="*/ 287357 h 593725" name="TY94"/>
              <a:gd fmla="*/ 166704 w 511308" name="TX95"/>
              <a:gd fmla="*/ 287170 h 593725" name="TY95"/>
              <a:gd fmla="*/ 170145 w 511308" name="TX96"/>
              <a:gd fmla="*/ 292337 h 593725" name="TY96"/>
              <a:gd fmla="*/ 170899 w 511308" name="TX97"/>
              <a:gd fmla="*/ 293386 h 593725" name="TY97"/>
              <a:gd fmla="*/ 170145 w 511308" name="TX98"/>
              <a:gd fmla="*/ 292337 h 593725" name="TY98"/>
              <a:gd fmla="*/ 171939 w 511308" name="TX99"/>
              <a:gd fmla="*/ 294790 h 593725" name="TY99"/>
              <a:gd fmla="*/ 170899 w 511308" name="TX100"/>
              <a:gd fmla="*/ 293386 h 593725" name="TY100"/>
              <a:gd fmla="*/ 172677 w 511308" name="TX101"/>
              <a:gd fmla="*/ 295758 h 593725" name="TY101"/>
              <a:gd fmla="*/ 171939 w 511308" name="TX102"/>
              <a:gd fmla="*/ 294790 h 593725" name="TY102"/>
              <a:gd fmla="*/ 178502 w 511308" name="TX103"/>
              <a:gd fmla="*/ 302666 h 593725" name="TY103"/>
              <a:gd fmla="*/ 179043 w 511308" name="TX104"/>
              <a:gd fmla="*/ 303250 h 593725" name="TY104"/>
              <a:gd fmla="*/ 178502 w 511308" name="TX105"/>
              <a:gd fmla="*/ 302666 h 593725" name="TY105"/>
              <a:gd fmla="*/ 180110 w 511308" name="TX106"/>
              <a:gd fmla="*/ 304376 h 593725" name="TY106"/>
              <a:gd fmla="*/ 179043 w 511308" name="TX107"/>
              <a:gd fmla="*/ 303250 h 593725" name="TY107"/>
              <a:gd fmla="*/ 181845 w 511308" name="TX108"/>
              <a:gd fmla="*/ 306139 h 593725" name="TY108"/>
              <a:gd fmla="*/ 180110 w 511308" name="TX109"/>
              <a:gd fmla="*/ 304376 h 593725" name="TY109"/>
              <a:gd fmla="*/ 182249 w 511308" name="TX110"/>
              <a:gd fmla="*/ 306538 h 593725" name="TY110"/>
              <a:gd fmla="*/ 182748 w 511308" name="TX111"/>
              <a:gd fmla="*/ 307025 h 593725" name="TY111"/>
              <a:gd fmla="*/ 188034 w 511308" name="TX112"/>
              <a:gd fmla="*/ 311811 h 593725" name="TY112"/>
              <a:gd fmla="*/ 188034 w 511308" name="TX113"/>
              <a:gd fmla="*/ 311811 h 593725" name="TY113"/>
              <a:gd fmla="*/ 188473 w 511308" name="TX114"/>
              <a:gd fmla="*/ 312180 h 593725" name="TY114"/>
              <a:gd fmla="*/ 195073 w 511308" name="TX115"/>
              <a:gd fmla="*/ 317270 h 593725" name="TY115"/>
              <a:gd fmla="*/ 195210 w 511308" name="TX116"/>
              <a:gd fmla="*/ 317367 h 593725" name="TY116"/>
              <a:gd fmla="*/ 198091 w 511308" name="TX117"/>
              <a:gd fmla="*/ 319335 h 593725" name="TY117"/>
              <a:gd fmla="*/ 195208 w 511308" name="TX118"/>
              <a:gd fmla="*/ 317366 h 593725" name="TY118"/>
              <a:gd fmla="*/ 252906 w 511308" name="TX119"/>
              <a:gd fmla="*/ 336514 h 593725" name="TY119"/>
              <a:gd fmla="*/ 255653 w 511308" name="TX120"/>
              <a:gd fmla="*/ 336549 h 593725" name="TY120"/>
              <a:gd fmla="*/ 260416 w 511308" name="TX121"/>
              <a:gd fmla="*/ 336549 h 593725" name="TY121"/>
              <a:gd fmla="*/ 315894 w 511308" name="TX122"/>
              <a:gd fmla="*/ 319764 h 593725" name="TY122"/>
              <a:gd fmla="*/ 322942 w 511308" name="TX123"/>
              <a:gd fmla="*/ 314599 h 593725" name="TY123"/>
              <a:gd fmla="*/ 323170 w 511308" name="TX124"/>
              <a:gd fmla="*/ 314415 h 593725" name="TY124"/>
              <a:gd fmla="*/ 325441 w 511308" name="TX125"/>
              <a:gd fmla="*/ 312527 h 593725" name="TY125"/>
              <a:gd fmla="*/ 325442 w 511308" name="TX126"/>
              <a:gd fmla="*/ 312527 h 593725" name="TY126"/>
              <a:gd fmla="*/ 325906 w 511308" name="TX127"/>
              <a:gd fmla="*/ 312126 h 593725" name="TY127"/>
              <a:gd fmla="*/ 329474 w 511308" name="TX128"/>
              <a:gd fmla="*/ 308879 h 593725" name="TY128"/>
              <a:gd fmla="*/ 331378 w 511308" name="TX129"/>
              <a:gd fmla="*/ 307013 h 593725" name="TY129"/>
              <a:gd fmla="*/ 333242 w 511308" name="TX130"/>
              <a:gd fmla="*/ 305085 h 593725" name="TY130"/>
              <a:gd fmla="*/ 333983 w 511308" name="TX131"/>
              <a:gd fmla="*/ 304290 h 593725" name="TY131"/>
              <a:gd fmla="*/ 333242 w 511308" name="TX132"/>
              <a:gd fmla="*/ 305085 h 593725" name="TY132"/>
              <a:gd fmla="*/ 334545 w 511308" name="TX133"/>
              <a:gd fmla="*/ 303675 h 593725" name="TY133"/>
              <a:gd fmla="*/ 333983 w 511308" name="TX134"/>
              <a:gd fmla="*/ 304290 h 593725" name="TY134"/>
              <a:gd fmla="*/ 336119 w 511308" name="TX135"/>
              <a:gd fmla="*/ 301896 h 593725" name="TY135"/>
              <a:gd fmla="*/ 334545 w 511308" name="TX136"/>
              <a:gd fmla="*/ 303675 h 593725" name="TY136"/>
              <a:gd fmla="*/ 336504 w 511308" name="TX137"/>
              <a:gd fmla="*/ 301448 h 593725" name="TY137"/>
              <a:gd fmla="*/ 336119 w 511308" name="TX138"/>
              <a:gd fmla="*/ 301896 h 593725" name="TY138"/>
              <a:gd fmla="*/ 337819 w 511308" name="TX139"/>
              <a:gd fmla="*/ 299876 h 593725" name="TY139"/>
              <a:gd fmla="*/ 336504 w 511308" name="TX140"/>
              <a:gd fmla="*/ 301448 h 593725" name="TY140"/>
              <a:gd fmla="*/ 338451 w 511308" name="TX141"/>
              <a:gd fmla="*/ 299096 h 593725" name="TY141"/>
              <a:gd fmla="*/ 337819 w 511308" name="TX142"/>
              <a:gd fmla="*/ 299876 h 593725" name="TY142"/>
              <a:gd fmla="*/ 339453 w 511308" name="TX143"/>
              <a:gd fmla="*/ 297827 h 593725" name="TY143"/>
              <a:gd fmla="*/ 338451 w 511308" name="TX144"/>
              <a:gd fmla="*/ 299096 h 593725" name="TY144"/>
              <a:gd fmla="*/ 340958 w 511308" name="TX145"/>
              <a:gd fmla="*/ 295839 h 593725" name="TY145"/>
              <a:gd fmla="*/ 343671 w 511308" name="TX146"/>
              <a:gd fmla="*/ 291973 h 593725" name="TY146"/>
              <a:gd fmla="*/ 344304 w 511308" name="TX147"/>
              <a:gd fmla="*/ 291012 h 593725" name="TY147"/>
              <a:gd fmla="*/ 343671 w 511308" name="TX148"/>
              <a:gd fmla="*/ 291973 h 593725" name="TY148"/>
              <a:gd fmla="*/ 345099 w 511308" name="TX149"/>
              <a:gd fmla="*/ 289770 h 593725" name="TY149"/>
              <a:gd fmla="*/ 344304 w 511308" name="TX150"/>
              <a:gd fmla="*/ 291012 h 593725" name="TY150"/>
              <a:gd fmla="*/ 345663 w 511308" name="TX151"/>
              <a:gd fmla="*/ 288866 h 593725" name="TY151"/>
              <a:gd fmla="*/ 345099 w 511308" name="TX152"/>
              <a:gd fmla="*/ 289770 h 593725" name="TY152"/>
              <a:gd fmla="*/ 347041 w 511308" name="TX153"/>
              <a:gd fmla="*/ 286555 h 593725" name="TY153"/>
              <a:gd fmla="*/ 348433 w 511308" name="TX154"/>
              <a:gd fmla="*/ 284069 h 593725" name="TY154"/>
              <a:gd fmla="*/ 349000 w 511308" name="TX155"/>
              <a:gd fmla="*/ 283006 h 593725" name="TY155"/>
              <a:gd fmla="*/ 349905 w 511308" name="TX156"/>
              <a:gd fmla="*/ 281243 h 593725" name="TY156"/>
              <a:gd fmla="*/ 349000 w 511308" name="TX157"/>
              <a:gd fmla="*/ 283006 h 593725" name="TY157"/>
              <a:gd fmla="*/ 350258 w 511308" name="TX158"/>
              <a:gd fmla="*/ 280530 h 593725" name="TY158"/>
              <a:gd fmla="*/ 349905 w 511308" name="TX159"/>
              <a:gd fmla="*/ 281243 h 593725" name="TY159"/>
              <a:gd fmla="*/ 350972 w 511308" name="TX160"/>
              <a:gd fmla="*/ 279043 h 593725" name="TY160"/>
              <a:gd fmla="*/ 350258 w 511308" name="TX161"/>
              <a:gd fmla="*/ 280530 h 593725" name="TY161"/>
              <a:gd fmla="*/ 352526 w 511308" name="TX162"/>
              <a:gd fmla="*/ 275566 h 593725" name="TY162"/>
              <a:gd fmla="*/ 353845 w 511308" name="TX163"/>
              <a:gd fmla="*/ 272298 h 593725" name="TY163"/>
              <a:gd fmla="*/ 352526 w 511308" name="TX164"/>
              <a:gd fmla="*/ 275566 h 593725" name="TY164"/>
              <a:gd fmla="*/ 354274 w 511308" name="TX165"/>
              <a:gd fmla="*/ 271157 h 593725" name="TY165"/>
              <a:gd fmla="*/ 353845 w 511308" name="TX166"/>
              <a:gd fmla="*/ 272298 h 593725" name="TY166"/>
              <a:gd fmla="*/ 355097 w 511308" name="TX167"/>
              <a:gd fmla="*/ 268840 h 593725" name="TY167"/>
              <a:gd fmla="*/ 355096 w 511308" name="TX168"/>
              <a:gd fmla="*/ 268842 h 593725" name="TY168"/>
              <a:gd fmla="*/ 355506 w 511308" name="TX169"/>
              <a:gd fmla="*/ 267613 h 593725" name="TY169"/>
              <a:gd fmla="*/ 355506 w 511308" name="TX170"/>
              <a:gd fmla="*/ 267613 h 593725" name="TY170"/>
              <a:gd fmla="*/ 131826 w 511308" name="TX172"/>
              <a:gd fmla="*/ 174622 h 593725" name="TY172"/>
              <a:gd fmla="*/ 122303 w 511308" name="TX173"/>
              <a:gd fmla="*/ 174624 h 593725" name="TY173"/>
              <a:gd fmla="*/ 103306 w 511308" name="TX174"/>
              <a:gd fmla="*/ 192252 h 593725" name="TY174"/>
              <a:gd fmla="*/ 103253 w 511308" name="TX175"/>
              <a:gd fmla="*/ 193674 h 593725" name="TY175"/>
              <a:gd fmla="*/ 103253 w 511308" name="TX176"/>
              <a:gd fmla="*/ 217487 h 593725" name="TY176"/>
              <a:gd fmla="*/ 103390 w 511308" name="TX177"/>
              <a:gd fmla="*/ 220938 h 593725" name="TY177"/>
              <a:gd fmla="*/ 104015 w 511308" name="TX178"/>
              <a:gd fmla="*/ 225572 h 593725" name="TY178"/>
              <a:gd fmla="*/ 104674 w 511308" name="TX179"/>
              <a:gd fmla="*/ 228472 h 593725" name="TY179"/>
              <a:gd fmla="*/ 104919 w 511308" name="TX180"/>
              <a:gd fmla="*/ 229359 h 593725" name="TY180"/>
              <a:gd fmla="*/ 104674 w 511308" name="TX181"/>
              <a:gd fmla="*/ 228472 h 593725" name="TY181"/>
              <a:gd fmla="*/ 105152 w 511308" name="TX182"/>
              <a:gd fmla="*/ 230141 h 593725" name="TY182"/>
              <a:gd fmla="*/ 104919 w 511308" name="TX183"/>
              <a:gd fmla="*/ 229359 h 593725" name="TY183"/>
              <a:gd fmla="*/ 105518 w 511308" name="TX184"/>
              <a:gd fmla="*/ 231270 h 593725" name="TY184"/>
              <a:gd fmla="*/ 105152 w 511308" name="TX185"/>
              <a:gd fmla="*/ 230141 h 593725" name="TY185"/>
              <a:gd fmla="*/ 105695 w 511308" name="TX186"/>
              <a:gd fmla="*/ 231781 h 593725" name="TY186"/>
              <a:gd fmla="*/ 105518 w 511308" name="TX187"/>
              <a:gd fmla="*/ 231270 h 593725" name="TY187"/>
              <a:gd fmla="*/ 106853 w 511308" name="TX188"/>
              <a:gd fmla="*/ 234706 h 593725" name="TY188"/>
              <a:gd fmla="*/ 107302 w 511308" name="TX189"/>
              <a:gd fmla="*/ 235696 h 593725" name="TY189"/>
              <a:gd fmla="*/ 106853 w 511308" name="TX190"/>
              <a:gd fmla="*/ 234706 h 593725" name="TY190"/>
              <a:gd fmla="*/ 107711 w 511308" name="TX191"/>
              <a:gd fmla="*/ 236541 h 593725" name="TY191"/>
              <a:gd fmla="*/ 107302 w 511308" name="TX192"/>
              <a:gd fmla="*/ 235696 h 593725" name="TY192"/>
              <a:gd fmla="*/ 108194 w 511308" name="TX193"/>
              <a:gd fmla="*/ 237484 h 593725" name="TY193"/>
              <a:gd fmla="*/ 107711 w 511308" name="TX194"/>
              <a:gd fmla="*/ 236541 h 593725" name="TY194"/>
              <a:gd fmla="*/ 108606 w 511308" name="TX195"/>
              <a:gd fmla="*/ 238244 h 593725" name="TY195"/>
              <a:gd fmla="*/ 108194 w 511308" name="TX196"/>
              <a:gd fmla="*/ 237484 h 593725" name="TY196"/>
              <a:gd fmla="*/ 109107 w 511308" name="TX197"/>
              <a:gd fmla="*/ 239123 h 593725" name="TY197"/>
              <a:gd fmla="*/ 108606 w 511308" name="TX198"/>
              <a:gd fmla="*/ 238244 h 593725" name="TY198"/>
              <a:gd fmla="*/ 109665 w 511308" name="TX199"/>
              <a:gd fmla="*/ 240049 h 593725" name="TY199"/>
              <a:gd fmla="*/ 109107 w 511308" name="TX200"/>
              <a:gd fmla="*/ 239123 h 593725" name="TY200"/>
              <a:gd fmla="*/ 109948 w 511308" name="TX201"/>
              <a:gd fmla="*/ 240498 h 593725" name="TY201"/>
              <a:gd fmla="*/ 109665 w 511308" name="TX202"/>
              <a:gd fmla="*/ 240049 h 593725" name="TY202"/>
              <a:gd fmla="*/ 110629 w 511308" name="TX203"/>
              <a:gd fmla="*/ 241533 h 593725" name="TY203"/>
              <a:gd fmla="*/ 109948 w 511308" name="TX204"/>
              <a:gd fmla="*/ 240498 h 593725" name="TY204"/>
              <a:gd fmla="*/ 111345 w 511308" name="TX205"/>
              <a:gd fmla="*/ 242556 h 593725" name="TY205"/>
              <a:gd fmla="*/ 110629 w 511308" name="TX206"/>
              <a:gd fmla="*/ 241533 h 593725" name="TY206"/>
              <a:gd fmla="*/ 111628 w 511308" name="TX207"/>
              <a:gd fmla="*/ 242942 h 593725" name="TY207"/>
              <a:gd fmla="*/ 111345 w 511308" name="TX208"/>
              <a:gd fmla="*/ 242556 h 593725" name="TY208"/>
              <a:gd fmla="*/ 112431 w 511308" name="TX209"/>
              <a:gd fmla="*/ 243995 h 593725" name="TY209"/>
              <a:gd fmla="*/ 111628 w 511308" name="TX210"/>
              <a:gd fmla="*/ 242942 h 593725" name="TY210"/>
              <a:gd fmla="*/ 112901 w 511308" name="TX211"/>
              <a:gd fmla="*/ 244581 h 593725" name="TY211"/>
              <a:gd fmla="*/ 112431 w 511308" name="TX212"/>
              <a:gd fmla="*/ 243995 h 593725" name="TY212"/>
              <a:gd fmla="*/ 113418 w 511308" name="TX213"/>
              <a:gd fmla="*/ 245202 h 593725" name="TY213"/>
              <a:gd fmla="*/ 112901 w 511308" name="TX214"/>
              <a:gd fmla="*/ 244581 h 593725" name="TY214"/>
              <a:gd fmla="*/ 114207 w 511308" name="TX215"/>
              <a:gd fmla="*/ 246106 h 593725" name="TY215"/>
              <a:gd fmla="*/ 113418 w 511308" name="TX216"/>
              <a:gd fmla="*/ 245202 h 593725" name="TY216"/>
              <a:gd fmla="*/ 114900 w 511308" name="TX217"/>
              <a:gd fmla="*/ 246860 h 593725" name="TY217"/>
              <a:gd fmla="*/ 114207 w 511308" name="TX218"/>
              <a:gd fmla="*/ 246106 h 593725" name="TY218"/>
              <a:gd fmla="*/ 115282 w 511308" name="TX219"/>
              <a:gd fmla="*/ 247261 h 593725" name="TY219"/>
              <a:gd fmla="*/ 114900 w 511308" name="TX220"/>
              <a:gd fmla="*/ 246860 h 593725" name="TY220"/>
              <a:gd fmla="*/ 116084 w 511308" name="TX221"/>
              <a:gd fmla="*/ 248069 h 593725" name="TY221"/>
              <a:gd fmla="*/ 115282 w 511308" name="TX222"/>
              <a:gd fmla="*/ 247261 h 593725" name="TY222"/>
              <a:gd fmla="*/ 116986 w 511308" name="TX223"/>
              <a:gd fmla="*/ 248930 h 593725" name="TY223"/>
              <a:gd fmla="*/ 116084 w 511308" name="TX224"/>
              <a:gd fmla="*/ 248069 h 593725" name="TY224"/>
              <a:gd fmla="*/ 117500 w 511308" name="TX225"/>
              <a:gd fmla="*/ 249398 h 593725" name="TY225"/>
              <a:gd fmla="*/ 116986 w 511308" name="TX226"/>
              <a:gd fmla="*/ 248930 h 593725" name="TY226"/>
              <a:gd fmla="*/ 118100 w 511308" name="TX227"/>
              <a:gd fmla="*/ 249927 h 593725" name="TY227"/>
              <a:gd fmla="*/ 117500 w 511308" name="TX228"/>
              <a:gd fmla="*/ 249398 h 593725" name="TY228"/>
              <a:gd fmla="*/ 119017 w 511308" name="TX229"/>
              <a:gd fmla="*/ 250697 h 593725" name="TY229"/>
              <a:gd fmla="*/ 118100 w 511308" name="TX230"/>
              <a:gd fmla="*/ 249927 h 593725" name="TY230"/>
              <a:gd fmla="*/ 119880 w 511308" name="TX231"/>
              <a:gd fmla="*/ 251384 h 593725" name="TY231"/>
              <a:gd fmla="*/ 119017 w 511308" name="TX232"/>
              <a:gd fmla="*/ 250697 h 593725" name="TY232"/>
              <a:gd fmla="*/ 120378 w 511308" name="TX233"/>
              <a:gd fmla="*/ 251764 h 593725" name="TY233"/>
              <a:gd fmla="*/ 119880 w 511308" name="TX234"/>
              <a:gd fmla="*/ 251384 h 593725" name="TY234"/>
              <a:gd fmla="*/ 121393 w 511308" name="TX235"/>
              <a:gd fmla="*/ 252505 h 593725" name="TY235"/>
              <a:gd fmla="*/ 120378 w 511308" name="TX236"/>
              <a:gd fmla="*/ 251764 h 593725" name="TY236"/>
              <a:gd fmla="*/ 121999 w 511308" name="TX237"/>
              <a:gd fmla="*/ 252926 h 593725" name="TY237"/>
              <a:gd fmla="*/ 121393 w 511308" name="TX238"/>
              <a:gd fmla="*/ 252505 h 593725" name="TY238"/>
              <a:gd fmla="*/ 122729 w 511308" name="TX239"/>
              <a:gd fmla="*/ 253413 h 593725" name="TY239"/>
              <a:gd fmla="*/ 121999 w 511308" name="TX240"/>
              <a:gd fmla="*/ 252926 h 593725" name="TY240"/>
              <a:gd fmla="*/ 123739 w 511308" name="TX241"/>
              <a:gd fmla="*/ 254051 h 593725" name="TY241"/>
              <a:gd fmla="*/ 122729 w 511308" name="TX242"/>
              <a:gd fmla="*/ 253413 h 593725" name="TY242"/>
              <a:gd fmla="*/ 124254 w 511308" name="TX243"/>
              <a:gd fmla="*/ 254363 h 593725" name="TY243"/>
              <a:gd fmla="*/ 123739 w 511308" name="TX244"/>
              <a:gd fmla="*/ 254051 h 593725" name="TY244"/>
              <a:gd fmla="*/ 125244 w 511308" name="TX245"/>
              <a:gd fmla="*/ 254933 h 593725" name="TY245"/>
              <a:gd fmla="*/ 124254 w 511308" name="TX246"/>
              <a:gd fmla="*/ 254363 h 593725" name="TY246"/>
              <a:gd fmla="*/ 126274 w 511308" name="TX247"/>
              <a:gd fmla="*/ 255490 h 593725" name="TY247"/>
              <a:gd fmla="*/ 125244 w 511308" name="TX248"/>
              <a:gd fmla="*/ 254933 h 593725" name="TY248"/>
              <a:gd fmla="*/ 127112 w 511308" name="TX249"/>
              <a:gd fmla="*/ 255917 h 593725" name="TY249"/>
              <a:gd fmla="*/ 126274 w 511308" name="TX250"/>
              <a:gd fmla="*/ 255490 h 593725" name="TY250"/>
              <a:gd fmla="*/ 127624 w 511308" name="TX251"/>
              <a:gd fmla="*/ 256166 h 593725" name="TY251"/>
              <a:gd fmla="*/ 127112 w 511308" name="TX252"/>
              <a:gd fmla="*/ 255917 h 593725" name="TY252"/>
              <a:gd fmla="*/ 128887 w 511308" name="TX253"/>
              <a:gd fmla="*/ 256746 h 593725" name="TY253"/>
              <a:gd fmla="*/ 127624 w 511308" name="TX254"/>
              <a:gd fmla="*/ 256166 h 593725" name="TY254"/>
              <a:gd fmla="*/ 129348 w 511308" name="TX255"/>
              <a:gd fmla="*/ 256945 h 593725" name="TY255"/>
              <a:gd fmla="*/ 128887 w 511308" name="TX256"/>
              <a:gd fmla="*/ 256746 h 593725" name="TY256"/>
              <a:gd fmla="*/ 130704 w 511308" name="TX257"/>
              <a:gd fmla="*/ 257495 h 593725" name="TY257"/>
              <a:gd fmla="*/ 129348 w 511308" name="TX258"/>
              <a:gd fmla="*/ 256945 h 593725" name="TY258"/>
              <a:gd fmla="*/ 130987 w 511308" name="TX259"/>
              <a:gd fmla="*/ 257603 h 593725" name="TY259"/>
              <a:gd fmla="*/ 130704 w 511308" name="TX260"/>
              <a:gd fmla="*/ 257495 h 593725" name="TY260"/>
              <a:gd fmla="*/ 132491 w 511308" name="TX261"/>
              <a:gd fmla="*/ 258138 h 593725" name="TY261"/>
              <a:gd fmla="*/ 130987 w 511308" name="TX262"/>
              <a:gd fmla="*/ 257603 h 593725" name="TY262"/>
              <a:gd fmla="*/ 133437 w 511308" name="TX263"/>
              <a:gd fmla="*/ 258443 h 593725" name="TY263"/>
              <a:gd fmla="*/ 132491 w 511308" name="TX264"/>
              <a:gd fmla="*/ 258138 h 593725" name="TY264"/>
              <a:gd fmla="*/ 134190 w 511308" name="TX265"/>
              <a:gd fmla="*/ 258668 h 593725" name="TY265"/>
              <a:gd fmla="*/ 133437 w 511308" name="TX266"/>
              <a:gd fmla="*/ 258443 h 593725" name="TY266"/>
              <a:gd fmla="*/ 134800 w 511308" name="TX267"/>
              <a:gd fmla="*/ 258840 h 593725" name="TY267"/>
              <a:gd fmla="*/ 131828 w 511308" name="TX268"/>
              <a:gd fmla="*/ 231774 h 593725" name="TY268"/>
              <a:gd fmla="*/ 131826 w 511308" name="TX269"/>
              <a:gd fmla="*/ 174622 h 593725" name="TY269"/>
              <a:gd fmla="*/ 379478 w 511308" name="TX271"/>
              <a:gd fmla="*/ 236537 h 593725" name="TY271"/>
              <a:gd fmla="*/ 377444 w 511308" name="TX272"/>
              <a:gd fmla="*/ 258566 h 593725" name="TY272"/>
              <a:gd fmla="*/ 380168 w 511308" name="TX273"/>
              <a:gd fmla="*/ 257660 h 593725" name="TY273"/>
              <a:gd fmla="*/ 380677 w 511308" name="TX274"/>
              <a:gd fmla="*/ 257466 h 593725" name="TY274"/>
              <a:gd fmla="*/ 380168 w 511308" name="TX275"/>
              <a:gd fmla="*/ 257660 h 593725" name="TY275"/>
              <a:gd fmla="*/ 383636 w 511308" name="TX276"/>
              <a:gd fmla="*/ 256188 h 593725" name="TY276"/>
              <a:gd fmla="*/ 384306 w 511308" name="TX277"/>
              <a:gd fmla="*/ 255861 h 593725" name="TY277"/>
              <a:gd fmla="*/ 383636 w 511308" name="TX278"/>
              <a:gd fmla="*/ 256188 h 593725" name="TY278"/>
              <a:gd fmla="*/ 384798 w 511308" name="TX279"/>
              <a:gd fmla="*/ 255612 h 593725" name="TY279"/>
              <a:gd fmla="*/ 384306 w 511308" name="TX280"/>
              <a:gd fmla="*/ 255861 h 593725" name="TY280"/>
              <a:gd fmla="*/ 387573 w 511308" name="TX281"/>
              <a:gd fmla="*/ 254048 h 593725" name="TY281"/>
              <a:gd fmla="*/ 388630 w 511308" name="TX282"/>
              <a:gd fmla="*/ 253379 h 593725" name="TY282"/>
              <a:gd fmla="*/ 387573 w 511308" name="TX283"/>
              <a:gd fmla="*/ 254048 h 593725" name="TY283"/>
              <a:gd fmla="*/ 389114 w 511308" name="TX284"/>
              <a:gd fmla="*/ 253057 h 593725" name="TY284"/>
              <a:gd fmla="*/ 388630 w 511308" name="TX285"/>
              <a:gd fmla="*/ 253379 h 593725" name="TY285"/>
              <a:gd fmla="*/ 390128 w 511308" name="TX286"/>
              <a:gd fmla="*/ 252352 h 593725" name="TY286"/>
              <a:gd fmla="*/ 389114 w 511308" name="TX287"/>
              <a:gd fmla="*/ 253057 h 593725" name="TY287"/>
              <a:gd fmla="*/ 390799 w 511308" name="TX288"/>
              <a:gd fmla="*/ 251862 h 593725" name="TY288"/>
              <a:gd fmla="*/ 390128 w 511308" name="TX289"/>
              <a:gd fmla="*/ 252352 h 593725" name="TY289"/>
              <a:gd fmla="*/ 391633 w 511308" name="TX290"/>
              <a:gd fmla="*/ 251224 h 593725" name="TY290"/>
              <a:gd fmla="*/ 390799 w 511308" name="TX291"/>
              <a:gd fmla="*/ 251862 h 593725" name="TY291"/>
              <a:gd fmla="*/ 392279 w 511308" name="TX292"/>
              <a:gd fmla="*/ 250707 h 593725" name="TY292"/>
              <a:gd fmla="*/ 391633 w 511308" name="TX293"/>
              <a:gd fmla="*/ 251224 h 593725" name="TY293"/>
              <a:gd fmla="*/ 392925 w 511308" name="TX294"/>
              <a:gd fmla="*/ 250168 h 593725" name="TY294"/>
              <a:gd fmla="*/ 392279 w 511308" name="TX295"/>
              <a:gd fmla="*/ 250707 h 593725" name="TY295"/>
              <a:gd fmla="*/ 393956 w 511308" name="TX296"/>
              <a:gd fmla="*/ 249264 h 593725" name="TY296"/>
              <a:gd fmla="*/ 392925 w 511308" name="TX297"/>
              <a:gd fmla="*/ 250168 h 593725" name="TY297"/>
              <a:gd fmla="*/ 394260 w 511308" name="TX298"/>
              <a:gd fmla="*/ 248986 h 593725" name="TY298"/>
              <a:gd fmla="*/ 393956 w 511308" name="TX299"/>
              <a:gd fmla="*/ 249264 h 593725" name="TY299"/>
              <a:gd fmla="*/ 395153 w 511308" name="TX300"/>
              <a:gd fmla="*/ 248137 h 593725" name="TY300"/>
              <a:gd fmla="*/ 394260 w 511308" name="TX301"/>
              <a:gd fmla="*/ 248986 h 593725" name="TY301"/>
              <a:gd fmla="*/ 395867 w 511308" name="TX302"/>
              <a:gd fmla="*/ 247422 h 593725" name="TY302"/>
              <a:gd fmla="*/ 395153 w 511308" name="TX303"/>
              <a:gd fmla="*/ 248137 h 593725" name="TY303"/>
              <a:gd fmla="*/ 396533 w 511308" name="TX304"/>
              <a:gd fmla="*/ 246725 h 593725" name="TY304"/>
              <a:gd fmla="*/ 395867 w 511308" name="TX305"/>
              <a:gd fmla="*/ 247422 h 593725" name="TY305"/>
              <a:gd fmla="*/ 397048 w 511308" name="TX306"/>
              <a:gd fmla="*/ 246163 h 593725" name="TY306"/>
              <a:gd fmla="*/ 396533 w 511308" name="TX307"/>
              <a:gd fmla="*/ 246725 h 593725" name="TY307"/>
              <a:gd fmla="*/ 397891 w 511308" name="TX308"/>
              <a:gd fmla="*/ 245199 h 593725" name="TY308"/>
              <a:gd fmla="*/ 397048 w 511308" name="TX309"/>
              <a:gd fmla="*/ 246163 h 593725" name="TY309"/>
              <a:gd fmla="*/ 398403 w 511308" name="TX310"/>
              <a:gd fmla="*/ 244584 h 593725" name="TY310"/>
              <a:gd fmla="*/ 397891 w 511308" name="TX311"/>
              <a:gd fmla="*/ 245199 h 593725" name="TY311"/>
              <a:gd fmla="*/ 398932 w 511308" name="TX312"/>
              <a:gd fmla="*/ 243924 h 593725" name="TY312"/>
              <a:gd fmla="*/ 398403 w 511308" name="TX313"/>
              <a:gd fmla="*/ 244584 h 593725" name="TY313"/>
              <a:gd fmla="*/ 399526 w 511308" name="TX314"/>
              <a:gd fmla="*/ 243148 h 593725" name="TY314"/>
              <a:gd fmla="*/ 398932 w 511308" name="TX315"/>
              <a:gd fmla="*/ 243924 h 593725" name="TY315"/>
              <a:gd fmla="*/ 400142 w 511308" name="TX316"/>
              <a:gd fmla="*/ 242304 h 593725" name="TY316"/>
              <a:gd fmla="*/ 399526 w 511308" name="TX317"/>
              <a:gd fmla="*/ 243148 h 593725" name="TY317"/>
              <a:gd fmla="*/ 400676 w 511308" name="TX318"/>
              <a:gd fmla="*/ 241536 h 593725" name="TY318"/>
              <a:gd fmla="*/ 400142 w 511308" name="TX319"/>
              <a:gd fmla="*/ 242304 h 593725" name="TY319"/>
              <a:gd fmla="*/ 401280 w 511308" name="TX320"/>
              <a:gd fmla="*/ 240622 h 593725" name="TY320"/>
              <a:gd fmla="*/ 400676 w 511308" name="TX321"/>
              <a:gd fmla="*/ 241536 h 593725" name="TY321"/>
              <a:gd fmla="*/ 401767 w 511308" name="TX322"/>
              <a:gd fmla="*/ 239846 h 593725" name="TY322"/>
              <a:gd fmla="*/ 401280 w 511308" name="TX323"/>
              <a:gd fmla="*/ 240622 h 593725" name="TY323"/>
              <a:gd fmla="*/ 402472 w 511308" name="TX324"/>
              <a:gd fmla="*/ 238651 h 593725" name="TY324"/>
              <a:gd fmla="*/ 401767 w 511308" name="TX325"/>
              <a:gd fmla="*/ 239846 h 593725" name="TY325"/>
              <a:gd fmla="*/ 402599 w 511308" name="TX326"/>
              <a:gd fmla="*/ 238426 h 593725" name="TY326"/>
              <a:gd fmla="*/ 402472 w 511308" name="TX327"/>
              <a:gd fmla="*/ 238651 h 593725" name="TY327"/>
              <a:gd fmla="*/ 403267 w 511308" name="TX328"/>
              <a:gd fmla="*/ 237188 h 593725" name="TY328"/>
              <a:gd fmla="*/ 402599 w 511308" name="TX329"/>
              <a:gd fmla="*/ 238426 h 593725" name="TY329"/>
              <a:gd fmla="*/ 403597 w 511308" name="TX330"/>
              <a:gd fmla="*/ 236539 h 593725" name="TY330"/>
              <a:gd fmla="*/ 403267 w 511308" name="TX331"/>
              <a:gd fmla="*/ 237188 h 593725" name="TY331"/>
              <a:gd fmla="*/ 404004 w 511308" name="TX332"/>
              <a:gd fmla="*/ 235697 h 593725" name="TY332"/>
              <a:gd fmla="*/ 403597 w 511308" name="TX333"/>
              <a:gd fmla="*/ 236539 h 593725" name="TY333"/>
              <a:gd fmla="*/ 404455 w 511308" name="TX334"/>
              <a:gd fmla="*/ 234705 h 593725" name="TY334"/>
              <a:gd fmla="*/ 404004 w 511308" name="TX335"/>
              <a:gd fmla="*/ 235697 h 593725" name="TY335"/>
              <a:gd fmla="*/ 404675 w 511308" name="TX336"/>
              <a:gd fmla="*/ 234194 h 593725" name="TY336"/>
              <a:gd fmla="*/ 404455 w 511308" name="TX337"/>
              <a:gd fmla="*/ 234705 h 593725" name="TY337"/>
              <a:gd fmla="*/ 406394 w 511308" name="TX338"/>
              <a:gd fmla="*/ 229336 h 593725" name="TY338"/>
              <a:gd fmla="*/ 406632 w 511308" name="TX339"/>
              <a:gd fmla="*/ 228474 h 593725" name="TY339"/>
              <a:gd fmla="*/ 406394 w 511308" name="TX340"/>
              <a:gd fmla="*/ 229336 h 593725" name="TY340"/>
              <a:gd fmla="*/ 406892 w 511308" name="TX341"/>
              <a:gd fmla="*/ 227440 h 593725" name="TY341"/>
              <a:gd fmla="*/ 406632 w 511308" name="TX342"/>
              <a:gd fmla="*/ 228474 h 593725" name="TY342"/>
              <a:gd fmla="*/ 407499 w 511308" name="TX343"/>
              <a:gd fmla="*/ 224397 h 593725" name="TY343"/>
              <a:gd fmla="*/ 408053 w 511308" name="TX344"/>
              <a:gd fmla="*/ 217487 h 593725" name="TY344"/>
              <a:gd fmla="*/ 408053 w 511308" name="TX345"/>
              <a:gd fmla="*/ 193674 h 593725" name="TY345"/>
              <a:gd fmla="*/ 408001 w 511308" name="TX346"/>
              <a:gd fmla="*/ 192252 h 593725" name="TY346"/>
              <a:gd fmla="*/ 408001 w 511308" name="TX347"/>
              <a:gd fmla="*/ 192252 h 593725" name="TY347"/>
              <a:gd fmla="*/ 407207 w 511308" name="TX348"/>
              <a:gd fmla="*/ 188043 h 593725" name="TY348"/>
              <a:gd fmla="*/ 407001 w 511308" name="TX349"/>
              <a:gd fmla="*/ 187415 h 593725" name="TY349"/>
              <a:gd fmla="*/ 407207 w 511308" name="TX350"/>
              <a:gd fmla="*/ 188043 h 593725" name="TY350"/>
              <a:gd fmla="*/ 406765 w 511308" name="TX351"/>
              <a:gd fmla="*/ 186775 h 593725" name="TY351"/>
              <a:gd fmla="*/ 407001 w 511308" name="TX352"/>
              <a:gd fmla="*/ 187415 h 593725" name="TY352"/>
              <a:gd fmla="*/ 406437 w 511308" name="TX353"/>
              <a:gd fmla="*/ 185983 h 593725" name="TY353"/>
              <a:gd fmla="*/ 406765 w 511308" name="TX354"/>
              <a:gd fmla="*/ 186775 h 593725" name="TY354"/>
              <a:gd fmla="*/ 406224 w 511308" name="TX355"/>
              <a:gd fmla="*/ 185517 h 593725" name="TY355"/>
              <a:gd fmla="*/ 406437 w 511308" name="TX356"/>
              <a:gd fmla="*/ 185983 h 593725" name="TY356"/>
              <a:gd fmla="*/ 405910 w 511308" name="TX357"/>
              <a:gd fmla="*/ 184887 h 593725" name="TY357"/>
              <a:gd fmla="*/ 406224 w 511308" name="TX358"/>
              <a:gd fmla="*/ 185517 h 593725" name="TY358"/>
              <a:gd fmla="*/ 405518 w 511308" name="TX359"/>
              <a:gd fmla="*/ 184172 h 593725" name="TY359"/>
              <a:gd fmla="*/ 405910 w 511308" name="TX360"/>
              <a:gd fmla="*/ 184887 h 593725" name="TY360"/>
              <a:gd fmla="*/ 405287 w 511308" name="TX361"/>
              <a:gd fmla="*/ 183782 h 593725" name="TY361"/>
              <a:gd fmla="*/ 405518 w 511308" name="TX362"/>
              <a:gd fmla="*/ 184172 h 593725" name="TY362"/>
              <a:gd fmla="*/ 404807 w 511308" name="TX363"/>
              <a:gd fmla="*/ 183034 h 593725" name="TY363"/>
              <a:gd fmla="*/ 405287 w 511308" name="TX364"/>
              <a:gd fmla="*/ 183782 h 593725" name="TY364"/>
              <a:gd fmla="*/ 404541 w 511308" name="TX365"/>
              <a:gd fmla="*/ 182649 h 593725" name="TY365"/>
              <a:gd fmla="*/ 404807 w 511308" name="TX366"/>
              <a:gd fmla="*/ 183034 h 593725" name="TY366"/>
              <a:gd fmla="*/ 404068 w 511308" name="TX367"/>
              <a:gd fmla="*/ 182012 h 593725" name="TY367"/>
              <a:gd fmla="*/ 404541 w 511308" name="TX368"/>
              <a:gd fmla="*/ 182649 h 593725" name="TY368"/>
              <a:gd fmla="*/ 403597 w 511308" name="TX369"/>
              <a:gd fmla="*/ 181429 h 593725" name="TY369"/>
              <a:gd fmla="*/ 404068 w 511308" name="TX370"/>
              <a:gd fmla="*/ 182012 h 593725" name="TY370"/>
              <a:gd fmla="*/ 403167 w 511308" name="TX371"/>
              <a:gd fmla="*/ 180935 h 593725" name="TY371"/>
              <a:gd fmla="*/ 403597 w 511308" name="TX372"/>
              <a:gd fmla="*/ 181429 h 593725" name="TY372"/>
              <a:gd fmla="*/ 402702 w 511308" name="TX373"/>
              <a:gd fmla="*/ 180436 h 593725" name="TY373"/>
              <a:gd fmla="*/ 403167 w 511308" name="TX374"/>
              <a:gd fmla="*/ 180935 h 593725" name="TY374"/>
              <a:gd fmla="*/ 402278 w 511308" name="TX375"/>
              <a:gd fmla="*/ 180010 h 593725" name="TY375"/>
              <a:gd fmla="*/ 402702 w 511308" name="TX376"/>
              <a:gd fmla="*/ 180436 h 593725" name="TY376"/>
              <a:gd fmla="*/ 401765 w 511308" name="TX377"/>
              <a:gd fmla="*/ 179530 h 593725" name="TY377"/>
              <a:gd fmla="*/ 402278 w 511308" name="TX378"/>
              <a:gd fmla="*/ 180010 h 593725" name="TY378"/>
              <a:gd fmla="*/ 401174 w 511308" name="TX379"/>
              <a:gd fmla="*/ 179018 h 593725" name="TY379"/>
              <a:gd fmla="*/ 401765 w 511308" name="TX380"/>
              <a:gd fmla="*/ 179530 h 593725" name="TY380"/>
              <a:gd fmla="*/ 400739 w 511308" name="TX381"/>
              <a:gd fmla="*/ 178667 h 593725" name="TY381"/>
              <a:gd fmla="*/ 401174 w 511308" name="TX382"/>
              <a:gd fmla="*/ 179018 h 593725" name="TY382"/>
              <a:gd fmla="*/ 400101 w 511308" name="TX383"/>
              <a:gd fmla="*/ 178189 h 593725" name="TY383"/>
              <a:gd fmla="*/ 400739 w 511308" name="TX384"/>
              <a:gd fmla="*/ 178667 h 593725" name="TY384"/>
              <a:gd fmla="*/ 399630 w 511308" name="TX385"/>
              <a:gd fmla="*/ 177861 h 593725" name="TY385"/>
              <a:gd fmla="*/ 400101 w 511308" name="TX386"/>
              <a:gd fmla="*/ 178189 h 593725" name="TY386"/>
              <a:gd fmla="*/ 399006 w 511308" name="TX387"/>
              <a:gd fmla="*/ 177458 h 593725" name="TY387"/>
              <a:gd fmla="*/ 399630 w 511308" name="TX388"/>
              <a:gd fmla="*/ 177861 h 593725" name="TY388"/>
              <a:gd fmla="*/ 398375 w 511308" name="TX389"/>
              <a:gd fmla="*/ 177085 h 593725" name="TY389"/>
              <a:gd fmla="*/ 399006 w 511308" name="TX390"/>
              <a:gd fmla="*/ 177458 h 593725" name="TY390"/>
              <a:gd fmla="*/ 397929 w 511308" name="TX391"/>
              <a:gd fmla="*/ 176840 h 593725" name="TY391"/>
              <a:gd fmla="*/ 398375 w 511308" name="TX392"/>
              <a:gd fmla="*/ 177085 h 593725" name="TY392"/>
              <a:gd fmla="*/ 397180 w 511308" name="TX393"/>
              <a:gd fmla="*/ 176463 h 593725" name="TY393"/>
              <a:gd fmla="*/ 397929 w 511308" name="TX394"/>
              <a:gd fmla="*/ 176840 h 593725" name="TY394"/>
              <a:gd fmla="*/ 396616 w 511308" name="TX395"/>
              <a:gd fmla="*/ 176206 h 593725" name="TY395"/>
              <a:gd fmla="*/ 397180 w 511308" name="TX396"/>
              <a:gd fmla="*/ 176463 h 593725" name="TY396"/>
              <a:gd fmla="*/ 395955 w 511308" name="TX397"/>
              <a:gd fmla="*/ 175932 h 593725" name="TY397"/>
              <a:gd fmla="*/ 396616 w 511308" name="TX398"/>
              <a:gd fmla="*/ 176206 h 593725" name="TY398"/>
              <a:gd fmla="*/ 395086 w 511308" name="TX399"/>
              <a:gd fmla="*/ 175616 h 593725" name="TY399"/>
              <a:gd fmla="*/ 395955 w 511308" name="TX400"/>
              <a:gd fmla="*/ 175932 h 593725" name="TY400"/>
              <a:gd fmla="*/ 394698 w 511308" name="TX401"/>
              <a:gd fmla="*/ 175490 h 593725" name="TY401"/>
              <a:gd fmla="*/ 395086 w 511308" name="TX402"/>
              <a:gd fmla="*/ 175616 h 593725" name="TY402"/>
              <a:gd fmla="*/ 393659 w 511308" name="TX403"/>
              <a:gd fmla="*/ 175197 h 593725" name="TY403"/>
              <a:gd fmla="*/ 394698 w 511308" name="TX404"/>
              <a:gd fmla="*/ 175490 h 593725" name="TY404"/>
              <a:gd fmla="*/ 393315 w 511308" name="TX405"/>
              <a:gd fmla="*/ 175114 h 593725" name="TY405"/>
              <a:gd fmla="*/ 393659 w 511308" name="TX406"/>
              <a:gd fmla="*/ 175197 h 593725" name="TY406"/>
              <a:gd fmla="*/ 390495 w 511308" name="TX407"/>
              <a:gd fmla="*/ 174682 h 593725" name="TY407"/>
              <a:gd fmla="*/ 389003 w 511308" name="TX408"/>
              <a:gd fmla="*/ 174624 h 593725" name="TY408"/>
              <a:gd fmla="*/ 379476 w 511308" name="TX409"/>
              <a:gd fmla="*/ 174622 h 593725" name="TY409"/>
              <a:gd fmla="*/ 379478 w 511308" name="TX410"/>
              <a:gd fmla="*/ 236537 h 593725" name="TY410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2" y="TY122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7" y="TY177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  <a:cxn ang="0">
                <a:pos x="TX186" y="TY186"/>
              </a:cxn>
              <a:cxn ang="0">
                <a:pos x="TX187" y="TY187"/>
              </a:cxn>
              <a:cxn ang="0">
                <a:pos x="TX188" y="TY188"/>
              </a:cxn>
              <a:cxn ang="0">
                <a:pos x="TX189" y="TY189"/>
              </a:cxn>
              <a:cxn ang="0">
                <a:pos x="TX190" y="TY190"/>
              </a:cxn>
              <a:cxn ang="0">
                <a:pos x="TX191" y="TY191"/>
              </a:cxn>
              <a:cxn ang="0">
                <a:pos x="TX192" y="TY192"/>
              </a:cxn>
              <a:cxn ang="0">
                <a:pos x="TX193" y="TY193"/>
              </a:cxn>
              <a:cxn ang="0">
                <a:pos x="TX194" y="TY194"/>
              </a:cxn>
              <a:cxn ang="0">
                <a:pos x="TX195" y="TY195"/>
              </a:cxn>
              <a:cxn ang="0">
                <a:pos x="TX196" y="TY196"/>
              </a:cxn>
              <a:cxn ang="0">
                <a:pos x="TX197" y="TY197"/>
              </a:cxn>
              <a:cxn ang="0">
                <a:pos x="TX198" y="TY198"/>
              </a:cxn>
              <a:cxn ang="0">
                <a:pos x="TX199" y="TY199"/>
              </a:cxn>
              <a:cxn ang="0">
                <a:pos x="TX200" y="TY200"/>
              </a:cxn>
              <a:cxn ang="0">
                <a:pos x="TX201" y="TY201"/>
              </a:cxn>
              <a:cxn ang="0">
                <a:pos x="TX202" y="TY202"/>
              </a:cxn>
              <a:cxn ang="0">
                <a:pos x="TX203" y="TY203"/>
              </a:cxn>
              <a:cxn ang="0">
                <a:pos x="TX204" y="TY204"/>
              </a:cxn>
              <a:cxn ang="0">
                <a:pos x="TX205" y="TY205"/>
              </a:cxn>
              <a:cxn ang="0">
                <a:pos x="TX206" y="TY206"/>
              </a:cxn>
              <a:cxn ang="0">
                <a:pos x="TX207" y="TY207"/>
              </a:cxn>
              <a:cxn ang="0">
                <a:pos x="TX208" y="TY208"/>
              </a:cxn>
              <a:cxn ang="0">
                <a:pos x="TX209" y="TY209"/>
              </a:cxn>
              <a:cxn ang="0">
                <a:pos x="TX210" y="TY210"/>
              </a:cxn>
              <a:cxn ang="0">
                <a:pos x="TX211" y="TY211"/>
              </a:cxn>
              <a:cxn ang="0">
                <a:pos x="TX212" y="TY212"/>
              </a:cxn>
              <a:cxn ang="0">
                <a:pos x="TX213" y="TY213"/>
              </a:cxn>
              <a:cxn ang="0">
                <a:pos x="TX214" y="TY214"/>
              </a:cxn>
              <a:cxn ang="0">
                <a:pos x="TX215" y="TY215"/>
              </a:cxn>
              <a:cxn ang="0">
                <a:pos x="TX216" y="TY216"/>
              </a:cxn>
              <a:cxn ang="0">
                <a:pos x="TX217" y="TY217"/>
              </a:cxn>
              <a:cxn ang="0">
                <a:pos x="TX218" y="TY218"/>
              </a:cxn>
              <a:cxn ang="0">
                <a:pos x="TX219" y="TY219"/>
              </a:cxn>
              <a:cxn ang="0">
                <a:pos x="TX220" y="TY220"/>
              </a:cxn>
              <a:cxn ang="0">
                <a:pos x="TX221" y="TY221"/>
              </a:cxn>
              <a:cxn ang="0">
                <a:pos x="TX222" y="TY222"/>
              </a:cxn>
              <a:cxn ang="0">
                <a:pos x="TX223" y="TY223"/>
              </a:cxn>
              <a:cxn ang="0">
                <a:pos x="TX224" y="TY224"/>
              </a:cxn>
              <a:cxn ang="0">
                <a:pos x="TX225" y="TY225"/>
              </a:cxn>
              <a:cxn ang="0">
                <a:pos x="TX226" y="TY226"/>
              </a:cxn>
              <a:cxn ang="0">
                <a:pos x="TX227" y="TY227"/>
              </a:cxn>
              <a:cxn ang="0">
                <a:pos x="TX228" y="TY228"/>
              </a:cxn>
              <a:cxn ang="0">
                <a:pos x="TX229" y="TY229"/>
              </a:cxn>
              <a:cxn ang="0">
                <a:pos x="TX230" y="TY230"/>
              </a:cxn>
              <a:cxn ang="0">
                <a:pos x="TX231" y="TY231"/>
              </a:cxn>
              <a:cxn ang="0">
                <a:pos x="TX232" y="TY232"/>
              </a:cxn>
              <a:cxn ang="0">
                <a:pos x="TX233" y="TY233"/>
              </a:cxn>
              <a:cxn ang="0">
                <a:pos x="TX234" y="TY234"/>
              </a:cxn>
              <a:cxn ang="0">
                <a:pos x="TX235" y="TY235"/>
              </a:cxn>
              <a:cxn ang="0">
                <a:pos x="TX236" y="TY236"/>
              </a:cxn>
              <a:cxn ang="0">
                <a:pos x="TX237" y="TY237"/>
              </a:cxn>
              <a:cxn ang="0">
                <a:pos x="TX238" y="TY238"/>
              </a:cxn>
              <a:cxn ang="0">
                <a:pos x="TX239" y="TY239"/>
              </a:cxn>
              <a:cxn ang="0">
                <a:pos x="TX240" y="TY240"/>
              </a:cxn>
              <a:cxn ang="0">
                <a:pos x="TX241" y="TY241"/>
              </a:cxn>
              <a:cxn ang="0">
                <a:pos x="TX242" y="TY242"/>
              </a:cxn>
              <a:cxn ang="0">
                <a:pos x="TX243" y="TY243"/>
              </a:cxn>
              <a:cxn ang="0">
                <a:pos x="TX244" y="TY244"/>
              </a:cxn>
              <a:cxn ang="0">
                <a:pos x="TX245" y="TY245"/>
              </a:cxn>
              <a:cxn ang="0">
                <a:pos x="TX246" y="TY246"/>
              </a:cxn>
              <a:cxn ang="0">
                <a:pos x="TX247" y="TY247"/>
              </a:cxn>
              <a:cxn ang="0">
                <a:pos x="TX248" y="TY248"/>
              </a:cxn>
              <a:cxn ang="0">
                <a:pos x="TX249" y="TY249"/>
              </a:cxn>
              <a:cxn ang="0">
                <a:pos x="TX250" y="TY250"/>
              </a:cxn>
              <a:cxn ang="0">
                <a:pos x="TX251" y="TY251"/>
              </a:cxn>
              <a:cxn ang="0">
                <a:pos x="TX252" y="TY252"/>
              </a:cxn>
              <a:cxn ang="0">
                <a:pos x="TX253" y="TY253"/>
              </a:cxn>
              <a:cxn ang="0">
                <a:pos x="TX254" y="TY254"/>
              </a:cxn>
              <a:cxn ang="0">
                <a:pos x="TX255" y="TY255"/>
              </a:cxn>
              <a:cxn ang="0">
                <a:pos x="TX256" y="TY256"/>
              </a:cxn>
              <a:cxn ang="0">
                <a:pos x="TX257" y="TY257"/>
              </a:cxn>
              <a:cxn ang="0">
                <a:pos x="TX258" y="TY258"/>
              </a:cxn>
              <a:cxn ang="0">
                <a:pos x="TX259" y="TY259"/>
              </a:cxn>
              <a:cxn ang="0">
                <a:pos x="TX260" y="TY260"/>
              </a:cxn>
              <a:cxn ang="0">
                <a:pos x="TX261" y="TY261"/>
              </a:cxn>
              <a:cxn ang="0">
                <a:pos x="TX262" y="TY262"/>
              </a:cxn>
              <a:cxn ang="0">
                <a:pos x="TX263" y="TY263"/>
              </a:cxn>
              <a:cxn ang="0">
                <a:pos x="TX264" y="TY264"/>
              </a:cxn>
              <a:cxn ang="0">
                <a:pos x="TX265" y="TY265"/>
              </a:cxn>
              <a:cxn ang="0">
                <a:pos x="TX266" y="TY266"/>
              </a:cxn>
              <a:cxn ang="0">
                <a:pos x="TX267" y="TY267"/>
              </a:cxn>
              <a:cxn ang="0">
                <a:pos x="TX268" y="TY268"/>
              </a:cxn>
              <a:cxn ang="0">
                <a:pos x="TX269" y="TY269"/>
              </a:cxn>
              <a:cxn ang="0">
                <a:pos x="TX271" y="TY271"/>
              </a:cxn>
              <a:cxn ang="0">
                <a:pos x="TX272" y="TY272"/>
              </a:cxn>
              <a:cxn ang="0">
                <a:pos x="TX273" y="TY273"/>
              </a:cxn>
              <a:cxn ang="0">
                <a:pos x="TX274" y="TY274"/>
              </a:cxn>
              <a:cxn ang="0">
                <a:pos x="TX275" y="TY275"/>
              </a:cxn>
              <a:cxn ang="0">
                <a:pos x="TX276" y="TY276"/>
              </a:cxn>
              <a:cxn ang="0">
                <a:pos x="TX277" y="TY277"/>
              </a:cxn>
              <a:cxn ang="0">
                <a:pos x="TX278" y="TY278"/>
              </a:cxn>
              <a:cxn ang="0">
                <a:pos x="TX279" y="TY279"/>
              </a:cxn>
              <a:cxn ang="0">
                <a:pos x="TX280" y="TY280"/>
              </a:cxn>
              <a:cxn ang="0">
                <a:pos x="TX281" y="TY281"/>
              </a:cxn>
              <a:cxn ang="0">
                <a:pos x="TX282" y="TY282"/>
              </a:cxn>
              <a:cxn ang="0">
                <a:pos x="TX283" y="TY283"/>
              </a:cxn>
              <a:cxn ang="0">
                <a:pos x="TX284" y="TY284"/>
              </a:cxn>
              <a:cxn ang="0">
                <a:pos x="TX285" y="TY285"/>
              </a:cxn>
              <a:cxn ang="0">
                <a:pos x="TX286" y="TY286"/>
              </a:cxn>
              <a:cxn ang="0">
                <a:pos x="TX287" y="TY287"/>
              </a:cxn>
              <a:cxn ang="0">
                <a:pos x="TX288" y="TY288"/>
              </a:cxn>
              <a:cxn ang="0">
                <a:pos x="TX289" y="TY289"/>
              </a:cxn>
              <a:cxn ang="0">
                <a:pos x="TX290" y="TY290"/>
              </a:cxn>
              <a:cxn ang="0">
                <a:pos x="TX291" y="TY291"/>
              </a:cxn>
              <a:cxn ang="0">
                <a:pos x="TX292" y="TY292"/>
              </a:cxn>
              <a:cxn ang="0">
                <a:pos x="TX293" y="TY293"/>
              </a:cxn>
              <a:cxn ang="0">
                <a:pos x="TX294" y="TY294"/>
              </a:cxn>
              <a:cxn ang="0">
                <a:pos x="TX295" y="TY295"/>
              </a:cxn>
              <a:cxn ang="0">
                <a:pos x="TX296" y="TY296"/>
              </a:cxn>
              <a:cxn ang="0">
                <a:pos x="TX297" y="TY297"/>
              </a:cxn>
              <a:cxn ang="0">
                <a:pos x="TX298" y="TY298"/>
              </a:cxn>
              <a:cxn ang="0">
                <a:pos x="TX299" y="TY299"/>
              </a:cxn>
              <a:cxn ang="0">
                <a:pos x="TX300" y="TY300"/>
              </a:cxn>
              <a:cxn ang="0">
                <a:pos x="TX301" y="TY301"/>
              </a:cxn>
              <a:cxn ang="0">
                <a:pos x="TX302" y="TY302"/>
              </a:cxn>
              <a:cxn ang="0">
                <a:pos x="TX303" y="TY303"/>
              </a:cxn>
              <a:cxn ang="0">
                <a:pos x="TX304" y="TY304"/>
              </a:cxn>
              <a:cxn ang="0">
                <a:pos x="TX305" y="TY305"/>
              </a:cxn>
              <a:cxn ang="0">
                <a:pos x="TX306" y="TY306"/>
              </a:cxn>
              <a:cxn ang="0">
                <a:pos x="TX307" y="TY307"/>
              </a:cxn>
              <a:cxn ang="0">
                <a:pos x="TX308" y="TY308"/>
              </a:cxn>
              <a:cxn ang="0">
                <a:pos x="TX309" y="TY309"/>
              </a:cxn>
              <a:cxn ang="0">
                <a:pos x="TX310" y="TY310"/>
              </a:cxn>
              <a:cxn ang="0">
                <a:pos x="TX311" y="TY311"/>
              </a:cxn>
              <a:cxn ang="0">
                <a:pos x="TX312" y="TY312"/>
              </a:cxn>
              <a:cxn ang="0">
                <a:pos x="TX313" y="TY313"/>
              </a:cxn>
              <a:cxn ang="0">
                <a:pos x="TX314" y="TY314"/>
              </a:cxn>
              <a:cxn ang="0">
                <a:pos x="TX315" y="TY315"/>
              </a:cxn>
              <a:cxn ang="0">
                <a:pos x="TX316" y="TY316"/>
              </a:cxn>
              <a:cxn ang="0">
                <a:pos x="TX317" y="TY317"/>
              </a:cxn>
              <a:cxn ang="0">
                <a:pos x="TX318" y="TY318"/>
              </a:cxn>
              <a:cxn ang="0">
                <a:pos x="TX319" y="TY319"/>
              </a:cxn>
              <a:cxn ang="0">
                <a:pos x="TX320" y="TY320"/>
              </a:cxn>
              <a:cxn ang="0">
                <a:pos x="TX321" y="TY321"/>
              </a:cxn>
              <a:cxn ang="0">
                <a:pos x="TX322" y="TY322"/>
              </a:cxn>
              <a:cxn ang="0">
                <a:pos x="TX323" y="TY323"/>
              </a:cxn>
              <a:cxn ang="0">
                <a:pos x="TX324" y="TY324"/>
              </a:cxn>
              <a:cxn ang="0">
                <a:pos x="TX325" y="TY325"/>
              </a:cxn>
              <a:cxn ang="0">
                <a:pos x="TX326" y="TY326"/>
              </a:cxn>
              <a:cxn ang="0">
                <a:pos x="TX327" y="TY327"/>
              </a:cxn>
              <a:cxn ang="0">
                <a:pos x="TX328" y="TY328"/>
              </a:cxn>
              <a:cxn ang="0">
                <a:pos x="TX329" y="TY329"/>
              </a:cxn>
              <a:cxn ang="0">
                <a:pos x="TX330" y="TY330"/>
              </a:cxn>
              <a:cxn ang="0">
                <a:pos x="TX331" y="TY331"/>
              </a:cxn>
              <a:cxn ang="0">
                <a:pos x="TX332" y="TY332"/>
              </a:cxn>
              <a:cxn ang="0">
                <a:pos x="TX333" y="TY333"/>
              </a:cxn>
              <a:cxn ang="0">
                <a:pos x="TX334" y="TY334"/>
              </a:cxn>
              <a:cxn ang="0">
                <a:pos x="TX335" y="TY335"/>
              </a:cxn>
              <a:cxn ang="0">
                <a:pos x="TX336" y="TY336"/>
              </a:cxn>
              <a:cxn ang="0">
                <a:pos x="TX337" y="TY337"/>
              </a:cxn>
              <a:cxn ang="0">
                <a:pos x="TX338" y="TY338"/>
              </a:cxn>
              <a:cxn ang="0">
                <a:pos x="TX339" y="TY339"/>
              </a:cxn>
              <a:cxn ang="0">
                <a:pos x="TX340" y="TY340"/>
              </a:cxn>
              <a:cxn ang="0">
                <a:pos x="TX341" y="TY341"/>
              </a:cxn>
              <a:cxn ang="0">
                <a:pos x="TX342" y="TY342"/>
              </a:cxn>
              <a:cxn ang="0">
                <a:pos x="TX343" y="TY343"/>
              </a:cxn>
              <a:cxn ang="0">
                <a:pos x="TX344" y="TY344"/>
              </a:cxn>
              <a:cxn ang="0">
                <a:pos x="TX345" y="TY345"/>
              </a:cxn>
              <a:cxn ang="0">
                <a:pos x="TX346" y="TY346"/>
              </a:cxn>
              <a:cxn ang="0">
                <a:pos x="TX347" y="TY347"/>
              </a:cxn>
              <a:cxn ang="0">
                <a:pos x="TX348" y="TY348"/>
              </a:cxn>
              <a:cxn ang="0">
                <a:pos x="TX349" y="TY349"/>
              </a:cxn>
              <a:cxn ang="0">
                <a:pos x="TX350" y="TY350"/>
              </a:cxn>
              <a:cxn ang="0">
                <a:pos x="TX351" y="TY351"/>
              </a:cxn>
              <a:cxn ang="0">
                <a:pos x="TX352" y="TY352"/>
              </a:cxn>
              <a:cxn ang="0">
                <a:pos x="TX353" y="TY353"/>
              </a:cxn>
              <a:cxn ang="0">
                <a:pos x="TX354" y="TY354"/>
              </a:cxn>
              <a:cxn ang="0">
                <a:pos x="TX355" y="TY355"/>
              </a:cxn>
              <a:cxn ang="0">
                <a:pos x="TX356" y="TY356"/>
              </a:cxn>
              <a:cxn ang="0">
                <a:pos x="TX357" y="TY357"/>
              </a:cxn>
              <a:cxn ang="0">
                <a:pos x="TX358" y="TY358"/>
              </a:cxn>
              <a:cxn ang="0">
                <a:pos x="TX359" y="TY359"/>
              </a:cxn>
              <a:cxn ang="0">
                <a:pos x="TX360" y="TY360"/>
              </a:cxn>
              <a:cxn ang="0">
                <a:pos x="TX361" y="TY361"/>
              </a:cxn>
              <a:cxn ang="0">
                <a:pos x="TX362" y="TY362"/>
              </a:cxn>
              <a:cxn ang="0">
                <a:pos x="TX363" y="TY363"/>
              </a:cxn>
              <a:cxn ang="0">
                <a:pos x="TX364" y="TY364"/>
              </a:cxn>
              <a:cxn ang="0">
                <a:pos x="TX365" y="TY365"/>
              </a:cxn>
              <a:cxn ang="0">
                <a:pos x="TX366" y="TY366"/>
              </a:cxn>
              <a:cxn ang="0">
                <a:pos x="TX367" y="TY367"/>
              </a:cxn>
              <a:cxn ang="0">
                <a:pos x="TX368" y="TY368"/>
              </a:cxn>
              <a:cxn ang="0">
                <a:pos x="TX369" y="TY369"/>
              </a:cxn>
              <a:cxn ang="0">
                <a:pos x="TX370" y="TY370"/>
              </a:cxn>
              <a:cxn ang="0">
                <a:pos x="TX371" y="TY371"/>
              </a:cxn>
              <a:cxn ang="0">
                <a:pos x="TX372" y="TY372"/>
              </a:cxn>
              <a:cxn ang="0">
                <a:pos x="TX373" y="TY373"/>
              </a:cxn>
              <a:cxn ang="0">
                <a:pos x="TX374" y="TY374"/>
              </a:cxn>
              <a:cxn ang="0">
                <a:pos x="TX375" y="TY375"/>
              </a:cxn>
              <a:cxn ang="0">
                <a:pos x="TX376" y="TY376"/>
              </a:cxn>
              <a:cxn ang="0">
                <a:pos x="TX377" y="TY377"/>
              </a:cxn>
              <a:cxn ang="0">
                <a:pos x="TX378" y="TY378"/>
              </a:cxn>
              <a:cxn ang="0">
                <a:pos x="TX379" y="TY379"/>
              </a:cxn>
              <a:cxn ang="0">
                <a:pos x="TX380" y="TY380"/>
              </a:cxn>
              <a:cxn ang="0">
                <a:pos x="TX381" y="TY381"/>
              </a:cxn>
              <a:cxn ang="0">
                <a:pos x="TX382" y="TY382"/>
              </a:cxn>
              <a:cxn ang="0">
                <a:pos x="TX383" y="TY383"/>
              </a:cxn>
              <a:cxn ang="0">
                <a:pos x="TX384" y="TY384"/>
              </a:cxn>
              <a:cxn ang="0">
                <a:pos x="TX385" y="TY385"/>
              </a:cxn>
              <a:cxn ang="0">
                <a:pos x="TX386" y="TY386"/>
              </a:cxn>
              <a:cxn ang="0">
                <a:pos x="TX387" y="TY387"/>
              </a:cxn>
              <a:cxn ang="0">
                <a:pos x="TX388" y="TY388"/>
              </a:cxn>
              <a:cxn ang="0">
                <a:pos x="TX389" y="TY389"/>
              </a:cxn>
              <a:cxn ang="0">
                <a:pos x="TX390" y="TY390"/>
              </a:cxn>
              <a:cxn ang="0">
                <a:pos x="TX391" y="TY391"/>
              </a:cxn>
              <a:cxn ang="0">
                <a:pos x="TX392" y="TY392"/>
              </a:cxn>
              <a:cxn ang="0">
                <a:pos x="TX393" y="TY393"/>
              </a:cxn>
              <a:cxn ang="0">
                <a:pos x="TX394" y="TY394"/>
              </a:cxn>
              <a:cxn ang="0">
                <a:pos x="TX395" y="TY395"/>
              </a:cxn>
              <a:cxn ang="0">
                <a:pos x="TX396" y="TY396"/>
              </a:cxn>
              <a:cxn ang="0">
                <a:pos x="TX397" y="TY397"/>
              </a:cxn>
              <a:cxn ang="0">
                <a:pos x="TX398" y="TY398"/>
              </a:cxn>
              <a:cxn ang="0">
                <a:pos x="TX399" y="TY399"/>
              </a:cxn>
              <a:cxn ang="0">
                <a:pos x="TX400" y="TY400"/>
              </a:cxn>
              <a:cxn ang="0">
                <a:pos x="TX401" y="TY401"/>
              </a:cxn>
              <a:cxn ang="0">
                <a:pos x="TX402" y="TY402"/>
              </a:cxn>
              <a:cxn ang="0">
                <a:pos x="TX403" y="TY403"/>
              </a:cxn>
              <a:cxn ang="0">
                <a:pos x="TX404" y="TY404"/>
              </a:cxn>
              <a:cxn ang="0">
                <a:pos x="TX405" y="TY405"/>
              </a:cxn>
              <a:cxn ang="0">
                <a:pos x="TX406" y="TY406"/>
              </a:cxn>
              <a:cxn ang="0">
                <a:pos x="TX407" y="TY407"/>
              </a:cxn>
              <a:cxn ang="0">
                <a:pos x="TX408" y="TY408"/>
              </a:cxn>
              <a:cxn ang="0">
                <a:pos x="TX409" y="TY409"/>
              </a:cxn>
              <a:cxn ang="0">
                <a:pos x="TX410" y="TY410"/>
              </a:cxn>
            </a:cxnLst>
            <a:rect l="l" t="t" r="r" b="b"/>
            <a:pathLst>
              <a:path w="511308" h="593725">
                <a:moveTo>
                  <a:pt x="324638" y="3459"/>
                </a:moveTo>
                <a:cubicBezTo>
                  <a:pt x="370172" y="14842"/>
                  <a:pt x="408037" y="65454"/>
                  <a:pt x="414414" y="129226"/>
                </a:cubicBezTo>
                <a:cubicBezTo>
                  <a:pt x="415217" y="137254"/>
                  <a:pt x="415303" y="149342"/>
                  <a:pt x="414672" y="165527"/>
                </a:cubicBezTo>
                <a:cubicBezTo>
                  <a:pt x="422310" y="172486"/>
                  <a:pt x="427103" y="182520"/>
                  <a:pt x="427103" y="193674"/>
                </a:cubicBezTo>
                <a:lnTo>
                  <a:pt x="427103" y="217487"/>
                </a:lnTo>
                <a:cubicBezTo>
                  <a:pt x="427103" y="235405"/>
                  <a:pt x="419491" y="251546"/>
                  <a:pt x="407325" y="262851"/>
                </a:cubicBezTo>
                <a:cubicBezTo>
                  <a:pt x="405821" y="278429"/>
                  <a:pt x="404101" y="295279"/>
                  <a:pt x="402163" y="313401"/>
                </a:cubicBezTo>
                <a:lnTo>
                  <a:pt x="401579" y="318835"/>
                </a:lnTo>
                <a:lnTo>
                  <a:pt x="398469" y="347133"/>
                </a:lnTo>
                <a:cubicBezTo>
                  <a:pt x="398038" y="350988"/>
                  <a:pt x="395312" y="354197"/>
                  <a:pt x="391577" y="355245"/>
                </a:cubicBezTo>
                <a:cubicBezTo>
                  <a:pt x="369799" y="361357"/>
                  <a:pt x="349892" y="366344"/>
                  <a:pt x="331843" y="370202"/>
                </a:cubicBezTo>
                <a:lnTo>
                  <a:pt x="331855" y="405957"/>
                </a:lnTo>
                <a:cubicBezTo>
                  <a:pt x="336500" y="405972"/>
                  <a:pt x="341141" y="406836"/>
                  <a:pt x="345541" y="408547"/>
                </a:cubicBezTo>
                <a:lnTo>
                  <a:pt x="469793" y="456867"/>
                </a:lnTo>
                <a:cubicBezTo>
                  <a:pt x="490275" y="464833"/>
                  <a:pt x="504375" y="483837"/>
                  <a:pt x="506061" y="505748"/>
                </a:cubicBezTo>
                <a:lnTo>
                  <a:pt x="511251" y="573213"/>
                </a:lnTo>
                <a:cubicBezTo>
                  <a:pt x="512058" y="583703"/>
                  <a:pt x="504208" y="592861"/>
                  <a:pt x="493718" y="593668"/>
                </a:cubicBezTo>
                <a:lnTo>
                  <a:pt x="492257" y="593724"/>
                </a:lnTo>
                <a:lnTo>
                  <a:pt x="19050" y="593724"/>
                </a:lnTo>
                <a:cubicBezTo>
                  <a:pt x="8529" y="593724"/>
                  <a:pt x="0" y="585195"/>
                  <a:pt x="0" y="574674"/>
                </a:cubicBezTo>
                <a:lnTo>
                  <a:pt x="56" y="573213"/>
                </a:lnTo>
                <a:lnTo>
                  <a:pt x="5246" y="505748"/>
                </a:lnTo>
                <a:cubicBezTo>
                  <a:pt x="6931" y="483837"/>
                  <a:pt x="21032" y="464833"/>
                  <a:pt x="41514" y="456867"/>
                </a:cubicBezTo>
                <a:lnTo>
                  <a:pt x="165766" y="408547"/>
                </a:lnTo>
                <a:cubicBezTo>
                  <a:pt x="170166" y="406836"/>
                  <a:pt x="174807" y="405972"/>
                  <a:pt x="179453" y="405957"/>
                </a:cubicBezTo>
                <a:lnTo>
                  <a:pt x="179473" y="370204"/>
                </a:lnTo>
                <a:cubicBezTo>
                  <a:pt x="161421" y="366345"/>
                  <a:pt x="141512" y="361358"/>
                  <a:pt x="119730" y="355245"/>
                </a:cubicBezTo>
                <a:cubicBezTo>
                  <a:pt x="116157" y="354242"/>
                  <a:pt x="113492" y="351256"/>
                  <a:pt x="112900" y="347592"/>
                </a:cubicBezTo>
                <a:cubicBezTo>
                  <a:pt x="107838" y="316238"/>
                  <a:pt x="103684" y="286795"/>
                  <a:pt x="100439" y="259260"/>
                </a:cubicBezTo>
                <a:cubicBezTo>
                  <a:pt x="90817" y="248767"/>
                  <a:pt x="84779" y="234937"/>
                  <a:pt x="84242" y="219707"/>
                </a:cubicBezTo>
                <a:lnTo>
                  <a:pt x="84203" y="217487"/>
                </a:lnTo>
                <a:lnTo>
                  <a:pt x="84203" y="193674"/>
                </a:lnTo>
                <a:cubicBezTo>
                  <a:pt x="84203" y="184559"/>
                  <a:pt x="87404" y="176191"/>
                  <a:pt x="92744" y="169634"/>
                </a:cubicBezTo>
                <a:cubicBezTo>
                  <a:pt x="92090" y="155787"/>
                  <a:pt x="91761" y="142637"/>
                  <a:pt x="91761" y="130174"/>
                </a:cubicBezTo>
                <a:cubicBezTo>
                  <a:pt x="91761" y="88522"/>
                  <a:pt x="108950" y="55289"/>
                  <a:pt x="137960" y="31877"/>
                </a:cubicBezTo>
                <a:cubicBezTo>
                  <a:pt x="160115" y="13997"/>
                  <a:pt x="188569" y="3174"/>
                  <a:pt x="208028" y="3174"/>
                </a:cubicBezTo>
                <a:cubicBezTo>
                  <a:pt x="224748" y="3174"/>
                  <a:pt x="239373" y="5492"/>
                  <a:pt x="251882" y="10204"/>
                </a:cubicBezTo>
                <a:lnTo>
                  <a:pt x="254965" y="11432"/>
                </a:lnTo>
                <a:lnTo>
                  <a:pt x="257895" y="9802"/>
                </a:lnTo>
                <a:cubicBezTo>
                  <a:pt x="277573" y="-648"/>
                  <a:pt x="299970" y="-2708"/>
                  <a:pt x="324638" y="3459"/>
                </a:cubicBezTo>
                <a:close/>
                <a:moveTo>
                  <a:pt x="198508" y="341653"/>
                </a:moveTo>
                <a:lnTo>
                  <a:pt x="198516" y="410351"/>
                </a:lnTo>
                <a:cubicBezTo>
                  <a:pt x="221536" y="418300"/>
                  <a:pt x="240582" y="422274"/>
                  <a:pt x="255653" y="422274"/>
                </a:cubicBezTo>
                <a:cubicBezTo>
                  <a:pt x="270726" y="422274"/>
                  <a:pt x="289774" y="418299"/>
                  <a:pt x="312797" y="410348"/>
                </a:cubicBezTo>
                <a:lnTo>
                  <a:pt x="312819" y="373975"/>
                </a:lnTo>
                <a:cubicBezTo>
                  <a:pt x="312813" y="373976"/>
                  <a:pt x="312806" y="373977"/>
                  <a:pt x="312800" y="373978"/>
                </a:cubicBezTo>
                <a:lnTo>
                  <a:pt x="312805" y="343483"/>
                </a:lnTo>
                <a:cubicBezTo>
                  <a:pt x="296996" y="351242"/>
                  <a:pt x="279215" y="355599"/>
                  <a:pt x="260416" y="355599"/>
                </a:cubicBezTo>
                <a:lnTo>
                  <a:pt x="255653" y="355599"/>
                </a:lnTo>
                <a:cubicBezTo>
                  <a:pt x="235041" y="355599"/>
                  <a:pt x="215605" y="350563"/>
                  <a:pt x="198508" y="341653"/>
                </a:cubicBezTo>
                <a:close/>
                <a:moveTo>
                  <a:pt x="355506" y="267613"/>
                </a:moveTo>
                <a:lnTo>
                  <a:pt x="356401" y="264724"/>
                </a:lnTo>
                <a:cubicBezTo>
                  <a:pt x="356489" y="264424"/>
                  <a:pt x="356576" y="264123"/>
                  <a:pt x="356661" y="263822"/>
                </a:cubicBezTo>
                <a:lnTo>
                  <a:pt x="356401" y="264725"/>
                </a:lnTo>
                <a:cubicBezTo>
                  <a:pt x="356798" y="263370"/>
                  <a:pt x="357168" y="262002"/>
                  <a:pt x="357509" y="260623"/>
                </a:cubicBezTo>
                <a:lnTo>
                  <a:pt x="356661" y="263822"/>
                </a:lnTo>
                <a:cubicBezTo>
                  <a:pt x="358880" y="255979"/>
                  <a:pt x="360166" y="247744"/>
                  <a:pt x="360392" y="239245"/>
                </a:cubicBezTo>
                <a:lnTo>
                  <a:pt x="360428" y="236537"/>
                </a:lnTo>
                <a:lnTo>
                  <a:pt x="360426" y="174622"/>
                </a:lnTo>
                <a:lnTo>
                  <a:pt x="360423" y="174622"/>
                </a:lnTo>
                <a:lnTo>
                  <a:pt x="360428" y="155574"/>
                </a:lnTo>
                <a:cubicBezTo>
                  <a:pt x="360428" y="145531"/>
                  <a:pt x="352657" y="137304"/>
                  <a:pt x="342800" y="136576"/>
                </a:cubicBezTo>
                <a:lnTo>
                  <a:pt x="341378" y="136524"/>
                </a:lnTo>
                <a:lnTo>
                  <a:pt x="275012" y="136531"/>
                </a:lnTo>
                <a:cubicBezTo>
                  <a:pt x="262532" y="148043"/>
                  <a:pt x="238665" y="155002"/>
                  <a:pt x="211447" y="155540"/>
                </a:cubicBezTo>
                <a:lnTo>
                  <a:pt x="208028" y="155574"/>
                </a:lnTo>
                <a:lnTo>
                  <a:pt x="208028" y="155574"/>
                </a:lnTo>
                <a:cubicBezTo>
                  <a:pt x="185460" y="155574"/>
                  <a:pt x="164925" y="151192"/>
                  <a:pt x="150874" y="143462"/>
                </a:cubicBezTo>
                <a:lnTo>
                  <a:pt x="150866" y="155572"/>
                </a:lnTo>
                <a:lnTo>
                  <a:pt x="150878" y="155574"/>
                </a:lnTo>
                <a:lnTo>
                  <a:pt x="150878" y="174624"/>
                </a:lnTo>
                <a:lnTo>
                  <a:pt x="150866" y="174622"/>
                </a:lnTo>
                <a:lnTo>
                  <a:pt x="150878" y="231774"/>
                </a:lnTo>
                <a:cubicBezTo>
                  <a:pt x="150878" y="242813"/>
                  <a:pt x="152585" y="253452"/>
                  <a:pt x="155750" y="263444"/>
                </a:cubicBezTo>
                <a:lnTo>
                  <a:pt x="154825" y="260358"/>
                </a:lnTo>
                <a:cubicBezTo>
                  <a:pt x="155309" y="262068"/>
                  <a:pt x="155835" y="263761"/>
                  <a:pt x="156403" y="265435"/>
                </a:cubicBezTo>
                <a:cubicBezTo>
                  <a:pt x="156644" y="266146"/>
                  <a:pt x="156892" y="266855"/>
                  <a:pt x="157149" y="267560"/>
                </a:cubicBezTo>
                <a:lnTo>
                  <a:pt x="156403" y="265435"/>
                </a:lnTo>
                <a:cubicBezTo>
                  <a:pt x="156786" y="266565"/>
                  <a:pt x="157187" y="267686"/>
                  <a:pt x="157608" y="268798"/>
                </a:cubicBezTo>
                <a:lnTo>
                  <a:pt x="157149" y="267560"/>
                </a:lnTo>
                <a:cubicBezTo>
                  <a:pt x="157576" y="268734"/>
                  <a:pt x="158023" y="269899"/>
                  <a:pt x="158490" y="271054"/>
                </a:cubicBezTo>
                <a:lnTo>
                  <a:pt x="157608" y="268798"/>
                </a:lnTo>
                <a:cubicBezTo>
                  <a:pt x="158468" y="271076"/>
                  <a:pt x="159406" y="273316"/>
                  <a:pt x="160418" y="275516"/>
                </a:cubicBezTo>
                <a:lnTo>
                  <a:pt x="160604" y="275919"/>
                </a:lnTo>
                <a:cubicBezTo>
                  <a:pt x="161094" y="276972"/>
                  <a:pt x="161601" y="278015"/>
                  <a:pt x="162125" y="279049"/>
                </a:cubicBezTo>
                <a:lnTo>
                  <a:pt x="160603" y="275916"/>
                </a:lnTo>
                <a:cubicBezTo>
                  <a:pt x="161118" y="277024"/>
                  <a:pt x="161652" y="278120"/>
                  <a:pt x="162204" y="279206"/>
                </a:cubicBezTo>
                <a:cubicBezTo>
                  <a:pt x="162521" y="279828"/>
                  <a:pt x="162844" y="280448"/>
                  <a:pt x="163173" y="281064"/>
                </a:cubicBezTo>
                <a:lnTo>
                  <a:pt x="162204" y="279206"/>
                </a:lnTo>
                <a:cubicBezTo>
                  <a:pt x="162653" y="280087"/>
                  <a:pt x="163113" y="280962"/>
                  <a:pt x="163586" y="281829"/>
                </a:cubicBezTo>
                <a:lnTo>
                  <a:pt x="163173" y="281064"/>
                </a:lnTo>
                <a:cubicBezTo>
                  <a:pt x="164283" y="283142"/>
                  <a:pt x="165461" y="285179"/>
                  <a:pt x="166704" y="287170"/>
                </a:cubicBezTo>
                <a:cubicBezTo>
                  <a:pt x="166741" y="287230"/>
                  <a:pt x="166781" y="287293"/>
                  <a:pt x="166820" y="287357"/>
                </a:cubicBezTo>
                <a:lnTo>
                  <a:pt x="166704" y="287170"/>
                </a:lnTo>
                <a:cubicBezTo>
                  <a:pt x="167801" y="288928"/>
                  <a:pt x="168949" y="290651"/>
                  <a:pt x="170145" y="292337"/>
                </a:cubicBezTo>
                <a:cubicBezTo>
                  <a:pt x="170395" y="292690"/>
                  <a:pt x="170646" y="293039"/>
                  <a:pt x="170899" y="293386"/>
                </a:cubicBezTo>
                <a:lnTo>
                  <a:pt x="170145" y="292337"/>
                </a:lnTo>
                <a:cubicBezTo>
                  <a:pt x="170732" y="293164"/>
                  <a:pt x="171330" y="293982"/>
                  <a:pt x="171939" y="294790"/>
                </a:cubicBezTo>
                <a:lnTo>
                  <a:pt x="170899" y="293386"/>
                </a:lnTo>
                <a:cubicBezTo>
                  <a:pt x="171481" y="294185"/>
                  <a:pt x="172074" y="294976"/>
                  <a:pt x="172677" y="295758"/>
                </a:cubicBezTo>
                <a:lnTo>
                  <a:pt x="171939" y="294790"/>
                </a:lnTo>
                <a:cubicBezTo>
                  <a:pt x="173999" y="297523"/>
                  <a:pt x="176190" y="300151"/>
                  <a:pt x="178502" y="302666"/>
                </a:cubicBezTo>
                <a:cubicBezTo>
                  <a:pt x="178682" y="302861"/>
                  <a:pt x="178862" y="303056"/>
                  <a:pt x="179043" y="303250"/>
                </a:cubicBezTo>
                <a:lnTo>
                  <a:pt x="178502" y="302666"/>
                </a:lnTo>
                <a:cubicBezTo>
                  <a:pt x="179032" y="303242"/>
                  <a:pt x="179568" y="303812"/>
                  <a:pt x="180110" y="304376"/>
                </a:cubicBezTo>
                <a:lnTo>
                  <a:pt x="179043" y="303250"/>
                </a:lnTo>
                <a:cubicBezTo>
                  <a:pt x="179959" y="304231"/>
                  <a:pt x="180893" y="305194"/>
                  <a:pt x="181845" y="306139"/>
                </a:cubicBezTo>
                <a:lnTo>
                  <a:pt x="180110" y="304376"/>
                </a:lnTo>
                <a:cubicBezTo>
                  <a:pt x="180812" y="305107"/>
                  <a:pt x="181526" y="305828"/>
                  <a:pt x="182249" y="306538"/>
                </a:cubicBezTo>
                <a:lnTo>
                  <a:pt x="182748" y="307025"/>
                </a:lnTo>
                <a:cubicBezTo>
                  <a:pt x="184455" y="308679"/>
                  <a:pt x="186218" y="310275"/>
                  <a:pt x="188034" y="311811"/>
                </a:cubicBezTo>
                <a:lnTo>
                  <a:pt x="188034" y="311811"/>
                </a:lnTo>
                <a:lnTo>
                  <a:pt x="188473" y="312180"/>
                </a:lnTo>
                <a:cubicBezTo>
                  <a:pt x="190603" y="313962"/>
                  <a:pt x="192804" y="315660"/>
                  <a:pt x="195073" y="317270"/>
                </a:cubicBezTo>
                <a:lnTo>
                  <a:pt x="195210" y="317367"/>
                </a:lnTo>
                <a:cubicBezTo>
                  <a:pt x="196159" y="318039"/>
                  <a:pt x="197119" y="318695"/>
                  <a:pt x="198091" y="319335"/>
                </a:cubicBezTo>
                <a:lnTo>
                  <a:pt x="195208" y="317366"/>
                </a:lnTo>
                <a:cubicBezTo>
                  <a:pt x="211590" y="328956"/>
                  <a:pt x="231446" y="335962"/>
                  <a:pt x="252906" y="336514"/>
                </a:cubicBezTo>
                <a:lnTo>
                  <a:pt x="255653" y="336549"/>
                </a:lnTo>
                <a:lnTo>
                  <a:pt x="260416" y="336549"/>
                </a:lnTo>
                <a:cubicBezTo>
                  <a:pt x="280939" y="336549"/>
                  <a:pt x="300019" y="330367"/>
                  <a:pt x="315894" y="319764"/>
                </a:cubicBezTo>
                <a:cubicBezTo>
                  <a:pt x="318321" y="318143"/>
                  <a:pt x="320672" y="316419"/>
                  <a:pt x="322942" y="314599"/>
                </a:cubicBezTo>
                <a:lnTo>
                  <a:pt x="323170" y="314415"/>
                </a:lnTo>
                <a:cubicBezTo>
                  <a:pt x="323937" y="313797"/>
                  <a:pt x="324694" y="313168"/>
                  <a:pt x="325441" y="312527"/>
                </a:cubicBezTo>
                <a:lnTo>
                  <a:pt x="325442" y="312527"/>
                </a:lnTo>
                <a:lnTo>
                  <a:pt x="325906" y="312126"/>
                </a:lnTo>
                <a:cubicBezTo>
                  <a:pt x="327122" y="311072"/>
                  <a:pt x="328311" y="309990"/>
                  <a:pt x="329474" y="308879"/>
                </a:cubicBezTo>
                <a:lnTo>
                  <a:pt x="331378" y="307013"/>
                </a:lnTo>
                <a:cubicBezTo>
                  <a:pt x="332008" y="306379"/>
                  <a:pt x="332629" y="305736"/>
                  <a:pt x="333242" y="305085"/>
                </a:cubicBezTo>
                <a:cubicBezTo>
                  <a:pt x="333490" y="304822"/>
                  <a:pt x="333737" y="304557"/>
                  <a:pt x="333983" y="304290"/>
                </a:cubicBezTo>
                <a:lnTo>
                  <a:pt x="333242" y="305085"/>
                </a:lnTo>
                <a:cubicBezTo>
                  <a:pt x="333681" y="304619"/>
                  <a:pt x="334115" y="304149"/>
                  <a:pt x="334545" y="303675"/>
                </a:cubicBezTo>
                <a:lnTo>
                  <a:pt x="333983" y="304290"/>
                </a:lnTo>
                <a:cubicBezTo>
                  <a:pt x="334707" y="303504"/>
                  <a:pt x="335420" y="302706"/>
                  <a:pt x="336119" y="301896"/>
                </a:cubicBezTo>
                <a:lnTo>
                  <a:pt x="334545" y="303675"/>
                </a:lnTo>
                <a:cubicBezTo>
                  <a:pt x="335209" y="302942"/>
                  <a:pt x="335862" y="302200"/>
                  <a:pt x="336504" y="301448"/>
                </a:cubicBezTo>
                <a:lnTo>
                  <a:pt x="336119" y="301896"/>
                </a:lnTo>
                <a:cubicBezTo>
                  <a:pt x="336694" y="301230"/>
                  <a:pt x="337261" y="300557"/>
                  <a:pt x="337819" y="299876"/>
                </a:cubicBezTo>
                <a:lnTo>
                  <a:pt x="336504" y="301448"/>
                </a:lnTo>
                <a:cubicBezTo>
                  <a:pt x="337165" y="300674"/>
                  <a:pt x="337814" y="299890"/>
                  <a:pt x="338451" y="299096"/>
                </a:cubicBezTo>
                <a:lnTo>
                  <a:pt x="337819" y="299876"/>
                </a:lnTo>
                <a:cubicBezTo>
                  <a:pt x="338373" y="299200"/>
                  <a:pt x="338917" y="298517"/>
                  <a:pt x="339453" y="297827"/>
                </a:cubicBezTo>
                <a:lnTo>
                  <a:pt x="338451" y="299096"/>
                </a:lnTo>
                <a:cubicBezTo>
                  <a:pt x="339308" y="298028"/>
                  <a:pt x="340144" y="296943"/>
                  <a:pt x="340958" y="295839"/>
                </a:cubicBezTo>
                <a:cubicBezTo>
                  <a:pt x="341892" y="294572"/>
                  <a:pt x="342797" y="293284"/>
                  <a:pt x="343671" y="291973"/>
                </a:cubicBezTo>
                <a:cubicBezTo>
                  <a:pt x="343882" y="291656"/>
                  <a:pt x="344094" y="291335"/>
                  <a:pt x="344304" y="291012"/>
                </a:cubicBezTo>
                <a:lnTo>
                  <a:pt x="343671" y="291973"/>
                </a:lnTo>
                <a:cubicBezTo>
                  <a:pt x="344156" y="291246"/>
                  <a:pt x="344633" y="290511"/>
                  <a:pt x="345099" y="289770"/>
                </a:cubicBezTo>
                <a:lnTo>
                  <a:pt x="344304" y="291012"/>
                </a:lnTo>
                <a:cubicBezTo>
                  <a:pt x="344766" y="290303"/>
                  <a:pt x="345219" y="289587"/>
                  <a:pt x="345663" y="288866"/>
                </a:cubicBezTo>
                <a:lnTo>
                  <a:pt x="345099" y="289770"/>
                </a:lnTo>
                <a:cubicBezTo>
                  <a:pt x="345766" y="288712"/>
                  <a:pt x="346414" y="287640"/>
                  <a:pt x="347041" y="286555"/>
                </a:cubicBezTo>
                <a:lnTo>
                  <a:pt x="348433" y="284069"/>
                </a:lnTo>
                <a:cubicBezTo>
                  <a:pt x="348624" y="283716"/>
                  <a:pt x="348813" y="283362"/>
                  <a:pt x="349000" y="283006"/>
                </a:cubicBezTo>
                <a:cubicBezTo>
                  <a:pt x="349306" y="282424"/>
                  <a:pt x="349608" y="281835"/>
                  <a:pt x="349905" y="281243"/>
                </a:cubicBezTo>
                <a:lnTo>
                  <a:pt x="349000" y="283006"/>
                </a:lnTo>
                <a:cubicBezTo>
                  <a:pt x="349430" y="282187"/>
                  <a:pt x="349850" y="281362"/>
                  <a:pt x="350258" y="280530"/>
                </a:cubicBezTo>
                <a:lnTo>
                  <a:pt x="349905" y="281243"/>
                </a:lnTo>
                <a:cubicBezTo>
                  <a:pt x="350269" y="280514"/>
                  <a:pt x="350625" y="279781"/>
                  <a:pt x="350972" y="279043"/>
                </a:cubicBezTo>
                <a:lnTo>
                  <a:pt x="350258" y="280530"/>
                </a:lnTo>
                <a:cubicBezTo>
                  <a:pt x="351057" y="278900"/>
                  <a:pt x="351814" y="277245"/>
                  <a:pt x="352526" y="275566"/>
                </a:cubicBezTo>
                <a:cubicBezTo>
                  <a:pt x="352986" y="274483"/>
                  <a:pt x="353425" y="273395"/>
                  <a:pt x="353845" y="272298"/>
                </a:cubicBezTo>
                <a:lnTo>
                  <a:pt x="352526" y="275566"/>
                </a:lnTo>
                <a:cubicBezTo>
                  <a:pt x="353143" y="274114"/>
                  <a:pt x="353725" y="272644"/>
                  <a:pt x="354274" y="271157"/>
                </a:cubicBezTo>
                <a:lnTo>
                  <a:pt x="353845" y="272298"/>
                </a:lnTo>
                <a:cubicBezTo>
                  <a:pt x="354283" y="271155"/>
                  <a:pt x="354700" y="270002"/>
                  <a:pt x="355097" y="268840"/>
                </a:cubicBezTo>
                <a:lnTo>
                  <a:pt x="355096" y="268842"/>
                </a:lnTo>
                <a:lnTo>
                  <a:pt x="355506" y="267613"/>
                </a:lnTo>
                <a:lnTo>
                  <a:pt x="355506" y="267613"/>
                </a:lnTo>
                <a:close/>
                <a:moveTo>
                  <a:pt x="131826" y="174622"/>
                </a:moveTo>
                <a:lnTo>
                  <a:pt x="122303" y="174624"/>
                </a:lnTo>
                <a:cubicBezTo>
                  <a:pt x="112261" y="174624"/>
                  <a:pt x="104033" y="182395"/>
                  <a:pt x="103306" y="192252"/>
                </a:cubicBezTo>
                <a:lnTo>
                  <a:pt x="103253" y="193674"/>
                </a:lnTo>
                <a:lnTo>
                  <a:pt x="103253" y="217487"/>
                </a:lnTo>
                <a:cubicBezTo>
                  <a:pt x="103253" y="218648"/>
                  <a:pt x="103300" y="219799"/>
                  <a:pt x="103390" y="220938"/>
                </a:cubicBezTo>
                <a:cubicBezTo>
                  <a:pt x="103516" y="222512"/>
                  <a:pt x="103725" y="224056"/>
                  <a:pt x="104015" y="225572"/>
                </a:cubicBezTo>
                <a:cubicBezTo>
                  <a:pt x="104202" y="226554"/>
                  <a:pt x="104422" y="227519"/>
                  <a:pt x="104674" y="228472"/>
                </a:cubicBezTo>
                <a:cubicBezTo>
                  <a:pt x="104753" y="228770"/>
                  <a:pt x="104834" y="229065"/>
                  <a:pt x="104919" y="229359"/>
                </a:cubicBezTo>
                <a:lnTo>
                  <a:pt x="104674" y="228472"/>
                </a:lnTo>
                <a:cubicBezTo>
                  <a:pt x="104822" y="229033"/>
                  <a:pt x="104982" y="229589"/>
                  <a:pt x="105152" y="230141"/>
                </a:cubicBezTo>
                <a:lnTo>
                  <a:pt x="104919" y="229359"/>
                </a:lnTo>
                <a:cubicBezTo>
                  <a:pt x="105104" y="230002"/>
                  <a:pt x="105304" y="230640"/>
                  <a:pt x="105518" y="231270"/>
                </a:cubicBezTo>
                <a:lnTo>
                  <a:pt x="105152" y="230141"/>
                </a:lnTo>
                <a:cubicBezTo>
                  <a:pt x="105322" y="230693"/>
                  <a:pt x="105503" y="231239"/>
                  <a:pt x="105695" y="231781"/>
                </a:cubicBezTo>
                <a:lnTo>
                  <a:pt x="105518" y="231270"/>
                </a:lnTo>
                <a:cubicBezTo>
                  <a:pt x="105914" y="232439"/>
                  <a:pt x="106360" y="233585"/>
                  <a:pt x="106853" y="234706"/>
                </a:cubicBezTo>
                <a:cubicBezTo>
                  <a:pt x="106998" y="235038"/>
                  <a:pt x="107148" y="235368"/>
                  <a:pt x="107302" y="235696"/>
                </a:cubicBezTo>
                <a:lnTo>
                  <a:pt x="106853" y="234706"/>
                </a:lnTo>
                <a:cubicBezTo>
                  <a:pt x="107125" y="235326"/>
                  <a:pt x="107411" y="235938"/>
                  <a:pt x="107711" y="236541"/>
                </a:cubicBezTo>
                <a:lnTo>
                  <a:pt x="107302" y="235696"/>
                </a:lnTo>
                <a:cubicBezTo>
                  <a:pt x="107586" y="236300"/>
                  <a:pt x="107883" y="236896"/>
                  <a:pt x="108194" y="237484"/>
                </a:cubicBezTo>
                <a:lnTo>
                  <a:pt x="107711" y="236541"/>
                </a:lnTo>
                <a:cubicBezTo>
                  <a:pt x="107997" y="237116"/>
                  <a:pt x="108295" y="237684"/>
                  <a:pt x="108606" y="238244"/>
                </a:cubicBezTo>
                <a:lnTo>
                  <a:pt x="108194" y="237484"/>
                </a:lnTo>
                <a:cubicBezTo>
                  <a:pt x="108487" y="238038"/>
                  <a:pt x="108791" y="238584"/>
                  <a:pt x="109107" y="239123"/>
                </a:cubicBezTo>
                <a:lnTo>
                  <a:pt x="108606" y="238244"/>
                </a:lnTo>
                <a:cubicBezTo>
                  <a:pt x="108945" y="238855"/>
                  <a:pt x="109298" y="239457"/>
                  <a:pt x="109665" y="240049"/>
                </a:cubicBezTo>
                <a:lnTo>
                  <a:pt x="109107" y="239123"/>
                </a:lnTo>
                <a:cubicBezTo>
                  <a:pt x="109379" y="239587"/>
                  <a:pt x="109659" y="240046"/>
                  <a:pt x="109948" y="240498"/>
                </a:cubicBezTo>
                <a:lnTo>
                  <a:pt x="109665" y="240049"/>
                </a:lnTo>
                <a:cubicBezTo>
                  <a:pt x="109976" y="240550"/>
                  <a:pt x="110298" y="241045"/>
                  <a:pt x="110629" y="241533"/>
                </a:cubicBezTo>
                <a:lnTo>
                  <a:pt x="109948" y="240498"/>
                </a:lnTo>
                <a:cubicBezTo>
                  <a:pt x="110394" y="241198"/>
                  <a:pt x="110860" y="241884"/>
                  <a:pt x="111345" y="242556"/>
                </a:cubicBezTo>
                <a:lnTo>
                  <a:pt x="110629" y="241533"/>
                </a:lnTo>
                <a:cubicBezTo>
                  <a:pt x="110952" y="242010"/>
                  <a:pt x="111285" y="242480"/>
                  <a:pt x="111628" y="242942"/>
                </a:cubicBezTo>
                <a:lnTo>
                  <a:pt x="111345" y="242556"/>
                </a:lnTo>
                <a:cubicBezTo>
                  <a:pt x="111697" y="243043"/>
                  <a:pt x="112059" y="243523"/>
                  <a:pt x="112431" y="243995"/>
                </a:cubicBezTo>
                <a:lnTo>
                  <a:pt x="111628" y="242942"/>
                </a:lnTo>
                <a:cubicBezTo>
                  <a:pt x="112039" y="243499"/>
                  <a:pt x="112464" y="244045"/>
                  <a:pt x="112901" y="244581"/>
                </a:cubicBezTo>
                <a:lnTo>
                  <a:pt x="112431" y="243995"/>
                </a:lnTo>
                <a:cubicBezTo>
                  <a:pt x="112753" y="244403"/>
                  <a:pt x="113082" y="244806"/>
                  <a:pt x="113418" y="245202"/>
                </a:cubicBezTo>
                <a:lnTo>
                  <a:pt x="112901" y="244581"/>
                </a:lnTo>
                <a:cubicBezTo>
                  <a:pt x="113325" y="245099"/>
                  <a:pt x="113760" y="245608"/>
                  <a:pt x="114207" y="246106"/>
                </a:cubicBezTo>
                <a:lnTo>
                  <a:pt x="113418" y="245202"/>
                </a:lnTo>
                <a:cubicBezTo>
                  <a:pt x="113898" y="245767"/>
                  <a:pt x="114392" y="246320"/>
                  <a:pt x="114900" y="246860"/>
                </a:cubicBezTo>
                <a:lnTo>
                  <a:pt x="114207" y="246106"/>
                </a:lnTo>
                <a:cubicBezTo>
                  <a:pt x="114559" y="246497"/>
                  <a:pt x="114917" y="246882"/>
                  <a:pt x="115282" y="247261"/>
                </a:cubicBezTo>
                <a:lnTo>
                  <a:pt x="114900" y="246860"/>
                </a:lnTo>
                <a:cubicBezTo>
                  <a:pt x="115287" y="247271"/>
                  <a:pt x="115682" y="247674"/>
                  <a:pt x="116084" y="248069"/>
                </a:cubicBezTo>
                <a:lnTo>
                  <a:pt x="115282" y="247261"/>
                </a:lnTo>
                <a:cubicBezTo>
                  <a:pt x="115835" y="247833"/>
                  <a:pt x="116403" y="248389"/>
                  <a:pt x="116986" y="248930"/>
                </a:cubicBezTo>
                <a:lnTo>
                  <a:pt x="116084" y="248069"/>
                </a:lnTo>
                <a:cubicBezTo>
                  <a:pt x="116546" y="248523"/>
                  <a:pt x="117018" y="248966"/>
                  <a:pt x="117500" y="249398"/>
                </a:cubicBezTo>
                <a:lnTo>
                  <a:pt x="116986" y="248930"/>
                </a:lnTo>
                <a:cubicBezTo>
                  <a:pt x="117352" y="249269"/>
                  <a:pt x="117723" y="249601"/>
                  <a:pt x="118100" y="249927"/>
                </a:cubicBezTo>
                <a:lnTo>
                  <a:pt x="117500" y="249398"/>
                </a:lnTo>
                <a:cubicBezTo>
                  <a:pt x="117995" y="249843"/>
                  <a:pt x="118501" y="250276"/>
                  <a:pt x="119017" y="250697"/>
                </a:cubicBezTo>
                <a:lnTo>
                  <a:pt x="118100" y="249927"/>
                </a:lnTo>
                <a:cubicBezTo>
                  <a:pt x="118680" y="250428"/>
                  <a:pt x="119273" y="250914"/>
                  <a:pt x="119880" y="251384"/>
                </a:cubicBezTo>
                <a:lnTo>
                  <a:pt x="119017" y="250697"/>
                </a:lnTo>
                <a:cubicBezTo>
                  <a:pt x="119463" y="251062"/>
                  <a:pt x="119917" y="251418"/>
                  <a:pt x="120378" y="251764"/>
                </a:cubicBezTo>
                <a:lnTo>
                  <a:pt x="119880" y="251384"/>
                </a:lnTo>
                <a:cubicBezTo>
                  <a:pt x="120376" y="251769"/>
                  <a:pt x="120880" y="252142"/>
                  <a:pt x="121393" y="252505"/>
                </a:cubicBezTo>
                <a:lnTo>
                  <a:pt x="120378" y="251764"/>
                </a:lnTo>
                <a:cubicBezTo>
                  <a:pt x="120909" y="252164"/>
                  <a:pt x="121449" y="252551"/>
                  <a:pt x="121999" y="252926"/>
                </a:cubicBezTo>
                <a:lnTo>
                  <a:pt x="121393" y="252505"/>
                </a:lnTo>
                <a:cubicBezTo>
                  <a:pt x="121832" y="252816"/>
                  <a:pt x="122278" y="253118"/>
                  <a:pt x="122729" y="253413"/>
                </a:cubicBezTo>
                <a:lnTo>
                  <a:pt x="121999" y="252926"/>
                </a:lnTo>
                <a:cubicBezTo>
                  <a:pt x="122569" y="253315"/>
                  <a:pt x="123149" y="253690"/>
                  <a:pt x="123739" y="254051"/>
                </a:cubicBezTo>
                <a:lnTo>
                  <a:pt x="122729" y="253413"/>
                </a:lnTo>
                <a:cubicBezTo>
                  <a:pt x="123230" y="253740"/>
                  <a:pt x="123739" y="254056"/>
                  <a:pt x="124254" y="254363"/>
                </a:cubicBezTo>
                <a:lnTo>
                  <a:pt x="123739" y="254051"/>
                </a:lnTo>
                <a:cubicBezTo>
                  <a:pt x="124234" y="254355"/>
                  <a:pt x="124735" y="254649"/>
                  <a:pt x="125244" y="254933"/>
                </a:cubicBezTo>
                <a:lnTo>
                  <a:pt x="124254" y="254363"/>
                </a:lnTo>
                <a:cubicBezTo>
                  <a:pt x="124916" y="254756"/>
                  <a:pt x="125590" y="255132"/>
                  <a:pt x="126274" y="255490"/>
                </a:cubicBezTo>
                <a:lnTo>
                  <a:pt x="125244" y="254933"/>
                </a:lnTo>
                <a:cubicBezTo>
                  <a:pt x="125857" y="255275"/>
                  <a:pt x="126480" y="255604"/>
                  <a:pt x="127112" y="255917"/>
                </a:cubicBezTo>
                <a:lnTo>
                  <a:pt x="126274" y="255490"/>
                </a:lnTo>
                <a:cubicBezTo>
                  <a:pt x="126719" y="255723"/>
                  <a:pt x="127169" y="255948"/>
                  <a:pt x="127624" y="256166"/>
                </a:cubicBezTo>
                <a:lnTo>
                  <a:pt x="127112" y="255917"/>
                </a:lnTo>
                <a:cubicBezTo>
                  <a:pt x="127696" y="256206"/>
                  <a:pt x="128288" y="256483"/>
                  <a:pt x="128887" y="256746"/>
                </a:cubicBezTo>
                <a:lnTo>
                  <a:pt x="127624" y="256166"/>
                </a:lnTo>
                <a:cubicBezTo>
                  <a:pt x="128192" y="256438"/>
                  <a:pt x="128767" y="256698"/>
                  <a:pt x="129348" y="256945"/>
                </a:cubicBezTo>
                <a:lnTo>
                  <a:pt x="128887" y="256746"/>
                </a:lnTo>
                <a:cubicBezTo>
                  <a:pt x="129486" y="257009"/>
                  <a:pt x="130091" y="257259"/>
                  <a:pt x="130704" y="257495"/>
                </a:cubicBezTo>
                <a:lnTo>
                  <a:pt x="129348" y="256945"/>
                </a:lnTo>
                <a:cubicBezTo>
                  <a:pt x="129889" y="257175"/>
                  <a:pt x="130435" y="257395"/>
                  <a:pt x="130987" y="257603"/>
                </a:cubicBezTo>
                <a:lnTo>
                  <a:pt x="130704" y="257495"/>
                </a:lnTo>
                <a:cubicBezTo>
                  <a:pt x="131293" y="257722"/>
                  <a:pt x="131889" y="257937"/>
                  <a:pt x="132491" y="258138"/>
                </a:cubicBezTo>
                <a:lnTo>
                  <a:pt x="130987" y="257603"/>
                </a:lnTo>
                <a:cubicBezTo>
                  <a:pt x="131792" y="257907"/>
                  <a:pt x="132609" y="258187"/>
                  <a:pt x="133437" y="258443"/>
                </a:cubicBezTo>
                <a:lnTo>
                  <a:pt x="132491" y="258138"/>
                </a:lnTo>
                <a:cubicBezTo>
                  <a:pt x="133052" y="258326"/>
                  <a:pt x="133619" y="258503"/>
                  <a:pt x="134190" y="258668"/>
                </a:cubicBezTo>
                <a:lnTo>
                  <a:pt x="133437" y="258443"/>
                </a:lnTo>
                <a:cubicBezTo>
                  <a:pt x="133888" y="258582"/>
                  <a:pt x="134342" y="258715"/>
                  <a:pt x="134800" y="258840"/>
                </a:cubicBezTo>
                <a:cubicBezTo>
                  <a:pt x="132852" y="250121"/>
                  <a:pt x="131828" y="241067"/>
                  <a:pt x="131828" y="231774"/>
                </a:cubicBezTo>
                <a:lnTo>
                  <a:pt x="131826" y="174622"/>
                </a:lnTo>
                <a:close/>
                <a:moveTo>
                  <a:pt x="379478" y="236537"/>
                </a:moveTo>
                <a:cubicBezTo>
                  <a:pt x="379478" y="244063"/>
                  <a:pt x="378780" y="251427"/>
                  <a:pt x="377444" y="258566"/>
                </a:cubicBezTo>
                <a:cubicBezTo>
                  <a:pt x="378359" y="258300"/>
                  <a:pt x="379271" y="257994"/>
                  <a:pt x="380168" y="257660"/>
                </a:cubicBezTo>
                <a:cubicBezTo>
                  <a:pt x="380342" y="257595"/>
                  <a:pt x="380510" y="257531"/>
                  <a:pt x="380677" y="257466"/>
                </a:cubicBezTo>
                <a:lnTo>
                  <a:pt x="380168" y="257660"/>
                </a:lnTo>
                <a:cubicBezTo>
                  <a:pt x="381350" y="257219"/>
                  <a:pt x="382507" y="256728"/>
                  <a:pt x="383636" y="256188"/>
                </a:cubicBezTo>
                <a:cubicBezTo>
                  <a:pt x="383863" y="256080"/>
                  <a:pt x="384085" y="255972"/>
                  <a:pt x="384306" y="255861"/>
                </a:cubicBezTo>
                <a:lnTo>
                  <a:pt x="383636" y="256188"/>
                </a:lnTo>
                <a:cubicBezTo>
                  <a:pt x="384027" y="256002"/>
                  <a:pt x="384414" y="255810"/>
                  <a:pt x="384798" y="255612"/>
                </a:cubicBezTo>
                <a:lnTo>
                  <a:pt x="384306" y="255861"/>
                </a:lnTo>
                <a:cubicBezTo>
                  <a:pt x="385424" y="255303"/>
                  <a:pt x="386514" y="254698"/>
                  <a:pt x="387573" y="254048"/>
                </a:cubicBezTo>
                <a:cubicBezTo>
                  <a:pt x="387926" y="253832"/>
                  <a:pt x="388280" y="253608"/>
                  <a:pt x="388630" y="253379"/>
                </a:cubicBezTo>
                <a:lnTo>
                  <a:pt x="387573" y="254048"/>
                </a:lnTo>
                <a:cubicBezTo>
                  <a:pt x="388095" y="253728"/>
                  <a:pt x="388608" y="253398"/>
                  <a:pt x="389114" y="253057"/>
                </a:cubicBezTo>
                <a:lnTo>
                  <a:pt x="388630" y="253379"/>
                </a:lnTo>
                <a:cubicBezTo>
                  <a:pt x="389137" y="253047"/>
                  <a:pt x="389636" y="252705"/>
                  <a:pt x="390128" y="252352"/>
                </a:cubicBezTo>
                <a:lnTo>
                  <a:pt x="389114" y="253057"/>
                </a:lnTo>
                <a:cubicBezTo>
                  <a:pt x="389686" y="252672"/>
                  <a:pt x="390247" y="252273"/>
                  <a:pt x="390799" y="251862"/>
                </a:cubicBezTo>
                <a:lnTo>
                  <a:pt x="390128" y="252352"/>
                </a:lnTo>
                <a:cubicBezTo>
                  <a:pt x="390638" y="251987"/>
                  <a:pt x="391140" y="251610"/>
                  <a:pt x="391633" y="251224"/>
                </a:cubicBezTo>
                <a:lnTo>
                  <a:pt x="390799" y="251862"/>
                </a:lnTo>
                <a:cubicBezTo>
                  <a:pt x="391301" y="251487"/>
                  <a:pt x="391794" y="251102"/>
                  <a:pt x="392279" y="250707"/>
                </a:cubicBezTo>
                <a:lnTo>
                  <a:pt x="391633" y="251224"/>
                </a:lnTo>
                <a:cubicBezTo>
                  <a:pt x="392071" y="250880"/>
                  <a:pt x="392501" y="250528"/>
                  <a:pt x="392925" y="250168"/>
                </a:cubicBezTo>
                <a:lnTo>
                  <a:pt x="392279" y="250707"/>
                </a:lnTo>
                <a:cubicBezTo>
                  <a:pt x="392850" y="250240"/>
                  <a:pt x="393409" y="249759"/>
                  <a:pt x="393956" y="249264"/>
                </a:cubicBezTo>
                <a:lnTo>
                  <a:pt x="392925" y="250168"/>
                </a:lnTo>
                <a:cubicBezTo>
                  <a:pt x="393378" y="249783"/>
                  <a:pt x="393824" y="249389"/>
                  <a:pt x="394260" y="248986"/>
                </a:cubicBezTo>
                <a:lnTo>
                  <a:pt x="393956" y="249264"/>
                </a:lnTo>
                <a:cubicBezTo>
                  <a:pt x="394362" y="248896"/>
                  <a:pt x="394761" y="248520"/>
                  <a:pt x="395153" y="248137"/>
                </a:cubicBezTo>
                <a:lnTo>
                  <a:pt x="394260" y="248986"/>
                </a:lnTo>
                <a:cubicBezTo>
                  <a:pt x="394809" y="248479"/>
                  <a:pt x="395345" y="247957"/>
                  <a:pt x="395867" y="247422"/>
                </a:cubicBezTo>
                <a:lnTo>
                  <a:pt x="395153" y="248137"/>
                </a:lnTo>
                <a:cubicBezTo>
                  <a:pt x="395624" y="247677"/>
                  <a:pt x="396084" y="247207"/>
                  <a:pt x="396533" y="246725"/>
                </a:cubicBezTo>
                <a:lnTo>
                  <a:pt x="395867" y="247422"/>
                </a:lnTo>
                <a:cubicBezTo>
                  <a:pt x="396269" y="247011"/>
                  <a:pt x="396663" y="246591"/>
                  <a:pt x="397048" y="246163"/>
                </a:cubicBezTo>
                <a:lnTo>
                  <a:pt x="396533" y="246725"/>
                </a:lnTo>
                <a:cubicBezTo>
                  <a:pt x="396997" y="246228"/>
                  <a:pt x="397450" y="245719"/>
                  <a:pt x="397891" y="245199"/>
                </a:cubicBezTo>
                <a:lnTo>
                  <a:pt x="397048" y="246163"/>
                </a:lnTo>
                <a:cubicBezTo>
                  <a:pt x="397512" y="245648"/>
                  <a:pt x="397964" y="245121"/>
                  <a:pt x="398403" y="244584"/>
                </a:cubicBezTo>
                <a:lnTo>
                  <a:pt x="397891" y="245199"/>
                </a:lnTo>
                <a:cubicBezTo>
                  <a:pt x="398246" y="244781"/>
                  <a:pt x="398593" y="244356"/>
                  <a:pt x="398932" y="243924"/>
                </a:cubicBezTo>
                <a:lnTo>
                  <a:pt x="398403" y="244584"/>
                </a:lnTo>
                <a:cubicBezTo>
                  <a:pt x="398787" y="244113"/>
                  <a:pt x="399162" y="243635"/>
                  <a:pt x="399526" y="243148"/>
                </a:cubicBezTo>
                <a:lnTo>
                  <a:pt x="398932" y="243924"/>
                </a:lnTo>
                <a:cubicBezTo>
                  <a:pt x="399347" y="243394"/>
                  <a:pt x="399751" y="242854"/>
                  <a:pt x="400142" y="242304"/>
                </a:cubicBezTo>
                <a:lnTo>
                  <a:pt x="399526" y="243148"/>
                </a:lnTo>
                <a:cubicBezTo>
                  <a:pt x="399921" y="242620"/>
                  <a:pt x="400305" y="242082"/>
                  <a:pt x="400676" y="241536"/>
                </a:cubicBezTo>
                <a:lnTo>
                  <a:pt x="400142" y="242304"/>
                </a:lnTo>
                <a:cubicBezTo>
                  <a:pt x="400534" y="241753"/>
                  <a:pt x="400914" y="241192"/>
                  <a:pt x="401280" y="240622"/>
                </a:cubicBezTo>
                <a:lnTo>
                  <a:pt x="400676" y="241536"/>
                </a:lnTo>
                <a:cubicBezTo>
                  <a:pt x="401052" y="240982"/>
                  <a:pt x="401416" y="240418"/>
                  <a:pt x="401767" y="239846"/>
                </a:cubicBezTo>
                <a:lnTo>
                  <a:pt x="401280" y="240622"/>
                </a:lnTo>
                <a:cubicBezTo>
                  <a:pt x="401694" y="239976"/>
                  <a:pt x="402092" y="239319"/>
                  <a:pt x="402472" y="238651"/>
                </a:cubicBezTo>
                <a:lnTo>
                  <a:pt x="401767" y="239846"/>
                </a:lnTo>
                <a:cubicBezTo>
                  <a:pt x="402053" y="239378"/>
                  <a:pt x="402331" y="238905"/>
                  <a:pt x="402599" y="238426"/>
                </a:cubicBezTo>
                <a:lnTo>
                  <a:pt x="402472" y="238651"/>
                </a:lnTo>
                <a:cubicBezTo>
                  <a:pt x="402746" y="238169"/>
                  <a:pt x="403011" y="237681"/>
                  <a:pt x="403267" y="237188"/>
                </a:cubicBezTo>
                <a:lnTo>
                  <a:pt x="402599" y="238426"/>
                </a:lnTo>
                <a:cubicBezTo>
                  <a:pt x="402947" y="237806"/>
                  <a:pt x="403280" y="237177"/>
                  <a:pt x="403597" y="236539"/>
                </a:cubicBezTo>
                <a:lnTo>
                  <a:pt x="403267" y="237188"/>
                </a:lnTo>
                <a:cubicBezTo>
                  <a:pt x="403522" y="236697"/>
                  <a:pt x="403768" y="236200"/>
                  <a:pt x="404004" y="235697"/>
                </a:cubicBezTo>
                <a:lnTo>
                  <a:pt x="403597" y="236539"/>
                </a:lnTo>
                <a:cubicBezTo>
                  <a:pt x="403897" y="235935"/>
                  <a:pt x="404183" y="235324"/>
                  <a:pt x="404455" y="234705"/>
                </a:cubicBezTo>
                <a:lnTo>
                  <a:pt x="404004" y="235697"/>
                </a:lnTo>
                <a:cubicBezTo>
                  <a:pt x="404237" y="235201"/>
                  <a:pt x="404461" y="234700"/>
                  <a:pt x="404675" y="234194"/>
                </a:cubicBezTo>
                <a:lnTo>
                  <a:pt x="404455" y="234705"/>
                </a:lnTo>
                <a:cubicBezTo>
                  <a:pt x="405216" y="232972"/>
                  <a:pt x="405865" y="231180"/>
                  <a:pt x="406394" y="229336"/>
                </a:cubicBezTo>
                <a:cubicBezTo>
                  <a:pt x="406476" y="229053"/>
                  <a:pt x="406555" y="228764"/>
                  <a:pt x="406632" y="228474"/>
                </a:cubicBezTo>
                <a:lnTo>
                  <a:pt x="406394" y="229336"/>
                </a:lnTo>
                <a:cubicBezTo>
                  <a:pt x="406574" y="228710"/>
                  <a:pt x="406740" y="228077"/>
                  <a:pt x="406892" y="227440"/>
                </a:cubicBezTo>
                <a:lnTo>
                  <a:pt x="406632" y="228474"/>
                </a:lnTo>
                <a:cubicBezTo>
                  <a:pt x="406985" y="227140"/>
                  <a:pt x="407275" y="225780"/>
                  <a:pt x="407499" y="224397"/>
                </a:cubicBezTo>
                <a:cubicBezTo>
                  <a:pt x="407864" y="222150"/>
                  <a:pt x="408053" y="219841"/>
                  <a:pt x="408053" y="217487"/>
                </a:cubicBezTo>
                <a:lnTo>
                  <a:pt x="408053" y="193674"/>
                </a:lnTo>
                <a:lnTo>
                  <a:pt x="408001" y="192252"/>
                </a:lnTo>
                <a:lnTo>
                  <a:pt x="408001" y="192252"/>
                </a:lnTo>
                <a:cubicBezTo>
                  <a:pt x="407894" y="190798"/>
                  <a:pt x="407623" y="189388"/>
                  <a:pt x="407207" y="188043"/>
                </a:cubicBezTo>
                <a:cubicBezTo>
                  <a:pt x="407143" y="187834"/>
                  <a:pt x="407074" y="187624"/>
                  <a:pt x="407001" y="187415"/>
                </a:cubicBezTo>
                <a:lnTo>
                  <a:pt x="407207" y="188043"/>
                </a:lnTo>
                <a:cubicBezTo>
                  <a:pt x="407075" y="187613"/>
                  <a:pt x="406927" y="187190"/>
                  <a:pt x="406765" y="186775"/>
                </a:cubicBezTo>
                <a:lnTo>
                  <a:pt x="407001" y="187415"/>
                </a:lnTo>
                <a:cubicBezTo>
                  <a:pt x="406832" y="186928"/>
                  <a:pt x="406644" y="186451"/>
                  <a:pt x="406437" y="185983"/>
                </a:cubicBezTo>
                <a:lnTo>
                  <a:pt x="406765" y="186775"/>
                </a:lnTo>
                <a:cubicBezTo>
                  <a:pt x="406600" y="186348"/>
                  <a:pt x="406419" y="185929"/>
                  <a:pt x="406224" y="185517"/>
                </a:cubicBezTo>
                <a:lnTo>
                  <a:pt x="406437" y="185983"/>
                </a:lnTo>
                <a:cubicBezTo>
                  <a:pt x="406273" y="185611"/>
                  <a:pt x="406097" y="185246"/>
                  <a:pt x="405910" y="184887"/>
                </a:cubicBezTo>
                <a:lnTo>
                  <a:pt x="406224" y="185517"/>
                </a:lnTo>
                <a:cubicBezTo>
                  <a:pt x="406006" y="185059"/>
                  <a:pt x="405770" y="184610"/>
                  <a:pt x="405518" y="184172"/>
                </a:cubicBezTo>
                <a:lnTo>
                  <a:pt x="405910" y="184887"/>
                </a:lnTo>
                <a:cubicBezTo>
                  <a:pt x="405714" y="184511"/>
                  <a:pt x="405506" y="184143"/>
                  <a:pt x="405287" y="183782"/>
                </a:cubicBezTo>
                <a:lnTo>
                  <a:pt x="405518" y="184172"/>
                </a:lnTo>
                <a:cubicBezTo>
                  <a:pt x="405294" y="183784"/>
                  <a:pt x="405057" y="183404"/>
                  <a:pt x="404807" y="183034"/>
                </a:cubicBezTo>
                <a:lnTo>
                  <a:pt x="405287" y="183782"/>
                </a:lnTo>
                <a:cubicBezTo>
                  <a:pt x="405051" y="183395"/>
                  <a:pt x="404802" y="183017"/>
                  <a:pt x="404541" y="182649"/>
                </a:cubicBezTo>
                <a:lnTo>
                  <a:pt x="404807" y="183034"/>
                </a:lnTo>
                <a:cubicBezTo>
                  <a:pt x="404572" y="182685"/>
                  <a:pt x="404325" y="182344"/>
                  <a:pt x="404068" y="182012"/>
                </a:cubicBezTo>
                <a:lnTo>
                  <a:pt x="404541" y="182649"/>
                </a:lnTo>
                <a:cubicBezTo>
                  <a:pt x="404242" y="182229"/>
                  <a:pt x="403927" y="181822"/>
                  <a:pt x="403597" y="181429"/>
                </a:cubicBezTo>
                <a:lnTo>
                  <a:pt x="404068" y="182012"/>
                </a:lnTo>
                <a:cubicBezTo>
                  <a:pt x="403781" y="181642"/>
                  <a:pt x="403481" y="181283"/>
                  <a:pt x="403167" y="180935"/>
                </a:cubicBezTo>
                <a:lnTo>
                  <a:pt x="403597" y="181429"/>
                </a:lnTo>
                <a:cubicBezTo>
                  <a:pt x="403310" y="181087"/>
                  <a:pt x="403012" y="180756"/>
                  <a:pt x="402702" y="180436"/>
                </a:cubicBezTo>
                <a:lnTo>
                  <a:pt x="403167" y="180935"/>
                </a:lnTo>
                <a:cubicBezTo>
                  <a:pt x="402881" y="180617"/>
                  <a:pt x="402584" y="180309"/>
                  <a:pt x="402278" y="180010"/>
                </a:cubicBezTo>
                <a:lnTo>
                  <a:pt x="402702" y="180436"/>
                </a:lnTo>
                <a:cubicBezTo>
                  <a:pt x="402400" y="180124"/>
                  <a:pt x="402088" y="179822"/>
                  <a:pt x="401765" y="179530"/>
                </a:cubicBezTo>
                <a:lnTo>
                  <a:pt x="402278" y="180010"/>
                </a:lnTo>
                <a:cubicBezTo>
                  <a:pt x="401923" y="179666"/>
                  <a:pt x="401555" y="179335"/>
                  <a:pt x="401174" y="179018"/>
                </a:cubicBezTo>
                <a:lnTo>
                  <a:pt x="401765" y="179530"/>
                </a:lnTo>
                <a:cubicBezTo>
                  <a:pt x="401433" y="179231"/>
                  <a:pt x="401091" y="178943"/>
                  <a:pt x="400739" y="178667"/>
                </a:cubicBezTo>
                <a:lnTo>
                  <a:pt x="401174" y="179018"/>
                </a:lnTo>
                <a:cubicBezTo>
                  <a:pt x="400827" y="178729"/>
                  <a:pt x="400469" y="178453"/>
                  <a:pt x="400101" y="178189"/>
                </a:cubicBezTo>
                <a:lnTo>
                  <a:pt x="400739" y="178667"/>
                </a:lnTo>
                <a:cubicBezTo>
                  <a:pt x="400380" y="178386"/>
                  <a:pt x="400010" y="178117"/>
                  <a:pt x="399630" y="177861"/>
                </a:cubicBezTo>
                <a:lnTo>
                  <a:pt x="400101" y="178189"/>
                </a:lnTo>
                <a:cubicBezTo>
                  <a:pt x="399745" y="177933"/>
                  <a:pt x="399380" y="177689"/>
                  <a:pt x="399006" y="177458"/>
                </a:cubicBezTo>
                <a:lnTo>
                  <a:pt x="399630" y="177861"/>
                </a:lnTo>
                <a:cubicBezTo>
                  <a:pt x="399223" y="177587"/>
                  <a:pt x="398804" y="177328"/>
                  <a:pt x="398375" y="177085"/>
                </a:cubicBezTo>
                <a:lnTo>
                  <a:pt x="399006" y="177458"/>
                </a:lnTo>
                <a:cubicBezTo>
                  <a:pt x="398655" y="177241"/>
                  <a:pt x="398295" y="177035"/>
                  <a:pt x="397929" y="176840"/>
                </a:cubicBezTo>
                <a:lnTo>
                  <a:pt x="398375" y="177085"/>
                </a:lnTo>
                <a:cubicBezTo>
                  <a:pt x="397985" y="176864"/>
                  <a:pt x="397587" y="176657"/>
                  <a:pt x="397180" y="176463"/>
                </a:cubicBezTo>
                <a:lnTo>
                  <a:pt x="397929" y="176840"/>
                </a:lnTo>
                <a:cubicBezTo>
                  <a:pt x="397501" y="176613"/>
                  <a:pt x="397063" y="176401"/>
                  <a:pt x="396616" y="176206"/>
                </a:cubicBezTo>
                <a:lnTo>
                  <a:pt x="397180" y="176463"/>
                </a:lnTo>
                <a:cubicBezTo>
                  <a:pt x="396780" y="176273"/>
                  <a:pt x="396371" y="176095"/>
                  <a:pt x="395955" y="175932"/>
                </a:cubicBezTo>
                <a:lnTo>
                  <a:pt x="396616" y="176206"/>
                </a:lnTo>
                <a:cubicBezTo>
                  <a:pt x="396117" y="175988"/>
                  <a:pt x="395606" y="175791"/>
                  <a:pt x="395086" y="175616"/>
                </a:cubicBezTo>
                <a:lnTo>
                  <a:pt x="395955" y="175932"/>
                </a:lnTo>
                <a:cubicBezTo>
                  <a:pt x="395543" y="175771"/>
                  <a:pt x="395124" y="175623"/>
                  <a:pt x="394698" y="175490"/>
                </a:cubicBezTo>
                <a:lnTo>
                  <a:pt x="395086" y="175616"/>
                </a:lnTo>
                <a:cubicBezTo>
                  <a:pt x="394618" y="175458"/>
                  <a:pt x="394142" y="175319"/>
                  <a:pt x="393659" y="175197"/>
                </a:cubicBezTo>
                <a:lnTo>
                  <a:pt x="394698" y="175490"/>
                </a:lnTo>
                <a:cubicBezTo>
                  <a:pt x="394244" y="175348"/>
                  <a:pt x="393783" y="175222"/>
                  <a:pt x="393315" y="175114"/>
                </a:cubicBezTo>
                <a:lnTo>
                  <a:pt x="393659" y="175197"/>
                </a:lnTo>
                <a:cubicBezTo>
                  <a:pt x="392635" y="174940"/>
                  <a:pt x="391578" y="174766"/>
                  <a:pt x="390495" y="174682"/>
                </a:cubicBezTo>
                <a:lnTo>
                  <a:pt x="389003" y="174624"/>
                </a:lnTo>
                <a:lnTo>
                  <a:pt x="379476" y="174622"/>
                </a:lnTo>
                <a:lnTo>
                  <a:pt x="379478" y="236537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/>
          </a:ln>
        </p:spPr>
      </p:sp>
      <p:sp>
        <p:nvSpPr>
          <p:cNvPr id="5" name="Rect 0"/>
          <p:cNvSpPr>
            <a:spLocks noChangeAspect="1"/>
          </p:cNvSpPr>
          <p:nvPr/>
        </p:nvSpPr>
        <p:spPr>
          <a:xfrm rot="0">
            <a:off x="3668395" y="3615690"/>
            <a:ext cx="1029335" cy="1184275"/>
          </a:xfrm>
          <a:custGeom>
            <a:gdLst>
              <a:gd fmla="*/ 324638 w 511308" name="TX0"/>
              <a:gd fmla="*/ 3459 h 593725" name="TY0"/>
              <a:gd fmla="*/ 414414 w 511308" name="TX1"/>
              <a:gd fmla="*/ 129226 h 593725" name="TY1"/>
              <a:gd fmla="*/ 413081 w 511308" name="TX2"/>
              <a:gd fmla="*/ 173664 h 593725" name="TY2"/>
              <a:gd fmla="*/ 427103 w 511308" name="TX3"/>
              <a:gd fmla="*/ 203199 h 593725" name="TY3"/>
              <a:gd fmla="*/ 427103 w 511308" name="TX4"/>
              <a:gd fmla="*/ 227012 h 593725" name="TY4"/>
              <a:gd fmla="*/ 370071 w 511308" name="TX5"/>
              <a:gd fmla="*/ 288735 h 593725" name="TY5"/>
              <a:gd fmla="*/ 331858 w 511308" name="TX6"/>
              <a:gd fmla="*/ 338904 h 593725" name="TY6"/>
              <a:gd fmla="*/ 331855 w 511308" name="TX7"/>
              <a:gd fmla="*/ 405957 h 593725" name="TY7"/>
              <a:gd fmla="*/ 345541 w 511308" name="TX8"/>
              <a:gd fmla="*/ 408547 h 593725" name="TY8"/>
              <a:gd fmla="*/ 469793 w 511308" name="TX9"/>
              <a:gd fmla="*/ 456867 h 593725" name="TY9"/>
              <a:gd fmla="*/ 506061 w 511308" name="TX10"/>
              <a:gd fmla="*/ 505748 h 593725" name="TY10"/>
              <a:gd fmla="*/ 511251 w 511308" name="TX11"/>
              <a:gd fmla="*/ 573213 h 593725" name="TY11"/>
              <a:gd fmla="*/ 493718 w 511308" name="TX12"/>
              <a:gd fmla="*/ 593668 h 593725" name="TY12"/>
              <a:gd fmla="*/ 492257 w 511308" name="TX13"/>
              <a:gd fmla="*/ 593724 h 593725" name="TY13"/>
              <a:gd fmla="*/ 19050 w 511308" name="TX14"/>
              <a:gd fmla="*/ 593724 h 593725" name="TY14"/>
              <a:gd fmla="*/ 0 w 511308" name="TX15"/>
              <a:gd fmla="*/ 574674 h 593725" name="TY15"/>
              <a:gd fmla="*/ 56 w 511308" name="TX16"/>
              <a:gd fmla="*/ 573213 h 593725" name="TY16"/>
              <a:gd fmla="*/ 5246 w 511308" name="TX17"/>
              <a:gd fmla="*/ 505748 h 593725" name="TY17"/>
              <a:gd fmla="*/ 41514 w 511308" name="TX18"/>
              <a:gd fmla="*/ 456867 h 593725" name="TY18"/>
              <a:gd fmla="*/ 165766 w 511308" name="TX19"/>
              <a:gd fmla="*/ 408547 h 593725" name="TY19"/>
              <a:gd fmla="*/ 179443 w 511308" name="TX20"/>
              <a:gd fmla="*/ 405957 h 593725" name="TY20"/>
              <a:gd fmla="*/ 179439 w 511308" name="TX21"/>
              <a:gd fmla="*/ 338897 h 593725" name="TY21"/>
              <a:gd fmla="*/ 141238 w 511308" name="TX22"/>
              <a:gd fmla="*/ 288730 h 593725" name="TY22"/>
              <a:gd fmla="*/ 84242 w 511308" name="TX23"/>
              <a:gd fmla="*/ 229232 h 593725" name="TY23"/>
              <a:gd fmla="*/ 84203 w 511308" name="TX24"/>
              <a:gd fmla="*/ 227012 h 593725" name="TY24"/>
              <a:gd fmla="*/ 84203 w 511308" name="TX25"/>
              <a:gd fmla="*/ 203199 h 593725" name="TY25"/>
              <a:gd fmla="*/ 93832 w 511308" name="TX26"/>
              <a:gd fmla="*/ 177881 h 593725" name="TY26"/>
              <a:gd fmla="*/ 91761 w 511308" name="TX27"/>
              <a:gd fmla="*/ 130174 h 593725" name="TY27"/>
              <a:gd fmla="*/ 137960 w 511308" name="TX28"/>
              <a:gd fmla="*/ 31877 h 593725" name="TY28"/>
              <a:gd fmla="*/ 208028 w 511308" name="TX29"/>
              <a:gd fmla="*/ 3174 h 593725" name="TY29"/>
              <a:gd fmla="*/ 251882 w 511308" name="TX30"/>
              <a:gd fmla="*/ 10204 h 593725" name="TY30"/>
              <a:gd fmla="*/ 254965 w 511308" name="TX31"/>
              <a:gd fmla="*/ 11432 h 593725" name="TY31"/>
              <a:gd fmla="*/ 257895 w 511308" name="TX32"/>
              <a:gd fmla="*/ 9802 h 593725" name="TY32"/>
              <a:gd fmla="*/ 324638 w 511308" name="TX33"/>
              <a:gd fmla="*/ 3459 h 593725" name="TY33"/>
              <a:gd fmla="*/ 255653 w 511308" name="TX35"/>
              <a:gd fmla="*/ 365124 h 593725" name="TY35"/>
              <a:gd fmla="*/ 198508 w 511308" name="TX36"/>
              <a:gd fmla="*/ 351178 h 593725" name="TY36"/>
              <a:gd fmla="*/ 198516 w 511308" name="TX37"/>
              <a:gd fmla="*/ 410351 h 593725" name="TY37"/>
              <a:gd fmla="*/ 255653 w 511308" name="TX38"/>
              <a:gd fmla="*/ 422274 h 593725" name="TY38"/>
              <a:gd fmla="*/ 312797 w 511308" name="TX39"/>
              <a:gd fmla="*/ 410348 h 593725" name="TY39"/>
              <a:gd fmla="*/ 312807 w 511308" name="TX40"/>
              <a:gd fmla="*/ 351174 h 593725" name="TY40"/>
              <a:gd fmla="*/ 255653 w 511308" name="TX41"/>
              <a:gd fmla="*/ 365124 h 593725" name="TY41"/>
              <a:gd fmla="*/ 341378 w 511308" name="TX43"/>
              <a:gd fmla="*/ 136524 h 593725" name="TY43"/>
              <a:gd fmla="*/ 331853 w 511308" name="TX44"/>
              <a:gd fmla="*/ 136522 h 593725" name="TY44"/>
              <a:gd fmla="*/ 331853 w 511308" name="TX45"/>
              <a:gd fmla="*/ 174624 h 593725" name="TY45"/>
              <a:gd fmla="*/ 323902 w 511308" name="TX46"/>
              <a:gd fmla="*/ 184023 h 593725" name="TY46"/>
              <a:gd fmla="*/ 322862 w 511308" name="TX47"/>
              <a:gd fmla="*/ 184138 h 593725" name="TY47"/>
              <a:gd fmla="*/ 320713 w 511308" name="TX48"/>
              <a:gd fmla="*/ 184011 h 593725" name="TY48"/>
              <a:gd fmla="*/ 274271 w 511308" name="TX49"/>
              <a:gd fmla="*/ 168806 h 593725" name="TY49"/>
              <a:gd fmla="*/ 263311 w 511308" name="TX50"/>
              <a:gd fmla="*/ 159984 h 593725" name="TY50"/>
              <a:gd fmla="*/ 262235 w 511308" name="TX51"/>
              <a:gd fmla="*/ 158968 h 593725" name="TY51"/>
              <a:gd fmla="*/ 264993 w 511308" name="TX52"/>
              <a:gd fmla="*/ 172756 h 593725" name="TY52"/>
              <a:gd fmla="*/ 257410 w 511308" name="TX53"/>
              <a:gd fmla="*/ 183987 h 593725" name="TY53"/>
              <a:gd fmla="*/ 256284 w 511308" name="TX54"/>
              <a:gd fmla="*/ 184128 h 593725" name="TY54"/>
              <a:gd fmla="*/ 244324 w 511308" name="TX55"/>
              <a:gd fmla="*/ 184670 h 593725" name="TY55"/>
              <a:gd fmla="*/ 240493 w 511308" name="TX56"/>
              <a:gd fmla="*/ 184728 h 593725" name="TY56"/>
              <a:gd fmla="*/ 240493 w 511308" name="TX57"/>
              <a:gd fmla="*/ 184728 h 593725" name="TY57"/>
              <a:gd fmla="*/ 236740 w 511308" name="TX58"/>
              <a:gd fmla="*/ 184724 h 593725" name="TY58"/>
              <a:gd fmla="*/ 173872 w 511308" name="TX59"/>
              <a:gd fmla="*/ 168599 h 593725" name="TY59"/>
              <a:gd fmla="*/ 150872 w 511308" name="TX60"/>
              <a:gd fmla="*/ 147712 h 593725" name="TY60"/>
              <a:gd fmla="*/ 150866 w 511308" name="TX61"/>
              <a:gd fmla="*/ 165087 h 593725" name="TY61"/>
              <a:gd fmla="*/ 150878 w 511308" name="TX62"/>
              <a:gd fmla="*/ 165092 h 593725" name="TY62"/>
              <a:gd fmla="*/ 150878 w 511308" name="TX63"/>
              <a:gd fmla="*/ 184142 h 593725" name="TY63"/>
              <a:gd fmla="*/ 150866 w 511308" name="TX64"/>
              <a:gd fmla="*/ 184137 h 593725" name="TY64"/>
              <a:gd fmla="*/ 150878 w 511308" name="TX65"/>
              <a:gd fmla="*/ 241299 h 593725" name="TY65"/>
              <a:gd fmla="*/ 154280 w 511308" name="TX66"/>
              <a:gd fmla="*/ 267882 h 593725" name="TY66"/>
              <a:gd fmla="*/ 154823 w 511308" name="TX67"/>
              <a:gd fmla="*/ 269875 h 593725" name="TY67"/>
              <a:gd fmla="*/ 155867 w 511308" name="TX68"/>
              <a:gd fmla="*/ 273336 h 593725" name="TY68"/>
              <a:gd fmla="*/ 156287 w 511308" name="TX69"/>
              <a:gd fmla="*/ 274616 h 593725" name="TY69"/>
              <a:gd fmla="*/ 157116 w 511308" name="TX70"/>
              <a:gd fmla="*/ 276995 h 593725" name="TY70"/>
              <a:gd fmla="*/ 156287 w 511308" name="TX71"/>
              <a:gd fmla="*/ 274616 h 593725" name="TY71"/>
              <a:gd fmla="*/ 157433 w 511308" name="TX72"/>
              <a:gd fmla="*/ 277859 h 593725" name="TY72"/>
              <a:gd fmla="*/ 158879 w 511308" name="TX73"/>
              <a:gd fmla="*/ 281527 h 593725" name="TY73"/>
              <a:gd fmla="*/ 158879 w 511308" name="TX74"/>
              <a:gd fmla="*/ 281527 h 593725" name="TY74"/>
              <a:gd fmla="*/ 160419 w 511308" name="TX75"/>
              <a:gd fmla="*/ 285043 h 593725" name="TY75"/>
              <a:gd fmla="*/ 160499 w 511308" name="TX76"/>
              <a:gd fmla="*/ 285216 h 593725" name="TY76"/>
              <a:gd fmla="*/ 161950 w 511308" name="TX77"/>
              <a:gd fmla="*/ 288228 h 593725" name="TY77"/>
              <a:gd fmla="*/ 185765 w 511308" name="TX78"/>
              <a:gd fmla="*/ 319360 h 593725" name="TY78"/>
              <a:gd fmla="*/ 184963 w 511308" name="TX79"/>
              <a:gd fmla="*/ 318635 h 593725" name="TY79"/>
              <a:gd fmla="*/ 188408 w 511308" name="TX80"/>
              <a:gd fmla="*/ 321651 h 593725" name="TY80"/>
              <a:gd fmla="*/ 185765 w 511308" name="TX81"/>
              <a:gd fmla="*/ 319360 h 593725" name="TY81"/>
              <a:gd fmla="*/ 188716 w 511308" name="TX82"/>
              <a:gd fmla="*/ 321908 h 593725" name="TY82"/>
              <a:gd fmla="*/ 188408 w 511308" name="TX83"/>
              <a:gd fmla="*/ 321651 h 593725" name="TY83"/>
              <a:gd fmla="*/ 194805 w 511308" name="TX84"/>
              <a:gd fmla="*/ 326604 h 593725" name="TY84"/>
              <a:gd fmla="*/ 195386 w 511308" name="TX85"/>
              <a:gd fmla="*/ 327017 h 593725" name="TY85"/>
              <a:gd fmla="*/ 194805 w 511308" name="TX86"/>
              <a:gd fmla="*/ 326604 h 593725" name="TY86"/>
              <a:gd fmla="*/ 198087 w 511308" name="TX87"/>
              <a:gd fmla="*/ 328857 h 593725" name="TY87"/>
              <a:gd fmla="*/ 195386 w 511308" name="TX88"/>
              <a:gd fmla="*/ 327017 h 593725" name="TY88"/>
              <a:gd fmla="*/ 255653 w 511308" name="TX89"/>
              <a:gd fmla="*/ 346074 h 593725" name="TY89"/>
              <a:gd fmla="*/ 316524 w 511308" name="TX90"/>
              <a:gd fmla="*/ 326588 h 593725" name="TY90"/>
              <a:gd fmla="*/ 319344 w 511308" name="TX91"/>
              <a:gd fmla="*/ 324500 h 593725" name="TY91"/>
              <a:gd fmla="*/ 316524 w 511308" name="TX92"/>
              <a:gd fmla="*/ 326588 h 593725" name="TY92"/>
              <a:gd fmla="*/ 319684 w 511308" name="TX93"/>
              <a:gd fmla="*/ 324238 h 593725" name="TY93"/>
              <a:gd fmla="*/ 319344 w 511308" name="TX94"/>
              <a:gd fmla="*/ 324500 h 593725" name="TY94"/>
              <a:gd fmla="*/ 325638 w 511308" name="TX95"/>
              <a:gd fmla="*/ 319274 h 593725" name="TY95"/>
              <a:gd fmla="*/ 326247 w 511308" name="TX96"/>
              <a:gd fmla="*/ 318723 h 593725" name="TY96"/>
              <a:gd fmla="*/ 328512 w 511308" name="TX97"/>
              <a:gd fmla="*/ 316595 h 593725" name="TY97"/>
              <a:gd fmla="*/ 326247 w 511308" name="TX98"/>
              <a:gd fmla="*/ 318723 h 593725" name="TY98"/>
              <a:gd fmla="*/ 329368 w 511308" name="TX99"/>
              <a:gd fmla="*/ 315756 h 593725" name="TY99"/>
              <a:gd fmla="*/ 328512 w 511308" name="TX100"/>
              <a:gd fmla="*/ 316595 h 593725" name="TY100"/>
              <a:gd fmla="*/ 331855 w 511308" name="TX101"/>
              <a:gd fmla="*/ 313210 h 593725" name="TY101"/>
              <a:gd fmla="*/ 333334 w 511308" name="TX102"/>
              <a:gd fmla="*/ 311611 h 593725" name="TY102"/>
              <a:gd fmla="*/ 349181 w 511308" name="TX103"/>
              <a:gd fmla="*/ 288576 h 593725" name="TY103"/>
              <a:gd fmla="*/ 349002 w 511308" name="TX104"/>
              <a:gd fmla="*/ 288929 h 593725" name="TY104"/>
              <a:gd fmla="*/ 350810 w 511308" name="TX105"/>
              <a:gd fmla="*/ 285211 h 593725" name="TY105"/>
              <a:gd fmla="*/ 350944 w 511308" name="TX106"/>
              <a:gd fmla="*/ 284920 h 593725" name="TY106"/>
              <a:gd fmla="*/ 350810 w 511308" name="TX107"/>
              <a:gd fmla="*/ 285211 h 593725" name="TY107"/>
              <a:gd fmla="*/ 352303 w 511308" name="TX108"/>
              <a:gd fmla="*/ 281826 h 593725" name="TY108"/>
              <a:gd fmla="*/ 350944 w 511308" name="TX109"/>
              <a:gd fmla="*/ 284920 h 593725" name="TY109"/>
              <a:gd fmla="*/ 352503 w 511308" name="TX110"/>
              <a:gd fmla="*/ 281345 h 593725" name="TY110"/>
              <a:gd fmla="*/ 352303 w 511308" name="TX111"/>
              <a:gd fmla="*/ 281826 h 593725" name="TY111"/>
              <a:gd fmla="*/ 353873 w 511308" name="TX112"/>
              <a:gd fmla="*/ 277858 h 593725" name="TY112"/>
              <a:gd fmla="*/ 352503 w 511308" name="TX113"/>
              <a:gd fmla="*/ 281345 h 593725" name="TY113"/>
              <a:gd fmla="*/ 354073 w 511308" name="TX114"/>
              <a:gd fmla="*/ 277318 h 593725" name="TY114"/>
              <a:gd fmla="*/ 353873 w 511308" name="TX115"/>
              <a:gd fmla="*/ 277858 h 593725" name="TY115"/>
              <a:gd fmla="*/ 356366 w 511308" name="TX116"/>
              <a:gd fmla="*/ 270289 h 593725" name="TY116"/>
              <a:gd fmla="*/ 360393 w 511308" name="TX117"/>
              <a:gd fmla="*/ 244046 h 593725" name="TY117"/>
              <a:gd fmla="*/ 360428 w 511308" name="TX118"/>
              <a:gd fmla="*/ 241299 h 593725" name="TY118"/>
              <a:gd fmla="*/ 360428 w 511308" name="TX119"/>
              <a:gd fmla="*/ 155574 h 593725" name="TY119"/>
              <a:gd fmla="*/ 342800 w 511308" name="TX120"/>
              <a:gd fmla="*/ 136576 h 593725" name="TY120"/>
              <a:gd fmla="*/ 341378 w 511308" name="TX121"/>
              <a:gd fmla="*/ 136524 h 593725" name="TY121"/>
              <a:gd fmla="*/ 389003 w 511308" name="TX123"/>
              <a:gd fmla="*/ 184149 h 593725" name="TY123"/>
              <a:gd fmla="*/ 379476 w 511308" name="TX124"/>
              <a:gd fmla="*/ 184147 h 593725" name="TY124"/>
              <a:gd fmla="*/ 379478 w 511308" name="TX125"/>
              <a:gd fmla="*/ 241299 h 593725" name="TY125"/>
              <a:gd fmla="*/ 376512 w 511308" name="TX126"/>
              <a:gd fmla="*/ 268363 h 593725" name="TY126"/>
              <a:gd fmla="*/ 408053 w 511308" name="TX127"/>
              <a:gd fmla="*/ 227012 h 593725" name="TY127"/>
              <a:gd fmla="*/ 408053 w 511308" name="TX128"/>
              <a:gd fmla="*/ 203199 h 593725" name="TY128"/>
              <a:gd fmla="*/ 407594 w 511308" name="TX129"/>
              <a:gd fmla="*/ 199023 h 593725" name="TY129"/>
              <a:gd fmla="*/ 407589 w 511308" name="TX130"/>
              <a:gd fmla="*/ 198975 h 593725" name="TY130"/>
              <a:gd fmla="*/ 406981 w 511308" name="TX131"/>
              <a:gd fmla="*/ 196883 h 593725" name="TY131"/>
              <a:gd fmla="*/ 406779 w 511308" name="TX132"/>
              <a:gd fmla="*/ 196321 h 593725" name="TY132"/>
              <a:gd fmla="*/ 406981 w 511308" name="TX133"/>
              <a:gd fmla="*/ 196883 h 593725" name="TY133"/>
              <a:gd fmla="*/ 406416 w 511308" name="TX134"/>
              <a:gd fmla="*/ 195460 h 593725" name="TY134"/>
              <a:gd fmla="*/ 406779 w 511308" name="TX135"/>
              <a:gd fmla="*/ 196321 h 593725" name="TY135"/>
              <a:gd fmla="*/ 406217 w 511308" name="TX136"/>
              <a:gd fmla="*/ 195017 h 593725" name="TY136"/>
              <a:gd fmla="*/ 406416 w 511308" name="TX137"/>
              <a:gd fmla="*/ 195460 h 593725" name="TY137"/>
              <a:gd fmla="*/ 405821 w 511308" name="TX138"/>
              <a:gd fmla="*/ 194243 h 593725" name="TY138"/>
              <a:gd fmla="*/ 406217 w 511308" name="TX139"/>
              <a:gd fmla="*/ 195017 h 593725" name="TY139"/>
              <a:gd fmla="*/ 405503 w 511308" name="TX140"/>
              <a:gd fmla="*/ 193661 h 593725" name="TY140"/>
              <a:gd fmla="*/ 405821 w 511308" name="TX141"/>
              <a:gd fmla="*/ 194243 h 593725" name="TY141"/>
              <a:gd fmla="*/ 405134 w 511308" name="TX142"/>
              <a:gd fmla="*/ 193061 h 593725" name="TY142"/>
              <a:gd fmla="*/ 405503 w 511308" name="TX143"/>
              <a:gd fmla="*/ 193661 h 593725" name="TY143"/>
              <a:gd fmla="*/ 404803 w 511308" name="TX144"/>
              <a:gd fmla="*/ 192545 h 593725" name="TY144"/>
              <a:gd fmla="*/ 405134 w 511308" name="TX145"/>
              <a:gd fmla="*/ 193061 h 593725" name="TY145"/>
              <a:gd fmla="*/ 404309 w 511308" name="TX146"/>
              <a:gd fmla="*/ 191855 h 593725" name="TY146"/>
              <a:gd fmla="*/ 404803 w 511308" name="TX147"/>
              <a:gd fmla="*/ 192545 h 593725" name="TY147"/>
              <a:gd fmla="*/ 404047 w 511308" name="TX148"/>
              <a:gd fmla="*/ 191505 h 593725" name="TY148"/>
              <a:gd fmla="*/ 404309 w 511308" name="TX149"/>
              <a:gd fmla="*/ 191855 h 593725" name="TY149"/>
              <a:gd fmla="*/ 399804 w 511308" name="TX150"/>
              <a:gd fmla="*/ 187505 h 593725" name="TY150"/>
              <a:gd fmla="*/ 399236 w 511308" name="TX151"/>
              <a:gd fmla="*/ 187126 h 593725" name="TY151"/>
              <a:gd fmla="*/ 399804 w 511308" name="TX152"/>
              <a:gd fmla="*/ 187505 h 593725" name="TY152"/>
              <a:gd fmla="*/ 398567 w 511308" name="TX153"/>
              <a:gd fmla="*/ 186720 h 593725" name="TY153"/>
              <a:gd fmla="*/ 399236 w 511308" name="TX154"/>
              <a:gd fmla="*/ 187126 h 593725" name="TY154"/>
              <a:gd fmla="*/ 398165 w 511308" name="TX155"/>
              <a:gd fmla="*/ 186492 h 593725" name="TY155"/>
              <a:gd fmla="*/ 398567 w 511308" name="TX156"/>
              <a:gd fmla="*/ 186720 h 593725" name="TY156"/>
              <a:gd fmla="*/ 397287 w 511308" name="TX157"/>
              <a:gd fmla="*/ 186040 h 593725" name="TY157"/>
              <a:gd fmla="*/ 398165 w 511308" name="TX158"/>
              <a:gd fmla="*/ 186492 h 593725" name="TY158"/>
              <a:gd fmla="*/ 396878 w 511308" name="TX159"/>
              <a:gd fmla="*/ 185847 h 593725" name="TY159"/>
              <a:gd fmla="*/ 397287 w 511308" name="TX160"/>
              <a:gd fmla="*/ 186040 h 593725" name="TY160"/>
              <a:gd fmla="*/ 396128 w 511308" name="TX161"/>
              <a:gd fmla="*/ 185526 h 593725" name="TY161"/>
              <a:gd fmla="*/ 396878 w 511308" name="TX162"/>
              <a:gd fmla="*/ 185847 h 593725" name="TY162"/>
              <a:gd fmla="*/ 395312 w 511308" name="TX163"/>
              <a:gd fmla="*/ 185218 h 593725" name="TY163"/>
              <a:gd fmla="*/ 396128 w 511308" name="TX164"/>
              <a:gd fmla="*/ 185526 h 593725" name="TY164"/>
              <a:gd fmla="*/ 394958 w 511308" name="TX165"/>
              <a:gd fmla="*/ 185098 h 593725" name="TY165"/>
              <a:gd fmla="*/ 395312 w 511308" name="TX166"/>
              <a:gd fmla="*/ 185218 h 593725" name="TY166"/>
              <a:gd fmla="*/ 393849 w 511308" name="TX167"/>
              <a:gd fmla="*/ 184771 h 593725" name="TY167"/>
              <a:gd fmla="*/ 394958 w 511308" name="TX168"/>
              <a:gd fmla="*/ 185098 h 593725" name="TY168"/>
              <a:gd fmla="*/ 393517 w 511308" name="TX169"/>
              <a:gd fmla="*/ 184687 h 593725" name="TY169"/>
              <a:gd fmla="*/ 393849 w 511308" name="TX170"/>
              <a:gd fmla="*/ 184771 h 593725" name="TY170"/>
              <a:gd fmla="*/ 392341 w 511308" name="TX171"/>
              <a:gd fmla="*/ 184441 h 593725" name="TY171"/>
              <a:gd fmla="*/ 393517 w 511308" name="TX172"/>
              <a:gd fmla="*/ 184687 h 593725" name="TY172"/>
              <a:gd fmla="*/ 392088 w 511308" name="TX173"/>
              <a:gd fmla="*/ 184398 h 593725" name="TY173"/>
              <a:gd fmla="*/ 392341 w 511308" name="TX174"/>
              <a:gd fmla="*/ 184441 h 593725" name="TY174"/>
              <a:gd fmla="*/ 390589 w 511308" name="TX175"/>
              <a:gd fmla="*/ 184214 h 593725" name="TY175"/>
              <a:gd fmla="*/ 389003 w 511308" name="TX176"/>
              <a:gd fmla="*/ 184149 h 593725" name="TY176"/>
              <a:gd fmla="*/ 103253 w 511308" name="TX178"/>
              <a:gd fmla="*/ 227012 h 593725" name="TY178"/>
              <a:gd fmla="*/ 134800 w 511308" name="TX179"/>
              <a:gd fmla="*/ 268365 h 593725" name="TY179"/>
              <a:gd fmla="*/ 131828 w 511308" name="TX180"/>
              <a:gd fmla="*/ 241299 h 593725" name="TY180"/>
              <a:gd fmla="*/ 131826 w 511308" name="TX181"/>
              <a:gd fmla="*/ 184147 h 593725" name="TY181"/>
              <a:gd fmla="*/ 122303 w 511308" name="TX182"/>
              <a:gd fmla="*/ 184149 h 593725" name="TY182"/>
              <a:gd fmla="*/ 103306 w 511308" name="TX183"/>
              <a:gd fmla="*/ 201777 h 593725" name="TY183"/>
              <a:gd fmla="*/ 103253 w 511308" name="TX184"/>
              <a:gd fmla="*/ 203199 h 593725" name="TY184"/>
              <a:gd fmla="*/ 103253 w 511308" name="TX185"/>
              <a:gd fmla="*/ 227012 h 593725" name="TY185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5" y="TY85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  <a:cxn ang="0">
                <a:pos x="TX96" y="TY96"/>
              </a:cxn>
              <a:cxn ang="0">
                <a:pos x="TX97" y="TY97"/>
              </a:cxn>
              <a:cxn ang="0">
                <a:pos x="TX98" y="TY98"/>
              </a:cxn>
              <a:cxn ang="0">
                <a:pos x="TX99" y="TY99"/>
              </a:cxn>
              <a:cxn ang="0">
                <a:pos x="TX100" y="TY100"/>
              </a:cxn>
              <a:cxn ang="0">
                <a:pos x="TX101" y="TY101"/>
              </a:cxn>
              <a:cxn ang="0">
                <a:pos x="TX102" y="TY102"/>
              </a:cxn>
              <a:cxn ang="0">
                <a:pos x="TX103" y="TY103"/>
              </a:cxn>
              <a:cxn ang="0">
                <a:pos x="TX104" y="TY104"/>
              </a:cxn>
              <a:cxn ang="0">
                <a:pos x="TX105" y="TY105"/>
              </a:cxn>
              <a:cxn ang="0">
                <a:pos x="TX106" y="TY106"/>
              </a:cxn>
              <a:cxn ang="0">
                <a:pos x="TX107" y="TY107"/>
              </a:cxn>
              <a:cxn ang="0">
                <a:pos x="TX108" y="TY108"/>
              </a:cxn>
              <a:cxn ang="0">
                <a:pos x="TX109" y="TY109"/>
              </a:cxn>
              <a:cxn ang="0">
                <a:pos x="TX110" y="TY110"/>
              </a:cxn>
              <a:cxn ang="0">
                <a:pos x="TX111" y="TY111"/>
              </a:cxn>
              <a:cxn ang="0">
                <a:pos x="TX112" y="TY112"/>
              </a:cxn>
              <a:cxn ang="0">
                <a:pos x="TX113" y="TY113"/>
              </a:cxn>
              <a:cxn ang="0">
                <a:pos x="TX114" y="TY114"/>
              </a:cxn>
              <a:cxn ang="0">
                <a:pos x="TX115" y="TY115"/>
              </a:cxn>
              <a:cxn ang="0">
                <a:pos x="TX116" y="TY116"/>
              </a:cxn>
              <a:cxn ang="0">
                <a:pos x="TX117" y="TY117"/>
              </a:cxn>
              <a:cxn ang="0">
                <a:pos x="TX118" y="TY118"/>
              </a:cxn>
              <a:cxn ang="0">
                <a:pos x="TX119" y="TY119"/>
              </a:cxn>
              <a:cxn ang="0">
                <a:pos x="TX120" y="TY120"/>
              </a:cxn>
              <a:cxn ang="0">
                <a:pos x="TX121" y="TY121"/>
              </a:cxn>
              <a:cxn ang="0">
                <a:pos x="TX123" y="TY123"/>
              </a:cxn>
              <a:cxn ang="0">
                <a:pos x="TX124" y="TY124"/>
              </a:cxn>
              <a:cxn ang="0">
                <a:pos x="TX125" y="TY125"/>
              </a:cxn>
              <a:cxn ang="0">
                <a:pos x="TX126" y="TY126"/>
              </a:cxn>
              <a:cxn ang="0">
                <a:pos x="TX127" y="TY127"/>
              </a:cxn>
              <a:cxn ang="0">
                <a:pos x="TX128" y="TY128"/>
              </a:cxn>
              <a:cxn ang="0">
                <a:pos x="TX129" y="TY129"/>
              </a:cxn>
              <a:cxn ang="0">
                <a:pos x="TX130" y="TY130"/>
              </a:cxn>
              <a:cxn ang="0">
                <a:pos x="TX131" y="TY131"/>
              </a:cxn>
              <a:cxn ang="0">
                <a:pos x="TX132" y="TY132"/>
              </a:cxn>
              <a:cxn ang="0">
                <a:pos x="TX133" y="TY133"/>
              </a:cxn>
              <a:cxn ang="0">
                <a:pos x="TX134" y="TY134"/>
              </a:cxn>
              <a:cxn ang="0">
                <a:pos x="TX135" y="TY135"/>
              </a:cxn>
              <a:cxn ang="0">
                <a:pos x="TX136" y="TY136"/>
              </a:cxn>
              <a:cxn ang="0">
                <a:pos x="TX137" y="TY137"/>
              </a:cxn>
              <a:cxn ang="0">
                <a:pos x="TX138" y="TY138"/>
              </a:cxn>
              <a:cxn ang="0">
                <a:pos x="TX139" y="TY139"/>
              </a:cxn>
              <a:cxn ang="0">
                <a:pos x="TX140" y="TY140"/>
              </a:cxn>
              <a:cxn ang="0">
                <a:pos x="TX141" y="TY141"/>
              </a:cxn>
              <a:cxn ang="0">
                <a:pos x="TX142" y="TY142"/>
              </a:cxn>
              <a:cxn ang="0">
                <a:pos x="TX143" y="TY143"/>
              </a:cxn>
              <a:cxn ang="0">
                <a:pos x="TX144" y="TY144"/>
              </a:cxn>
              <a:cxn ang="0">
                <a:pos x="TX145" y="TY145"/>
              </a:cxn>
              <a:cxn ang="0">
                <a:pos x="TX146" y="TY146"/>
              </a:cxn>
              <a:cxn ang="0">
                <a:pos x="TX147" y="TY147"/>
              </a:cxn>
              <a:cxn ang="0">
                <a:pos x="TX148" y="TY148"/>
              </a:cxn>
              <a:cxn ang="0">
                <a:pos x="TX149" y="TY149"/>
              </a:cxn>
              <a:cxn ang="0">
                <a:pos x="TX150" y="TY150"/>
              </a:cxn>
              <a:cxn ang="0">
                <a:pos x="TX151" y="TY151"/>
              </a:cxn>
              <a:cxn ang="0">
                <a:pos x="TX152" y="TY152"/>
              </a:cxn>
              <a:cxn ang="0">
                <a:pos x="TX153" y="TY153"/>
              </a:cxn>
              <a:cxn ang="0">
                <a:pos x="TX154" y="TY154"/>
              </a:cxn>
              <a:cxn ang="0">
                <a:pos x="TX155" y="TY155"/>
              </a:cxn>
              <a:cxn ang="0">
                <a:pos x="TX156" y="TY156"/>
              </a:cxn>
              <a:cxn ang="0">
                <a:pos x="TX157" y="TY157"/>
              </a:cxn>
              <a:cxn ang="0">
                <a:pos x="TX158" y="TY158"/>
              </a:cxn>
              <a:cxn ang="0">
                <a:pos x="TX159" y="TY159"/>
              </a:cxn>
              <a:cxn ang="0">
                <a:pos x="TX160" y="TY160"/>
              </a:cxn>
              <a:cxn ang="0">
                <a:pos x="TX161" y="TY161"/>
              </a:cxn>
              <a:cxn ang="0">
                <a:pos x="TX162" y="TY162"/>
              </a:cxn>
              <a:cxn ang="0">
                <a:pos x="TX163" y="TY163"/>
              </a:cxn>
              <a:cxn ang="0">
                <a:pos x="TX164" y="TY164"/>
              </a:cxn>
              <a:cxn ang="0">
                <a:pos x="TX165" y="TY165"/>
              </a:cxn>
              <a:cxn ang="0">
                <a:pos x="TX166" y="TY166"/>
              </a:cxn>
              <a:cxn ang="0">
                <a:pos x="TX167" y="TY167"/>
              </a:cxn>
              <a:cxn ang="0">
                <a:pos x="TX168" y="TY168"/>
              </a:cxn>
              <a:cxn ang="0">
                <a:pos x="TX169" y="TY169"/>
              </a:cxn>
              <a:cxn ang="0">
                <a:pos x="TX170" y="TY170"/>
              </a:cxn>
              <a:cxn ang="0">
                <a:pos x="TX171" y="TY171"/>
              </a:cxn>
              <a:cxn ang="0">
                <a:pos x="TX172" y="TY172"/>
              </a:cxn>
              <a:cxn ang="0">
                <a:pos x="TX173" y="TY173"/>
              </a:cxn>
              <a:cxn ang="0">
                <a:pos x="TX174" y="TY174"/>
              </a:cxn>
              <a:cxn ang="0">
                <a:pos x="TX175" y="TY175"/>
              </a:cxn>
              <a:cxn ang="0">
                <a:pos x="TX176" y="TY176"/>
              </a:cxn>
              <a:cxn ang="0">
                <a:pos x="TX178" y="TY178"/>
              </a:cxn>
              <a:cxn ang="0">
                <a:pos x="TX179" y="TY179"/>
              </a:cxn>
              <a:cxn ang="0">
                <a:pos x="TX180" y="TY180"/>
              </a:cxn>
              <a:cxn ang="0">
                <a:pos x="TX181" y="TY181"/>
              </a:cxn>
              <a:cxn ang="0">
                <a:pos x="TX182" y="TY182"/>
              </a:cxn>
              <a:cxn ang="0">
                <a:pos x="TX183" y="TY183"/>
              </a:cxn>
              <a:cxn ang="0">
                <a:pos x="TX184" y="TY184"/>
              </a:cxn>
              <a:cxn ang="0">
                <a:pos x="TX185" y="TY185"/>
              </a:cxn>
            </a:cxnLst>
            <a:rect l="l" t="t" r="r" b="b"/>
            <a:pathLst>
              <a:path w="511308" h="593725">
                <a:moveTo>
                  <a:pt x="324638" y="3459"/>
                </a:moveTo>
                <a:cubicBezTo>
                  <a:pt x="370172" y="14842"/>
                  <a:pt x="408037" y="65454"/>
                  <a:pt x="414414" y="129226"/>
                </a:cubicBezTo>
                <a:cubicBezTo>
                  <a:pt x="415973" y="144810"/>
                  <a:pt x="415480" y="158777"/>
                  <a:pt x="413081" y="173664"/>
                </a:cubicBezTo>
                <a:cubicBezTo>
                  <a:pt x="421634" y="180648"/>
                  <a:pt x="427103" y="191285"/>
                  <a:pt x="427103" y="203199"/>
                </a:cubicBezTo>
                <a:lnTo>
                  <a:pt x="427103" y="227012"/>
                </a:lnTo>
                <a:cubicBezTo>
                  <a:pt x="427103" y="259563"/>
                  <a:pt x="401983" y="286246"/>
                  <a:pt x="370071" y="288735"/>
                </a:cubicBezTo>
                <a:cubicBezTo>
                  <a:pt x="361826" y="308593"/>
                  <a:pt x="348561" y="325846"/>
                  <a:pt x="331858" y="338904"/>
                </a:cubicBezTo>
                <a:lnTo>
                  <a:pt x="331855" y="405957"/>
                </a:lnTo>
                <a:cubicBezTo>
                  <a:pt x="336500" y="405972"/>
                  <a:pt x="341141" y="406836"/>
                  <a:pt x="345541" y="408547"/>
                </a:cubicBezTo>
                <a:lnTo>
                  <a:pt x="469793" y="456867"/>
                </a:lnTo>
                <a:cubicBezTo>
                  <a:pt x="490275" y="464833"/>
                  <a:pt x="504375" y="483837"/>
                  <a:pt x="506061" y="505748"/>
                </a:cubicBezTo>
                <a:lnTo>
                  <a:pt x="511251" y="573213"/>
                </a:lnTo>
                <a:cubicBezTo>
                  <a:pt x="512058" y="583703"/>
                  <a:pt x="504208" y="592861"/>
                  <a:pt x="493718" y="593668"/>
                </a:cubicBezTo>
                <a:cubicBezTo>
                  <a:pt x="493232" y="593705"/>
                  <a:pt x="492744" y="593724"/>
                  <a:pt x="492257" y="593724"/>
                </a:cubicBezTo>
                <a:lnTo>
                  <a:pt x="19050" y="593724"/>
                </a:lnTo>
                <a:cubicBezTo>
                  <a:pt x="8529" y="593724"/>
                  <a:pt x="0" y="585195"/>
                  <a:pt x="0" y="574674"/>
                </a:cubicBezTo>
                <a:cubicBezTo>
                  <a:pt x="0" y="574187"/>
                  <a:pt x="19" y="573699"/>
                  <a:pt x="56" y="573213"/>
                </a:cubicBezTo>
                <a:lnTo>
                  <a:pt x="5246" y="505748"/>
                </a:lnTo>
                <a:cubicBezTo>
                  <a:pt x="6931" y="483837"/>
                  <a:pt x="21032" y="464833"/>
                  <a:pt x="41514" y="456867"/>
                </a:cubicBezTo>
                <a:lnTo>
                  <a:pt x="165766" y="408547"/>
                </a:lnTo>
                <a:cubicBezTo>
                  <a:pt x="170163" y="406837"/>
                  <a:pt x="174801" y="405973"/>
                  <a:pt x="179443" y="405957"/>
                </a:cubicBezTo>
                <a:lnTo>
                  <a:pt x="179439" y="338897"/>
                </a:lnTo>
                <a:cubicBezTo>
                  <a:pt x="162741" y="325839"/>
                  <a:pt x="149480" y="308589"/>
                  <a:pt x="141238" y="288730"/>
                </a:cubicBezTo>
                <a:cubicBezTo>
                  <a:pt x="110052" y="286303"/>
                  <a:pt x="85354" y="260769"/>
                  <a:pt x="84242" y="229232"/>
                </a:cubicBezTo>
                <a:lnTo>
                  <a:pt x="84203" y="227012"/>
                </a:lnTo>
                <a:lnTo>
                  <a:pt x="84203" y="203199"/>
                </a:lnTo>
                <a:cubicBezTo>
                  <a:pt x="84203" y="193480"/>
                  <a:pt x="87842" y="184612"/>
                  <a:pt x="93832" y="177881"/>
                </a:cubicBezTo>
                <a:cubicBezTo>
                  <a:pt x="92430" y="164157"/>
                  <a:pt x="91761" y="148266"/>
                  <a:pt x="91761" y="130174"/>
                </a:cubicBezTo>
                <a:cubicBezTo>
                  <a:pt x="91761" y="88522"/>
                  <a:pt x="108950" y="55289"/>
                  <a:pt x="137960" y="31877"/>
                </a:cubicBezTo>
                <a:cubicBezTo>
                  <a:pt x="160115" y="13997"/>
                  <a:pt x="188569" y="3174"/>
                  <a:pt x="208028" y="3174"/>
                </a:cubicBezTo>
                <a:cubicBezTo>
                  <a:pt x="224748" y="3174"/>
                  <a:pt x="239373" y="5492"/>
                  <a:pt x="251882" y="10204"/>
                </a:cubicBezTo>
                <a:lnTo>
                  <a:pt x="254965" y="11432"/>
                </a:lnTo>
                <a:lnTo>
                  <a:pt x="257895" y="9802"/>
                </a:lnTo>
                <a:cubicBezTo>
                  <a:pt x="277573" y="-648"/>
                  <a:pt x="299970" y="-2708"/>
                  <a:pt x="324638" y="3459"/>
                </a:cubicBezTo>
                <a:close/>
                <a:moveTo>
                  <a:pt x="255653" y="365124"/>
                </a:moveTo>
                <a:cubicBezTo>
                  <a:pt x="235041" y="365124"/>
                  <a:pt x="215605" y="360088"/>
                  <a:pt x="198508" y="351178"/>
                </a:cubicBezTo>
                <a:lnTo>
                  <a:pt x="198516" y="410351"/>
                </a:lnTo>
                <a:cubicBezTo>
                  <a:pt x="221536" y="418300"/>
                  <a:pt x="240582" y="422274"/>
                  <a:pt x="255653" y="422274"/>
                </a:cubicBezTo>
                <a:cubicBezTo>
                  <a:pt x="270726" y="422274"/>
                  <a:pt x="289774" y="418299"/>
                  <a:pt x="312797" y="410348"/>
                </a:cubicBezTo>
                <a:lnTo>
                  <a:pt x="312807" y="351174"/>
                </a:lnTo>
                <a:cubicBezTo>
                  <a:pt x="295709" y="360086"/>
                  <a:pt x="276269" y="365124"/>
                  <a:pt x="255653" y="365124"/>
                </a:cubicBezTo>
                <a:close/>
                <a:moveTo>
                  <a:pt x="341378" y="136524"/>
                </a:moveTo>
                <a:lnTo>
                  <a:pt x="331853" y="136522"/>
                </a:lnTo>
                <a:lnTo>
                  <a:pt x="331853" y="174624"/>
                </a:lnTo>
                <a:cubicBezTo>
                  <a:pt x="331853" y="179423"/>
                  <a:pt x="328341" y="183282"/>
                  <a:pt x="323902" y="184023"/>
                </a:cubicBezTo>
                <a:lnTo>
                  <a:pt x="322862" y="184138"/>
                </a:lnTo>
                <a:cubicBezTo>
                  <a:pt x="322160" y="184176"/>
                  <a:pt x="321440" y="184136"/>
                  <a:pt x="320713" y="184011"/>
                </a:cubicBezTo>
                <a:cubicBezTo>
                  <a:pt x="299601" y="180377"/>
                  <a:pt x="284209" y="175432"/>
                  <a:pt x="274271" y="168806"/>
                </a:cubicBezTo>
                <a:cubicBezTo>
                  <a:pt x="270890" y="166552"/>
                  <a:pt x="267242" y="163614"/>
                  <a:pt x="263311" y="159984"/>
                </a:cubicBezTo>
                <a:lnTo>
                  <a:pt x="262235" y="158968"/>
                </a:lnTo>
                <a:lnTo>
                  <a:pt x="264993" y="172756"/>
                </a:lnTo>
                <a:cubicBezTo>
                  <a:pt x="266047" y="178023"/>
                  <a:pt x="262549" y="183033"/>
                  <a:pt x="257410" y="183987"/>
                </a:cubicBezTo>
                <a:lnTo>
                  <a:pt x="256284" y="184128"/>
                </a:lnTo>
                <a:cubicBezTo>
                  <a:pt x="252180" y="184401"/>
                  <a:pt x="248194" y="184581"/>
                  <a:pt x="244324" y="184670"/>
                </a:cubicBezTo>
                <a:lnTo>
                  <a:pt x="240493" y="184728"/>
                </a:lnTo>
                <a:lnTo>
                  <a:pt x="240493" y="184728"/>
                </a:lnTo>
                <a:lnTo>
                  <a:pt x="236740" y="184724"/>
                </a:lnTo>
                <a:cubicBezTo>
                  <a:pt x="209503" y="184468"/>
                  <a:pt x="188549" y="179213"/>
                  <a:pt x="173872" y="168599"/>
                </a:cubicBezTo>
                <a:cubicBezTo>
                  <a:pt x="165357" y="162442"/>
                  <a:pt x="157688" y="155476"/>
                  <a:pt x="150872" y="147712"/>
                </a:cubicBezTo>
                <a:lnTo>
                  <a:pt x="150866" y="165087"/>
                </a:lnTo>
                <a:lnTo>
                  <a:pt x="150878" y="165092"/>
                </a:lnTo>
                <a:lnTo>
                  <a:pt x="150878" y="184142"/>
                </a:lnTo>
                <a:lnTo>
                  <a:pt x="150866" y="184137"/>
                </a:lnTo>
                <a:lnTo>
                  <a:pt x="150878" y="241299"/>
                </a:lnTo>
                <a:cubicBezTo>
                  <a:pt x="150878" y="250484"/>
                  <a:pt x="152060" y="259393"/>
                  <a:pt x="154280" y="267882"/>
                </a:cubicBezTo>
                <a:lnTo>
                  <a:pt x="154823" y="269875"/>
                </a:lnTo>
                <a:lnTo>
                  <a:pt x="155867" y="273336"/>
                </a:lnTo>
                <a:cubicBezTo>
                  <a:pt x="156004" y="273764"/>
                  <a:pt x="156144" y="274191"/>
                  <a:pt x="156287" y="274616"/>
                </a:cubicBezTo>
                <a:cubicBezTo>
                  <a:pt x="156553" y="275412"/>
                  <a:pt x="156830" y="276206"/>
                  <a:pt x="157116" y="276995"/>
                </a:cubicBezTo>
                <a:lnTo>
                  <a:pt x="156287" y="274616"/>
                </a:lnTo>
                <a:cubicBezTo>
                  <a:pt x="156652" y="275705"/>
                  <a:pt x="157034" y="276786"/>
                  <a:pt x="157433" y="277859"/>
                </a:cubicBezTo>
                <a:lnTo>
                  <a:pt x="158879" y="281527"/>
                </a:lnTo>
                <a:lnTo>
                  <a:pt x="158879" y="281527"/>
                </a:lnTo>
                <a:lnTo>
                  <a:pt x="160419" y="285043"/>
                </a:lnTo>
                <a:cubicBezTo>
                  <a:pt x="160445" y="285101"/>
                  <a:pt x="160472" y="285158"/>
                  <a:pt x="160499" y="285216"/>
                </a:cubicBezTo>
                <a:cubicBezTo>
                  <a:pt x="160965" y="286224"/>
                  <a:pt x="161450" y="287231"/>
                  <a:pt x="161950" y="288228"/>
                </a:cubicBezTo>
                <a:cubicBezTo>
                  <a:pt x="167887" y="300060"/>
                  <a:pt x="176001" y="310613"/>
                  <a:pt x="185765" y="319360"/>
                </a:cubicBezTo>
                <a:lnTo>
                  <a:pt x="184963" y="318635"/>
                </a:lnTo>
                <a:cubicBezTo>
                  <a:pt x="186089" y="319665"/>
                  <a:pt x="187238" y="320670"/>
                  <a:pt x="188408" y="321651"/>
                </a:cubicBezTo>
                <a:lnTo>
                  <a:pt x="185765" y="319360"/>
                </a:lnTo>
                <a:cubicBezTo>
                  <a:pt x="186732" y="320228"/>
                  <a:pt x="187716" y="321077"/>
                  <a:pt x="188716" y="321908"/>
                </a:cubicBezTo>
                <a:lnTo>
                  <a:pt x="188408" y="321651"/>
                </a:lnTo>
                <a:cubicBezTo>
                  <a:pt x="190474" y="323382"/>
                  <a:pt x="192608" y="325034"/>
                  <a:pt x="194805" y="326604"/>
                </a:cubicBezTo>
                <a:cubicBezTo>
                  <a:pt x="194998" y="326743"/>
                  <a:pt x="195192" y="326880"/>
                  <a:pt x="195386" y="327017"/>
                </a:cubicBezTo>
                <a:lnTo>
                  <a:pt x="194805" y="326604"/>
                </a:lnTo>
                <a:cubicBezTo>
                  <a:pt x="195884" y="327375"/>
                  <a:pt x="196978" y="328126"/>
                  <a:pt x="198087" y="328857"/>
                </a:cubicBezTo>
                <a:lnTo>
                  <a:pt x="195386" y="327017"/>
                </a:lnTo>
                <a:cubicBezTo>
                  <a:pt x="212432" y="339023"/>
                  <a:pt x="233219" y="346074"/>
                  <a:pt x="255653" y="346074"/>
                </a:cubicBezTo>
                <a:cubicBezTo>
                  <a:pt x="278353" y="346074"/>
                  <a:pt x="299367" y="338855"/>
                  <a:pt x="316524" y="326588"/>
                </a:cubicBezTo>
                <a:cubicBezTo>
                  <a:pt x="317475" y="325908"/>
                  <a:pt x="318416" y="325212"/>
                  <a:pt x="319344" y="324500"/>
                </a:cubicBezTo>
                <a:lnTo>
                  <a:pt x="316524" y="326588"/>
                </a:lnTo>
                <a:cubicBezTo>
                  <a:pt x="317593" y="325824"/>
                  <a:pt x="318646" y="325041"/>
                  <a:pt x="319684" y="324238"/>
                </a:cubicBezTo>
                <a:lnTo>
                  <a:pt x="319344" y="324500"/>
                </a:lnTo>
                <a:cubicBezTo>
                  <a:pt x="321510" y="322840"/>
                  <a:pt x="323610" y="321096"/>
                  <a:pt x="325638" y="319274"/>
                </a:cubicBezTo>
                <a:cubicBezTo>
                  <a:pt x="325841" y="319092"/>
                  <a:pt x="326044" y="318908"/>
                  <a:pt x="326247" y="318723"/>
                </a:cubicBezTo>
                <a:cubicBezTo>
                  <a:pt x="327013" y="318024"/>
                  <a:pt x="327768" y="317315"/>
                  <a:pt x="328512" y="316595"/>
                </a:cubicBezTo>
                <a:lnTo>
                  <a:pt x="326247" y="318723"/>
                </a:lnTo>
                <a:cubicBezTo>
                  <a:pt x="327308" y="317756"/>
                  <a:pt x="328348" y="316766"/>
                  <a:pt x="329368" y="315756"/>
                </a:cubicBezTo>
                <a:lnTo>
                  <a:pt x="328512" y="316595"/>
                </a:lnTo>
                <a:cubicBezTo>
                  <a:pt x="329651" y="315492"/>
                  <a:pt x="330766" y="314364"/>
                  <a:pt x="331855" y="313210"/>
                </a:cubicBezTo>
                <a:lnTo>
                  <a:pt x="333334" y="311611"/>
                </a:lnTo>
                <a:cubicBezTo>
                  <a:pt x="339586" y="304707"/>
                  <a:pt x="344932" y="296966"/>
                  <a:pt x="349181" y="288576"/>
                </a:cubicBezTo>
                <a:lnTo>
                  <a:pt x="349002" y="288929"/>
                </a:lnTo>
                <a:cubicBezTo>
                  <a:pt x="349628" y="287703"/>
                  <a:pt x="350231" y="286464"/>
                  <a:pt x="350810" y="285211"/>
                </a:cubicBezTo>
                <a:cubicBezTo>
                  <a:pt x="350854" y="285116"/>
                  <a:pt x="350899" y="285018"/>
                  <a:pt x="350944" y="284920"/>
                </a:cubicBezTo>
                <a:lnTo>
                  <a:pt x="350810" y="285211"/>
                </a:lnTo>
                <a:cubicBezTo>
                  <a:pt x="351327" y="284093"/>
                  <a:pt x="351825" y="282964"/>
                  <a:pt x="352303" y="281826"/>
                </a:cubicBezTo>
                <a:lnTo>
                  <a:pt x="350944" y="284920"/>
                </a:lnTo>
                <a:cubicBezTo>
                  <a:pt x="351485" y="283740"/>
                  <a:pt x="352005" y="282548"/>
                  <a:pt x="352503" y="281345"/>
                </a:cubicBezTo>
                <a:lnTo>
                  <a:pt x="352303" y="281826"/>
                </a:lnTo>
                <a:cubicBezTo>
                  <a:pt x="352852" y="280516"/>
                  <a:pt x="353376" y="279194"/>
                  <a:pt x="353873" y="277858"/>
                </a:cubicBezTo>
                <a:lnTo>
                  <a:pt x="352503" y="281345"/>
                </a:lnTo>
                <a:cubicBezTo>
                  <a:pt x="353053" y="280016"/>
                  <a:pt x="353577" y="278673"/>
                  <a:pt x="354073" y="277318"/>
                </a:cubicBezTo>
                <a:lnTo>
                  <a:pt x="353873" y="277858"/>
                </a:lnTo>
                <a:cubicBezTo>
                  <a:pt x="354797" y="275378"/>
                  <a:pt x="355629" y="272854"/>
                  <a:pt x="356366" y="270289"/>
                </a:cubicBezTo>
                <a:cubicBezTo>
                  <a:pt x="358770" y="261923"/>
                  <a:pt x="360159" y="253128"/>
                  <a:pt x="360393" y="244046"/>
                </a:cubicBezTo>
                <a:lnTo>
                  <a:pt x="360428" y="241299"/>
                </a:lnTo>
                <a:lnTo>
                  <a:pt x="360428" y="155574"/>
                </a:lnTo>
                <a:cubicBezTo>
                  <a:pt x="360428" y="145531"/>
                  <a:pt x="352657" y="137304"/>
                  <a:pt x="342800" y="136576"/>
                </a:cubicBezTo>
                <a:lnTo>
                  <a:pt x="341378" y="136524"/>
                </a:lnTo>
                <a:close/>
                <a:moveTo>
                  <a:pt x="389003" y="184149"/>
                </a:moveTo>
                <a:lnTo>
                  <a:pt x="379476" y="184147"/>
                </a:lnTo>
                <a:lnTo>
                  <a:pt x="379478" y="241299"/>
                </a:lnTo>
                <a:cubicBezTo>
                  <a:pt x="379478" y="250595"/>
                  <a:pt x="378454" y="259652"/>
                  <a:pt x="376512" y="268363"/>
                </a:cubicBezTo>
                <a:cubicBezTo>
                  <a:pt x="394689" y="263400"/>
                  <a:pt x="408053" y="246767"/>
                  <a:pt x="408053" y="227012"/>
                </a:cubicBezTo>
                <a:lnTo>
                  <a:pt x="408053" y="203199"/>
                </a:lnTo>
                <a:cubicBezTo>
                  <a:pt x="408053" y="201764"/>
                  <a:pt x="407895" y="200367"/>
                  <a:pt x="407594" y="199023"/>
                </a:cubicBezTo>
                <a:lnTo>
                  <a:pt x="407589" y="198975"/>
                </a:lnTo>
                <a:cubicBezTo>
                  <a:pt x="407405" y="198205"/>
                  <a:pt x="407211" y="197535"/>
                  <a:pt x="406981" y="196883"/>
                </a:cubicBezTo>
                <a:cubicBezTo>
                  <a:pt x="406920" y="196691"/>
                  <a:pt x="406851" y="196505"/>
                  <a:pt x="406779" y="196321"/>
                </a:cubicBezTo>
                <a:lnTo>
                  <a:pt x="406981" y="196883"/>
                </a:lnTo>
                <a:cubicBezTo>
                  <a:pt x="406811" y="196399"/>
                  <a:pt x="406623" y="195925"/>
                  <a:pt x="406416" y="195460"/>
                </a:cubicBezTo>
                <a:lnTo>
                  <a:pt x="406779" y="196321"/>
                </a:lnTo>
                <a:cubicBezTo>
                  <a:pt x="406608" y="195878"/>
                  <a:pt x="406420" y="195443"/>
                  <a:pt x="406217" y="195017"/>
                </a:cubicBezTo>
                <a:lnTo>
                  <a:pt x="406416" y="195460"/>
                </a:lnTo>
                <a:cubicBezTo>
                  <a:pt x="406232" y="195047"/>
                  <a:pt x="406033" y="194641"/>
                  <a:pt x="405821" y="194243"/>
                </a:cubicBezTo>
                <a:lnTo>
                  <a:pt x="406217" y="195017"/>
                </a:lnTo>
                <a:cubicBezTo>
                  <a:pt x="405997" y="194554"/>
                  <a:pt x="405758" y="194102"/>
                  <a:pt x="405503" y="193661"/>
                </a:cubicBezTo>
                <a:lnTo>
                  <a:pt x="405821" y="194243"/>
                </a:lnTo>
                <a:cubicBezTo>
                  <a:pt x="405606" y="193840"/>
                  <a:pt x="405377" y="193446"/>
                  <a:pt x="405134" y="193061"/>
                </a:cubicBezTo>
                <a:lnTo>
                  <a:pt x="405503" y="193661"/>
                </a:lnTo>
                <a:cubicBezTo>
                  <a:pt x="405282" y="193281"/>
                  <a:pt x="405049" y="192909"/>
                  <a:pt x="404803" y="192545"/>
                </a:cubicBezTo>
                <a:lnTo>
                  <a:pt x="405134" y="193061"/>
                </a:lnTo>
                <a:cubicBezTo>
                  <a:pt x="404874" y="192648"/>
                  <a:pt x="404599" y="192246"/>
                  <a:pt x="404309" y="191855"/>
                </a:cubicBezTo>
                <a:lnTo>
                  <a:pt x="404803" y="192545"/>
                </a:lnTo>
                <a:cubicBezTo>
                  <a:pt x="404563" y="192190"/>
                  <a:pt x="404310" y="191843"/>
                  <a:pt x="404047" y="191505"/>
                </a:cubicBezTo>
                <a:lnTo>
                  <a:pt x="404309" y="191855"/>
                </a:lnTo>
                <a:cubicBezTo>
                  <a:pt x="403058" y="190170"/>
                  <a:pt x="401534" y="188698"/>
                  <a:pt x="399804" y="187505"/>
                </a:cubicBezTo>
                <a:cubicBezTo>
                  <a:pt x="399617" y="187374"/>
                  <a:pt x="399427" y="187249"/>
                  <a:pt x="399236" y="187126"/>
                </a:cubicBezTo>
                <a:lnTo>
                  <a:pt x="399804" y="187505"/>
                </a:lnTo>
                <a:cubicBezTo>
                  <a:pt x="399403" y="187228"/>
                  <a:pt x="398990" y="186966"/>
                  <a:pt x="398567" y="186720"/>
                </a:cubicBezTo>
                <a:lnTo>
                  <a:pt x="399236" y="187126"/>
                </a:lnTo>
                <a:cubicBezTo>
                  <a:pt x="398886" y="186904"/>
                  <a:pt x="398529" y="186692"/>
                  <a:pt x="398165" y="186492"/>
                </a:cubicBezTo>
                <a:lnTo>
                  <a:pt x="398567" y="186720"/>
                </a:lnTo>
                <a:cubicBezTo>
                  <a:pt x="398150" y="186478"/>
                  <a:pt x="397723" y="186251"/>
                  <a:pt x="397287" y="186040"/>
                </a:cubicBezTo>
                <a:lnTo>
                  <a:pt x="398165" y="186492"/>
                </a:lnTo>
                <a:cubicBezTo>
                  <a:pt x="397745" y="186261"/>
                  <a:pt x="397316" y="186046"/>
                  <a:pt x="396878" y="185847"/>
                </a:cubicBezTo>
                <a:lnTo>
                  <a:pt x="397287" y="186040"/>
                </a:lnTo>
                <a:cubicBezTo>
                  <a:pt x="396908" y="185856"/>
                  <a:pt x="396521" y="185685"/>
                  <a:pt x="396128" y="185526"/>
                </a:cubicBezTo>
                <a:lnTo>
                  <a:pt x="396878" y="185847"/>
                </a:lnTo>
                <a:cubicBezTo>
                  <a:pt x="396368" y="185615"/>
                  <a:pt x="395845" y="185405"/>
                  <a:pt x="395312" y="185218"/>
                </a:cubicBezTo>
                <a:lnTo>
                  <a:pt x="396128" y="185526"/>
                </a:lnTo>
                <a:cubicBezTo>
                  <a:pt x="395744" y="185371"/>
                  <a:pt x="395354" y="185228"/>
                  <a:pt x="394958" y="185098"/>
                </a:cubicBezTo>
                <a:lnTo>
                  <a:pt x="395312" y="185218"/>
                </a:lnTo>
                <a:cubicBezTo>
                  <a:pt x="394833" y="185050"/>
                  <a:pt x="394345" y="184901"/>
                  <a:pt x="393849" y="184771"/>
                </a:cubicBezTo>
                <a:lnTo>
                  <a:pt x="394958" y="185098"/>
                </a:lnTo>
                <a:cubicBezTo>
                  <a:pt x="394485" y="184943"/>
                  <a:pt x="394005" y="184806"/>
                  <a:pt x="393517" y="184687"/>
                </a:cubicBezTo>
                <a:lnTo>
                  <a:pt x="393849" y="184771"/>
                </a:lnTo>
                <a:cubicBezTo>
                  <a:pt x="393354" y="184641"/>
                  <a:pt x="392851" y="184531"/>
                  <a:pt x="392341" y="184441"/>
                </a:cubicBezTo>
                <a:lnTo>
                  <a:pt x="393517" y="184687"/>
                </a:lnTo>
                <a:cubicBezTo>
                  <a:pt x="393047" y="184573"/>
                  <a:pt x="392570" y="184476"/>
                  <a:pt x="392088" y="184398"/>
                </a:cubicBezTo>
                <a:lnTo>
                  <a:pt x="392341" y="184441"/>
                </a:lnTo>
                <a:cubicBezTo>
                  <a:pt x="391765" y="184339"/>
                  <a:pt x="391181" y="184263"/>
                  <a:pt x="390589" y="184214"/>
                </a:cubicBezTo>
                <a:lnTo>
                  <a:pt x="389003" y="184149"/>
                </a:lnTo>
                <a:close/>
                <a:moveTo>
                  <a:pt x="103253" y="227012"/>
                </a:moveTo>
                <a:cubicBezTo>
                  <a:pt x="103253" y="246767"/>
                  <a:pt x="116618" y="263401"/>
                  <a:pt x="134800" y="268365"/>
                </a:cubicBezTo>
                <a:cubicBezTo>
                  <a:pt x="132852" y="259646"/>
                  <a:pt x="131828" y="250592"/>
                  <a:pt x="131828" y="241299"/>
                </a:cubicBezTo>
                <a:lnTo>
                  <a:pt x="131826" y="184147"/>
                </a:lnTo>
                <a:lnTo>
                  <a:pt x="122303" y="184149"/>
                </a:lnTo>
                <a:cubicBezTo>
                  <a:pt x="112261" y="184149"/>
                  <a:pt x="104033" y="191920"/>
                  <a:pt x="103306" y="201777"/>
                </a:cubicBezTo>
                <a:lnTo>
                  <a:pt x="103253" y="203199"/>
                </a:lnTo>
                <a:lnTo>
                  <a:pt x="103253" y="227012"/>
                </a:lnTo>
                <a:close/>
              </a:path>
            </a:pathLst>
          </a:custGeom>
          <a:solidFill>
            <a:srgbClr val="000000"/>
          </a:solidFill>
          <a:ln w="0">
            <a:noFill/>
            <a:prstDash/>
          </a:ln>
        </p:spPr>
      </p:sp>
      <p:pic>
        <p:nvPicPr>
          <p:cNvPr id="6" name="그림 3" descr="C:/Users/dnjsd/AppData/Roaming/PolarisOffice/ETemp/12968_6987368/fImage230911068467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90115" y="3884930"/>
            <a:ext cx="641985" cy="636905"/>
          </a:xfrm>
          <a:prstGeom prst="rect"/>
          <a:noFill/>
        </p:spPr>
      </p:pic>
      <p:sp>
        <p:nvSpPr>
          <p:cNvPr id="7" name="텍스트 상자 4"/>
          <p:cNvSpPr txBox="1">
            <a:spLocks/>
          </p:cNvSpPr>
          <p:nvPr/>
        </p:nvSpPr>
        <p:spPr>
          <a:xfrm rot="0">
            <a:off x="1996440" y="4608195"/>
            <a:ext cx="10312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2</a:t>
            </a:r>
            <a:r>
              <a:rPr lang="ko-KR" sz="1800">
                <a:latin typeface="맑은 고딕" charset="0"/>
                <a:ea typeface="맑은 고딕" charset="0"/>
              </a:rPr>
              <a:t>BTC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5"/>
          <p:cNvSpPr txBox="1">
            <a:spLocks/>
          </p:cNvSpPr>
          <p:nvPr/>
        </p:nvSpPr>
        <p:spPr>
          <a:xfrm rot="0">
            <a:off x="568960" y="4834255"/>
            <a:ext cx="8775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Alice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6"/>
          <p:cNvSpPr txBox="1">
            <a:spLocks/>
          </p:cNvSpPr>
          <p:nvPr/>
        </p:nvSpPr>
        <p:spPr>
          <a:xfrm rot="0">
            <a:off x="3731895" y="4788535"/>
            <a:ext cx="89535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Bob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7"/>
          <p:cNvSpPr>
            <a:spLocks/>
          </p:cNvSpPr>
          <p:nvPr/>
        </p:nvSpPr>
        <p:spPr>
          <a:xfrm rot="0">
            <a:off x="1617345" y="4130040"/>
            <a:ext cx="380365" cy="154305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도형 8"/>
          <p:cNvSpPr>
            <a:spLocks/>
          </p:cNvSpPr>
          <p:nvPr/>
        </p:nvSpPr>
        <p:spPr>
          <a:xfrm rot="0">
            <a:off x="3126105" y="4129405"/>
            <a:ext cx="380365" cy="154305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2" name="그림 9" descr="C:/Users/dnjsd/AppData/Roaming/PolarisOffice/ETemp/12968_6987368/fImage34451112633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250680" y="2282190"/>
            <a:ext cx="1050925" cy="1052195"/>
          </a:xfrm>
          <a:prstGeom prst="rect"/>
          <a:noFill/>
        </p:spPr>
      </p:pic>
      <p:pic>
        <p:nvPicPr>
          <p:cNvPr id="13" name="그림 10" descr="C:/Users/dnjsd/AppData/Roaming/PolarisOffice/ETemp/12968_6987368/fImage34451113650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286240" y="3763645"/>
            <a:ext cx="1050925" cy="1052195"/>
          </a:xfrm>
          <a:prstGeom prst="rect"/>
          <a:noFill/>
        </p:spPr>
      </p:pic>
      <p:pic>
        <p:nvPicPr>
          <p:cNvPr id="14" name="그림 11" descr="C:/Users/dnjsd/AppData/Roaming/PolarisOffice/ETemp/12968_6987368/fImage344511149169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312910" y="5236210"/>
            <a:ext cx="1050925" cy="1052195"/>
          </a:xfrm>
          <a:prstGeom prst="rect"/>
          <a:noFill/>
        </p:spPr>
      </p:pic>
      <p:cxnSp>
        <p:nvCxnSpPr>
          <p:cNvPr id="15" name="도형 12"/>
          <p:cNvCxnSpPr/>
          <p:nvPr/>
        </p:nvCxnSpPr>
        <p:spPr>
          <a:xfrm rot="0">
            <a:off x="5168265" y="2864485"/>
            <a:ext cx="10160" cy="374142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도형 13"/>
          <p:cNvSpPr>
            <a:spLocks/>
          </p:cNvSpPr>
          <p:nvPr/>
        </p:nvSpPr>
        <p:spPr>
          <a:xfrm rot="0">
            <a:off x="5954395" y="3270250"/>
            <a:ext cx="2106295" cy="203327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Bob’s address :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200">
                <a:latin typeface="맑은 고딕" charset="0"/>
                <a:ea typeface="맑은 고딕" charset="0"/>
              </a:rPr>
              <a:t>Dg1j5hB1g4H7vdGh</a:t>
            </a:r>
            <a:endParaRPr lang="ko-KR" altLang="en-US" sz="120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Amount of BTC :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200">
                <a:latin typeface="맑은 고딕" charset="0"/>
                <a:ea typeface="맑은 고딕" charset="0"/>
              </a:rPr>
              <a:t>2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Alice’s signature :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200">
                <a:latin typeface="맑은 고딕" charset="0"/>
                <a:ea typeface="맑은 고딕" charset="0"/>
              </a:rPr>
              <a:t>5j1H3jaSv1aN3fng13j</a:t>
            </a:r>
            <a:endParaRPr lang="ko-KR" altLang="en-US" sz="12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Alice’s public key :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200">
                <a:latin typeface="맑은 고딕" charset="0"/>
                <a:ea typeface="맑은 고딕" charset="0"/>
              </a:rPr>
              <a:t>6j3Kd95jAvb34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cxnSp>
        <p:nvCxnSpPr>
          <p:cNvPr id="17" name="도형 14"/>
          <p:cNvCxnSpPr/>
          <p:nvPr/>
        </p:nvCxnSpPr>
        <p:spPr>
          <a:xfrm rot="0" flipV="1">
            <a:off x="8060055" y="2807970"/>
            <a:ext cx="1191260" cy="1497330"/>
          </a:xfrm>
          <a:prstGeom prst="bentConnector3">
            <a:avLst>
              <a:gd name="adj1" fmla="val 49977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도형 15"/>
          <p:cNvCxnSpPr/>
          <p:nvPr/>
        </p:nvCxnSpPr>
        <p:spPr>
          <a:xfrm rot="0" flipV="1">
            <a:off x="8060055" y="4289425"/>
            <a:ext cx="1226820" cy="15875"/>
          </a:xfrm>
          <a:prstGeom prst="bentConnector3">
            <a:avLst>
              <a:gd name="adj1" fmla="val 49968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도형 16"/>
          <p:cNvCxnSpPr/>
          <p:nvPr/>
        </p:nvCxnSpPr>
        <p:spPr>
          <a:xfrm rot="0">
            <a:off x="8060055" y="4304665"/>
            <a:ext cx="1253490" cy="1457960"/>
          </a:xfrm>
          <a:prstGeom prst="bentConnector3">
            <a:avLst>
              <a:gd name="adj1" fmla="val 47593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412115" y="207645"/>
            <a:ext cx="11370310" cy="7639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작업증명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17" descr="C:/Users/dnjsd/AppData/Roaming/PolarisOffice/ETemp/12968_6987368/fImage344511205724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2005" y="2896870"/>
            <a:ext cx="1050925" cy="1052195"/>
          </a:xfrm>
          <a:prstGeom prst="rect"/>
          <a:noFill/>
        </p:spPr>
      </p:pic>
      <p:sp>
        <p:nvSpPr>
          <p:cNvPr id="5" name="도형 18"/>
          <p:cNvSpPr>
            <a:spLocks/>
          </p:cNvSpPr>
          <p:nvPr/>
        </p:nvSpPr>
        <p:spPr>
          <a:xfrm rot="0">
            <a:off x="2330450" y="2710815"/>
            <a:ext cx="1591945" cy="1437640"/>
          </a:xfrm>
          <a:prstGeom prst="rect"/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24"/>
          <p:cNvSpPr>
            <a:spLocks/>
          </p:cNvSpPr>
          <p:nvPr/>
        </p:nvSpPr>
        <p:spPr>
          <a:xfrm rot="0">
            <a:off x="2475230" y="2830195"/>
            <a:ext cx="371475" cy="351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45"/>
          <p:cNvSpPr>
            <a:spLocks/>
          </p:cNvSpPr>
          <p:nvPr/>
        </p:nvSpPr>
        <p:spPr>
          <a:xfrm rot="0">
            <a:off x="2954020" y="2829560"/>
            <a:ext cx="371475" cy="351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도형 46"/>
          <p:cNvSpPr>
            <a:spLocks/>
          </p:cNvSpPr>
          <p:nvPr/>
        </p:nvSpPr>
        <p:spPr>
          <a:xfrm rot="0">
            <a:off x="3405505" y="2829560"/>
            <a:ext cx="371475" cy="351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도형 47"/>
          <p:cNvSpPr>
            <a:spLocks/>
          </p:cNvSpPr>
          <p:nvPr/>
        </p:nvSpPr>
        <p:spPr>
          <a:xfrm rot="0">
            <a:off x="2475230" y="3254375"/>
            <a:ext cx="371475" cy="351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도형 48"/>
          <p:cNvSpPr>
            <a:spLocks/>
          </p:cNvSpPr>
          <p:nvPr/>
        </p:nvSpPr>
        <p:spPr>
          <a:xfrm rot="0">
            <a:off x="2945130" y="3254375"/>
            <a:ext cx="371475" cy="351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도형 49"/>
          <p:cNvSpPr>
            <a:spLocks/>
          </p:cNvSpPr>
          <p:nvPr/>
        </p:nvSpPr>
        <p:spPr>
          <a:xfrm rot="0">
            <a:off x="3397250" y="3254375"/>
            <a:ext cx="371475" cy="351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도형 50"/>
          <p:cNvSpPr>
            <a:spLocks/>
          </p:cNvSpPr>
          <p:nvPr/>
        </p:nvSpPr>
        <p:spPr>
          <a:xfrm rot="0">
            <a:off x="2466340" y="3679825"/>
            <a:ext cx="371475" cy="351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도형 51"/>
          <p:cNvSpPr>
            <a:spLocks/>
          </p:cNvSpPr>
          <p:nvPr/>
        </p:nvSpPr>
        <p:spPr>
          <a:xfrm rot="0">
            <a:off x="2945130" y="3679825"/>
            <a:ext cx="371475" cy="351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도형 52"/>
          <p:cNvSpPr>
            <a:spLocks/>
          </p:cNvSpPr>
          <p:nvPr/>
        </p:nvSpPr>
        <p:spPr>
          <a:xfrm rot="0">
            <a:off x="3406140" y="3679825"/>
            <a:ext cx="371475" cy="351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도형 53"/>
          <p:cNvSpPr>
            <a:spLocks/>
          </p:cNvSpPr>
          <p:nvPr/>
        </p:nvSpPr>
        <p:spPr>
          <a:xfrm rot="0">
            <a:off x="4951730" y="2267585"/>
            <a:ext cx="2395220" cy="232283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SHA-256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7" name="도형 54"/>
          <p:cNvSpPr>
            <a:spLocks/>
          </p:cNvSpPr>
          <p:nvPr/>
        </p:nvSpPr>
        <p:spPr>
          <a:xfrm rot="0">
            <a:off x="4147820" y="3180715"/>
            <a:ext cx="641985" cy="443230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도형 55"/>
          <p:cNvSpPr>
            <a:spLocks/>
          </p:cNvSpPr>
          <p:nvPr/>
        </p:nvSpPr>
        <p:spPr>
          <a:xfrm rot="0">
            <a:off x="7553960" y="3099435"/>
            <a:ext cx="850265" cy="579120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56"/>
          <p:cNvSpPr txBox="1">
            <a:spLocks/>
          </p:cNvSpPr>
          <p:nvPr/>
        </p:nvSpPr>
        <p:spPr>
          <a:xfrm rot="0">
            <a:off x="8304530" y="3253105"/>
            <a:ext cx="3569970" cy="27813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000087ay6901df428253336e01h93810376dj84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294"/>
          <p:cNvSpPr txBox="1">
            <a:spLocks/>
          </p:cNvSpPr>
          <p:nvPr/>
        </p:nvSpPr>
        <p:spPr>
          <a:xfrm rot="0">
            <a:off x="2520950" y="4481830"/>
            <a:ext cx="12115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Nonce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295"/>
          <p:cNvSpPr txBox="1">
            <a:spLocks/>
          </p:cNvSpPr>
          <p:nvPr/>
        </p:nvSpPr>
        <p:spPr>
          <a:xfrm rot="0">
            <a:off x="2909570" y="4147185"/>
            <a:ext cx="46164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+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70310" cy="7639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작업증명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07440"/>
            <a:ext cx="11371580" cy="50596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작업 난이도 : 블록당 평균계산시간 10분을 기준으로 조절됨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2,160개의 블록마다 21,600분 기준으로 조절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bits로 조절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Picture " descr="C:/Users/dnjsd/AppData/Roaming/PolarisOffice/ETemp/12968_6987368/fImage34451156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2005" y="3764280"/>
            <a:ext cx="1050925" cy="1052195"/>
          </a:xfrm>
          <a:prstGeom prst="rect"/>
          <a:noFill/>
        </p:spPr>
      </p:pic>
      <p:sp>
        <p:nvSpPr>
          <p:cNvPr id="5" name="Rect 0"/>
          <p:cNvSpPr>
            <a:spLocks/>
          </p:cNvSpPr>
          <p:nvPr/>
        </p:nvSpPr>
        <p:spPr>
          <a:xfrm rot="0">
            <a:off x="2330450" y="3578225"/>
            <a:ext cx="1591945" cy="1437640"/>
          </a:xfrm>
          <a:prstGeom prst="rect"/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>
            <a:spLocks/>
          </p:cNvSpPr>
          <p:nvPr/>
        </p:nvSpPr>
        <p:spPr>
          <a:xfrm rot="0">
            <a:off x="2475230" y="3697605"/>
            <a:ext cx="371475" cy="351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2954020" y="3696970"/>
            <a:ext cx="371475" cy="351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3405505" y="3696970"/>
            <a:ext cx="371475" cy="351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2475230" y="4121785"/>
            <a:ext cx="371475" cy="351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2945130" y="4121785"/>
            <a:ext cx="371475" cy="351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3397250" y="4121785"/>
            <a:ext cx="371475" cy="351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2466340" y="4547235"/>
            <a:ext cx="371475" cy="351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2945130" y="4547235"/>
            <a:ext cx="371475" cy="351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3406140" y="4547235"/>
            <a:ext cx="371475" cy="351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4951730" y="3134995"/>
            <a:ext cx="2395220" cy="2322830"/>
          </a:xfrm>
          <a:prstGeom prst="round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SHA-256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4147820" y="4048125"/>
            <a:ext cx="641985" cy="443230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Rect 0"/>
          <p:cNvSpPr>
            <a:spLocks/>
          </p:cNvSpPr>
          <p:nvPr/>
        </p:nvSpPr>
        <p:spPr>
          <a:xfrm rot="0">
            <a:off x="7553960" y="3966845"/>
            <a:ext cx="850265" cy="579120"/>
          </a:xfrm>
          <a:prstGeom prst="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8458835" y="3767455"/>
            <a:ext cx="35699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>
              <a:lnSpc>
                <a:spcPct val="150000"/>
              </a:lnSpc>
              <a:buFontTx/>
              <a:buNone/>
            </a:pPr>
            <a:r>
              <a:rPr lang="ko-KR" sz="1200">
                <a:solidFill>
                  <a:srgbClr val="FF0000"/>
                </a:solidFill>
                <a:latin typeface="맑은 고딕" charset="0"/>
                <a:ea typeface="맑은 고딕" charset="0"/>
              </a:rPr>
              <a:t>000087ay6901df428253336e01h93810376dj84</a:t>
            </a:r>
            <a:endParaRPr lang="ko-KR" altLang="en-US" sz="120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>
              <a:lnSpc>
                <a:spcPct val="150000"/>
              </a:lnSpc>
              <a:buFontTx/>
              <a:buNone/>
            </a:pPr>
            <a:r>
              <a:rPr lang="ko-KR" sz="1200">
                <a:solidFill>
                  <a:srgbClr val="FF0000"/>
                </a:solidFill>
                <a:latin typeface="맑은 고딕" charset="0"/>
                <a:ea typeface="맑은 고딕" charset="0"/>
              </a:rPr>
              <a:t>00000138k246hf6324y8fehd88935981df88914</a:t>
            </a:r>
            <a:endParaRPr lang="ko-KR" altLang="en-US" sz="120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>
              <a:lnSpc>
                <a:spcPct val="150000"/>
              </a:lnSpc>
              <a:buFontTx/>
              <a:buNone/>
            </a:pPr>
            <a:r>
              <a:rPr lang="ko-KR" sz="1200">
                <a:solidFill>
                  <a:srgbClr val="36B700"/>
                </a:solidFill>
                <a:latin typeface="맑은 고딕" charset="0"/>
                <a:ea typeface="맑은 고딕" charset="0"/>
              </a:rPr>
              <a:t>00000013h5b13235813593h5b1h3f9351936fg</a:t>
            </a:r>
            <a:endParaRPr lang="ko-KR" altLang="en-US" sz="1200">
              <a:solidFill>
                <a:srgbClr val="36B7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58"/>
          <p:cNvSpPr txBox="1">
            <a:spLocks/>
          </p:cNvSpPr>
          <p:nvPr/>
        </p:nvSpPr>
        <p:spPr>
          <a:xfrm rot="0">
            <a:off x="2566035" y="5466715"/>
            <a:ext cx="12115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Nonce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60"/>
          <p:cNvSpPr txBox="1">
            <a:spLocks/>
          </p:cNvSpPr>
          <p:nvPr/>
        </p:nvSpPr>
        <p:spPr>
          <a:xfrm rot="0">
            <a:off x="2954655" y="5132070"/>
            <a:ext cx="46164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+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412115" y="207645"/>
            <a:ext cx="11370310" cy="7639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작업증명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07035" y="1161415"/>
            <a:ext cx="11376025" cy="50596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72" descr="C:/Users/dnjsd/AppData/Roaming/PolarisOffice/ETemp/12968_6987368/fImage344511869358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710" y="3150235"/>
            <a:ext cx="1050925" cy="1052195"/>
          </a:xfrm>
          <a:prstGeom prst="rect"/>
          <a:noFill/>
        </p:spPr>
      </p:pic>
      <p:sp>
        <p:nvSpPr>
          <p:cNvPr id="5" name="도형 73"/>
          <p:cNvSpPr>
            <a:spLocks/>
          </p:cNvSpPr>
          <p:nvPr/>
        </p:nvSpPr>
        <p:spPr>
          <a:xfrm rot="0">
            <a:off x="2764155" y="2964180"/>
            <a:ext cx="1591945" cy="1437640"/>
          </a:xfrm>
          <a:prstGeom prst="rect"/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도형 74"/>
          <p:cNvSpPr>
            <a:spLocks/>
          </p:cNvSpPr>
          <p:nvPr/>
        </p:nvSpPr>
        <p:spPr>
          <a:xfrm rot="0">
            <a:off x="2908935" y="3083560"/>
            <a:ext cx="371475" cy="351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도형 75"/>
          <p:cNvSpPr>
            <a:spLocks/>
          </p:cNvSpPr>
          <p:nvPr/>
        </p:nvSpPr>
        <p:spPr>
          <a:xfrm rot="0">
            <a:off x="3387725" y="3082925"/>
            <a:ext cx="371475" cy="351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76"/>
          <p:cNvSpPr>
            <a:spLocks/>
          </p:cNvSpPr>
          <p:nvPr/>
        </p:nvSpPr>
        <p:spPr>
          <a:xfrm rot="0">
            <a:off x="3839210" y="3082925"/>
            <a:ext cx="371475" cy="351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도형 77"/>
          <p:cNvSpPr>
            <a:spLocks/>
          </p:cNvSpPr>
          <p:nvPr/>
        </p:nvSpPr>
        <p:spPr>
          <a:xfrm rot="0">
            <a:off x="2908935" y="3507740"/>
            <a:ext cx="371475" cy="351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도형 78"/>
          <p:cNvSpPr>
            <a:spLocks/>
          </p:cNvSpPr>
          <p:nvPr/>
        </p:nvSpPr>
        <p:spPr>
          <a:xfrm rot="0">
            <a:off x="3378835" y="3507740"/>
            <a:ext cx="371475" cy="351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도형 79"/>
          <p:cNvSpPr>
            <a:spLocks/>
          </p:cNvSpPr>
          <p:nvPr/>
        </p:nvSpPr>
        <p:spPr>
          <a:xfrm rot="0">
            <a:off x="3830955" y="3507740"/>
            <a:ext cx="371475" cy="351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도형 80"/>
          <p:cNvSpPr>
            <a:spLocks/>
          </p:cNvSpPr>
          <p:nvPr/>
        </p:nvSpPr>
        <p:spPr>
          <a:xfrm rot="0">
            <a:off x="2900045" y="3933190"/>
            <a:ext cx="371475" cy="351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도형 81"/>
          <p:cNvSpPr>
            <a:spLocks/>
          </p:cNvSpPr>
          <p:nvPr/>
        </p:nvSpPr>
        <p:spPr>
          <a:xfrm rot="0">
            <a:off x="3378835" y="3933190"/>
            <a:ext cx="371475" cy="351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도형 82"/>
          <p:cNvSpPr>
            <a:spLocks/>
          </p:cNvSpPr>
          <p:nvPr/>
        </p:nvSpPr>
        <p:spPr>
          <a:xfrm rot="0">
            <a:off x="3839845" y="3933190"/>
            <a:ext cx="371475" cy="351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5" name="그림 86" descr="C:/Users/dnjsd/AppData/Roaming/PolarisOffice/ETemp/12968_6987368/fImage344512006962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75930" y="1550035"/>
            <a:ext cx="1050925" cy="1052195"/>
          </a:xfrm>
          <a:prstGeom prst="rect"/>
          <a:noFill/>
        </p:spPr>
      </p:pic>
      <p:pic>
        <p:nvPicPr>
          <p:cNvPr id="16" name="그림 87" descr="C:/Users/dnjsd/AppData/Roaming/PolarisOffice/ETemp/12968_6987368/fImage34451201446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075295" y="3149600"/>
            <a:ext cx="1050925" cy="1052195"/>
          </a:xfrm>
          <a:prstGeom prst="rect"/>
          <a:noFill/>
        </p:spPr>
      </p:pic>
      <p:pic>
        <p:nvPicPr>
          <p:cNvPr id="17" name="그림 88" descr="C:/Users/dnjsd/AppData/Roaming/PolarisOffice/ETemp/12968_6987368/fImage344512025705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38160" y="4739005"/>
            <a:ext cx="1050925" cy="1052195"/>
          </a:xfrm>
          <a:prstGeom prst="rect"/>
          <a:noFill/>
        </p:spPr>
      </p:pic>
      <p:sp>
        <p:nvSpPr>
          <p:cNvPr id="18" name="도형 89"/>
          <p:cNvSpPr>
            <a:spLocks/>
          </p:cNvSpPr>
          <p:nvPr/>
        </p:nvSpPr>
        <p:spPr>
          <a:xfrm rot="0">
            <a:off x="6315075" y="1373505"/>
            <a:ext cx="1591945" cy="1437640"/>
          </a:xfrm>
          <a:prstGeom prst="rect"/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도형 90"/>
          <p:cNvSpPr>
            <a:spLocks/>
          </p:cNvSpPr>
          <p:nvPr/>
        </p:nvSpPr>
        <p:spPr>
          <a:xfrm rot="0">
            <a:off x="6459855" y="1492885"/>
            <a:ext cx="371475" cy="351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도형 91"/>
          <p:cNvSpPr>
            <a:spLocks/>
          </p:cNvSpPr>
          <p:nvPr/>
        </p:nvSpPr>
        <p:spPr>
          <a:xfrm rot="0">
            <a:off x="6938645" y="1492250"/>
            <a:ext cx="371475" cy="351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도형 92"/>
          <p:cNvSpPr>
            <a:spLocks/>
          </p:cNvSpPr>
          <p:nvPr/>
        </p:nvSpPr>
        <p:spPr>
          <a:xfrm rot="0">
            <a:off x="7390130" y="1492250"/>
            <a:ext cx="371475" cy="351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도형 93"/>
          <p:cNvSpPr>
            <a:spLocks/>
          </p:cNvSpPr>
          <p:nvPr/>
        </p:nvSpPr>
        <p:spPr>
          <a:xfrm rot="0">
            <a:off x="6459855" y="1917065"/>
            <a:ext cx="371475" cy="351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도형 94"/>
          <p:cNvSpPr>
            <a:spLocks/>
          </p:cNvSpPr>
          <p:nvPr/>
        </p:nvSpPr>
        <p:spPr>
          <a:xfrm rot="0">
            <a:off x="6929755" y="1917065"/>
            <a:ext cx="371475" cy="351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도형 95"/>
          <p:cNvSpPr>
            <a:spLocks/>
          </p:cNvSpPr>
          <p:nvPr/>
        </p:nvSpPr>
        <p:spPr>
          <a:xfrm rot="0">
            <a:off x="7381875" y="1917065"/>
            <a:ext cx="371475" cy="351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도형 96"/>
          <p:cNvSpPr>
            <a:spLocks/>
          </p:cNvSpPr>
          <p:nvPr/>
        </p:nvSpPr>
        <p:spPr>
          <a:xfrm rot="0">
            <a:off x="6450965" y="2342515"/>
            <a:ext cx="371475" cy="351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도형 97"/>
          <p:cNvSpPr>
            <a:spLocks/>
          </p:cNvSpPr>
          <p:nvPr/>
        </p:nvSpPr>
        <p:spPr>
          <a:xfrm rot="0">
            <a:off x="6929755" y="2342515"/>
            <a:ext cx="371475" cy="351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7" name="도형 98"/>
          <p:cNvSpPr>
            <a:spLocks/>
          </p:cNvSpPr>
          <p:nvPr/>
        </p:nvSpPr>
        <p:spPr>
          <a:xfrm rot="0">
            <a:off x="7390765" y="2342515"/>
            <a:ext cx="371475" cy="351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도형 109"/>
          <p:cNvSpPr>
            <a:spLocks/>
          </p:cNvSpPr>
          <p:nvPr/>
        </p:nvSpPr>
        <p:spPr>
          <a:xfrm rot="0">
            <a:off x="6315075" y="2963545"/>
            <a:ext cx="1591945" cy="1437640"/>
          </a:xfrm>
          <a:prstGeom prst="rect"/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도형 110"/>
          <p:cNvSpPr>
            <a:spLocks/>
          </p:cNvSpPr>
          <p:nvPr/>
        </p:nvSpPr>
        <p:spPr>
          <a:xfrm rot="0">
            <a:off x="6459855" y="3082925"/>
            <a:ext cx="371475" cy="351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도형 111"/>
          <p:cNvSpPr>
            <a:spLocks/>
          </p:cNvSpPr>
          <p:nvPr/>
        </p:nvSpPr>
        <p:spPr>
          <a:xfrm rot="0">
            <a:off x="6938645" y="3082290"/>
            <a:ext cx="371475" cy="351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도형 112"/>
          <p:cNvSpPr>
            <a:spLocks/>
          </p:cNvSpPr>
          <p:nvPr/>
        </p:nvSpPr>
        <p:spPr>
          <a:xfrm rot="0">
            <a:off x="7390130" y="3082290"/>
            <a:ext cx="371475" cy="351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도형 113"/>
          <p:cNvSpPr>
            <a:spLocks/>
          </p:cNvSpPr>
          <p:nvPr/>
        </p:nvSpPr>
        <p:spPr>
          <a:xfrm rot="0">
            <a:off x="6459855" y="3507105"/>
            <a:ext cx="371475" cy="351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도형 114"/>
          <p:cNvSpPr>
            <a:spLocks/>
          </p:cNvSpPr>
          <p:nvPr/>
        </p:nvSpPr>
        <p:spPr>
          <a:xfrm rot="0">
            <a:off x="6929755" y="3507105"/>
            <a:ext cx="371475" cy="351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도형 115"/>
          <p:cNvSpPr>
            <a:spLocks/>
          </p:cNvSpPr>
          <p:nvPr/>
        </p:nvSpPr>
        <p:spPr>
          <a:xfrm rot="0">
            <a:off x="7381875" y="3507105"/>
            <a:ext cx="371475" cy="351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도형 116"/>
          <p:cNvSpPr>
            <a:spLocks/>
          </p:cNvSpPr>
          <p:nvPr/>
        </p:nvSpPr>
        <p:spPr>
          <a:xfrm rot="0">
            <a:off x="6450965" y="3932555"/>
            <a:ext cx="371475" cy="351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6" name="도형 117"/>
          <p:cNvSpPr>
            <a:spLocks/>
          </p:cNvSpPr>
          <p:nvPr/>
        </p:nvSpPr>
        <p:spPr>
          <a:xfrm rot="0">
            <a:off x="6929755" y="3932555"/>
            <a:ext cx="371475" cy="351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도형 118"/>
          <p:cNvSpPr>
            <a:spLocks/>
          </p:cNvSpPr>
          <p:nvPr/>
        </p:nvSpPr>
        <p:spPr>
          <a:xfrm rot="0">
            <a:off x="7390765" y="3932555"/>
            <a:ext cx="371475" cy="351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도형 119"/>
          <p:cNvSpPr>
            <a:spLocks/>
          </p:cNvSpPr>
          <p:nvPr/>
        </p:nvSpPr>
        <p:spPr>
          <a:xfrm rot="0">
            <a:off x="6323965" y="4544695"/>
            <a:ext cx="1591945" cy="1437640"/>
          </a:xfrm>
          <a:prstGeom prst="rect"/>
          <a:solidFill>
            <a:schemeClr val="accent4">
              <a:lumMod val="40000"/>
              <a:lumOff val="6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도형 120"/>
          <p:cNvSpPr>
            <a:spLocks/>
          </p:cNvSpPr>
          <p:nvPr/>
        </p:nvSpPr>
        <p:spPr>
          <a:xfrm rot="0">
            <a:off x="6468745" y="4664075"/>
            <a:ext cx="371475" cy="351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도형 121"/>
          <p:cNvSpPr>
            <a:spLocks/>
          </p:cNvSpPr>
          <p:nvPr/>
        </p:nvSpPr>
        <p:spPr>
          <a:xfrm rot="0">
            <a:off x="6947535" y="4663440"/>
            <a:ext cx="371475" cy="351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도형 122"/>
          <p:cNvSpPr>
            <a:spLocks/>
          </p:cNvSpPr>
          <p:nvPr/>
        </p:nvSpPr>
        <p:spPr>
          <a:xfrm rot="0">
            <a:off x="7399020" y="4663440"/>
            <a:ext cx="371475" cy="351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도형 123"/>
          <p:cNvSpPr>
            <a:spLocks/>
          </p:cNvSpPr>
          <p:nvPr/>
        </p:nvSpPr>
        <p:spPr>
          <a:xfrm rot="0">
            <a:off x="6468745" y="5088255"/>
            <a:ext cx="371475" cy="351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도형 124"/>
          <p:cNvSpPr>
            <a:spLocks/>
          </p:cNvSpPr>
          <p:nvPr/>
        </p:nvSpPr>
        <p:spPr>
          <a:xfrm rot="0">
            <a:off x="6938645" y="5088255"/>
            <a:ext cx="371475" cy="351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4" name="도형 125"/>
          <p:cNvSpPr>
            <a:spLocks/>
          </p:cNvSpPr>
          <p:nvPr/>
        </p:nvSpPr>
        <p:spPr>
          <a:xfrm rot="0">
            <a:off x="7390765" y="5088255"/>
            <a:ext cx="371475" cy="351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5" name="도형 126"/>
          <p:cNvSpPr>
            <a:spLocks/>
          </p:cNvSpPr>
          <p:nvPr/>
        </p:nvSpPr>
        <p:spPr>
          <a:xfrm rot="0">
            <a:off x="6459855" y="5513705"/>
            <a:ext cx="371475" cy="351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6" name="도형 127"/>
          <p:cNvSpPr>
            <a:spLocks/>
          </p:cNvSpPr>
          <p:nvPr/>
        </p:nvSpPr>
        <p:spPr>
          <a:xfrm rot="0">
            <a:off x="6938645" y="5513705"/>
            <a:ext cx="371475" cy="351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7" name="도형 128"/>
          <p:cNvSpPr>
            <a:spLocks/>
          </p:cNvSpPr>
          <p:nvPr/>
        </p:nvSpPr>
        <p:spPr>
          <a:xfrm rot="0">
            <a:off x="7399655" y="5513705"/>
            <a:ext cx="371475" cy="351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8" name="텍스트 상자 129"/>
          <p:cNvSpPr txBox="1">
            <a:spLocks/>
          </p:cNvSpPr>
          <p:nvPr/>
        </p:nvSpPr>
        <p:spPr>
          <a:xfrm rot="0">
            <a:off x="9343390" y="1897380"/>
            <a:ext cx="101282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Good!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130"/>
          <p:cNvSpPr txBox="1">
            <a:spLocks/>
          </p:cNvSpPr>
          <p:nvPr/>
        </p:nvSpPr>
        <p:spPr>
          <a:xfrm rot="0">
            <a:off x="9351645" y="3496310"/>
            <a:ext cx="101282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Good!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0" name="텍스트 상자 131"/>
          <p:cNvSpPr txBox="1">
            <a:spLocks/>
          </p:cNvSpPr>
          <p:nvPr/>
        </p:nvSpPr>
        <p:spPr>
          <a:xfrm rot="0">
            <a:off x="9351645" y="5077460"/>
            <a:ext cx="101282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Good!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70310" cy="7639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작업증명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34745"/>
            <a:ext cx="11371580" cy="50596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Picture " descr="C:/Users/dnjsd/AppData/Roaming/PolarisOffice/ETemp/12968_6987368/fImage344512468145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710" y="3150235"/>
            <a:ext cx="1050925" cy="1052195"/>
          </a:xfrm>
          <a:prstGeom prst="rect"/>
          <a:noFill/>
        </p:spPr>
      </p:pic>
      <p:pic>
        <p:nvPicPr>
          <p:cNvPr id="15" name="Picture " descr="C:/Users/dnjsd/AppData/Roaming/PolarisOffice/ETemp/12968_6987368/fImage34451257328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76060" y="1513840"/>
            <a:ext cx="1050925" cy="1052195"/>
          </a:xfrm>
          <a:prstGeom prst="rect"/>
          <a:noFill/>
        </p:spPr>
      </p:pic>
      <p:pic>
        <p:nvPicPr>
          <p:cNvPr id="16" name="Picture " descr="C:/Users/dnjsd/AppData/Roaming/PolarisOffice/ETemp/12968_6987368/fImage344512586827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75425" y="3113405"/>
            <a:ext cx="1050925" cy="1052195"/>
          </a:xfrm>
          <a:prstGeom prst="rect"/>
          <a:noFill/>
        </p:spPr>
      </p:pic>
      <p:pic>
        <p:nvPicPr>
          <p:cNvPr id="17" name="Picture " descr="C:/Users/dnjsd/AppData/Roaming/PolarisOffice/ETemp/12968_6987368/fImage344512599961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638290" y="4702810"/>
            <a:ext cx="1050925" cy="1052195"/>
          </a:xfrm>
          <a:prstGeom prst="rect"/>
          <a:noFill/>
        </p:spPr>
      </p:pic>
      <p:sp>
        <p:nvSpPr>
          <p:cNvPr id="56" name="도형 187"/>
          <p:cNvSpPr>
            <a:spLocks/>
          </p:cNvSpPr>
          <p:nvPr/>
        </p:nvSpPr>
        <p:spPr>
          <a:xfrm rot="0">
            <a:off x="9730740" y="1689100"/>
            <a:ext cx="715010" cy="714375"/>
          </a:xfrm>
          <a:prstGeom prst="rect"/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도형 188"/>
          <p:cNvSpPr>
            <a:spLocks/>
          </p:cNvSpPr>
          <p:nvPr/>
        </p:nvSpPr>
        <p:spPr>
          <a:xfrm rot="0">
            <a:off x="10019665" y="1754505"/>
            <a:ext cx="154940" cy="1612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8" name="도형 189"/>
          <p:cNvSpPr>
            <a:spLocks/>
          </p:cNvSpPr>
          <p:nvPr/>
        </p:nvSpPr>
        <p:spPr>
          <a:xfrm rot="0">
            <a:off x="9784715" y="1754505"/>
            <a:ext cx="154940" cy="1612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9" name="도형 190"/>
          <p:cNvSpPr>
            <a:spLocks/>
          </p:cNvSpPr>
          <p:nvPr/>
        </p:nvSpPr>
        <p:spPr>
          <a:xfrm rot="0">
            <a:off x="10227310" y="1754505"/>
            <a:ext cx="154940" cy="1612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도형 191"/>
          <p:cNvSpPr>
            <a:spLocks/>
          </p:cNvSpPr>
          <p:nvPr/>
        </p:nvSpPr>
        <p:spPr>
          <a:xfrm rot="0">
            <a:off x="10019030" y="1970405"/>
            <a:ext cx="154940" cy="1612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1" name="도형 192"/>
          <p:cNvSpPr>
            <a:spLocks/>
          </p:cNvSpPr>
          <p:nvPr/>
        </p:nvSpPr>
        <p:spPr>
          <a:xfrm rot="0">
            <a:off x="9792970" y="1970405"/>
            <a:ext cx="154940" cy="1612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2" name="도형 193"/>
          <p:cNvSpPr>
            <a:spLocks/>
          </p:cNvSpPr>
          <p:nvPr/>
        </p:nvSpPr>
        <p:spPr>
          <a:xfrm rot="0">
            <a:off x="10226675" y="1970405"/>
            <a:ext cx="154940" cy="1612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3" name="도형 194"/>
          <p:cNvSpPr>
            <a:spLocks/>
          </p:cNvSpPr>
          <p:nvPr/>
        </p:nvSpPr>
        <p:spPr>
          <a:xfrm rot="0">
            <a:off x="10019030" y="2187575"/>
            <a:ext cx="154940" cy="1612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4" name="도형 195"/>
          <p:cNvSpPr>
            <a:spLocks/>
          </p:cNvSpPr>
          <p:nvPr/>
        </p:nvSpPr>
        <p:spPr>
          <a:xfrm rot="0">
            <a:off x="9784080" y="2196465"/>
            <a:ext cx="154940" cy="1612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5" name="도형 196"/>
          <p:cNvSpPr>
            <a:spLocks/>
          </p:cNvSpPr>
          <p:nvPr/>
        </p:nvSpPr>
        <p:spPr>
          <a:xfrm rot="0">
            <a:off x="10226675" y="2196465"/>
            <a:ext cx="154940" cy="1612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6" name="도형 197"/>
          <p:cNvSpPr>
            <a:spLocks/>
          </p:cNvSpPr>
          <p:nvPr/>
        </p:nvSpPr>
        <p:spPr>
          <a:xfrm rot="0">
            <a:off x="8700135" y="1688465"/>
            <a:ext cx="715010" cy="714375"/>
          </a:xfrm>
          <a:prstGeom prst="rect"/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7" name="도형 198"/>
          <p:cNvSpPr>
            <a:spLocks/>
          </p:cNvSpPr>
          <p:nvPr/>
        </p:nvSpPr>
        <p:spPr>
          <a:xfrm rot="0">
            <a:off x="7733030" y="1688465"/>
            <a:ext cx="715010" cy="714375"/>
          </a:xfrm>
          <a:prstGeom prst="rect"/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68" name="도형 199"/>
          <p:cNvCxnSpPr/>
          <p:nvPr/>
        </p:nvCxnSpPr>
        <p:spPr>
          <a:xfrm rot="0">
            <a:off x="8439150" y="1725295"/>
            <a:ext cx="271780" cy="65151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도형 200"/>
          <p:cNvCxnSpPr/>
          <p:nvPr/>
        </p:nvCxnSpPr>
        <p:spPr>
          <a:xfrm rot="0">
            <a:off x="9424035" y="1707515"/>
            <a:ext cx="316865" cy="67818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도형 201"/>
          <p:cNvSpPr>
            <a:spLocks/>
          </p:cNvSpPr>
          <p:nvPr/>
        </p:nvSpPr>
        <p:spPr>
          <a:xfrm rot="0">
            <a:off x="9738995" y="3279140"/>
            <a:ext cx="715010" cy="714375"/>
          </a:xfrm>
          <a:prstGeom prst="rect"/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1" name="도형 202"/>
          <p:cNvSpPr>
            <a:spLocks/>
          </p:cNvSpPr>
          <p:nvPr/>
        </p:nvSpPr>
        <p:spPr>
          <a:xfrm rot="0">
            <a:off x="10027920" y="3344545"/>
            <a:ext cx="154940" cy="1612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2" name="도형 203"/>
          <p:cNvSpPr>
            <a:spLocks/>
          </p:cNvSpPr>
          <p:nvPr/>
        </p:nvSpPr>
        <p:spPr>
          <a:xfrm rot="0">
            <a:off x="9792970" y="3344545"/>
            <a:ext cx="154940" cy="1612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3" name="도형 204"/>
          <p:cNvSpPr>
            <a:spLocks/>
          </p:cNvSpPr>
          <p:nvPr/>
        </p:nvSpPr>
        <p:spPr>
          <a:xfrm rot="0">
            <a:off x="10235565" y="3344545"/>
            <a:ext cx="154940" cy="1612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4" name="도형 205"/>
          <p:cNvSpPr>
            <a:spLocks/>
          </p:cNvSpPr>
          <p:nvPr/>
        </p:nvSpPr>
        <p:spPr>
          <a:xfrm rot="0">
            <a:off x="10027285" y="3560445"/>
            <a:ext cx="154940" cy="1612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5" name="도형 206"/>
          <p:cNvSpPr>
            <a:spLocks/>
          </p:cNvSpPr>
          <p:nvPr/>
        </p:nvSpPr>
        <p:spPr>
          <a:xfrm rot="0">
            <a:off x="9801225" y="3560445"/>
            <a:ext cx="154940" cy="1612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6" name="도형 207"/>
          <p:cNvSpPr>
            <a:spLocks/>
          </p:cNvSpPr>
          <p:nvPr/>
        </p:nvSpPr>
        <p:spPr>
          <a:xfrm rot="0">
            <a:off x="10234930" y="3560445"/>
            <a:ext cx="154940" cy="1612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7" name="도형 208"/>
          <p:cNvSpPr>
            <a:spLocks/>
          </p:cNvSpPr>
          <p:nvPr/>
        </p:nvSpPr>
        <p:spPr>
          <a:xfrm rot="0">
            <a:off x="10027285" y="3777615"/>
            <a:ext cx="154940" cy="1612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8" name="도형 209"/>
          <p:cNvSpPr>
            <a:spLocks/>
          </p:cNvSpPr>
          <p:nvPr/>
        </p:nvSpPr>
        <p:spPr>
          <a:xfrm rot="0">
            <a:off x="9792335" y="3786505"/>
            <a:ext cx="154940" cy="1612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9" name="도형 210"/>
          <p:cNvSpPr>
            <a:spLocks/>
          </p:cNvSpPr>
          <p:nvPr/>
        </p:nvSpPr>
        <p:spPr>
          <a:xfrm rot="0">
            <a:off x="10234930" y="3786505"/>
            <a:ext cx="154940" cy="1612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0" name="도형 211"/>
          <p:cNvSpPr>
            <a:spLocks/>
          </p:cNvSpPr>
          <p:nvPr/>
        </p:nvSpPr>
        <p:spPr>
          <a:xfrm rot="0">
            <a:off x="8708390" y="3278505"/>
            <a:ext cx="715010" cy="714375"/>
          </a:xfrm>
          <a:prstGeom prst="rect"/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1" name="도형 212"/>
          <p:cNvSpPr>
            <a:spLocks/>
          </p:cNvSpPr>
          <p:nvPr/>
        </p:nvSpPr>
        <p:spPr>
          <a:xfrm rot="0">
            <a:off x="7741285" y="3278505"/>
            <a:ext cx="715010" cy="714375"/>
          </a:xfrm>
          <a:prstGeom prst="rect"/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82" name="도형 213"/>
          <p:cNvCxnSpPr/>
          <p:nvPr/>
        </p:nvCxnSpPr>
        <p:spPr>
          <a:xfrm rot="0">
            <a:off x="8447405" y="3315335"/>
            <a:ext cx="271780" cy="65151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도형 214"/>
          <p:cNvCxnSpPr/>
          <p:nvPr/>
        </p:nvCxnSpPr>
        <p:spPr>
          <a:xfrm rot="0">
            <a:off x="9432290" y="3297555"/>
            <a:ext cx="316865" cy="67818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도형 215"/>
          <p:cNvSpPr>
            <a:spLocks/>
          </p:cNvSpPr>
          <p:nvPr/>
        </p:nvSpPr>
        <p:spPr>
          <a:xfrm rot="0">
            <a:off x="9775190" y="4887595"/>
            <a:ext cx="715010" cy="714375"/>
          </a:xfrm>
          <a:prstGeom prst="rect"/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5" name="도형 216"/>
          <p:cNvSpPr>
            <a:spLocks/>
          </p:cNvSpPr>
          <p:nvPr/>
        </p:nvSpPr>
        <p:spPr>
          <a:xfrm rot="0">
            <a:off x="10064115" y="4953000"/>
            <a:ext cx="154940" cy="1612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6" name="도형 217"/>
          <p:cNvSpPr>
            <a:spLocks/>
          </p:cNvSpPr>
          <p:nvPr/>
        </p:nvSpPr>
        <p:spPr>
          <a:xfrm rot="0">
            <a:off x="9829165" y="4953000"/>
            <a:ext cx="154940" cy="1612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7" name="도형 218"/>
          <p:cNvSpPr>
            <a:spLocks/>
          </p:cNvSpPr>
          <p:nvPr/>
        </p:nvSpPr>
        <p:spPr>
          <a:xfrm rot="0">
            <a:off x="10271760" y="4953000"/>
            <a:ext cx="154940" cy="1612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8" name="도형 219"/>
          <p:cNvSpPr>
            <a:spLocks/>
          </p:cNvSpPr>
          <p:nvPr/>
        </p:nvSpPr>
        <p:spPr>
          <a:xfrm rot="0">
            <a:off x="10063480" y="5168900"/>
            <a:ext cx="154940" cy="1612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9" name="도형 220"/>
          <p:cNvSpPr>
            <a:spLocks/>
          </p:cNvSpPr>
          <p:nvPr/>
        </p:nvSpPr>
        <p:spPr>
          <a:xfrm rot="0">
            <a:off x="9837420" y="5168900"/>
            <a:ext cx="154940" cy="1612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0" name="도형 221"/>
          <p:cNvSpPr>
            <a:spLocks/>
          </p:cNvSpPr>
          <p:nvPr/>
        </p:nvSpPr>
        <p:spPr>
          <a:xfrm rot="0">
            <a:off x="10271125" y="5168900"/>
            <a:ext cx="154940" cy="1612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1" name="도형 222"/>
          <p:cNvSpPr>
            <a:spLocks/>
          </p:cNvSpPr>
          <p:nvPr/>
        </p:nvSpPr>
        <p:spPr>
          <a:xfrm rot="0">
            <a:off x="10063480" y="5386070"/>
            <a:ext cx="154940" cy="1612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2" name="도형 223"/>
          <p:cNvSpPr>
            <a:spLocks/>
          </p:cNvSpPr>
          <p:nvPr/>
        </p:nvSpPr>
        <p:spPr>
          <a:xfrm rot="0">
            <a:off x="9828530" y="5394960"/>
            <a:ext cx="154940" cy="1612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3" name="도형 224"/>
          <p:cNvSpPr>
            <a:spLocks/>
          </p:cNvSpPr>
          <p:nvPr/>
        </p:nvSpPr>
        <p:spPr>
          <a:xfrm rot="0">
            <a:off x="10271125" y="5394960"/>
            <a:ext cx="154940" cy="1612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4" name="도형 225"/>
          <p:cNvSpPr>
            <a:spLocks/>
          </p:cNvSpPr>
          <p:nvPr/>
        </p:nvSpPr>
        <p:spPr>
          <a:xfrm rot="0">
            <a:off x="8744585" y="4886960"/>
            <a:ext cx="715010" cy="714375"/>
          </a:xfrm>
          <a:prstGeom prst="rect"/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5" name="도형 226"/>
          <p:cNvSpPr>
            <a:spLocks/>
          </p:cNvSpPr>
          <p:nvPr/>
        </p:nvSpPr>
        <p:spPr>
          <a:xfrm rot="0">
            <a:off x="7777480" y="4886960"/>
            <a:ext cx="715010" cy="714375"/>
          </a:xfrm>
          <a:prstGeom prst="rect"/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96" name="도형 227"/>
          <p:cNvCxnSpPr/>
          <p:nvPr/>
        </p:nvCxnSpPr>
        <p:spPr>
          <a:xfrm rot="0">
            <a:off x="8483600" y="4923790"/>
            <a:ext cx="271780" cy="65151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도형 228"/>
          <p:cNvCxnSpPr/>
          <p:nvPr/>
        </p:nvCxnSpPr>
        <p:spPr>
          <a:xfrm rot="0">
            <a:off x="9468485" y="4906010"/>
            <a:ext cx="316865" cy="67818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도형 229"/>
          <p:cNvSpPr>
            <a:spLocks/>
          </p:cNvSpPr>
          <p:nvPr/>
        </p:nvSpPr>
        <p:spPr>
          <a:xfrm rot="0">
            <a:off x="4462145" y="3342005"/>
            <a:ext cx="715010" cy="714375"/>
          </a:xfrm>
          <a:prstGeom prst="rect"/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9" name="도형 230"/>
          <p:cNvSpPr>
            <a:spLocks/>
          </p:cNvSpPr>
          <p:nvPr/>
        </p:nvSpPr>
        <p:spPr>
          <a:xfrm rot="0">
            <a:off x="4751070" y="3407410"/>
            <a:ext cx="154940" cy="1612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0" name="도형 231"/>
          <p:cNvSpPr>
            <a:spLocks/>
          </p:cNvSpPr>
          <p:nvPr/>
        </p:nvSpPr>
        <p:spPr>
          <a:xfrm rot="0">
            <a:off x="4516120" y="3407410"/>
            <a:ext cx="154940" cy="1612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1" name="도형 232"/>
          <p:cNvSpPr>
            <a:spLocks/>
          </p:cNvSpPr>
          <p:nvPr/>
        </p:nvSpPr>
        <p:spPr>
          <a:xfrm rot="0">
            <a:off x="4958715" y="3407410"/>
            <a:ext cx="154940" cy="1612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2" name="도형 233"/>
          <p:cNvSpPr>
            <a:spLocks/>
          </p:cNvSpPr>
          <p:nvPr/>
        </p:nvSpPr>
        <p:spPr>
          <a:xfrm rot="0">
            <a:off x="4750435" y="3623310"/>
            <a:ext cx="154940" cy="1612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3" name="도형 234"/>
          <p:cNvSpPr>
            <a:spLocks/>
          </p:cNvSpPr>
          <p:nvPr/>
        </p:nvSpPr>
        <p:spPr>
          <a:xfrm rot="0">
            <a:off x="4524375" y="3623310"/>
            <a:ext cx="154940" cy="1612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" name="도형 235"/>
          <p:cNvSpPr>
            <a:spLocks/>
          </p:cNvSpPr>
          <p:nvPr/>
        </p:nvSpPr>
        <p:spPr>
          <a:xfrm rot="0">
            <a:off x="4958080" y="3623310"/>
            <a:ext cx="154940" cy="1612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5" name="도형 236"/>
          <p:cNvSpPr>
            <a:spLocks/>
          </p:cNvSpPr>
          <p:nvPr/>
        </p:nvSpPr>
        <p:spPr>
          <a:xfrm rot="0">
            <a:off x="4750435" y="3840480"/>
            <a:ext cx="154940" cy="1612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" name="도형 237"/>
          <p:cNvSpPr>
            <a:spLocks/>
          </p:cNvSpPr>
          <p:nvPr/>
        </p:nvSpPr>
        <p:spPr>
          <a:xfrm rot="0">
            <a:off x="4515485" y="3849370"/>
            <a:ext cx="154940" cy="1612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" name="도형 238"/>
          <p:cNvSpPr>
            <a:spLocks/>
          </p:cNvSpPr>
          <p:nvPr/>
        </p:nvSpPr>
        <p:spPr>
          <a:xfrm rot="0">
            <a:off x="4958080" y="3849370"/>
            <a:ext cx="154940" cy="1612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8" name="도형 239"/>
          <p:cNvSpPr>
            <a:spLocks/>
          </p:cNvSpPr>
          <p:nvPr/>
        </p:nvSpPr>
        <p:spPr>
          <a:xfrm rot="0">
            <a:off x="3431540" y="3341370"/>
            <a:ext cx="715010" cy="714375"/>
          </a:xfrm>
          <a:prstGeom prst="rect"/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" name="도형 240"/>
          <p:cNvSpPr>
            <a:spLocks/>
          </p:cNvSpPr>
          <p:nvPr/>
        </p:nvSpPr>
        <p:spPr>
          <a:xfrm rot="0">
            <a:off x="2464435" y="3341370"/>
            <a:ext cx="715010" cy="714375"/>
          </a:xfrm>
          <a:prstGeom prst="rect"/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10" name="도형 241"/>
          <p:cNvCxnSpPr/>
          <p:nvPr/>
        </p:nvCxnSpPr>
        <p:spPr>
          <a:xfrm rot="0">
            <a:off x="3170555" y="3378200"/>
            <a:ext cx="271780" cy="65151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도형 242"/>
          <p:cNvCxnSpPr/>
          <p:nvPr/>
        </p:nvCxnSpPr>
        <p:spPr>
          <a:xfrm rot="0">
            <a:off x="4155440" y="3360420"/>
            <a:ext cx="316865" cy="67818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>
            <a:off x="412115" y="207645"/>
            <a:ext cx="11370310" cy="7639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작업증명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sp>
        <p:nvSpPr>
          <p:cNvPr id="4" name="도형 243"/>
          <p:cNvSpPr>
            <a:spLocks/>
          </p:cNvSpPr>
          <p:nvPr/>
        </p:nvSpPr>
        <p:spPr>
          <a:xfrm rot="0">
            <a:off x="1816100" y="2602230"/>
            <a:ext cx="2376805" cy="2096770"/>
          </a:xfrm>
          <a:prstGeom prst="rect"/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245"/>
          <p:cNvSpPr txBox="1">
            <a:spLocks/>
          </p:cNvSpPr>
          <p:nvPr/>
        </p:nvSpPr>
        <p:spPr>
          <a:xfrm rot="0">
            <a:off x="1870075" y="2665730"/>
            <a:ext cx="25126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0000fd8a3egfdfb2...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246"/>
          <p:cNvSpPr txBox="1">
            <a:spLocks/>
          </p:cNvSpPr>
          <p:nvPr/>
        </p:nvSpPr>
        <p:spPr>
          <a:xfrm rot="0">
            <a:off x="1165860" y="4472940"/>
            <a:ext cx="2295525" cy="28067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247"/>
          <p:cNvSpPr txBox="1">
            <a:spLocks/>
          </p:cNvSpPr>
          <p:nvPr/>
        </p:nvSpPr>
        <p:spPr>
          <a:xfrm rot="0">
            <a:off x="1869440" y="4255770"/>
            <a:ext cx="25126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0000h362j4ldfr5289...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8" name="도형 248"/>
          <p:cNvSpPr>
            <a:spLocks/>
          </p:cNvSpPr>
          <p:nvPr/>
        </p:nvSpPr>
        <p:spPr>
          <a:xfrm rot="0">
            <a:off x="4860925" y="2601595"/>
            <a:ext cx="2376805" cy="2096770"/>
          </a:xfrm>
          <a:prstGeom prst="rect"/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249"/>
          <p:cNvSpPr txBox="1">
            <a:spLocks/>
          </p:cNvSpPr>
          <p:nvPr/>
        </p:nvSpPr>
        <p:spPr>
          <a:xfrm rot="0">
            <a:off x="4914900" y="2665095"/>
            <a:ext cx="25126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0000h362j4ldfr5289...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" name="텍스트 상자 250"/>
          <p:cNvSpPr txBox="1">
            <a:spLocks/>
          </p:cNvSpPr>
          <p:nvPr/>
        </p:nvSpPr>
        <p:spPr>
          <a:xfrm rot="0">
            <a:off x="4210685" y="4472305"/>
            <a:ext cx="2295525" cy="28067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251"/>
          <p:cNvSpPr txBox="1">
            <a:spLocks/>
          </p:cNvSpPr>
          <p:nvPr/>
        </p:nvSpPr>
        <p:spPr>
          <a:xfrm rot="0">
            <a:off x="4914265" y="4255135"/>
            <a:ext cx="25126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00003158ebkf4861...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도형 252"/>
          <p:cNvSpPr>
            <a:spLocks/>
          </p:cNvSpPr>
          <p:nvPr/>
        </p:nvSpPr>
        <p:spPr>
          <a:xfrm rot="0">
            <a:off x="7770495" y="2601595"/>
            <a:ext cx="2376805" cy="2096770"/>
          </a:xfrm>
          <a:prstGeom prst="rect"/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253"/>
          <p:cNvSpPr txBox="1">
            <a:spLocks/>
          </p:cNvSpPr>
          <p:nvPr/>
        </p:nvSpPr>
        <p:spPr>
          <a:xfrm rot="0">
            <a:off x="7788275" y="2665095"/>
            <a:ext cx="25126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00003158ebkf4861...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254"/>
          <p:cNvSpPr txBox="1">
            <a:spLocks/>
          </p:cNvSpPr>
          <p:nvPr/>
        </p:nvSpPr>
        <p:spPr>
          <a:xfrm rot="0">
            <a:off x="7084060" y="4472305"/>
            <a:ext cx="2295525" cy="28067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255"/>
          <p:cNvSpPr txBox="1">
            <a:spLocks/>
          </p:cNvSpPr>
          <p:nvPr/>
        </p:nvSpPr>
        <p:spPr>
          <a:xfrm rot="0">
            <a:off x="7787640" y="4255135"/>
            <a:ext cx="25126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just" defTabSz="914400" eaLnBrk="1" latinLnBrk="1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0000a123h5b13235...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16" name="도형 256"/>
          <p:cNvCxnSpPr/>
          <p:nvPr/>
        </p:nvCxnSpPr>
        <p:spPr>
          <a:xfrm rot="0">
            <a:off x="4183380" y="2611120"/>
            <a:ext cx="687705" cy="207010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도형 257"/>
          <p:cNvCxnSpPr/>
          <p:nvPr/>
        </p:nvCxnSpPr>
        <p:spPr>
          <a:xfrm rot="0">
            <a:off x="7255510" y="2611120"/>
            <a:ext cx="515620" cy="207899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18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HD</dc:creator>
  <cp:lastModifiedBy>dnjsdndeee</cp:lastModifiedBy>
  <dc:title>PowerPoint 프레젠테이션</dc:title>
  <cp:version>9.103.103.45589</cp:version>
  <dcterms:modified xsi:type="dcterms:W3CDTF">2021-07-05T01:15:34Z</dcterms:modified>
</cp:coreProperties>
</file>