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06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36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3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3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Relationship Id="rId4" Type="http://schemas.openxmlformats.org/officeDocument/2006/relationships/image" Target="../media/image5.jpeg"  /><Relationship Id="rId5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ì¹ ì¶ì ì ëí ì´ë¯¸ì§ ê²ìê²°ê³¼">
            <a:extLst>
              <a:ext uri="{FF2B5EF4-FFF2-40B4-BE49-F238E27FC236}">
                <a16:creationId xmlns:a16="http://schemas.microsoft.com/office/drawing/2014/main" id="{4C8B5AB8-C0FB-46E1-A813-15C450D3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171" y="2440763"/>
            <a:ext cx="6613208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3B51C-9B6E-4E4B-93CC-F2D609FA20D3}"/>
              </a:ext>
            </a:extLst>
          </p:cNvPr>
          <p:cNvSpPr txBox="1"/>
          <p:nvPr/>
        </p:nvSpPr>
        <p:spPr>
          <a:xfrm>
            <a:off x="2906354" y="1840598"/>
            <a:ext cx="6613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지갑 위치 추적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1277F-4962-4182-805B-195C022BA84A}"/>
              </a:ext>
            </a:extLst>
          </p:cNvPr>
          <p:cNvSpPr txBox="1"/>
          <p:nvPr/>
        </p:nvSpPr>
        <p:spPr>
          <a:xfrm>
            <a:off x="8203019" y="5167423"/>
            <a:ext cx="228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1971470 </a:t>
            </a:r>
            <a:r>
              <a:rPr lang="ko-KR" altLang="en-US" sz="2000" dirty="0"/>
              <a:t>박하영</a:t>
            </a:r>
            <a:endParaRPr lang="en-US" altLang="ko-KR" sz="2000" dirty="0"/>
          </a:p>
          <a:p>
            <a:r>
              <a:rPr lang="en-US" altLang="ko-KR" sz="2000" dirty="0"/>
              <a:t>1971424 </a:t>
            </a:r>
            <a:r>
              <a:rPr lang="ko-KR" altLang="en-US" sz="2000" dirty="0"/>
              <a:t>최도현</a:t>
            </a:r>
          </a:p>
        </p:txBody>
      </p:sp>
    </p:spTree>
    <p:extLst>
      <p:ext uri="{BB962C8B-B14F-4D97-AF65-F5344CB8AC3E}">
        <p14:creationId xmlns:p14="http://schemas.microsoft.com/office/powerpoint/2010/main" val="250335252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60"/>
            <a:ext cx="9633097" cy="419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>
                <a:solidFill>
                  <a:schemeClr val="bg2"/>
                </a:solidFill>
              </a:rPr>
              <a:t> </a:t>
            </a:r>
            <a:r>
              <a:rPr lang="ko-KR" altLang="en-US" sz="3600">
                <a:solidFill>
                  <a:schemeClr val="bg2"/>
                </a:solidFill>
              </a:rPr>
              <a:t>주제 선정 이유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지갑 위치추적 기술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이 기술을 사용해야하는 타당성</a:t>
            </a:r>
            <a:endParaRPr lang="ko-KR" altLang="en-US" sz="3600">
              <a:solidFill>
                <a:schemeClr val="bg2"/>
              </a:solidFill>
            </a:endParaRPr>
          </a:p>
          <a:p>
            <a:pPr lvl="0">
              <a:defRPr/>
            </a:pPr>
            <a:r>
              <a:rPr lang="ko-KR" altLang="en-US" sz="3600"/>
              <a:t> 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</a:t>
            </a:r>
            <a:r>
              <a:rPr lang="en-US" altLang="ko-KR" sz="3600"/>
              <a:t>Q&amp;A</a:t>
            </a:r>
            <a:endParaRPr lang="en-US" altLang="ko-KR" sz="3600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60"/>
            <a:ext cx="9633097" cy="419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/>
              <a:t> </a:t>
            </a:r>
            <a:r>
              <a:rPr lang="ko-KR" altLang="en-US" sz="3600"/>
              <a:t>주제 선정 이유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endParaRPr lang="en-US" altLang="ko-KR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지갑 보안 기술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endParaRPr lang="en-US" altLang="ko-KR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장단점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 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</a:t>
            </a:r>
            <a:r>
              <a:rPr lang="en-US" altLang="ko-KR" sz="3600"/>
              <a:t>Q&amp;A</a:t>
            </a:r>
            <a:endParaRPr lang="en-US" altLang="ko-KR" sz="3600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59"/>
            <a:ext cx="9633097" cy="419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/>
              <a:t> </a:t>
            </a:r>
            <a:r>
              <a:rPr lang="ko-KR" altLang="en-US" sz="3600"/>
              <a:t>주제 선정 이유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endParaRPr lang="en-US" altLang="ko-KR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지갑 위치추적 기술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장단점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r>
              <a:rPr lang="en-US" altLang="ko-KR" sz="3600">
                <a:solidFill>
                  <a:schemeClr val="bg2"/>
                </a:solidFill>
              </a:rPr>
              <a:t>Q&amp;A</a:t>
            </a:r>
            <a:endParaRPr lang="en-US" altLang="ko-KR" sz="3600">
              <a:solidFill>
                <a:schemeClr val="bg2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255795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82300" y="244549"/>
            <a:ext cx="4427399" cy="753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주제 선정 이유</a:t>
            </a:r>
            <a:endParaRPr lang="ko-KR" altLang="en-US" sz="440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840" t="13330" r="3110" b="13020"/>
          <a:stretch>
            <a:fillRect/>
          </a:stretch>
        </p:blipFill>
        <p:spPr>
          <a:xfrm>
            <a:off x="5749958" y="1258539"/>
            <a:ext cx="5870777" cy="3738763"/>
          </a:xfrm>
          <a:prstGeom prst="rect">
            <a:avLst/>
          </a:prstGeom>
        </p:spPr>
      </p:pic>
      <p:sp>
        <p:nvSpPr>
          <p:cNvPr id="4" name="액자 3"/>
          <p:cNvSpPr/>
          <p:nvPr/>
        </p:nvSpPr>
        <p:spPr>
          <a:xfrm>
            <a:off x="5749958" y="4444409"/>
            <a:ext cx="1708210" cy="637953"/>
          </a:xfrm>
          <a:prstGeom prst="frame">
            <a:avLst>
              <a:gd name="adj1" fmla="val 125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331" y="1393231"/>
            <a:ext cx="4629762" cy="5824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/>
              <a:t>경찰청유실물센터에 올라온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 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지갑 분실수가 약 </a:t>
            </a:r>
            <a:r>
              <a:rPr lang="en-US" altLang="ko-KR" sz="2800"/>
              <a:t>6</a:t>
            </a:r>
            <a:r>
              <a:rPr lang="ko-KR" altLang="en-US" sz="2800"/>
              <a:t>만 건</a:t>
            </a:r>
            <a:endParaRPr lang="ko-KR" altLang="en-US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ko-KR" altLang="en-US" sz="2800"/>
              <a:t>지갑안에는 민증</a:t>
            </a:r>
            <a:r>
              <a:rPr lang="en-US" altLang="ko-KR" sz="2800"/>
              <a:t>,</a:t>
            </a:r>
            <a:r>
              <a:rPr lang="ko-KR" altLang="en-US" sz="2800"/>
              <a:t>카드</a:t>
            </a:r>
            <a:r>
              <a:rPr lang="en-US" altLang="ko-KR" sz="2800"/>
              <a:t>,</a:t>
            </a:r>
            <a:r>
              <a:rPr lang="ko-KR" altLang="en-US" sz="2800"/>
              <a:t>돈</a:t>
            </a:r>
            <a:endParaRPr lang="ko-KR" altLang="en-US" sz="2800"/>
          </a:p>
          <a:p>
            <a:pPr lvl="0">
              <a:defRPr/>
            </a:pPr>
            <a:r>
              <a:rPr lang="en-US" altLang="ko-KR" sz="2800"/>
              <a:t>-&gt; </a:t>
            </a:r>
            <a:r>
              <a:rPr lang="ko-KR" altLang="en-US" sz="2800"/>
              <a:t>개인정보유출 </a:t>
            </a:r>
            <a:endParaRPr lang="ko-KR" altLang="en-US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ko-KR" altLang="en-US" sz="2800"/>
              <a:t>지갑의 위치와 알람기능을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이용하면 좀 더 빠르고 쉽게</a:t>
            </a:r>
            <a:r>
              <a:rPr lang="en-US" altLang="ko-KR" sz="2800"/>
              <a:t> </a:t>
            </a:r>
            <a:r>
              <a:rPr lang="ko-KR" altLang="en-US" sz="2800"/>
              <a:t>찾을 수 있다</a:t>
            </a:r>
            <a:r>
              <a:rPr lang="en-US" altLang="ko-KR" sz="2800"/>
              <a:t>.</a:t>
            </a:r>
            <a:endParaRPr lang="en-US" altLang="ko-KR" sz="28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60"/>
            <a:ext cx="9633097" cy="419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>
                <a:solidFill>
                  <a:schemeClr val="bg2"/>
                </a:solidFill>
              </a:rPr>
              <a:t> </a:t>
            </a:r>
            <a:r>
              <a:rPr lang="ko-KR" altLang="en-US" sz="3600">
                <a:solidFill>
                  <a:schemeClr val="bg2"/>
                </a:solidFill>
              </a:rPr>
              <a:t>주제 선정 이유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지갑 위치추적 기술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장단점</a:t>
            </a:r>
            <a:endParaRPr lang="ko-KR" altLang="en-US" sz="3600">
              <a:solidFill>
                <a:schemeClr val="bg2"/>
              </a:solidFill>
            </a:endParaRPr>
          </a:p>
          <a:p>
            <a:pPr lvl="0"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r>
              <a:rPr lang="en-US" altLang="ko-KR" sz="3600">
                <a:solidFill>
                  <a:schemeClr val="bg2"/>
                </a:solidFill>
              </a:rPr>
              <a:t>Q&amp;A</a:t>
            </a:r>
            <a:endParaRPr lang="en-US" altLang="ko-KR" sz="3600">
              <a:solidFill>
                <a:schemeClr val="bg2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목차목차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856D-198B-4491-BEE3-0B33658379AC}"/>
              </a:ext>
            </a:extLst>
          </p:cNvPr>
          <p:cNvSpPr txBox="1"/>
          <p:nvPr/>
        </p:nvSpPr>
        <p:spPr>
          <a:xfrm>
            <a:off x="3547866" y="258550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chemeClr val="bg1"/>
                </a:solidFill>
              </a:rPr>
              <a:t>지갑 보안 </a:t>
            </a:r>
            <a:r>
              <a:rPr lang="ko-KR" altLang="en-US" sz="4400" dirty="0">
                <a:solidFill>
                  <a:schemeClr val="bg1"/>
                </a:solidFill>
              </a:rPr>
              <a:t>기술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C4F2-1FDE-4389-A633-81B003B961B6}"/>
              </a:ext>
            </a:extLst>
          </p:cNvPr>
          <p:cNvSpPr txBox="1"/>
          <p:nvPr/>
        </p:nvSpPr>
        <p:spPr>
          <a:xfrm>
            <a:off x="643691" y="1715185"/>
            <a:ext cx="8080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지갑 보안 기술이란</a:t>
            </a:r>
            <a:r>
              <a:rPr lang="en-US" altLang="ko-KR" sz="2800" dirty="0"/>
              <a:t>?</a:t>
            </a:r>
          </a:p>
          <a:p>
            <a:endParaRPr lang="en-US" altLang="ko-KR" sz="2800" dirty="0"/>
          </a:p>
          <a:p>
            <a:r>
              <a:rPr lang="ko-KR" altLang="en-US" sz="2800" dirty="0"/>
              <a:t>지갑에 위치추적과 알람 기능을 탑재한 칩을 부착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주인과 일정거리 이상 떨어졌을 때 </a:t>
            </a:r>
            <a:r>
              <a:rPr lang="en-US" altLang="ko-KR" sz="2800" dirty="0"/>
              <a:t>, </a:t>
            </a:r>
          </a:p>
          <a:p>
            <a:r>
              <a:rPr lang="ko-KR" altLang="en-US" sz="2800" dirty="0"/>
              <a:t>지갑이 열리면 핸드폰 앱에서 경고 알림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분실 시에는 앱에서 </a:t>
            </a:r>
            <a:r>
              <a:rPr lang="en-US" altLang="ko-KR" sz="2800" dirty="0"/>
              <a:t>GPS </a:t>
            </a:r>
            <a:r>
              <a:rPr lang="ko-KR" altLang="en-US" sz="2800" dirty="0"/>
              <a:t>기능을 </a:t>
            </a:r>
            <a:endParaRPr lang="en-US" altLang="ko-KR" sz="2800" dirty="0"/>
          </a:p>
          <a:p>
            <a:r>
              <a:rPr lang="ko-KR" altLang="en-US" sz="2800" dirty="0"/>
              <a:t>이용한 위치 추적 가능</a:t>
            </a:r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176" name="Picture 8" descr="ì¤ë§í¸í° íë©´ ì¬ì§ì ëí ì´ë¯¸ì§ ê²ìê²°ê³¼">
            <a:extLst>
              <a:ext uri="{FF2B5EF4-FFF2-40B4-BE49-F238E27FC236}">
                <a16:creationId xmlns:a16="http://schemas.microsoft.com/office/drawing/2014/main" id="{ADF8C7A1-7820-45F7-9387-D271F404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375" y="1031130"/>
            <a:ext cx="5816009" cy="58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12CC6A-51D4-4E29-8BC3-FAEBB149C3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t="-291"/>
          <a:stretch/>
        </p:blipFill>
        <p:spPr>
          <a:xfrm>
            <a:off x="8917592" y="1862511"/>
            <a:ext cx="2437575" cy="402374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9244EA-1B23-45CB-98C2-2E885E66B322}"/>
              </a:ext>
            </a:extLst>
          </p:cNvPr>
          <p:cNvSpPr/>
          <p:nvPr/>
        </p:nvSpPr>
        <p:spPr>
          <a:xfrm>
            <a:off x="9043162" y="3429000"/>
            <a:ext cx="2152922" cy="48765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09C34-4993-477C-A111-7D7AF7030770}"/>
              </a:ext>
            </a:extLst>
          </p:cNvPr>
          <p:cNvSpPr txBox="1"/>
          <p:nvPr/>
        </p:nvSpPr>
        <p:spPr>
          <a:xfrm>
            <a:off x="9073503" y="3545585"/>
            <a:ext cx="2092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141M </a:t>
            </a:r>
            <a:r>
              <a:rPr lang="ko-KR" altLang="en-US" sz="1400" dirty="0"/>
              <a:t>밖에서 지갑 열림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36BA9C8-D5CD-48DF-B379-4EC8A54BA9C8}"/>
              </a:ext>
            </a:extLst>
          </p:cNvPr>
          <p:cNvSpPr/>
          <p:nvPr/>
        </p:nvSpPr>
        <p:spPr>
          <a:xfrm>
            <a:off x="5876663" y="4343995"/>
            <a:ext cx="2009553" cy="193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2" descr="ì§ê° ì¼ë¬ì¤í¸ì ëí ì´ë¯¸ì§ ê²ìê²°ê³¼">
            <a:extLst>
              <a:ext uri="{FF2B5EF4-FFF2-40B4-BE49-F238E27FC236}">
                <a16:creationId xmlns:a16="http://schemas.microsoft.com/office/drawing/2014/main" id="{20E2682F-4B4A-44C6-A988-0BE0627FA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92" y="4383614"/>
            <a:ext cx="1924493" cy="185588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75D14F-F0FC-4FAE-B99D-B956C8D5BFE1}"/>
              </a:ext>
            </a:extLst>
          </p:cNvPr>
          <p:cNvSpPr/>
          <p:nvPr/>
        </p:nvSpPr>
        <p:spPr>
          <a:xfrm rot="20958352">
            <a:off x="5366297" y="4900816"/>
            <a:ext cx="303028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security</a:t>
            </a:r>
            <a:endParaRPr lang="ko-KR" alt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438BF64-9BF5-4051-9B05-99F91014910A}"/>
              </a:ext>
            </a:extLst>
          </p:cNvPr>
          <p:cNvSpPr/>
          <p:nvPr/>
        </p:nvSpPr>
        <p:spPr>
          <a:xfrm>
            <a:off x="8022701" y="5017575"/>
            <a:ext cx="701749" cy="4890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5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60"/>
            <a:ext cx="9633097" cy="419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>
                <a:solidFill>
                  <a:schemeClr val="bg2"/>
                </a:solidFill>
              </a:rPr>
              <a:t> </a:t>
            </a:r>
            <a:r>
              <a:rPr lang="ko-KR" altLang="en-US" sz="3600">
                <a:solidFill>
                  <a:schemeClr val="bg2"/>
                </a:solidFill>
              </a:rPr>
              <a:t>주제 선정 이유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지갑 위치추적 기술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/>
              <a:t> 장단점</a:t>
            </a:r>
            <a:endParaRPr lang="ko-KR" altLang="en-US" sz="3600"/>
          </a:p>
          <a:p>
            <a:pPr lvl="0"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r>
              <a:rPr lang="en-US" altLang="ko-KR" sz="3600">
                <a:solidFill>
                  <a:schemeClr val="bg2"/>
                </a:solidFill>
              </a:rPr>
              <a:t>Q&amp;A</a:t>
            </a:r>
            <a:endParaRPr lang="en-US" altLang="ko-KR" sz="3600">
              <a:solidFill>
                <a:schemeClr val="bg2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57281" y="233916"/>
            <a:ext cx="1877437" cy="754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장단점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247" y="1202361"/>
            <a:ext cx="9633097" cy="6234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200"/>
              <a:t>장점</a:t>
            </a:r>
            <a:endParaRPr lang="ko-KR" altLang="en-US" sz="3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 sz="3200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설치가 간편하다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지갑의 분실을 빠르게 알 수 있다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가지고 있는 지갑에 적용이 가능하다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en-US" altLang="ko-KR" sz="3200"/>
          </a:p>
          <a:p>
            <a:pPr lvl="0">
              <a:defRPr/>
            </a:pPr>
            <a:r>
              <a:rPr lang="ko-KR" altLang="en-US" sz="3200"/>
              <a:t>단점</a:t>
            </a:r>
            <a:endParaRPr lang="ko-KR" altLang="en-US" sz="3200"/>
          </a:p>
          <a:p>
            <a:pPr lvl="0">
              <a:defRPr/>
            </a:pPr>
            <a:endParaRPr lang="en-US" altLang="ko-KR" sz="3200"/>
          </a:p>
          <a:p>
            <a:pPr lvl="0">
              <a:defRPr/>
            </a:pPr>
            <a:r>
              <a:rPr lang="ko-KR" altLang="en-US" sz="2300"/>
              <a:t> 핸드폰과 같이 분실하면 무용지물이다</a:t>
            </a:r>
            <a:r>
              <a:rPr lang="en-US" altLang="ko-KR" sz="2300"/>
              <a:t>.</a:t>
            </a:r>
            <a:endParaRPr lang="en-US" altLang="ko-KR" sz="2300"/>
          </a:p>
          <a:p>
            <a:pPr lvl="0">
              <a:defRPr/>
            </a:pPr>
            <a:endParaRPr lang="en-US" altLang="ko-KR" sz="2300"/>
          </a:p>
          <a:p>
            <a:pPr lvl="0">
              <a:defRPr/>
            </a:pPr>
            <a:r>
              <a:rPr lang="en-US" altLang="ko-KR" sz="2300"/>
              <a:t> </a:t>
            </a:r>
            <a:r>
              <a:rPr lang="ko-KR" altLang="en-US" sz="2300"/>
              <a:t>지갑에서 칩을 찾아 제거할 수 있다</a:t>
            </a:r>
            <a:r>
              <a:rPr lang="en-US" altLang="ko-KR" sz="2300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목차목차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9410" y="265814"/>
            <a:ext cx="1300480" cy="7514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>
                <a:solidFill>
                  <a:schemeClr val="bg1"/>
                </a:solidFill>
              </a:rPr>
              <a:t>목차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972" y="1456660"/>
            <a:ext cx="9633097" cy="419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n-US" altLang="ko-KR" sz="3600">
                <a:solidFill>
                  <a:schemeClr val="bg2"/>
                </a:solidFill>
              </a:rPr>
              <a:t> </a:t>
            </a:r>
            <a:r>
              <a:rPr lang="ko-KR" altLang="en-US" sz="3600">
                <a:solidFill>
                  <a:schemeClr val="bg2"/>
                </a:solidFill>
              </a:rPr>
              <a:t>주제 선정 이유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지갑 위치추적 기술</a:t>
            </a:r>
            <a:endParaRPr lang="ko-KR" altLang="en-US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endParaRPr lang="en-US" altLang="ko-KR" sz="3600">
              <a:solidFill>
                <a:schemeClr val="bg2"/>
              </a:solidFill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이 기술을 사용해야하는 타당성</a:t>
            </a:r>
            <a:endParaRPr lang="ko-KR" altLang="en-US" sz="3600">
              <a:solidFill>
                <a:schemeClr val="bg2"/>
              </a:solidFill>
            </a:endParaRPr>
          </a:p>
          <a:p>
            <a:pPr lvl="0">
              <a:defRPr/>
            </a:pPr>
            <a:r>
              <a:rPr lang="ko-KR" altLang="en-US" sz="3600"/>
              <a:t> </a:t>
            </a:r>
            <a:endParaRPr lang="ko-KR" altLang="en-US" sz="3600"/>
          </a:p>
          <a:p>
            <a:pPr marL="571500" indent="-571500">
              <a:buFont typeface="Arial"/>
              <a:buChar char="•"/>
              <a:defRPr/>
            </a:pPr>
            <a:r>
              <a:rPr lang="ko-KR" altLang="en-US" sz="3600">
                <a:solidFill>
                  <a:schemeClr val="bg2"/>
                </a:solidFill>
              </a:rPr>
              <a:t> </a:t>
            </a:r>
            <a:r>
              <a:rPr lang="en-US" altLang="ko-KR" sz="3600">
                <a:solidFill>
                  <a:schemeClr val="bg2"/>
                </a:solidFill>
              </a:rPr>
              <a:t>Q&amp;A</a:t>
            </a:r>
            <a:endParaRPr lang="en-US" altLang="ko-KR" sz="3600">
              <a:solidFill>
                <a:schemeClr val="bg2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233</ep:Words>
  <ep:PresentationFormat>와이드스크린</ep:PresentationFormat>
  <ep:Paragraphs>105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PowerPoint 프레젠테이션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2019-03-27T04:47:37.000</dcterms:created>
  <dc:creator>조땡</dc:creator>
  <cp:lastModifiedBy>HI</cp:lastModifiedBy>
  <dcterms:modified xsi:type="dcterms:W3CDTF">2019-06-03T04:35:16.613</dcterms:modified>
  <cp:revision>30</cp:revision>
  <dc:title>PowerPoint 프레젠테이션</dc:title>
  <cp:version>1000.0000.01</cp:version>
</cp:coreProperties>
</file>