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2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4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7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696B-BAD1-45F5-BF78-F0A00EB660C1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2CC5-2563-4A6C-AA22-E2512E20A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92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ì ê±° ëëì ëí ì´ë¯¸ì§ ê²ìê²°ê³¼">
            <a:extLst>
              <a:ext uri="{FF2B5EF4-FFF2-40B4-BE49-F238E27FC236}">
                <a16:creationId xmlns:a16="http://schemas.microsoft.com/office/drawing/2014/main" id="{BE3896FC-C6AF-4AB6-85FA-24EC77D0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" y="0"/>
            <a:ext cx="6304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EB82-17BC-4647-96A7-73BF24216F3C}"/>
              </a:ext>
            </a:extLst>
          </p:cNvPr>
          <p:cNvSpPr txBox="1"/>
          <p:nvPr/>
        </p:nvSpPr>
        <p:spPr>
          <a:xfrm>
            <a:off x="7816400" y="244053"/>
            <a:ext cx="2920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자전거 보안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87C55-B715-4E73-B994-BC0FBA398F23}"/>
              </a:ext>
            </a:extLst>
          </p:cNvPr>
          <p:cNvSpPr txBox="1"/>
          <p:nvPr/>
        </p:nvSpPr>
        <p:spPr>
          <a:xfrm>
            <a:off x="8274156" y="5318620"/>
            <a:ext cx="200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1971434 </a:t>
            </a:r>
            <a:r>
              <a:rPr lang="ko-KR" altLang="en-US" dirty="0"/>
              <a:t>조정우</a:t>
            </a:r>
            <a:endParaRPr lang="en-US" altLang="ko-KR" dirty="0"/>
          </a:p>
          <a:p>
            <a:r>
              <a:rPr lang="en-US" altLang="ko-KR" dirty="0"/>
              <a:t>1971392 </a:t>
            </a:r>
            <a:r>
              <a:rPr lang="ko-KR" altLang="en-US" dirty="0"/>
              <a:t>공민우</a:t>
            </a:r>
          </a:p>
        </p:txBody>
      </p:sp>
    </p:spTree>
    <p:extLst>
      <p:ext uri="{BB962C8B-B14F-4D97-AF65-F5344CB8AC3E}">
        <p14:creationId xmlns:p14="http://schemas.microsoft.com/office/powerpoint/2010/main" val="187460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3FF68-807A-45A7-804A-319C2C2C2254}"/>
              </a:ext>
            </a:extLst>
          </p:cNvPr>
          <p:cNvSpPr txBox="1"/>
          <p:nvPr/>
        </p:nvSpPr>
        <p:spPr>
          <a:xfrm>
            <a:off x="211015" y="-70338"/>
            <a:ext cx="482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err="1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343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9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ì ê±° ìë¬¼ì  ì ë¨ì ëí ì´ë¯¸ì§ ê²ìê²°ê³¼">
            <a:extLst>
              <a:ext uri="{FF2B5EF4-FFF2-40B4-BE49-F238E27FC236}">
                <a16:creationId xmlns:a16="http://schemas.microsoft.com/office/drawing/2014/main" id="{CB87E254-FB39-4278-8830-644F0556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98" y="0"/>
            <a:ext cx="65843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0F1E3-64B6-4A49-9103-BBF057C0A0BA}"/>
              </a:ext>
            </a:extLst>
          </p:cNvPr>
          <p:cNvSpPr txBox="1"/>
          <p:nvPr/>
        </p:nvSpPr>
        <p:spPr>
          <a:xfrm>
            <a:off x="427839" y="889233"/>
            <a:ext cx="4370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u="sng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자전거 보안이 필요한 이유</a:t>
            </a:r>
            <a:endParaRPr lang="en-US" altLang="ko-KR" sz="3600" u="sng" dirty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자전거 자물쇠를 절단기로 절단후에 자전거를 훔치는 경우가 많음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자전거는 가격이 비싸다</a:t>
            </a:r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9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file202.uf.daum.net/image/19281A514E083C951661CD">
            <a:extLst>
              <a:ext uri="{FF2B5EF4-FFF2-40B4-BE49-F238E27FC236}">
                <a16:creationId xmlns:a16="http://schemas.microsoft.com/office/drawing/2014/main" id="{CA107B83-070F-4AE0-ACF6-898ACC8F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30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4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ì ê±° ì ë ë¹ì¨ì ëí ì´ë¯¸ì§ ê²ìê²°ê³¼">
            <a:extLst>
              <a:ext uri="{FF2B5EF4-FFF2-40B4-BE49-F238E27FC236}">
                <a16:creationId xmlns:a16="http://schemas.microsoft.com/office/drawing/2014/main" id="{D871267E-2532-4A2D-84F5-D5F570DC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91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ì ê±° í¸ë¤ì ëí ì´ë¯¸ì§ ê²ìê²°ê³¼">
            <a:extLst>
              <a:ext uri="{FF2B5EF4-FFF2-40B4-BE49-F238E27FC236}">
                <a16:creationId xmlns:a16="http://schemas.microsoft.com/office/drawing/2014/main" id="{FE5B67C6-7735-4136-B19D-F849E300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75C5EB-1A8E-488E-B4BD-D405AE1A4F11}"/>
              </a:ext>
            </a:extLst>
          </p:cNvPr>
          <p:cNvSpPr txBox="1"/>
          <p:nvPr/>
        </p:nvSpPr>
        <p:spPr>
          <a:xfrm rot="20218670">
            <a:off x="3415004" y="423772"/>
            <a:ext cx="668071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00" dirty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지문 인식</a:t>
            </a:r>
            <a:r>
              <a:rPr lang="en-US" altLang="ko-KR" sz="15500" dirty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.</a:t>
            </a:r>
            <a:endParaRPr lang="ko-KR" altLang="en-US" sz="155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ë¬¸ ì¸ìì ëí ì´ë¯¸ì§ ê²ìê²°ê³¼">
            <a:extLst>
              <a:ext uri="{FF2B5EF4-FFF2-40B4-BE49-F238E27FC236}">
                <a16:creationId xmlns:a16="http://schemas.microsoft.com/office/drawing/2014/main" id="{B407C736-D7B4-43C0-B251-09A1AA88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6632E-2648-401D-A72C-8304ABF80BD6}"/>
              </a:ext>
            </a:extLst>
          </p:cNvPr>
          <p:cNvSpPr txBox="1"/>
          <p:nvPr/>
        </p:nvSpPr>
        <p:spPr>
          <a:xfrm>
            <a:off x="626109" y="743818"/>
            <a:ext cx="3984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지문 인식이란 </a:t>
            </a:r>
            <a:endParaRPr lang="en-US" altLang="ko-KR" sz="3200" dirty="0">
              <a:solidFill>
                <a:srgbClr val="FFFF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ko-KR" altLang="en-US" sz="2800" i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생체인식의 하나로</a:t>
            </a:r>
            <a:r>
              <a:rPr lang="en-US" altLang="ko-KR" sz="2800" i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 </a:t>
            </a:r>
            <a:r>
              <a:rPr lang="ko-KR" altLang="en-US" sz="2800" i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사용자의 손가락을 전자적으로 읽어 미리 입력된 데이터와 비교해 본인 여부를 판별하여</a:t>
            </a:r>
            <a:endParaRPr lang="ko-KR" altLang="en-US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2800" i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​사용자의 신분을 확인하는 기술</a:t>
            </a:r>
            <a:b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631B5-5523-4D37-B4F4-A9D38FEEF7EB}"/>
              </a:ext>
            </a:extLst>
          </p:cNvPr>
          <p:cNvSpPr txBox="1"/>
          <p:nvPr/>
        </p:nvSpPr>
        <p:spPr>
          <a:xfrm>
            <a:off x="5645978" y="743818"/>
            <a:ext cx="60639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92D050"/>
                </a:solidFill>
              </a:rPr>
              <a:t>지문인식의 장단점</a:t>
            </a:r>
            <a:r>
              <a:rPr lang="en-US" altLang="ko-KR" sz="2800" dirty="0"/>
              <a:t>:</a:t>
            </a:r>
          </a:p>
          <a:p>
            <a:endParaRPr lang="en-US" altLang="ko-KR" sz="2800" dirty="0"/>
          </a:p>
          <a:p>
            <a:r>
              <a:rPr lang="ko-KR" altLang="en-US" sz="2800" dirty="0">
                <a:solidFill>
                  <a:srgbClr val="FFC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장점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개발 비용이 상대적으로 저렴하고 기계에 접촉하는 방식으로 인식률이 높고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 피부 표피 밑층인 진피 부분이 손상되지 않는 한 평생 변하지 않는다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sz="2800" dirty="0"/>
          </a:p>
          <a:p>
            <a:r>
              <a:rPr lang="ko-KR" altLang="en-US" sz="2800" dirty="0">
                <a:solidFill>
                  <a:srgbClr val="FF0000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단점</a:t>
            </a:r>
            <a:r>
              <a:rPr lang="en-US" altLang="ko-KR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: </a:t>
            </a:r>
            <a:r>
              <a:rPr lang="ko-KR" altLang="en-US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 땀이나 먼지 등으로 인해 인식률이 떨어진다는 점과 손의 상처나 변형에 민감하다는 점</a:t>
            </a:r>
            <a:r>
              <a:rPr lang="en-US" altLang="ko-KR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, </a:t>
            </a:r>
            <a:r>
              <a:rPr lang="ko-KR" altLang="en-US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접촉 방식으로 본떠 위조할 수 있다</a:t>
            </a:r>
            <a:r>
              <a:rPr lang="en-US" altLang="ko-KR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.</a:t>
            </a:r>
            <a:endParaRPr lang="ko-KR" altLang="en-US" sz="28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0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48DB3-C7CF-46D4-9878-935667D4E523}"/>
              </a:ext>
            </a:extLst>
          </p:cNvPr>
          <p:cNvSpPr txBox="1"/>
          <p:nvPr/>
        </p:nvSpPr>
        <p:spPr>
          <a:xfrm>
            <a:off x="246492" y="1920907"/>
            <a:ext cx="87281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 안장이나 </a:t>
            </a:r>
            <a:r>
              <a:rPr lang="ko-KR" altLang="en-US" sz="60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바퀴등을</a:t>
            </a:r>
            <a:r>
              <a:rPr lang="ko-KR" altLang="en-US" sz="6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60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빼가는</a:t>
            </a:r>
            <a:r>
              <a:rPr lang="ko-KR" altLang="en-US" sz="6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경우도 많기 때문에 잠금을 풀지 않으면 모든 부품이 고정 되도록 만든다</a:t>
            </a:r>
            <a:r>
              <a:rPr lang="en-US" altLang="ko-KR" sz="6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ìì ê±° ìì¥ ëëì ëí ì´ë¯¸ì§ ê²ìê²°ê³¼">
            <a:extLst>
              <a:ext uri="{FF2B5EF4-FFF2-40B4-BE49-F238E27FC236}">
                <a16:creationId xmlns:a16="http://schemas.microsoft.com/office/drawing/2014/main" id="{4BC4DB6D-5ADA-4214-944C-12491570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482666" cy="169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ì ê±° ë°í´ì ëí ì´ë¯¸ì§ ê²ìê²°ê³¼">
            <a:extLst>
              <a:ext uri="{FF2B5EF4-FFF2-40B4-BE49-F238E27FC236}">
                <a16:creationId xmlns:a16="http://schemas.microsoft.com/office/drawing/2014/main" id="{21A1237E-D0B9-4F7B-9A04-AE2886E0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7" y="0"/>
            <a:ext cx="27093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4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ìì ê±° í¸ë¤ì ëí ì´ë¯¸ì§ ê²ìê²°ê³¼">
            <a:extLst>
              <a:ext uri="{FF2B5EF4-FFF2-40B4-BE49-F238E27FC236}">
                <a16:creationId xmlns:a16="http://schemas.microsoft.com/office/drawing/2014/main" id="{B802AB1D-DCDB-4DC4-85CE-BC4A0BB40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265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2C547-C305-4E27-806A-4DEBAC65D9FF}"/>
              </a:ext>
            </a:extLst>
          </p:cNvPr>
          <p:cNvSpPr txBox="1"/>
          <p:nvPr/>
        </p:nvSpPr>
        <p:spPr>
          <a:xfrm>
            <a:off x="7710312" y="1196622"/>
            <a:ext cx="3668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양재난초체M" panose="02020603020101020101" pitchFamily="18" charset="-127"/>
                <a:ea typeface="문체부 바탕체" panose="02030609000101010101" pitchFamily="17" charset="-127"/>
              </a:rPr>
              <a:t>핸들에 지문 인식 </a:t>
            </a:r>
            <a:endParaRPr lang="en-US" altLang="ko-KR" sz="8000" dirty="0">
              <a:latin typeface="양재난초체M" panose="02020603020101020101" pitchFamily="18" charset="-127"/>
              <a:ea typeface="문체부 바탕체" panose="02030609000101010101" pitchFamily="17" charset="-127"/>
            </a:endParaRPr>
          </a:p>
          <a:p>
            <a:endParaRPr lang="ko-KR" altLang="en-US" sz="8000" dirty="0">
              <a:latin typeface="양재난초체M" panose="02020603020101020101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39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ìì ê±° ì²´ì¸ì ëí ì´ë¯¸ì§ ê²ìê²°ê³¼">
            <a:extLst>
              <a:ext uri="{FF2B5EF4-FFF2-40B4-BE49-F238E27FC236}">
                <a16:creationId xmlns:a16="http://schemas.microsoft.com/office/drawing/2014/main" id="{96313FD3-5A51-4486-9267-B661141E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0"/>
            <a:ext cx="64443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83146-7AC8-406D-9F21-1FE9C665B0C7}"/>
              </a:ext>
            </a:extLst>
          </p:cNvPr>
          <p:cNvSpPr txBox="1"/>
          <p:nvPr/>
        </p:nvSpPr>
        <p:spPr>
          <a:xfrm>
            <a:off x="438779" y="920621"/>
            <a:ext cx="5477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양재난초체M" panose="02020603020101020101" pitchFamily="18" charset="-127"/>
                <a:ea typeface="문체부 바탕체" panose="02030609000101010101" pitchFamily="17" charset="-127"/>
              </a:rPr>
              <a:t>잠금을 풀지 않으면 </a:t>
            </a:r>
            <a:r>
              <a:rPr lang="ko-KR" altLang="en-US" sz="8000" dirty="0">
                <a:latin typeface="양재난초체M" panose="0202060302010102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sz="8000" dirty="0">
                <a:solidFill>
                  <a:schemeClr val="accent6">
                    <a:lumMod val="60000"/>
                    <a:lumOff val="40000"/>
                  </a:schemeClr>
                </a:solidFill>
                <a:latin typeface="양재난초체M" panose="02020603020101020101" pitchFamily="18" charset="-127"/>
                <a:ea typeface="문체부 바탕체" panose="02030609000101010101" pitchFamily="17" charset="-127"/>
              </a:rPr>
              <a:t>체인 고정</a:t>
            </a:r>
          </a:p>
        </p:txBody>
      </p:sp>
    </p:spTree>
    <p:extLst>
      <p:ext uri="{BB962C8B-B14F-4D97-AF65-F5344CB8AC3E}">
        <p14:creationId xmlns:p14="http://schemas.microsoft.com/office/powerpoint/2010/main" val="22709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5470</TotalTime>
  <Words>90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HY신명조</vt:lpstr>
      <vt:lpstr>HY엽서L</vt:lpstr>
      <vt:lpstr>HY엽서M</vt:lpstr>
      <vt:lpstr>HY크리스탈M</vt:lpstr>
      <vt:lpstr>HY헤드라인M</vt:lpstr>
      <vt:lpstr>양재난초체M</vt:lpstr>
      <vt:lpstr>양재소슬체S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cyjjw2@gmail.com</dc:creator>
  <cp:lastModifiedBy>조정우</cp:lastModifiedBy>
  <cp:revision>17</cp:revision>
  <dcterms:created xsi:type="dcterms:W3CDTF">2019-06-02T19:16:05Z</dcterms:created>
  <dcterms:modified xsi:type="dcterms:W3CDTF">2019-06-10T09:28:27Z</dcterms:modified>
</cp:coreProperties>
</file>