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58" r:id="rId2"/>
    <p:sldId id="273" r:id="rId3"/>
    <p:sldId id="327" r:id="rId4"/>
    <p:sldId id="340" r:id="rId5"/>
    <p:sldId id="342" r:id="rId6"/>
    <p:sldId id="343" r:id="rId7"/>
    <p:sldId id="344" r:id="rId8"/>
    <p:sldId id="345" r:id="rId9"/>
    <p:sldId id="259" r:id="rId10"/>
    <p:sldId id="331" r:id="rId11"/>
    <p:sldId id="283" r:id="rId12"/>
    <p:sldId id="303" r:id="rId13"/>
    <p:sldId id="314" r:id="rId14"/>
    <p:sldId id="296" r:id="rId15"/>
    <p:sldId id="262" r:id="rId16"/>
    <p:sldId id="292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-윤고딕320" panose="02030504000101010101" pitchFamily="18" charset="-127"/>
      <p:regular r:id="rId23"/>
    </p:embeddedFont>
    <p:embeddedFont>
      <p:font typeface="-윤고딕330" panose="02030504000101010101" pitchFamily="18" charset="-127"/>
      <p:regular r:id="rId24"/>
    </p:embeddedFont>
  </p:embeddedFont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88AB"/>
    <a:srgbClr val="2D91E3"/>
    <a:srgbClr val="14ACE2"/>
    <a:srgbClr val="5BC59D"/>
    <a:srgbClr val="19BD9E"/>
    <a:srgbClr val="56DC96"/>
    <a:srgbClr val="222A35"/>
    <a:srgbClr val="188CB6"/>
    <a:srgbClr val="30504F"/>
    <a:srgbClr val="204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618E0-E29A-4D82-BBCF-D628A2822C15}" v="9805" dt="2019-06-10T07:01:29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9" autoAdjust="0"/>
    <p:restoredTop sz="94799" autoAdjust="0"/>
  </p:normalViewPr>
  <p:slideViewPr>
    <p:cSldViewPr snapToGrid="0">
      <p:cViewPr varScale="1">
        <p:scale>
          <a:sx n="65" d="100"/>
          <a:sy n="65" d="100"/>
        </p:scale>
        <p:origin x="56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기정" userId="12e785a7-8890-4fb0-8648-df70ad20241e" providerId="ADAL" clId="{AE1618E0-E29A-4D82-BBCF-D628A2822C15}"/>
    <pc:docChg chg="undo custSel addSld delSld modSld sldOrd">
      <pc:chgData name="이기정" userId="12e785a7-8890-4fb0-8648-df70ad20241e" providerId="ADAL" clId="{AE1618E0-E29A-4D82-BBCF-D628A2822C15}" dt="2019-06-10T09:13:28.818" v="8671" actId="14100"/>
      <pc:docMkLst>
        <pc:docMk/>
      </pc:docMkLst>
      <pc:sldChg chg="modSp add del ord modAnim">
        <pc:chgData name="이기정" userId="12e785a7-8890-4fb0-8648-df70ad20241e" providerId="ADAL" clId="{AE1618E0-E29A-4D82-BBCF-D628A2822C15}" dt="2019-06-01T07:34:45.503" v="5565" actId="2696"/>
        <pc:sldMkLst>
          <pc:docMk/>
          <pc:sldMk cId="2323783318" sldId="259"/>
        </pc:sldMkLst>
        <pc:spChg chg="mod">
          <ac:chgData name="이기정" userId="12e785a7-8890-4fb0-8648-df70ad20241e" providerId="ADAL" clId="{AE1618E0-E29A-4D82-BBCF-D628A2822C15}" dt="2019-05-26T10:29:38.948" v="141" actId="1076"/>
          <ac:spMkLst>
            <pc:docMk/>
            <pc:sldMk cId="2323783318" sldId="259"/>
            <ac:spMk id="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23:08.242" v="3956" actId="255"/>
          <ac:spMkLst>
            <pc:docMk/>
            <pc:sldMk cId="2323783318" sldId="259"/>
            <ac:spMk id="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29:14.604" v="139" actId="1076"/>
          <ac:spMkLst>
            <pc:docMk/>
            <pc:sldMk cId="2323783318" sldId="259"/>
            <ac:spMk id="5" creationId="{00000000-0000-0000-0000-000000000000}"/>
          </ac:spMkLst>
        </pc:spChg>
      </pc:sldChg>
      <pc:sldChg chg="addSp delSp modSp ord modAnim">
        <pc:chgData name="이기정" userId="12e785a7-8890-4fb0-8648-df70ad20241e" providerId="ADAL" clId="{AE1618E0-E29A-4D82-BBCF-D628A2822C15}" dt="2019-06-01T14:10:56.333" v="8433" actId="931"/>
        <pc:sldMkLst>
          <pc:docMk/>
          <pc:sldMk cId="2944994097" sldId="262"/>
        </pc:sldMkLst>
        <pc:spChg chg="del">
          <ac:chgData name="이기정" userId="12e785a7-8890-4fb0-8648-df70ad20241e" providerId="ADAL" clId="{AE1618E0-E29A-4D82-BBCF-D628A2822C15}" dt="2019-06-01T07:20:49.118" v="5237" actId="931"/>
          <ac:spMkLst>
            <pc:docMk/>
            <pc:sldMk cId="2944994097" sldId="262"/>
            <ac:spMk id="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23:58.849" v="5369" actId="20577"/>
          <ac:spMkLst>
            <pc:docMk/>
            <pc:sldMk cId="2944994097" sldId="262"/>
            <ac:spMk id="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19:31.557" v="7618" actId="207"/>
          <ac:spMkLst>
            <pc:docMk/>
            <pc:sldMk cId="2944994097" sldId="262"/>
            <ac:spMk id="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19:05.247" v="7617" actId="20577"/>
          <ac:spMkLst>
            <pc:docMk/>
            <pc:sldMk cId="2944994097" sldId="262"/>
            <ac:spMk id="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18:04.535" v="7572" actId="1076"/>
          <ac:spMkLst>
            <pc:docMk/>
            <pc:sldMk cId="2944994097" sldId="262"/>
            <ac:spMk id="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24:17.606" v="8026" actId="255"/>
          <ac:spMkLst>
            <pc:docMk/>
            <pc:sldMk cId="2944994097" sldId="262"/>
            <ac:spMk id="1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23:32.796" v="8023" actId="1076"/>
          <ac:spMkLst>
            <pc:docMk/>
            <pc:sldMk cId="2944994097" sldId="262"/>
            <ac:spMk id="1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3:04:29.380" v="8147" actId="1076"/>
          <ac:spMkLst>
            <pc:docMk/>
            <pc:sldMk cId="2944994097" sldId="262"/>
            <ac:spMk id="20" creationId="{00000000-0000-0000-0000-000000000000}"/>
          </ac:spMkLst>
        </pc:spChg>
        <pc:spChg chg="add del mod">
          <ac:chgData name="이기정" userId="12e785a7-8890-4fb0-8648-df70ad20241e" providerId="ADAL" clId="{AE1618E0-E29A-4D82-BBCF-D628A2822C15}" dt="2019-06-01T14:10:56.333" v="8433" actId="931"/>
          <ac:spMkLst>
            <pc:docMk/>
            <pc:sldMk cId="2944994097" sldId="262"/>
            <ac:spMk id="23" creationId="{0AE6BD4E-4144-417D-BEF5-CAA4D14D1E00}"/>
          </ac:spMkLst>
        </pc:spChg>
        <pc:picChg chg="add del mod">
          <ac:chgData name="이기정" userId="12e785a7-8890-4fb0-8648-df70ad20241e" providerId="ADAL" clId="{AE1618E0-E29A-4D82-BBCF-D628A2822C15}" dt="2019-06-01T14:10:52.540" v="8432" actId="478"/>
          <ac:picMkLst>
            <pc:docMk/>
            <pc:sldMk cId="2944994097" sldId="262"/>
            <ac:picMk id="21" creationId="{EA301097-234F-4CE3-8DE7-BBC984786DAF}"/>
          </ac:picMkLst>
        </pc:picChg>
        <pc:picChg chg="add mod">
          <ac:chgData name="이기정" userId="12e785a7-8890-4fb0-8648-df70ad20241e" providerId="ADAL" clId="{AE1618E0-E29A-4D82-BBCF-D628A2822C15}" dt="2019-06-01T14:10:56.333" v="8433" actId="931"/>
          <ac:picMkLst>
            <pc:docMk/>
            <pc:sldMk cId="2944994097" sldId="262"/>
            <ac:picMk id="25" creationId="{CFECF9CB-FD62-427E-8B11-08D8E4D49ACD}"/>
          </ac:picMkLst>
        </pc:picChg>
      </pc:sldChg>
      <pc:sldChg chg="addSp delSp modSp delAnim modAnim">
        <pc:chgData name="이기정" userId="12e785a7-8890-4fb0-8648-df70ad20241e" providerId="ADAL" clId="{AE1618E0-E29A-4D82-BBCF-D628A2822C15}" dt="2019-06-10T01:29:57.284" v="8649"/>
        <pc:sldMkLst>
          <pc:docMk/>
          <pc:sldMk cId="1914340063" sldId="273"/>
        </pc:sldMkLst>
        <pc:spChg chg="mod">
          <ac:chgData name="이기정" userId="12e785a7-8890-4fb0-8648-df70ad20241e" providerId="ADAL" clId="{AE1618E0-E29A-4D82-BBCF-D628A2822C15}" dt="2019-06-01T11:46:53.417" v="6133" actId="1038"/>
          <ac:spMkLst>
            <pc:docMk/>
            <pc:sldMk cId="1914340063" sldId="273"/>
            <ac:spMk id="5" creationId="{00000000-0000-0000-0000-000000000000}"/>
          </ac:spMkLst>
        </pc:spChg>
        <pc:spChg chg="del">
          <ac:chgData name="이기정" userId="12e785a7-8890-4fb0-8648-df70ad20241e" providerId="ADAL" clId="{AE1618E0-E29A-4D82-BBCF-D628A2822C15}" dt="2019-06-01T11:47:43.193" v="6192" actId="478"/>
          <ac:spMkLst>
            <pc:docMk/>
            <pc:sldMk cId="1914340063" sldId="273"/>
            <ac:spMk id="1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36:41.398" v="5635" actId="20577"/>
          <ac:spMkLst>
            <pc:docMk/>
            <pc:sldMk cId="1914340063" sldId="273"/>
            <ac:spMk id="2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42:17.961" v="6002" actId="20577"/>
          <ac:spMkLst>
            <pc:docMk/>
            <pc:sldMk cId="1914340063" sldId="273"/>
            <ac:spMk id="2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1:53:38.049" v="6543" actId="2711"/>
          <ac:spMkLst>
            <pc:docMk/>
            <pc:sldMk cId="1914340063" sldId="273"/>
            <ac:spMk id="2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42:26.526" v="6034" actId="20577"/>
          <ac:spMkLst>
            <pc:docMk/>
            <pc:sldMk cId="1914340063" sldId="273"/>
            <ac:spMk id="2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1:55:02.403" v="6659" actId="20577"/>
          <ac:spMkLst>
            <pc:docMk/>
            <pc:sldMk cId="1914340063" sldId="273"/>
            <ac:spMk id="2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42:34.118" v="6071" actId="20577"/>
          <ac:spMkLst>
            <pc:docMk/>
            <pc:sldMk cId="1914340063" sldId="273"/>
            <ac:spMk id="2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12:05.330" v="7339" actId="20577"/>
          <ac:spMkLst>
            <pc:docMk/>
            <pc:sldMk cId="1914340063" sldId="273"/>
            <ac:spMk id="2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42:44.189" v="6102" actId="20577"/>
          <ac:spMkLst>
            <pc:docMk/>
            <pc:sldMk cId="1914340063" sldId="273"/>
            <ac:spMk id="3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3:13:50.753" v="8326" actId="20577"/>
          <ac:spMkLst>
            <pc:docMk/>
            <pc:sldMk cId="1914340063" sldId="273"/>
            <ac:spMk id="3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39:23" v="5791" actId="120"/>
          <ac:spMkLst>
            <pc:docMk/>
            <pc:sldMk cId="1914340063" sldId="273"/>
            <ac:spMk id="3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35:58.787" v="5601" actId="14100"/>
          <ac:spMkLst>
            <pc:docMk/>
            <pc:sldMk cId="1914340063" sldId="273"/>
            <ac:spMk id="3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39:05.306" v="5788" actId="2711"/>
          <ac:spMkLst>
            <pc:docMk/>
            <pc:sldMk cId="1914340063" sldId="273"/>
            <ac:spMk id="3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36:28.178" v="5633" actId="20577"/>
          <ac:spMkLst>
            <pc:docMk/>
            <pc:sldMk cId="1914340063" sldId="273"/>
            <ac:spMk id="3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39:07.939" v="5789"/>
          <ac:spMkLst>
            <pc:docMk/>
            <pc:sldMk cId="1914340063" sldId="273"/>
            <ac:spMk id="4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33:52.805" v="5563" actId="2711"/>
          <ac:spMkLst>
            <pc:docMk/>
            <pc:sldMk cId="1914340063" sldId="273"/>
            <ac:spMk id="4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40:17.364" v="5890" actId="2711"/>
          <ac:spMkLst>
            <pc:docMk/>
            <pc:sldMk cId="1914340063" sldId="273"/>
            <ac:spMk id="4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33:08.591" v="5539" actId="2711"/>
          <ac:spMkLst>
            <pc:docMk/>
            <pc:sldMk cId="1914340063" sldId="273"/>
            <ac:spMk id="4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42:03.407" v="5973" actId="2711"/>
          <ac:spMkLst>
            <pc:docMk/>
            <pc:sldMk cId="1914340063" sldId="273"/>
            <ac:spMk id="4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43:00.913" v="6108" actId="208"/>
          <ac:spMkLst>
            <pc:docMk/>
            <pc:sldMk cId="1914340063" sldId="273"/>
            <ac:spMk id="50" creationId="{7CC71FA7-326E-4861-A0AD-57F53E37DD9A}"/>
          </ac:spMkLst>
        </pc:spChg>
        <pc:spChg chg="mod">
          <ac:chgData name="이기정" userId="12e785a7-8890-4fb0-8648-df70ad20241e" providerId="ADAL" clId="{AE1618E0-E29A-4D82-BBCF-D628A2822C15}" dt="2019-06-01T07:43:00.913" v="6108" actId="208"/>
          <ac:spMkLst>
            <pc:docMk/>
            <pc:sldMk cId="1914340063" sldId="273"/>
            <ac:spMk id="51" creationId="{67E29A73-04BB-4613-9169-82E3EB529C54}"/>
          </ac:spMkLst>
        </pc:spChg>
        <pc:spChg chg="mod">
          <ac:chgData name="이기정" userId="12e785a7-8890-4fb0-8648-df70ad20241e" providerId="ADAL" clId="{AE1618E0-E29A-4D82-BBCF-D628A2822C15}" dt="2019-06-01T07:43:00.913" v="6108" actId="208"/>
          <ac:spMkLst>
            <pc:docMk/>
            <pc:sldMk cId="1914340063" sldId="273"/>
            <ac:spMk id="52" creationId="{3D7F14B2-E0A3-43C3-907F-C06E365F6E51}"/>
          </ac:spMkLst>
        </pc:spChg>
        <pc:spChg chg="add mod">
          <ac:chgData name="이기정" userId="12e785a7-8890-4fb0-8648-df70ad20241e" providerId="ADAL" clId="{AE1618E0-E29A-4D82-BBCF-D628A2822C15}" dt="2019-06-01T11:49:05.348" v="6232" actId="1076"/>
          <ac:spMkLst>
            <pc:docMk/>
            <pc:sldMk cId="1914340063" sldId="273"/>
            <ac:spMk id="75" creationId="{77A6D3DA-3A39-4F0D-9C60-8D9207325086}"/>
          </ac:spMkLst>
        </pc:spChg>
        <pc:grpChg chg="del">
          <ac:chgData name="이기정" userId="12e785a7-8890-4fb0-8648-df70ad20241e" providerId="ADAL" clId="{AE1618E0-E29A-4D82-BBCF-D628A2822C15}" dt="2019-06-01T11:50:47.201" v="6372" actId="478"/>
          <ac:grpSpMkLst>
            <pc:docMk/>
            <pc:sldMk cId="1914340063" sldId="273"/>
            <ac:grpSpMk id="7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6-01T11:48:22.792" v="6229" actId="478"/>
          <ac:grpSpMkLst>
            <pc:docMk/>
            <pc:sldMk cId="1914340063" sldId="273"/>
            <ac:grpSpMk id="11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6-01T11:46:22.787" v="6122" actId="478"/>
          <ac:grpSpMkLst>
            <pc:docMk/>
            <pc:sldMk cId="1914340063" sldId="273"/>
            <ac:grpSpMk id="15" creationId="{00000000-0000-0000-0000-000000000000}"/>
          </ac:grpSpMkLst>
        </pc:grpChg>
        <pc:grpChg chg="add del">
          <ac:chgData name="이기정" userId="12e785a7-8890-4fb0-8648-df70ad20241e" providerId="ADAL" clId="{AE1618E0-E29A-4D82-BBCF-D628A2822C15}" dt="2019-06-01T11:45:55.735" v="6116"/>
          <ac:grpSpMkLst>
            <pc:docMk/>
            <pc:sldMk cId="1914340063" sldId="273"/>
            <ac:grpSpMk id="48" creationId="{9A31D260-C26B-4838-9119-A10F8E881F74}"/>
          </ac:grpSpMkLst>
        </pc:grpChg>
        <pc:grpChg chg="del">
          <ac:chgData name="이기정" userId="12e785a7-8890-4fb0-8648-df70ad20241e" providerId="ADAL" clId="{AE1618E0-E29A-4D82-BBCF-D628A2822C15}" dt="2019-06-01T07:43:14.076" v="6111" actId="478"/>
          <ac:grpSpMkLst>
            <pc:docMk/>
            <pc:sldMk cId="1914340063" sldId="273"/>
            <ac:grpSpMk id="49" creationId="{D08EF3E9-9A10-49C0-95CE-0B96358B2EED}"/>
          </ac:grpSpMkLst>
        </pc:grpChg>
        <pc:grpChg chg="add mod">
          <ac:chgData name="이기정" userId="12e785a7-8890-4fb0-8648-df70ad20241e" providerId="ADAL" clId="{AE1618E0-E29A-4D82-BBCF-D628A2822C15}" dt="2019-06-01T11:47:06.434" v="6135" actId="1076"/>
          <ac:grpSpMkLst>
            <pc:docMk/>
            <pc:sldMk cId="1914340063" sldId="273"/>
            <ac:grpSpMk id="62" creationId="{2B1042BB-822E-4AD7-A882-7E173429865B}"/>
          </ac:grpSpMkLst>
        </pc:grpChg>
        <pc:grpChg chg="add mod">
          <ac:chgData name="이기정" userId="12e785a7-8890-4fb0-8648-df70ad20241e" providerId="ADAL" clId="{AE1618E0-E29A-4D82-BBCF-D628A2822C15}" dt="2019-06-01T11:49:28.162" v="6321" actId="1076"/>
          <ac:grpSpMkLst>
            <pc:docMk/>
            <pc:sldMk cId="1914340063" sldId="273"/>
            <ac:grpSpMk id="72" creationId="{E0C2D91E-3A08-42A7-B6AD-32B48514C1B5}"/>
          </ac:grpSpMkLst>
        </pc:grpChg>
        <pc:grpChg chg="add mod">
          <ac:chgData name="이기정" userId="12e785a7-8890-4fb0-8648-df70ad20241e" providerId="ADAL" clId="{AE1618E0-E29A-4D82-BBCF-D628A2822C15}" dt="2019-06-01T11:50:08.563" v="6371" actId="1076"/>
          <ac:grpSpMkLst>
            <pc:docMk/>
            <pc:sldMk cId="1914340063" sldId="273"/>
            <ac:grpSpMk id="76" creationId="{7B47B4E0-953B-4D1E-9109-7B98AD8E645F}"/>
          </ac:grpSpMkLst>
        </pc:grpChg>
        <pc:grpChg chg="add mod">
          <ac:chgData name="이기정" userId="12e785a7-8890-4fb0-8648-df70ad20241e" providerId="ADAL" clId="{AE1618E0-E29A-4D82-BBCF-D628A2822C15}" dt="2019-06-01T11:51:15.665" v="6423" actId="1076"/>
          <ac:grpSpMkLst>
            <pc:docMk/>
            <pc:sldMk cId="1914340063" sldId="273"/>
            <ac:grpSpMk id="79" creationId="{123DFAD2-07E6-4033-AB75-FECAC1DB629C}"/>
          </ac:grpSpMkLst>
        </pc:grpChg>
      </pc:sldChg>
      <pc:sldChg chg="addSp delSp modSp ord delAnim modAnim">
        <pc:chgData name="이기정" userId="12e785a7-8890-4fb0-8648-df70ad20241e" providerId="ADAL" clId="{AE1618E0-E29A-4D82-BBCF-D628A2822C15}" dt="2019-06-01T07:19:13.148" v="5235" actId="2711"/>
        <pc:sldMkLst>
          <pc:docMk/>
          <pc:sldMk cId="1801025203" sldId="283"/>
        </pc:sldMkLst>
        <pc:spChg chg="del">
          <ac:chgData name="이기정" userId="12e785a7-8890-4fb0-8648-df70ad20241e" providerId="ADAL" clId="{AE1618E0-E29A-4D82-BBCF-D628A2822C15}" dt="2019-06-01T06:51:20.918" v="4654" actId="931"/>
          <ac:spMkLst>
            <pc:docMk/>
            <pc:sldMk cId="1801025203" sldId="283"/>
            <ac:spMk id="6" creationId="{00000000-0000-0000-0000-000000000000}"/>
          </ac:spMkLst>
        </pc:spChg>
        <pc:spChg chg="del">
          <ac:chgData name="이기정" userId="12e785a7-8890-4fb0-8648-df70ad20241e" providerId="ADAL" clId="{AE1618E0-E29A-4D82-BBCF-D628A2822C15}" dt="2019-06-01T06:50:14.026" v="4621" actId="931"/>
          <ac:spMkLst>
            <pc:docMk/>
            <pc:sldMk cId="1801025203" sldId="283"/>
            <ac:spMk id="7" creationId="{00000000-0000-0000-0000-000000000000}"/>
          </ac:spMkLst>
        </pc:spChg>
        <pc:spChg chg="add del">
          <ac:chgData name="이기정" userId="12e785a7-8890-4fb0-8648-df70ad20241e" providerId="ADAL" clId="{AE1618E0-E29A-4D82-BBCF-D628A2822C15}" dt="2019-06-01T07:05:36.336" v="4794" actId="931"/>
          <ac:spMkLst>
            <pc:docMk/>
            <pc:sldMk cId="1801025203" sldId="283"/>
            <ac:spMk id="8" creationId="{00000000-0000-0000-0000-000000000000}"/>
          </ac:spMkLst>
        </pc:spChg>
        <pc:spChg chg="del">
          <ac:chgData name="이기정" userId="12e785a7-8890-4fb0-8648-df70ad20241e" providerId="ADAL" clId="{AE1618E0-E29A-4D82-BBCF-D628A2822C15}" dt="2019-06-01T07:02:56.743" v="4771" actId="931"/>
          <ac:spMkLst>
            <pc:docMk/>
            <pc:sldMk cId="1801025203" sldId="283"/>
            <ac:spMk id="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50:40.164" v="4622"/>
          <ac:spMkLst>
            <pc:docMk/>
            <pc:sldMk cId="1801025203" sldId="283"/>
            <ac:spMk id="10" creationId="{00000000-0000-0000-0000-000000000000}"/>
          </ac:spMkLst>
        </pc:spChg>
        <pc:spChg chg="add del mod">
          <ac:chgData name="이기정" userId="12e785a7-8890-4fb0-8648-df70ad20241e" providerId="ADAL" clId="{AE1618E0-E29A-4D82-BBCF-D628A2822C15}" dt="2019-06-01T06:56:41.089" v="4675" actId="478"/>
          <ac:spMkLst>
            <pc:docMk/>
            <pc:sldMk cId="1801025203" sldId="283"/>
            <ac:spMk id="12" creationId="{E8DBABA7-9140-46B8-9C82-1D8C11A7FEF2}"/>
          </ac:spMkLst>
        </pc:spChg>
        <pc:spChg chg="del mod">
          <ac:chgData name="이기정" userId="12e785a7-8890-4fb0-8648-df70ad20241e" providerId="ADAL" clId="{AE1618E0-E29A-4D82-BBCF-D628A2822C15}" dt="2019-06-01T06:56:31.173" v="4674" actId="478"/>
          <ac:spMkLst>
            <pc:docMk/>
            <pc:sldMk cId="1801025203" sldId="283"/>
            <ac:spMk id="17" creationId="{00000000-0000-0000-0000-000000000000}"/>
          </ac:spMkLst>
        </pc:spChg>
        <pc:spChg chg="del">
          <ac:chgData name="이기정" userId="12e785a7-8890-4fb0-8648-df70ad20241e" providerId="ADAL" clId="{AE1618E0-E29A-4D82-BBCF-D628A2822C15}" dt="2019-06-01T06:56:31.173" v="4674" actId="478"/>
          <ac:spMkLst>
            <pc:docMk/>
            <pc:sldMk cId="1801025203" sldId="283"/>
            <ac:spMk id="18" creationId="{00000000-0000-0000-0000-000000000000}"/>
          </ac:spMkLst>
        </pc:spChg>
        <pc:spChg chg="del">
          <ac:chgData name="이기정" userId="12e785a7-8890-4fb0-8648-df70ad20241e" providerId="ADAL" clId="{AE1618E0-E29A-4D82-BBCF-D628A2822C15}" dt="2019-06-01T06:56:31.173" v="4674" actId="478"/>
          <ac:spMkLst>
            <pc:docMk/>
            <pc:sldMk cId="1801025203" sldId="283"/>
            <ac:spMk id="1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54:05.212" v="4668" actId="2711"/>
          <ac:spMkLst>
            <pc:docMk/>
            <pc:sldMk cId="1801025203" sldId="283"/>
            <ac:spMk id="2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7:13.711" v="4904" actId="2711"/>
          <ac:spMkLst>
            <pc:docMk/>
            <pc:sldMk cId="1801025203" sldId="283"/>
            <ac:spMk id="2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6:29.943" v="5077" actId="114"/>
          <ac:spMkLst>
            <pc:docMk/>
            <pc:sldMk cId="1801025203" sldId="283"/>
            <ac:spMk id="2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3:08.265" v="4789" actId="2711"/>
          <ac:spMkLst>
            <pc:docMk/>
            <pc:sldMk cId="1801025203" sldId="283"/>
            <ac:spMk id="2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9:02.589" v="5234" actId="20577"/>
          <ac:spMkLst>
            <pc:docMk/>
            <pc:sldMk cId="1801025203" sldId="283"/>
            <ac:spMk id="2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7:39.571" v="5111" actId="114"/>
          <ac:spMkLst>
            <pc:docMk/>
            <pc:sldMk cId="1801025203" sldId="283"/>
            <ac:spMk id="2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5:45.522" v="4809" actId="2711"/>
          <ac:spMkLst>
            <pc:docMk/>
            <pc:sldMk cId="1801025203" sldId="283"/>
            <ac:spMk id="2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9:13.148" v="5235" actId="2711"/>
          <ac:spMkLst>
            <pc:docMk/>
            <pc:sldMk cId="1801025203" sldId="283"/>
            <ac:spMk id="2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7:51.982" v="5124" actId="2711"/>
          <ac:spMkLst>
            <pc:docMk/>
            <pc:sldMk cId="1801025203" sldId="283"/>
            <ac:spMk id="2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4:43.012" v="5023" actId="2711"/>
          <ac:spMkLst>
            <pc:docMk/>
            <pc:sldMk cId="1801025203" sldId="283"/>
            <ac:spMk id="4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5:35.008" v="5034" actId="14100"/>
          <ac:spMkLst>
            <pc:docMk/>
            <pc:sldMk cId="1801025203" sldId="283"/>
            <ac:spMk id="4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5:39.136" v="5035" actId="1076"/>
          <ac:spMkLst>
            <pc:docMk/>
            <pc:sldMk cId="1801025203" sldId="283"/>
            <ac:spMk id="4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0:11.742" v="4750" actId="2711"/>
          <ac:spMkLst>
            <pc:docMk/>
            <pc:sldMk cId="1801025203" sldId="283"/>
            <ac:spMk id="4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0:59.226" v="4758" actId="14100"/>
          <ac:spMkLst>
            <pc:docMk/>
            <pc:sldMk cId="1801025203" sldId="283"/>
            <ac:spMk id="5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0:50.467" v="4757" actId="1076"/>
          <ac:spMkLst>
            <pc:docMk/>
            <pc:sldMk cId="1801025203" sldId="283"/>
            <ac:spMk id="5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1:31.994" v="4770" actId="2711"/>
          <ac:spMkLst>
            <pc:docMk/>
            <pc:sldMk cId="1801025203" sldId="283"/>
            <ac:spMk id="5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3:56.750" v="5006" actId="14100"/>
          <ac:spMkLst>
            <pc:docMk/>
            <pc:sldMk cId="1801025203" sldId="283"/>
            <ac:spMk id="5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3:53.002" v="5005" actId="1076"/>
          <ac:spMkLst>
            <pc:docMk/>
            <pc:sldMk cId="1801025203" sldId="283"/>
            <ac:spMk id="5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4:49.560" v="5026" actId="20577"/>
          <ac:spMkLst>
            <pc:docMk/>
            <pc:sldMk cId="1801025203" sldId="283"/>
            <ac:spMk id="8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5:27.707" v="5033" actId="14100"/>
          <ac:spMkLst>
            <pc:docMk/>
            <pc:sldMk cId="1801025203" sldId="283"/>
            <ac:spMk id="8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5:23.718" v="5032" actId="1076"/>
          <ac:spMkLst>
            <pc:docMk/>
            <pc:sldMk cId="1801025203" sldId="283"/>
            <ac:spMk id="8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0:21.081" v="4753" actId="20577"/>
          <ac:spMkLst>
            <pc:docMk/>
            <pc:sldMk cId="1801025203" sldId="283"/>
            <ac:spMk id="8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2:19.390" v="4997" actId="14100"/>
          <ac:spMkLst>
            <pc:docMk/>
            <pc:sldMk cId="1801025203" sldId="283"/>
            <ac:spMk id="9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2:28.539" v="4998" actId="1076"/>
          <ac:spMkLst>
            <pc:docMk/>
            <pc:sldMk cId="1801025203" sldId="283"/>
            <ac:spMk id="9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5:54.271" v="4812" actId="20577"/>
          <ac:spMkLst>
            <pc:docMk/>
            <pc:sldMk cId="1801025203" sldId="283"/>
            <ac:spMk id="9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3:47.071" v="5004" actId="14100"/>
          <ac:spMkLst>
            <pc:docMk/>
            <pc:sldMk cId="1801025203" sldId="283"/>
            <ac:spMk id="9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3:39.987" v="5003" actId="1076"/>
          <ac:spMkLst>
            <pc:docMk/>
            <pc:sldMk cId="1801025203" sldId="283"/>
            <ac:spMk id="9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4:54.325" v="5029" actId="20577"/>
          <ac:spMkLst>
            <pc:docMk/>
            <pc:sldMk cId="1801025203" sldId="283"/>
            <ac:spMk id="9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5:14.033" v="5031" actId="14100"/>
          <ac:spMkLst>
            <pc:docMk/>
            <pc:sldMk cId="1801025203" sldId="283"/>
            <ac:spMk id="9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5:09.188" v="5030" actId="1076"/>
          <ac:spMkLst>
            <pc:docMk/>
            <pc:sldMk cId="1801025203" sldId="283"/>
            <ac:spMk id="10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0:26.369" v="4756" actId="20577"/>
          <ac:spMkLst>
            <pc:docMk/>
            <pc:sldMk cId="1801025203" sldId="283"/>
            <ac:spMk id="10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2:43.031" v="4999" actId="14100"/>
          <ac:spMkLst>
            <pc:docMk/>
            <pc:sldMk cId="1801025203" sldId="283"/>
            <ac:spMk id="10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2:55.004" v="5002" actId="1076"/>
          <ac:spMkLst>
            <pc:docMk/>
            <pc:sldMk cId="1801025203" sldId="283"/>
            <ac:spMk id="10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05:59.361" v="4815" actId="20577"/>
          <ac:spMkLst>
            <pc:docMk/>
            <pc:sldMk cId="1801025203" sldId="283"/>
            <ac:spMk id="10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4:08.970" v="5007" actId="14100"/>
          <ac:spMkLst>
            <pc:docMk/>
            <pc:sldMk cId="1801025203" sldId="283"/>
            <ac:spMk id="10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7:14:13.895" v="5008" actId="1076"/>
          <ac:spMkLst>
            <pc:docMk/>
            <pc:sldMk cId="1801025203" sldId="283"/>
            <ac:spMk id="108" creationId="{00000000-0000-0000-0000-000000000000}"/>
          </ac:spMkLst>
        </pc:spChg>
        <pc:spChg chg="add mod">
          <ac:chgData name="이기정" userId="12e785a7-8890-4fb0-8648-df70ad20241e" providerId="ADAL" clId="{AE1618E0-E29A-4D82-BBCF-D628A2822C15}" dt="2019-06-01T06:59:20.620" v="4731" actId="1076"/>
          <ac:spMkLst>
            <pc:docMk/>
            <pc:sldMk cId="1801025203" sldId="283"/>
            <ac:spMk id="113" creationId="{304D2E7B-C320-4321-92EA-9404205B33D0}"/>
          </ac:spMkLst>
        </pc:spChg>
        <pc:spChg chg="add del mod">
          <ac:chgData name="이기정" userId="12e785a7-8890-4fb0-8648-df70ad20241e" providerId="ADAL" clId="{AE1618E0-E29A-4D82-BBCF-D628A2822C15}" dt="2019-06-01T06:59:14.022" v="4730" actId="478"/>
          <ac:spMkLst>
            <pc:docMk/>
            <pc:sldMk cId="1801025203" sldId="283"/>
            <ac:spMk id="114" creationId="{0369967B-6FDB-4528-81A5-77CF572AC86B}"/>
          </ac:spMkLst>
        </pc:spChg>
        <pc:grpChg chg="del">
          <ac:chgData name="이기정" userId="12e785a7-8890-4fb0-8648-df70ad20241e" providerId="ADAL" clId="{AE1618E0-E29A-4D82-BBCF-D628A2822C15}" dt="2019-06-01T06:56:31.173" v="4674" actId="478"/>
          <ac:grpSpMkLst>
            <pc:docMk/>
            <pc:sldMk cId="1801025203" sldId="283"/>
            <ac:grpSpMk id="43" creationId="{00000000-0000-0000-0000-000000000000}"/>
          </ac:grpSpMkLst>
        </pc:grpChg>
        <pc:grpChg chg="add mod">
          <ac:chgData name="이기정" userId="12e785a7-8890-4fb0-8648-df70ad20241e" providerId="ADAL" clId="{AE1618E0-E29A-4D82-BBCF-D628A2822C15}" dt="2019-06-01T06:57:56.655" v="4686" actId="1076"/>
          <ac:grpSpMkLst>
            <pc:docMk/>
            <pc:sldMk cId="1801025203" sldId="283"/>
            <ac:grpSpMk id="77" creationId="{90094406-B589-420E-A48D-F0AA76E9B3FE}"/>
          </ac:grpSpMkLst>
        </pc:grpChg>
        <pc:grpChg chg="mod">
          <ac:chgData name="이기정" userId="12e785a7-8890-4fb0-8648-df70ad20241e" providerId="ADAL" clId="{AE1618E0-E29A-4D82-BBCF-D628A2822C15}" dt="2019-06-01T07:14:48.779" v="5025"/>
          <ac:grpSpMkLst>
            <pc:docMk/>
            <pc:sldMk cId="1801025203" sldId="283"/>
            <ac:grpSpMk id="83" creationId="{00000000-0000-0000-0000-000000000000}"/>
          </ac:grpSpMkLst>
        </pc:grpChg>
        <pc:grpChg chg="mod">
          <ac:chgData name="이기정" userId="12e785a7-8890-4fb0-8648-df70ad20241e" providerId="ADAL" clId="{AE1618E0-E29A-4D82-BBCF-D628A2822C15}" dt="2019-06-01T07:14:53.304" v="5028"/>
          <ac:grpSpMkLst>
            <pc:docMk/>
            <pc:sldMk cId="1801025203" sldId="283"/>
            <ac:grpSpMk id="96" creationId="{00000000-0000-0000-0000-000000000000}"/>
          </ac:grpSpMkLst>
        </pc:grpChg>
        <pc:picChg chg="add del mod">
          <ac:chgData name="이기정" userId="12e785a7-8890-4fb0-8648-df70ad20241e" providerId="ADAL" clId="{AE1618E0-E29A-4D82-BBCF-D628A2822C15}" dt="2019-06-01T06:56:31.173" v="4674" actId="478"/>
          <ac:picMkLst>
            <pc:docMk/>
            <pc:sldMk cId="1801025203" sldId="283"/>
            <ac:picMk id="3" creationId="{407A2A57-EC20-41D6-BBFB-AAD54BFD8B67}"/>
          </ac:picMkLst>
        </pc:picChg>
        <pc:picChg chg="add mod">
          <ac:chgData name="이기정" userId="12e785a7-8890-4fb0-8648-df70ad20241e" providerId="ADAL" clId="{AE1618E0-E29A-4D82-BBCF-D628A2822C15}" dt="2019-06-01T06:51:20.918" v="4654" actId="931"/>
          <ac:picMkLst>
            <pc:docMk/>
            <pc:sldMk cId="1801025203" sldId="283"/>
            <ac:picMk id="5" creationId="{75721711-8110-475F-9E05-0CEDCAD3F63D}"/>
          </ac:picMkLst>
        </pc:picChg>
        <pc:picChg chg="add mod">
          <ac:chgData name="이기정" userId="12e785a7-8890-4fb0-8648-df70ad20241e" providerId="ADAL" clId="{AE1618E0-E29A-4D82-BBCF-D628A2822C15}" dt="2019-06-01T07:02:56.743" v="4771" actId="931"/>
          <ac:picMkLst>
            <pc:docMk/>
            <pc:sldMk cId="1801025203" sldId="283"/>
            <ac:picMk id="15" creationId="{14824710-0AE2-4B55-9BAA-001F53A4B956}"/>
          </ac:picMkLst>
        </pc:picChg>
        <pc:picChg chg="add del mod">
          <ac:chgData name="이기정" userId="12e785a7-8890-4fb0-8648-df70ad20241e" providerId="ADAL" clId="{AE1618E0-E29A-4D82-BBCF-D628A2822C15}" dt="2019-06-01T07:05:13.153" v="4793" actId="931"/>
          <ac:picMkLst>
            <pc:docMk/>
            <pc:sldMk cId="1801025203" sldId="283"/>
            <ac:picMk id="30" creationId="{242D0C2C-2AD4-42DB-BFCA-0932625B0B10}"/>
          </ac:picMkLst>
        </pc:picChg>
        <pc:picChg chg="add mod">
          <ac:chgData name="이기정" userId="12e785a7-8890-4fb0-8648-df70ad20241e" providerId="ADAL" clId="{AE1618E0-E29A-4D82-BBCF-D628A2822C15}" dt="2019-06-01T07:05:36.336" v="4794" actId="931"/>
          <ac:picMkLst>
            <pc:docMk/>
            <pc:sldMk cId="1801025203" sldId="283"/>
            <ac:picMk id="57" creationId="{D9CE5C23-6CC9-49A5-8983-B7C14A00AA3D}"/>
          </ac:picMkLst>
        </pc:picChg>
        <pc:picChg chg="add mod">
          <ac:chgData name="이기정" userId="12e785a7-8890-4fb0-8648-df70ad20241e" providerId="ADAL" clId="{AE1618E0-E29A-4D82-BBCF-D628A2822C15}" dt="2019-06-01T06:57:56.655" v="4686" actId="1076"/>
          <ac:picMkLst>
            <pc:docMk/>
            <pc:sldMk cId="1801025203" sldId="283"/>
            <ac:picMk id="111" creationId="{4A87A364-EF9E-46B3-9422-527F004FA669}"/>
          </ac:picMkLst>
        </pc:picChg>
        <pc:cxnChg chg="add mod">
          <ac:chgData name="이기정" userId="12e785a7-8890-4fb0-8648-df70ad20241e" providerId="ADAL" clId="{AE1618E0-E29A-4D82-BBCF-D628A2822C15}" dt="2019-06-01T06:58:53.219" v="4726" actId="14100"/>
          <ac:cxnSpMkLst>
            <pc:docMk/>
            <pc:sldMk cId="1801025203" sldId="283"/>
            <ac:cxnSpMk id="112" creationId="{2982ACEC-FBC0-41A9-8551-4A126FF00477}"/>
          </ac:cxnSpMkLst>
        </pc:cxnChg>
      </pc:sldChg>
      <pc:sldChg chg="addSp delSp modSp ord delAnim modAnim">
        <pc:chgData name="이기정" userId="12e785a7-8890-4fb0-8648-df70ad20241e" providerId="ADAL" clId="{AE1618E0-E29A-4D82-BBCF-D628A2822C15}" dt="2019-06-01T14:13:58.015" v="8454" actId="1076"/>
        <pc:sldMkLst>
          <pc:docMk/>
          <pc:sldMk cId="3649750704" sldId="292"/>
        </pc:sldMkLst>
        <pc:spChg chg="del">
          <ac:chgData name="이기정" userId="12e785a7-8890-4fb0-8648-df70ad20241e" providerId="ADAL" clId="{AE1618E0-E29A-4D82-BBCF-D628A2822C15}" dt="2019-06-01T07:24:28.464" v="5371" actId="478"/>
          <ac:spMkLst>
            <pc:docMk/>
            <pc:sldMk cId="3649750704" sldId="292"/>
            <ac:spMk id="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3:08:17.631" v="8195" actId="255"/>
          <ac:spMkLst>
            <pc:docMk/>
            <pc:sldMk cId="3649750704" sldId="292"/>
            <ac:spMk id="8" creationId="{00000000-0000-0000-0000-000000000000}"/>
          </ac:spMkLst>
        </pc:spChg>
        <pc:spChg chg="mod topLvl">
          <ac:chgData name="이기정" userId="12e785a7-8890-4fb0-8648-df70ad20241e" providerId="ADAL" clId="{AE1618E0-E29A-4D82-BBCF-D628A2822C15}" dt="2019-06-01T07:30:03.565" v="5449" actId="1076"/>
          <ac:spMkLst>
            <pc:docMk/>
            <pc:sldMk cId="3649750704" sldId="292"/>
            <ac:spMk id="10" creationId="{00000000-0000-0000-0000-000000000000}"/>
          </ac:spMkLst>
        </pc:spChg>
        <pc:spChg chg="del mod">
          <ac:chgData name="이기정" userId="12e785a7-8890-4fb0-8648-df70ad20241e" providerId="ADAL" clId="{AE1618E0-E29A-4D82-BBCF-D628A2822C15}" dt="2019-06-01T07:30:32.874" v="5453"/>
          <ac:spMkLst>
            <pc:docMk/>
            <pc:sldMk cId="3649750704" sldId="292"/>
            <ac:spMk id="11" creationId="{00000000-0000-0000-0000-000000000000}"/>
          </ac:spMkLst>
        </pc:spChg>
        <pc:spChg chg="del">
          <ac:chgData name="이기정" userId="12e785a7-8890-4fb0-8648-df70ad20241e" providerId="ADAL" clId="{AE1618E0-E29A-4D82-BBCF-D628A2822C15}" dt="2019-06-01T07:24:33.101" v="5372" actId="478"/>
          <ac:spMkLst>
            <pc:docMk/>
            <pc:sldMk cId="3649750704" sldId="292"/>
            <ac:spMk id="12" creationId="{00000000-0000-0000-0000-000000000000}"/>
          </ac:spMkLst>
        </pc:spChg>
        <pc:spChg chg="del topLvl">
          <ac:chgData name="이기정" userId="12e785a7-8890-4fb0-8648-df70ad20241e" providerId="ADAL" clId="{AE1618E0-E29A-4D82-BBCF-D628A2822C15}" dt="2019-06-01T07:26:15.838" v="5399" actId="478"/>
          <ac:spMkLst>
            <pc:docMk/>
            <pc:sldMk cId="3649750704" sldId="292"/>
            <ac:spMk id="13" creationId="{00000000-0000-0000-0000-000000000000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17" creationId="{FAE8C743-2ABD-4B46-AD44-00B1BAF8CB03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18" creationId="{59957A11-C74F-4119-B1F0-BC3DE5F6BF54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19" creationId="{1A57292F-267D-4180-9FD8-D8E7FA5F01D0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20" creationId="{E73CF73A-CBBF-4C60-B31E-934D0D1930CA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21" creationId="{6BBE3105-8DA6-4618-A05A-3319D0465916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22" creationId="{14221404-7A65-4787-8AF2-8C7DB4EB75AF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23" creationId="{E98756D4-516B-40C5-8D31-29B9789ECD9B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24" creationId="{335E8062-00B7-4BFC-849F-6808D794711A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25" creationId="{06EA760F-FA3A-4B71-8BAF-6DC656FD4554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47" creationId="{AF0035BC-C9DE-4348-BE46-57B650707884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51" creationId="{EFE1B5AE-C8E9-4E97-810E-B7AB95DA19FD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52" creationId="{3D085690-BD77-4AEC-8AAC-D6152EF02E50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58" creationId="{33A2A521-9F15-43D6-9986-6E504A81C870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59" creationId="{D2DF4BD0-BC16-4BFD-B65D-90B42516A7D3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60" creationId="{F4943B36-7FE4-47B1-8841-948B6FF5B69D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64" creationId="{5355B171-C546-4921-A319-CF6DF3A94F48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68" creationId="{48F9033F-A446-4C13-B632-5176A5733856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72" creationId="{A9354F7C-41A7-4566-AF22-598953B58CFC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73" creationId="{E2EFBC01-B18A-4993-9F6F-307F69664956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74" creationId="{DC97857C-C818-4C70-9E28-1B3E37EB9A61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75" creationId="{33A5245E-B263-4F4C-B2E9-37DB821BF26B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76" creationId="{325C514E-87CD-42DA-AE6B-253AD4BA1D73}"/>
          </ac:spMkLst>
        </pc:spChg>
        <pc:spChg chg="add del mod">
          <ac:chgData name="이기정" userId="12e785a7-8890-4fb0-8648-df70ad20241e" providerId="ADAL" clId="{AE1618E0-E29A-4D82-BBCF-D628A2822C15}" dt="2019-06-01T07:31:21.409" v="5459" actId="478"/>
          <ac:spMkLst>
            <pc:docMk/>
            <pc:sldMk cId="3649750704" sldId="292"/>
            <ac:spMk id="77" creationId="{75764DD4-67B1-457C-9609-96375DC1D3F9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78" creationId="{04AB2D79-13F3-4C04-B5C9-3E136662BCC6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79" creationId="{32FC646D-5768-4B96-86D6-D39FE9D8205A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80" creationId="{78807DFC-F98B-460B-BA6E-7FD3F921A225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81" creationId="{8505CF7D-8BE5-4E6A-BAE9-ACED6A8A6BC9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82" creationId="{0FFBB4E4-15B2-476C-803B-1B60F5F132AB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95" creationId="{2E2F41B9-BD50-4FBF-97D7-A78D806C29F2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96" creationId="{DCE8D02A-038D-4E93-97B0-BC400F52DD68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97" creationId="{E1869132-B924-4230-BE62-FD1FDFF15837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98" creationId="{10052C95-39BF-49C2-96CF-79A9E153F755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99" creationId="{2E472F61-0C53-4DBB-8DFA-C5ADF1ABF76C}"/>
          </ac:spMkLst>
        </pc:spChg>
        <pc:spChg chg="add del">
          <ac:chgData name="이기정" userId="12e785a7-8890-4fb0-8648-df70ad20241e" providerId="ADAL" clId="{AE1618E0-E29A-4D82-BBCF-D628A2822C15}" dt="2019-06-01T13:05:02.079" v="8149" actId="478"/>
          <ac:spMkLst>
            <pc:docMk/>
            <pc:sldMk cId="3649750704" sldId="292"/>
            <ac:spMk id="113" creationId="{F42F7E19-99B1-4033-A54A-A2A1920A1963}"/>
          </ac:spMkLst>
        </pc:spChg>
        <pc:grpChg chg="del">
          <ac:chgData name="이기정" userId="12e785a7-8890-4fb0-8648-df70ad20241e" providerId="ADAL" clId="{AE1618E0-E29A-4D82-BBCF-D628A2822C15}" dt="2019-06-01T07:26:15.838" v="5399" actId="478"/>
          <ac:grpSpMkLst>
            <pc:docMk/>
            <pc:sldMk cId="3649750704" sldId="292"/>
            <ac:grpSpMk id="2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6-01T07:24:33.101" v="5372" actId="478"/>
          <ac:grpSpMkLst>
            <pc:docMk/>
            <pc:sldMk cId="3649750704" sldId="292"/>
            <ac:grpSpMk id="9" creationId="{00000000-0000-0000-0000-000000000000}"/>
          </ac:grpSpMkLst>
        </pc:grpChg>
        <pc:grpChg chg="add mod">
          <ac:chgData name="이기정" userId="12e785a7-8890-4fb0-8648-df70ad20241e" providerId="ADAL" clId="{AE1618E0-E29A-4D82-BBCF-D628A2822C15}" dt="2019-06-01T07:30:11.832" v="5450" actId="1076"/>
          <ac:grpSpMkLst>
            <pc:docMk/>
            <pc:sldMk cId="3649750704" sldId="292"/>
            <ac:grpSpMk id="14" creationId="{E9CA7E5D-E95A-4411-A983-97245C261C93}"/>
          </ac:grpSpMkLst>
        </pc:grpChg>
        <pc:grpChg chg="add del mod">
          <ac:chgData name="이기정" userId="12e785a7-8890-4fb0-8648-df70ad20241e" providerId="ADAL" clId="{AE1618E0-E29A-4D82-BBCF-D628A2822C15}" dt="2019-06-01T07:31:21.409" v="5459" actId="478"/>
          <ac:grpSpMkLst>
            <pc:docMk/>
            <pc:sldMk cId="3649750704" sldId="292"/>
            <ac:grpSpMk id="26" creationId="{571D9BF7-1418-4CF1-A6E3-A5D0E57BA028}"/>
          </ac:grpSpMkLst>
        </pc:grpChg>
        <pc:grpChg chg="add del mod">
          <ac:chgData name="이기정" userId="12e785a7-8890-4fb0-8648-df70ad20241e" providerId="ADAL" clId="{AE1618E0-E29A-4D82-BBCF-D628A2822C15}" dt="2019-06-01T07:31:21.409" v="5459" actId="478"/>
          <ac:grpSpMkLst>
            <pc:docMk/>
            <pc:sldMk cId="3649750704" sldId="292"/>
            <ac:grpSpMk id="48" creationId="{7306E1A9-91F0-46D9-B96C-9600D16AFD49}"/>
          </ac:grpSpMkLst>
        </pc:grpChg>
        <pc:grpChg chg="add del mod">
          <ac:chgData name="이기정" userId="12e785a7-8890-4fb0-8648-df70ad20241e" providerId="ADAL" clId="{AE1618E0-E29A-4D82-BBCF-D628A2822C15}" dt="2019-06-01T07:31:21.409" v="5459" actId="478"/>
          <ac:grpSpMkLst>
            <pc:docMk/>
            <pc:sldMk cId="3649750704" sldId="292"/>
            <ac:grpSpMk id="53" creationId="{CD86CEBE-2DE7-4A25-9BEA-AD678C125981}"/>
          </ac:grpSpMkLst>
        </pc:grpChg>
        <pc:grpChg chg="add del mod">
          <ac:chgData name="이기정" userId="12e785a7-8890-4fb0-8648-df70ad20241e" providerId="ADAL" clId="{AE1618E0-E29A-4D82-BBCF-D628A2822C15}" dt="2019-06-01T07:31:21.409" v="5459" actId="478"/>
          <ac:grpSpMkLst>
            <pc:docMk/>
            <pc:sldMk cId="3649750704" sldId="292"/>
            <ac:grpSpMk id="61" creationId="{92A666D6-DBDE-400B-BF75-9E9E4E56CF1D}"/>
          </ac:grpSpMkLst>
        </pc:grpChg>
        <pc:grpChg chg="add del mod">
          <ac:chgData name="이기정" userId="12e785a7-8890-4fb0-8648-df70ad20241e" providerId="ADAL" clId="{AE1618E0-E29A-4D82-BBCF-D628A2822C15}" dt="2019-06-01T07:31:21.409" v="5459" actId="478"/>
          <ac:grpSpMkLst>
            <pc:docMk/>
            <pc:sldMk cId="3649750704" sldId="292"/>
            <ac:grpSpMk id="65" creationId="{54A734EB-39B7-4A02-A155-FDDB19D9B623}"/>
          </ac:grpSpMkLst>
        </pc:grpChg>
        <pc:grpChg chg="add del mod">
          <ac:chgData name="이기정" userId="12e785a7-8890-4fb0-8648-df70ad20241e" providerId="ADAL" clId="{AE1618E0-E29A-4D82-BBCF-D628A2822C15}" dt="2019-06-01T07:31:21.409" v="5459" actId="478"/>
          <ac:grpSpMkLst>
            <pc:docMk/>
            <pc:sldMk cId="3649750704" sldId="292"/>
            <ac:grpSpMk id="69" creationId="{CAC9B332-9F39-4823-99B5-6C241C6067BF}"/>
          </ac:grpSpMkLst>
        </pc:grpChg>
        <pc:grpChg chg="add del">
          <ac:chgData name="이기정" userId="12e785a7-8890-4fb0-8648-df70ad20241e" providerId="ADAL" clId="{AE1618E0-E29A-4D82-BBCF-D628A2822C15}" dt="2019-06-01T13:05:02.079" v="8149" actId="478"/>
          <ac:grpSpMkLst>
            <pc:docMk/>
            <pc:sldMk cId="3649750704" sldId="292"/>
            <ac:grpSpMk id="83" creationId="{310B1B55-DCDD-4EAF-A7F6-6CF2F923BD5D}"/>
          </ac:grpSpMkLst>
        </pc:grpChg>
        <pc:grpChg chg="add del">
          <ac:chgData name="이기정" userId="12e785a7-8890-4fb0-8648-df70ad20241e" providerId="ADAL" clId="{AE1618E0-E29A-4D82-BBCF-D628A2822C15}" dt="2019-06-01T13:05:02.079" v="8149" actId="478"/>
          <ac:grpSpMkLst>
            <pc:docMk/>
            <pc:sldMk cId="3649750704" sldId="292"/>
            <ac:grpSpMk id="86" creationId="{214E3D49-54A9-42ED-BFB9-0F4E1112A559}"/>
          </ac:grpSpMkLst>
        </pc:grpChg>
        <pc:grpChg chg="add del">
          <ac:chgData name="이기정" userId="12e785a7-8890-4fb0-8648-df70ad20241e" providerId="ADAL" clId="{AE1618E0-E29A-4D82-BBCF-D628A2822C15}" dt="2019-06-01T13:05:02.079" v="8149" actId="478"/>
          <ac:grpSpMkLst>
            <pc:docMk/>
            <pc:sldMk cId="3649750704" sldId="292"/>
            <ac:grpSpMk id="89" creationId="{C14772DC-8789-4BBA-9BB5-AB503978E643}"/>
          </ac:grpSpMkLst>
        </pc:grpChg>
        <pc:grpChg chg="add del">
          <ac:chgData name="이기정" userId="12e785a7-8890-4fb0-8648-df70ad20241e" providerId="ADAL" clId="{AE1618E0-E29A-4D82-BBCF-D628A2822C15}" dt="2019-06-01T13:05:02.079" v="8149" actId="478"/>
          <ac:grpSpMkLst>
            <pc:docMk/>
            <pc:sldMk cId="3649750704" sldId="292"/>
            <ac:grpSpMk id="92" creationId="{58A44AA2-BF7E-4670-9470-564790607850}"/>
          </ac:grpSpMkLst>
        </pc:grpChg>
        <pc:grpChg chg="add del">
          <ac:chgData name="이기정" userId="12e785a7-8890-4fb0-8648-df70ad20241e" providerId="ADAL" clId="{AE1618E0-E29A-4D82-BBCF-D628A2822C15}" dt="2019-06-01T13:05:02.079" v="8149" actId="478"/>
          <ac:grpSpMkLst>
            <pc:docMk/>
            <pc:sldMk cId="3649750704" sldId="292"/>
            <ac:grpSpMk id="100" creationId="{51D9710A-BFC5-441D-B979-CDFE54BC1D24}"/>
          </ac:grpSpMkLst>
        </pc:grpChg>
        <pc:grpChg chg="add del">
          <ac:chgData name="이기정" userId="12e785a7-8890-4fb0-8648-df70ad20241e" providerId="ADAL" clId="{AE1618E0-E29A-4D82-BBCF-D628A2822C15}" dt="2019-06-01T13:05:02.079" v="8149" actId="478"/>
          <ac:grpSpMkLst>
            <pc:docMk/>
            <pc:sldMk cId="3649750704" sldId="292"/>
            <ac:grpSpMk id="103" creationId="{897AAD82-B258-4C0D-90B7-F9AC17D65D5A}"/>
          </ac:grpSpMkLst>
        </pc:grpChg>
        <pc:grpChg chg="add del">
          <ac:chgData name="이기정" userId="12e785a7-8890-4fb0-8648-df70ad20241e" providerId="ADAL" clId="{AE1618E0-E29A-4D82-BBCF-D628A2822C15}" dt="2019-06-01T13:05:02.079" v="8149" actId="478"/>
          <ac:grpSpMkLst>
            <pc:docMk/>
            <pc:sldMk cId="3649750704" sldId="292"/>
            <ac:grpSpMk id="114" creationId="{BE4A138B-81A3-4353-81E4-8B2D1504B030}"/>
          </ac:grpSpMkLst>
        </pc:grpChg>
        <pc:picChg chg="add mod">
          <ac:chgData name="이기정" userId="12e785a7-8890-4fb0-8648-df70ad20241e" providerId="ADAL" clId="{AE1618E0-E29A-4D82-BBCF-D628A2822C15}" dt="2019-06-01T07:31:58.257" v="5462" actId="1076"/>
          <ac:picMkLst>
            <pc:docMk/>
            <pc:sldMk cId="3649750704" sldId="292"/>
            <ac:picMk id="6" creationId="{6251D202-8982-48D6-AD82-865DD2BE17D6}"/>
          </ac:picMkLst>
        </pc:picChg>
        <pc:picChg chg="add del mod">
          <ac:chgData name="이기정" userId="12e785a7-8890-4fb0-8648-df70ad20241e" providerId="ADAL" clId="{AE1618E0-E29A-4D82-BBCF-D628A2822C15}" dt="2019-06-01T14:06:24.576" v="8405" actId="478"/>
          <ac:picMkLst>
            <pc:docMk/>
            <pc:sldMk cId="3649750704" sldId="292"/>
            <ac:picMk id="128" creationId="{74B23E79-E965-45C9-8563-89BECC4E5351}"/>
          </ac:picMkLst>
        </pc:picChg>
        <pc:picChg chg="add del mod">
          <ac:chgData name="이기정" userId="12e785a7-8890-4fb0-8648-df70ad20241e" providerId="ADAL" clId="{AE1618E0-E29A-4D82-BBCF-D628A2822C15}" dt="2019-06-01T14:06:19.935" v="8403" actId="478"/>
          <ac:picMkLst>
            <pc:docMk/>
            <pc:sldMk cId="3649750704" sldId="292"/>
            <ac:picMk id="130" creationId="{339CC193-9527-4B90-B355-C93004D28E65}"/>
          </ac:picMkLst>
        </pc:picChg>
        <pc:picChg chg="add del mod">
          <ac:chgData name="이기정" userId="12e785a7-8890-4fb0-8648-df70ad20241e" providerId="ADAL" clId="{AE1618E0-E29A-4D82-BBCF-D628A2822C15}" dt="2019-06-01T14:06:22.063" v="8404" actId="478"/>
          <ac:picMkLst>
            <pc:docMk/>
            <pc:sldMk cId="3649750704" sldId="292"/>
            <ac:picMk id="132" creationId="{B901B7B3-4441-4754-90F5-761BB0AE784F}"/>
          </ac:picMkLst>
        </pc:picChg>
        <pc:picChg chg="add del mod">
          <ac:chgData name="이기정" userId="12e785a7-8890-4fb0-8648-df70ad20241e" providerId="ADAL" clId="{AE1618E0-E29A-4D82-BBCF-D628A2822C15}" dt="2019-06-01T14:12:24.427" v="8439" actId="478"/>
          <ac:picMkLst>
            <pc:docMk/>
            <pc:sldMk cId="3649750704" sldId="292"/>
            <ac:picMk id="134" creationId="{E9750C5C-8A24-40FB-AF28-D67A200F574E}"/>
          </ac:picMkLst>
        </pc:picChg>
        <pc:picChg chg="add del mod">
          <ac:chgData name="이기정" userId="12e785a7-8890-4fb0-8648-df70ad20241e" providerId="ADAL" clId="{AE1618E0-E29A-4D82-BBCF-D628A2822C15}" dt="2019-06-01T14:13:13.364" v="8447" actId="478"/>
          <ac:picMkLst>
            <pc:docMk/>
            <pc:sldMk cId="3649750704" sldId="292"/>
            <ac:picMk id="136" creationId="{72814940-E0BB-4E4A-A3A6-6FBCD2FE2995}"/>
          </ac:picMkLst>
        </pc:picChg>
        <pc:picChg chg="add mod">
          <ac:chgData name="이기정" userId="12e785a7-8890-4fb0-8648-df70ad20241e" providerId="ADAL" clId="{AE1618E0-E29A-4D82-BBCF-D628A2822C15}" dt="2019-06-01T14:13:58.015" v="8454" actId="1076"/>
          <ac:picMkLst>
            <pc:docMk/>
            <pc:sldMk cId="3649750704" sldId="292"/>
            <ac:picMk id="138" creationId="{299111F9-F156-48D1-BC50-D7C7A516532D}"/>
          </ac:picMkLst>
        </pc:picChg>
      </pc:sldChg>
      <pc:sldChg chg="addSp delSp modSp ord delAnim modAnim">
        <pc:chgData name="이기정" userId="12e785a7-8890-4fb0-8648-df70ad20241e" providerId="ADAL" clId="{AE1618E0-E29A-4D82-BBCF-D628A2822C15}" dt="2019-06-03T05:34:05.739" v="8458" actId="1076"/>
        <pc:sldMkLst>
          <pc:docMk/>
          <pc:sldMk cId="2701267412" sldId="296"/>
        </pc:sldMkLst>
        <pc:spChg chg="mod">
          <ac:chgData name="이기정" userId="12e785a7-8890-4fb0-8648-df70ad20241e" providerId="ADAL" clId="{AE1618E0-E29A-4D82-BBCF-D628A2822C15}" dt="2019-06-01T12:10:54.035" v="7230" actId="207"/>
          <ac:spMkLst>
            <pc:docMk/>
            <pc:sldMk cId="2701267412" sldId="296"/>
            <ac:spMk id="1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36:00.960" v="4140" actId="2711"/>
          <ac:spMkLst>
            <pc:docMk/>
            <pc:sldMk cId="2701267412" sldId="296"/>
            <ac:spMk id="3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42:20.490" v="4455" actId="1076"/>
          <ac:spMkLst>
            <pc:docMk/>
            <pc:sldMk cId="2701267412" sldId="296"/>
            <ac:spMk id="3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38:57.752" v="4235" actId="20577"/>
          <ac:spMkLst>
            <pc:docMk/>
            <pc:sldMk cId="2701267412" sldId="296"/>
            <ac:spMk id="3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04:20.556" v="6926" actId="20577"/>
          <ac:spMkLst>
            <pc:docMk/>
            <pc:sldMk cId="2701267412" sldId="296"/>
            <ac:spMk id="3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03:51.926" v="6854" actId="14100"/>
          <ac:spMkLst>
            <pc:docMk/>
            <pc:sldMk cId="2701267412" sldId="296"/>
            <ac:spMk id="3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3T05:34:05.739" v="8458" actId="1076"/>
          <ac:spMkLst>
            <pc:docMk/>
            <pc:sldMk cId="2701267412" sldId="296"/>
            <ac:spMk id="5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3T05:33:58.823" v="8457" actId="1076"/>
          <ac:spMkLst>
            <pc:docMk/>
            <pc:sldMk cId="2701267412" sldId="296"/>
            <ac:spMk id="55" creationId="{00000000-0000-0000-0000-000000000000}"/>
          </ac:spMkLst>
        </pc:spChg>
        <pc:spChg chg="del mod">
          <ac:chgData name="이기정" userId="12e785a7-8890-4fb0-8648-df70ad20241e" providerId="ADAL" clId="{AE1618E0-E29A-4D82-BBCF-D628A2822C15}" dt="2019-06-01T14:09:15.761" v="8431"/>
          <ac:spMkLst>
            <pc:docMk/>
            <pc:sldMk cId="2701267412" sldId="296"/>
            <ac:spMk id="5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47:38.373" v="4617" actId="20577"/>
          <ac:spMkLst>
            <pc:docMk/>
            <pc:sldMk cId="2701267412" sldId="296"/>
            <ac:spMk id="5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05:47.725" v="7034" actId="20577"/>
          <ac:spMkLst>
            <pc:docMk/>
            <pc:sldMk cId="2701267412" sldId="296"/>
            <ac:spMk id="5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12:03:10.448" v="6832" actId="20577"/>
          <ac:spMkLst>
            <pc:docMk/>
            <pc:sldMk cId="2701267412" sldId="296"/>
            <ac:spMk id="5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44:54.057" v="4575" actId="20577"/>
          <ac:spMkLst>
            <pc:docMk/>
            <pc:sldMk cId="2701267412" sldId="296"/>
            <ac:spMk id="6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47:27.562" v="4592" actId="1076"/>
          <ac:spMkLst>
            <pc:docMk/>
            <pc:sldMk cId="2701267412" sldId="296"/>
            <ac:spMk id="61" creationId="{00000000-0000-0000-0000-000000000000}"/>
          </ac:spMkLst>
        </pc:spChg>
        <pc:spChg chg="del mod">
          <ac:chgData name="이기정" userId="12e785a7-8890-4fb0-8648-df70ad20241e" providerId="ADAL" clId="{AE1618E0-E29A-4D82-BBCF-D628A2822C15}" dt="2019-06-01T06:42:46.626" v="4459" actId="478"/>
          <ac:spMkLst>
            <pc:docMk/>
            <pc:sldMk cId="2701267412" sldId="296"/>
            <ac:spMk id="62" creationId="{00000000-0000-0000-0000-000000000000}"/>
          </ac:spMkLst>
        </pc:spChg>
        <pc:spChg chg="add mod">
          <ac:chgData name="이기정" userId="12e785a7-8890-4fb0-8648-df70ad20241e" providerId="ADAL" clId="{AE1618E0-E29A-4D82-BBCF-D628A2822C15}" dt="2019-06-01T06:43:35.156" v="4469" actId="207"/>
          <ac:spMkLst>
            <pc:docMk/>
            <pc:sldMk cId="2701267412" sldId="296"/>
            <ac:spMk id="66" creationId="{082AABDF-C074-49EF-A54D-35A667EA6DDD}"/>
          </ac:spMkLst>
        </pc:spChg>
        <pc:spChg chg="add mod">
          <ac:chgData name="이기정" userId="12e785a7-8890-4fb0-8648-df70ad20241e" providerId="ADAL" clId="{AE1618E0-E29A-4D82-BBCF-D628A2822C15}" dt="2019-06-01T06:46:24.483" v="4590" actId="1076"/>
          <ac:spMkLst>
            <pc:docMk/>
            <pc:sldMk cId="2701267412" sldId="296"/>
            <ac:spMk id="67" creationId="{6B6E5F88-D9EF-4AD8-BB0B-8BF3380EDD58}"/>
          </ac:spMkLst>
        </pc:spChg>
        <pc:spChg chg="del">
          <ac:chgData name="이기정" userId="12e785a7-8890-4fb0-8648-df70ad20241e" providerId="ADAL" clId="{AE1618E0-E29A-4D82-BBCF-D628A2822C15}" dt="2019-06-01T12:06:25.404" v="7039" actId="478"/>
          <ac:spMkLst>
            <pc:docMk/>
            <pc:sldMk cId="2701267412" sldId="296"/>
            <ac:spMk id="73" creationId="{00000000-0000-0000-0000-000000000000}"/>
          </ac:spMkLst>
        </pc:spChg>
        <pc:spChg chg="del">
          <ac:chgData name="이기정" userId="12e785a7-8890-4fb0-8648-df70ad20241e" providerId="ADAL" clId="{AE1618E0-E29A-4D82-BBCF-D628A2822C15}" dt="2019-06-01T12:06:43.682" v="7041" actId="478"/>
          <ac:spMkLst>
            <pc:docMk/>
            <pc:sldMk cId="2701267412" sldId="296"/>
            <ac:spMk id="84" creationId="{00000000-0000-0000-0000-000000000000}"/>
          </ac:spMkLst>
        </pc:spChg>
        <pc:spChg chg="del">
          <ac:chgData name="이기정" userId="12e785a7-8890-4fb0-8648-df70ad20241e" providerId="ADAL" clId="{AE1618E0-E29A-4D82-BBCF-D628A2822C15}" dt="2019-06-01T12:06:48.099" v="7042" actId="478"/>
          <ac:spMkLst>
            <pc:docMk/>
            <pc:sldMk cId="2701267412" sldId="296"/>
            <ac:spMk id="85" creationId="{00000000-0000-0000-0000-000000000000}"/>
          </ac:spMkLst>
        </pc:spChg>
        <pc:spChg chg="add mod">
          <ac:chgData name="이기정" userId="12e785a7-8890-4fb0-8648-df70ad20241e" providerId="ADAL" clId="{AE1618E0-E29A-4D82-BBCF-D628A2822C15}" dt="2019-06-01T12:10:10.193" v="7172" actId="1076"/>
          <ac:spMkLst>
            <pc:docMk/>
            <pc:sldMk cId="2701267412" sldId="296"/>
            <ac:spMk id="107" creationId="{517BD606-23E7-40A6-B13A-D8B9207EBEA7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22" creationId="{A13BC3F3-1D97-4C45-85A4-90CF74328EC9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23" creationId="{7A80D1C5-4D41-4822-B72C-9CF89E8F48B5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24" creationId="{E7D734EE-14D6-46A1-A869-43B57539DA37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25" creationId="{DD65757E-A70F-4816-8AE3-8400F0DDA410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26" creationId="{BFC8734D-3C9F-4DF9-B238-801CFA382AEB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39" creationId="{927AA2F4-F8A9-4E79-886F-8F98F8BFE2CC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40" creationId="{6CF4B3E4-B1DB-4F75-8991-194F47CF08F6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41" creationId="{3FC3A4C3-5290-43A2-8FA1-E6C4207AA94C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42" creationId="{BA3B3338-B770-45D8-8B33-CF87E55D6BD5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43" creationId="{C9E7D394-791E-40A3-A599-15D968C48961}"/>
          </ac:spMkLst>
        </pc:spChg>
        <pc:spChg chg="add del">
          <ac:chgData name="이기정" userId="12e785a7-8890-4fb0-8648-df70ad20241e" providerId="ADAL" clId="{AE1618E0-E29A-4D82-BBCF-D628A2822C15}" dt="2019-06-01T13:05:27.102" v="8155"/>
          <ac:spMkLst>
            <pc:docMk/>
            <pc:sldMk cId="2701267412" sldId="296"/>
            <ac:spMk id="157" creationId="{E28AC958-B8A6-4A0A-92E6-CAB2E7D72A6E}"/>
          </ac:spMkLst>
        </pc:spChg>
        <pc:grpChg chg="mod">
          <ac:chgData name="이기정" userId="12e785a7-8890-4fb0-8648-df70ad20241e" providerId="ADAL" clId="{AE1618E0-E29A-4D82-BBCF-D628A2822C15}" dt="2019-06-01T12:08:57.815" v="7109" actId="1076"/>
          <ac:grpSpMkLst>
            <pc:docMk/>
            <pc:sldMk cId="2701267412" sldId="296"/>
            <ac:grpSpMk id="45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6-01T12:09:12.518" v="7150" actId="478"/>
          <ac:grpSpMkLst>
            <pc:docMk/>
            <pc:sldMk cId="2701267412" sldId="296"/>
            <ac:grpSpMk id="63" creationId="{00000000-0000-0000-0000-000000000000}"/>
          </ac:grpSpMkLst>
        </pc:grpChg>
        <pc:grpChg chg="add mod">
          <ac:chgData name="이기정" userId="12e785a7-8890-4fb0-8648-df70ad20241e" providerId="ADAL" clId="{AE1618E0-E29A-4D82-BBCF-D628A2822C15}" dt="2019-06-01T12:07:29.456" v="7106" actId="1076"/>
          <ac:grpSpMkLst>
            <pc:docMk/>
            <pc:sldMk cId="2701267412" sldId="296"/>
            <ac:grpSpMk id="68" creationId="{8A21ADB5-E376-45D6-B0B7-0B4C2231C9D6}"/>
          </ac:grpSpMkLst>
        </pc:grpChg>
        <pc:grpChg chg="del">
          <ac:chgData name="이기정" userId="12e785a7-8890-4fb0-8648-df70ad20241e" providerId="ADAL" clId="{AE1618E0-E29A-4D82-BBCF-D628A2822C15}" dt="2019-06-01T06:46:18.462" v="4589" actId="478"/>
          <ac:grpSpMkLst>
            <pc:docMk/>
            <pc:sldMk cId="2701267412" sldId="296"/>
            <ac:grpSpMk id="70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6-01T12:09:57.881" v="7171" actId="478"/>
          <ac:grpSpMkLst>
            <pc:docMk/>
            <pc:sldMk cId="2701267412" sldId="296"/>
            <ac:grpSpMk id="74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6-01T12:11:06.157" v="7232" actId="478"/>
          <ac:grpSpMkLst>
            <pc:docMk/>
            <pc:sldMk cId="2701267412" sldId="296"/>
            <ac:grpSpMk id="77" creationId="{00000000-0000-0000-0000-000000000000}"/>
          </ac:grpSpMkLst>
        </pc:grpChg>
        <pc:grpChg chg="add del">
          <ac:chgData name="이기정" userId="12e785a7-8890-4fb0-8648-df70ad20241e" providerId="ADAL" clId="{AE1618E0-E29A-4D82-BBCF-D628A2822C15}" dt="2019-06-01T12:08:58.256" v="7110"/>
          <ac:grpSpMkLst>
            <pc:docMk/>
            <pc:sldMk cId="2701267412" sldId="296"/>
            <ac:grpSpMk id="87" creationId="{8413BA3B-7F6A-49B5-B171-B6B73939C42E}"/>
          </ac:grpSpMkLst>
        </pc:grpChg>
        <pc:grpChg chg="add mod">
          <ac:chgData name="이기정" userId="12e785a7-8890-4fb0-8648-df70ad20241e" providerId="ADAL" clId="{AE1618E0-E29A-4D82-BBCF-D628A2822C15}" dt="2019-06-01T12:09:32.059" v="7154" actId="1038"/>
          <ac:grpSpMkLst>
            <pc:docMk/>
            <pc:sldMk cId="2701267412" sldId="296"/>
            <ac:grpSpMk id="97" creationId="{5F6D6162-3C47-41AF-A435-1E231D60ED21}"/>
          </ac:grpSpMkLst>
        </pc:grpChg>
        <pc:grpChg chg="add mod">
          <ac:chgData name="이기정" userId="12e785a7-8890-4fb0-8648-df70ad20241e" providerId="ADAL" clId="{AE1618E0-E29A-4D82-BBCF-D628A2822C15}" dt="2019-06-01T12:11:13.946" v="7233" actId="1076"/>
          <ac:grpSpMkLst>
            <pc:docMk/>
            <pc:sldMk cId="2701267412" sldId="296"/>
            <ac:grpSpMk id="108" creationId="{CFADDFB9-7E0C-4BB3-84D0-72ABF4D524AB}"/>
          </ac:grpSpMkLst>
        </pc:grpChg>
        <pc:grpChg chg="add del mod">
          <ac:chgData name="이기정" userId="12e785a7-8890-4fb0-8648-df70ad20241e" providerId="ADAL" clId="{AE1618E0-E29A-4D82-BBCF-D628A2822C15}" dt="2019-06-01T13:05:27.102" v="8155"/>
          <ac:grpSpMkLst>
            <pc:docMk/>
            <pc:sldMk cId="2701267412" sldId="296"/>
            <ac:grpSpMk id="127" creationId="{ED2749D9-256D-4624-ABC0-4992AA564D97}"/>
          </ac:grpSpMkLst>
        </pc:grpChg>
        <pc:grpChg chg="add del mod">
          <ac:chgData name="이기정" userId="12e785a7-8890-4fb0-8648-df70ad20241e" providerId="ADAL" clId="{AE1618E0-E29A-4D82-BBCF-D628A2822C15}" dt="2019-06-01T13:05:27.102" v="8155"/>
          <ac:grpSpMkLst>
            <pc:docMk/>
            <pc:sldMk cId="2701267412" sldId="296"/>
            <ac:grpSpMk id="130" creationId="{0A954EB9-9527-44F8-B6BB-802E2EA285C4}"/>
          </ac:grpSpMkLst>
        </pc:grpChg>
        <pc:grpChg chg="add del mod">
          <ac:chgData name="이기정" userId="12e785a7-8890-4fb0-8648-df70ad20241e" providerId="ADAL" clId="{AE1618E0-E29A-4D82-BBCF-D628A2822C15}" dt="2019-06-01T13:05:27.102" v="8155"/>
          <ac:grpSpMkLst>
            <pc:docMk/>
            <pc:sldMk cId="2701267412" sldId="296"/>
            <ac:grpSpMk id="133" creationId="{79118804-F694-49FA-B9CE-1BE047796C9D}"/>
          </ac:grpSpMkLst>
        </pc:grpChg>
        <pc:grpChg chg="add del mod">
          <ac:chgData name="이기정" userId="12e785a7-8890-4fb0-8648-df70ad20241e" providerId="ADAL" clId="{AE1618E0-E29A-4D82-BBCF-D628A2822C15}" dt="2019-06-01T13:05:27.102" v="8155"/>
          <ac:grpSpMkLst>
            <pc:docMk/>
            <pc:sldMk cId="2701267412" sldId="296"/>
            <ac:grpSpMk id="136" creationId="{FB1CEB66-E011-49C3-92EC-27632F8A3AFE}"/>
          </ac:grpSpMkLst>
        </pc:grpChg>
        <pc:grpChg chg="add del mod">
          <ac:chgData name="이기정" userId="12e785a7-8890-4fb0-8648-df70ad20241e" providerId="ADAL" clId="{AE1618E0-E29A-4D82-BBCF-D628A2822C15}" dt="2019-06-01T13:05:27.102" v="8155"/>
          <ac:grpSpMkLst>
            <pc:docMk/>
            <pc:sldMk cId="2701267412" sldId="296"/>
            <ac:grpSpMk id="144" creationId="{0ADD023C-C085-4024-8E76-FB1D29B79E19}"/>
          </ac:grpSpMkLst>
        </pc:grpChg>
        <pc:grpChg chg="add del mod">
          <ac:chgData name="이기정" userId="12e785a7-8890-4fb0-8648-df70ad20241e" providerId="ADAL" clId="{AE1618E0-E29A-4D82-BBCF-D628A2822C15}" dt="2019-06-01T13:05:27.102" v="8155"/>
          <ac:grpSpMkLst>
            <pc:docMk/>
            <pc:sldMk cId="2701267412" sldId="296"/>
            <ac:grpSpMk id="147" creationId="{0CFA41DF-234D-449D-9052-361887649BA2}"/>
          </ac:grpSpMkLst>
        </pc:grpChg>
        <pc:grpChg chg="add del mod">
          <ac:chgData name="이기정" userId="12e785a7-8890-4fb0-8648-df70ad20241e" providerId="ADAL" clId="{AE1618E0-E29A-4D82-BBCF-D628A2822C15}" dt="2019-06-01T13:05:27.102" v="8155"/>
          <ac:grpSpMkLst>
            <pc:docMk/>
            <pc:sldMk cId="2701267412" sldId="296"/>
            <ac:grpSpMk id="158" creationId="{B3D71A68-67AC-4B7F-9840-72561FD38247}"/>
          </ac:grpSpMkLst>
        </pc:grpChg>
      </pc:sldChg>
      <pc:sldChg chg="addSp delSp modSp ord modAnim">
        <pc:chgData name="이기정" userId="12e785a7-8890-4fb0-8648-df70ad20241e" providerId="ADAL" clId="{AE1618E0-E29A-4D82-BBCF-D628A2822C15}" dt="2019-06-09T11:15:11.678" v="8487" actId="255"/>
        <pc:sldMkLst>
          <pc:docMk/>
          <pc:sldMk cId="955082366" sldId="303"/>
        </pc:sldMkLst>
        <pc:spChg chg="mod">
          <ac:chgData name="이기정" userId="12e785a7-8890-4fb0-8648-df70ad20241e" providerId="ADAL" clId="{AE1618E0-E29A-4D82-BBCF-D628A2822C15}" dt="2019-05-26T11:45:42.290" v="2174" actId="20577"/>
          <ac:spMkLst>
            <pc:docMk/>
            <pc:sldMk cId="955082366" sldId="303"/>
            <ac:spMk id="1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4:08.766" v="8472" actId="255"/>
          <ac:spMkLst>
            <pc:docMk/>
            <pc:sldMk cId="955082366" sldId="303"/>
            <ac:spMk id="1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5:02.857" v="8485" actId="255"/>
          <ac:spMkLst>
            <pc:docMk/>
            <pc:sldMk cId="955082366" sldId="303"/>
            <ac:spMk id="1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28:24.313" v="4059" actId="1076"/>
          <ac:spMkLst>
            <pc:docMk/>
            <pc:sldMk cId="955082366" sldId="303"/>
            <ac:spMk id="1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4:11.913" v="8473" actId="255"/>
          <ac:spMkLst>
            <pc:docMk/>
            <pc:sldMk cId="955082366" sldId="303"/>
            <ac:spMk id="2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5:06.743" v="8486" actId="255"/>
          <ac:spMkLst>
            <pc:docMk/>
            <pc:sldMk cId="955082366" sldId="303"/>
            <ac:spMk id="2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28:24.313" v="4059" actId="1076"/>
          <ac:spMkLst>
            <pc:docMk/>
            <pc:sldMk cId="955082366" sldId="303"/>
            <ac:spMk id="2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4:16.274" v="8474" actId="255"/>
          <ac:spMkLst>
            <pc:docMk/>
            <pc:sldMk cId="955082366" sldId="303"/>
            <ac:spMk id="2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5:11.678" v="8487" actId="255"/>
          <ac:spMkLst>
            <pc:docMk/>
            <pc:sldMk cId="955082366" sldId="303"/>
            <ac:spMk id="3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28:24.313" v="4059" actId="1076"/>
          <ac:spMkLst>
            <pc:docMk/>
            <pc:sldMk cId="955082366" sldId="303"/>
            <ac:spMk id="3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3:51.273" v="8465" actId="255"/>
          <ac:spMkLst>
            <pc:docMk/>
            <pc:sldMk cId="955082366" sldId="303"/>
            <ac:spMk id="3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4:58.460" v="8484"/>
          <ac:spMkLst>
            <pc:docMk/>
            <pc:sldMk cId="955082366" sldId="303"/>
            <ac:spMk id="3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28:24.313" v="4059" actId="1076"/>
          <ac:spMkLst>
            <pc:docMk/>
            <pc:sldMk cId="955082366" sldId="303"/>
            <ac:spMk id="3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3:55.487" v="8466" actId="255"/>
          <ac:spMkLst>
            <pc:docMk/>
            <pc:sldMk cId="955082366" sldId="303"/>
            <ac:spMk id="4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4:44.114" v="8478" actId="255"/>
          <ac:spMkLst>
            <pc:docMk/>
            <pc:sldMk cId="955082366" sldId="303"/>
            <ac:spMk id="4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28:24.313" v="4059" actId="1076"/>
          <ac:spMkLst>
            <pc:docMk/>
            <pc:sldMk cId="955082366" sldId="303"/>
            <ac:spMk id="4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4:04.672" v="8471" actId="255"/>
          <ac:spMkLst>
            <pc:docMk/>
            <pc:sldMk cId="955082366" sldId="303"/>
            <ac:spMk id="4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9T11:14:50.418" v="8479" actId="255"/>
          <ac:spMkLst>
            <pc:docMk/>
            <pc:sldMk cId="955082366" sldId="303"/>
            <ac:spMk id="4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28:24.313" v="4059" actId="1076"/>
          <ac:spMkLst>
            <pc:docMk/>
            <pc:sldMk cId="955082366" sldId="303"/>
            <ac:spMk id="49" creationId="{00000000-0000-0000-0000-000000000000}"/>
          </ac:spMkLst>
        </pc:spChg>
        <pc:grpChg chg="mod">
          <ac:chgData name="이기정" userId="12e785a7-8890-4fb0-8648-df70ad20241e" providerId="ADAL" clId="{AE1618E0-E29A-4D82-BBCF-D628A2822C15}" dt="2019-05-26T12:28:24.313" v="4059" actId="1076"/>
          <ac:grpSpMkLst>
            <pc:docMk/>
            <pc:sldMk cId="955082366" sldId="303"/>
            <ac:grpSpMk id="2" creationId="{00000000-0000-0000-0000-000000000000}"/>
          </ac:grpSpMkLst>
        </pc:grpChg>
        <pc:grpChg chg="mod">
          <ac:chgData name="이기정" userId="12e785a7-8890-4fb0-8648-df70ad20241e" providerId="ADAL" clId="{AE1618E0-E29A-4D82-BBCF-D628A2822C15}" dt="2019-05-26T12:28:24.313" v="4059" actId="1076"/>
          <ac:grpSpMkLst>
            <pc:docMk/>
            <pc:sldMk cId="955082366" sldId="303"/>
            <ac:grpSpMk id="14" creationId="{00000000-0000-0000-0000-000000000000}"/>
          </ac:grpSpMkLst>
        </pc:grpChg>
        <pc:grpChg chg="mod">
          <ac:chgData name="이기정" userId="12e785a7-8890-4fb0-8648-df70ad20241e" providerId="ADAL" clId="{AE1618E0-E29A-4D82-BBCF-D628A2822C15}" dt="2019-05-26T12:28:24.313" v="4059" actId="1076"/>
          <ac:grpSpMkLst>
            <pc:docMk/>
            <pc:sldMk cId="955082366" sldId="303"/>
            <ac:grpSpMk id="20" creationId="{00000000-0000-0000-0000-000000000000}"/>
          </ac:grpSpMkLst>
        </pc:grpChg>
        <pc:grpChg chg="mod">
          <ac:chgData name="이기정" userId="12e785a7-8890-4fb0-8648-df70ad20241e" providerId="ADAL" clId="{AE1618E0-E29A-4D82-BBCF-D628A2822C15}" dt="2019-05-26T12:28:24.313" v="4059" actId="1076"/>
          <ac:grpSpMkLst>
            <pc:docMk/>
            <pc:sldMk cId="955082366" sldId="303"/>
            <ac:grpSpMk id="26" creationId="{00000000-0000-0000-0000-000000000000}"/>
          </ac:grpSpMkLst>
        </pc:grpChg>
        <pc:grpChg chg="mod">
          <ac:chgData name="이기정" userId="12e785a7-8890-4fb0-8648-df70ad20241e" providerId="ADAL" clId="{AE1618E0-E29A-4D82-BBCF-D628A2822C15}" dt="2019-05-26T12:28:24.313" v="4059" actId="1076"/>
          <ac:grpSpMkLst>
            <pc:docMk/>
            <pc:sldMk cId="955082366" sldId="303"/>
            <ac:grpSpMk id="32" creationId="{00000000-0000-0000-0000-000000000000}"/>
          </ac:grpSpMkLst>
        </pc:grpChg>
        <pc:grpChg chg="mod">
          <ac:chgData name="이기정" userId="12e785a7-8890-4fb0-8648-df70ad20241e" providerId="ADAL" clId="{AE1618E0-E29A-4D82-BBCF-D628A2822C15}" dt="2019-05-26T12:28:24.313" v="4059" actId="1076"/>
          <ac:grpSpMkLst>
            <pc:docMk/>
            <pc:sldMk cId="955082366" sldId="303"/>
            <ac:grpSpMk id="38" creationId="{00000000-0000-0000-0000-000000000000}"/>
          </ac:grpSpMkLst>
        </pc:grpChg>
        <pc:grpChg chg="mod">
          <ac:chgData name="이기정" userId="12e785a7-8890-4fb0-8648-df70ad20241e" providerId="ADAL" clId="{AE1618E0-E29A-4D82-BBCF-D628A2822C15}" dt="2019-05-26T12:28:24.313" v="4059" actId="1076"/>
          <ac:grpSpMkLst>
            <pc:docMk/>
            <pc:sldMk cId="955082366" sldId="303"/>
            <ac:grpSpMk id="44" creationId="{00000000-0000-0000-0000-000000000000}"/>
          </ac:grpSpMkLst>
        </pc:grpChg>
        <pc:grpChg chg="add del mod ord">
          <ac:chgData name="이기정" userId="12e785a7-8890-4fb0-8648-df70ad20241e" providerId="ADAL" clId="{AE1618E0-E29A-4D82-BBCF-D628A2822C15}" dt="2019-05-26T11:23:49.572" v="805" actId="478"/>
          <ac:grpSpMkLst>
            <pc:docMk/>
            <pc:sldMk cId="955082366" sldId="303"/>
            <ac:grpSpMk id="50" creationId="{B3D2E176-A217-4AA7-ABE6-C9416752B8D0}"/>
          </ac:grpSpMkLst>
        </pc:grpChg>
        <pc:picChg chg="add del mod">
          <ac:chgData name="이기정" userId="12e785a7-8890-4fb0-8648-df70ad20241e" providerId="ADAL" clId="{AE1618E0-E29A-4D82-BBCF-D628A2822C15}" dt="2019-05-26T11:05:44.603" v="419" actId="478"/>
          <ac:picMkLst>
            <pc:docMk/>
            <pc:sldMk cId="955082366" sldId="303"/>
            <ac:picMk id="3" creationId="{A82DC1B0-1C7E-49E7-AD31-5C3F6FB0FEDD}"/>
          </ac:picMkLst>
        </pc:picChg>
        <pc:cxnChg chg="add del">
          <ac:chgData name="이기정" userId="12e785a7-8890-4fb0-8648-df70ad20241e" providerId="ADAL" clId="{AE1618E0-E29A-4D82-BBCF-D628A2822C15}" dt="2019-05-26T12:24:15.481" v="3958" actId="478"/>
          <ac:cxnSpMkLst>
            <pc:docMk/>
            <pc:sldMk cId="955082366" sldId="303"/>
            <ac:cxnSpMk id="54" creationId="{866A06DB-0C35-4CF2-9BE3-0F432CE52F7A}"/>
          </ac:cxnSpMkLst>
        </pc:cxnChg>
      </pc:sldChg>
      <pc:sldChg chg="addSp delSp modSp ord delAnim modAnim">
        <pc:chgData name="이기정" userId="12e785a7-8890-4fb0-8648-df70ad20241e" providerId="ADAL" clId="{AE1618E0-E29A-4D82-BBCF-D628A2822C15}" dt="2019-06-10T09:13:28.818" v="8671" actId="14100"/>
        <pc:sldMkLst>
          <pc:docMk/>
          <pc:sldMk cId="3631935150" sldId="314"/>
        </pc:sldMkLst>
        <pc:spChg chg="mod">
          <ac:chgData name="이기정" userId="12e785a7-8890-4fb0-8648-df70ad20241e" providerId="ADAL" clId="{AE1618E0-E29A-4D82-BBCF-D628A2822C15}" dt="2019-06-10T09:13:28.818" v="8671" actId="14100"/>
          <ac:spMkLst>
            <pc:docMk/>
            <pc:sldMk cId="3631935150" sldId="314"/>
            <ac:spMk id="2" creationId="{00000000-0000-0000-0000-000000000000}"/>
          </ac:spMkLst>
        </pc:spChg>
        <pc:spChg chg="add mod">
          <ac:chgData name="이기정" userId="12e785a7-8890-4fb0-8648-df70ad20241e" providerId="ADAL" clId="{AE1618E0-E29A-4D82-BBCF-D628A2822C15}" dt="2019-05-26T12:26:58.635" v="4046" actId="1076"/>
          <ac:spMkLst>
            <pc:docMk/>
            <pc:sldMk cId="3631935150" sldId="314"/>
            <ac:spMk id="52" creationId="{A77DD32C-469C-47BF-98D6-328739EF3D8E}"/>
          </ac:spMkLst>
        </pc:spChg>
        <pc:spChg chg="mod">
          <ac:chgData name="이기정" userId="12e785a7-8890-4fb0-8648-df70ad20241e" providerId="ADAL" clId="{AE1618E0-E29A-4D82-BBCF-D628A2822C15}" dt="2019-06-01T06:36:18.808" v="4141" actId="255"/>
          <ac:spMkLst>
            <pc:docMk/>
            <pc:sldMk cId="3631935150" sldId="314"/>
            <ac:spMk id="6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1:51:29.036" v="2479"/>
          <ac:spMkLst>
            <pc:docMk/>
            <pc:sldMk cId="3631935150" sldId="314"/>
            <ac:spMk id="6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36:24.535" v="4142" actId="255"/>
          <ac:spMkLst>
            <pc:docMk/>
            <pc:sldMk cId="3631935150" sldId="314"/>
            <ac:spMk id="67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12:47.524" v="3292"/>
          <ac:spMkLst>
            <pc:docMk/>
            <pc:sldMk cId="3631935150" sldId="314"/>
            <ac:spMk id="6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01T06:36:30.797" v="4143" actId="255"/>
          <ac:spMkLst>
            <pc:docMk/>
            <pc:sldMk cId="3631935150" sldId="314"/>
            <ac:spMk id="6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13:38.187" v="3385" actId="20577"/>
          <ac:spMkLst>
            <pc:docMk/>
            <pc:sldMk cId="3631935150" sldId="314"/>
            <ac:spMk id="7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10T07:01:29.837" v="8664"/>
          <ac:spMkLst>
            <pc:docMk/>
            <pc:sldMk cId="3631935150" sldId="314"/>
            <ac:spMk id="7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2:15:52.196" v="3657" actId="20577"/>
          <ac:spMkLst>
            <pc:docMk/>
            <pc:sldMk cId="3631935150" sldId="314"/>
            <ac:spMk id="72" creationId="{00000000-0000-0000-0000-000000000000}"/>
          </ac:spMkLst>
        </pc:spChg>
        <pc:spChg chg="del">
          <ac:chgData name="이기정" userId="12e785a7-8890-4fb0-8648-df70ad20241e" providerId="ADAL" clId="{AE1618E0-E29A-4D82-BBCF-D628A2822C15}" dt="2019-05-26T12:27:09.969" v="4047" actId="478"/>
          <ac:spMkLst>
            <pc:docMk/>
            <pc:sldMk cId="3631935150" sldId="314"/>
            <ac:spMk id="80" creationId="{00000000-0000-0000-0000-000000000000}"/>
          </ac:spMkLst>
        </pc:spChg>
        <pc:grpChg chg="add del">
          <ac:chgData name="이기정" userId="12e785a7-8890-4fb0-8648-df70ad20241e" providerId="ADAL" clId="{AE1618E0-E29A-4D82-BBCF-D628A2822C15}" dt="2019-05-26T12:25:50.295" v="3975"/>
          <ac:grpSpMkLst>
            <pc:docMk/>
            <pc:sldMk cId="3631935150" sldId="314"/>
            <ac:grpSpMk id="46" creationId="{0FCF62A5-4A68-4865-8E83-A2587ABB8498}"/>
          </ac:grpSpMkLst>
        </pc:grpChg>
        <pc:grpChg chg="add mod">
          <ac:chgData name="이기정" userId="12e785a7-8890-4fb0-8648-df70ad20241e" providerId="ADAL" clId="{AE1618E0-E29A-4D82-BBCF-D628A2822C15}" dt="2019-05-26T12:26:14.019" v="4043" actId="1076"/>
          <ac:grpSpMkLst>
            <pc:docMk/>
            <pc:sldMk cId="3631935150" sldId="314"/>
            <ac:grpSpMk id="49" creationId="{D579F080-EAD4-4054-AE6C-3BD73C61C038}"/>
          </ac:grpSpMkLst>
        </pc:grpChg>
        <pc:grpChg chg="mod">
          <ac:chgData name="이기정" userId="12e785a7-8890-4fb0-8648-df70ad20241e" providerId="ADAL" clId="{AE1618E0-E29A-4D82-BBCF-D628A2822C15}" dt="2019-05-26T12:25:43.478" v="3974" actId="1076"/>
          <ac:grpSpMkLst>
            <pc:docMk/>
            <pc:sldMk cId="3631935150" sldId="314"/>
            <ac:grpSpMk id="56" creationId="{00000000-0000-0000-0000-000000000000}"/>
          </ac:grpSpMkLst>
        </pc:grpChg>
        <pc:grpChg chg="mod">
          <ac:chgData name="이기정" userId="12e785a7-8890-4fb0-8648-df70ad20241e" providerId="ADAL" clId="{AE1618E0-E29A-4D82-BBCF-D628A2822C15}" dt="2019-05-26T12:27:14.001" v="4050" actId="1076"/>
          <ac:grpSpMkLst>
            <pc:docMk/>
            <pc:sldMk cId="3631935150" sldId="314"/>
            <ac:grpSpMk id="59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5-26T12:25:38.685" v="3971" actId="478"/>
          <ac:grpSpMkLst>
            <pc:docMk/>
            <pc:sldMk cId="3631935150" sldId="314"/>
            <ac:grpSpMk id="77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5-26T12:26:48.067" v="4044" actId="478"/>
          <ac:grpSpMkLst>
            <pc:docMk/>
            <pc:sldMk cId="3631935150" sldId="314"/>
            <ac:grpSpMk id="81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5-26T12:29:45.404" v="4062" actId="478"/>
          <ac:grpSpMkLst>
            <pc:docMk/>
            <pc:sldMk cId="3631935150" sldId="314"/>
            <ac:grpSpMk id="84" creationId="{00000000-0000-0000-0000-000000000000}"/>
          </ac:grpSpMkLst>
        </pc:grpChg>
        <pc:grpChg chg="add del">
          <ac:chgData name="이기정" userId="12e785a7-8890-4fb0-8648-df70ad20241e" providerId="ADAL" clId="{AE1618E0-E29A-4D82-BBCF-D628A2822C15}" dt="2019-05-26T12:27:14.487" v="4051"/>
          <ac:grpSpMkLst>
            <pc:docMk/>
            <pc:sldMk cId="3631935150" sldId="314"/>
            <ac:grpSpMk id="88" creationId="{48AEAF55-23C8-4B76-8B42-1FD39BD62F4B}"/>
          </ac:grpSpMkLst>
        </pc:grpChg>
        <pc:grpChg chg="add mod">
          <ac:chgData name="이기정" userId="12e785a7-8890-4fb0-8648-df70ad20241e" providerId="ADAL" clId="{AE1618E0-E29A-4D82-BBCF-D628A2822C15}" dt="2019-05-26T12:27:34.504" v="4053" actId="1076"/>
          <ac:grpSpMkLst>
            <pc:docMk/>
            <pc:sldMk cId="3631935150" sldId="314"/>
            <ac:grpSpMk id="98" creationId="{9D8750FB-DBBA-42BE-901C-7917442138FC}"/>
          </ac:grpSpMkLst>
        </pc:grpChg>
        <pc:grpChg chg="add mod">
          <ac:chgData name="이기정" userId="12e785a7-8890-4fb0-8648-df70ad20241e" providerId="ADAL" clId="{AE1618E0-E29A-4D82-BBCF-D628A2822C15}" dt="2019-05-26T12:29:54.511" v="4063" actId="1076"/>
          <ac:grpSpMkLst>
            <pc:docMk/>
            <pc:sldMk cId="3631935150" sldId="314"/>
            <ac:grpSpMk id="108" creationId="{2B868D47-883C-42D1-BF33-BABE775C15FA}"/>
          </ac:grpSpMkLst>
        </pc:grpChg>
        <pc:cxnChg chg="add mod">
          <ac:chgData name="이기정" userId="12e785a7-8890-4fb0-8648-df70ad20241e" providerId="ADAL" clId="{AE1618E0-E29A-4D82-BBCF-D628A2822C15}" dt="2019-06-01T06:36:43.714" v="4145" actId="14100"/>
          <ac:cxnSpMkLst>
            <pc:docMk/>
            <pc:sldMk cId="3631935150" sldId="314"/>
            <ac:cxnSpMk id="38" creationId="{AFBA7C1C-9716-42F5-967A-596AC785F397}"/>
          </ac:cxnSpMkLst>
        </pc:cxnChg>
        <pc:cxnChg chg="add mod">
          <ac:chgData name="이기정" userId="12e785a7-8890-4fb0-8648-df70ad20241e" providerId="ADAL" clId="{AE1618E0-E29A-4D82-BBCF-D628A2822C15}" dt="2019-06-01T06:36:48.999" v="4146" actId="14100"/>
          <ac:cxnSpMkLst>
            <pc:docMk/>
            <pc:sldMk cId="3631935150" sldId="314"/>
            <ac:cxnSpMk id="39" creationId="{F29ABF74-D36B-4CDA-8B54-5FB9DA4A7E7D}"/>
          </ac:cxnSpMkLst>
        </pc:cxnChg>
        <pc:cxnChg chg="add mod">
          <ac:chgData name="이기정" userId="12e785a7-8890-4fb0-8648-df70ad20241e" providerId="ADAL" clId="{AE1618E0-E29A-4D82-BBCF-D628A2822C15}" dt="2019-06-01T06:36:55.342" v="4147" actId="14100"/>
          <ac:cxnSpMkLst>
            <pc:docMk/>
            <pc:sldMk cId="3631935150" sldId="314"/>
            <ac:cxnSpMk id="40" creationId="{A57DB09D-F4F1-45D4-9F25-4D36DA450EB4}"/>
          </ac:cxnSpMkLst>
        </pc:cxnChg>
        <pc:cxnChg chg="add mod">
          <ac:chgData name="이기정" userId="12e785a7-8890-4fb0-8648-df70ad20241e" providerId="ADAL" clId="{AE1618E0-E29A-4D82-BBCF-D628A2822C15}" dt="2019-06-01T06:36:59.069" v="4148" actId="14100"/>
          <ac:cxnSpMkLst>
            <pc:docMk/>
            <pc:sldMk cId="3631935150" sldId="314"/>
            <ac:cxnSpMk id="41" creationId="{0B58C790-B75B-42E4-9231-96E3C7B29174}"/>
          </ac:cxnSpMkLst>
        </pc:cxnChg>
      </pc:sldChg>
      <pc:sldChg chg="addSp delSp modSp delAnim modAnim">
        <pc:chgData name="이기정" userId="12e785a7-8890-4fb0-8648-df70ad20241e" providerId="ADAL" clId="{AE1618E0-E29A-4D82-BBCF-D628A2822C15}" dt="2019-06-10T09:12:55.321" v="8665" actId="14100"/>
        <pc:sldMkLst>
          <pc:docMk/>
          <pc:sldMk cId="3836889936" sldId="327"/>
        </pc:sldMkLst>
        <pc:spChg chg="add mod">
          <ac:chgData name="이기정" userId="12e785a7-8890-4fb0-8648-df70ad20241e" providerId="ADAL" clId="{AE1618E0-E29A-4D82-BBCF-D628A2822C15}" dt="2019-05-26T11:56:05.974" v="2651" actId="1076"/>
          <ac:spMkLst>
            <pc:docMk/>
            <pc:sldMk cId="3836889936" sldId="327"/>
            <ac:spMk id="32" creationId="{DFD73877-47EC-4EB2-BADB-25A6FBCA9DFB}"/>
          </ac:spMkLst>
        </pc:spChg>
        <pc:spChg chg="add mod">
          <ac:chgData name="이기정" userId="12e785a7-8890-4fb0-8648-df70ad20241e" providerId="ADAL" clId="{AE1618E0-E29A-4D82-BBCF-D628A2822C15}" dt="2019-05-26T11:58:52.602" v="2691" actId="113"/>
          <ac:spMkLst>
            <pc:docMk/>
            <pc:sldMk cId="3836889936" sldId="327"/>
            <ac:spMk id="33" creationId="{E3B09745-28A9-4F1D-A052-A220329C1480}"/>
          </ac:spMkLst>
        </pc:spChg>
        <pc:spChg chg="add del mod">
          <ac:chgData name="이기정" userId="12e785a7-8890-4fb0-8648-df70ad20241e" providerId="ADAL" clId="{AE1618E0-E29A-4D82-BBCF-D628A2822C15}" dt="2019-05-26T11:54:51.027" v="2636" actId="478"/>
          <ac:spMkLst>
            <pc:docMk/>
            <pc:sldMk cId="3836889936" sldId="327"/>
            <ac:spMk id="34" creationId="{7FF7F602-4DD3-4479-90E8-8096BFF6607B}"/>
          </ac:spMkLst>
        </pc:spChg>
        <pc:spChg chg="add del mod">
          <ac:chgData name="이기정" userId="12e785a7-8890-4fb0-8648-df70ad20241e" providerId="ADAL" clId="{AE1618E0-E29A-4D82-BBCF-D628A2822C15}" dt="2019-05-26T11:54:50.040" v="2635" actId="478"/>
          <ac:spMkLst>
            <pc:docMk/>
            <pc:sldMk cId="3836889936" sldId="327"/>
            <ac:spMk id="36" creationId="{8AC6D674-A591-4F28-B362-3F97FF7236F0}"/>
          </ac:spMkLst>
        </pc:spChg>
        <pc:spChg chg="add del mod">
          <ac:chgData name="이기정" userId="12e785a7-8890-4fb0-8648-df70ad20241e" providerId="ADAL" clId="{AE1618E0-E29A-4D82-BBCF-D628A2822C15}" dt="2019-05-26T11:54:51.962" v="2637" actId="478"/>
          <ac:spMkLst>
            <pc:docMk/>
            <pc:sldMk cId="3836889936" sldId="327"/>
            <ac:spMk id="37" creationId="{D42B90DD-792B-4DFB-8ED3-B9C69DC11BD3}"/>
          </ac:spMkLst>
        </pc:spChg>
        <pc:spChg chg="add del mod">
          <ac:chgData name="이기정" userId="12e785a7-8890-4fb0-8648-df70ad20241e" providerId="ADAL" clId="{AE1618E0-E29A-4D82-BBCF-D628A2822C15}" dt="2019-05-26T11:54:54.787" v="2640" actId="478"/>
          <ac:spMkLst>
            <pc:docMk/>
            <pc:sldMk cId="3836889936" sldId="327"/>
            <ac:spMk id="38" creationId="{20747046-FC97-4B99-A0C1-4A4E02E4D144}"/>
          </ac:spMkLst>
        </pc:spChg>
        <pc:spChg chg="add del mod">
          <ac:chgData name="이기정" userId="12e785a7-8890-4fb0-8648-df70ad20241e" providerId="ADAL" clId="{AE1618E0-E29A-4D82-BBCF-D628A2822C15}" dt="2019-05-26T11:54:52.879" v="2638" actId="478"/>
          <ac:spMkLst>
            <pc:docMk/>
            <pc:sldMk cId="3836889936" sldId="327"/>
            <ac:spMk id="39" creationId="{6A0DADFA-28AB-4917-B419-F4247B1D8533}"/>
          </ac:spMkLst>
        </pc:spChg>
        <pc:spChg chg="add del mod">
          <ac:chgData name="이기정" userId="12e785a7-8890-4fb0-8648-df70ad20241e" providerId="ADAL" clId="{AE1618E0-E29A-4D82-BBCF-D628A2822C15}" dt="2019-05-26T11:54:56.461" v="2641" actId="478"/>
          <ac:spMkLst>
            <pc:docMk/>
            <pc:sldMk cId="3836889936" sldId="327"/>
            <ac:spMk id="40" creationId="{A29C501F-5F4F-4251-BCD0-220087F0328F}"/>
          </ac:spMkLst>
        </pc:spChg>
        <pc:spChg chg="mod">
          <ac:chgData name="이기정" userId="12e785a7-8890-4fb0-8648-df70ad20241e" providerId="ADAL" clId="{AE1618E0-E29A-4D82-BBCF-D628A2822C15}" dt="2019-05-26T11:56:19.639" v="2654" actId="1076"/>
          <ac:spMkLst>
            <pc:docMk/>
            <pc:sldMk cId="3836889936" sldId="327"/>
            <ac:spMk id="7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1:59:18.348" v="2705" actId="208"/>
          <ac:spMkLst>
            <pc:docMk/>
            <pc:sldMk cId="3836889936" sldId="327"/>
            <ac:spMk id="7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5:25.966" v="167" actId="113"/>
          <ac:spMkLst>
            <pc:docMk/>
            <pc:sldMk cId="3836889936" sldId="327"/>
            <ac:spMk id="9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5:32.310" v="169" actId="113"/>
          <ac:spMkLst>
            <pc:docMk/>
            <pc:sldMk cId="3836889936" sldId="327"/>
            <ac:spMk id="10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10T09:12:55.321" v="8665" actId="14100"/>
          <ac:spMkLst>
            <pc:docMk/>
            <pc:sldMk cId="3836889936" sldId="327"/>
            <ac:spMk id="105" creationId="{00000000-0000-0000-0000-000000000000}"/>
          </ac:spMkLst>
        </pc:spChg>
      </pc:sldChg>
      <pc:sldChg chg="addSp delSp modSp ord delAnim modAnim">
        <pc:chgData name="이기정" userId="12e785a7-8890-4fb0-8648-df70ad20241e" providerId="ADAL" clId="{AE1618E0-E29A-4D82-BBCF-D628A2822C15}" dt="2019-05-26T10:59:13.042" v="410" actId="207"/>
        <pc:sldMkLst>
          <pc:docMk/>
          <pc:sldMk cId="1639995728" sldId="331"/>
        </pc:sldMkLst>
        <pc:spChg chg="add mod">
          <ac:chgData name="이기정" userId="12e785a7-8890-4fb0-8648-df70ad20241e" providerId="ADAL" clId="{AE1618E0-E29A-4D82-BBCF-D628A2822C15}" dt="2019-05-26T10:54:18.976" v="358" actId="1076"/>
          <ac:spMkLst>
            <pc:docMk/>
            <pc:sldMk cId="1639995728" sldId="331"/>
            <ac:spMk id="89" creationId="{B40E563F-1018-47DD-855D-EBE4C0C6DC46}"/>
          </ac:spMkLst>
        </pc:spChg>
        <pc:spChg chg="add mod">
          <ac:chgData name="이기정" userId="12e785a7-8890-4fb0-8648-df70ad20241e" providerId="ADAL" clId="{AE1618E0-E29A-4D82-BBCF-D628A2822C15}" dt="2019-05-26T10:58:13.728" v="396" actId="1076"/>
          <ac:spMkLst>
            <pc:docMk/>
            <pc:sldMk cId="1639995728" sldId="331"/>
            <ac:spMk id="92" creationId="{CA34BC4C-746C-4773-BC08-31552DB3A155}"/>
          </ac:spMkLst>
        </pc:spChg>
        <pc:spChg chg="mod">
          <ac:chgData name="이기정" userId="12e785a7-8890-4fb0-8648-df70ad20241e" providerId="ADAL" clId="{AE1618E0-E29A-4D82-BBCF-D628A2822C15}" dt="2019-05-26T10:54:13.432" v="357" actId="1076"/>
          <ac:spMkLst>
            <pc:docMk/>
            <pc:sldMk cId="1639995728" sldId="331"/>
            <ac:spMk id="9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4:37.874" v="361" actId="207"/>
          <ac:spMkLst>
            <pc:docMk/>
            <pc:sldMk cId="1639995728" sldId="331"/>
            <ac:spMk id="10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4:33.743" v="360" actId="207"/>
          <ac:spMkLst>
            <pc:docMk/>
            <pc:sldMk cId="1639995728" sldId="331"/>
            <ac:spMk id="10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8:59.856" v="403" actId="207"/>
          <ac:spMkLst>
            <pc:docMk/>
            <pc:sldMk cId="1639995728" sldId="331"/>
            <ac:spMk id="13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9:13.042" v="410" actId="207"/>
          <ac:spMkLst>
            <pc:docMk/>
            <pc:sldMk cId="1639995728" sldId="331"/>
            <ac:spMk id="13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1:32.415" v="329" actId="207"/>
          <ac:spMkLst>
            <pc:docMk/>
            <pc:sldMk cId="1639995728" sldId="331"/>
            <ac:spMk id="141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1:30.095" v="328" actId="207"/>
          <ac:spMkLst>
            <pc:docMk/>
            <pc:sldMk cId="1639995728" sldId="331"/>
            <ac:spMk id="143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1:27.624" v="327" actId="207"/>
          <ac:spMkLst>
            <pc:docMk/>
            <pc:sldMk cId="1639995728" sldId="331"/>
            <ac:spMk id="14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1:25.192" v="326" actId="207"/>
          <ac:spMkLst>
            <pc:docMk/>
            <pc:sldMk cId="1639995728" sldId="331"/>
            <ac:spMk id="145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1:22.682" v="325" actId="207"/>
          <ac:spMkLst>
            <pc:docMk/>
            <pc:sldMk cId="1639995728" sldId="331"/>
            <ac:spMk id="14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1:17.257" v="324" actId="207"/>
          <ac:spMkLst>
            <pc:docMk/>
            <pc:sldMk cId="1639995728" sldId="331"/>
            <ac:spMk id="15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47:25.976" v="312" actId="20577"/>
          <ac:spMkLst>
            <pc:docMk/>
            <pc:sldMk cId="1639995728" sldId="331"/>
            <ac:spMk id="153" creationId="{00000000-0000-0000-0000-000000000000}"/>
          </ac:spMkLst>
        </pc:spChg>
        <pc:spChg chg="del mod">
          <ac:chgData name="이기정" userId="12e785a7-8890-4fb0-8648-df70ad20241e" providerId="ADAL" clId="{AE1618E0-E29A-4D82-BBCF-D628A2822C15}" dt="2019-05-26T10:50:09.417" v="322"/>
          <ac:spMkLst>
            <pc:docMk/>
            <pc:sldMk cId="1639995728" sldId="331"/>
            <ac:spMk id="154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5:55.172" v="362" actId="2711"/>
          <ac:spMkLst>
            <pc:docMk/>
            <pc:sldMk cId="1639995728" sldId="331"/>
            <ac:spMk id="155" creationId="{00000000-0000-0000-0000-000000000000}"/>
          </ac:spMkLst>
        </pc:spChg>
        <pc:spChg chg="del mod">
          <ac:chgData name="이기정" userId="12e785a7-8890-4fb0-8648-df70ad20241e" providerId="ADAL" clId="{AE1618E0-E29A-4D82-BBCF-D628A2822C15}" dt="2019-05-26T10:53:58.037" v="353"/>
          <ac:spMkLst>
            <pc:docMk/>
            <pc:sldMk cId="1639995728" sldId="331"/>
            <ac:spMk id="156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6:33.752" v="378" actId="2711"/>
          <ac:spMkLst>
            <pc:docMk/>
            <pc:sldMk cId="1639995728" sldId="331"/>
            <ac:spMk id="157" creationId="{00000000-0000-0000-0000-000000000000}"/>
          </ac:spMkLst>
        </pc:spChg>
        <pc:spChg chg="del mod">
          <ac:chgData name="이기정" userId="12e785a7-8890-4fb0-8648-df70ad20241e" providerId="ADAL" clId="{AE1618E0-E29A-4D82-BBCF-D628A2822C15}" dt="2019-05-26T10:56:52.551" v="385"/>
          <ac:spMkLst>
            <pc:docMk/>
            <pc:sldMk cId="1639995728" sldId="331"/>
            <ac:spMk id="158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57:50.922" v="393"/>
          <ac:spMkLst>
            <pc:docMk/>
            <pc:sldMk cId="1639995728" sldId="331"/>
            <ac:spMk id="159" creationId="{00000000-0000-0000-0000-000000000000}"/>
          </ac:spMkLst>
        </pc:spChg>
        <pc:spChg chg="del mod">
          <ac:chgData name="이기정" userId="12e785a7-8890-4fb0-8648-df70ad20241e" providerId="ADAL" clId="{AE1618E0-E29A-4D82-BBCF-D628A2822C15}" dt="2019-05-26T10:57:38.380" v="392"/>
          <ac:spMkLst>
            <pc:docMk/>
            <pc:sldMk cId="1639995728" sldId="331"/>
            <ac:spMk id="160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45:29.192" v="288" actId="20577"/>
          <ac:spMkLst>
            <pc:docMk/>
            <pc:sldMk cId="1639995728" sldId="331"/>
            <ac:spMk id="178" creationId="{00000000-0000-0000-0000-000000000000}"/>
          </ac:spMkLst>
        </pc:spChg>
        <pc:grpChg chg="add mod">
          <ac:chgData name="이기정" userId="12e785a7-8890-4fb0-8648-df70ad20241e" providerId="ADAL" clId="{AE1618E0-E29A-4D82-BBCF-D628A2822C15}" dt="2019-05-26T10:51:53.934" v="330" actId="1076"/>
          <ac:grpSpMkLst>
            <pc:docMk/>
            <pc:sldMk cId="1639995728" sldId="331"/>
            <ac:grpSpMk id="84" creationId="{B8CCF067-7B68-4F42-B24F-8534DA702FA5}"/>
          </ac:grpSpMkLst>
        </pc:grpChg>
        <pc:grpChg chg="add mod">
          <ac:chgData name="이기정" userId="12e785a7-8890-4fb0-8648-df70ad20241e" providerId="ADAL" clId="{AE1618E0-E29A-4D82-BBCF-D628A2822C15}" dt="2019-05-26T10:58:38.912" v="399" actId="1076"/>
          <ac:grpSpMkLst>
            <pc:docMk/>
            <pc:sldMk cId="1639995728" sldId="331"/>
            <ac:grpSpMk id="93" creationId="{A5BF75C3-388D-4C02-BD9B-EE1EA11691A6}"/>
          </ac:grpSpMkLst>
        </pc:grpChg>
        <pc:grpChg chg="del">
          <ac:chgData name="이기정" userId="12e785a7-8890-4fb0-8648-df70ad20241e" providerId="ADAL" clId="{AE1618E0-E29A-4D82-BBCF-D628A2822C15}" dt="2019-05-26T10:58:04.122" v="394" actId="478"/>
          <ac:grpSpMkLst>
            <pc:docMk/>
            <pc:sldMk cId="1639995728" sldId="331"/>
            <ac:grpSpMk id="161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5-26T10:58:29.168" v="397" actId="478"/>
          <ac:grpSpMkLst>
            <pc:docMk/>
            <pc:sldMk cId="1639995728" sldId="331"/>
            <ac:grpSpMk id="164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5-26T10:46:58.228" v="290" actId="478"/>
          <ac:grpSpMkLst>
            <pc:docMk/>
            <pc:sldMk cId="1639995728" sldId="331"/>
            <ac:grpSpMk id="168" creationId="{00000000-0000-0000-0000-000000000000}"/>
          </ac:grpSpMkLst>
        </pc:grpChg>
        <pc:grpChg chg="del">
          <ac:chgData name="이기정" userId="12e785a7-8890-4fb0-8648-df70ad20241e" providerId="ADAL" clId="{AE1618E0-E29A-4D82-BBCF-D628A2822C15}" dt="2019-05-26T10:54:09.882" v="354" actId="478"/>
          <ac:grpSpMkLst>
            <pc:docMk/>
            <pc:sldMk cId="1639995728" sldId="331"/>
            <ac:grpSpMk id="173" creationId="{00000000-0000-0000-0000-000000000000}"/>
          </ac:grpSpMkLst>
        </pc:grpChg>
        <pc:picChg chg="add mod">
          <ac:chgData name="이기정" userId="12e785a7-8890-4fb0-8648-df70ad20241e" providerId="ADAL" clId="{AE1618E0-E29A-4D82-BBCF-D628A2822C15}" dt="2019-05-26T10:50:08.810" v="320" actId="1076"/>
          <ac:picMkLst>
            <pc:docMk/>
            <pc:sldMk cId="1639995728" sldId="331"/>
            <ac:picMk id="2" creationId="{66B0F15F-9EAD-4005-BB0F-C53346693FE5}"/>
          </ac:picMkLst>
        </pc:picChg>
        <pc:picChg chg="add mod">
          <ac:chgData name="이기정" userId="12e785a7-8890-4fb0-8648-df70ad20241e" providerId="ADAL" clId="{AE1618E0-E29A-4D82-BBCF-D628A2822C15}" dt="2019-05-26T10:53:57.590" v="351" actId="1076"/>
          <ac:picMkLst>
            <pc:docMk/>
            <pc:sldMk cId="1639995728" sldId="331"/>
            <ac:picMk id="3" creationId="{E654D7B3-64B1-4782-96D9-CAE53F248B2E}"/>
          </ac:picMkLst>
        </pc:picChg>
        <pc:picChg chg="add mod">
          <ac:chgData name="이기정" userId="12e785a7-8890-4fb0-8648-df70ad20241e" providerId="ADAL" clId="{AE1618E0-E29A-4D82-BBCF-D628A2822C15}" dt="2019-05-26T10:56:52.097" v="383" actId="1076"/>
          <ac:picMkLst>
            <pc:docMk/>
            <pc:sldMk cId="1639995728" sldId="331"/>
            <ac:picMk id="4" creationId="{DBE4407C-FE3F-4D3F-9C49-EFE2DFCFC452}"/>
          </ac:picMkLst>
        </pc:picChg>
        <pc:picChg chg="add mod">
          <ac:chgData name="이기정" userId="12e785a7-8890-4fb0-8648-df70ad20241e" providerId="ADAL" clId="{AE1618E0-E29A-4D82-BBCF-D628A2822C15}" dt="2019-05-26T10:57:37.566" v="390" actId="1076"/>
          <ac:picMkLst>
            <pc:docMk/>
            <pc:sldMk cId="1639995728" sldId="331"/>
            <ac:picMk id="5" creationId="{0A90F0B1-0A64-4300-A72E-092A662DA24E}"/>
          </ac:picMkLst>
        </pc:picChg>
      </pc:sldChg>
      <pc:sldChg chg="addSp modSp modAnim">
        <pc:chgData name="이기정" userId="12e785a7-8890-4fb0-8648-df70ad20241e" providerId="ADAL" clId="{AE1618E0-E29A-4D82-BBCF-D628A2822C15}" dt="2019-06-10T09:13:00.305" v="8666" actId="14100"/>
        <pc:sldMkLst>
          <pc:docMk/>
          <pc:sldMk cId="1895448362" sldId="340"/>
        </pc:sldMkLst>
        <pc:spChg chg="add">
          <ac:chgData name="이기정" userId="12e785a7-8890-4fb0-8648-df70ad20241e" providerId="ADAL" clId="{AE1618E0-E29A-4D82-BBCF-D628A2822C15}" dt="2019-05-26T11:56:38.681" v="2660"/>
          <ac:spMkLst>
            <pc:docMk/>
            <pc:sldMk cId="1895448362" sldId="340"/>
            <ac:spMk id="42" creationId="{1174C256-7BDF-407E-9844-C93B68D10244}"/>
          </ac:spMkLst>
        </pc:spChg>
        <pc:spChg chg="add">
          <ac:chgData name="이기정" userId="12e785a7-8890-4fb0-8648-df70ad20241e" providerId="ADAL" clId="{AE1618E0-E29A-4D82-BBCF-D628A2822C15}" dt="2019-05-26T11:56:38.681" v="2660"/>
          <ac:spMkLst>
            <pc:docMk/>
            <pc:sldMk cId="1895448362" sldId="340"/>
            <ac:spMk id="43" creationId="{7EAE9696-C8BF-40F6-8C9E-5FAFD9BC367D}"/>
          </ac:spMkLst>
        </pc:spChg>
        <pc:spChg chg="add mod">
          <ac:chgData name="이기정" userId="12e785a7-8890-4fb0-8648-df70ad20241e" providerId="ADAL" clId="{AE1618E0-E29A-4D82-BBCF-D628A2822C15}" dt="2019-05-26T11:58:45.545" v="2689" actId="113"/>
          <ac:spMkLst>
            <pc:docMk/>
            <pc:sldMk cId="1895448362" sldId="340"/>
            <ac:spMk id="44" creationId="{A4CEA8FF-5F77-4024-98F4-59483960A68C}"/>
          </ac:spMkLst>
        </pc:spChg>
        <pc:spChg chg="add mod">
          <ac:chgData name="이기정" userId="12e785a7-8890-4fb0-8648-df70ad20241e" providerId="ADAL" clId="{AE1618E0-E29A-4D82-BBCF-D628A2822C15}" dt="2019-05-26T11:57:05.260" v="2662" actId="1076"/>
          <ac:spMkLst>
            <pc:docMk/>
            <pc:sldMk cId="1895448362" sldId="340"/>
            <ac:spMk id="45" creationId="{93C25F08-922D-453D-9612-D283497935FB}"/>
          </ac:spMkLst>
        </pc:spChg>
        <pc:spChg chg="add mod">
          <ac:chgData name="이기정" userId="12e785a7-8890-4fb0-8648-df70ad20241e" providerId="ADAL" clId="{AE1618E0-E29A-4D82-BBCF-D628A2822C15}" dt="2019-05-26T11:58:49.326" v="2690" actId="113"/>
          <ac:spMkLst>
            <pc:docMk/>
            <pc:sldMk cId="1895448362" sldId="340"/>
            <ac:spMk id="46" creationId="{E054181C-0112-4750-B5E0-A18A77170E58}"/>
          </ac:spMkLst>
        </pc:spChg>
        <pc:spChg chg="mod">
          <ac:chgData name="이기정" userId="12e785a7-8890-4fb0-8648-df70ad20241e" providerId="ADAL" clId="{AE1618E0-E29A-4D82-BBCF-D628A2822C15}" dt="2019-05-26T12:01:42.056" v="2923" actId="1076"/>
          <ac:spMkLst>
            <pc:docMk/>
            <pc:sldMk cId="1895448362" sldId="340"/>
            <ac:spMk id="7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5:47.041" v="171" actId="2711"/>
          <ac:spMkLst>
            <pc:docMk/>
            <pc:sldMk cId="1895448362" sldId="340"/>
            <ac:spMk id="9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5:52.013" v="173" actId="113"/>
          <ac:spMkLst>
            <pc:docMk/>
            <pc:sldMk cId="1895448362" sldId="340"/>
            <ac:spMk id="10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10T09:13:00.305" v="8666" actId="14100"/>
          <ac:spMkLst>
            <pc:docMk/>
            <pc:sldMk cId="1895448362" sldId="340"/>
            <ac:spMk id="105" creationId="{00000000-0000-0000-0000-000000000000}"/>
          </ac:spMkLst>
        </pc:spChg>
      </pc:sldChg>
      <pc:sldChg chg="addSp delSp modSp delAnim modAnim">
        <pc:chgData name="이기정" userId="12e785a7-8890-4fb0-8648-df70ad20241e" providerId="ADAL" clId="{AE1618E0-E29A-4D82-BBCF-D628A2822C15}" dt="2019-06-10T09:13:05.496" v="8667" actId="14100"/>
        <pc:sldMkLst>
          <pc:docMk/>
          <pc:sldMk cId="2568865758" sldId="342"/>
        </pc:sldMkLst>
        <pc:spChg chg="add del">
          <ac:chgData name="이기정" userId="12e785a7-8890-4fb0-8648-df70ad20241e" providerId="ADAL" clId="{AE1618E0-E29A-4D82-BBCF-D628A2822C15}" dt="2019-05-26T11:59:50.793" v="2707" actId="478"/>
          <ac:spMkLst>
            <pc:docMk/>
            <pc:sldMk cId="2568865758" sldId="342"/>
            <ac:spMk id="51" creationId="{345DD135-1C7A-4C74-A6A9-A79BE820F96D}"/>
          </ac:spMkLst>
        </pc:spChg>
        <pc:spChg chg="add del">
          <ac:chgData name="이기정" userId="12e785a7-8890-4fb0-8648-df70ad20241e" providerId="ADAL" clId="{AE1618E0-E29A-4D82-BBCF-D628A2822C15}" dt="2019-05-26T11:59:50.793" v="2707" actId="478"/>
          <ac:spMkLst>
            <pc:docMk/>
            <pc:sldMk cId="2568865758" sldId="342"/>
            <ac:spMk id="52" creationId="{95AF057E-44C1-41EA-9222-F4CF24D2379E}"/>
          </ac:spMkLst>
        </pc:spChg>
        <pc:spChg chg="add del">
          <ac:chgData name="이기정" userId="12e785a7-8890-4fb0-8648-df70ad20241e" providerId="ADAL" clId="{AE1618E0-E29A-4D82-BBCF-D628A2822C15}" dt="2019-05-26T11:59:50.793" v="2707" actId="478"/>
          <ac:spMkLst>
            <pc:docMk/>
            <pc:sldMk cId="2568865758" sldId="342"/>
            <ac:spMk id="53" creationId="{84AB6F36-D0F1-48CE-8486-D250C13C8A1D}"/>
          </ac:spMkLst>
        </pc:spChg>
        <pc:spChg chg="add mod">
          <ac:chgData name="이기정" userId="12e785a7-8890-4fb0-8648-df70ad20241e" providerId="ADAL" clId="{AE1618E0-E29A-4D82-BBCF-D628A2822C15}" dt="2019-05-26T12:00:11.804" v="2774" actId="20577"/>
          <ac:spMkLst>
            <pc:docMk/>
            <pc:sldMk cId="2568865758" sldId="342"/>
            <ac:spMk id="55" creationId="{03F7F16A-3D4C-48DD-B8AF-5B019410AF00}"/>
          </ac:spMkLst>
        </pc:spChg>
        <pc:spChg chg="add">
          <ac:chgData name="이기정" userId="12e785a7-8890-4fb0-8648-df70ad20241e" providerId="ADAL" clId="{AE1618E0-E29A-4D82-BBCF-D628A2822C15}" dt="2019-05-26T11:59:53.756" v="2709"/>
          <ac:spMkLst>
            <pc:docMk/>
            <pc:sldMk cId="2568865758" sldId="342"/>
            <ac:spMk id="56" creationId="{9AB38501-D50C-47E0-B021-CBC0A2454684}"/>
          </ac:spMkLst>
        </pc:spChg>
        <pc:spChg chg="add mod">
          <ac:chgData name="이기정" userId="12e785a7-8890-4fb0-8648-df70ad20241e" providerId="ADAL" clId="{AE1618E0-E29A-4D82-BBCF-D628A2822C15}" dt="2019-05-26T12:00:00.610" v="2729" actId="14100"/>
          <ac:spMkLst>
            <pc:docMk/>
            <pc:sldMk cId="2568865758" sldId="342"/>
            <ac:spMk id="57" creationId="{14616ABA-B8DE-41DF-9780-C6AAFD933F33}"/>
          </ac:spMkLst>
        </pc:spChg>
        <pc:spChg chg="del mod">
          <ac:chgData name="이기정" userId="12e785a7-8890-4fb0-8648-df70ad20241e" providerId="ADAL" clId="{AE1618E0-E29A-4D82-BBCF-D628A2822C15}" dt="2019-05-26T12:00:16.094" v="2776" actId="478"/>
          <ac:spMkLst>
            <pc:docMk/>
            <pc:sldMk cId="2568865758" sldId="342"/>
            <ac:spMk id="7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6:01.625" v="175" actId="113"/>
          <ac:spMkLst>
            <pc:docMk/>
            <pc:sldMk cId="2568865758" sldId="342"/>
            <ac:spMk id="9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6:05.711" v="177" actId="113"/>
          <ac:spMkLst>
            <pc:docMk/>
            <pc:sldMk cId="2568865758" sldId="342"/>
            <ac:spMk id="10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10T09:13:05.496" v="8667" actId="14100"/>
          <ac:spMkLst>
            <pc:docMk/>
            <pc:sldMk cId="2568865758" sldId="342"/>
            <ac:spMk id="105" creationId="{00000000-0000-0000-0000-000000000000}"/>
          </ac:spMkLst>
        </pc:spChg>
      </pc:sldChg>
      <pc:sldChg chg="addSp delSp modSp delAnim modAnim">
        <pc:chgData name="이기정" userId="12e785a7-8890-4fb0-8648-df70ad20241e" providerId="ADAL" clId="{AE1618E0-E29A-4D82-BBCF-D628A2822C15}" dt="2019-06-10T09:13:09.161" v="8668" actId="14100"/>
        <pc:sldMkLst>
          <pc:docMk/>
          <pc:sldMk cId="4111981995" sldId="343"/>
        </pc:sldMkLst>
        <pc:spChg chg="add mod">
          <ac:chgData name="이기정" userId="12e785a7-8890-4fb0-8648-df70ad20241e" providerId="ADAL" clId="{AE1618E0-E29A-4D82-BBCF-D628A2822C15}" dt="2019-05-26T12:01:33.758" v="2922" actId="1076"/>
          <ac:spMkLst>
            <pc:docMk/>
            <pc:sldMk cId="4111981995" sldId="343"/>
            <ac:spMk id="52" creationId="{968F4A59-0AF4-4B9C-AF41-7C0730A96CF6}"/>
          </ac:spMkLst>
        </pc:spChg>
        <pc:spChg chg="add mod">
          <ac:chgData name="이기정" userId="12e785a7-8890-4fb0-8648-df70ad20241e" providerId="ADAL" clId="{AE1618E0-E29A-4D82-BBCF-D628A2822C15}" dt="2019-05-26T12:01:09.662" v="2920" actId="20577"/>
          <ac:spMkLst>
            <pc:docMk/>
            <pc:sldMk cId="4111981995" sldId="343"/>
            <ac:spMk id="55" creationId="{DEE57B9F-0687-4E19-AADC-4D9BA6968ADE}"/>
          </ac:spMkLst>
        </pc:spChg>
        <pc:spChg chg="add">
          <ac:chgData name="이기정" userId="12e785a7-8890-4fb0-8648-df70ad20241e" providerId="ADAL" clId="{AE1618E0-E29A-4D82-BBCF-D628A2822C15}" dt="2019-05-26T12:00:32.139" v="2778"/>
          <ac:spMkLst>
            <pc:docMk/>
            <pc:sldMk cId="4111981995" sldId="343"/>
            <ac:spMk id="56" creationId="{CF79F468-3FB3-4AE6-923A-72281C29DB7F}"/>
          </ac:spMkLst>
        </pc:spChg>
        <pc:spChg chg="add mod">
          <ac:chgData name="이기정" userId="12e785a7-8890-4fb0-8648-df70ad20241e" providerId="ADAL" clId="{AE1618E0-E29A-4D82-BBCF-D628A2822C15}" dt="2019-05-26T12:00:40.149" v="2810" actId="14100"/>
          <ac:spMkLst>
            <pc:docMk/>
            <pc:sldMk cId="4111981995" sldId="343"/>
            <ac:spMk id="57" creationId="{C0EE45BB-CCE4-4251-BFFD-7D92E4F401B9}"/>
          </ac:spMkLst>
        </pc:spChg>
        <pc:spChg chg="add">
          <ac:chgData name="이기정" userId="12e785a7-8890-4fb0-8648-df70ad20241e" providerId="ADAL" clId="{AE1618E0-E29A-4D82-BBCF-D628A2822C15}" dt="2019-05-26T12:00:32.139" v="2778"/>
          <ac:spMkLst>
            <pc:docMk/>
            <pc:sldMk cId="4111981995" sldId="343"/>
            <ac:spMk id="58" creationId="{F503ECAD-2E7E-47F0-ABC2-5E2B84C24058}"/>
          </ac:spMkLst>
        </pc:spChg>
        <pc:spChg chg="add mod">
          <ac:chgData name="이기정" userId="12e785a7-8890-4fb0-8648-df70ad20241e" providerId="ADAL" clId="{AE1618E0-E29A-4D82-BBCF-D628A2822C15}" dt="2019-05-26T12:00:51.210" v="2833" actId="14100"/>
          <ac:spMkLst>
            <pc:docMk/>
            <pc:sldMk cId="4111981995" sldId="343"/>
            <ac:spMk id="59" creationId="{74F8C023-76F3-46C3-9233-5DAA0BBF1049}"/>
          </ac:spMkLst>
        </pc:spChg>
        <pc:spChg chg="del mod">
          <ac:chgData name="이기정" userId="12e785a7-8890-4fb0-8648-df70ad20241e" providerId="ADAL" clId="{AE1618E0-E29A-4D82-BBCF-D628A2822C15}" dt="2019-05-26T12:01:12.621" v="2921" actId="478"/>
          <ac:spMkLst>
            <pc:docMk/>
            <pc:sldMk cId="4111981995" sldId="343"/>
            <ac:spMk id="7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6:10.690" v="179" actId="113"/>
          <ac:spMkLst>
            <pc:docMk/>
            <pc:sldMk cId="4111981995" sldId="343"/>
            <ac:spMk id="9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6:13.818" v="181" actId="113"/>
          <ac:spMkLst>
            <pc:docMk/>
            <pc:sldMk cId="4111981995" sldId="343"/>
            <ac:spMk id="10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10T09:13:09.161" v="8668" actId="14100"/>
          <ac:spMkLst>
            <pc:docMk/>
            <pc:sldMk cId="4111981995" sldId="343"/>
            <ac:spMk id="105" creationId="{00000000-0000-0000-0000-000000000000}"/>
          </ac:spMkLst>
        </pc:spChg>
      </pc:sldChg>
      <pc:sldChg chg="addSp delSp modSp delAnim modAnim">
        <pc:chgData name="이기정" userId="12e785a7-8890-4fb0-8648-df70ad20241e" providerId="ADAL" clId="{AE1618E0-E29A-4D82-BBCF-D628A2822C15}" dt="2019-06-10T09:13:13.531" v="8669" actId="14100"/>
        <pc:sldMkLst>
          <pc:docMk/>
          <pc:sldMk cId="3411149569" sldId="344"/>
        </pc:sldMkLst>
        <pc:spChg chg="add mod">
          <ac:chgData name="이기정" userId="12e785a7-8890-4fb0-8648-df70ad20241e" providerId="ADAL" clId="{AE1618E0-E29A-4D82-BBCF-D628A2822C15}" dt="2019-05-26T12:02:31.423" v="3019"/>
          <ac:spMkLst>
            <pc:docMk/>
            <pc:sldMk cId="3411149569" sldId="344"/>
            <ac:spMk id="62" creationId="{EB4DC416-A0C6-4C23-AFC6-48C01FB8B808}"/>
          </ac:spMkLst>
        </pc:spChg>
        <pc:spChg chg="add mod">
          <ac:chgData name="이기정" userId="12e785a7-8890-4fb0-8648-df70ad20241e" providerId="ADAL" clId="{AE1618E0-E29A-4D82-BBCF-D628A2822C15}" dt="2019-06-01T13:32:43.048" v="8358"/>
          <ac:spMkLst>
            <pc:docMk/>
            <pc:sldMk cId="3411149569" sldId="344"/>
            <ac:spMk id="63" creationId="{6E7BD465-38FF-4D94-9B91-D1924BE02990}"/>
          </ac:spMkLst>
        </pc:spChg>
        <pc:spChg chg="add">
          <ac:chgData name="이기정" userId="12e785a7-8890-4fb0-8648-df70ad20241e" providerId="ADAL" clId="{AE1618E0-E29A-4D82-BBCF-D628A2822C15}" dt="2019-05-26T12:01:54.365" v="2925"/>
          <ac:spMkLst>
            <pc:docMk/>
            <pc:sldMk cId="3411149569" sldId="344"/>
            <ac:spMk id="68" creationId="{25822652-97C2-471F-BA74-9683A11A2B60}"/>
          </ac:spMkLst>
        </pc:spChg>
        <pc:spChg chg="add mod">
          <ac:chgData name="이기정" userId="12e785a7-8890-4fb0-8648-df70ad20241e" providerId="ADAL" clId="{AE1618E0-E29A-4D82-BBCF-D628A2822C15}" dt="2019-05-26T12:01:59.381" v="2935"/>
          <ac:spMkLst>
            <pc:docMk/>
            <pc:sldMk cId="3411149569" sldId="344"/>
            <ac:spMk id="69" creationId="{E3EAC988-2AF1-403E-9FCE-4E3085B4CC70}"/>
          </ac:spMkLst>
        </pc:spChg>
        <pc:spChg chg="add">
          <ac:chgData name="이기정" userId="12e785a7-8890-4fb0-8648-df70ad20241e" providerId="ADAL" clId="{AE1618E0-E29A-4D82-BBCF-D628A2822C15}" dt="2019-05-26T12:01:54.365" v="2925"/>
          <ac:spMkLst>
            <pc:docMk/>
            <pc:sldMk cId="3411149569" sldId="344"/>
            <ac:spMk id="70" creationId="{52019D2A-D7FF-431A-8A85-AB0BF5DB031E}"/>
          </ac:spMkLst>
        </pc:spChg>
        <pc:spChg chg="add mod">
          <ac:chgData name="이기정" userId="12e785a7-8890-4fb0-8648-df70ad20241e" providerId="ADAL" clId="{AE1618E0-E29A-4D82-BBCF-D628A2822C15}" dt="2019-05-26T12:02:15.240" v="2990" actId="14100"/>
          <ac:spMkLst>
            <pc:docMk/>
            <pc:sldMk cId="3411149569" sldId="344"/>
            <ac:spMk id="71" creationId="{724D874A-D192-4FF0-B3EF-61293948A317}"/>
          </ac:spMkLst>
        </pc:spChg>
        <pc:spChg chg="del mod">
          <ac:chgData name="이기정" userId="12e785a7-8890-4fb0-8648-df70ad20241e" providerId="ADAL" clId="{AE1618E0-E29A-4D82-BBCF-D628A2822C15}" dt="2019-06-01T13:29:42.977" v="8327" actId="478"/>
          <ac:spMkLst>
            <pc:docMk/>
            <pc:sldMk cId="3411149569" sldId="344"/>
            <ac:spMk id="7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6:19.340" v="183" actId="113"/>
          <ac:spMkLst>
            <pc:docMk/>
            <pc:sldMk cId="3411149569" sldId="344"/>
            <ac:spMk id="9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6:23.174" v="185" actId="113"/>
          <ac:spMkLst>
            <pc:docMk/>
            <pc:sldMk cId="3411149569" sldId="344"/>
            <ac:spMk id="10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10T09:13:13.531" v="8669" actId="14100"/>
          <ac:spMkLst>
            <pc:docMk/>
            <pc:sldMk cId="3411149569" sldId="344"/>
            <ac:spMk id="105" creationId="{00000000-0000-0000-0000-000000000000}"/>
          </ac:spMkLst>
        </pc:spChg>
      </pc:sldChg>
      <pc:sldChg chg="addSp delSp modSp delAnim modAnim">
        <pc:chgData name="이기정" userId="12e785a7-8890-4fb0-8648-df70ad20241e" providerId="ADAL" clId="{AE1618E0-E29A-4D82-BBCF-D628A2822C15}" dt="2019-06-10T09:13:19.013" v="8670" actId="14100"/>
        <pc:sldMkLst>
          <pc:docMk/>
          <pc:sldMk cId="1594855172" sldId="345"/>
        </pc:sldMkLst>
        <pc:spChg chg="del mod">
          <ac:chgData name="이기정" userId="12e785a7-8890-4fb0-8648-df70ad20241e" providerId="ADAL" clId="{AE1618E0-E29A-4D82-BBCF-D628A2822C15}" dt="2019-05-26T12:04:43.279" v="3108" actId="478"/>
          <ac:spMkLst>
            <pc:docMk/>
            <pc:sldMk cId="1594855172" sldId="345"/>
            <ac:spMk id="72" creationId="{00000000-0000-0000-0000-000000000000}"/>
          </ac:spMkLst>
        </pc:spChg>
        <pc:spChg chg="add del mod">
          <ac:chgData name="이기정" userId="12e785a7-8890-4fb0-8648-df70ad20241e" providerId="ADAL" clId="{AE1618E0-E29A-4D82-BBCF-D628A2822C15}" dt="2019-05-26T12:03:05.002" v="3022" actId="478"/>
          <ac:spMkLst>
            <pc:docMk/>
            <pc:sldMk cId="1594855172" sldId="345"/>
            <ac:spMk id="80" creationId="{A1CB3758-0353-4F20-9B9F-C64249C56041}"/>
          </ac:spMkLst>
        </pc:spChg>
        <pc:spChg chg="add del mod">
          <ac:chgData name="이기정" userId="12e785a7-8890-4fb0-8648-df70ad20241e" providerId="ADAL" clId="{AE1618E0-E29A-4D82-BBCF-D628A2822C15}" dt="2019-05-26T12:03:05.002" v="3022" actId="478"/>
          <ac:spMkLst>
            <pc:docMk/>
            <pc:sldMk cId="1594855172" sldId="345"/>
            <ac:spMk id="81" creationId="{1DA7C738-3041-4904-B21E-8DBE1CE3D6CC}"/>
          </ac:spMkLst>
        </pc:spChg>
        <pc:spChg chg="add del mod">
          <ac:chgData name="이기정" userId="12e785a7-8890-4fb0-8648-df70ad20241e" providerId="ADAL" clId="{AE1618E0-E29A-4D82-BBCF-D628A2822C15}" dt="2019-05-26T12:03:05.002" v="3022" actId="478"/>
          <ac:spMkLst>
            <pc:docMk/>
            <pc:sldMk cId="1594855172" sldId="345"/>
            <ac:spMk id="82" creationId="{BA558729-0FD0-4AD2-868B-AF0D1AD5A053}"/>
          </ac:spMkLst>
        </pc:spChg>
        <pc:spChg chg="add del mod">
          <ac:chgData name="이기정" userId="12e785a7-8890-4fb0-8648-df70ad20241e" providerId="ADAL" clId="{AE1618E0-E29A-4D82-BBCF-D628A2822C15}" dt="2019-05-26T12:03:05.002" v="3022" actId="478"/>
          <ac:spMkLst>
            <pc:docMk/>
            <pc:sldMk cId="1594855172" sldId="345"/>
            <ac:spMk id="83" creationId="{24017988-4F52-4C2A-A1BA-E02654BDCE72}"/>
          </ac:spMkLst>
        </pc:spChg>
        <pc:spChg chg="add del mod">
          <ac:chgData name="이기정" userId="12e785a7-8890-4fb0-8648-df70ad20241e" providerId="ADAL" clId="{AE1618E0-E29A-4D82-BBCF-D628A2822C15}" dt="2019-05-26T12:03:05.002" v="3022" actId="478"/>
          <ac:spMkLst>
            <pc:docMk/>
            <pc:sldMk cId="1594855172" sldId="345"/>
            <ac:spMk id="84" creationId="{8749E559-FB0C-4C02-A513-B50FEE700BAC}"/>
          </ac:spMkLst>
        </pc:spChg>
        <pc:spChg chg="add del mod">
          <ac:chgData name="이기정" userId="12e785a7-8890-4fb0-8648-df70ad20241e" providerId="ADAL" clId="{AE1618E0-E29A-4D82-BBCF-D628A2822C15}" dt="2019-05-26T12:03:05.002" v="3022" actId="478"/>
          <ac:spMkLst>
            <pc:docMk/>
            <pc:sldMk cId="1594855172" sldId="345"/>
            <ac:spMk id="85" creationId="{9F565215-11F0-4E56-8232-F9A4A6601CEA}"/>
          </ac:spMkLst>
        </pc:spChg>
        <pc:spChg chg="add del mod">
          <ac:chgData name="이기정" userId="12e785a7-8890-4fb0-8648-df70ad20241e" providerId="ADAL" clId="{AE1618E0-E29A-4D82-BBCF-D628A2822C15}" dt="2019-05-26T12:03:05.002" v="3022" actId="478"/>
          <ac:spMkLst>
            <pc:docMk/>
            <pc:sldMk cId="1594855172" sldId="345"/>
            <ac:spMk id="86" creationId="{07581EDC-2091-4CE8-8B90-51C8829C2C84}"/>
          </ac:spMkLst>
        </pc:spChg>
        <pc:spChg chg="add del mod">
          <ac:chgData name="이기정" userId="12e785a7-8890-4fb0-8648-df70ad20241e" providerId="ADAL" clId="{AE1618E0-E29A-4D82-BBCF-D628A2822C15}" dt="2019-05-26T12:03:05.002" v="3022" actId="478"/>
          <ac:spMkLst>
            <pc:docMk/>
            <pc:sldMk cId="1594855172" sldId="345"/>
            <ac:spMk id="87" creationId="{12DD3A8B-302E-406F-8FEF-585B74914321}"/>
          </ac:spMkLst>
        </pc:spChg>
        <pc:spChg chg="add mod">
          <ac:chgData name="이기정" userId="12e785a7-8890-4fb0-8648-df70ad20241e" providerId="ADAL" clId="{AE1618E0-E29A-4D82-BBCF-D628A2822C15}" dt="2019-05-26T12:03:51.242" v="3027" actId="1076"/>
          <ac:spMkLst>
            <pc:docMk/>
            <pc:sldMk cId="1594855172" sldId="345"/>
            <ac:spMk id="88" creationId="{3F54C5F3-F88B-4D62-A671-76441A3016C3}"/>
          </ac:spMkLst>
        </pc:spChg>
        <pc:spChg chg="add mod">
          <ac:chgData name="이기정" userId="12e785a7-8890-4fb0-8648-df70ad20241e" providerId="ADAL" clId="{AE1618E0-E29A-4D82-BBCF-D628A2822C15}" dt="2019-05-26T12:05:28.272" v="3115" actId="1076"/>
          <ac:spMkLst>
            <pc:docMk/>
            <pc:sldMk cId="1594855172" sldId="345"/>
            <ac:spMk id="89" creationId="{FBB7EED6-5AC0-4938-91C8-577D921A1364}"/>
          </ac:spMkLst>
        </pc:spChg>
        <pc:spChg chg="add mod">
          <ac:chgData name="이기정" userId="12e785a7-8890-4fb0-8648-df70ad20241e" providerId="ADAL" clId="{AE1618E0-E29A-4D82-BBCF-D628A2822C15}" dt="2019-05-26T12:03:51.242" v="3027" actId="1076"/>
          <ac:spMkLst>
            <pc:docMk/>
            <pc:sldMk cId="1594855172" sldId="345"/>
            <ac:spMk id="90" creationId="{F527EF22-4E6D-46A2-91D9-B3DD381F5CE1}"/>
          </ac:spMkLst>
        </pc:spChg>
        <pc:spChg chg="add mod">
          <ac:chgData name="이기정" userId="12e785a7-8890-4fb0-8648-df70ad20241e" providerId="ADAL" clId="{AE1618E0-E29A-4D82-BBCF-D628A2822C15}" dt="2019-05-26T12:06:02.683" v="3122" actId="1076"/>
          <ac:spMkLst>
            <pc:docMk/>
            <pc:sldMk cId="1594855172" sldId="345"/>
            <ac:spMk id="91" creationId="{4C567F21-BD9D-4078-B784-8717CAF160F5}"/>
          </ac:spMkLst>
        </pc:spChg>
        <pc:spChg chg="add mod">
          <ac:chgData name="이기정" userId="12e785a7-8890-4fb0-8648-df70ad20241e" providerId="ADAL" clId="{AE1618E0-E29A-4D82-BBCF-D628A2822C15}" dt="2019-05-26T12:03:51.242" v="3027" actId="1076"/>
          <ac:spMkLst>
            <pc:docMk/>
            <pc:sldMk cId="1594855172" sldId="345"/>
            <ac:spMk id="92" creationId="{428FE266-4707-4AA4-857E-E558EAEACDB5}"/>
          </ac:spMkLst>
        </pc:spChg>
        <pc:spChg chg="add mod">
          <ac:chgData name="이기정" userId="12e785a7-8890-4fb0-8648-df70ad20241e" providerId="ADAL" clId="{AE1618E0-E29A-4D82-BBCF-D628A2822C15}" dt="2019-05-26T12:06:31.093" v="3129" actId="1076"/>
          <ac:spMkLst>
            <pc:docMk/>
            <pc:sldMk cId="1594855172" sldId="345"/>
            <ac:spMk id="93" creationId="{2967E5E1-BEED-4D4A-8BEA-4BEC33E69939}"/>
          </ac:spMkLst>
        </pc:spChg>
        <pc:spChg chg="add mod">
          <ac:chgData name="이기정" userId="12e785a7-8890-4fb0-8648-df70ad20241e" providerId="ADAL" clId="{AE1618E0-E29A-4D82-BBCF-D628A2822C15}" dt="2019-05-26T12:03:51.242" v="3027" actId="1076"/>
          <ac:spMkLst>
            <pc:docMk/>
            <pc:sldMk cId="1594855172" sldId="345"/>
            <ac:spMk id="94" creationId="{8CA44286-07D1-4A62-92C8-0A5D0FC8DA60}"/>
          </ac:spMkLst>
        </pc:spChg>
        <pc:spChg chg="add mod">
          <ac:chgData name="이기정" userId="12e785a7-8890-4fb0-8648-df70ad20241e" providerId="ADAL" clId="{AE1618E0-E29A-4D82-BBCF-D628A2822C15}" dt="2019-05-26T12:07:16.593" v="3144" actId="20577"/>
          <ac:spMkLst>
            <pc:docMk/>
            <pc:sldMk cId="1594855172" sldId="345"/>
            <ac:spMk id="95" creationId="{38EF302B-6AA4-4EA3-8117-89C1DAC16CB8}"/>
          </ac:spMkLst>
        </pc:spChg>
        <pc:spChg chg="add">
          <ac:chgData name="이기정" userId="12e785a7-8890-4fb0-8648-df70ad20241e" providerId="ADAL" clId="{AE1618E0-E29A-4D82-BBCF-D628A2822C15}" dt="2019-05-26T12:03:33.828" v="3026"/>
          <ac:spMkLst>
            <pc:docMk/>
            <pc:sldMk cId="1594855172" sldId="345"/>
            <ac:spMk id="96" creationId="{A5FEBB5A-32CE-4309-8E18-C02F0980AEEB}"/>
          </ac:spMkLst>
        </pc:spChg>
        <pc:spChg chg="add del">
          <ac:chgData name="이기정" userId="12e785a7-8890-4fb0-8648-df70ad20241e" providerId="ADAL" clId="{AE1618E0-E29A-4D82-BBCF-D628A2822C15}" dt="2019-05-26T12:03:54.997" v="3028" actId="478"/>
          <ac:spMkLst>
            <pc:docMk/>
            <pc:sldMk cId="1594855172" sldId="345"/>
            <ac:spMk id="97" creationId="{C4F82109-8AFC-45EC-8953-2FE0EC0160B0}"/>
          </ac:spMkLst>
        </pc:spChg>
        <pc:spChg chg="mod">
          <ac:chgData name="이기정" userId="12e785a7-8890-4fb0-8648-df70ad20241e" providerId="ADAL" clId="{AE1618E0-E29A-4D82-BBCF-D628A2822C15}" dt="2019-05-26T10:36:28.557" v="187" actId="113"/>
          <ac:spMkLst>
            <pc:docMk/>
            <pc:sldMk cId="1594855172" sldId="345"/>
            <ac:spMk id="99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5-26T10:36:36.473" v="191" actId="113"/>
          <ac:spMkLst>
            <pc:docMk/>
            <pc:sldMk cId="1594855172" sldId="345"/>
            <ac:spMk id="102" creationId="{00000000-0000-0000-0000-000000000000}"/>
          </ac:spMkLst>
        </pc:spChg>
        <pc:spChg chg="mod">
          <ac:chgData name="이기정" userId="12e785a7-8890-4fb0-8648-df70ad20241e" providerId="ADAL" clId="{AE1618E0-E29A-4D82-BBCF-D628A2822C15}" dt="2019-06-10T09:13:19.013" v="8670" actId="14100"/>
          <ac:spMkLst>
            <pc:docMk/>
            <pc:sldMk cId="1594855172" sldId="345"/>
            <ac:spMk id="105" creationId="{00000000-0000-0000-0000-000000000000}"/>
          </ac:spMkLst>
        </pc:spChg>
        <pc:grpChg chg="mod">
          <ac:chgData name="이기정" userId="12e785a7-8890-4fb0-8648-df70ad20241e" providerId="ADAL" clId="{AE1618E0-E29A-4D82-BBCF-D628A2822C15}" dt="2019-05-26T10:36:33.340" v="189"/>
          <ac:grpSpMkLst>
            <pc:docMk/>
            <pc:sldMk cId="1594855172" sldId="345"/>
            <ac:grpSpMk id="101" creationId="{00000000-0000-0000-0000-000000000000}"/>
          </ac:grpSpMkLst>
        </pc:grpChg>
        <pc:grpChg chg="add del">
          <ac:chgData name="이기정" userId="12e785a7-8890-4fb0-8648-df70ad20241e" providerId="ADAL" clId="{AE1618E0-E29A-4D82-BBCF-D628A2822C15}" dt="2019-05-26T12:21:23.712" v="3948" actId="478"/>
          <ac:grpSpMkLst>
            <pc:docMk/>
            <pc:sldMk cId="1594855172" sldId="345"/>
            <ac:grpSpMk id="104" creationId="{A60DD0C6-8311-4E2F-A18C-27DFE6B829DB}"/>
          </ac:grpSpMkLst>
        </pc:grpChg>
      </pc:sldChg>
      <pc:sldMasterChg chg="delSldLayout">
        <pc:chgData name="이기정" userId="12e785a7-8890-4fb0-8648-df70ad20241e" providerId="ADAL" clId="{AE1618E0-E29A-4D82-BBCF-D628A2822C15}" dt="2019-05-26T11:54:35.797" v="2632" actId="2696"/>
        <pc:sldMasterMkLst>
          <pc:docMk/>
          <pc:sldMasterMk cId="3624035199" sldId="2147483648"/>
        </pc:sldMasterMkLst>
      </pc:sldMasterChg>
    </pc:docChg>
  </pc:docChgLst>
  <pc:docChgLst>
    <pc:chgData name="이기정" userId="12e785a7-8890-4fb0-8648-df70ad20241e" providerId="ADAL" clId="{B1F3F268-8B8F-429C-8554-045C9C7784A7}"/>
    <pc:docChg chg="undo redo custSel addSld delSld modSld sldOrd">
      <pc:chgData name="이기정" userId="12e785a7-8890-4fb0-8648-df70ad20241e" providerId="ADAL" clId="{B1F3F268-8B8F-429C-8554-045C9C7784A7}" dt="2019-05-26T10:22:55.451" v="2532" actId="20577"/>
      <pc:docMkLst>
        <pc:docMk/>
      </pc:docMkLst>
      <pc:sldChg chg="addSp delSp modSp modAnim">
        <pc:chgData name="이기정" userId="12e785a7-8890-4fb0-8648-df70ad20241e" providerId="ADAL" clId="{B1F3F268-8B8F-429C-8554-045C9C7784A7}" dt="2019-05-25T09:31:22.770" v="241" actId="1076"/>
        <pc:sldMkLst>
          <pc:docMk/>
          <pc:sldMk cId="4284602138" sldId="258"/>
        </pc:sldMkLst>
        <pc:spChg chg="mod">
          <ac:chgData name="이기정" userId="12e785a7-8890-4fb0-8648-df70ad20241e" providerId="ADAL" clId="{B1F3F268-8B8F-429C-8554-045C9C7784A7}" dt="2019-05-25T09:31:22.770" v="241" actId="1076"/>
          <ac:spMkLst>
            <pc:docMk/>
            <pc:sldMk cId="4284602138" sldId="258"/>
            <ac:spMk id="5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31:22.770" v="241" actId="1076"/>
          <ac:spMkLst>
            <pc:docMk/>
            <pc:sldMk cId="4284602138" sldId="258"/>
            <ac:spMk id="6" creationId="{00000000-0000-0000-0000-000000000000}"/>
          </ac:spMkLst>
        </pc:spChg>
        <pc:spChg chg="add del mod">
          <ac:chgData name="이기정" userId="12e785a7-8890-4fb0-8648-df70ad20241e" providerId="ADAL" clId="{B1F3F268-8B8F-429C-8554-045C9C7784A7}" dt="2019-05-25T09:26:47.001" v="161"/>
          <ac:spMkLst>
            <pc:docMk/>
            <pc:sldMk cId="4284602138" sldId="258"/>
            <ac:spMk id="10" creationId="{59B8F83B-6824-4514-9B25-EAD8988E888D}"/>
          </ac:spMkLst>
        </pc:spChg>
        <pc:spChg chg="add del mod">
          <ac:chgData name="이기정" userId="12e785a7-8890-4fb0-8648-df70ad20241e" providerId="ADAL" clId="{B1F3F268-8B8F-429C-8554-045C9C7784A7}" dt="2019-05-25T09:28:07.380" v="208"/>
          <ac:spMkLst>
            <pc:docMk/>
            <pc:sldMk cId="4284602138" sldId="258"/>
            <ac:spMk id="11" creationId="{D8B60FF2-5D03-4ACB-B3A8-9A1998BCB640}"/>
          </ac:spMkLst>
        </pc:spChg>
        <pc:spChg chg="add mod">
          <ac:chgData name="이기정" userId="12e785a7-8890-4fb0-8648-df70ad20241e" providerId="ADAL" clId="{B1F3F268-8B8F-429C-8554-045C9C7784A7}" dt="2019-05-25T09:30:46.021" v="238" actId="1076"/>
          <ac:spMkLst>
            <pc:docMk/>
            <pc:sldMk cId="4284602138" sldId="258"/>
            <ac:spMk id="12" creationId="{ADAB446A-5E16-48CC-BE65-4E0F08BB25D2}"/>
          </ac:spMkLst>
        </pc:spChg>
        <pc:grpChg chg="mod">
          <ac:chgData name="이기정" userId="12e785a7-8890-4fb0-8648-df70ad20241e" providerId="ADAL" clId="{B1F3F268-8B8F-429C-8554-045C9C7784A7}" dt="2019-05-25T09:31:22.770" v="241" actId="1076"/>
          <ac:grpSpMkLst>
            <pc:docMk/>
            <pc:sldMk cId="4284602138" sldId="258"/>
            <ac:grpSpMk id="2" creationId="{00000000-0000-0000-0000-000000000000}"/>
          </ac:grpSpMkLst>
        </pc:grpChg>
        <pc:grpChg chg="mod ord">
          <ac:chgData name="이기정" userId="12e785a7-8890-4fb0-8648-df70ad20241e" providerId="ADAL" clId="{B1F3F268-8B8F-429C-8554-045C9C7784A7}" dt="2019-05-25T09:31:00.304" v="239" actId="1076"/>
          <ac:grpSpMkLst>
            <pc:docMk/>
            <pc:sldMk cId="4284602138" sldId="258"/>
            <ac:grpSpMk id="7" creationId="{00000000-0000-0000-0000-000000000000}"/>
          </ac:grpSpMkLst>
        </pc:grpChg>
      </pc:sldChg>
      <pc:sldChg chg="addSp delSp modSp ord delAnim modAnim">
        <pc:chgData name="이기정" userId="12e785a7-8890-4fb0-8648-df70ad20241e" providerId="ADAL" clId="{B1F3F268-8B8F-429C-8554-045C9C7784A7}" dt="2019-05-26T10:21:53.711" v="2525" actId="478"/>
        <pc:sldMkLst>
          <pc:docMk/>
          <pc:sldMk cId="1914340063" sldId="273"/>
        </pc:sldMkLst>
        <pc:spChg chg="mod">
          <ac:chgData name="이기정" userId="12e785a7-8890-4fb0-8648-df70ad20241e" providerId="ADAL" clId="{B1F3F268-8B8F-429C-8554-045C9C7784A7}" dt="2019-05-26T10:16:19.838" v="2331" actId="1076"/>
          <ac:spMkLst>
            <pc:docMk/>
            <pc:sldMk cId="1914340063" sldId="273"/>
            <ac:spMk id="5" creationId="{00000000-0000-0000-0000-000000000000}"/>
          </ac:spMkLst>
        </pc:spChg>
        <pc:spChg chg="del mod">
          <ac:chgData name="이기정" userId="12e785a7-8890-4fb0-8648-df70ad20241e" providerId="ADAL" clId="{B1F3F268-8B8F-429C-8554-045C9C7784A7}" dt="2019-05-26T10:21:53.711" v="2525" actId="478"/>
          <ac:spMkLst>
            <pc:docMk/>
            <pc:sldMk cId="1914340063" sldId="273"/>
            <ac:spMk id="6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19:21.887" v="2412" actId="2711"/>
          <ac:spMkLst>
            <pc:docMk/>
            <pc:sldMk cId="1914340063" sldId="273"/>
            <ac:spMk id="2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21:45.494" v="2523" actId="20577"/>
          <ac:spMkLst>
            <pc:docMk/>
            <pc:sldMk cId="1914340063" sldId="273"/>
            <ac:spMk id="2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08:24.983" v="2046" actId="2711"/>
          <ac:spMkLst>
            <pc:docMk/>
            <pc:sldMk cId="1914340063" sldId="273"/>
            <ac:spMk id="3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08:17.589" v="2045"/>
          <ac:spMkLst>
            <pc:docMk/>
            <pc:sldMk cId="1914340063" sldId="273"/>
            <ac:spMk id="3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14:16.199" v="2314" actId="20577"/>
          <ac:spMkLst>
            <pc:docMk/>
            <pc:sldMk cId="1914340063" sldId="273"/>
            <ac:spMk id="34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34:33.186" v="342" actId="2711"/>
          <ac:spMkLst>
            <pc:docMk/>
            <pc:sldMk cId="1914340063" sldId="273"/>
            <ac:spMk id="47" creationId="{00000000-0000-0000-0000-000000000000}"/>
          </ac:spMkLst>
        </pc:spChg>
        <pc:spChg chg="add del mod">
          <ac:chgData name="이기정" userId="12e785a7-8890-4fb0-8648-df70ad20241e" providerId="ADAL" clId="{B1F3F268-8B8F-429C-8554-045C9C7784A7}" dt="2019-05-26T10:21:51.721" v="2524" actId="478"/>
          <ac:spMkLst>
            <pc:docMk/>
            <pc:sldMk cId="1914340063" sldId="273"/>
            <ac:spMk id="48" creationId="{29329498-CE63-4B48-8BE2-CDF14BE50EBF}"/>
          </ac:spMkLst>
        </pc:spChg>
        <pc:spChg chg="mod">
          <ac:chgData name="이기정" userId="12e785a7-8890-4fb0-8648-df70ad20241e" providerId="ADAL" clId="{B1F3F268-8B8F-429C-8554-045C9C7784A7}" dt="2019-05-26T10:18:07.950" v="2345" actId="208"/>
          <ac:spMkLst>
            <pc:docMk/>
            <pc:sldMk cId="1914340063" sldId="273"/>
            <ac:spMk id="50" creationId="{7CC71FA7-326E-4861-A0AD-57F53E37DD9A}"/>
          </ac:spMkLst>
        </pc:spChg>
        <pc:spChg chg="mod">
          <ac:chgData name="이기정" userId="12e785a7-8890-4fb0-8648-df70ad20241e" providerId="ADAL" clId="{B1F3F268-8B8F-429C-8554-045C9C7784A7}" dt="2019-05-26T10:18:07.950" v="2345" actId="208"/>
          <ac:spMkLst>
            <pc:docMk/>
            <pc:sldMk cId="1914340063" sldId="273"/>
            <ac:spMk id="51" creationId="{67E29A73-04BB-4613-9169-82E3EB529C54}"/>
          </ac:spMkLst>
        </pc:spChg>
        <pc:spChg chg="mod">
          <ac:chgData name="이기정" userId="12e785a7-8890-4fb0-8648-df70ad20241e" providerId="ADAL" clId="{B1F3F268-8B8F-429C-8554-045C9C7784A7}" dt="2019-05-26T10:18:07.950" v="2345" actId="208"/>
          <ac:spMkLst>
            <pc:docMk/>
            <pc:sldMk cId="1914340063" sldId="273"/>
            <ac:spMk id="52" creationId="{3D7F14B2-E0A3-43C3-907F-C06E365F6E51}"/>
          </ac:spMkLst>
        </pc:spChg>
        <pc:grpChg chg="add mod">
          <ac:chgData name="이기정" userId="12e785a7-8890-4fb0-8648-df70ad20241e" providerId="ADAL" clId="{B1F3F268-8B8F-429C-8554-045C9C7784A7}" dt="2019-05-26T10:17:53.771" v="2343" actId="1076"/>
          <ac:grpSpMkLst>
            <pc:docMk/>
            <pc:sldMk cId="1914340063" sldId="273"/>
            <ac:grpSpMk id="49" creationId="{D08EF3E9-9A10-49C0-95CE-0B96358B2EED}"/>
          </ac:grpSpMkLst>
        </pc:grpChg>
      </pc:sldChg>
      <pc:sldChg chg="addSp delSp modSp ord modTransition modAnim">
        <pc:chgData name="이기정" userId="12e785a7-8890-4fb0-8648-df70ad20241e" providerId="ADAL" clId="{B1F3F268-8B8F-429C-8554-045C9C7784A7}" dt="2019-05-26T10:13:28.992" v="2254" actId="14100"/>
        <pc:sldMkLst>
          <pc:docMk/>
          <pc:sldMk cId="3836889936" sldId="327"/>
        </pc:sldMkLst>
        <pc:spChg chg="del">
          <ac:chgData name="이기정" userId="12e785a7-8890-4fb0-8648-df70ad20241e" providerId="ADAL" clId="{B1F3F268-8B8F-429C-8554-045C9C7784A7}" dt="2019-05-25T09:44:40.548" v="621" actId="478"/>
          <ac:spMkLst>
            <pc:docMk/>
            <pc:sldMk cId="3836889936" sldId="327"/>
            <ac:spMk id="4" creationId="{00000000-0000-0000-0000-000000000000}"/>
          </ac:spMkLst>
        </pc:spChg>
        <pc:spChg chg="add del">
          <ac:chgData name="이기정" userId="12e785a7-8890-4fb0-8648-df70ad20241e" providerId="ADAL" clId="{B1F3F268-8B8F-429C-8554-045C9C7784A7}" dt="2019-05-25T09:44:59.597" v="631" actId="478"/>
          <ac:spMkLst>
            <pc:docMk/>
            <pc:sldMk cId="3836889936" sldId="327"/>
            <ac:spMk id="8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49.972" v="627" actId="478"/>
          <ac:spMkLst>
            <pc:docMk/>
            <pc:sldMk cId="3836889936" sldId="327"/>
            <ac:spMk id="9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34.228" v="618" actId="478"/>
          <ac:spMkLst>
            <pc:docMk/>
            <pc:sldMk cId="3836889936" sldId="327"/>
            <ac:spMk id="10" creationId="{00000000-0000-0000-0000-000000000000}"/>
          </ac:spMkLst>
        </pc:spChg>
        <pc:spChg chg="add del">
          <ac:chgData name="이기정" userId="12e785a7-8890-4fb0-8648-df70ad20241e" providerId="ADAL" clId="{B1F3F268-8B8F-429C-8554-045C9C7784A7}" dt="2019-05-25T09:44:48.077" v="626" actId="478"/>
          <ac:spMkLst>
            <pc:docMk/>
            <pc:sldMk cId="3836889936" sldId="327"/>
            <ac:spMk id="11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44.434" v="623" actId="478"/>
          <ac:spMkLst>
            <pc:docMk/>
            <pc:sldMk cId="3836889936" sldId="327"/>
            <ac:spMk id="12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43.166" v="622" actId="478"/>
          <ac:spMkLst>
            <pc:docMk/>
            <pc:sldMk cId="3836889936" sldId="327"/>
            <ac:spMk id="14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32.736" v="617" actId="478"/>
          <ac:spMkLst>
            <pc:docMk/>
            <pc:sldMk cId="3836889936" sldId="327"/>
            <ac:spMk id="15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51.197" v="628" actId="478"/>
          <ac:spMkLst>
            <pc:docMk/>
            <pc:sldMk cId="3836889936" sldId="327"/>
            <ac:spMk id="16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30.687" v="616" actId="478"/>
          <ac:spMkLst>
            <pc:docMk/>
            <pc:sldMk cId="3836889936" sldId="327"/>
            <ac:spMk id="21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28.085" v="615" actId="478"/>
          <ac:spMkLst>
            <pc:docMk/>
            <pc:sldMk cId="3836889936" sldId="327"/>
            <ac:spMk id="25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45.672" v="624" actId="478"/>
          <ac:spMkLst>
            <pc:docMk/>
            <pc:sldMk cId="3836889936" sldId="327"/>
            <ac:spMk id="26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37.975" v="620" actId="478"/>
          <ac:spMkLst>
            <pc:docMk/>
            <pc:sldMk cId="3836889936" sldId="327"/>
            <ac:spMk id="28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36.191" v="619" actId="478"/>
          <ac:spMkLst>
            <pc:docMk/>
            <pc:sldMk cId="3836889936" sldId="327"/>
            <ac:spMk id="29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55.403" v="629" actId="478"/>
          <ac:spMkLst>
            <pc:docMk/>
            <pc:sldMk cId="3836889936" sldId="327"/>
            <ac:spMk id="31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46.796" v="625" actId="478"/>
          <ac:spMkLst>
            <pc:docMk/>
            <pc:sldMk cId="3836889936" sldId="327"/>
            <ac:spMk id="32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57.264" v="630" actId="478"/>
          <ac:spMkLst>
            <pc:docMk/>
            <pc:sldMk cId="3836889936" sldId="327"/>
            <ac:spMk id="33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44:25.219" v="614" actId="478"/>
          <ac:spMkLst>
            <pc:docMk/>
            <pc:sldMk cId="3836889936" sldId="327"/>
            <ac:spMk id="34" creationId="{00000000-0000-0000-0000-000000000000}"/>
          </ac:spMkLst>
        </pc:spChg>
        <pc:spChg chg="add del">
          <ac:chgData name="이기정" userId="12e785a7-8890-4fb0-8648-df70ad20241e" providerId="ADAL" clId="{B1F3F268-8B8F-429C-8554-045C9C7784A7}" dt="2019-05-25T09:39:00.004" v="454" actId="478"/>
          <ac:spMkLst>
            <pc:docMk/>
            <pc:sldMk cId="3836889936" sldId="327"/>
            <ac:spMk id="36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30.354" v="443" actId="478"/>
          <ac:spMkLst>
            <pc:docMk/>
            <pc:sldMk cId="3836889936" sldId="327"/>
            <ac:spMk id="39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00.782" v="432" actId="478"/>
          <ac:spMkLst>
            <pc:docMk/>
            <pc:sldMk cId="3836889936" sldId="327"/>
            <ac:spMk id="42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10.999" v="435" actId="478"/>
          <ac:spMkLst>
            <pc:docMk/>
            <pc:sldMk cId="3836889936" sldId="327"/>
            <ac:spMk id="45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17.774" v="439" actId="478"/>
          <ac:spMkLst>
            <pc:docMk/>
            <pc:sldMk cId="3836889936" sldId="327"/>
            <ac:spMk id="48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14.657" v="437" actId="478"/>
          <ac:spMkLst>
            <pc:docMk/>
            <pc:sldMk cId="3836889936" sldId="327"/>
            <ac:spMk id="51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39:48.225" v="463" actId="1076"/>
          <ac:spMkLst>
            <pc:docMk/>
            <pc:sldMk cId="3836889936" sldId="327"/>
            <ac:spMk id="54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03.911" v="433" actId="478"/>
          <ac:spMkLst>
            <pc:docMk/>
            <pc:sldMk cId="3836889936" sldId="327"/>
            <ac:spMk id="56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25.298" v="441" actId="478"/>
          <ac:spMkLst>
            <pc:docMk/>
            <pc:sldMk cId="3836889936" sldId="327"/>
            <ac:spMk id="58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16.203" v="438" actId="478"/>
          <ac:spMkLst>
            <pc:docMk/>
            <pc:sldMk cId="3836889936" sldId="327"/>
            <ac:spMk id="59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28.631" v="442" actId="478"/>
          <ac:spMkLst>
            <pc:docMk/>
            <pc:sldMk cId="3836889936" sldId="327"/>
            <ac:spMk id="60" creationId="{00000000-0000-0000-0000-000000000000}"/>
          </ac:spMkLst>
        </pc:spChg>
        <pc:spChg chg="del mod">
          <ac:chgData name="이기정" userId="12e785a7-8890-4fb0-8648-df70ad20241e" providerId="ADAL" clId="{B1F3F268-8B8F-429C-8554-045C9C7784A7}" dt="2019-05-25T09:38:12.759" v="436" actId="478"/>
          <ac:spMkLst>
            <pc:docMk/>
            <pc:sldMk cId="3836889936" sldId="327"/>
            <ac:spMk id="62" creationId="{00000000-0000-0000-0000-000000000000}"/>
          </ac:spMkLst>
        </pc:spChg>
        <pc:spChg chg="del">
          <ac:chgData name="이기정" userId="12e785a7-8890-4fb0-8648-df70ad20241e" providerId="ADAL" clId="{B1F3F268-8B8F-429C-8554-045C9C7784A7}" dt="2019-05-25T09:38:23.358" v="440" actId="478"/>
          <ac:spMkLst>
            <pc:docMk/>
            <pc:sldMk cId="3836889936" sldId="327"/>
            <ac:spMk id="6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40:03.877" v="464" actId="1076"/>
          <ac:spMkLst>
            <pc:docMk/>
            <pc:sldMk cId="3836889936" sldId="327"/>
            <ac:spMk id="65" creationId="{00000000-0000-0000-0000-000000000000}"/>
          </ac:spMkLst>
        </pc:spChg>
        <pc:spChg chg="add del mod">
          <ac:chgData name="이기정" userId="12e785a7-8890-4fb0-8648-df70ad20241e" providerId="ADAL" clId="{B1F3F268-8B8F-429C-8554-045C9C7784A7}" dt="2019-05-25T09:39:09.348" v="456" actId="478"/>
          <ac:spMkLst>
            <pc:docMk/>
            <pc:sldMk cId="3836889936" sldId="327"/>
            <ac:spMk id="69" creationId="{00000000-0000-0000-0000-000000000000}"/>
          </ac:spMkLst>
        </pc:spChg>
        <pc:spChg chg="del mod">
          <ac:chgData name="이기정" userId="12e785a7-8890-4fb0-8648-df70ad20241e" providerId="ADAL" clId="{B1F3F268-8B8F-429C-8554-045C9C7784A7}" dt="2019-05-25T09:39:15.783" v="457" actId="478"/>
          <ac:spMkLst>
            <pc:docMk/>
            <pc:sldMk cId="3836889936" sldId="327"/>
            <ac:spMk id="70" creationId="{00000000-0000-0000-0000-000000000000}"/>
          </ac:spMkLst>
        </pc:spChg>
        <pc:spChg chg="add del">
          <ac:chgData name="이기정" userId="12e785a7-8890-4fb0-8648-df70ad20241e" providerId="ADAL" clId="{B1F3F268-8B8F-429C-8554-045C9C7784A7}" dt="2019-05-25T09:39:07.539" v="455" actId="478"/>
          <ac:spMkLst>
            <pc:docMk/>
            <pc:sldMk cId="3836889936" sldId="327"/>
            <ac:spMk id="71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56:50.490" v="961" actId="20577"/>
          <ac:spMkLst>
            <pc:docMk/>
            <pc:sldMk cId="3836889936" sldId="327"/>
            <ac:spMk id="7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07:52.218" v="1992"/>
          <ac:spMkLst>
            <pc:docMk/>
            <pc:sldMk cId="3836889936" sldId="327"/>
            <ac:spMk id="7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43:14.319" v="572" actId="20577"/>
          <ac:spMkLst>
            <pc:docMk/>
            <pc:sldMk cId="3836889936" sldId="327"/>
            <ac:spMk id="99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43:39.590" v="594" actId="20577"/>
          <ac:spMkLst>
            <pc:docMk/>
            <pc:sldMk cId="3836889936" sldId="327"/>
            <ac:spMk id="100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43:59.731" v="613" actId="20577"/>
          <ac:spMkLst>
            <pc:docMk/>
            <pc:sldMk cId="3836889936" sldId="327"/>
            <ac:spMk id="10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43:55.640" v="611" actId="2711"/>
          <ac:spMkLst>
            <pc:docMk/>
            <pc:sldMk cId="3836889936" sldId="327"/>
            <ac:spMk id="10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13:28.992" v="2254" actId="14100"/>
          <ac:spMkLst>
            <pc:docMk/>
            <pc:sldMk cId="3836889936" sldId="327"/>
            <ac:spMk id="105" creationId="{00000000-0000-0000-0000-000000000000}"/>
          </ac:spMkLst>
        </pc:spChg>
        <pc:grpChg chg="del">
          <ac:chgData name="이기정" userId="12e785a7-8890-4fb0-8648-df70ad20241e" providerId="ADAL" clId="{B1F3F268-8B8F-429C-8554-045C9C7784A7}" dt="2019-05-25T09:38:16.203" v="438" actId="478"/>
          <ac:grpSpMkLst>
            <pc:docMk/>
            <pc:sldMk cId="3836889936" sldId="327"/>
            <ac:grpSpMk id="57" creationId="{00000000-0000-0000-0000-000000000000}"/>
          </ac:grpSpMkLst>
        </pc:grpChg>
        <pc:grpChg chg="del">
          <ac:chgData name="이기정" userId="12e785a7-8890-4fb0-8648-df70ad20241e" providerId="ADAL" clId="{B1F3F268-8B8F-429C-8554-045C9C7784A7}" dt="2019-05-25T09:38:12.759" v="436" actId="478"/>
          <ac:grpSpMkLst>
            <pc:docMk/>
            <pc:sldMk cId="3836889936" sldId="327"/>
            <ac:grpSpMk id="61" creationId="{00000000-0000-0000-0000-000000000000}"/>
          </ac:grpSpMkLst>
        </pc:grpChg>
        <pc:grpChg chg="add del">
          <ac:chgData name="이기정" userId="12e785a7-8890-4fb0-8648-df70ad20241e" providerId="ADAL" clId="{B1F3F268-8B8F-429C-8554-045C9C7784A7}" dt="2019-05-25T09:39:09.348" v="456" actId="478"/>
          <ac:grpSpMkLst>
            <pc:docMk/>
            <pc:sldMk cId="3836889936" sldId="327"/>
            <ac:grpSpMk id="68" creationId="{00000000-0000-0000-0000-000000000000}"/>
          </ac:grpSpMkLst>
        </pc:grpChg>
      </pc:sldChg>
      <pc:sldChg chg="addSp delSp modSp add modTransition modAnim">
        <pc:chgData name="이기정" userId="12e785a7-8890-4fb0-8648-df70ad20241e" providerId="ADAL" clId="{B1F3F268-8B8F-429C-8554-045C9C7784A7}" dt="2019-05-26T10:22:55.451" v="2532" actId="20577"/>
        <pc:sldMkLst>
          <pc:docMk/>
          <pc:sldMk cId="1895448362" sldId="340"/>
        </pc:sldMkLst>
        <pc:spChg chg="add ord">
          <ac:chgData name="이기정" userId="12e785a7-8890-4fb0-8648-df70ad20241e" providerId="ADAL" clId="{B1F3F268-8B8F-429C-8554-045C9C7784A7}" dt="2019-05-25T09:48:19.506" v="743" actId="171"/>
          <ac:spMkLst>
            <pc:docMk/>
            <pc:sldMk cId="1895448362" sldId="340"/>
            <ac:spMk id="36" creationId="{9A94345F-4FBC-4C91-9958-E6F8EB7E82AF}"/>
          </ac:spMkLst>
        </pc:spChg>
        <pc:spChg chg="add ord">
          <ac:chgData name="이기정" userId="12e785a7-8890-4fb0-8648-df70ad20241e" providerId="ADAL" clId="{B1F3F268-8B8F-429C-8554-045C9C7784A7}" dt="2019-05-25T09:49:26.792" v="762" actId="167"/>
          <ac:spMkLst>
            <pc:docMk/>
            <pc:sldMk cId="1895448362" sldId="340"/>
            <ac:spMk id="37" creationId="{73B708EC-7288-4C41-8C0F-21FC13E8B307}"/>
          </ac:spMkLst>
        </pc:spChg>
        <pc:spChg chg="add ord">
          <ac:chgData name="이기정" userId="12e785a7-8890-4fb0-8648-df70ad20241e" providerId="ADAL" clId="{B1F3F268-8B8F-429C-8554-045C9C7784A7}" dt="2019-05-25T09:49:40.114" v="764" actId="167"/>
          <ac:spMkLst>
            <pc:docMk/>
            <pc:sldMk cId="1895448362" sldId="340"/>
            <ac:spMk id="38" creationId="{160FBBF0-F708-4396-BCE6-C1F1BADAAD1F}"/>
          </ac:spMkLst>
        </pc:spChg>
        <pc:spChg chg="add ord">
          <ac:chgData name="이기정" userId="12e785a7-8890-4fb0-8648-df70ad20241e" providerId="ADAL" clId="{B1F3F268-8B8F-429C-8554-045C9C7784A7}" dt="2019-05-25T09:49:50.475" v="766" actId="167"/>
          <ac:spMkLst>
            <pc:docMk/>
            <pc:sldMk cId="1895448362" sldId="340"/>
            <ac:spMk id="39" creationId="{8D2D25E1-C01D-41DC-A5A3-230AEB29AC6B}"/>
          </ac:spMkLst>
        </pc:spChg>
        <pc:spChg chg="add">
          <ac:chgData name="이기정" userId="12e785a7-8890-4fb0-8648-df70ad20241e" providerId="ADAL" clId="{B1F3F268-8B8F-429C-8554-045C9C7784A7}" dt="2019-05-25T09:50:01.038" v="767"/>
          <ac:spMkLst>
            <pc:docMk/>
            <pc:sldMk cId="1895448362" sldId="340"/>
            <ac:spMk id="40" creationId="{80B720A0-34D1-468B-9558-A631759CA5D6}"/>
          </ac:spMkLst>
        </pc:spChg>
        <pc:spChg chg="add ord">
          <ac:chgData name="이기정" userId="12e785a7-8890-4fb0-8648-df70ad20241e" providerId="ADAL" clId="{B1F3F268-8B8F-429C-8554-045C9C7784A7}" dt="2019-05-25T09:50:09.222" v="769" actId="167"/>
          <ac:spMkLst>
            <pc:docMk/>
            <pc:sldMk cId="1895448362" sldId="340"/>
            <ac:spMk id="41" creationId="{9AFED5DA-7ABE-4623-9D9D-00F1606EB7D5}"/>
          </ac:spMkLst>
        </pc:spChg>
        <pc:spChg chg="add del ord">
          <ac:chgData name="이기정" userId="12e785a7-8890-4fb0-8648-df70ad20241e" providerId="ADAL" clId="{B1F3F268-8B8F-429C-8554-045C9C7784A7}" dt="2019-05-26T09:54:03.936" v="1583" actId="478"/>
          <ac:spMkLst>
            <pc:docMk/>
            <pc:sldMk cId="1895448362" sldId="340"/>
            <ac:spMk id="42" creationId="{3777EDB3-70F5-444F-8F18-D78FB6A53737}"/>
          </ac:spMkLst>
        </pc:spChg>
        <pc:spChg chg="mod">
          <ac:chgData name="이기정" userId="12e785a7-8890-4fb0-8648-df70ad20241e" providerId="ADAL" clId="{B1F3F268-8B8F-429C-8554-045C9C7784A7}" dt="2019-05-26T10:22:47.598" v="2531" actId="5793"/>
          <ac:spMkLst>
            <pc:docMk/>
            <pc:sldMk cId="1895448362" sldId="340"/>
            <ac:spMk id="7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07:47.116" v="1974"/>
          <ac:spMkLst>
            <pc:docMk/>
            <pc:sldMk cId="1895448362" sldId="340"/>
            <ac:spMk id="7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52:51.113" v="857" actId="20577"/>
          <ac:spMkLst>
            <pc:docMk/>
            <pc:sldMk cId="1895448362" sldId="340"/>
            <ac:spMk id="99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54:11.247" v="867" actId="20577"/>
          <ac:spMkLst>
            <pc:docMk/>
            <pc:sldMk cId="1895448362" sldId="340"/>
            <ac:spMk id="100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52:52.872" v="859" actId="20577"/>
          <ac:spMkLst>
            <pc:docMk/>
            <pc:sldMk cId="1895448362" sldId="340"/>
            <ac:spMk id="10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54:13.308" v="868" actId="20577"/>
          <ac:spMkLst>
            <pc:docMk/>
            <pc:sldMk cId="1895448362" sldId="340"/>
            <ac:spMk id="10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13:23.723" v="2252" actId="14100"/>
          <ac:spMkLst>
            <pc:docMk/>
            <pc:sldMk cId="1895448362" sldId="340"/>
            <ac:spMk id="105" creationId="{00000000-0000-0000-0000-000000000000}"/>
          </ac:spMkLst>
        </pc:spChg>
        <pc:grpChg chg="add mod">
          <ac:chgData name="이기정" userId="12e785a7-8890-4fb0-8648-df70ad20241e" providerId="ADAL" clId="{B1F3F268-8B8F-429C-8554-045C9C7784A7}" dt="2019-05-25T09:48:14.865" v="742" actId="1076"/>
          <ac:grpSpMkLst>
            <pc:docMk/>
            <pc:sldMk cId="1895448362" sldId="340"/>
            <ac:grpSpMk id="32" creationId="{AE0316DB-2B41-4317-9BDB-BA841D3534A0}"/>
          </ac:grpSpMkLst>
        </pc:grpChg>
      </pc:sldChg>
      <pc:sldChg chg="addSp modSp add modTransition modAnim">
        <pc:chgData name="이기정" userId="12e785a7-8890-4fb0-8648-df70ad20241e" providerId="ADAL" clId="{B1F3F268-8B8F-429C-8554-045C9C7784A7}" dt="2019-05-26T10:13:17.935" v="2250" actId="14100"/>
        <pc:sldMkLst>
          <pc:docMk/>
          <pc:sldMk cId="2568865758" sldId="342"/>
        </pc:sldMkLst>
        <pc:spChg chg="add ord">
          <ac:chgData name="이기정" userId="12e785a7-8890-4fb0-8648-df70ad20241e" providerId="ADAL" clId="{B1F3F268-8B8F-429C-8554-045C9C7784A7}" dt="2019-05-25T09:54:59.696" v="876" actId="171"/>
          <ac:spMkLst>
            <pc:docMk/>
            <pc:sldMk cId="2568865758" sldId="342"/>
            <ac:spMk id="48" creationId="{0489955C-1317-495F-A304-7AFFBA1B38FF}"/>
          </ac:spMkLst>
        </pc:spChg>
        <pc:spChg chg="add ord">
          <ac:chgData name="이기정" userId="12e785a7-8890-4fb0-8648-df70ad20241e" providerId="ADAL" clId="{B1F3F268-8B8F-429C-8554-045C9C7784A7}" dt="2019-05-25T09:55:23.341" v="878" actId="167"/>
          <ac:spMkLst>
            <pc:docMk/>
            <pc:sldMk cId="2568865758" sldId="342"/>
            <ac:spMk id="49" creationId="{6072C708-0EF2-4E81-BB25-E18B75A0B043}"/>
          </ac:spMkLst>
        </pc:spChg>
        <pc:spChg chg="add ord">
          <ac:chgData name="이기정" userId="12e785a7-8890-4fb0-8648-df70ad20241e" providerId="ADAL" clId="{B1F3F268-8B8F-429C-8554-045C9C7784A7}" dt="2019-05-25T09:55:38.499" v="881" actId="167"/>
          <ac:spMkLst>
            <pc:docMk/>
            <pc:sldMk cId="2568865758" sldId="342"/>
            <ac:spMk id="50" creationId="{86382503-FB09-4083-8D1D-B63C4AC6E910}"/>
          </ac:spMkLst>
        </pc:spChg>
        <pc:spChg chg="mod">
          <ac:chgData name="이기정" userId="12e785a7-8890-4fb0-8648-df70ad20241e" providerId="ADAL" clId="{B1F3F268-8B8F-429C-8554-045C9C7784A7}" dt="2019-05-25T10:02:05.429" v="1049" actId="20577"/>
          <ac:spMkLst>
            <pc:docMk/>
            <pc:sldMk cId="2568865758" sldId="342"/>
            <ac:spMk id="7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07:56.399" v="2005"/>
          <ac:spMkLst>
            <pc:docMk/>
            <pc:sldMk cId="2568865758" sldId="342"/>
            <ac:spMk id="7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58:36.213" v="1030" actId="20577"/>
          <ac:spMkLst>
            <pc:docMk/>
            <pc:sldMk cId="2568865758" sldId="342"/>
            <ac:spMk id="99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54:17.213" v="869" actId="20577"/>
          <ac:spMkLst>
            <pc:docMk/>
            <pc:sldMk cId="2568865758" sldId="342"/>
            <ac:spMk id="100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58:32.684" v="1028" actId="20577"/>
          <ac:spMkLst>
            <pc:docMk/>
            <pc:sldMk cId="2568865758" sldId="342"/>
            <ac:spMk id="10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5T09:54:19.431" v="870" actId="20577"/>
          <ac:spMkLst>
            <pc:docMk/>
            <pc:sldMk cId="2568865758" sldId="342"/>
            <ac:spMk id="10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13:17.935" v="2250" actId="14100"/>
          <ac:spMkLst>
            <pc:docMk/>
            <pc:sldMk cId="2568865758" sldId="342"/>
            <ac:spMk id="105" creationId="{00000000-0000-0000-0000-000000000000}"/>
          </ac:spMkLst>
        </pc:spChg>
        <pc:grpChg chg="add mod">
          <ac:chgData name="이기정" userId="12e785a7-8890-4fb0-8648-df70ad20241e" providerId="ADAL" clId="{B1F3F268-8B8F-429C-8554-045C9C7784A7}" dt="2019-05-25T09:54:55.045" v="875" actId="1076"/>
          <ac:grpSpMkLst>
            <pc:docMk/>
            <pc:sldMk cId="2568865758" sldId="342"/>
            <ac:grpSpMk id="43" creationId="{FC4BAF7A-DD2F-4106-95FA-FC470E349CA2}"/>
          </ac:grpSpMkLst>
        </pc:grpChg>
      </pc:sldChg>
      <pc:sldChg chg="addSp delSp modSp add modTransition modAnim">
        <pc:chgData name="이기정" userId="12e785a7-8890-4fb0-8648-df70ad20241e" providerId="ADAL" clId="{B1F3F268-8B8F-429C-8554-045C9C7784A7}" dt="2019-05-26T10:13:10.221" v="2248" actId="14100"/>
        <pc:sldMkLst>
          <pc:docMk/>
          <pc:sldMk cId="4111981995" sldId="343"/>
        </pc:sldMkLst>
        <pc:spChg chg="mod">
          <ac:chgData name="이기정" userId="12e785a7-8890-4fb0-8648-df70ad20241e" providerId="ADAL" clId="{B1F3F268-8B8F-429C-8554-045C9C7784A7}" dt="2019-05-25T10:50:47.936" v="1054" actId="1076"/>
          <ac:spMkLst>
            <pc:docMk/>
            <pc:sldMk cId="4111981995" sldId="343"/>
            <ac:spMk id="48" creationId="{0489955C-1317-495F-A304-7AFFBA1B38FF}"/>
          </ac:spMkLst>
        </pc:spChg>
        <pc:spChg chg="add">
          <ac:chgData name="이기정" userId="12e785a7-8890-4fb0-8648-df70ad20241e" providerId="ADAL" clId="{B1F3F268-8B8F-429C-8554-045C9C7784A7}" dt="2019-05-25T10:50:26.292" v="1051"/>
          <ac:spMkLst>
            <pc:docMk/>
            <pc:sldMk cId="4111981995" sldId="343"/>
            <ac:spMk id="51" creationId="{6B9F497F-2706-42C6-AC7D-B99BA6575087}"/>
          </ac:spMkLst>
        </pc:spChg>
        <pc:spChg chg="add del">
          <ac:chgData name="이기정" userId="12e785a7-8890-4fb0-8648-df70ad20241e" providerId="ADAL" clId="{B1F3F268-8B8F-429C-8554-045C9C7784A7}" dt="2019-05-25T10:50:48.470" v="1055"/>
          <ac:spMkLst>
            <pc:docMk/>
            <pc:sldMk cId="4111981995" sldId="343"/>
            <ac:spMk id="52" creationId="{F563F903-D975-4B81-AAB0-646C2D18372D}"/>
          </ac:spMkLst>
        </pc:spChg>
        <pc:spChg chg="add mod">
          <ac:chgData name="이기정" userId="12e785a7-8890-4fb0-8648-df70ad20241e" providerId="ADAL" clId="{B1F3F268-8B8F-429C-8554-045C9C7784A7}" dt="2019-05-25T10:51:05.237" v="1057" actId="1076"/>
          <ac:spMkLst>
            <pc:docMk/>
            <pc:sldMk cId="4111981995" sldId="343"/>
            <ac:spMk id="53" creationId="{8ED739CA-8DBC-4013-AB30-96E8F7E1F17C}"/>
          </ac:spMkLst>
        </pc:spChg>
        <pc:spChg chg="mod">
          <ac:chgData name="이기정" userId="12e785a7-8890-4fb0-8648-df70ad20241e" providerId="ADAL" clId="{B1F3F268-8B8F-429C-8554-045C9C7784A7}" dt="2019-05-25T10:51:50.394" v="1138" actId="20577"/>
          <ac:spMkLst>
            <pc:docMk/>
            <pc:sldMk cId="4111981995" sldId="343"/>
            <ac:spMk id="7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08:01.396" v="2015"/>
          <ac:spMkLst>
            <pc:docMk/>
            <pc:sldMk cId="4111981995" sldId="343"/>
            <ac:spMk id="7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09:33:02.937" v="1140" actId="20577"/>
          <ac:spMkLst>
            <pc:docMk/>
            <pc:sldMk cId="4111981995" sldId="343"/>
            <ac:spMk id="99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09:33:05.234" v="1143" actId="20577"/>
          <ac:spMkLst>
            <pc:docMk/>
            <pc:sldMk cId="4111981995" sldId="343"/>
            <ac:spMk id="10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13:10.221" v="2248" actId="14100"/>
          <ac:spMkLst>
            <pc:docMk/>
            <pc:sldMk cId="4111981995" sldId="343"/>
            <ac:spMk id="105" creationId="{00000000-0000-0000-0000-000000000000}"/>
          </ac:spMkLst>
        </pc:spChg>
      </pc:sldChg>
      <pc:sldChg chg="addSp modSp add modTransition modAnim">
        <pc:chgData name="이기정" userId="12e785a7-8890-4fb0-8648-df70ad20241e" providerId="ADAL" clId="{B1F3F268-8B8F-429C-8554-045C9C7784A7}" dt="2019-05-26T10:13:41.104" v="2256" actId="14100"/>
        <pc:sldMkLst>
          <pc:docMk/>
          <pc:sldMk cId="3411149569" sldId="344"/>
        </pc:sldMkLst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36" creationId="{9A94345F-4FBC-4C91-9958-E6F8EB7E82AF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37" creationId="{73B708EC-7288-4C41-8C0F-21FC13E8B307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38" creationId="{160FBBF0-F708-4396-BCE6-C1F1BADAAD1F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39" creationId="{8D2D25E1-C01D-41DC-A5A3-230AEB29AC6B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40" creationId="{80B720A0-34D1-468B-9558-A631759CA5D6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41" creationId="{9AFED5DA-7ABE-4623-9D9D-00F1606EB7D5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42" creationId="{3777EDB3-70F5-444F-8F18-D78FB6A53737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48" creationId="{0489955C-1317-495F-A304-7AFFBA1B38FF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49" creationId="{6072C708-0EF2-4E81-BB25-E18B75A0B043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50" creationId="{86382503-FB09-4083-8D1D-B63C4AC6E910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51" creationId="{6B9F497F-2706-42C6-AC7D-B99BA6575087}"/>
          </ac:spMkLst>
        </pc:spChg>
        <pc:spChg chg="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53" creationId="{8ED739CA-8DBC-4013-AB30-96E8F7E1F17C}"/>
          </ac:spMkLst>
        </pc:spChg>
        <pc:spChg chg="add 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57" creationId="{891F3370-CB51-4030-8060-E5A9BB5BF74F}"/>
          </ac:spMkLst>
        </pc:spChg>
        <pc:spChg chg="add mod">
          <ac:chgData name="이기정" userId="12e785a7-8890-4fb0-8648-df70ad20241e" providerId="ADAL" clId="{B1F3F268-8B8F-429C-8554-045C9C7784A7}" dt="2019-05-26T10:09:03.990" v="2048" actId="1076"/>
          <ac:spMkLst>
            <pc:docMk/>
            <pc:sldMk cId="3411149569" sldId="344"/>
            <ac:spMk id="58" creationId="{FB763886-AE65-4227-9775-9E83E6E43D07}"/>
          </ac:spMkLst>
        </pc:spChg>
        <pc:spChg chg="mod">
          <ac:chgData name="이기정" userId="12e785a7-8890-4fb0-8648-df70ad20241e" providerId="ADAL" clId="{B1F3F268-8B8F-429C-8554-045C9C7784A7}" dt="2019-05-26T09:39:49.787" v="1283"/>
          <ac:spMkLst>
            <pc:docMk/>
            <pc:sldMk cId="3411149569" sldId="344"/>
            <ac:spMk id="7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08:05.615" v="2025"/>
          <ac:spMkLst>
            <pc:docMk/>
            <pc:sldMk cId="3411149569" sldId="344"/>
            <ac:spMk id="73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09:39:51.061" v="1285" actId="20577"/>
          <ac:spMkLst>
            <pc:docMk/>
            <pc:sldMk cId="3411149569" sldId="344"/>
            <ac:spMk id="99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09:39:55.651" v="1287" actId="20577"/>
          <ac:spMkLst>
            <pc:docMk/>
            <pc:sldMk cId="3411149569" sldId="344"/>
            <ac:spMk id="10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13:41.104" v="2256" actId="14100"/>
          <ac:spMkLst>
            <pc:docMk/>
            <pc:sldMk cId="3411149569" sldId="344"/>
            <ac:spMk id="105" creationId="{00000000-0000-0000-0000-000000000000}"/>
          </ac:spMkLst>
        </pc:spChg>
        <pc:grpChg chg="mod">
          <ac:chgData name="이기정" userId="12e785a7-8890-4fb0-8648-df70ad20241e" providerId="ADAL" clId="{B1F3F268-8B8F-429C-8554-045C9C7784A7}" dt="2019-05-26T10:09:03.990" v="2048" actId="1076"/>
          <ac:grpSpMkLst>
            <pc:docMk/>
            <pc:sldMk cId="3411149569" sldId="344"/>
            <ac:grpSpMk id="32" creationId="{AE0316DB-2B41-4317-9BDB-BA841D3534A0}"/>
          </ac:grpSpMkLst>
        </pc:grpChg>
        <pc:grpChg chg="mod">
          <ac:chgData name="이기정" userId="12e785a7-8890-4fb0-8648-df70ad20241e" providerId="ADAL" clId="{B1F3F268-8B8F-429C-8554-045C9C7784A7}" dt="2019-05-26T10:09:03.990" v="2048" actId="1076"/>
          <ac:grpSpMkLst>
            <pc:docMk/>
            <pc:sldMk cId="3411149569" sldId="344"/>
            <ac:grpSpMk id="35" creationId="{00000000-0000-0000-0000-000000000000}"/>
          </ac:grpSpMkLst>
        </pc:grpChg>
        <pc:grpChg chg="mod">
          <ac:chgData name="이기정" userId="12e785a7-8890-4fb0-8648-df70ad20241e" providerId="ADAL" clId="{B1F3F268-8B8F-429C-8554-045C9C7784A7}" dt="2019-05-26T10:09:03.990" v="2048" actId="1076"/>
          <ac:grpSpMkLst>
            <pc:docMk/>
            <pc:sldMk cId="3411149569" sldId="344"/>
            <ac:grpSpMk id="43" creationId="{FC4BAF7A-DD2F-4106-95FA-FC470E349CA2}"/>
          </ac:grpSpMkLst>
        </pc:grpChg>
        <pc:grpChg chg="add mod ord">
          <ac:chgData name="이기정" userId="12e785a7-8890-4fb0-8648-df70ad20241e" providerId="ADAL" clId="{B1F3F268-8B8F-429C-8554-045C9C7784A7}" dt="2019-05-26T10:09:03.990" v="2048" actId="1076"/>
          <ac:grpSpMkLst>
            <pc:docMk/>
            <pc:sldMk cId="3411149569" sldId="344"/>
            <ac:grpSpMk id="52" creationId="{45237C0D-6358-49AE-8CCD-1415D06BB81F}"/>
          </ac:grpSpMkLst>
        </pc:grpChg>
        <pc:grpChg chg="add mod">
          <ac:chgData name="이기정" userId="12e785a7-8890-4fb0-8648-df70ad20241e" providerId="ADAL" clId="{B1F3F268-8B8F-429C-8554-045C9C7784A7}" dt="2019-05-26T10:09:03.990" v="2048" actId="1076"/>
          <ac:grpSpMkLst>
            <pc:docMk/>
            <pc:sldMk cId="3411149569" sldId="344"/>
            <ac:grpSpMk id="59" creationId="{8EF50BB9-8EFA-419A-B934-579C36E68061}"/>
          </ac:grpSpMkLst>
        </pc:grpChg>
      </pc:sldChg>
      <pc:sldChg chg="addSp modSp add modTransition modAnim">
        <pc:chgData name="이기정" userId="12e785a7-8890-4fb0-8648-df70ad20241e" providerId="ADAL" clId="{B1F3F268-8B8F-429C-8554-045C9C7784A7}" dt="2019-05-26T10:13:49.384" v="2258" actId="14100"/>
        <pc:sldMkLst>
          <pc:docMk/>
          <pc:sldMk cId="1594855172" sldId="345"/>
        </pc:sldMkLst>
        <pc:spChg chg="add">
          <ac:chgData name="이기정" userId="12e785a7-8890-4fb0-8648-df70ad20241e" providerId="ADAL" clId="{B1F3F268-8B8F-429C-8554-045C9C7784A7}" dt="2019-05-26T09:44:46.346" v="1545"/>
          <ac:spMkLst>
            <pc:docMk/>
            <pc:sldMk cId="1594855172" sldId="345"/>
            <ac:spMk id="62" creationId="{4FB01BF4-A37C-43B7-834A-720A1DBA234D}"/>
          </ac:spMkLst>
        </pc:spChg>
        <pc:spChg chg="add">
          <ac:chgData name="이기정" userId="12e785a7-8890-4fb0-8648-df70ad20241e" providerId="ADAL" clId="{B1F3F268-8B8F-429C-8554-045C9C7784A7}" dt="2019-05-26T09:45:59.534" v="1552"/>
          <ac:spMkLst>
            <pc:docMk/>
            <pc:sldMk cId="1594855172" sldId="345"/>
            <ac:spMk id="70" creationId="{9F89B3E2-D145-449F-97C8-12661C9D59AB}"/>
          </ac:spMkLst>
        </pc:spChg>
        <pc:spChg chg="add">
          <ac:chgData name="이기정" userId="12e785a7-8890-4fb0-8648-df70ad20241e" providerId="ADAL" clId="{B1F3F268-8B8F-429C-8554-045C9C7784A7}" dt="2019-05-26T09:46:04.143" v="1553"/>
          <ac:spMkLst>
            <pc:docMk/>
            <pc:sldMk cId="1594855172" sldId="345"/>
            <ac:spMk id="71" creationId="{61D3C8EB-DA03-4899-97BD-6C34F502E165}"/>
          </ac:spMkLst>
        </pc:spChg>
        <pc:spChg chg="mod">
          <ac:chgData name="이기정" userId="12e785a7-8890-4fb0-8648-df70ad20241e" providerId="ADAL" clId="{B1F3F268-8B8F-429C-8554-045C9C7784A7}" dt="2019-05-26T09:49:17.246" v="1573" actId="20577"/>
          <ac:spMkLst>
            <pc:docMk/>
            <pc:sldMk cId="1594855172" sldId="345"/>
            <ac:spMk id="7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08:10.160" v="2035"/>
          <ac:spMkLst>
            <pc:docMk/>
            <pc:sldMk cId="1594855172" sldId="345"/>
            <ac:spMk id="73" creationId="{00000000-0000-0000-0000-000000000000}"/>
          </ac:spMkLst>
        </pc:spChg>
        <pc:spChg chg="add">
          <ac:chgData name="이기정" userId="12e785a7-8890-4fb0-8648-df70ad20241e" providerId="ADAL" clId="{B1F3F268-8B8F-429C-8554-045C9C7784A7}" dt="2019-05-26T09:46:12.229" v="1554"/>
          <ac:spMkLst>
            <pc:docMk/>
            <pc:sldMk cId="1594855172" sldId="345"/>
            <ac:spMk id="74" creationId="{6CC88E4A-2D62-4559-AFA4-7EBEB1F86806}"/>
          </ac:spMkLst>
        </pc:spChg>
        <pc:spChg chg="add ord">
          <ac:chgData name="이기정" userId="12e785a7-8890-4fb0-8648-df70ad20241e" providerId="ADAL" clId="{B1F3F268-8B8F-429C-8554-045C9C7784A7}" dt="2019-05-26T09:47:16.022" v="1562" actId="167"/>
          <ac:spMkLst>
            <pc:docMk/>
            <pc:sldMk cId="1594855172" sldId="345"/>
            <ac:spMk id="75" creationId="{1BA160A4-55CC-42F8-9185-342B2F576597}"/>
          </ac:spMkLst>
        </pc:spChg>
        <pc:spChg chg="add">
          <ac:chgData name="이기정" userId="12e785a7-8890-4fb0-8648-df70ad20241e" providerId="ADAL" clId="{B1F3F268-8B8F-429C-8554-045C9C7784A7}" dt="2019-05-26T09:46:32.196" v="1556"/>
          <ac:spMkLst>
            <pc:docMk/>
            <pc:sldMk cId="1594855172" sldId="345"/>
            <ac:spMk id="76" creationId="{93058CEE-00B7-4497-8C3F-268923B69D59}"/>
          </ac:spMkLst>
        </pc:spChg>
        <pc:spChg chg="add ord">
          <ac:chgData name="이기정" userId="12e785a7-8890-4fb0-8648-df70ad20241e" providerId="ADAL" clId="{B1F3F268-8B8F-429C-8554-045C9C7784A7}" dt="2019-05-26T09:46:43.155" v="1558" actId="171"/>
          <ac:spMkLst>
            <pc:docMk/>
            <pc:sldMk cId="1594855172" sldId="345"/>
            <ac:spMk id="77" creationId="{4B52D955-AB84-471C-A8A1-B8066D33CB34}"/>
          </ac:spMkLst>
        </pc:spChg>
        <pc:spChg chg="add ord">
          <ac:chgData name="이기정" userId="12e785a7-8890-4fb0-8648-df70ad20241e" providerId="ADAL" clId="{B1F3F268-8B8F-429C-8554-045C9C7784A7}" dt="2019-05-26T09:46:55.866" v="1560" actId="167"/>
          <ac:spMkLst>
            <pc:docMk/>
            <pc:sldMk cId="1594855172" sldId="345"/>
            <ac:spMk id="78" creationId="{24CFB665-7E6F-437E-88A4-71901BD0AC2B}"/>
          </ac:spMkLst>
        </pc:spChg>
        <pc:spChg chg="add">
          <ac:chgData name="이기정" userId="12e785a7-8890-4fb0-8648-df70ad20241e" providerId="ADAL" clId="{B1F3F268-8B8F-429C-8554-045C9C7784A7}" dt="2019-05-26T09:47:00.474" v="1561"/>
          <ac:spMkLst>
            <pc:docMk/>
            <pc:sldMk cId="1594855172" sldId="345"/>
            <ac:spMk id="79" creationId="{0627C31E-40AF-49C0-AE8C-A56D3951F1E3}"/>
          </ac:spMkLst>
        </pc:spChg>
        <pc:spChg chg="mod">
          <ac:chgData name="이기정" userId="12e785a7-8890-4fb0-8648-df70ad20241e" providerId="ADAL" clId="{B1F3F268-8B8F-429C-8554-045C9C7784A7}" dt="2019-05-26T10:03:56.016" v="1813" actId="20577"/>
          <ac:spMkLst>
            <pc:docMk/>
            <pc:sldMk cId="1594855172" sldId="345"/>
            <ac:spMk id="99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03:53.326" v="1812" actId="20577"/>
          <ac:spMkLst>
            <pc:docMk/>
            <pc:sldMk cId="1594855172" sldId="345"/>
            <ac:spMk id="102" creationId="{00000000-0000-0000-0000-000000000000}"/>
          </ac:spMkLst>
        </pc:spChg>
        <pc:spChg chg="mod">
          <ac:chgData name="이기정" userId="12e785a7-8890-4fb0-8648-df70ad20241e" providerId="ADAL" clId="{B1F3F268-8B8F-429C-8554-045C9C7784A7}" dt="2019-05-26T10:13:49.384" v="2258" actId="14100"/>
          <ac:spMkLst>
            <pc:docMk/>
            <pc:sldMk cId="1594855172" sldId="345"/>
            <ac:spMk id="105" creationId="{00000000-0000-0000-0000-000000000000}"/>
          </ac:spMkLst>
        </pc:spChg>
        <pc:grpChg chg="add mod">
          <ac:chgData name="이기정" userId="12e785a7-8890-4fb0-8648-df70ad20241e" providerId="ADAL" clId="{B1F3F268-8B8F-429C-8554-045C9C7784A7}" dt="2019-05-26T09:45:45.684" v="1551" actId="1076"/>
          <ac:grpSpMkLst>
            <pc:docMk/>
            <pc:sldMk cId="1594855172" sldId="345"/>
            <ac:grpSpMk id="63" creationId="{3D38D54F-C87A-4AC7-A47F-8782E48460C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1314B-AF0A-4105-AEB2-D4BD57EF10B1}" type="datetimeFigureOut">
              <a:rPr lang="id-ID" smtClean="0"/>
              <a:t>10/06/2019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31A0D-6FB1-4B56-B515-F8246EEA61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7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31A0D-6FB1-4B56-B515-F8246EEA6153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33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31A0D-6FB1-4B56-B515-F8246EEA6153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644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3575050" y="1373453"/>
            <a:ext cx="2411614" cy="2401964"/>
          </a:xfrm>
          <a:prstGeom prst="round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6186286" y="1373453"/>
            <a:ext cx="2411614" cy="2401964"/>
          </a:xfrm>
          <a:prstGeom prst="round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36"/>
          </p:nvPr>
        </p:nvSpPr>
        <p:spPr>
          <a:xfrm>
            <a:off x="3575050" y="3951305"/>
            <a:ext cx="2411614" cy="2401964"/>
          </a:xfrm>
          <a:prstGeom prst="round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37"/>
          </p:nvPr>
        </p:nvSpPr>
        <p:spPr>
          <a:xfrm>
            <a:off x="6186286" y="3951305"/>
            <a:ext cx="2411614" cy="2401964"/>
          </a:xfrm>
          <a:prstGeom prst="round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796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506998" y="1349606"/>
            <a:ext cx="2573086" cy="358355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3358483" y="1349606"/>
            <a:ext cx="2573086" cy="358355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36"/>
          </p:nvPr>
        </p:nvSpPr>
        <p:spPr>
          <a:xfrm>
            <a:off x="6209968" y="1349606"/>
            <a:ext cx="2573086" cy="358355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7"/>
          </p:nvPr>
        </p:nvSpPr>
        <p:spPr>
          <a:xfrm>
            <a:off x="9061453" y="1349606"/>
            <a:ext cx="2573086" cy="358355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49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589486" y="101599"/>
            <a:ext cx="5602514" cy="6756401"/>
          </a:xfrm>
          <a:prstGeom prst="rect">
            <a:avLst/>
          </a:prstGeom>
          <a:solidFill>
            <a:schemeClr val="bg1">
              <a:lumMod val="9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1022385" y="2005555"/>
            <a:ext cx="2059755" cy="338987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3612406" y="2005555"/>
            <a:ext cx="2059755" cy="338987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80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804" y="101600"/>
            <a:ext cx="12185196" cy="44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5066122" y="1182130"/>
            <a:ext cx="2059755" cy="338987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6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42307" y="4074695"/>
            <a:ext cx="1847850" cy="1790893"/>
            <a:chOff x="476250" y="4267200"/>
            <a:chExt cx="1847850" cy="1790893"/>
          </a:xfrm>
        </p:grpSpPr>
        <p:sp>
          <p:nvSpPr>
            <p:cNvPr id="19" name="Oval 18"/>
            <p:cNvSpPr/>
            <p:nvPr userDrawn="1"/>
          </p:nvSpPr>
          <p:spPr>
            <a:xfrm>
              <a:off x="556693" y="4367480"/>
              <a:ext cx="1666608" cy="16666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3" name="Pie 22"/>
            <p:cNvSpPr/>
            <p:nvPr userDrawn="1"/>
          </p:nvSpPr>
          <p:spPr>
            <a:xfrm>
              <a:off x="476250" y="4267200"/>
              <a:ext cx="1847850" cy="1790893"/>
            </a:xfrm>
            <a:prstGeom prst="pie">
              <a:avLst>
                <a:gd name="adj1" fmla="val 10839810"/>
                <a:gd name="adj2" fmla="val 2155840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39429" y="4440691"/>
              <a:ext cx="1522961" cy="15229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2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278231" y="4305336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721678" y="4074695"/>
            <a:ext cx="1847850" cy="1790893"/>
            <a:chOff x="476250" y="4267200"/>
            <a:chExt cx="1847850" cy="1790893"/>
          </a:xfrm>
        </p:grpSpPr>
        <p:sp>
          <p:nvSpPr>
            <p:cNvPr id="27" name="Oval 26"/>
            <p:cNvSpPr/>
            <p:nvPr userDrawn="1"/>
          </p:nvSpPr>
          <p:spPr>
            <a:xfrm>
              <a:off x="556693" y="4367480"/>
              <a:ext cx="1666608" cy="16666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8" name="Pie 27"/>
            <p:cNvSpPr/>
            <p:nvPr userDrawn="1"/>
          </p:nvSpPr>
          <p:spPr>
            <a:xfrm>
              <a:off x="476250" y="4267200"/>
              <a:ext cx="1847850" cy="1790893"/>
            </a:xfrm>
            <a:prstGeom prst="pie">
              <a:avLst>
                <a:gd name="adj1" fmla="val 10839810"/>
                <a:gd name="adj2" fmla="val 2155840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639429" y="4440691"/>
              <a:ext cx="1522961" cy="15229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33"/>
          </p:nvPr>
        </p:nvSpPr>
        <p:spPr>
          <a:xfrm>
            <a:off x="4957602" y="4305336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8284935" y="4074695"/>
            <a:ext cx="1847850" cy="1790893"/>
            <a:chOff x="476250" y="4267200"/>
            <a:chExt cx="1847850" cy="1790893"/>
          </a:xfrm>
        </p:grpSpPr>
        <p:sp>
          <p:nvSpPr>
            <p:cNvPr id="32" name="Oval 31"/>
            <p:cNvSpPr/>
            <p:nvPr userDrawn="1"/>
          </p:nvSpPr>
          <p:spPr>
            <a:xfrm>
              <a:off x="556693" y="4367480"/>
              <a:ext cx="1666608" cy="16666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3" name="Pie 32"/>
            <p:cNvSpPr/>
            <p:nvPr userDrawn="1"/>
          </p:nvSpPr>
          <p:spPr>
            <a:xfrm>
              <a:off x="476250" y="4267200"/>
              <a:ext cx="1847850" cy="1790893"/>
            </a:xfrm>
            <a:prstGeom prst="pie">
              <a:avLst>
                <a:gd name="adj1" fmla="val 10839810"/>
                <a:gd name="adj2" fmla="val 2155840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 userDrawn="1"/>
          </p:nvSpPr>
          <p:spPr>
            <a:xfrm>
              <a:off x="639429" y="4440691"/>
              <a:ext cx="1522961" cy="15229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35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8520859" y="4305336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01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30" grpId="0"/>
      <p:bldP spid="3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4860131" y="0"/>
            <a:ext cx="2471738" cy="22952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37"/>
          </p:nvPr>
        </p:nvSpPr>
        <p:spPr>
          <a:xfrm>
            <a:off x="4860131" y="4569540"/>
            <a:ext cx="2471738" cy="228845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39"/>
          </p:nvPr>
        </p:nvSpPr>
        <p:spPr>
          <a:xfrm>
            <a:off x="2469356" y="2288459"/>
            <a:ext cx="2390775" cy="228108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41"/>
          </p:nvPr>
        </p:nvSpPr>
        <p:spPr>
          <a:xfrm>
            <a:off x="1" y="-1"/>
            <a:ext cx="2469356" cy="230095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1" y="4569540"/>
            <a:ext cx="2469356" cy="228845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44"/>
          </p:nvPr>
        </p:nvSpPr>
        <p:spPr>
          <a:xfrm>
            <a:off x="9801225" y="0"/>
            <a:ext cx="2390775" cy="229809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46"/>
          </p:nvPr>
        </p:nvSpPr>
        <p:spPr>
          <a:xfrm>
            <a:off x="9801225" y="4572095"/>
            <a:ext cx="2390775" cy="229328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48"/>
          </p:nvPr>
        </p:nvSpPr>
        <p:spPr>
          <a:xfrm>
            <a:off x="7331870" y="2295836"/>
            <a:ext cx="2469356" cy="228108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-2383" y="2295244"/>
            <a:ext cx="2471738" cy="227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 userDrawn="1"/>
        </p:nvSpPr>
        <p:spPr>
          <a:xfrm>
            <a:off x="2468164" y="1"/>
            <a:ext cx="2391965" cy="22958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 userDrawn="1"/>
        </p:nvSpPr>
        <p:spPr>
          <a:xfrm>
            <a:off x="2468164" y="4564426"/>
            <a:ext cx="2391965" cy="23054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 userDrawn="1"/>
        </p:nvSpPr>
        <p:spPr>
          <a:xfrm>
            <a:off x="7330678" y="-4820"/>
            <a:ext cx="2470545" cy="230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 userDrawn="1"/>
        </p:nvSpPr>
        <p:spPr>
          <a:xfrm>
            <a:off x="7330678" y="4572391"/>
            <a:ext cx="2470545" cy="2302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 userDrawn="1"/>
        </p:nvSpPr>
        <p:spPr>
          <a:xfrm>
            <a:off x="9801223" y="2298391"/>
            <a:ext cx="2390777" cy="22737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 userDrawn="1"/>
        </p:nvSpPr>
        <p:spPr>
          <a:xfrm>
            <a:off x="4860131" y="2295540"/>
            <a:ext cx="2471738" cy="2281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56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8" grpId="0"/>
      <p:bldP spid="20" grpId="0"/>
      <p:bldP spid="22" grpId="0"/>
      <p:bldP spid="23" grpId="0"/>
      <p:bldP spid="25" grpId="0"/>
      <p:bldP spid="27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5222196" y="2305050"/>
            <a:ext cx="1779854" cy="293082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261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33"/>
          </p:nvPr>
        </p:nvSpPr>
        <p:spPr>
          <a:xfrm rot="1746827">
            <a:off x="5654475" y="-178868"/>
            <a:ext cx="5046323" cy="65805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56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133589" y="2391629"/>
            <a:ext cx="1794930" cy="292245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316102" y="2391629"/>
            <a:ext cx="1774611" cy="292245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83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11119" y="1815106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33"/>
          </p:nvPr>
        </p:nvSpPr>
        <p:spPr>
          <a:xfrm>
            <a:off x="3674356" y="1815106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1262743" y="1815106"/>
            <a:ext cx="2411614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8547881" y="1815106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00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0" indent="0" algn="ctr"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3705049" y="1609390"/>
            <a:ext cx="1677600" cy="1677070"/>
          </a:xfrm>
          <a:prstGeom prst="ellipse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695149" y="1609390"/>
            <a:ext cx="1677600" cy="1677070"/>
          </a:xfrm>
          <a:prstGeom prst="ellipse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36"/>
          </p:nvPr>
        </p:nvSpPr>
        <p:spPr>
          <a:xfrm>
            <a:off x="9701600" y="1609390"/>
            <a:ext cx="1677600" cy="1677070"/>
          </a:xfrm>
          <a:prstGeom prst="ellipse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37"/>
          </p:nvPr>
        </p:nvSpPr>
        <p:spPr>
          <a:xfrm>
            <a:off x="6691700" y="1609390"/>
            <a:ext cx="1677600" cy="1677070"/>
          </a:xfrm>
          <a:prstGeom prst="ellipse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37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3" grpId="0"/>
      <p:bldP spid="26" grpId="0"/>
      <p:bldP spid="2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196114" y="101601"/>
            <a:ext cx="6995885" cy="89033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-1" y="0"/>
            <a:ext cx="5196113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0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28" grpId="0"/>
    </p:bldLst>
  </p:timing>
  <p:extLst mod="1">
    <p:ext uri="{DCECCB84-F9BA-43D5-87BE-67443E8EF086}">
      <p15:sldGuideLst xmlns:p15="http://schemas.microsoft.com/office/powerpoint/2012/main">
        <p15:guide id="1" orient="horz" pos="213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23381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2224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40074" y="1209675"/>
            <a:ext cx="7702145" cy="47910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88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710835"/>
            <a:ext cx="3036093" cy="29185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3036094" y="1710835"/>
            <a:ext cx="3064669" cy="29185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6100763" y="1710835"/>
            <a:ext cx="3064670" cy="29185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65433" y="1710835"/>
            <a:ext cx="3026568" cy="29185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0" y="1460662"/>
            <a:ext cx="3036094" cy="250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 userDrawn="1"/>
        </p:nvSpPr>
        <p:spPr>
          <a:xfrm>
            <a:off x="3031330" y="1460662"/>
            <a:ext cx="3069432" cy="250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 userDrawn="1"/>
        </p:nvSpPr>
        <p:spPr>
          <a:xfrm>
            <a:off x="6095999" y="1460662"/>
            <a:ext cx="3064670" cy="2501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 userDrawn="1"/>
        </p:nvSpPr>
        <p:spPr>
          <a:xfrm>
            <a:off x="9160667" y="1460662"/>
            <a:ext cx="3036097" cy="2501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556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5167086"/>
            <a:ext cx="12192000" cy="169091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47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706" y="101601"/>
            <a:ext cx="12202706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180936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18487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0707" y="101598"/>
            <a:ext cx="6122749" cy="67564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7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9187541" cy="890337"/>
          </a:xfrm>
          <a:prstGeom prst="rect">
            <a:avLst/>
          </a:prstGeom>
          <a:solidFill>
            <a:schemeClr val="tx2">
              <a:lumMod val="75000"/>
              <a:lumOff val="2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87542" cy="10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Hexagon 13"/>
          <p:cNvSpPr/>
          <p:nvPr userDrawn="1"/>
        </p:nvSpPr>
        <p:spPr>
          <a:xfrm rot="5400000">
            <a:off x="330881" y="6180936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19314" y="6218487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70793" y="-1"/>
            <a:ext cx="3021208" cy="6858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10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12192000" cy="6858000"/>
            <a:chOff x="4144963" y="2209800"/>
            <a:chExt cx="3902076" cy="2438401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144963" y="2209800"/>
              <a:ext cx="3902075" cy="2438400"/>
            </a:xfrm>
            <a:prstGeom prst="rect">
              <a:avLst/>
            </a:prstGeom>
            <a:solidFill>
              <a:srgbClr val="112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643438" y="2209800"/>
              <a:ext cx="817563" cy="90488"/>
            </a:xfrm>
            <a:custGeom>
              <a:avLst/>
              <a:gdLst>
                <a:gd name="T0" fmla="*/ 3606 w 3606"/>
                <a:gd name="T1" fmla="*/ 0 h 401"/>
                <a:gd name="T2" fmla="*/ 1705 w 3606"/>
                <a:gd name="T3" fmla="*/ 401 h 401"/>
                <a:gd name="T4" fmla="*/ 0 w 3606"/>
                <a:gd name="T5" fmla="*/ 0 h 401"/>
                <a:gd name="T6" fmla="*/ 3606 w 3606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6" h="401">
                  <a:moveTo>
                    <a:pt x="3606" y="0"/>
                  </a:moveTo>
                  <a:lnTo>
                    <a:pt x="1705" y="401"/>
                  </a:lnTo>
                  <a:lnTo>
                    <a:pt x="0" y="0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rgbClr val="9EB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4168776" y="2209800"/>
              <a:ext cx="860425" cy="330200"/>
            </a:xfrm>
            <a:custGeom>
              <a:avLst/>
              <a:gdLst>
                <a:gd name="T0" fmla="*/ 0 w 3798"/>
                <a:gd name="T1" fmla="*/ 0 h 1455"/>
                <a:gd name="T2" fmla="*/ 1152 w 3798"/>
                <a:gd name="T3" fmla="*/ 1455 h 1455"/>
                <a:gd name="T4" fmla="*/ 3798 w 3798"/>
                <a:gd name="T5" fmla="*/ 401 h 1455"/>
                <a:gd name="T6" fmla="*/ 2093 w 3798"/>
                <a:gd name="T7" fmla="*/ 0 h 1455"/>
                <a:gd name="T8" fmla="*/ 0 w 3798"/>
                <a:gd name="T9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8" h="1455">
                  <a:moveTo>
                    <a:pt x="0" y="0"/>
                  </a:moveTo>
                  <a:lnTo>
                    <a:pt x="1152" y="1455"/>
                  </a:lnTo>
                  <a:lnTo>
                    <a:pt x="3798" y="401"/>
                  </a:lnTo>
                  <a:lnTo>
                    <a:pt x="20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178301" y="2222500"/>
              <a:ext cx="850900" cy="188913"/>
            </a:xfrm>
            <a:custGeom>
              <a:avLst/>
              <a:gdLst>
                <a:gd name="T0" fmla="*/ 3756 w 3756"/>
                <a:gd name="T1" fmla="*/ 348 h 835"/>
                <a:gd name="T2" fmla="*/ 0 w 3756"/>
                <a:gd name="T3" fmla="*/ 0 h 835"/>
                <a:gd name="T4" fmla="*/ 2534 w 3756"/>
                <a:gd name="T5" fmla="*/ 835 h 835"/>
                <a:gd name="T6" fmla="*/ 3756 w 3756"/>
                <a:gd name="T7" fmla="*/ 348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56" h="835">
                  <a:moveTo>
                    <a:pt x="3756" y="348"/>
                  </a:moveTo>
                  <a:lnTo>
                    <a:pt x="0" y="0"/>
                  </a:lnTo>
                  <a:lnTo>
                    <a:pt x="2534" y="835"/>
                  </a:lnTo>
                  <a:lnTo>
                    <a:pt x="3756" y="348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44963" y="2209800"/>
              <a:ext cx="284163" cy="1014413"/>
            </a:xfrm>
            <a:custGeom>
              <a:avLst/>
              <a:gdLst>
                <a:gd name="T0" fmla="*/ 1254 w 1254"/>
                <a:gd name="T1" fmla="*/ 1455 h 4472"/>
                <a:gd name="T2" fmla="*/ 0 w 1254"/>
                <a:gd name="T3" fmla="*/ 4472 h 4472"/>
                <a:gd name="T4" fmla="*/ 0 w 1254"/>
                <a:gd name="T5" fmla="*/ 0 h 4472"/>
                <a:gd name="T6" fmla="*/ 102 w 1254"/>
                <a:gd name="T7" fmla="*/ 0 h 4472"/>
                <a:gd name="T8" fmla="*/ 1254 w 1254"/>
                <a:gd name="T9" fmla="*/ 1455 h 4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4472">
                  <a:moveTo>
                    <a:pt x="1254" y="1455"/>
                  </a:moveTo>
                  <a:lnTo>
                    <a:pt x="0" y="4472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254" y="1455"/>
                  </a:lnTo>
                  <a:close/>
                </a:path>
              </a:pathLst>
            </a:custGeom>
            <a:solidFill>
              <a:srgbClr val="2D68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144963" y="2222500"/>
              <a:ext cx="284163" cy="1001713"/>
            </a:xfrm>
            <a:custGeom>
              <a:avLst/>
              <a:gdLst>
                <a:gd name="T0" fmla="*/ 1254 w 1254"/>
                <a:gd name="T1" fmla="*/ 1402 h 4419"/>
                <a:gd name="T2" fmla="*/ 0 w 1254"/>
                <a:gd name="T3" fmla="*/ 4419 h 4419"/>
                <a:gd name="T4" fmla="*/ 0 w 1254"/>
                <a:gd name="T5" fmla="*/ 1478 h 4419"/>
                <a:gd name="T6" fmla="*/ 144 w 1254"/>
                <a:gd name="T7" fmla="*/ 0 h 4419"/>
                <a:gd name="T8" fmla="*/ 1254 w 1254"/>
                <a:gd name="T9" fmla="*/ 1402 h 4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4419">
                  <a:moveTo>
                    <a:pt x="1254" y="1402"/>
                  </a:moveTo>
                  <a:lnTo>
                    <a:pt x="0" y="4419"/>
                  </a:lnTo>
                  <a:lnTo>
                    <a:pt x="0" y="1478"/>
                  </a:lnTo>
                  <a:lnTo>
                    <a:pt x="144" y="0"/>
                  </a:lnTo>
                  <a:lnTo>
                    <a:pt x="1254" y="1402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144963" y="2540000"/>
              <a:ext cx="511175" cy="850900"/>
            </a:xfrm>
            <a:custGeom>
              <a:avLst/>
              <a:gdLst>
                <a:gd name="T0" fmla="*/ 0 w 2254"/>
                <a:gd name="T1" fmla="*/ 3755 h 3755"/>
                <a:gd name="T2" fmla="*/ 2254 w 2254"/>
                <a:gd name="T3" fmla="*/ 2764 h 3755"/>
                <a:gd name="T4" fmla="*/ 1254 w 2254"/>
                <a:gd name="T5" fmla="*/ 0 h 3755"/>
                <a:gd name="T6" fmla="*/ 0 w 2254"/>
                <a:gd name="T7" fmla="*/ 3017 h 3755"/>
                <a:gd name="T8" fmla="*/ 0 w 2254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4" h="3755">
                  <a:moveTo>
                    <a:pt x="0" y="3755"/>
                  </a:moveTo>
                  <a:lnTo>
                    <a:pt x="2254" y="2764"/>
                  </a:lnTo>
                  <a:lnTo>
                    <a:pt x="1254" y="0"/>
                  </a:lnTo>
                  <a:lnTo>
                    <a:pt x="0" y="3017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275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429126" y="2540000"/>
              <a:ext cx="698500" cy="627063"/>
            </a:xfrm>
            <a:custGeom>
              <a:avLst/>
              <a:gdLst>
                <a:gd name="T0" fmla="*/ 1000 w 3077"/>
                <a:gd name="T1" fmla="*/ 2764 h 2764"/>
                <a:gd name="T2" fmla="*/ 3077 w 3077"/>
                <a:gd name="T3" fmla="*/ 2538 h 2764"/>
                <a:gd name="T4" fmla="*/ 0 w 3077"/>
                <a:gd name="T5" fmla="*/ 0 h 2764"/>
                <a:gd name="T6" fmla="*/ 1000 w 3077"/>
                <a:gd name="T7" fmla="*/ 2764 h 2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7" h="2764">
                  <a:moveTo>
                    <a:pt x="1000" y="2764"/>
                  </a:moveTo>
                  <a:lnTo>
                    <a:pt x="3077" y="2538"/>
                  </a:lnTo>
                  <a:lnTo>
                    <a:pt x="0" y="0"/>
                  </a:lnTo>
                  <a:lnTo>
                    <a:pt x="1000" y="2764"/>
                  </a:lnTo>
                  <a:close/>
                </a:path>
              </a:pathLst>
            </a:custGeom>
            <a:solidFill>
              <a:srgbClr val="5C8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656138" y="2874963"/>
              <a:ext cx="471488" cy="292100"/>
            </a:xfrm>
            <a:custGeom>
              <a:avLst/>
              <a:gdLst>
                <a:gd name="T0" fmla="*/ 793 w 2077"/>
                <a:gd name="T1" fmla="*/ 0 h 1286"/>
                <a:gd name="T2" fmla="*/ 0 w 2077"/>
                <a:gd name="T3" fmla="*/ 1286 h 1286"/>
                <a:gd name="T4" fmla="*/ 2077 w 2077"/>
                <a:gd name="T5" fmla="*/ 1060 h 1286"/>
                <a:gd name="T6" fmla="*/ 793 w 2077"/>
                <a:gd name="T7" fmla="*/ 0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7" h="1286">
                  <a:moveTo>
                    <a:pt x="793" y="0"/>
                  </a:moveTo>
                  <a:lnTo>
                    <a:pt x="0" y="1286"/>
                  </a:lnTo>
                  <a:lnTo>
                    <a:pt x="2077" y="1060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2C6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752976" y="2411413"/>
              <a:ext cx="457200" cy="463550"/>
            </a:xfrm>
            <a:custGeom>
              <a:avLst/>
              <a:gdLst>
                <a:gd name="T0" fmla="*/ 0 w 2018"/>
                <a:gd name="T1" fmla="*/ 0 h 2045"/>
                <a:gd name="T2" fmla="*/ 369 w 2018"/>
                <a:gd name="T3" fmla="*/ 2045 h 2045"/>
                <a:gd name="T4" fmla="*/ 2018 w 2018"/>
                <a:gd name="T5" fmla="*/ 1438 h 2045"/>
                <a:gd name="T6" fmla="*/ 0 w 2018"/>
                <a:gd name="T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8" h="2045">
                  <a:moveTo>
                    <a:pt x="0" y="0"/>
                  </a:moveTo>
                  <a:lnTo>
                    <a:pt x="369" y="2045"/>
                  </a:lnTo>
                  <a:lnTo>
                    <a:pt x="2018" y="1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835526" y="2736850"/>
              <a:ext cx="374650" cy="377825"/>
            </a:xfrm>
            <a:custGeom>
              <a:avLst/>
              <a:gdLst>
                <a:gd name="T0" fmla="*/ 1284 w 1649"/>
                <a:gd name="T1" fmla="*/ 1667 h 1667"/>
                <a:gd name="T2" fmla="*/ 1649 w 1649"/>
                <a:gd name="T3" fmla="*/ 0 h 1667"/>
                <a:gd name="T4" fmla="*/ 0 w 1649"/>
                <a:gd name="T5" fmla="*/ 607 h 1667"/>
                <a:gd name="T6" fmla="*/ 1284 w 1649"/>
                <a:gd name="T7" fmla="*/ 1667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9" h="1667">
                  <a:moveTo>
                    <a:pt x="1284" y="1667"/>
                  </a:moveTo>
                  <a:lnTo>
                    <a:pt x="1649" y="0"/>
                  </a:lnTo>
                  <a:lnTo>
                    <a:pt x="0" y="607"/>
                  </a:lnTo>
                  <a:lnTo>
                    <a:pt x="1284" y="1667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5029201" y="2300288"/>
              <a:ext cx="517525" cy="436563"/>
            </a:xfrm>
            <a:custGeom>
              <a:avLst/>
              <a:gdLst>
                <a:gd name="T0" fmla="*/ 796 w 2280"/>
                <a:gd name="T1" fmla="*/ 1925 h 1925"/>
                <a:gd name="T2" fmla="*/ 2280 w 2280"/>
                <a:gd name="T3" fmla="*/ 1484 h 1925"/>
                <a:gd name="T4" fmla="*/ 0 w 2280"/>
                <a:gd name="T5" fmla="*/ 0 h 1925"/>
                <a:gd name="T6" fmla="*/ 796 w 2280"/>
                <a:gd name="T7" fmla="*/ 1925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0" h="1925">
                  <a:moveTo>
                    <a:pt x="796" y="1925"/>
                  </a:moveTo>
                  <a:lnTo>
                    <a:pt x="2280" y="1484"/>
                  </a:lnTo>
                  <a:lnTo>
                    <a:pt x="0" y="0"/>
                  </a:lnTo>
                  <a:lnTo>
                    <a:pt x="796" y="1925"/>
                  </a:lnTo>
                  <a:close/>
                </a:path>
              </a:pathLst>
            </a:custGeom>
            <a:solidFill>
              <a:srgbClr val="5C8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210176" y="2636838"/>
              <a:ext cx="414338" cy="558800"/>
            </a:xfrm>
            <a:custGeom>
              <a:avLst/>
              <a:gdLst>
                <a:gd name="T0" fmla="*/ 0 w 1829"/>
                <a:gd name="T1" fmla="*/ 441 h 2463"/>
                <a:gd name="T2" fmla="*/ 1829 w 1829"/>
                <a:gd name="T3" fmla="*/ 2463 h 2463"/>
                <a:gd name="T4" fmla="*/ 1484 w 1829"/>
                <a:gd name="T5" fmla="*/ 0 h 2463"/>
                <a:gd name="T6" fmla="*/ 0 w 1829"/>
                <a:gd name="T7" fmla="*/ 441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9" h="2463">
                  <a:moveTo>
                    <a:pt x="0" y="441"/>
                  </a:moveTo>
                  <a:lnTo>
                    <a:pt x="1829" y="2463"/>
                  </a:lnTo>
                  <a:lnTo>
                    <a:pt x="1484" y="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357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5127626" y="2736850"/>
              <a:ext cx="496888" cy="458788"/>
            </a:xfrm>
            <a:custGeom>
              <a:avLst/>
              <a:gdLst>
                <a:gd name="T0" fmla="*/ 0 w 2194"/>
                <a:gd name="T1" fmla="*/ 1667 h 2022"/>
                <a:gd name="T2" fmla="*/ 2194 w 2194"/>
                <a:gd name="T3" fmla="*/ 2022 h 2022"/>
                <a:gd name="T4" fmla="*/ 365 w 2194"/>
                <a:gd name="T5" fmla="*/ 0 h 2022"/>
                <a:gd name="T6" fmla="*/ 0 w 2194"/>
                <a:gd name="T7" fmla="*/ 1667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2022">
                  <a:moveTo>
                    <a:pt x="0" y="1667"/>
                  </a:moveTo>
                  <a:lnTo>
                    <a:pt x="2194" y="2022"/>
                  </a:lnTo>
                  <a:lnTo>
                    <a:pt x="365" y="0"/>
                  </a:lnTo>
                  <a:lnTo>
                    <a:pt x="0" y="1667"/>
                  </a:lnTo>
                  <a:close/>
                </a:path>
              </a:pathLst>
            </a:custGeom>
            <a:solidFill>
              <a:srgbClr val="225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5546726" y="2636838"/>
              <a:ext cx="268288" cy="558800"/>
            </a:xfrm>
            <a:custGeom>
              <a:avLst/>
              <a:gdLst>
                <a:gd name="T0" fmla="*/ 0 w 1184"/>
                <a:gd name="T1" fmla="*/ 0 h 2463"/>
                <a:gd name="T2" fmla="*/ 1184 w 1184"/>
                <a:gd name="T3" fmla="*/ 677 h 2463"/>
                <a:gd name="T4" fmla="*/ 345 w 1184"/>
                <a:gd name="T5" fmla="*/ 2463 h 2463"/>
                <a:gd name="T6" fmla="*/ 0 w 1184"/>
                <a:gd name="T7" fmla="*/ 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4" h="2463">
                  <a:moveTo>
                    <a:pt x="0" y="0"/>
                  </a:moveTo>
                  <a:lnTo>
                    <a:pt x="1184" y="677"/>
                  </a:lnTo>
                  <a:lnTo>
                    <a:pt x="345" y="2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624513" y="2790825"/>
              <a:ext cx="450850" cy="519113"/>
            </a:xfrm>
            <a:custGeom>
              <a:avLst/>
              <a:gdLst>
                <a:gd name="T0" fmla="*/ 839 w 1990"/>
                <a:gd name="T1" fmla="*/ 0 h 2291"/>
                <a:gd name="T2" fmla="*/ 1990 w 1990"/>
                <a:gd name="T3" fmla="*/ 2291 h 2291"/>
                <a:gd name="T4" fmla="*/ 0 w 1990"/>
                <a:gd name="T5" fmla="*/ 1786 h 2291"/>
                <a:gd name="T6" fmla="*/ 839 w 1990"/>
                <a:gd name="T7" fmla="*/ 0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0" h="2291">
                  <a:moveTo>
                    <a:pt x="839" y="0"/>
                  </a:moveTo>
                  <a:lnTo>
                    <a:pt x="1990" y="2291"/>
                  </a:lnTo>
                  <a:lnTo>
                    <a:pt x="0" y="178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367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5546726" y="2209800"/>
              <a:ext cx="669925" cy="798513"/>
            </a:xfrm>
            <a:custGeom>
              <a:avLst/>
              <a:gdLst>
                <a:gd name="T0" fmla="*/ 0 w 2953"/>
                <a:gd name="T1" fmla="*/ 1885 h 3520"/>
                <a:gd name="T2" fmla="*/ 1835 w 2953"/>
                <a:gd name="T3" fmla="*/ 0 h 3520"/>
                <a:gd name="T4" fmla="*/ 2500 w 2953"/>
                <a:gd name="T5" fmla="*/ 0 h 3520"/>
                <a:gd name="T6" fmla="*/ 2953 w 2953"/>
                <a:gd name="T7" fmla="*/ 3520 h 3520"/>
                <a:gd name="T8" fmla="*/ 1184 w 2953"/>
                <a:gd name="T9" fmla="*/ 2562 h 3520"/>
                <a:gd name="T10" fmla="*/ 0 w 2953"/>
                <a:gd name="T11" fmla="*/ 1885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3" h="3520">
                  <a:moveTo>
                    <a:pt x="0" y="1885"/>
                  </a:moveTo>
                  <a:lnTo>
                    <a:pt x="1835" y="0"/>
                  </a:lnTo>
                  <a:lnTo>
                    <a:pt x="2500" y="0"/>
                  </a:lnTo>
                  <a:lnTo>
                    <a:pt x="2953" y="3520"/>
                  </a:lnTo>
                  <a:lnTo>
                    <a:pt x="1184" y="2562"/>
                  </a:lnTo>
                  <a:lnTo>
                    <a:pt x="0" y="1885"/>
                  </a:lnTo>
                  <a:close/>
                </a:path>
              </a:pathLst>
            </a:custGeom>
            <a:solidFill>
              <a:srgbClr val="51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5815013" y="2540000"/>
              <a:ext cx="401638" cy="468313"/>
            </a:xfrm>
            <a:custGeom>
              <a:avLst/>
              <a:gdLst>
                <a:gd name="T0" fmla="*/ 1505 w 1769"/>
                <a:gd name="T1" fmla="*/ 0 h 2062"/>
                <a:gd name="T2" fmla="*/ 0 w 1769"/>
                <a:gd name="T3" fmla="*/ 1104 h 2062"/>
                <a:gd name="T4" fmla="*/ 1769 w 1769"/>
                <a:gd name="T5" fmla="*/ 2062 h 2062"/>
                <a:gd name="T6" fmla="*/ 1505 w 1769"/>
                <a:gd name="T7" fmla="*/ 0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9" h="2062">
                  <a:moveTo>
                    <a:pt x="1505" y="0"/>
                  </a:moveTo>
                  <a:lnTo>
                    <a:pt x="0" y="1104"/>
                  </a:lnTo>
                  <a:lnTo>
                    <a:pt x="1769" y="2062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6BA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5788026" y="2209800"/>
              <a:ext cx="368300" cy="330200"/>
            </a:xfrm>
            <a:custGeom>
              <a:avLst/>
              <a:gdLst>
                <a:gd name="T0" fmla="*/ 1625 w 1625"/>
                <a:gd name="T1" fmla="*/ 1458 h 1458"/>
                <a:gd name="T2" fmla="*/ 0 w 1625"/>
                <a:gd name="T3" fmla="*/ 792 h 1458"/>
                <a:gd name="T4" fmla="*/ 771 w 1625"/>
                <a:gd name="T5" fmla="*/ 0 h 1458"/>
                <a:gd name="T6" fmla="*/ 1436 w 1625"/>
                <a:gd name="T7" fmla="*/ 0 h 1458"/>
                <a:gd name="T8" fmla="*/ 1625 w 1625"/>
                <a:gd name="T9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1458">
                  <a:moveTo>
                    <a:pt x="1625" y="1458"/>
                  </a:moveTo>
                  <a:lnTo>
                    <a:pt x="0" y="792"/>
                  </a:lnTo>
                  <a:lnTo>
                    <a:pt x="771" y="0"/>
                  </a:lnTo>
                  <a:lnTo>
                    <a:pt x="1436" y="0"/>
                  </a:lnTo>
                  <a:lnTo>
                    <a:pt x="1625" y="1458"/>
                  </a:lnTo>
                  <a:close/>
                </a:path>
              </a:pathLst>
            </a:custGeom>
            <a:solidFill>
              <a:srgbClr val="7DA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6156326" y="2540000"/>
              <a:ext cx="255588" cy="468313"/>
            </a:xfrm>
            <a:custGeom>
              <a:avLst/>
              <a:gdLst>
                <a:gd name="T0" fmla="*/ 0 w 1126"/>
                <a:gd name="T1" fmla="*/ 0 h 2062"/>
                <a:gd name="T2" fmla="*/ 1126 w 1126"/>
                <a:gd name="T3" fmla="*/ 543 h 2062"/>
                <a:gd name="T4" fmla="*/ 264 w 1126"/>
                <a:gd name="T5" fmla="*/ 2062 h 2062"/>
                <a:gd name="T6" fmla="*/ 0 w 1126"/>
                <a:gd name="T7" fmla="*/ 0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6" h="2062">
                  <a:moveTo>
                    <a:pt x="0" y="0"/>
                  </a:moveTo>
                  <a:lnTo>
                    <a:pt x="1126" y="543"/>
                  </a:lnTo>
                  <a:lnTo>
                    <a:pt x="264" y="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8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5815013" y="2790825"/>
              <a:ext cx="401638" cy="519113"/>
            </a:xfrm>
            <a:custGeom>
              <a:avLst/>
              <a:gdLst>
                <a:gd name="T0" fmla="*/ 1151 w 1769"/>
                <a:gd name="T1" fmla="*/ 2291 h 2291"/>
                <a:gd name="T2" fmla="*/ 1769 w 1769"/>
                <a:gd name="T3" fmla="*/ 958 h 2291"/>
                <a:gd name="T4" fmla="*/ 0 w 1769"/>
                <a:gd name="T5" fmla="*/ 0 h 2291"/>
                <a:gd name="T6" fmla="*/ 1151 w 1769"/>
                <a:gd name="T7" fmla="*/ 2291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9" h="2291">
                  <a:moveTo>
                    <a:pt x="1151" y="2291"/>
                  </a:moveTo>
                  <a:lnTo>
                    <a:pt x="1769" y="958"/>
                  </a:lnTo>
                  <a:lnTo>
                    <a:pt x="0" y="0"/>
                  </a:lnTo>
                  <a:lnTo>
                    <a:pt x="1151" y="2291"/>
                  </a:lnTo>
                  <a:close/>
                </a:path>
              </a:pathLst>
            </a:custGeom>
            <a:solidFill>
              <a:srgbClr val="367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411913" y="2432050"/>
              <a:ext cx="301625" cy="395288"/>
            </a:xfrm>
            <a:custGeom>
              <a:avLst/>
              <a:gdLst>
                <a:gd name="T0" fmla="*/ 0 w 1333"/>
                <a:gd name="T1" fmla="*/ 1023 h 1743"/>
                <a:gd name="T2" fmla="*/ 1193 w 1333"/>
                <a:gd name="T3" fmla="*/ 0 h 1743"/>
                <a:gd name="T4" fmla="*/ 1333 w 1333"/>
                <a:gd name="T5" fmla="*/ 1743 h 1743"/>
                <a:gd name="T6" fmla="*/ 0 w 1333"/>
                <a:gd name="T7" fmla="*/ 1023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3" h="1743">
                  <a:moveTo>
                    <a:pt x="0" y="1023"/>
                  </a:moveTo>
                  <a:lnTo>
                    <a:pt x="1193" y="0"/>
                  </a:lnTo>
                  <a:lnTo>
                    <a:pt x="1333" y="1743"/>
                  </a:lnTo>
                  <a:lnTo>
                    <a:pt x="0" y="1023"/>
                  </a:lnTo>
                  <a:close/>
                </a:path>
              </a:pathLst>
            </a:custGeom>
            <a:solidFill>
              <a:srgbClr val="488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6411913" y="2663825"/>
              <a:ext cx="301625" cy="531813"/>
            </a:xfrm>
            <a:custGeom>
              <a:avLst/>
              <a:gdLst>
                <a:gd name="T0" fmla="*/ 1333 w 1333"/>
                <a:gd name="T1" fmla="*/ 720 h 2344"/>
                <a:gd name="T2" fmla="*/ 580 w 1333"/>
                <a:gd name="T3" fmla="*/ 2344 h 2344"/>
                <a:gd name="T4" fmla="*/ 0 w 1333"/>
                <a:gd name="T5" fmla="*/ 0 h 2344"/>
                <a:gd name="T6" fmla="*/ 1333 w 1333"/>
                <a:gd name="T7" fmla="*/ 72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3" h="2344">
                  <a:moveTo>
                    <a:pt x="1333" y="720"/>
                  </a:moveTo>
                  <a:lnTo>
                    <a:pt x="580" y="2344"/>
                  </a:lnTo>
                  <a:lnTo>
                    <a:pt x="0" y="0"/>
                  </a:lnTo>
                  <a:lnTo>
                    <a:pt x="1333" y="720"/>
                  </a:lnTo>
                  <a:close/>
                </a:path>
              </a:pathLst>
            </a:custGeom>
            <a:solidFill>
              <a:srgbClr val="1D5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6216651" y="2663825"/>
              <a:ext cx="327025" cy="531813"/>
            </a:xfrm>
            <a:custGeom>
              <a:avLst/>
              <a:gdLst>
                <a:gd name="T0" fmla="*/ 1442 w 1442"/>
                <a:gd name="T1" fmla="*/ 2344 h 2344"/>
                <a:gd name="T2" fmla="*/ 0 w 1442"/>
                <a:gd name="T3" fmla="*/ 1519 h 2344"/>
                <a:gd name="T4" fmla="*/ 862 w 1442"/>
                <a:gd name="T5" fmla="*/ 0 h 2344"/>
                <a:gd name="T6" fmla="*/ 1442 w 1442"/>
                <a:gd name="T7" fmla="*/ 2344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2" h="2344">
                  <a:moveTo>
                    <a:pt x="1442" y="2344"/>
                  </a:moveTo>
                  <a:lnTo>
                    <a:pt x="0" y="1519"/>
                  </a:lnTo>
                  <a:lnTo>
                    <a:pt x="862" y="0"/>
                  </a:lnTo>
                  <a:lnTo>
                    <a:pt x="1442" y="2344"/>
                  </a:lnTo>
                  <a:close/>
                </a:path>
              </a:pathLst>
            </a:custGeom>
            <a:solidFill>
              <a:srgbClr val="255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6075363" y="3008313"/>
              <a:ext cx="468313" cy="301625"/>
            </a:xfrm>
            <a:custGeom>
              <a:avLst/>
              <a:gdLst>
                <a:gd name="T0" fmla="*/ 2060 w 2060"/>
                <a:gd name="T1" fmla="*/ 825 h 1333"/>
                <a:gd name="T2" fmla="*/ 0 w 2060"/>
                <a:gd name="T3" fmla="*/ 1333 h 1333"/>
                <a:gd name="T4" fmla="*/ 618 w 2060"/>
                <a:gd name="T5" fmla="*/ 0 h 1333"/>
                <a:gd name="T6" fmla="*/ 2060 w 2060"/>
                <a:gd name="T7" fmla="*/ 825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0" h="1333">
                  <a:moveTo>
                    <a:pt x="2060" y="825"/>
                  </a:moveTo>
                  <a:lnTo>
                    <a:pt x="0" y="1333"/>
                  </a:lnTo>
                  <a:lnTo>
                    <a:pt x="618" y="0"/>
                  </a:lnTo>
                  <a:lnTo>
                    <a:pt x="2060" y="825"/>
                  </a:lnTo>
                  <a:close/>
                </a:path>
              </a:pathLst>
            </a:custGeom>
            <a:solidFill>
              <a:srgbClr val="367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6075363" y="3195638"/>
              <a:ext cx="468313" cy="419100"/>
            </a:xfrm>
            <a:custGeom>
              <a:avLst/>
              <a:gdLst>
                <a:gd name="T0" fmla="*/ 0 w 2060"/>
                <a:gd name="T1" fmla="*/ 508 h 1850"/>
                <a:gd name="T2" fmla="*/ 1189 w 2060"/>
                <a:gd name="T3" fmla="*/ 1850 h 1850"/>
                <a:gd name="T4" fmla="*/ 2060 w 2060"/>
                <a:gd name="T5" fmla="*/ 0 h 1850"/>
                <a:gd name="T6" fmla="*/ 0 w 2060"/>
                <a:gd name="T7" fmla="*/ 508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0" h="1850">
                  <a:moveTo>
                    <a:pt x="0" y="508"/>
                  </a:moveTo>
                  <a:lnTo>
                    <a:pt x="1189" y="1850"/>
                  </a:lnTo>
                  <a:lnTo>
                    <a:pt x="2060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rgbClr val="1D5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5926138" y="3309938"/>
              <a:ext cx="419100" cy="304800"/>
            </a:xfrm>
            <a:custGeom>
              <a:avLst/>
              <a:gdLst>
                <a:gd name="T0" fmla="*/ 1851 w 1851"/>
                <a:gd name="T1" fmla="*/ 1342 h 1342"/>
                <a:gd name="T2" fmla="*/ 0 w 1851"/>
                <a:gd name="T3" fmla="*/ 1342 h 1342"/>
                <a:gd name="T4" fmla="*/ 662 w 1851"/>
                <a:gd name="T5" fmla="*/ 0 h 1342"/>
                <a:gd name="T6" fmla="*/ 1851 w 1851"/>
                <a:gd name="T7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1" h="1342">
                  <a:moveTo>
                    <a:pt x="1851" y="1342"/>
                  </a:moveTo>
                  <a:lnTo>
                    <a:pt x="0" y="1342"/>
                  </a:lnTo>
                  <a:lnTo>
                    <a:pt x="662" y="0"/>
                  </a:lnTo>
                  <a:lnTo>
                    <a:pt x="1851" y="1342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5659438" y="3309938"/>
              <a:ext cx="415925" cy="304800"/>
            </a:xfrm>
            <a:custGeom>
              <a:avLst/>
              <a:gdLst>
                <a:gd name="T0" fmla="*/ 1172 w 1834"/>
                <a:gd name="T1" fmla="*/ 1342 h 1342"/>
                <a:gd name="T2" fmla="*/ 0 w 1834"/>
                <a:gd name="T3" fmla="*/ 1041 h 1342"/>
                <a:gd name="T4" fmla="*/ 1834 w 1834"/>
                <a:gd name="T5" fmla="*/ 0 h 1342"/>
                <a:gd name="T6" fmla="*/ 1172 w 1834"/>
                <a:gd name="T7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4" h="1342">
                  <a:moveTo>
                    <a:pt x="1172" y="1342"/>
                  </a:moveTo>
                  <a:lnTo>
                    <a:pt x="0" y="1041"/>
                  </a:lnTo>
                  <a:lnTo>
                    <a:pt x="1834" y="0"/>
                  </a:lnTo>
                  <a:lnTo>
                    <a:pt x="1172" y="1342"/>
                  </a:lnTo>
                  <a:close/>
                </a:path>
              </a:pathLst>
            </a:custGeom>
            <a:solidFill>
              <a:srgbClr val="1D5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5332413" y="3195638"/>
              <a:ext cx="327025" cy="379413"/>
            </a:xfrm>
            <a:custGeom>
              <a:avLst/>
              <a:gdLst>
                <a:gd name="T0" fmla="*/ 1442 w 1442"/>
                <a:gd name="T1" fmla="*/ 1546 h 1675"/>
                <a:gd name="T2" fmla="*/ 0 w 1442"/>
                <a:gd name="T3" fmla="*/ 1675 h 1675"/>
                <a:gd name="T4" fmla="*/ 1286 w 1442"/>
                <a:gd name="T5" fmla="*/ 0 h 1675"/>
                <a:gd name="T6" fmla="*/ 1442 w 1442"/>
                <a:gd name="T7" fmla="*/ 1546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2" h="1675">
                  <a:moveTo>
                    <a:pt x="1442" y="1546"/>
                  </a:moveTo>
                  <a:lnTo>
                    <a:pt x="0" y="1675"/>
                  </a:lnTo>
                  <a:lnTo>
                    <a:pt x="1286" y="0"/>
                  </a:lnTo>
                  <a:lnTo>
                    <a:pt x="1442" y="1546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5624513" y="3195638"/>
              <a:ext cx="450850" cy="350838"/>
            </a:xfrm>
            <a:custGeom>
              <a:avLst/>
              <a:gdLst>
                <a:gd name="T0" fmla="*/ 0 w 1990"/>
                <a:gd name="T1" fmla="*/ 0 h 1546"/>
                <a:gd name="T2" fmla="*/ 1990 w 1990"/>
                <a:gd name="T3" fmla="*/ 505 h 1546"/>
                <a:gd name="T4" fmla="*/ 156 w 1990"/>
                <a:gd name="T5" fmla="*/ 1546 h 1546"/>
                <a:gd name="T6" fmla="*/ 0 w 1990"/>
                <a:gd name="T7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0" h="1546">
                  <a:moveTo>
                    <a:pt x="0" y="0"/>
                  </a:moveTo>
                  <a:lnTo>
                    <a:pt x="1990" y="505"/>
                  </a:lnTo>
                  <a:lnTo>
                    <a:pt x="156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5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6345238" y="3195638"/>
              <a:ext cx="314325" cy="419100"/>
            </a:xfrm>
            <a:custGeom>
              <a:avLst/>
              <a:gdLst>
                <a:gd name="T0" fmla="*/ 0 w 1387"/>
                <a:gd name="T1" fmla="*/ 1850 h 1850"/>
                <a:gd name="T2" fmla="*/ 1387 w 1387"/>
                <a:gd name="T3" fmla="*/ 1678 h 1850"/>
                <a:gd name="T4" fmla="*/ 871 w 1387"/>
                <a:gd name="T5" fmla="*/ 0 h 1850"/>
                <a:gd name="T6" fmla="*/ 0 w 1387"/>
                <a:gd name="T7" fmla="*/ 1850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7" h="1850">
                  <a:moveTo>
                    <a:pt x="0" y="1850"/>
                  </a:moveTo>
                  <a:lnTo>
                    <a:pt x="1387" y="1678"/>
                  </a:lnTo>
                  <a:lnTo>
                    <a:pt x="871" y="0"/>
                  </a:lnTo>
                  <a:lnTo>
                    <a:pt x="0" y="1850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6543676" y="3195638"/>
              <a:ext cx="449263" cy="379413"/>
            </a:xfrm>
            <a:custGeom>
              <a:avLst/>
              <a:gdLst>
                <a:gd name="T0" fmla="*/ 516 w 1980"/>
                <a:gd name="T1" fmla="*/ 1678 h 1678"/>
                <a:gd name="T2" fmla="*/ 1980 w 1980"/>
                <a:gd name="T3" fmla="*/ 936 h 1678"/>
                <a:gd name="T4" fmla="*/ 0 w 1980"/>
                <a:gd name="T5" fmla="*/ 0 h 1678"/>
                <a:gd name="T6" fmla="*/ 516 w 1980"/>
                <a:gd name="T7" fmla="*/ 1678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0" h="1678">
                  <a:moveTo>
                    <a:pt x="516" y="1678"/>
                  </a:moveTo>
                  <a:lnTo>
                    <a:pt x="1980" y="936"/>
                  </a:lnTo>
                  <a:lnTo>
                    <a:pt x="0" y="0"/>
                  </a:lnTo>
                  <a:lnTo>
                    <a:pt x="516" y="1678"/>
                  </a:lnTo>
                  <a:close/>
                </a:path>
              </a:pathLst>
            </a:custGeom>
            <a:solidFill>
              <a:srgbClr val="1D5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6543676" y="2986088"/>
              <a:ext cx="449263" cy="420688"/>
            </a:xfrm>
            <a:custGeom>
              <a:avLst/>
              <a:gdLst>
                <a:gd name="T0" fmla="*/ 1980 w 1980"/>
                <a:gd name="T1" fmla="*/ 1861 h 1861"/>
                <a:gd name="T2" fmla="*/ 1797 w 1980"/>
                <a:gd name="T3" fmla="*/ 0 h 1861"/>
                <a:gd name="T4" fmla="*/ 0 w 1980"/>
                <a:gd name="T5" fmla="*/ 925 h 1861"/>
                <a:gd name="T6" fmla="*/ 1980 w 1980"/>
                <a:gd name="T7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0" h="1861">
                  <a:moveTo>
                    <a:pt x="1980" y="1861"/>
                  </a:moveTo>
                  <a:lnTo>
                    <a:pt x="1797" y="0"/>
                  </a:lnTo>
                  <a:lnTo>
                    <a:pt x="0" y="925"/>
                  </a:lnTo>
                  <a:lnTo>
                    <a:pt x="1980" y="1861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6543676" y="2827338"/>
              <a:ext cx="406400" cy="368300"/>
            </a:xfrm>
            <a:custGeom>
              <a:avLst/>
              <a:gdLst>
                <a:gd name="T0" fmla="*/ 1797 w 1797"/>
                <a:gd name="T1" fmla="*/ 699 h 1624"/>
                <a:gd name="T2" fmla="*/ 753 w 1797"/>
                <a:gd name="T3" fmla="*/ 0 h 1624"/>
                <a:gd name="T4" fmla="*/ 0 w 1797"/>
                <a:gd name="T5" fmla="*/ 1624 h 1624"/>
                <a:gd name="T6" fmla="*/ 1797 w 1797"/>
                <a:gd name="T7" fmla="*/ 699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7" h="1624">
                  <a:moveTo>
                    <a:pt x="1797" y="699"/>
                  </a:moveTo>
                  <a:lnTo>
                    <a:pt x="753" y="0"/>
                  </a:lnTo>
                  <a:lnTo>
                    <a:pt x="0" y="1624"/>
                  </a:lnTo>
                  <a:lnTo>
                    <a:pt x="1797" y="699"/>
                  </a:lnTo>
                  <a:close/>
                </a:path>
              </a:pathLst>
            </a:custGeom>
            <a:solidFill>
              <a:srgbClr val="225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6713538" y="2617788"/>
              <a:ext cx="258763" cy="368300"/>
            </a:xfrm>
            <a:custGeom>
              <a:avLst/>
              <a:gdLst>
                <a:gd name="T0" fmla="*/ 1044 w 1141"/>
                <a:gd name="T1" fmla="*/ 1623 h 1623"/>
                <a:gd name="T2" fmla="*/ 1141 w 1141"/>
                <a:gd name="T3" fmla="*/ 0 h 1623"/>
                <a:gd name="T4" fmla="*/ 0 w 1141"/>
                <a:gd name="T5" fmla="*/ 924 h 1623"/>
                <a:gd name="T6" fmla="*/ 1044 w 1141"/>
                <a:gd name="T7" fmla="*/ 1623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1" h="1623">
                  <a:moveTo>
                    <a:pt x="1044" y="1623"/>
                  </a:moveTo>
                  <a:lnTo>
                    <a:pt x="1141" y="0"/>
                  </a:lnTo>
                  <a:lnTo>
                    <a:pt x="0" y="924"/>
                  </a:lnTo>
                  <a:lnTo>
                    <a:pt x="1044" y="1623"/>
                  </a:lnTo>
                  <a:close/>
                </a:path>
              </a:pathLst>
            </a:custGeom>
            <a:solidFill>
              <a:srgbClr val="2C6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6681788" y="2432050"/>
              <a:ext cx="290513" cy="395288"/>
            </a:xfrm>
            <a:custGeom>
              <a:avLst/>
              <a:gdLst>
                <a:gd name="T0" fmla="*/ 1281 w 1281"/>
                <a:gd name="T1" fmla="*/ 819 h 1743"/>
                <a:gd name="T2" fmla="*/ 0 w 1281"/>
                <a:gd name="T3" fmla="*/ 0 h 1743"/>
                <a:gd name="T4" fmla="*/ 140 w 1281"/>
                <a:gd name="T5" fmla="*/ 1743 h 1743"/>
                <a:gd name="T6" fmla="*/ 1281 w 1281"/>
                <a:gd name="T7" fmla="*/ 819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1743">
                  <a:moveTo>
                    <a:pt x="1281" y="819"/>
                  </a:moveTo>
                  <a:lnTo>
                    <a:pt x="0" y="0"/>
                  </a:lnTo>
                  <a:lnTo>
                    <a:pt x="140" y="1743"/>
                  </a:lnTo>
                  <a:lnTo>
                    <a:pt x="1281" y="819"/>
                  </a:lnTo>
                  <a:close/>
                </a:path>
              </a:pathLst>
            </a:custGeom>
            <a:solidFill>
              <a:srgbClr val="8BB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6681788" y="2387600"/>
              <a:ext cx="758825" cy="230188"/>
            </a:xfrm>
            <a:custGeom>
              <a:avLst/>
              <a:gdLst>
                <a:gd name="T0" fmla="*/ 0 w 3346"/>
                <a:gd name="T1" fmla="*/ 193 h 1012"/>
                <a:gd name="T2" fmla="*/ 3346 w 3346"/>
                <a:gd name="T3" fmla="*/ 0 h 1012"/>
                <a:gd name="T4" fmla="*/ 1281 w 3346"/>
                <a:gd name="T5" fmla="*/ 1012 h 1012"/>
                <a:gd name="T6" fmla="*/ 0 w 3346"/>
                <a:gd name="T7" fmla="*/ 193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6" h="1012">
                  <a:moveTo>
                    <a:pt x="0" y="193"/>
                  </a:moveTo>
                  <a:lnTo>
                    <a:pt x="3346" y="0"/>
                  </a:lnTo>
                  <a:lnTo>
                    <a:pt x="1281" y="1012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609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6972301" y="2387600"/>
              <a:ext cx="468313" cy="422275"/>
            </a:xfrm>
            <a:custGeom>
              <a:avLst/>
              <a:gdLst>
                <a:gd name="T0" fmla="*/ 0 w 2065"/>
                <a:gd name="T1" fmla="*/ 1012 h 1861"/>
                <a:gd name="T2" fmla="*/ 2065 w 2065"/>
                <a:gd name="T3" fmla="*/ 0 h 1861"/>
                <a:gd name="T4" fmla="*/ 1086 w 2065"/>
                <a:gd name="T5" fmla="*/ 1861 h 1861"/>
                <a:gd name="T6" fmla="*/ 0 w 2065"/>
                <a:gd name="T7" fmla="*/ 1012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5" h="1861">
                  <a:moveTo>
                    <a:pt x="0" y="1012"/>
                  </a:moveTo>
                  <a:lnTo>
                    <a:pt x="2065" y="0"/>
                  </a:lnTo>
                  <a:lnTo>
                    <a:pt x="1086" y="1861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488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6950076" y="2617788"/>
              <a:ext cx="268288" cy="368300"/>
            </a:xfrm>
            <a:custGeom>
              <a:avLst/>
              <a:gdLst>
                <a:gd name="T0" fmla="*/ 1183 w 1183"/>
                <a:gd name="T1" fmla="*/ 849 h 1623"/>
                <a:gd name="T2" fmla="*/ 0 w 1183"/>
                <a:gd name="T3" fmla="*/ 1623 h 1623"/>
                <a:gd name="T4" fmla="*/ 97 w 1183"/>
                <a:gd name="T5" fmla="*/ 0 h 1623"/>
                <a:gd name="T6" fmla="*/ 1183 w 1183"/>
                <a:gd name="T7" fmla="*/ 849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1623">
                  <a:moveTo>
                    <a:pt x="1183" y="849"/>
                  </a:moveTo>
                  <a:lnTo>
                    <a:pt x="0" y="1623"/>
                  </a:lnTo>
                  <a:lnTo>
                    <a:pt x="97" y="0"/>
                  </a:lnTo>
                  <a:lnTo>
                    <a:pt x="1183" y="849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6169026" y="2209800"/>
              <a:ext cx="512763" cy="454025"/>
            </a:xfrm>
            <a:custGeom>
              <a:avLst/>
              <a:gdLst>
                <a:gd name="T0" fmla="*/ 663 w 2262"/>
                <a:gd name="T1" fmla="*/ 0 h 2001"/>
                <a:gd name="T2" fmla="*/ 2262 w 2262"/>
                <a:gd name="T3" fmla="*/ 978 h 2001"/>
                <a:gd name="T4" fmla="*/ 1069 w 2262"/>
                <a:gd name="T5" fmla="*/ 2001 h 2001"/>
                <a:gd name="T6" fmla="*/ 0 w 2262"/>
                <a:gd name="T7" fmla="*/ 0 h 2001"/>
                <a:gd name="T8" fmla="*/ 663 w 2262"/>
                <a:gd name="T9" fmla="*/ 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2" h="2001">
                  <a:moveTo>
                    <a:pt x="663" y="0"/>
                  </a:moveTo>
                  <a:lnTo>
                    <a:pt x="2262" y="978"/>
                  </a:lnTo>
                  <a:lnTo>
                    <a:pt x="1069" y="2001"/>
                  </a:lnTo>
                  <a:lnTo>
                    <a:pt x="0" y="0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8BB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6113463" y="2209800"/>
              <a:ext cx="298450" cy="454025"/>
            </a:xfrm>
            <a:custGeom>
              <a:avLst/>
              <a:gdLst>
                <a:gd name="T0" fmla="*/ 0 w 1315"/>
                <a:gd name="T1" fmla="*/ 0 h 2001"/>
                <a:gd name="T2" fmla="*/ 189 w 1315"/>
                <a:gd name="T3" fmla="*/ 1458 h 2001"/>
                <a:gd name="T4" fmla="*/ 1315 w 1315"/>
                <a:gd name="T5" fmla="*/ 2001 h 2001"/>
                <a:gd name="T6" fmla="*/ 246 w 1315"/>
                <a:gd name="T7" fmla="*/ 0 h 2001"/>
                <a:gd name="T8" fmla="*/ 0 w 1315"/>
                <a:gd name="T9" fmla="*/ 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2001">
                  <a:moveTo>
                    <a:pt x="0" y="0"/>
                  </a:moveTo>
                  <a:lnTo>
                    <a:pt x="189" y="1458"/>
                  </a:lnTo>
                  <a:lnTo>
                    <a:pt x="1315" y="2001"/>
                  </a:lnTo>
                  <a:lnTo>
                    <a:pt x="2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6319838" y="2209800"/>
              <a:ext cx="1120775" cy="222250"/>
            </a:xfrm>
            <a:custGeom>
              <a:avLst/>
              <a:gdLst>
                <a:gd name="T0" fmla="*/ 4945 w 4945"/>
                <a:gd name="T1" fmla="*/ 785 h 978"/>
                <a:gd name="T2" fmla="*/ 1593 w 4945"/>
                <a:gd name="T3" fmla="*/ 0 h 978"/>
                <a:gd name="T4" fmla="*/ 0 w 4945"/>
                <a:gd name="T5" fmla="*/ 0 h 978"/>
                <a:gd name="T6" fmla="*/ 1599 w 4945"/>
                <a:gd name="T7" fmla="*/ 978 h 978"/>
                <a:gd name="T8" fmla="*/ 4945 w 4945"/>
                <a:gd name="T9" fmla="*/ 78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5" h="978">
                  <a:moveTo>
                    <a:pt x="4945" y="785"/>
                  </a:moveTo>
                  <a:lnTo>
                    <a:pt x="1593" y="0"/>
                  </a:lnTo>
                  <a:lnTo>
                    <a:pt x="0" y="0"/>
                  </a:lnTo>
                  <a:lnTo>
                    <a:pt x="1599" y="978"/>
                  </a:lnTo>
                  <a:lnTo>
                    <a:pt x="4945" y="785"/>
                  </a:lnTo>
                  <a:close/>
                </a:path>
              </a:pathLst>
            </a:custGeom>
            <a:solidFill>
              <a:srgbClr val="7DA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6680201" y="2209800"/>
              <a:ext cx="1150938" cy="177800"/>
            </a:xfrm>
            <a:custGeom>
              <a:avLst/>
              <a:gdLst>
                <a:gd name="T0" fmla="*/ 3352 w 5074"/>
                <a:gd name="T1" fmla="*/ 785 h 785"/>
                <a:gd name="T2" fmla="*/ 5074 w 5074"/>
                <a:gd name="T3" fmla="*/ 0 h 785"/>
                <a:gd name="T4" fmla="*/ 0 w 5074"/>
                <a:gd name="T5" fmla="*/ 0 h 785"/>
                <a:gd name="T6" fmla="*/ 3352 w 5074"/>
                <a:gd name="T7" fmla="*/ 78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4" h="785">
                  <a:moveTo>
                    <a:pt x="3352" y="785"/>
                  </a:moveTo>
                  <a:lnTo>
                    <a:pt x="5074" y="0"/>
                  </a:lnTo>
                  <a:lnTo>
                    <a:pt x="0" y="0"/>
                  </a:lnTo>
                  <a:lnTo>
                    <a:pt x="3352" y="785"/>
                  </a:lnTo>
                  <a:close/>
                </a:path>
              </a:pathLst>
            </a:custGeom>
            <a:solidFill>
              <a:srgbClr val="709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auto">
            <a:xfrm>
              <a:off x="7440613" y="2209800"/>
              <a:ext cx="606425" cy="177800"/>
            </a:xfrm>
            <a:custGeom>
              <a:avLst/>
              <a:gdLst>
                <a:gd name="T0" fmla="*/ 2672 w 2672"/>
                <a:gd name="T1" fmla="*/ 135 h 785"/>
                <a:gd name="T2" fmla="*/ 2414 w 2672"/>
                <a:gd name="T3" fmla="*/ 642 h 785"/>
                <a:gd name="T4" fmla="*/ 0 w 2672"/>
                <a:gd name="T5" fmla="*/ 785 h 785"/>
                <a:gd name="T6" fmla="*/ 1722 w 2672"/>
                <a:gd name="T7" fmla="*/ 0 h 785"/>
                <a:gd name="T8" fmla="*/ 2672 w 2672"/>
                <a:gd name="T9" fmla="*/ 0 h 785"/>
                <a:gd name="T10" fmla="*/ 2672 w 2672"/>
                <a:gd name="T11" fmla="*/ 13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2" h="785">
                  <a:moveTo>
                    <a:pt x="2672" y="135"/>
                  </a:moveTo>
                  <a:lnTo>
                    <a:pt x="2414" y="642"/>
                  </a:lnTo>
                  <a:lnTo>
                    <a:pt x="0" y="785"/>
                  </a:lnTo>
                  <a:lnTo>
                    <a:pt x="1722" y="0"/>
                  </a:lnTo>
                  <a:lnTo>
                    <a:pt x="2672" y="0"/>
                  </a:lnTo>
                  <a:lnTo>
                    <a:pt x="2672" y="135"/>
                  </a:lnTo>
                  <a:close/>
                </a:path>
              </a:pathLst>
            </a:custGeom>
            <a:solidFill>
              <a:srgbClr val="5C8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7440613" y="2355850"/>
              <a:ext cx="547688" cy="228600"/>
            </a:xfrm>
            <a:custGeom>
              <a:avLst/>
              <a:gdLst>
                <a:gd name="T0" fmla="*/ 2414 w 2414"/>
                <a:gd name="T1" fmla="*/ 0 h 1012"/>
                <a:gd name="T2" fmla="*/ 1887 w 2414"/>
                <a:gd name="T3" fmla="*/ 1012 h 1012"/>
                <a:gd name="T4" fmla="*/ 0 w 2414"/>
                <a:gd name="T5" fmla="*/ 143 h 1012"/>
                <a:gd name="T6" fmla="*/ 2414 w 2414"/>
                <a:gd name="T7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4" h="1012">
                  <a:moveTo>
                    <a:pt x="2414" y="0"/>
                  </a:moveTo>
                  <a:lnTo>
                    <a:pt x="1887" y="1012"/>
                  </a:lnTo>
                  <a:lnTo>
                    <a:pt x="0" y="143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6C9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7218363" y="2387600"/>
              <a:ext cx="452438" cy="422275"/>
            </a:xfrm>
            <a:custGeom>
              <a:avLst/>
              <a:gdLst>
                <a:gd name="T0" fmla="*/ 0 w 1992"/>
                <a:gd name="T1" fmla="*/ 1861 h 1861"/>
                <a:gd name="T2" fmla="*/ 1992 w 1992"/>
                <a:gd name="T3" fmla="*/ 465 h 1861"/>
                <a:gd name="T4" fmla="*/ 979 w 1992"/>
                <a:gd name="T5" fmla="*/ 0 h 1861"/>
                <a:gd name="T6" fmla="*/ 0 w 1992"/>
                <a:gd name="T7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2" h="1861">
                  <a:moveTo>
                    <a:pt x="0" y="1861"/>
                  </a:moveTo>
                  <a:lnTo>
                    <a:pt x="1992" y="465"/>
                  </a:lnTo>
                  <a:lnTo>
                    <a:pt x="979" y="0"/>
                  </a:lnTo>
                  <a:lnTo>
                    <a:pt x="0" y="1861"/>
                  </a:lnTo>
                  <a:close/>
                </a:path>
              </a:pathLst>
            </a:custGeom>
            <a:solidFill>
              <a:srgbClr val="488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7218363" y="2493963"/>
              <a:ext cx="452438" cy="554038"/>
            </a:xfrm>
            <a:custGeom>
              <a:avLst/>
              <a:gdLst>
                <a:gd name="T0" fmla="*/ 0 w 1992"/>
                <a:gd name="T1" fmla="*/ 1396 h 2447"/>
                <a:gd name="T2" fmla="*/ 1403 w 1992"/>
                <a:gd name="T3" fmla="*/ 2447 h 2447"/>
                <a:gd name="T4" fmla="*/ 1992 w 1992"/>
                <a:gd name="T5" fmla="*/ 0 h 2447"/>
                <a:gd name="T6" fmla="*/ 0 w 1992"/>
                <a:gd name="T7" fmla="*/ 1396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2" h="2447">
                  <a:moveTo>
                    <a:pt x="0" y="1396"/>
                  </a:moveTo>
                  <a:lnTo>
                    <a:pt x="1403" y="2447"/>
                  </a:lnTo>
                  <a:lnTo>
                    <a:pt x="1992" y="0"/>
                  </a:lnTo>
                  <a:lnTo>
                    <a:pt x="0" y="1396"/>
                  </a:lnTo>
                  <a:close/>
                </a:path>
              </a:pathLst>
            </a:custGeom>
            <a:solidFill>
              <a:srgbClr val="357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7537451" y="2493963"/>
              <a:ext cx="331788" cy="554038"/>
            </a:xfrm>
            <a:custGeom>
              <a:avLst/>
              <a:gdLst>
                <a:gd name="T0" fmla="*/ 0 w 1463"/>
                <a:gd name="T1" fmla="*/ 2447 h 2447"/>
                <a:gd name="T2" fmla="*/ 1463 w 1463"/>
                <a:gd name="T3" fmla="*/ 404 h 2447"/>
                <a:gd name="T4" fmla="*/ 589 w 1463"/>
                <a:gd name="T5" fmla="*/ 0 h 2447"/>
                <a:gd name="T6" fmla="*/ 0 w 1463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2447">
                  <a:moveTo>
                    <a:pt x="0" y="2447"/>
                  </a:moveTo>
                  <a:lnTo>
                    <a:pt x="1463" y="404"/>
                  </a:lnTo>
                  <a:lnTo>
                    <a:pt x="589" y="0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rgbClr val="609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7180263" y="2809875"/>
              <a:ext cx="357188" cy="320675"/>
            </a:xfrm>
            <a:custGeom>
              <a:avLst/>
              <a:gdLst>
                <a:gd name="T0" fmla="*/ 1571 w 1571"/>
                <a:gd name="T1" fmla="*/ 1051 h 1416"/>
                <a:gd name="T2" fmla="*/ 0 w 1571"/>
                <a:gd name="T3" fmla="*/ 1416 h 1416"/>
                <a:gd name="T4" fmla="*/ 168 w 1571"/>
                <a:gd name="T5" fmla="*/ 0 h 1416"/>
                <a:gd name="T6" fmla="*/ 1571 w 1571"/>
                <a:gd name="T7" fmla="*/ 1051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1416">
                  <a:moveTo>
                    <a:pt x="1571" y="1051"/>
                  </a:moveTo>
                  <a:lnTo>
                    <a:pt x="0" y="1416"/>
                  </a:lnTo>
                  <a:lnTo>
                    <a:pt x="168" y="0"/>
                  </a:lnTo>
                  <a:lnTo>
                    <a:pt x="1571" y="1051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6950076" y="2809875"/>
              <a:ext cx="268288" cy="320675"/>
            </a:xfrm>
            <a:custGeom>
              <a:avLst/>
              <a:gdLst>
                <a:gd name="T0" fmla="*/ 1015 w 1183"/>
                <a:gd name="T1" fmla="*/ 1416 h 1416"/>
                <a:gd name="T2" fmla="*/ 0 w 1183"/>
                <a:gd name="T3" fmla="*/ 774 h 1416"/>
                <a:gd name="T4" fmla="*/ 1183 w 1183"/>
                <a:gd name="T5" fmla="*/ 0 h 1416"/>
                <a:gd name="T6" fmla="*/ 1015 w 1183"/>
                <a:gd name="T7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1416">
                  <a:moveTo>
                    <a:pt x="1015" y="1416"/>
                  </a:moveTo>
                  <a:lnTo>
                    <a:pt x="0" y="774"/>
                  </a:lnTo>
                  <a:lnTo>
                    <a:pt x="1183" y="0"/>
                  </a:lnTo>
                  <a:lnTo>
                    <a:pt x="1015" y="1416"/>
                  </a:lnTo>
                  <a:close/>
                </a:path>
              </a:pathLst>
            </a:custGeom>
            <a:solidFill>
              <a:srgbClr val="2C6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auto">
            <a:xfrm>
              <a:off x="6950076" y="2986088"/>
              <a:ext cx="230188" cy="420688"/>
            </a:xfrm>
            <a:custGeom>
              <a:avLst/>
              <a:gdLst>
                <a:gd name="T0" fmla="*/ 1015 w 1015"/>
                <a:gd name="T1" fmla="*/ 642 h 1861"/>
                <a:gd name="T2" fmla="*/ 183 w 1015"/>
                <a:gd name="T3" fmla="*/ 1861 h 1861"/>
                <a:gd name="T4" fmla="*/ 0 w 1015"/>
                <a:gd name="T5" fmla="*/ 0 h 1861"/>
                <a:gd name="T6" fmla="*/ 1015 w 1015"/>
                <a:gd name="T7" fmla="*/ 642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5" h="1861">
                  <a:moveTo>
                    <a:pt x="1015" y="642"/>
                  </a:moveTo>
                  <a:lnTo>
                    <a:pt x="183" y="1861"/>
                  </a:lnTo>
                  <a:lnTo>
                    <a:pt x="0" y="0"/>
                  </a:lnTo>
                  <a:lnTo>
                    <a:pt x="1015" y="642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auto">
            <a:xfrm>
              <a:off x="6992938" y="3130550"/>
              <a:ext cx="309563" cy="276225"/>
            </a:xfrm>
            <a:custGeom>
              <a:avLst/>
              <a:gdLst>
                <a:gd name="T0" fmla="*/ 0 w 1370"/>
                <a:gd name="T1" fmla="*/ 1219 h 1219"/>
                <a:gd name="T2" fmla="*/ 1370 w 1370"/>
                <a:gd name="T3" fmla="*/ 1044 h 1219"/>
                <a:gd name="T4" fmla="*/ 832 w 1370"/>
                <a:gd name="T5" fmla="*/ 0 h 1219"/>
                <a:gd name="T6" fmla="*/ 0 w 1370"/>
                <a:gd name="T7" fmla="*/ 1219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0" h="1219">
                  <a:moveTo>
                    <a:pt x="0" y="1219"/>
                  </a:moveTo>
                  <a:lnTo>
                    <a:pt x="1370" y="1044"/>
                  </a:lnTo>
                  <a:lnTo>
                    <a:pt x="832" y="0"/>
                  </a:lnTo>
                  <a:lnTo>
                    <a:pt x="0" y="1219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7180263" y="3048000"/>
              <a:ext cx="357188" cy="319088"/>
            </a:xfrm>
            <a:custGeom>
              <a:avLst/>
              <a:gdLst>
                <a:gd name="T0" fmla="*/ 538 w 1571"/>
                <a:gd name="T1" fmla="*/ 1409 h 1409"/>
                <a:gd name="T2" fmla="*/ 1571 w 1571"/>
                <a:gd name="T3" fmla="*/ 0 h 1409"/>
                <a:gd name="T4" fmla="*/ 0 w 1571"/>
                <a:gd name="T5" fmla="*/ 365 h 1409"/>
                <a:gd name="T6" fmla="*/ 538 w 1571"/>
                <a:gd name="T7" fmla="*/ 1409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1409">
                  <a:moveTo>
                    <a:pt x="538" y="1409"/>
                  </a:moveTo>
                  <a:lnTo>
                    <a:pt x="1571" y="0"/>
                  </a:lnTo>
                  <a:lnTo>
                    <a:pt x="0" y="365"/>
                  </a:lnTo>
                  <a:lnTo>
                    <a:pt x="538" y="1409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auto">
            <a:xfrm>
              <a:off x="7302501" y="3048000"/>
              <a:ext cx="557213" cy="319088"/>
            </a:xfrm>
            <a:custGeom>
              <a:avLst/>
              <a:gdLst>
                <a:gd name="T0" fmla="*/ 0 w 2458"/>
                <a:gd name="T1" fmla="*/ 1409 h 1409"/>
                <a:gd name="T2" fmla="*/ 2458 w 2458"/>
                <a:gd name="T3" fmla="*/ 854 h 1409"/>
                <a:gd name="T4" fmla="*/ 1033 w 2458"/>
                <a:gd name="T5" fmla="*/ 0 h 1409"/>
                <a:gd name="T6" fmla="*/ 0 w 2458"/>
                <a:gd name="T7" fmla="*/ 1409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1409">
                  <a:moveTo>
                    <a:pt x="0" y="1409"/>
                  </a:moveTo>
                  <a:lnTo>
                    <a:pt x="2458" y="854"/>
                  </a:lnTo>
                  <a:lnTo>
                    <a:pt x="1033" y="0"/>
                  </a:lnTo>
                  <a:lnTo>
                    <a:pt x="0" y="1409"/>
                  </a:lnTo>
                  <a:close/>
                </a:path>
              </a:pathLst>
            </a:custGeom>
            <a:solidFill>
              <a:srgbClr val="184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7537451" y="2584450"/>
              <a:ext cx="331788" cy="657225"/>
            </a:xfrm>
            <a:custGeom>
              <a:avLst/>
              <a:gdLst>
                <a:gd name="T0" fmla="*/ 1425 w 1463"/>
                <a:gd name="T1" fmla="*/ 2897 h 2897"/>
                <a:gd name="T2" fmla="*/ 1463 w 1463"/>
                <a:gd name="T3" fmla="*/ 0 h 2897"/>
                <a:gd name="T4" fmla="*/ 0 w 1463"/>
                <a:gd name="T5" fmla="*/ 2043 h 2897"/>
                <a:gd name="T6" fmla="*/ 1425 w 1463"/>
                <a:gd name="T7" fmla="*/ 2897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2897">
                  <a:moveTo>
                    <a:pt x="1425" y="2897"/>
                  </a:moveTo>
                  <a:lnTo>
                    <a:pt x="1463" y="0"/>
                  </a:lnTo>
                  <a:lnTo>
                    <a:pt x="0" y="2043"/>
                  </a:lnTo>
                  <a:lnTo>
                    <a:pt x="1425" y="2897"/>
                  </a:lnTo>
                  <a:close/>
                </a:path>
              </a:pathLst>
            </a:custGeom>
            <a:solidFill>
              <a:srgbClr val="225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7862888" y="2584450"/>
              <a:ext cx="184150" cy="444500"/>
            </a:xfrm>
            <a:custGeom>
              <a:avLst/>
              <a:gdLst>
                <a:gd name="T0" fmla="*/ 0 w 810"/>
                <a:gd name="T1" fmla="*/ 1957 h 1957"/>
                <a:gd name="T2" fmla="*/ 810 w 810"/>
                <a:gd name="T3" fmla="*/ 1174 h 1957"/>
                <a:gd name="T4" fmla="*/ 810 w 810"/>
                <a:gd name="T5" fmla="*/ 548 h 1957"/>
                <a:gd name="T6" fmla="*/ 25 w 810"/>
                <a:gd name="T7" fmla="*/ 0 h 1957"/>
                <a:gd name="T8" fmla="*/ 0 w 810"/>
                <a:gd name="T9" fmla="*/ 1957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1957">
                  <a:moveTo>
                    <a:pt x="0" y="1957"/>
                  </a:moveTo>
                  <a:lnTo>
                    <a:pt x="810" y="1174"/>
                  </a:lnTo>
                  <a:lnTo>
                    <a:pt x="810" y="548"/>
                  </a:lnTo>
                  <a:lnTo>
                    <a:pt x="25" y="0"/>
                  </a:lnTo>
                  <a:lnTo>
                    <a:pt x="0" y="1957"/>
                  </a:lnTo>
                  <a:close/>
                </a:path>
              </a:pathLst>
            </a:custGeom>
            <a:solidFill>
              <a:srgbClr val="184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7869238" y="2238375"/>
              <a:ext cx="177800" cy="471488"/>
            </a:xfrm>
            <a:custGeom>
              <a:avLst/>
              <a:gdLst>
                <a:gd name="T0" fmla="*/ 785 w 785"/>
                <a:gd name="T1" fmla="*/ 2075 h 2075"/>
                <a:gd name="T2" fmla="*/ 0 w 785"/>
                <a:gd name="T3" fmla="*/ 1527 h 2075"/>
                <a:gd name="T4" fmla="*/ 785 w 785"/>
                <a:gd name="T5" fmla="*/ 0 h 2075"/>
                <a:gd name="T6" fmla="*/ 785 w 785"/>
                <a:gd name="T7" fmla="*/ 2075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5" h="2075">
                  <a:moveTo>
                    <a:pt x="785" y="2075"/>
                  </a:moveTo>
                  <a:lnTo>
                    <a:pt x="0" y="1527"/>
                  </a:lnTo>
                  <a:lnTo>
                    <a:pt x="785" y="0"/>
                  </a:lnTo>
                  <a:lnTo>
                    <a:pt x="785" y="2075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auto">
            <a:xfrm>
              <a:off x="7862888" y="2851150"/>
              <a:ext cx="184150" cy="450850"/>
            </a:xfrm>
            <a:custGeom>
              <a:avLst/>
              <a:gdLst>
                <a:gd name="T0" fmla="*/ 0 w 810"/>
                <a:gd name="T1" fmla="*/ 783 h 1989"/>
                <a:gd name="T2" fmla="*/ 810 w 810"/>
                <a:gd name="T3" fmla="*/ 1989 h 1989"/>
                <a:gd name="T4" fmla="*/ 810 w 810"/>
                <a:gd name="T5" fmla="*/ 0 h 1989"/>
                <a:gd name="T6" fmla="*/ 0 w 810"/>
                <a:gd name="T7" fmla="*/ 783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0" h="1989">
                  <a:moveTo>
                    <a:pt x="0" y="783"/>
                  </a:moveTo>
                  <a:lnTo>
                    <a:pt x="810" y="1989"/>
                  </a:lnTo>
                  <a:lnTo>
                    <a:pt x="810" y="0"/>
                  </a:lnTo>
                  <a:lnTo>
                    <a:pt x="0" y="783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7859713" y="3028950"/>
              <a:ext cx="187325" cy="341313"/>
            </a:xfrm>
            <a:custGeom>
              <a:avLst/>
              <a:gdLst>
                <a:gd name="T0" fmla="*/ 0 w 823"/>
                <a:gd name="T1" fmla="*/ 940 h 1507"/>
                <a:gd name="T2" fmla="*/ 823 w 823"/>
                <a:gd name="T3" fmla="*/ 1507 h 1507"/>
                <a:gd name="T4" fmla="*/ 823 w 823"/>
                <a:gd name="T5" fmla="*/ 1206 h 1507"/>
                <a:gd name="T6" fmla="*/ 13 w 823"/>
                <a:gd name="T7" fmla="*/ 0 h 1507"/>
                <a:gd name="T8" fmla="*/ 0 w 823"/>
                <a:gd name="T9" fmla="*/ 940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3" h="1507">
                  <a:moveTo>
                    <a:pt x="0" y="940"/>
                  </a:moveTo>
                  <a:lnTo>
                    <a:pt x="823" y="1507"/>
                  </a:lnTo>
                  <a:lnTo>
                    <a:pt x="823" y="1206"/>
                  </a:lnTo>
                  <a:lnTo>
                    <a:pt x="13" y="0"/>
                  </a:lnTo>
                  <a:lnTo>
                    <a:pt x="0" y="940"/>
                  </a:lnTo>
                  <a:close/>
                </a:path>
              </a:pathLst>
            </a:custGeom>
            <a:solidFill>
              <a:srgbClr val="174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auto">
            <a:xfrm>
              <a:off x="7859713" y="3241675"/>
              <a:ext cx="187325" cy="368300"/>
            </a:xfrm>
            <a:custGeom>
              <a:avLst/>
              <a:gdLst>
                <a:gd name="T0" fmla="*/ 5 w 828"/>
                <a:gd name="T1" fmla="*/ 0 h 1625"/>
                <a:gd name="T2" fmla="*/ 0 w 828"/>
                <a:gd name="T3" fmla="*/ 1625 h 1625"/>
                <a:gd name="T4" fmla="*/ 828 w 828"/>
                <a:gd name="T5" fmla="*/ 1074 h 1625"/>
                <a:gd name="T6" fmla="*/ 828 w 828"/>
                <a:gd name="T7" fmla="*/ 567 h 1625"/>
                <a:gd name="T8" fmla="*/ 5 w 828"/>
                <a:gd name="T9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1625">
                  <a:moveTo>
                    <a:pt x="5" y="0"/>
                  </a:moveTo>
                  <a:lnTo>
                    <a:pt x="0" y="1625"/>
                  </a:lnTo>
                  <a:lnTo>
                    <a:pt x="828" y="1074"/>
                  </a:lnTo>
                  <a:lnTo>
                    <a:pt x="828" y="56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84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7859713" y="3486150"/>
              <a:ext cx="187325" cy="482600"/>
            </a:xfrm>
            <a:custGeom>
              <a:avLst/>
              <a:gdLst>
                <a:gd name="T0" fmla="*/ 0 w 828"/>
                <a:gd name="T1" fmla="*/ 551 h 2134"/>
                <a:gd name="T2" fmla="*/ 828 w 828"/>
                <a:gd name="T3" fmla="*/ 2134 h 2134"/>
                <a:gd name="T4" fmla="*/ 828 w 828"/>
                <a:gd name="T5" fmla="*/ 0 h 2134"/>
                <a:gd name="T6" fmla="*/ 0 w 828"/>
                <a:gd name="T7" fmla="*/ 551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8" h="2134">
                  <a:moveTo>
                    <a:pt x="0" y="551"/>
                  </a:moveTo>
                  <a:lnTo>
                    <a:pt x="828" y="2134"/>
                  </a:lnTo>
                  <a:lnTo>
                    <a:pt x="828" y="0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auto">
            <a:xfrm>
              <a:off x="7302501" y="3241675"/>
              <a:ext cx="557213" cy="368300"/>
            </a:xfrm>
            <a:custGeom>
              <a:avLst/>
              <a:gdLst>
                <a:gd name="T0" fmla="*/ 0 w 2458"/>
                <a:gd name="T1" fmla="*/ 555 h 1625"/>
                <a:gd name="T2" fmla="*/ 2453 w 2458"/>
                <a:gd name="T3" fmla="*/ 1625 h 1625"/>
                <a:gd name="T4" fmla="*/ 2458 w 2458"/>
                <a:gd name="T5" fmla="*/ 0 h 1625"/>
                <a:gd name="T6" fmla="*/ 0 w 2458"/>
                <a:gd name="T7" fmla="*/ 555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1625">
                  <a:moveTo>
                    <a:pt x="0" y="555"/>
                  </a:moveTo>
                  <a:lnTo>
                    <a:pt x="2453" y="1625"/>
                  </a:lnTo>
                  <a:lnTo>
                    <a:pt x="2458" y="0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7302501" y="3367088"/>
              <a:ext cx="557213" cy="584200"/>
            </a:xfrm>
            <a:custGeom>
              <a:avLst/>
              <a:gdLst>
                <a:gd name="T0" fmla="*/ 0 w 2453"/>
                <a:gd name="T1" fmla="*/ 0 h 2575"/>
                <a:gd name="T2" fmla="*/ 421 w 2453"/>
                <a:gd name="T3" fmla="*/ 2575 h 2575"/>
                <a:gd name="T4" fmla="*/ 2453 w 2453"/>
                <a:gd name="T5" fmla="*/ 1070 h 2575"/>
                <a:gd name="T6" fmla="*/ 0 w 2453"/>
                <a:gd name="T7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3" h="2575">
                  <a:moveTo>
                    <a:pt x="0" y="0"/>
                  </a:moveTo>
                  <a:lnTo>
                    <a:pt x="421" y="2575"/>
                  </a:lnTo>
                  <a:lnTo>
                    <a:pt x="2453" y="1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7397751" y="3609975"/>
              <a:ext cx="461963" cy="576263"/>
            </a:xfrm>
            <a:custGeom>
              <a:avLst/>
              <a:gdLst>
                <a:gd name="T0" fmla="*/ 0 w 2032"/>
                <a:gd name="T1" fmla="*/ 1505 h 2538"/>
                <a:gd name="T2" fmla="*/ 989 w 2032"/>
                <a:gd name="T3" fmla="*/ 2538 h 2538"/>
                <a:gd name="T4" fmla="*/ 2032 w 2032"/>
                <a:gd name="T5" fmla="*/ 0 h 2538"/>
                <a:gd name="T6" fmla="*/ 0 w 2032"/>
                <a:gd name="T7" fmla="*/ 1505 h 2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2" h="2538">
                  <a:moveTo>
                    <a:pt x="0" y="1505"/>
                  </a:moveTo>
                  <a:lnTo>
                    <a:pt x="989" y="2538"/>
                  </a:lnTo>
                  <a:lnTo>
                    <a:pt x="2032" y="0"/>
                  </a:lnTo>
                  <a:lnTo>
                    <a:pt x="0" y="1505"/>
                  </a:lnTo>
                  <a:close/>
                </a:path>
              </a:pathLst>
            </a:custGeom>
            <a:solidFill>
              <a:srgbClr val="123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7623176" y="3609975"/>
              <a:ext cx="423863" cy="576263"/>
            </a:xfrm>
            <a:custGeom>
              <a:avLst/>
              <a:gdLst>
                <a:gd name="T0" fmla="*/ 0 w 1871"/>
                <a:gd name="T1" fmla="*/ 2538 h 2538"/>
                <a:gd name="T2" fmla="*/ 1871 w 1871"/>
                <a:gd name="T3" fmla="*/ 1728 h 2538"/>
                <a:gd name="T4" fmla="*/ 1871 w 1871"/>
                <a:gd name="T5" fmla="*/ 1583 h 2538"/>
                <a:gd name="T6" fmla="*/ 1043 w 1871"/>
                <a:gd name="T7" fmla="*/ 0 h 2538"/>
                <a:gd name="T8" fmla="*/ 0 w 1871"/>
                <a:gd name="T9" fmla="*/ 2538 h 2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2538">
                  <a:moveTo>
                    <a:pt x="0" y="2538"/>
                  </a:moveTo>
                  <a:lnTo>
                    <a:pt x="1871" y="1728"/>
                  </a:lnTo>
                  <a:lnTo>
                    <a:pt x="1871" y="1583"/>
                  </a:lnTo>
                  <a:lnTo>
                    <a:pt x="1043" y="0"/>
                  </a:lnTo>
                  <a:lnTo>
                    <a:pt x="0" y="2538"/>
                  </a:lnTo>
                  <a:close/>
                </a:path>
              </a:pathLst>
            </a:custGeom>
            <a:solidFill>
              <a:srgbClr val="0F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7623176" y="4002088"/>
              <a:ext cx="423863" cy="403225"/>
            </a:xfrm>
            <a:custGeom>
              <a:avLst/>
              <a:gdLst>
                <a:gd name="T0" fmla="*/ 0 w 1871"/>
                <a:gd name="T1" fmla="*/ 810 h 1778"/>
                <a:gd name="T2" fmla="*/ 817 w 1871"/>
                <a:gd name="T3" fmla="*/ 1778 h 1778"/>
                <a:gd name="T4" fmla="*/ 1871 w 1871"/>
                <a:gd name="T5" fmla="*/ 73 h 1778"/>
                <a:gd name="T6" fmla="*/ 1871 w 1871"/>
                <a:gd name="T7" fmla="*/ 0 h 1778"/>
                <a:gd name="T8" fmla="*/ 0 w 1871"/>
                <a:gd name="T9" fmla="*/ 81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1778">
                  <a:moveTo>
                    <a:pt x="0" y="810"/>
                  </a:moveTo>
                  <a:lnTo>
                    <a:pt x="817" y="1778"/>
                  </a:lnTo>
                  <a:lnTo>
                    <a:pt x="1871" y="73"/>
                  </a:lnTo>
                  <a:lnTo>
                    <a:pt x="1871" y="0"/>
                  </a:lnTo>
                  <a:lnTo>
                    <a:pt x="0" y="810"/>
                  </a:lnTo>
                  <a:close/>
                </a:path>
              </a:pathLst>
            </a:custGeom>
            <a:solidFill>
              <a:srgbClr val="0D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7807326" y="4019550"/>
              <a:ext cx="239713" cy="385763"/>
            </a:xfrm>
            <a:custGeom>
              <a:avLst/>
              <a:gdLst>
                <a:gd name="T0" fmla="*/ 0 w 1054"/>
                <a:gd name="T1" fmla="*/ 1705 h 1705"/>
                <a:gd name="T2" fmla="*/ 1054 w 1054"/>
                <a:gd name="T3" fmla="*/ 817 h 1705"/>
                <a:gd name="T4" fmla="*/ 1054 w 1054"/>
                <a:gd name="T5" fmla="*/ 0 h 1705"/>
                <a:gd name="T6" fmla="*/ 0 w 1054"/>
                <a:gd name="T7" fmla="*/ 170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4" h="1705">
                  <a:moveTo>
                    <a:pt x="0" y="1705"/>
                  </a:moveTo>
                  <a:lnTo>
                    <a:pt x="1054" y="817"/>
                  </a:lnTo>
                  <a:lnTo>
                    <a:pt x="1054" y="0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rgbClr val="0A1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auto">
            <a:xfrm>
              <a:off x="7807326" y="4203700"/>
              <a:ext cx="239713" cy="444500"/>
            </a:xfrm>
            <a:custGeom>
              <a:avLst/>
              <a:gdLst>
                <a:gd name="T0" fmla="*/ 0 w 1054"/>
                <a:gd name="T1" fmla="*/ 888 h 1958"/>
                <a:gd name="T2" fmla="*/ 914 w 1054"/>
                <a:gd name="T3" fmla="*/ 1958 h 1958"/>
                <a:gd name="T4" fmla="*/ 1054 w 1054"/>
                <a:gd name="T5" fmla="*/ 1958 h 1958"/>
                <a:gd name="T6" fmla="*/ 1054 w 1054"/>
                <a:gd name="T7" fmla="*/ 0 h 1958"/>
                <a:gd name="T8" fmla="*/ 0 w 1054"/>
                <a:gd name="T9" fmla="*/ 888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4" h="1958">
                  <a:moveTo>
                    <a:pt x="0" y="888"/>
                  </a:moveTo>
                  <a:lnTo>
                    <a:pt x="914" y="1958"/>
                  </a:lnTo>
                  <a:lnTo>
                    <a:pt x="1054" y="1958"/>
                  </a:lnTo>
                  <a:lnTo>
                    <a:pt x="1054" y="0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61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7107238" y="4391025"/>
              <a:ext cx="908050" cy="257175"/>
            </a:xfrm>
            <a:custGeom>
              <a:avLst/>
              <a:gdLst>
                <a:gd name="T0" fmla="*/ 2947 w 4001"/>
                <a:gd name="T1" fmla="*/ 1134 h 1134"/>
                <a:gd name="T2" fmla="*/ 0 w 4001"/>
                <a:gd name="T3" fmla="*/ 0 h 1134"/>
                <a:gd name="T4" fmla="*/ 3087 w 4001"/>
                <a:gd name="T5" fmla="*/ 64 h 1134"/>
                <a:gd name="T6" fmla="*/ 4001 w 4001"/>
                <a:gd name="T7" fmla="*/ 1134 h 1134"/>
                <a:gd name="T8" fmla="*/ 2947 w 4001"/>
                <a:gd name="T9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1" h="1134">
                  <a:moveTo>
                    <a:pt x="2947" y="1134"/>
                  </a:moveTo>
                  <a:lnTo>
                    <a:pt x="0" y="0"/>
                  </a:lnTo>
                  <a:lnTo>
                    <a:pt x="3087" y="64"/>
                  </a:lnTo>
                  <a:lnTo>
                    <a:pt x="4001" y="1134"/>
                  </a:lnTo>
                  <a:lnTo>
                    <a:pt x="2947" y="1134"/>
                  </a:lnTo>
                  <a:close/>
                </a:path>
              </a:pathLst>
            </a:custGeom>
            <a:solidFill>
              <a:srgbClr val="091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7107238" y="4186238"/>
              <a:ext cx="700088" cy="219075"/>
            </a:xfrm>
            <a:custGeom>
              <a:avLst/>
              <a:gdLst>
                <a:gd name="T0" fmla="*/ 2270 w 3087"/>
                <a:gd name="T1" fmla="*/ 0 h 968"/>
                <a:gd name="T2" fmla="*/ 0 w 3087"/>
                <a:gd name="T3" fmla="*/ 904 h 968"/>
                <a:gd name="T4" fmla="*/ 3087 w 3087"/>
                <a:gd name="T5" fmla="*/ 968 h 968"/>
                <a:gd name="T6" fmla="*/ 2270 w 3087"/>
                <a:gd name="T7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7" h="968">
                  <a:moveTo>
                    <a:pt x="2270" y="0"/>
                  </a:moveTo>
                  <a:lnTo>
                    <a:pt x="0" y="904"/>
                  </a:lnTo>
                  <a:lnTo>
                    <a:pt x="3087" y="968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0B2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6448426" y="4391025"/>
              <a:ext cx="1327150" cy="257175"/>
            </a:xfrm>
            <a:custGeom>
              <a:avLst/>
              <a:gdLst>
                <a:gd name="T0" fmla="*/ 0 w 5858"/>
                <a:gd name="T1" fmla="*/ 1134 h 1134"/>
                <a:gd name="T2" fmla="*/ 2911 w 5858"/>
                <a:gd name="T3" fmla="*/ 0 h 1134"/>
                <a:gd name="T4" fmla="*/ 5858 w 5858"/>
                <a:gd name="T5" fmla="*/ 1134 h 1134"/>
                <a:gd name="T6" fmla="*/ 0 w 5858"/>
                <a:gd name="T7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58" h="1134">
                  <a:moveTo>
                    <a:pt x="0" y="1134"/>
                  </a:moveTo>
                  <a:lnTo>
                    <a:pt x="2911" y="0"/>
                  </a:lnTo>
                  <a:lnTo>
                    <a:pt x="5858" y="1134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0A1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auto">
            <a:xfrm>
              <a:off x="6961188" y="4391025"/>
              <a:ext cx="814388" cy="257175"/>
            </a:xfrm>
            <a:custGeom>
              <a:avLst/>
              <a:gdLst>
                <a:gd name="T0" fmla="*/ 645 w 3592"/>
                <a:gd name="T1" fmla="*/ 0 h 1134"/>
                <a:gd name="T2" fmla="*/ 0 w 3592"/>
                <a:gd name="T3" fmla="*/ 1134 h 1134"/>
                <a:gd name="T4" fmla="*/ 3592 w 3592"/>
                <a:gd name="T5" fmla="*/ 1134 h 1134"/>
                <a:gd name="T6" fmla="*/ 645 w 3592"/>
                <a:gd name="T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2" h="1134">
                  <a:moveTo>
                    <a:pt x="645" y="0"/>
                  </a:moveTo>
                  <a:lnTo>
                    <a:pt x="0" y="1134"/>
                  </a:lnTo>
                  <a:lnTo>
                    <a:pt x="3592" y="1134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61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7396163" y="3951288"/>
              <a:ext cx="227013" cy="325438"/>
            </a:xfrm>
            <a:custGeom>
              <a:avLst/>
              <a:gdLst>
                <a:gd name="T0" fmla="*/ 10 w 999"/>
                <a:gd name="T1" fmla="*/ 0 h 1431"/>
                <a:gd name="T2" fmla="*/ 0 w 999"/>
                <a:gd name="T3" fmla="*/ 1431 h 1431"/>
                <a:gd name="T4" fmla="*/ 999 w 999"/>
                <a:gd name="T5" fmla="*/ 1033 h 1431"/>
                <a:gd name="T6" fmla="*/ 10 w 999"/>
                <a:gd name="T7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9" h="1431">
                  <a:moveTo>
                    <a:pt x="10" y="0"/>
                  </a:moveTo>
                  <a:lnTo>
                    <a:pt x="0" y="1431"/>
                  </a:lnTo>
                  <a:lnTo>
                    <a:pt x="999" y="103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E2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auto">
            <a:xfrm>
              <a:off x="6986588" y="3951288"/>
              <a:ext cx="411163" cy="325438"/>
            </a:xfrm>
            <a:custGeom>
              <a:avLst/>
              <a:gdLst>
                <a:gd name="T0" fmla="*/ 1819 w 1819"/>
                <a:gd name="T1" fmla="*/ 0 h 1431"/>
                <a:gd name="T2" fmla="*/ 0 w 1819"/>
                <a:gd name="T3" fmla="*/ 1130 h 1431"/>
                <a:gd name="T4" fmla="*/ 1809 w 1819"/>
                <a:gd name="T5" fmla="*/ 1431 h 1431"/>
                <a:gd name="T6" fmla="*/ 1819 w 1819"/>
                <a:gd name="T7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9" h="1431">
                  <a:moveTo>
                    <a:pt x="1819" y="0"/>
                  </a:moveTo>
                  <a:lnTo>
                    <a:pt x="0" y="1130"/>
                  </a:lnTo>
                  <a:lnTo>
                    <a:pt x="1809" y="1431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0E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6815138" y="4208463"/>
              <a:ext cx="581025" cy="296863"/>
            </a:xfrm>
            <a:custGeom>
              <a:avLst/>
              <a:gdLst>
                <a:gd name="T0" fmla="*/ 753 w 2562"/>
                <a:gd name="T1" fmla="*/ 0 h 1310"/>
                <a:gd name="T2" fmla="*/ 0 w 2562"/>
                <a:gd name="T3" fmla="*/ 1310 h 1310"/>
                <a:gd name="T4" fmla="*/ 2562 w 2562"/>
                <a:gd name="T5" fmla="*/ 301 h 1310"/>
                <a:gd name="T6" fmla="*/ 753 w 2562"/>
                <a:gd name="T7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2" h="1310">
                  <a:moveTo>
                    <a:pt x="753" y="0"/>
                  </a:moveTo>
                  <a:lnTo>
                    <a:pt x="0" y="1310"/>
                  </a:lnTo>
                  <a:lnTo>
                    <a:pt x="2562" y="301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0E2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auto">
            <a:xfrm>
              <a:off x="6548438" y="4208463"/>
              <a:ext cx="438150" cy="296863"/>
            </a:xfrm>
            <a:custGeom>
              <a:avLst/>
              <a:gdLst>
                <a:gd name="T0" fmla="*/ 1926 w 1926"/>
                <a:gd name="T1" fmla="*/ 0 h 1310"/>
                <a:gd name="T2" fmla="*/ 0 w 1926"/>
                <a:gd name="T3" fmla="*/ 667 h 1310"/>
                <a:gd name="T4" fmla="*/ 1173 w 1926"/>
                <a:gd name="T5" fmla="*/ 1310 h 1310"/>
                <a:gd name="T6" fmla="*/ 1926 w 1926"/>
                <a:gd name="T7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6" h="1310">
                  <a:moveTo>
                    <a:pt x="1926" y="0"/>
                  </a:moveTo>
                  <a:lnTo>
                    <a:pt x="0" y="667"/>
                  </a:lnTo>
                  <a:lnTo>
                    <a:pt x="1173" y="1310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0F2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6242051" y="4359275"/>
              <a:ext cx="573088" cy="288925"/>
            </a:xfrm>
            <a:custGeom>
              <a:avLst/>
              <a:gdLst>
                <a:gd name="T0" fmla="*/ 0 w 2528"/>
                <a:gd name="T1" fmla="*/ 1274 h 1274"/>
                <a:gd name="T2" fmla="*/ 1355 w 2528"/>
                <a:gd name="T3" fmla="*/ 0 h 1274"/>
                <a:gd name="T4" fmla="*/ 2528 w 2528"/>
                <a:gd name="T5" fmla="*/ 643 h 1274"/>
                <a:gd name="T6" fmla="*/ 908 w 2528"/>
                <a:gd name="T7" fmla="*/ 1274 h 1274"/>
                <a:gd name="T8" fmla="*/ 0 w 2528"/>
                <a:gd name="T9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8" h="1274">
                  <a:moveTo>
                    <a:pt x="0" y="1274"/>
                  </a:moveTo>
                  <a:lnTo>
                    <a:pt x="1355" y="0"/>
                  </a:lnTo>
                  <a:lnTo>
                    <a:pt x="2528" y="643"/>
                  </a:lnTo>
                  <a:lnTo>
                    <a:pt x="908" y="1274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auto">
            <a:xfrm>
              <a:off x="6548438" y="3803650"/>
              <a:ext cx="438150" cy="555625"/>
            </a:xfrm>
            <a:custGeom>
              <a:avLst/>
              <a:gdLst>
                <a:gd name="T0" fmla="*/ 0 w 1926"/>
                <a:gd name="T1" fmla="*/ 2453 h 2453"/>
                <a:gd name="T2" fmla="*/ 711 w 1926"/>
                <a:gd name="T3" fmla="*/ 0 h 2453"/>
                <a:gd name="T4" fmla="*/ 1926 w 1926"/>
                <a:gd name="T5" fmla="*/ 1786 h 2453"/>
                <a:gd name="T6" fmla="*/ 0 w 1926"/>
                <a:gd name="T7" fmla="*/ 2453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6" h="2453">
                  <a:moveTo>
                    <a:pt x="0" y="2453"/>
                  </a:moveTo>
                  <a:lnTo>
                    <a:pt x="711" y="0"/>
                  </a:lnTo>
                  <a:lnTo>
                    <a:pt x="1926" y="1786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rgbClr val="133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6986588" y="3619500"/>
              <a:ext cx="411163" cy="588963"/>
            </a:xfrm>
            <a:custGeom>
              <a:avLst/>
              <a:gdLst>
                <a:gd name="T0" fmla="*/ 1819 w 1819"/>
                <a:gd name="T1" fmla="*/ 1462 h 2592"/>
                <a:gd name="T2" fmla="*/ 527 w 1819"/>
                <a:gd name="T3" fmla="*/ 0 h 2592"/>
                <a:gd name="T4" fmla="*/ 0 w 1819"/>
                <a:gd name="T5" fmla="*/ 2592 h 2592"/>
                <a:gd name="T6" fmla="*/ 1819 w 1819"/>
                <a:gd name="T7" fmla="*/ 146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9" h="2592">
                  <a:moveTo>
                    <a:pt x="1819" y="1462"/>
                  </a:moveTo>
                  <a:lnTo>
                    <a:pt x="527" y="0"/>
                  </a:lnTo>
                  <a:lnTo>
                    <a:pt x="0" y="2592"/>
                  </a:lnTo>
                  <a:lnTo>
                    <a:pt x="1819" y="1462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auto">
            <a:xfrm>
              <a:off x="7105651" y="3367088"/>
              <a:ext cx="292100" cy="584200"/>
            </a:xfrm>
            <a:custGeom>
              <a:avLst/>
              <a:gdLst>
                <a:gd name="T0" fmla="*/ 871 w 1292"/>
                <a:gd name="T1" fmla="*/ 0 h 2575"/>
                <a:gd name="T2" fmla="*/ 0 w 1292"/>
                <a:gd name="T3" fmla="*/ 1113 h 2575"/>
                <a:gd name="T4" fmla="*/ 1292 w 1292"/>
                <a:gd name="T5" fmla="*/ 2575 h 2575"/>
                <a:gd name="T6" fmla="*/ 871 w 1292"/>
                <a:gd name="T7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2" h="2575">
                  <a:moveTo>
                    <a:pt x="871" y="0"/>
                  </a:moveTo>
                  <a:lnTo>
                    <a:pt x="0" y="1113"/>
                  </a:lnTo>
                  <a:lnTo>
                    <a:pt x="1292" y="2575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143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6992938" y="3367088"/>
              <a:ext cx="309563" cy="252413"/>
            </a:xfrm>
            <a:custGeom>
              <a:avLst/>
              <a:gdLst>
                <a:gd name="T0" fmla="*/ 499 w 1370"/>
                <a:gd name="T1" fmla="*/ 1113 h 1113"/>
                <a:gd name="T2" fmla="*/ 0 w 1370"/>
                <a:gd name="T3" fmla="*/ 175 h 1113"/>
                <a:gd name="T4" fmla="*/ 1370 w 1370"/>
                <a:gd name="T5" fmla="*/ 0 h 1113"/>
                <a:gd name="T6" fmla="*/ 499 w 1370"/>
                <a:gd name="T7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0" h="1113">
                  <a:moveTo>
                    <a:pt x="499" y="1113"/>
                  </a:moveTo>
                  <a:lnTo>
                    <a:pt x="0" y="175"/>
                  </a:lnTo>
                  <a:lnTo>
                    <a:pt x="1370" y="0"/>
                  </a:lnTo>
                  <a:lnTo>
                    <a:pt x="499" y="1113"/>
                  </a:lnTo>
                  <a:close/>
                </a:path>
              </a:pathLst>
            </a:custGeom>
            <a:solidFill>
              <a:srgbClr val="1E5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87"/>
            <p:cNvSpPr>
              <a:spLocks/>
            </p:cNvSpPr>
            <p:nvPr/>
          </p:nvSpPr>
          <p:spPr bwMode="auto">
            <a:xfrm>
              <a:off x="6659563" y="3406775"/>
              <a:ext cx="446088" cy="212725"/>
            </a:xfrm>
            <a:custGeom>
              <a:avLst/>
              <a:gdLst>
                <a:gd name="T0" fmla="*/ 0 w 1963"/>
                <a:gd name="T1" fmla="*/ 742 h 938"/>
                <a:gd name="T2" fmla="*/ 1963 w 1963"/>
                <a:gd name="T3" fmla="*/ 938 h 938"/>
                <a:gd name="T4" fmla="*/ 1464 w 1963"/>
                <a:gd name="T5" fmla="*/ 0 h 938"/>
                <a:gd name="T6" fmla="*/ 0 w 1963"/>
                <a:gd name="T7" fmla="*/ 742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3" h="938">
                  <a:moveTo>
                    <a:pt x="0" y="742"/>
                  </a:moveTo>
                  <a:lnTo>
                    <a:pt x="1963" y="938"/>
                  </a:lnTo>
                  <a:lnTo>
                    <a:pt x="146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153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6659563" y="3575050"/>
              <a:ext cx="446088" cy="228600"/>
            </a:xfrm>
            <a:custGeom>
              <a:avLst/>
              <a:gdLst>
                <a:gd name="T0" fmla="*/ 0 w 1963"/>
                <a:gd name="T1" fmla="*/ 0 h 1002"/>
                <a:gd name="T2" fmla="*/ 221 w 1963"/>
                <a:gd name="T3" fmla="*/ 1002 h 1002"/>
                <a:gd name="T4" fmla="*/ 1963 w 1963"/>
                <a:gd name="T5" fmla="*/ 196 h 1002"/>
                <a:gd name="T6" fmla="*/ 0 w 1963"/>
                <a:gd name="T7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3" h="1002">
                  <a:moveTo>
                    <a:pt x="0" y="0"/>
                  </a:moveTo>
                  <a:lnTo>
                    <a:pt x="221" y="1002"/>
                  </a:lnTo>
                  <a:lnTo>
                    <a:pt x="1963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6710363" y="3619500"/>
              <a:ext cx="395288" cy="588963"/>
            </a:xfrm>
            <a:custGeom>
              <a:avLst/>
              <a:gdLst>
                <a:gd name="T0" fmla="*/ 1742 w 1742"/>
                <a:gd name="T1" fmla="*/ 0 h 2592"/>
                <a:gd name="T2" fmla="*/ 1215 w 1742"/>
                <a:gd name="T3" fmla="*/ 2592 h 2592"/>
                <a:gd name="T4" fmla="*/ 0 w 1742"/>
                <a:gd name="T5" fmla="*/ 806 h 2592"/>
                <a:gd name="T6" fmla="*/ 1742 w 1742"/>
                <a:gd name="T7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2" h="2592">
                  <a:moveTo>
                    <a:pt x="1742" y="0"/>
                  </a:moveTo>
                  <a:lnTo>
                    <a:pt x="1215" y="2592"/>
                  </a:lnTo>
                  <a:lnTo>
                    <a:pt x="0" y="806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143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6345238" y="3575050"/>
              <a:ext cx="365125" cy="228600"/>
            </a:xfrm>
            <a:custGeom>
              <a:avLst/>
              <a:gdLst>
                <a:gd name="T0" fmla="*/ 0 w 1608"/>
                <a:gd name="T1" fmla="*/ 172 h 1002"/>
                <a:gd name="T2" fmla="*/ 1608 w 1608"/>
                <a:gd name="T3" fmla="*/ 1002 h 1002"/>
                <a:gd name="T4" fmla="*/ 1387 w 1608"/>
                <a:gd name="T5" fmla="*/ 0 h 1002"/>
                <a:gd name="T6" fmla="*/ 0 w 1608"/>
                <a:gd name="T7" fmla="*/ 17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1002">
                  <a:moveTo>
                    <a:pt x="0" y="172"/>
                  </a:moveTo>
                  <a:lnTo>
                    <a:pt x="1608" y="1002"/>
                  </a:lnTo>
                  <a:lnTo>
                    <a:pt x="1387" y="0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113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auto">
            <a:xfrm>
              <a:off x="6269038" y="3614738"/>
              <a:ext cx="441325" cy="357188"/>
            </a:xfrm>
            <a:custGeom>
              <a:avLst/>
              <a:gdLst>
                <a:gd name="T0" fmla="*/ 340 w 1948"/>
                <a:gd name="T1" fmla="*/ 0 h 1573"/>
                <a:gd name="T2" fmla="*/ 0 w 1948"/>
                <a:gd name="T3" fmla="*/ 1573 h 1573"/>
                <a:gd name="T4" fmla="*/ 1948 w 1948"/>
                <a:gd name="T5" fmla="*/ 830 h 1573"/>
                <a:gd name="T6" fmla="*/ 340 w 1948"/>
                <a:gd name="T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8" h="1573">
                  <a:moveTo>
                    <a:pt x="340" y="0"/>
                  </a:moveTo>
                  <a:lnTo>
                    <a:pt x="0" y="1573"/>
                  </a:lnTo>
                  <a:lnTo>
                    <a:pt x="1948" y="83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auto">
            <a:xfrm>
              <a:off x="6269038" y="3803650"/>
              <a:ext cx="441325" cy="555625"/>
            </a:xfrm>
            <a:custGeom>
              <a:avLst/>
              <a:gdLst>
                <a:gd name="T0" fmla="*/ 0 w 1948"/>
                <a:gd name="T1" fmla="*/ 743 h 2453"/>
                <a:gd name="T2" fmla="*/ 1237 w 1948"/>
                <a:gd name="T3" fmla="*/ 2453 h 2453"/>
                <a:gd name="T4" fmla="*/ 1948 w 1948"/>
                <a:gd name="T5" fmla="*/ 0 h 2453"/>
                <a:gd name="T6" fmla="*/ 0 w 1948"/>
                <a:gd name="T7" fmla="*/ 743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8" h="2453">
                  <a:moveTo>
                    <a:pt x="0" y="743"/>
                  </a:moveTo>
                  <a:lnTo>
                    <a:pt x="1237" y="2453"/>
                  </a:lnTo>
                  <a:lnTo>
                    <a:pt x="1948" y="0"/>
                  </a:lnTo>
                  <a:lnTo>
                    <a:pt x="0" y="743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5926138" y="3614738"/>
              <a:ext cx="419100" cy="357188"/>
            </a:xfrm>
            <a:custGeom>
              <a:avLst/>
              <a:gdLst>
                <a:gd name="T0" fmla="*/ 1511 w 1851"/>
                <a:gd name="T1" fmla="*/ 1573 h 1573"/>
                <a:gd name="T2" fmla="*/ 0 w 1851"/>
                <a:gd name="T3" fmla="*/ 0 h 1573"/>
                <a:gd name="T4" fmla="*/ 1851 w 1851"/>
                <a:gd name="T5" fmla="*/ 0 h 1573"/>
                <a:gd name="T6" fmla="*/ 1511 w 1851"/>
                <a:gd name="T7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1" h="1573">
                  <a:moveTo>
                    <a:pt x="1511" y="1573"/>
                  </a:moveTo>
                  <a:lnTo>
                    <a:pt x="0" y="0"/>
                  </a:lnTo>
                  <a:lnTo>
                    <a:pt x="1851" y="0"/>
                  </a:lnTo>
                  <a:lnTo>
                    <a:pt x="1511" y="1573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6191251" y="3971925"/>
              <a:ext cx="357188" cy="387350"/>
            </a:xfrm>
            <a:custGeom>
              <a:avLst/>
              <a:gdLst>
                <a:gd name="T0" fmla="*/ 344 w 1581"/>
                <a:gd name="T1" fmla="*/ 0 h 1710"/>
                <a:gd name="T2" fmla="*/ 0 w 1581"/>
                <a:gd name="T3" fmla="*/ 1613 h 1710"/>
                <a:gd name="T4" fmla="*/ 1581 w 1581"/>
                <a:gd name="T5" fmla="*/ 1710 h 1710"/>
                <a:gd name="T6" fmla="*/ 344 w 1581"/>
                <a:gd name="T7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1" h="1710">
                  <a:moveTo>
                    <a:pt x="344" y="0"/>
                  </a:moveTo>
                  <a:lnTo>
                    <a:pt x="0" y="1613"/>
                  </a:lnTo>
                  <a:lnTo>
                    <a:pt x="1581" y="171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0F2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auto">
            <a:xfrm>
              <a:off x="6124576" y="4337050"/>
              <a:ext cx="423863" cy="311150"/>
            </a:xfrm>
            <a:custGeom>
              <a:avLst/>
              <a:gdLst>
                <a:gd name="T0" fmla="*/ 289 w 1870"/>
                <a:gd name="T1" fmla="*/ 0 h 1371"/>
                <a:gd name="T2" fmla="*/ 0 w 1870"/>
                <a:gd name="T3" fmla="*/ 1371 h 1371"/>
                <a:gd name="T4" fmla="*/ 515 w 1870"/>
                <a:gd name="T5" fmla="*/ 1371 h 1371"/>
                <a:gd name="T6" fmla="*/ 1870 w 1870"/>
                <a:gd name="T7" fmla="*/ 97 h 1371"/>
                <a:gd name="T8" fmla="*/ 289 w 1870"/>
                <a:gd name="T9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0" h="1371">
                  <a:moveTo>
                    <a:pt x="289" y="0"/>
                  </a:moveTo>
                  <a:lnTo>
                    <a:pt x="0" y="1371"/>
                  </a:lnTo>
                  <a:lnTo>
                    <a:pt x="515" y="1371"/>
                  </a:lnTo>
                  <a:lnTo>
                    <a:pt x="1870" y="97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0E2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5870576" y="4337050"/>
              <a:ext cx="320675" cy="311150"/>
            </a:xfrm>
            <a:custGeom>
              <a:avLst/>
              <a:gdLst>
                <a:gd name="T0" fmla="*/ 1410 w 1410"/>
                <a:gd name="T1" fmla="*/ 0 h 1371"/>
                <a:gd name="T2" fmla="*/ 0 w 1410"/>
                <a:gd name="T3" fmla="*/ 366 h 1371"/>
                <a:gd name="T4" fmla="*/ 621 w 1410"/>
                <a:gd name="T5" fmla="*/ 1371 h 1371"/>
                <a:gd name="T6" fmla="*/ 1121 w 1410"/>
                <a:gd name="T7" fmla="*/ 1371 h 1371"/>
                <a:gd name="T8" fmla="*/ 1410 w 1410"/>
                <a:gd name="T9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1371">
                  <a:moveTo>
                    <a:pt x="1410" y="0"/>
                  </a:moveTo>
                  <a:lnTo>
                    <a:pt x="0" y="366"/>
                  </a:lnTo>
                  <a:lnTo>
                    <a:pt x="621" y="1371"/>
                  </a:lnTo>
                  <a:lnTo>
                    <a:pt x="1121" y="1371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0E2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5365751" y="4419600"/>
              <a:ext cx="646113" cy="228600"/>
            </a:xfrm>
            <a:custGeom>
              <a:avLst/>
              <a:gdLst>
                <a:gd name="T0" fmla="*/ 2226 w 2847"/>
                <a:gd name="T1" fmla="*/ 0 h 1005"/>
                <a:gd name="T2" fmla="*/ 0 w 2847"/>
                <a:gd name="T3" fmla="*/ 484 h 1005"/>
                <a:gd name="T4" fmla="*/ 1491 w 2847"/>
                <a:gd name="T5" fmla="*/ 1005 h 1005"/>
                <a:gd name="T6" fmla="*/ 2847 w 2847"/>
                <a:gd name="T7" fmla="*/ 1005 h 1005"/>
                <a:gd name="T8" fmla="*/ 2226 w 2847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7" h="1005">
                  <a:moveTo>
                    <a:pt x="2226" y="0"/>
                  </a:moveTo>
                  <a:lnTo>
                    <a:pt x="0" y="484"/>
                  </a:lnTo>
                  <a:lnTo>
                    <a:pt x="1491" y="1005"/>
                  </a:lnTo>
                  <a:lnTo>
                    <a:pt x="2847" y="100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81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5688013" y="3614738"/>
              <a:ext cx="581025" cy="357188"/>
            </a:xfrm>
            <a:custGeom>
              <a:avLst/>
              <a:gdLst>
                <a:gd name="T0" fmla="*/ 1049 w 2560"/>
                <a:gd name="T1" fmla="*/ 0 h 1573"/>
                <a:gd name="T2" fmla="*/ 0 w 2560"/>
                <a:gd name="T3" fmla="*/ 1036 h 1573"/>
                <a:gd name="T4" fmla="*/ 2560 w 2560"/>
                <a:gd name="T5" fmla="*/ 1573 h 1573"/>
                <a:gd name="T6" fmla="*/ 1049 w 2560"/>
                <a:gd name="T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0" h="1573">
                  <a:moveTo>
                    <a:pt x="1049" y="0"/>
                  </a:moveTo>
                  <a:lnTo>
                    <a:pt x="0" y="1036"/>
                  </a:lnTo>
                  <a:lnTo>
                    <a:pt x="2560" y="1573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133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99"/>
            <p:cNvSpPr>
              <a:spLocks/>
            </p:cNvSpPr>
            <p:nvPr/>
          </p:nvSpPr>
          <p:spPr bwMode="auto">
            <a:xfrm>
              <a:off x="5688013" y="3849688"/>
              <a:ext cx="581025" cy="569913"/>
            </a:xfrm>
            <a:custGeom>
              <a:avLst/>
              <a:gdLst>
                <a:gd name="T0" fmla="*/ 0 w 2560"/>
                <a:gd name="T1" fmla="*/ 0 h 2516"/>
                <a:gd name="T2" fmla="*/ 806 w 2560"/>
                <a:gd name="T3" fmla="*/ 2516 h 2516"/>
                <a:gd name="T4" fmla="*/ 2560 w 2560"/>
                <a:gd name="T5" fmla="*/ 537 h 2516"/>
                <a:gd name="T6" fmla="*/ 0 w 2560"/>
                <a:gd name="T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0" h="2516">
                  <a:moveTo>
                    <a:pt x="0" y="0"/>
                  </a:moveTo>
                  <a:lnTo>
                    <a:pt x="806" y="2516"/>
                  </a:lnTo>
                  <a:lnTo>
                    <a:pt x="2560" y="5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2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auto">
            <a:xfrm>
              <a:off x="5870576" y="3971925"/>
              <a:ext cx="396875" cy="447675"/>
            </a:xfrm>
            <a:custGeom>
              <a:avLst/>
              <a:gdLst>
                <a:gd name="T0" fmla="*/ 1410 w 1749"/>
                <a:gd name="T1" fmla="*/ 1614 h 1980"/>
                <a:gd name="T2" fmla="*/ 1749 w 1749"/>
                <a:gd name="T3" fmla="*/ 0 h 1980"/>
                <a:gd name="T4" fmla="*/ 0 w 1749"/>
                <a:gd name="T5" fmla="*/ 1980 h 1980"/>
                <a:gd name="T6" fmla="*/ 1410 w 1749"/>
                <a:gd name="T7" fmla="*/ 1614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9" h="1980">
                  <a:moveTo>
                    <a:pt x="1410" y="1614"/>
                  </a:moveTo>
                  <a:lnTo>
                    <a:pt x="1749" y="0"/>
                  </a:lnTo>
                  <a:lnTo>
                    <a:pt x="0" y="1980"/>
                  </a:lnTo>
                  <a:lnTo>
                    <a:pt x="1410" y="1614"/>
                  </a:lnTo>
                  <a:close/>
                </a:path>
              </a:pathLst>
            </a:custGeom>
            <a:solidFill>
              <a:srgbClr val="0D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auto">
            <a:xfrm>
              <a:off x="5461001" y="3849688"/>
              <a:ext cx="409575" cy="569913"/>
            </a:xfrm>
            <a:custGeom>
              <a:avLst/>
              <a:gdLst>
                <a:gd name="T0" fmla="*/ 1806 w 1806"/>
                <a:gd name="T1" fmla="*/ 2516 h 2516"/>
                <a:gd name="T2" fmla="*/ 0 w 1806"/>
                <a:gd name="T3" fmla="*/ 946 h 2516"/>
                <a:gd name="T4" fmla="*/ 1000 w 1806"/>
                <a:gd name="T5" fmla="*/ 0 h 2516"/>
                <a:gd name="T6" fmla="*/ 1806 w 1806"/>
                <a:gd name="T7" fmla="*/ 2516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6" h="2516">
                  <a:moveTo>
                    <a:pt x="1806" y="2516"/>
                  </a:moveTo>
                  <a:lnTo>
                    <a:pt x="0" y="946"/>
                  </a:lnTo>
                  <a:lnTo>
                    <a:pt x="1000" y="0"/>
                  </a:lnTo>
                  <a:lnTo>
                    <a:pt x="1806" y="2516"/>
                  </a:lnTo>
                  <a:close/>
                </a:path>
              </a:pathLst>
            </a:custGeom>
            <a:solidFill>
              <a:srgbClr val="113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auto">
            <a:xfrm>
              <a:off x="5659438" y="3546475"/>
              <a:ext cx="266700" cy="303213"/>
            </a:xfrm>
            <a:custGeom>
              <a:avLst/>
              <a:gdLst>
                <a:gd name="T0" fmla="*/ 0 w 1172"/>
                <a:gd name="T1" fmla="*/ 0 h 1337"/>
                <a:gd name="T2" fmla="*/ 123 w 1172"/>
                <a:gd name="T3" fmla="*/ 1337 h 1337"/>
                <a:gd name="T4" fmla="*/ 1172 w 1172"/>
                <a:gd name="T5" fmla="*/ 301 h 1337"/>
                <a:gd name="T6" fmla="*/ 0 w 1172"/>
                <a:gd name="T7" fmla="*/ 0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2" h="1337">
                  <a:moveTo>
                    <a:pt x="0" y="0"/>
                  </a:moveTo>
                  <a:lnTo>
                    <a:pt x="123" y="1337"/>
                  </a:lnTo>
                  <a:lnTo>
                    <a:pt x="117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5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auto">
            <a:xfrm>
              <a:off x="5332413" y="3546475"/>
              <a:ext cx="355600" cy="303213"/>
            </a:xfrm>
            <a:custGeom>
              <a:avLst/>
              <a:gdLst>
                <a:gd name="T0" fmla="*/ 0 w 1565"/>
                <a:gd name="T1" fmla="*/ 129 h 1337"/>
                <a:gd name="T2" fmla="*/ 1565 w 1565"/>
                <a:gd name="T3" fmla="*/ 1337 h 1337"/>
                <a:gd name="T4" fmla="*/ 1442 w 1565"/>
                <a:gd name="T5" fmla="*/ 0 h 1337"/>
                <a:gd name="T6" fmla="*/ 0 w 1565"/>
                <a:gd name="T7" fmla="*/ 129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5" h="1337">
                  <a:moveTo>
                    <a:pt x="0" y="129"/>
                  </a:moveTo>
                  <a:lnTo>
                    <a:pt x="1565" y="1337"/>
                  </a:lnTo>
                  <a:lnTo>
                    <a:pt x="144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113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auto">
            <a:xfrm>
              <a:off x="5127626" y="3114675"/>
              <a:ext cx="496888" cy="460375"/>
            </a:xfrm>
            <a:custGeom>
              <a:avLst/>
              <a:gdLst>
                <a:gd name="T0" fmla="*/ 908 w 2194"/>
                <a:gd name="T1" fmla="*/ 2030 h 2030"/>
                <a:gd name="T2" fmla="*/ 0 w 2194"/>
                <a:gd name="T3" fmla="*/ 0 h 2030"/>
                <a:gd name="T4" fmla="*/ 2194 w 2194"/>
                <a:gd name="T5" fmla="*/ 355 h 2030"/>
                <a:gd name="T6" fmla="*/ 908 w 2194"/>
                <a:gd name="T7" fmla="*/ 2030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2030">
                  <a:moveTo>
                    <a:pt x="908" y="2030"/>
                  </a:moveTo>
                  <a:lnTo>
                    <a:pt x="0" y="0"/>
                  </a:lnTo>
                  <a:lnTo>
                    <a:pt x="2194" y="355"/>
                  </a:lnTo>
                  <a:lnTo>
                    <a:pt x="908" y="2030"/>
                  </a:lnTo>
                  <a:close/>
                </a:path>
              </a:pathLst>
            </a:custGeom>
            <a:solidFill>
              <a:srgbClr val="1E5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auto">
            <a:xfrm>
              <a:off x="4870451" y="3114675"/>
              <a:ext cx="461963" cy="504825"/>
            </a:xfrm>
            <a:custGeom>
              <a:avLst/>
              <a:gdLst>
                <a:gd name="T0" fmla="*/ 2039 w 2039"/>
                <a:gd name="T1" fmla="*/ 2030 h 2226"/>
                <a:gd name="T2" fmla="*/ 0 w 2039"/>
                <a:gd name="T3" fmla="*/ 2226 h 2226"/>
                <a:gd name="T4" fmla="*/ 1131 w 2039"/>
                <a:gd name="T5" fmla="*/ 0 h 2226"/>
                <a:gd name="T6" fmla="*/ 2039 w 2039"/>
                <a:gd name="T7" fmla="*/ 2030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9" h="2226">
                  <a:moveTo>
                    <a:pt x="2039" y="2030"/>
                  </a:moveTo>
                  <a:lnTo>
                    <a:pt x="0" y="2226"/>
                  </a:lnTo>
                  <a:lnTo>
                    <a:pt x="1131" y="0"/>
                  </a:lnTo>
                  <a:lnTo>
                    <a:pt x="2039" y="2030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5332413" y="3575050"/>
              <a:ext cx="355600" cy="488950"/>
            </a:xfrm>
            <a:custGeom>
              <a:avLst/>
              <a:gdLst>
                <a:gd name="T0" fmla="*/ 0 w 1565"/>
                <a:gd name="T1" fmla="*/ 0 h 2154"/>
                <a:gd name="T2" fmla="*/ 565 w 1565"/>
                <a:gd name="T3" fmla="*/ 2154 h 2154"/>
                <a:gd name="T4" fmla="*/ 1565 w 1565"/>
                <a:gd name="T5" fmla="*/ 1208 h 2154"/>
                <a:gd name="T6" fmla="*/ 0 w 1565"/>
                <a:gd name="T7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5" h="2154">
                  <a:moveTo>
                    <a:pt x="0" y="0"/>
                  </a:moveTo>
                  <a:lnTo>
                    <a:pt x="565" y="2154"/>
                  </a:lnTo>
                  <a:lnTo>
                    <a:pt x="1565" y="1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3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auto">
            <a:xfrm>
              <a:off x="4975226" y="3575050"/>
              <a:ext cx="485775" cy="488950"/>
            </a:xfrm>
            <a:custGeom>
              <a:avLst/>
              <a:gdLst>
                <a:gd name="T0" fmla="*/ 1576 w 2141"/>
                <a:gd name="T1" fmla="*/ 0 h 2154"/>
                <a:gd name="T2" fmla="*/ 0 w 2141"/>
                <a:gd name="T3" fmla="*/ 2089 h 2154"/>
                <a:gd name="T4" fmla="*/ 2141 w 2141"/>
                <a:gd name="T5" fmla="*/ 2154 h 2154"/>
                <a:gd name="T6" fmla="*/ 1576 w 2141"/>
                <a:gd name="T7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2154">
                  <a:moveTo>
                    <a:pt x="1576" y="0"/>
                  </a:moveTo>
                  <a:lnTo>
                    <a:pt x="0" y="2089"/>
                  </a:lnTo>
                  <a:lnTo>
                    <a:pt x="2141" y="2154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4870451" y="3575050"/>
              <a:ext cx="461963" cy="474663"/>
            </a:xfrm>
            <a:custGeom>
              <a:avLst/>
              <a:gdLst>
                <a:gd name="T0" fmla="*/ 463 w 2039"/>
                <a:gd name="T1" fmla="*/ 2089 h 2089"/>
                <a:gd name="T2" fmla="*/ 0 w 2039"/>
                <a:gd name="T3" fmla="*/ 196 h 2089"/>
                <a:gd name="T4" fmla="*/ 2039 w 2039"/>
                <a:gd name="T5" fmla="*/ 0 h 2089"/>
                <a:gd name="T6" fmla="*/ 463 w 2039"/>
                <a:gd name="T7" fmla="*/ 2089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9" h="2089">
                  <a:moveTo>
                    <a:pt x="463" y="2089"/>
                  </a:moveTo>
                  <a:lnTo>
                    <a:pt x="0" y="196"/>
                  </a:lnTo>
                  <a:lnTo>
                    <a:pt x="2039" y="0"/>
                  </a:lnTo>
                  <a:lnTo>
                    <a:pt x="463" y="2089"/>
                  </a:lnTo>
                  <a:close/>
                </a:path>
              </a:pathLst>
            </a:custGeom>
            <a:solidFill>
              <a:srgbClr val="194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auto">
            <a:xfrm>
              <a:off x="4975226" y="4049713"/>
              <a:ext cx="485775" cy="363538"/>
            </a:xfrm>
            <a:custGeom>
              <a:avLst/>
              <a:gdLst>
                <a:gd name="T0" fmla="*/ 0 w 2141"/>
                <a:gd name="T1" fmla="*/ 0 h 1602"/>
                <a:gd name="T2" fmla="*/ 408 w 2141"/>
                <a:gd name="T3" fmla="*/ 1602 h 1602"/>
                <a:gd name="T4" fmla="*/ 2141 w 2141"/>
                <a:gd name="T5" fmla="*/ 65 h 1602"/>
                <a:gd name="T6" fmla="*/ 0 w 2141"/>
                <a:gd name="T7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602">
                  <a:moveTo>
                    <a:pt x="0" y="0"/>
                  </a:moveTo>
                  <a:lnTo>
                    <a:pt x="408" y="1602"/>
                  </a:lnTo>
                  <a:lnTo>
                    <a:pt x="214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5068888" y="4064000"/>
              <a:ext cx="392113" cy="466725"/>
            </a:xfrm>
            <a:custGeom>
              <a:avLst/>
              <a:gdLst>
                <a:gd name="T0" fmla="*/ 0 w 1733"/>
                <a:gd name="T1" fmla="*/ 1537 h 2054"/>
                <a:gd name="T2" fmla="*/ 1313 w 1733"/>
                <a:gd name="T3" fmla="*/ 2054 h 2054"/>
                <a:gd name="T4" fmla="*/ 1733 w 1733"/>
                <a:gd name="T5" fmla="*/ 0 h 2054"/>
                <a:gd name="T6" fmla="*/ 0 w 1733"/>
                <a:gd name="T7" fmla="*/ 1537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3" h="2054">
                  <a:moveTo>
                    <a:pt x="0" y="1537"/>
                  </a:moveTo>
                  <a:lnTo>
                    <a:pt x="1313" y="2054"/>
                  </a:lnTo>
                  <a:lnTo>
                    <a:pt x="1733" y="0"/>
                  </a:lnTo>
                  <a:lnTo>
                    <a:pt x="0" y="1537"/>
                  </a:lnTo>
                  <a:close/>
                </a:path>
              </a:pathLst>
            </a:custGeom>
            <a:solidFill>
              <a:srgbClr val="102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auto">
            <a:xfrm>
              <a:off x="5365751" y="4064000"/>
              <a:ext cx="504825" cy="466725"/>
            </a:xfrm>
            <a:custGeom>
              <a:avLst/>
              <a:gdLst>
                <a:gd name="T0" fmla="*/ 0 w 2226"/>
                <a:gd name="T1" fmla="*/ 2054 h 2054"/>
                <a:gd name="T2" fmla="*/ 2226 w 2226"/>
                <a:gd name="T3" fmla="*/ 1570 h 2054"/>
                <a:gd name="T4" fmla="*/ 420 w 2226"/>
                <a:gd name="T5" fmla="*/ 0 h 2054"/>
                <a:gd name="T6" fmla="*/ 0 w 2226"/>
                <a:gd name="T7" fmla="*/ 205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6" h="2054">
                  <a:moveTo>
                    <a:pt x="0" y="2054"/>
                  </a:moveTo>
                  <a:lnTo>
                    <a:pt x="2226" y="1570"/>
                  </a:lnTo>
                  <a:lnTo>
                    <a:pt x="420" y="0"/>
                  </a:lnTo>
                  <a:lnTo>
                    <a:pt x="0" y="2054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112"/>
            <p:cNvSpPr>
              <a:spLocks/>
            </p:cNvSpPr>
            <p:nvPr/>
          </p:nvSpPr>
          <p:spPr bwMode="auto">
            <a:xfrm>
              <a:off x="4643438" y="4413250"/>
              <a:ext cx="1074738" cy="234950"/>
            </a:xfrm>
            <a:custGeom>
              <a:avLst/>
              <a:gdLst>
                <a:gd name="T0" fmla="*/ 1871 w 4735"/>
                <a:gd name="T1" fmla="*/ 0 h 1038"/>
                <a:gd name="T2" fmla="*/ 0 w 4735"/>
                <a:gd name="T3" fmla="*/ 614 h 1038"/>
                <a:gd name="T4" fmla="*/ 2641 w 4735"/>
                <a:gd name="T5" fmla="*/ 1038 h 1038"/>
                <a:gd name="T6" fmla="*/ 4735 w 4735"/>
                <a:gd name="T7" fmla="*/ 1038 h 1038"/>
                <a:gd name="T8" fmla="*/ 1871 w 4735"/>
                <a:gd name="T9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5" h="1038">
                  <a:moveTo>
                    <a:pt x="1871" y="0"/>
                  </a:moveTo>
                  <a:lnTo>
                    <a:pt x="0" y="614"/>
                  </a:lnTo>
                  <a:lnTo>
                    <a:pt x="2641" y="1038"/>
                  </a:lnTo>
                  <a:lnTo>
                    <a:pt x="4735" y="1038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rgbClr val="0A1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113"/>
            <p:cNvSpPr>
              <a:spLocks/>
            </p:cNvSpPr>
            <p:nvPr/>
          </p:nvSpPr>
          <p:spPr bwMode="auto">
            <a:xfrm>
              <a:off x="4403726" y="4551363"/>
              <a:ext cx="839788" cy="96838"/>
            </a:xfrm>
            <a:custGeom>
              <a:avLst/>
              <a:gdLst>
                <a:gd name="T0" fmla="*/ 0 w 3703"/>
                <a:gd name="T1" fmla="*/ 424 h 424"/>
                <a:gd name="T2" fmla="*/ 1062 w 3703"/>
                <a:gd name="T3" fmla="*/ 0 h 424"/>
                <a:gd name="T4" fmla="*/ 3703 w 3703"/>
                <a:gd name="T5" fmla="*/ 424 h 424"/>
                <a:gd name="T6" fmla="*/ 0 w 3703"/>
                <a:gd name="T7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3" h="424">
                  <a:moveTo>
                    <a:pt x="0" y="424"/>
                  </a:moveTo>
                  <a:lnTo>
                    <a:pt x="1062" y="0"/>
                  </a:lnTo>
                  <a:lnTo>
                    <a:pt x="3703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081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4546601" y="4400550"/>
              <a:ext cx="522288" cy="150813"/>
            </a:xfrm>
            <a:custGeom>
              <a:avLst/>
              <a:gdLst>
                <a:gd name="T0" fmla="*/ 430 w 2301"/>
                <a:gd name="T1" fmla="*/ 667 h 667"/>
                <a:gd name="T2" fmla="*/ 0 w 2301"/>
                <a:gd name="T3" fmla="*/ 0 h 667"/>
                <a:gd name="T4" fmla="*/ 2301 w 2301"/>
                <a:gd name="T5" fmla="*/ 53 h 667"/>
                <a:gd name="T6" fmla="*/ 430 w 2301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1" h="667">
                  <a:moveTo>
                    <a:pt x="430" y="667"/>
                  </a:moveTo>
                  <a:lnTo>
                    <a:pt x="0" y="0"/>
                  </a:lnTo>
                  <a:lnTo>
                    <a:pt x="2301" y="53"/>
                  </a:lnTo>
                  <a:lnTo>
                    <a:pt x="430" y="667"/>
                  </a:lnTo>
                  <a:close/>
                </a:path>
              </a:pathLst>
            </a:custGeom>
            <a:solidFill>
              <a:srgbClr val="071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auto">
            <a:xfrm>
              <a:off x="4233863" y="4400550"/>
              <a:ext cx="409575" cy="247650"/>
            </a:xfrm>
            <a:custGeom>
              <a:avLst/>
              <a:gdLst>
                <a:gd name="T0" fmla="*/ 1381 w 1811"/>
                <a:gd name="T1" fmla="*/ 0 h 1091"/>
                <a:gd name="T2" fmla="*/ 0 w 1811"/>
                <a:gd name="T3" fmla="*/ 1091 h 1091"/>
                <a:gd name="T4" fmla="*/ 749 w 1811"/>
                <a:gd name="T5" fmla="*/ 1091 h 1091"/>
                <a:gd name="T6" fmla="*/ 1811 w 1811"/>
                <a:gd name="T7" fmla="*/ 667 h 1091"/>
                <a:gd name="T8" fmla="*/ 1381 w 1811"/>
                <a:gd name="T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091">
                  <a:moveTo>
                    <a:pt x="1381" y="0"/>
                  </a:moveTo>
                  <a:lnTo>
                    <a:pt x="0" y="1091"/>
                  </a:lnTo>
                  <a:lnTo>
                    <a:pt x="749" y="1091"/>
                  </a:lnTo>
                  <a:lnTo>
                    <a:pt x="1811" y="66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061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4546601" y="4049713"/>
              <a:ext cx="522288" cy="363538"/>
            </a:xfrm>
            <a:custGeom>
              <a:avLst/>
              <a:gdLst>
                <a:gd name="T0" fmla="*/ 1893 w 2301"/>
                <a:gd name="T1" fmla="*/ 0 h 1602"/>
                <a:gd name="T2" fmla="*/ 0 w 2301"/>
                <a:gd name="T3" fmla="*/ 1549 h 1602"/>
                <a:gd name="T4" fmla="*/ 2301 w 2301"/>
                <a:gd name="T5" fmla="*/ 1602 h 1602"/>
                <a:gd name="T6" fmla="*/ 1893 w 2301"/>
                <a:gd name="T7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1" h="1602">
                  <a:moveTo>
                    <a:pt x="1893" y="0"/>
                  </a:moveTo>
                  <a:lnTo>
                    <a:pt x="0" y="1549"/>
                  </a:lnTo>
                  <a:lnTo>
                    <a:pt x="2301" y="1602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0D2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4394201" y="4049713"/>
              <a:ext cx="581025" cy="350838"/>
            </a:xfrm>
            <a:custGeom>
              <a:avLst/>
              <a:gdLst>
                <a:gd name="T0" fmla="*/ 2561 w 2561"/>
                <a:gd name="T1" fmla="*/ 0 h 1549"/>
                <a:gd name="T2" fmla="*/ 0 w 2561"/>
                <a:gd name="T3" fmla="*/ 172 h 1549"/>
                <a:gd name="T4" fmla="*/ 668 w 2561"/>
                <a:gd name="T5" fmla="*/ 1549 h 1549"/>
                <a:gd name="T6" fmla="*/ 2561 w 2561"/>
                <a:gd name="T7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1" h="1549">
                  <a:moveTo>
                    <a:pt x="2561" y="0"/>
                  </a:moveTo>
                  <a:lnTo>
                    <a:pt x="0" y="172"/>
                  </a:lnTo>
                  <a:lnTo>
                    <a:pt x="668" y="154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4394201" y="3619500"/>
              <a:ext cx="581025" cy="468313"/>
            </a:xfrm>
            <a:custGeom>
              <a:avLst/>
              <a:gdLst>
                <a:gd name="T0" fmla="*/ 2561 w 2561"/>
                <a:gd name="T1" fmla="*/ 1893 h 2065"/>
                <a:gd name="T2" fmla="*/ 2098 w 2561"/>
                <a:gd name="T3" fmla="*/ 0 h 2065"/>
                <a:gd name="T4" fmla="*/ 0 w 2561"/>
                <a:gd name="T5" fmla="*/ 2065 h 2065"/>
                <a:gd name="T6" fmla="*/ 2561 w 2561"/>
                <a:gd name="T7" fmla="*/ 1893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1" h="2065">
                  <a:moveTo>
                    <a:pt x="2561" y="1893"/>
                  </a:moveTo>
                  <a:lnTo>
                    <a:pt x="2098" y="0"/>
                  </a:lnTo>
                  <a:lnTo>
                    <a:pt x="0" y="2065"/>
                  </a:lnTo>
                  <a:lnTo>
                    <a:pt x="2561" y="1893"/>
                  </a:lnTo>
                  <a:close/>
                </a:path>
              </a:pathLst>
            </a:custGeom>
            <a:solidFill>
              <a:srgbClr val="174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4656138" y="3114675"/>
              <a:ext cx="471488" cy="504825"/>
            </a:xfrm>
            <a:custGeom>
              <a:avLst/>
              <a:gdLst>
                <a:gd name="T0" fmla="*/ 0 w 2077"/>
                <a:gd name="T1" fmla="*/ 226 h 2226"/>
                <a:gd name="T2" fmla="*/ 946 w 2077"/>
                <a:gd name="T3" fmla="*/ 2226 h 2226"/>
                <a:gd name="T4" fmla="*/ 2077 w 2077"/>
                <a:gd name="T5" fmla="*/ 0 h 2226"/>
                <a:gd name="T6" fmla="*/ 0 w 2077"/>
                <a:gd name="T7" fmla="*/ 226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7" h="2226">
                  <a:moveTo>
                    <a:pt x="0" y="226"/>
                  </a:moveTo>
                  <a:lnTo>
                    <a:pt x="946" y="2226"/>
                  </a:lnTo>
                  <a:lnTo>
                    <a:pt x="2077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4416426" y="3167063"/>
              <a:ext cx="454025" cy="452438"/>
            </a:xfrm>
            <a:custGeom>
              <a:avLst/>
              <a:gdLst>
                <a:gd name="T0" fmla="*/ 1055 w 2001"/>
                <a:gd name="T1" fmla="*/ 0 h 2000"/>
                <a:gd name="T2" fmla="*/ 0 w 2001"/>
                <a:gd name="T3" fmla="*/ 1473 h 2000"/>
                <a:gd name="T4" fmla="*/ 2001 w 2001"/>
                <a:gd name="T5" fmla="*/ 2000 h 2000"/>
                <a:gd name="T6" fmla="*/ 1055 w 2001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1" h="2000">
                  <a:moveTo>
                    <a:pt x="1055" y="0"/>
                  </a:moveTo>
                  <a:lnTo>
                    <a:pt x="0" y="1473"/>
                  </a:lnTo>
                  <a:lnTo>
                    <a:pt x="2001" y="2000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1B4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auto">
            <a:xfrm>
              <a:off x="4144963" y="3167063"/>
              <a:ext cx="511175" cy="333375"/>
            </a:xfrm>
            <a:custGeom>
              <a:avLst/>
              <a:gdLst>
                <a:gd name="T0" fmla="*/ 1199 w 2254"/>
                <a:gd name="T1" fmla="*/ 1473 h 1473"/>
                <a:gd name="T2" fmla="*/ 0 w 2254"/>
                <a:gd name="T3" fmla="*/ 1232 h 1473"/>
                <a:gd name="T4" fmla="*/ 0 w 2254"/>
                <a:gd name="T5" fmla="*/ 991 h 1473"/>
                <a:gd name="T6" fmla="*/ 2254 w 2254"/>
                <a:gd name="T7" fmla="*/ 0 h 1473"/>
                <a:gd name="T8" fmla="*/ 1199 w 2254"/>
                <a:gd name="T9" fmla="*/ 147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4" h="1473">
                  <a:moveTo>
                    <a:pt x="1199" y="1473"/>
                  </a:moveTo>
                  <a:lnTo>
                    <a:pt x="0" y="1232"/>
                  </a:lnTo>
                  <a:lnTo>
                    <a:pt x="0" y="991"/>
                  </a:lnTo>
                  <a:lnTo>
                    <a:pt x="2254" y="0"/>
                  </a:lnTo>
                  <a:lnTo>
                    <a:pt x="1199" y="1473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4284663" y="3500438"/>
              <a:ext cx="585788" cy="427038"/>
            </a:xfrm>
            <a:custGeom>
              <a:avLst/>
              <a:gdLst>
                <a:gd name="T0" fmla="*/ 581 w 2582"/>
                <a:gd name="T1" fmla="*/ 0 h 1883"/>
                <a:gd name="T2" fmla="*/ 0 w 2582"/>
                <a:gd name="T3" fmla="*/ 1883 h 1883"/>
                <a:gd name="T4" fmla="*/ 2582 w 2582"/>
                <a:gd name="T5" fmla="*/ 527 h 1883"/>
                <a:gd name="T6" fmla="*/ 581 w 2582"/>
                <a:gd name="T7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2" h="1883">
                  <a:moveTo>
                    <a:pt x="581" y="0"/>
                  </a:moveTo>
                  <a:lnTo>
                    <a:pt x="0" y="1883"/>
                  </a:lnTo>
                  <a:lnTo>
                    <a:pt x="2582" y="52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1B4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auto">
            <a:xfrm>
              <a:off x="4189413" y="3716338"/>
              <a:ext cx="204788" cy="593725"/>
            </a:xfrm>
            <a:custGeom>
              <a:avLst/>
              <a:gdLst>
                <a:gd name="T0" fmla="*/ 0 w 905"/>
                <a:gd name="T1" fmla="*/ 0 h 2621"/>
                <a:gd name="T2" fmla="*/ 443 w 905"/>
                <a:gd name="T3" fmla="*/ 2621 h 2621"/>
                <a:gd name="T4" fmla="*/ 905 w 905"/>
                <a:gd name="T5" fmla="*/ 1642 h 2621"/>
                <a:gd name="T6" fmla="*/ 0 w 905"/>
                <a:gd name="T7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5" h="2621">
                  <a:moveTo>
                    <a:pt x="0" y="0"/>
                  </a:moveTo>
                  <a:lnTo>
                    <a:pt x="443" y="2621"/>
                  </a:lnTo>
                  <a:lnTo>
                    <a:pt x="905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124"/>
            <p:cNvSpPr>
              <a:spLocks/>
            </p:cNvSpPr>
            <p:nvPr/>
          </p:nvSpPr>
          <p:spPr bwMode="auto">
            <a:xfrm>
              <a:off x="4302126" y="3619500"/>
              <a:ext cx="568325" cy="468313"/>
            </a:xfrm>
            <a:custGeom>
              <a:avLst/>
              <a:gdLst>
                <a:gd name="T0" fmla="*/ 412 w 2510"/>
                <a:gd name="T1" fmla="*/ 2065 h 2065"/>
                <a:gd name="T2" fmla="*/ 2510 w 2510"/>
                <a:gd name="T3" fmla="*/ 0 h 2065"/>
                <a:gd name="T4" fmla="*/ 0 w 2510"/>
                <a:gd name="T5" fmla="*/ 1318 h 2065"/>
                <a:gd name="T6" fmla="*/ 412 w 2510"/>
                <a:gd name="T7" fmla="*/ 2065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0" h="2065">
                  <a:moveTo>
                    <a:pt x="412" y="2065"/>
                  </a:moveTo>
                  <a:lnTo>
                    <a:pt x="2510" y="0"/>
                  </a:lnTo>
                  <a:lnTo>
                    <a:pt x="0" y="1318"/>
                  </a:lnTo>
                  <a:lnTo>
                    <a:pt x="412" y="2065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auto">
            <a:xfrm>
              <a:off x="4144963" y="4310063"/>
              <a:ext cx="401638" cy="338138"/>
            </a:xfrm>
            <a:custGeom>
              <a:avLst/>
              <a:gdLst>
                <a:gd name="T0" fmla="*/ 640 w 1770"/>
                <a:gd name="T1" fmla="*/ 0 h 1489"/>
                <a:gd name="T2" fmla="*/ 1770 w 1770"/>
                <a:gd name="T3" fmla="*/ 398 h 1489"/>
                <a:gd name="T4" fmla="*/ 389 w 1770"/>
                <a:gd name="T5" fmla="*/ 1489 h 1489"/>
                <a:gd name="T6" fmla="*/ 0 w 1770"/>
                <a:gd name="T7" fmla="*/ 1489 h 1489"/>
                <a:gd name="T8" fmla="*/ 0 w 1770"/>
                <a:gd name="T9" fmla="*/ 1319 h 1489"/>
                <a:gd name="T10" fmla="*/ 640 w 1770"/>
                <a:gd name="T11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0" h="1489">
                  <a:moveTo>
                    <a:pt x="640" y="0"/>
                  </a:moveTo>
                  <a:lnTo>
                    <a:pt x="1770" y="398"/>
                  </a:lnTo>
                  <a:lnTo>
                    <a:pt x="389" y="1489"/>
                  </a:lnTo>
                  <a:lnTo>
                    <a:pt x="0" y="1489"/>
                  </a:lnTo>
                  <a:lnTo>
                    <a:pt x="0" y="131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71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4144963" y="3721100"/>
              <a:ext cx="144463" cy="889000"/>
            </a:xfrm>
            <a:custGeom>
              <a:avLst/>
              <a:gdLst>
                <a:gd name="T0" fmla="*/ 0 w 640"/>
                <a:gd name="T1" fmla="*/ 3916 h 3916"/>
                <a:gd name="T2" fmla="*/ 640 w 640"/>
                <a:gd name="T3" fmla="*/ 2597 h 3916"/>
                <a:gd name="T4" fmla="*/ 211 w 640"/>
                <a:gd name="T5" fmla="*/ 0 h 3916"/>
                <a:gd name="T6" fmla="*/ 0 w 640"/>
                <a:gd name="T7" fmla="*/ 922 h 3916"/>
                <a:gd name="T8" fmla="*/ 0 w 640"/>
                <a:gd name="T9" fmla="*/ 3916 h 3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3916">
                  <a:moveTo>
                    <a:pt x="0" y="3916"/>
                  </a:moveTo>
                  <a:lnTo>
                    <a:pt x="640" y="2597"/>
                  </a:lnTo>
                  <a:lnTo>
                    <a:pt x="211" y="0"/>
                  </a:lnTo>
                  <a:lnTo>
                    <a:pt x="0" y="922"/>
                  </a:lnTo>
                  <a:lnTo>
                    <a:pt x="0" y="3916"/>
                  </a:lnTo>
                  <a:close/>
                </a:path>
              </a:pathLst>
            </a:custGeom>
            <a:solidFill>
              <a:srgbClr val="061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auto">
            <a:xfrm>
              <a:off x="4144963" y="3617913"/>
              <a:ext cx="47625" cy="312738"/>
            </a:xfrm>
            <a:custGeom>
              <a:avLst/>
              <a:gdLst>
                <a:gd name="T0" fmla="*/ 0 w 210"/>
                <a:gd name="T1" fmla="*/ 1381 h 1381"/>
                <a:gd name="T2" fmla="*/ 210 w 210"/>
                <a:gd name="T3" fmla="*/ 462 h 1381"/>
                <a:gd name="T4" fmla="*/ 0 w 210"/>
                <a:gd name="T5" fmla="*/ 0 h 1381"/>
                <a:gd name="T6" fmla="*/ 0 w 210"/>
                <a:gd name="T7" fmla="*/ 1381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381">
                  <a:moveTo>
                    <a:pt x="0" y="1381"/>
                  </a:moveTo>
                  <a:lnTo>
                    <a:pt x="210" y="462"/>
                  </a:lnTo>
                  <a:lnTo>
                    <a:pt x="0" y="0"/>
                  </a:lnTo>
                  <a:lnTo>
                    <a:pt x="0" y="1381"/>
                  </a:lnTo>
                  <a:close/>
                </a:path>
              </a:pathLst>
            </a:custGeom>
            <a:solidFill>
              <a:srgbClr val="0C2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128"/>
            <p:cNvSpPr>
              <a:spLocks/>
            </p:cNvSpPr>
            <p:nvPr/>
          </p:nvSpPr>
          <p:spPr bwMode="auto">
            <a:xfrm>
              <a:off x="5029201" y="2209800"/>
              <a:ext cx="933450" cy="427038"/>
            </a:xfrm>
            <a:custGeom>
              <a:avLst/>
              <a:gdLst>
                <a:gd name="T0" fmla="*/ 0 w 4115"/>
                <a:gd name="T1" fmla="*/ 401 h 1885"/>
                <a:gd name="T2" fmla="*/ 2280 w 4115"/>
                <a:gd name="T3" fmla="*/ 1885 h 1885"/>
                <a:gd name="T4" fmla="*/ 4115 w 4115"/>
                <a:gd name="T5" fmla="*/ 0 h 1885"/>
                <a:gd name="T6" fmla="*/ 1901 w 4115"/>
                <a:gd name="T7" fmla="*/ 0 h 1885"/>
                <a:gd name="T8" fmla="*/ 0 w 4115"/>
                <a:gd name="T9" fmla="*/ 401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5" h="1885">
                  <a:moveTo>
                    <a:pt x="0" y="401"/>
                  </a:moveTo>
                  <a:lnTo>
                    <a:pt x="2280" y="1885"/>
                  </a:lnTo>
                  <a:lnTo>
                    <a:pt x="4115" y="0"/>
                  </a:lnTo>
                  <a:lnTo>
                    <a:pt x="1901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75A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auto">
            <a:xfrm>
              <a:off x="4429126" y="2411413"/>
              <a:ext cx="406400" cy="463550"/>
            </a:xfrm>
            <a:custGeom>
              <a:avLst/>
              <a:gdLst>
                <a:gd name="T0" fmla="*/ 1424 w 1793"/>
                <a:gd name="T1" fmla="*/ 0 h 2045"/>
                <a:gd name="T2" fmla="*/ 0 w 1793"/>
                <a:gd name="T3" fmla="*/ 567 h 2045"/>
                <a:gd name="T4" fmla="*/ 1793 w 1793"/>
                <a:gd name="T5" fmla="*/ 2045 h 2045"/>
                <a:gd name="T6" fmla="*/ 1424 w 1793"/>
                <a:gd name="T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3" h="2045">
                  <a:moveTo>
                    <a:pt x="1424" y="0"/>
                  </a:moveTo>
                  <a:lnTo>
                    <a:pt x="0" y="567"/>
                  </a:lnTo>
                  <a:lnTo>
                    <a:pt x="1793" y="2045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558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4752976" y="2300288"/>
              <a:ext cx="457200" cy="436563"/>
            </a:xfrm>
            <a:custGeom>
              <a:avLst/>
              <a:gdLst>
                <a:gd name="T0" fmla="*/ 0 w 2018"/>
                <a:gd name="T1" fmla="*/ 487 h 1925"/>
                <a:gd name="T2" fmla="*/ 1222 w 2018"/>
                <a:gd name="T3" fmla="*/ 0 h 1925"/>
                <a:gd name="T4" fmla="*/ 2018 w 2018"/>
                <a:gd name="T5" fmla="*/ 1925 h 1925"/>
                <a:gd name="T6" fmla="*/ 0 w 2018"/>
                <a:gd name="T7" fmla="*/ 487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8" h="1925">
                  <a:moveTo>
                    <a:pt x="0" y="487"/>
                  </a:moveTo>
                  <a:lnTo>
                    <a:pt x="1222" y="0"/>
                  </a:lnTo>
                  <a:lnTo>
                    <a:pt x="2018" y="1925"/>
                  </a:lnTo>
                  <a:lnTo>
                    <a:pt x="0" y="487"/>
                  </a:lnTo>
                  <a:close/>
                </a:path>
              </a:pathLst>
            </a:custGeom>
            <a:solidFill>
              <a:srgbClr val="8CB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03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48376" y="2337620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33"/>
          </p:nvPr>
        </p:nvSpPr>
        <p:spPr>
          <a:xfrm>
            <a:off x="2411613" y="2337620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0" y="2337620"/>
            <a:ext cx="2411614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285138" y="2337620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36"/>
          </p:nvPr>
        </p:nvSpPr>
        <p:spPr>
          <a:xfrm>
            <a:off x="9721900" y="2337620"/>
            <a:ext cx="2470099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78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340397"/>
            <a:ext cx="12192000" cy="2984860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0" indent="0" algn="ctr">
              <a:buNone/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6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01601"/>
            <a:ext cx="12192000" cy="890337"/>
          </a:xfrm>
          <a:prstGeom prst="rect">
            <a:avLst/>
          </a:prstGeom>
          <a:solidFill>
            <a:schemeClr val="tx2">
              <a:lumMod val="50000"/>
              <a:lumOff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"/>
            <a:ext cx="12192000" cy="101601"/>
            <a:chOff x="0" y="-1"/>
            <a:chExt cx="12192000" cy="10160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92000" cy="10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Parallelogram 2"/>
            <p:cNvSpPr/>
            <p:nvPr userDrawn="1"/>
          </p:nvSpPr>
          <p:spPr>
            <a:xfrm>
              <a:off x="107918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Parallelogram 4"/>
            <p:cNvSpPr/>
            <p:nvPr userDrawn="1"/>
          </p:nvSpPr>
          <p:spPr>
            <a:xfrm>
              <a:off x="10102850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arallelogram 5"/>
            <p:cNvSpPr/>
            <p:nvPr userDrawn="1"/>
          </p:nvSpPr>
          <p:spPr>
            <a:xfrm>
              <a:off x="9413875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8724900" y="-1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8035925" y="0"/>
              <a:ext cx="749300" cy="101600"/>
            </a:xfrm>
            <a:prstGeom prst="parallelogram">
              <a:avLst>
                <a:gd name="adj" fmla="val 56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1480799" y="-1"/>
              <a:ext cx="711201" cy="101600"/>
            </a:xfrm>
            <a:custGeom>
              <a:avLst/>
              <a:gdLst>
                <a:gd name="connsiteX0" fmla="*/ 57150 w 711201"/>
                <a:gd name="connsiteY0" fmla="*/ 0 h 101600"/>
                <a:gd name="connsiteX1" fmla="*/ 711201 w 711201"/>
                <a:gd name="connsiteY1" fmla="*/ 0 h 101600"/>
                <a:gd name="connsiteX2" fmla="*/ 711201 w 711201"/>
                <a:gd name="connsiteY2" fmla="*/ 101600 h 101600"/>
                <a:gd name="connsiteX3" fmla="*/ 0 w 711201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1" h="101600">
                  <a:moveTo>
                    <a:pt x="57150" y="0"/>
                  </a:moveTo>
                  <a:lnTo>
                    <a:pt x="711201" y="0"/>
                  </a:lnTo>
                  <a:lnTo>
                    <a:pt x="711201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Hexagon 13"/>
          <p:cNvSpPr/>
          <p:nvPr userDrawn="1"/>
        </p:nvSpPr>
        <p:spPr>
          <a:xfrm rot="5400000">
            <a:off x="11492366" y="6219371"/>
            <a:ext cx="511175" cy="413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799" y="6256922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457085"/>
            <a:ext cx="5921829" cy="433468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03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2" r:id="rId3"/>
    <p:sldLayoutId id="2147483654" r:id="rId4"/>
    <p:sldLayoutId id="2147483672" r:id="rId5"/>
    <p:sldLayoutId id="2147483657" r:id="rId6"/>
    <p:sldLayoutId id="2147483656" r:id="rId7"/>
    <p:sldLayoutId id="2147483649" r:id="rId8"/>
    <p:sldLayoutId id="2147483655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68" r:id="rId21"/>
    <p:sldLayoutId id="2147483670" r:id="rId22"/>
    <p:sldLayoutId id="2147483671" r:id="rId23"/>
    <p:sldLayoutId id="2147483673" r:id="rId24"/>
    <p:sldLayoutId id="2147483674" r:id="rId25"/>
    <p:sldLayoutId id="2147483675" r:id="rId26"/>
    <p:sldLayoutId id="2147483676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jf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95934" y="3061262"/>
            <a:ext cx="608722" cy="883562"/>
            <a:chOff x="8591550" y="2065338"/>
            <a:chExt cx="474663" cy="688975"/>
          </a:xfrm>
          <a:solidFill>
            <a:schemeClr val="accent1"/>
          </a:solidFill>
        </p:grpSpPr>
        <p:sp>
          <p:nvSpPr>
            <p:cNvPr id="3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2643985" y="3061262"/>
            <a:ext cx="7218662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통합 인증을 위한 </a:t>
            </a:r>
            <a:r>
              <a:rPr lang="en-US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r>
              <a:rPr lang="ko-KR" altLang="en-US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아이디어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04656" y="3749963"/>
            <a:ext cx="7297320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PUF Utilization Idea for Integrated Certification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19699280">
            <a:off x="6835367" y="-539673"/>
            <a:ext cx="5509976" cy="7997748"/>
            <a:chOff x="8591550" y="2065338"/>
            <a:chExt cx="474663" cy="688975"/>
          </a:xfrm>
          <a:solidFill>
            <a:schemeClr val="bg1">
              <a:alpha val="1000"/>
            </a:schemeClr>
          </a:solidFill>
        </p:grpSpPr>
        <p:sp>
          <p:nvSpPr>
            <p:cNvPr id="8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DAB446A-5E16-48CC-BE65-4E0F08BB25D2}"/>
              </a:ext>
            </a:extLst>
          </p:cNvPr>
          <p:cNvSpPr txBox="1"/>
          <p:nvPr/>
        </p:nvSpPr>
        <p:spPr>
          <a:xfrm>
            <a:off x="9531361" y="5869858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</a:t>
            </a: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 이기정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46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1292880" y="2291069"/>
            <a:ext cx="1521933" cy="152193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3973859" y="2291069"/>
            <a:ext cx="1521933" cy="1521933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chemeClr val="bg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800237" y="2117447"/>
            <a:ext cx="1868076" cy="1868076"/>
            <a:chOff x="3800237" y="2257147"/>
            <a:chExt cx="1868076" cy="1868076"/>
          </a:xfrm>
        </p:grpSpPr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5176020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756252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477110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30504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5477110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30504F"/>
            </a:solidFill>
            <a:ln>
              <a:solidFill>
                <a:srgbClr val="30504F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5176020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756252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4287036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3937595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800237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800237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3937595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4287036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12" name="Oval 5"/>
          <p:cNvSpPr>
            <a:spLocks noChangeArrowheads="1"/>
          </p:cNvSpPr>
          <p:nvPr/>
        </p:nvSpPr>
        <p:spPr bwMode="auto">
          <a:xfrm>
            <a:off x="6720035" y="2291069"/>
            <a:ext cx="1521933" cy="1521933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546413" y="2117447"/>
            <a:ext cx="1868076" cy="1868076"/>
            <a:chOff x="6546413" y="2257147"/>
            <a:chExt cx="1868076" cy="1868076"/>
          </a:xfrm>
        </p:grpSpPr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7922196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7502428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8223286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8223286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7922196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7502428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20" name="Freeform 12"/>
            <p:cNvSpPr>
              <a:spLocks/>
            </p:cNvSpPr>
            <p:nvPr/>
          </p:nvSpPr>
          <p:spPr bwMode="auto">
            <a:xfrm>
              <a:off x="7033212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21" name="Freeform 13"/>
            <p:cNvSpPr>
              <a:spLocks/>
            </p:cNvSpPr>
            <p:nvPr/>
          </p:nvSpPr>
          <p:spPr bwMode="auto">
            <a:xfrm>
              <a:off x="6683771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22" name="Freeform 14"/>
            <p:cNvSpPr>
              <a:spLocks/>
            </p:cNvSpPr>
            <p:nvPr/>
          </p:nvSpPr>
          <p:spPr bwMode="auto">
            <a:xfrm>
              <a:off x="6546413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23" name="Freeform 15"/>
            <p:cNvSpPr>
              <a:spLocks/>
            </p:cNvSpPr>
            <p:nvPr/>
          </p:nvSpPr>
          <p:spPr bwMode="auto">
            <a:xfrm>
              <a:off x="6546413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24" name="Freeform 16"/>
            <p:cNvSpPr>
              <a:spLocks/>
            </p:cNvSpPr>
            <p:nvPr/>
          </p:nvSpPr>
          <p:spPr bwMode="auto">
            <a:xfrm>
              <a:off x="6683771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25" name="Freeform 17"/>
            <p:cNvSpPr>
              <a:spLocks/>
            </p:cNvSpPr>
            <p:nvPr/>
          </p:nvSpPr>
          <p:spPr bwMode="auto">
            <a:xfrm>
              <a:off x="7033212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26" name="Oval 5"/>
          <p:cNvSpPr>
            <a:spLocks noChangeArrowheads="1"/>
          </p:cNvSpPr>
          <p:nvPr/>
        </p:nvSpPr>
        <p:spPr bwMode="auto">
          <a:xfrm>
            <a:off x="9410818" y="2291069"/>
            <a:ext cx="1521933" cy="1521933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chemeClr val="bg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9237196" y="2117447"/>
            <a:ext cx="1868076" cy="1868076"/>
            <a:chOff x="9237196" y="2257147"/>
            <a:chExt cx="1868076" cy="1868076"/>
          </a:xfrm>
        </p:grpSpPr>
        <p:sp>
          <p:nvSpPr>
            <p:cNvPr id="128" name="Freeform 6"/>
            <p:cNvSpPr>
              <a:spLocks/>
            </p:cNvSpPr>
            <p:nvPr/>
          </p:nvSpPr>
          <p:spPr bwMode="auto">
            <a:xfrm>
              <a:off x="10612979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29" name="Freeform 7"/>
            <p:cNvSpPr>
              <a:spLocks/>
            </p:cNvSpPr>
            <p:nvPr/>
          </p:nvSpPr>
          <p:spPr bwMode="auto">
            <a:xfrm>
              <a:off x="10193211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0" name="Freeform 8"/>
            <p:cNvSpPr>
              <a:spLocks/>
            </p:cNvSpPr>
            <p:nvPr/>
          </p:nvSpPr>
          <p:spPr bwMode="auto">
            <a:xfrm>
              <a:off x="10914069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10914069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10612979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3" name="Freeform 11"/>
            <p:cNvSpPr>
              <a:spLocks/>
            </p:cNvSpPr>
            <p:nvPr/>
          </p:nvSpPr>
          <p:spPr bwMode="auto">
            <a:xfrm>
              <a:off x="10193211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4" name="Freeform 12"/>
            <p:cNvSpPr>
              <a:spLocks/>
            </p:cNvSpPr>
            <p:nvPr/>
          </p:nvSpPr>
          <p:spPr bwMode="auto">
            <a:xfrm>
              <a:off x="9723995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5" name="Freeform 13"/>
            <p:cNvSpPr>
              <a:spLocks/>
            </p:cNvSpPr>
            <p:nvPr/>
          </p:nvSpPr>
          <p:spPr bwMode="auto">
            <a:xfrm>
              <a:off x="9374554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9237196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9237196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8" name="Freeform 16"/>
            <p:cNvSpPr>
              <a:spLocks/>
            </p:cNvSpPr>
            <p:nvPr/>
          </p:nvSpPr>
          <p:spPr bwMode="auto">
            <a:xfrm>
              <a:off x="9374554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14AC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9723995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14AC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119258" y="2117447"/>
            <a:ext cx="1868076" cy="1868076"/>
            <a:chOff x="1119258" y="2257147"/>
            <a:chExt cx="1868076" cy="1868076"/>
          </a:xfrm>
        </p:grpSpPr>
        <p:sp>
          <p:nvSpPr>
            <p:cNvPr id="141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20484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2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3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20484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4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20484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20484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20484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2048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895307" y="4097607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password</a:t>
            </a:r>
            <a:endParaRPr lang="id-ID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79647" y="4097607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fqpt0731</a:t>
            </a:r>
            <a:endParaRPr lang="id-ID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321824" y="4097607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fqpt0731!^^</a:t>
            </a:r>
            <a:endParaRPr lang="id-ID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081917" y="4097607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  <a:latin typeface="Neris Thin" panose="00000300000000000000" pitchFamily="50" charset="0"/>
              </a:rPr>
              <a:t>+W[}(EPp(2:4ttNy</a:t>
            </a:r>
          </a:p>
        </p:txBody>
      </p:sp>
      <p:sp>
        <p:nvSpPr>
          <p:cNvPr id="178" name="Title 1"/>
          <p:cNvSpPr txBox="1">
            <a:spLocks/>
          </p:cNvSpPr>
          <p:nvPr/>
        </p:nvSpPr>
        <p:spPr>
          <a:xfrm>
            <a:off x="325186" y="335165"/>
            <a:ext cx="6786814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비밀번호와 난수 </a:t>
            </a:r>
            <a:r>
              <a:rPr lang="id-ID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Password and A Random Number</a:t>
            </a:r>
            <a:r>
              <a:rPr lang="id-ID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Neris Black" panose="00000A00000000000000" pitchFamily="50" charset="0"/>
            </a:endParaRPr>
          </a:p>
        </p:txBody>
      </p:sp>
      <p:grpSp>
        <p:nvGrpSpPr>
          <p:cNvPr id="84" name="Group 298">
            <a:extLst>
              <a:ext uri="{FF2B5EF4-FFF2-40B4-BE49-F238E27FC236}">
                <a16:creationId xmlns:a16="http://schemas.microsoft.com/office/drawing/2014/main" id="{B8CCF067-7B68-4F42-B24F-8534DA702FA5}"/>
              </a:ext>
            </a:extLst>
          </p:cNvPr>
          <p:cNvGrpSpPr/>
          <p:nvPr/>
        </p:nvGrpSpPr>
        <p:grpSpPr>
          <a:xfrm>
            <a:off x="1756420" y="2816877"/>
            <a:ext cx="594852" cy="521009"/>
            <a:chOff x="8850313" y="1133475"/>
            <a:chExt cx="690562" cy="604838"/>
          </a:xfrm>
          <a:solidFill>
            <a:schemeClr val="bg1"/>
          </a:solidFill>
        </p:grpSpPr>
        <p:sp>
          <p:nvSpPr>
            <p:cNvPr id="85" name="Freeform 50">
              <a:extLst>
                <a:ext uri="{FF2B5EF4-FFF2-40B4-BE49-F238E27FC236}">
                  <a16:creationId xmlns:a16="http://schemas.microsoft.com/office/drawing/2014/main" id="{A424D437-A334-40A9-A314-A66333E15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0313" y="1133475"/>
              <a:ext cx="690562" cy="604838"/>
            </a:xfrm>
            <a:custGeom>
              <a:avLst/>
              <a:gdLst>
                <a:gd name="T0" fmla="*/ 8326 w 16095"/>
                <a:gd name="T1" fmla="*/ 13008 h 14096"/>
                <a:gd name="T2" fmla="*/ 8191 w 16095"/>
                <a:gd name="T3" fmla="*/ 13069 h 14096"/>
                <a:gd name="T4" fmla="*/ 8048 w 16095"/>
                <a:gd name="T5" fmla="*/ 13090 h 14096"/>
                <a:gd name="T6" fmla="*/ 7903 w 16095"/>
                <a:gd name="T7" fmla="*/ 13069 h 14096"/>
                <a:gd name="T8" fmla="*/ 7768 w 16095"/>
                <a:gd name="T9" fmla="*/ 13008 h 14096"/>
                <a:gd name="T10" fmla="*/ 1995 w 16095"/>
                <a:gd name="T11" fmla="*/ 7293 h 14096"/>
                <a:gd name="T12" fmla="*/ 1368 w 16095"/>
                <a:gd name="T13" fmla="*/ 6355 h 14096"/>
                <a:gd name="T14" fmla="*/ 1055 w 16095"/>
                <a:gd name="T15" fmla="*/ 5309 h 14096"/>
                <a:gd name="T16" fmla="*/ 1055 w 16095"/>
                <a:gd name="T17" fmla="*/ 4226 h 14096"/>
                <a:gd name="T18" fmla="*/ 1368 w 16095"/>
                <a:gd name="T19" fmla="*/ 3179 h 14096"/>
                <a:gd name="T20" fmla="*/ 1995 w 16095"/>
                <a:gd name="T21" fmla="*/ 2241 h 14096"/>
                <a:gd name="T22" fmla="*/ 2857 w 16095"/>
                <a:gd name="T23" fmla="*/ 1536 h 14096"/>
                <a:gd name="T24" fmla="*/ 3845 w 16095"/>
                <a:gd name="T25" fmla="*/ 1126 h 14096"/>
                <a:gd name="T26" fmla="*/ 4896 w 16095"/>
                <a:gd name="T27" fmla="*/ 1005 h 14096"/>
                <a:gd name="T28" fmla="*/ 5943 w 16095"/>
                <a:gd name="T29" fmla="*/ 1178 h 14096"/>
                <a:gd name="T30" fmla="*/ 6922 w 16095"/>
                <a:gd name="T31" fmla="*/ 1644 h 14096"/>
                <a:gd name="T32" fmla="*/ 8873 w 16095"/>
                <a:gd name="T33" fmla="*/ 1866 h 14096"/>
                <a:gd name="T34" fmla="*/ 9814 w 16095"/>
                <a:gd name="T35" fmla="*/ 1301 h 14096"/>
                <a:gd name="T36" fmla="*/ 10846 w 16095"/>
                <a:gd name="T37" fmla="*/ 1030 h 14096"/>
                <a:gd name="T38" fmla="*/ 11903 w 16095"/>
                <a:gd name="T39" fmla="*/ 1053 h 14096"/>
                <a:gd name="T40" fmla="*/ 12919 w 16095"/>
                <a:gd name="T41" fmla="*/ 1367 h 14096"/>
                <a:gd name="T42" fmla="*/ 13830 w 16095"/>
                <a:gd name="T43" fmla="*/ 1971 h 14096"/>
                <a:gd name="T44" fmla="*/ 14553 w 16095"/>
                <a:gd name="T45" fmla="*/ 2850 h 14096"/>
                <a:gd name="T46" fmla="*/ 14970 w 16095"/>
                <a:gd name="T47" fmla="*/ 3868 h 14096"/>
                <a:gd name="T48" fmla="*/ 15074 w 16095"/>
                <a:gd name="T49" fmla="*/ 4948 h 14096"/>
                <a:gd name="T50" fmla="*/ 14866 w 16095"/>
                <a:gd name="T51" fmla="*/ 6015 h 14096"/>
                <a:gd name="T52" fmla="*/ 14344 w 16095"/>
                <a:gd name="T53" fmla="*/ 6997 h 14096"/>
                <a:gd name="T54" fmla="*/ 14329 w 16095"/>
                <a:gd name="T55" fmla="*/ 1071 h 14096"/>
                <a:gd name="T56" fmla="*/ 13143 w 16095"/>
                <a:gd name="T57" fmla="*/ 364 h 14096"/>
                <a:gd name="T58" fmla="*/ 11837 w 16095"/>
                <a:gd name="T59" fmla="*/ 29 h 14096"/>
                <a:gd name="T60" fmla="*/ 10497 w 16095"/>
                <a:gd name="T61" fmla="*/ 65 h 14096"/>
                <a:gd name="T62" fmla="*/ 9205 w 16095"/>
                <a:gd name="T63" fmla="*/ 471 h 14096"/>
                <a:gd name="T64" fmla="*/ 8046 w 16095"/>
                <a:gd name="T65" fmla="*/ 1245 h 14096"/>
                <a:gd name="T66" fmla="*/ 6889 w 16095"/>
                <a:gd name="T67" fmla="*/ 471 h 14096"/>
                <a:gd name="T68" fmla="*/ 5598 w 16095"/>
                <a:gd name="T69" fmla="*/ 65 h 14096"/>
                <a:gd name="T70" fmla="*/ 4258 w 16095"/>
                <a:gd name="T71" fmla="*/ 29 h 14096"/>
                <a:gd name="T72" fmla="*/ 2953 w 16095"/>
                <a:gd name="T73" fmla="*/ 364 h 14096"/>
                <a:gd name="T74" fmla="*/ 1766 w 16095"/>
                <a:gd name="T75" fmla="*/ 1071 h 14096"/>
                <a:gd name="T76" fmla="*/ 794 w 16095"/>
                <a:gd name="T77" fmla="*/ 2140 h 14096"/>
                <a:gd name="T78" fmla="*/ 198 w 16095"/>
                <a:gd name="T79" fmla="*/ 3407 h 14096"/>
                <a:gd name="T80" fmla="*/ 0 w 16095"/>
                <a:gd name="T81" fmla="*/ 4767 h 14096"/>
                <a:gd name="T82" fmla="*/ 198 w 16095"/>
                <a:gd name="T83" fmla="*/ 6127 h 14096"/>
                <a:gd name="T84" fmla="*/ 794 w 16095"/>
                <a:gd name="T85" fmla="*/ 7395 h 14096"/>
                <a:gd name="T86" fmla="*/ 1805 w 16095"/>
                <a:gd name="T87" fmla="*/ 8534 h 14096"/>
                <a:gd name="T88" fmla="*/ 4393 w 16095"/>
                <a:gd name="T89" fmla="*/ 11099 h 14096"/>
                <a:gd name="T90" fmla="*/ 6755 w 16095"/>
                <a:gd name="T91" fmla="*/ 13439 h 14096"/>
                <a:gd name="T92" fmla="*/ 7211 w 16095"/>
                <a:gd name="T93" fmla="*/ 13847 h 14096"/>
                <a:gd name="T94" fmla="*/ 7614 w 16095"/>
                <a:gd name="T95" fmla="*/ 14034 h 14096"/>
                <a:gd name="T96" fmla="*/ 8048 w 16095"/>
                <a:gd name="T97" fmla="*/ 14096 h 14096"/>
                <a:gd name="T98" fmla="*/ 8480 w 16095"/>
                <a:gd name="T99" fmla="*/ 14034 h 14096"/>
                <a:gd name="T100" fmla="*/ 8884 w 16095"/>
                <a:gd name="T101" fmla="*/ 13847 h 14096"/>
                <a:gd name="T102" fmla="*/ 9360 w 16095"/>
                <a:gd name="T103" fmla="*/ 13419 h 14096"/>
                <a:gd name="T104" fmla="*/ 11881 w 16095"/>
                <a:gd name="T105" fmla="*/ 10921 h 14096"/>
                <a:gd name="T106" fmla="*/ 14427 w 16095"/>
                <a:gd name="T107" fmla="*/ 8398 h 14096"/>
                <a:gd name="T108" fmla="*/ 15301 w 16095"/>
                <a:gd name="T109" fmla="*/ 7395 h 14096"/>
                <a:gd name="T110" fmla="*/ 15897 w 16095"/>
                <a:gd name="T111" fmla="*/ 6127 h 14096"/>
                <a:gd name="T112" fmla="*/ 16095 w 16095"/>
                <a:gd name="T113" fmla="*/ 4767 h 14096"/>
                <a:gd name="T114" fmla="*/ 15897 w 16095"/>
                <a:gd name="T115" fmla="*/ 3407 h 14096"/>
                <a:gd name="T116" fmla="*/ 15301 w 16095"/>
                <a:gd name="T117" fmla="*/ 2140 h 14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095" h="14096">
                  <a:moveTo>
                    <a:pt x="13965" y="7434"/>
                  </a:moveTo>
                  <a:lnTo>
                    <a:pt x="8406" y="12943"/>
                  </a:lnTo>
                  <a:lnTo>
                    <a:pt x="8387" y="12960"/>
                  </a:lnTo>
                  <a:lnTo>
                    <a:pt x="8367" y="12977"/>
                  </a:lnTo>
                  <a:lnTo>
                    <a:pt x="8347" y="12992"/>
                  </a:lnTo>
                  <a:lnTo>
                    <a:pt x="8326" y="13008"/>
                  </a:lnTo>
                  <a:lnTo>
                    <a:pt x="8305" y="13021"/>
                  </a:lnTo>
                  <a:lnTo>
                    <a:pt x="8283" y="13033"/>
                  </a:lnTo>
                  <a:lnTo>
                    <a:pt x="8261" y="13044"/>
                  </a:lnTo>
                  <a:lnTo>
                    <a:pt x="8239" y="13053"/>
                  </a:lnTo>
                  <a:lnTo>
                    <a:pt x="8215" y="13062"/>
                  </a:lnTo>
                  <a:lnTo>
                    <a:pt x="8191" y="13069"/>
                  </a:lnTo>
                  <a:lnTo>
                    <a:pt x="8168" y="13076"/>
                  </a:lnTo>
                  <a:lnTo>
                    <a:pt x="8144" y="13081"/>
                  </a:lnTo>
                  <a:lnTo>
                    <a:pt x="8120" y="13085"/>
                  </a:lnTo>
                  <a:lnTo>
                    <a:pt x="8096" y="13088"/>
                  </a:lnTo>
                  <a:lnTo>
                    <a:pt x="8072" y="13089"/>
                  </a:lnTo>
                  <a:lnTo>
                    <a:pt x="8048" y="13090"/>
                  </a:lnTo>
                  <a:lnTo>
                    <a:pt x="8023" y="13089"/>
                  </a:lnTo>
                  <a:lnTo>
                    <a:pt x="7998" y="13088"/>
                  </a:lnTo>
                  <a:lnTo>
                    <a:pt x="7974" y="13085"/>
                  </a:lnTo>
                  <a:lnTo>
                    <a:pt x="7950" y="13081"/>
                  </a:lnTo>
                  <a:lnTo>
                    <a:pt x="7927" y="13076"/>
                  </a:lnTo>
                  <a:lnTo>
                    <a:pt x="7903" y="13069"/>
                  </a:lnTo>
                  <a:lnTo>
                    <a:pt x="7880" y="13062"/>
                  </a:lnTo>
                  <a:lnTo>
                    <a:pt x="7856" y="13053"/>
                  </a:lnTo>
                  <a:lnTo>
                    <a:pt x="7833" y="13044"/>
                  </a:lnTo>
                  <a:lnTo>
                    <a:pt x="7811" y="13033"/>
                  </a:lnTo>
                  <a:lnTo>
                    <a:pt x="7790" y="13021"/>
                  </a:lnTo>
                  <a:lnTo>
                    <a:pt x="7768" y="13008"/>
                  </a:lnTo>
                  <a:lnTo>
                    <a:pt x="7748" y="12992"/>
                  </a:lnTo>
                  <a:lnTo>
                    <a:pt x="7728" y="12977"/>
                  </a:lnTo>
                  <a:lnTo>
                    <a:pt x="7707" y="12960"/>
                  </a:lnTo>
                  <a:lnTo>
                    <a:pt x="7689" y="12943"/>
                  </a:lnTo>
                  <a:lnTo>
                    <a:pt x="2130" y="7434"/>
                  </a:lnTo>
                  <a:lnTo>
                    <a:pt x="1995" y="7293"/>
                  </a:lnTo>
                  <a:lnTo>
                    <a:pt x="1868" y="7148"/>
                  </a:lnTo>
                  <a:lnTo>
                    <a:pt x="1751" y="6997"/>
                  </a:lnTo>
                  <a:lnTo>
                    <a:pt x="1643" y="6843"/>
                  </a:lnTo>
                  <a:lnTo>
                    <a:pt x="1542" y="6684"/>
                  </a:lnTo>
                  <a:lnTo>
                    <a:pt x="1452" y="6521"/>
                  </a:lnTo>
                  <a:lnTo>
                    <a:pt x="1368" y="6355"/>
                  </a:lnTo>
                  <a:lnTo>
                    <a:pt x="1295" y="6186"/>
                  </a:lnTo>
                  <a:lnTo>
                    <a:pt x="1229" y="6015"/>
                  </a:lnTo>
                  <a:lnTo>
                    <a:pt x="1173" y="5841"/>
                  </a:lnTo>
                  <a:lnTo>
                    <a:pt x="1125" y="5666"/>
                  </a:lnTo>
                  <a:lnTo>
                    <a:pt x="1085" y="5487"/>
                  </a:lnTo>
                  <a:lnTo>
                    <a:pt x="1055" y="5309"/>
                  </a:lnTo>
                  <a:lnTo>
                    <a:pt x="1034" y="5129"/>
                  </a:lnTo>
                  <a:lnTo>
                    <a:pt x="1021" y="4948"/>
                  </a:lnTo>
                  <a:lnTo>
                    <a:pt x="1016" y="4767"/>
                  </a:lnTo>
                  <a:lnTo>
                    <a:pt x="1021" y="4586"/>
                  </a:lnTo>
                  <a:lnTo>
                    <a:pt x="1034" y="4405"/>
                  </a:lnTo>
                  <a:lnTo>
                    <a:pt x="1055" y="4226"/>
                  </a:lnTo>
                  <a:lnTo>
                    <a:pt x="1085" y="4047"/>
                  </a:lnTo>
                  <a:lnTo>
                    <a:pt x="1125" y="3868"/>
                  </a:lnTo>
                  <a:lnTo>
                    <a:pt x="1173" y="3693"/>
                  </a:lnTo>
                  <a:lnTo>
                    <a:pt x="1229" y="3519"/>
                  </a:lnTo>
                  <a:lnTo>
                    <a:pt x="1295" y="3348"/>
                  </a:lnTo>
                  <a:lnTo>
                    <a:pt x="1368" y="3179"/>
                  </a:lnTo>
                  <a:lnTo>
                    <a:pt x="1452" y="3013"/>
                  </a:lnTo>
                  <a:lnTo>
                    <a:pt x="1542" y="2850"/>
                  </a:lnTo>
                  <a:lnTo>
                    <a:pt x="1643" y="2691"/>
                  </a:lnTo>
                  <a:lnTo>
                    <a:pt x="1751" y="2537"/>
                  </a:lnTo>
                  <a:lnTo>
                    <a:pt x="1868" y="2386"/>
                  </a:lnTo>
                  <a:lnTo>
                    <a:pt x="1995" y="2241"/>
                  </a:lnTo>
                  <a:lnTo>
                    <a:pt x="2130" y="2100"/>
                  </a:lnTo>
                  <a:lnTo>
                    <a:pt x="2265" y="1971"/>
                  </a:lnTo>
                  <a:lnTo>
                    <a:pt x="2407" y="1851"/>
                  </a:lnTo>
                  <a:lnTo>
                    <a:pt x="2553" y="1738"/>
                  </a:lnTo>
                  <a:lnTo>
                    <a:pt x="2703" y="1633"/>
                  </a:lnTo>
                  <a:lnTo>
                    <a:pt x="2857" y="1536"/>
                  </a:lnTo>
                  <a:lnTo>
                    <a:pt x="3015" y="1448"/>
                  </a:lnTo>
                  <a:lnTo>
                    <a:pt x="3176" y="1367"/>
                  </a:lnTo>
                  <a:lnTo>
                    <a:pt x="3339" y="1295"/>
                  </a:lnTo>
                  <a:lnTo>
                    <a:pt x="3506" y="1230"/>
                  </a:lnTo>
                  <a:lnTo>
                    <a:pt x="3675" y="1174"/>
                  </a:lnTo>
                  <a:lnTo>
                    <a:pt x="3845" y="1126"/>
                  </a:lnTo>
                  <a:lnTo>
                    <a:pt x="4018" y="1085"/>
                  </a:lnTo>
                  <a:lnTo>
                    <a:pt x="4192" y="1053"/>
                  </a:lnTo>
                  <a:lnTo>
                    <a:pt x="4367" y="1029"/>
                  </a:lnTo>
                  <a:lnTo>
                    <a:pt x="4543" y="1013"/>
                  </a:lnTo>
                  <a:lnTo>
                    <a:pt x="4719" y="1005"/>
                  </a:lnTo>
                  <a:lnTo>
                    <a:pt x="4896" y="1005"/>
                  </a:lnTo>
                  <a:lnTo>
                    <a:pt x="5072" y="1014"/>
                  </a:lnTo>
                  <a:lnTo>
                    <a:pt x="5249" y="1030"/>
                  </a:lnTo>
                  <a:lnTo>
                    <a:pt x="5424" y="1055"/>
                  </a:lnTo>
                  <a:lnTo>
                    <a:pt x="5599" y="1087"/>
                  </a:lnTo>
                  <a:lnTo>
                    <a:pt x="5772" y="1129"/>
                  </a:lnTo>
                  <a:lnTo>
                    <a:pt x="5943" y="1178"/>
                  </a:lnTo>
                  <a:lnTo>
                    <a:pt x="6113" y="1235"/>
                  </a:lnTo>
                  <a:lnTo>
                    <a:pt x="6281" y="1301"/>
                  </a:lnTo>
                  <a:lnTo>
                    <a:pt x="6446" y="1374"/>
                  </a:lnTo>
                  <a:lnTo>
                    <a:pt x="6608" y="1456"/>
                  </a:lnTo>
                  <a:lnTo>
                    <a:pt x="6767" y="1547"/>
                  </a:lnTo>
                  <a:lnTo>
                    <a:pt x="6922" y="1644"/>
                  </a:lnTo>
                  <a:lnTo>
                    <a:pt x="7074" y="1751"/>
                  </a:lnTo>
                  <a:lnTo>
                    <a:pt x="7222" y="1866"/>
                  </a:lnTo>
                  <a:lnTo>
                    <a:pt x="7365" y="1989"/>
                  </a:lnTo>
                  <a:lnTo>
                    <a:pt x="8046" y="2603"/>
                  </a:lnTo>
                  <a:lnTo>
                    <a:pt x="8730" y="1989"/>
                  </a:lnTo>
                  <a:lnTo>
                    <a:pt x="8873" y="1866"/>
                  </a:lnTo>
                  <a:lnTo>
                    <a:pt x="9021" y="1751"/>
                  </a:lnTo>
                  <a:lnTo>
                    <a:pt x="9173" y="1644"/>
                  </a:lnTo>
                  <a:lnTo>
                    <a:pt x="9328" y="1547"/>
                  </a:lnTo>
                  <a:lnTo>
                    <a:pt x="9487" y="1456"/>
                  </a:lnTo>
                  <a:lnTo>
                    <a:pt x="9649" y="1374"/>
                  </a:lnTo>
                  <a:lnTo>
                    <a:pt x="9814" y="1301"/>
                  </a:lnTo>
                  <a:lnTo>
                    <a:pt x="9982" y="1235"/>
                  </a:lnTo>
                  <a:lnTo>
                    <a:pt x="10152" y="1178"/>
                  </a:lnTo>
                  <a:lnTo>
                    <a:pt x="10323" y="1129"/>
                  </a:lnTo>
                  <a:lnTo>
                    <a:pt x="10496" y="1087"/>
                  </a:lnTo>
                  <a:lnTo>
                    <a:pt x="10671" y="1055"/>
                  </a:lnTo>
                  <a:lnTo>
                    <a:pt x="10846" y="1030"/>
                  </a:lnTo>
                  <a:lnTo>
                    <a:pt x="11023" y="1014"/>
                  </a:lnTo>
                  <a:lnTo>
                    <a:pt x="11199" y="1005"/>
                  </a:lnTo>
                  <a:lnTo>
                    <a:pt x="11376" y="1005"/>
                  </a:lnTo>
                  <a:lnTo>
                    <a:pt x="11552" y="1013"/>
                  </a:lnTo>
                  <a:lnTo>
                    <a:pt x="11728" y="1029"/>
                  </a:lnTo>
                  <a:lnTo>
                    <a:pt x="11903" y="1053"/>
                  </a:lnTo>
                  <a:lnTo>
                    <a:pt x="12077" y="1085"/>
                  </a:lnTo>
                  <a:lnTo>
                    <a:pt x="12250" y="1126"/>
                  </a:lnTo>
                  <a:lnTo>
                    <a:pt x="12420" y="1174"/>
                  </a:lnTo>
                  <a:lnTo>
                    <a:pt x="12589" y="1230"/>
                  </a:lnTo>
                  <a:lnTo>
                    <a:pt x="12756" y="1295"/>
                  </a:lnTo>
                  <a:lnTo>
                    <a:pt x="12919" y="1367"/>
                  </a:lnTo>
                  <a:lnTo>
                    <a:pt x="13080" y="1448"/>
                  </a:lnTo>
                  <a:lnTo>
                    <a:pt x="13238" y="1536"/>
                  </a:lnTo>
                  <a:lnTo>
                    <a:pt x="13392" y="1633"/>
                  </a:lnTo>
                  <a:lnTo>
                    <a:pt x="13542" y="1738"/>
                  </a:lnTo>
                  <a:lnTo>
                    <a:pt x="13688" y="1851"/>
                  </a:lnTo>
                  <a:lnTo>
                    <a:pt x="13830" y="1971"/>
                  </a:lnTo>
                  <a:lnTo>
                    <a:pt x="13965" y="2100"/>
                  </a:lnTo>
                  <a:lnTo>
                    <a:pt x="14100" y="2241"/>
                  </a:lnTo>
                  <a:lnTo>
                    <a:pt x="14227" y="2386"/>
                  </a:lnTo>
                  <a:lnTo>
                    <a:pt x="14344" y="2537"/>
                  </a:lnTo>
                  <a:lnTo>
                    <a:pt x="14452" y="2691"/>
                  </a:lnTo>
                  <a:lnTo>
                    <a:pt x="14553" y="2850"/>
                  </a:lnTo>
                  <a:lnTo>
                    <a:pt x="14643" y="3013"/>
                  </a:lnTo>
                  <a:lnTo>
                    <a:pt x="14727" y="3179"/>
                  </a:lnTo>
                  <a:lnTo>
                    <a:pt x="14800" y="3348"/>
                  </a:lnTo>
                  <a:lnTo>
                    <a:pt x="14866" y="3519"/>
                  </a:lnTo>
                  <a:lnTo>
                    <a:pt x="14922" y="3693"/>
                  </a:lnTo>
                  <a:lnTo>
                    <a:pt x="14970" y="3868"/>
                  </a:lnTo>
                  <a:lnTo>
                    <a:pt x="15010" y="4047"/>
                  </a:lnTo>
                  <a:lnTo>
                    <a:pt x="15040" y="4226"/>
                  </a:lnTo>
                  <a:lnTo>
                    <a:pt x="15061" y="4405"/>
                  </a:lnTo>
                  <a:lnTo>
                    <a:pt x="15074" y="4586"/>
                  </a:lnTo>
                  <a:lnTo>
                    <a:pt x="15079" y="4767"/>
                  </a:lnTo>
                  <a:lnTo>
                    <a:pt x="15074" y="4948"/>
                  </a:lnTo>
                  <a:lnTo>
                    <a:pt x="15061" y="5129"/>
                  </a:lnTo>
                  <a:lnTo>
                    <a:pt x="15040" y="5309"/>
                  </a:lnTo>
                  <a:lnTo>
                    <a:pt x="15010" y="5487"/>
                  </a:lnTo>
                  <a:lnTo>
                    <a:pt x="14970" y="5666"/>
                  </a:lnTo>
                  <a:lnTo>
                    <a:pt x="14922" y="5841"/>
                  </a:lnTo>
                  <a:lnTo>
                    <a:pt x="14866" y="6015"/>
                  </a:lnTo>
                  <a:lnTo>
                    <a:pt x="14800" y="6186"/>
                  </a:lnTo>
                  <a:lnTo>
                    <a:pt x="14727" y="6355"/>
                  </a:lnTo>
                  <a:lnTo>
                    <a:pt x="14643" y="6521"/>
                  </a:lnTo>
                  <a:lnTo>
                    <a:pt x="14553" y="6684"/>
                  </a:lnTo>
                  <a:lnTo>
                    <a:pt x="14452" y="6843"/>
                  </a:lnTo>
                  <a:lnTo>
                    <a:pt x="14344" y="6997"/>
                  </a:lnTo>
                  <a:lnTo>
                    <a:pt x="14227" y="7148"/>
                  </a:lnTo>
                  <a:lnTo>
                    <a:pt x="14100" y="7293"/>
                  </a:lnTo>
                  <a:lnTo>
                    <a:pt x="13965" y="7434"/>
                  </a:lnTo>
                  <a:close/>
                  <a:moveTo>
                    <a:pt x="14684" y="1390"/>
                  </a:moveTo>
                  <a:lnTo>
                    <a:pt x="14510" y="1225"/>
                  </a:lnTo>
                  <a:lnTo>
                    <a:pt x="14329" y="1071"/>
                  </a:lnTo>
                  <a:lnTo>
                    <a:pt x="14142" y="927"/>
                  </a:lnTo>
                  <a:lnTo>
                    <a:pt x="13951" y="794"/>
                  </a:lnTo>
                  <a:lnTo>
                    <a:pt x="13755" y="672"/>
                  </a:lnTo>
                  <a:lnTo>
                    <a:pt x="13555" y="559"/>
                  </a:lnTo>
                  <a:lnTo>
                    <a:pt x="13351" y="456"/>
                  </a:lnTo>
                  <a:lnTo>
                    <a:pt x="13143" y="364"/>
                  </a:lnTo>
                  <a:lnTo>
                    <a:pt x="12930" y="282"/>
                  </a:lnTo>
                  <a:lnTo>
                    <a:pt x="12716" y="211"/>
                  </a:lnTo>
                  <a:lnTo>
                    <a:pt x="12499" y="150"/>
                  </a:lnTo>
                  <a:lnTo>
                    <a:pt x="12280" y="100"/>
                  </a:lnTo>
                  <a:lnTo>
                    <a:pt x="12059" y="59"/>
                  </a:lnTo>
                  <a:lnTo>
                    <a:pt x="11837" y="29"/>
                  </a:lnTo>
                  <a:lnTo>
                    <a:pt x="11614" y="9"/>
                  </a:lnTo>
                  <a:lnTo>
                    <a:pt x="11390" y="0"/>
                  </a:lnTo>
                  <a:lnTo>
                    <a:pt x="11166" y="1"/>
                  </a:lnTo>
                  <a:lnTo>
                    <a:pt x="10943" y="12"/>
                  </a:lnTo>
                  <a:lnTo>
                    <a:pt x="10719" y="33"/>
                  </a:lnTo>
                  <a:lnTo>
                    <a:pt x="10497" y="65"/>
                  </a:lnTo>
                  <a:lnTo>
                    <a:pt x="10276" y="107"/>
                  </a:lnTo>
                  <a:lnTo>
                    <a:pt x="10056" y="159"/>
                  </a:lnTo>
                  <a:lnTo>
                    <a:pt x="9840" y="222"/>
                  </a:lnTo>
                  <a:lnTo>
                    <a:pt x="9625" y="295"/>
                  </a:lnTo>
                  <a:lnTo>
                    <a:pt x="9414" y="378"/>
                  </a:lnTo>
                  <a:lnTo>
                    <a:pt x="9205" y="471"/>
                  </a:lnTo>
                  <a:lnTo>
                    <a:pt x="9001" y="574"/>
                  </a:lnTo>
                  <a:lnTo>
                    <a:pt x="8800" y="688"/>
                  </a:lnTo>
                  <a:lnTo>
                    <a:pt x="8605" y="812"/>
                  </a:lnTo>
                  <a:lnTo>
                    <a:pt x="8413" y="946"/>
                  </a:lnTo>
                  <a:lnTo>
                    <a:pt x="8228" y="1090"/>
                  </a:lnTo>
                  <a:lnTo>
                    <a:pt x="8046" y="1245"/>
                  </a:lnTo>
                  <a:lnTo>
                    <a:pt x="7866" y="1090"/>
                  </a:lnTo>
                  <a:lnTo>
                    <a:pt x="7681" y="946"/>
                  </a:lnTo>
                  <a:lnTo>
                    <a:pt x="7490" y="812"/>
                  </a:lnTo>
                  <a:lnTo>
                    <a:pt x="7294" y="688"/>
                  </a:lnTo>
                  <a:lnTo>
                    <a:pt x="7094" y="574"/>
                  </a:lnTo>
                  <a:lnTo>
                    <a:pt x="6889" y="471"/>
                  </a:lnTo>
                  <a:lnTo>
                    <a:pt x="6680" y="378"/>
                  </a:lnTo>
                  <a:lnTo>
                    <a:pt x="6469" y="295"/>
                  </a:lnTo>
                  <a:lnTo>
                    <a:pt x="6255" y="222"/>
                  </a:lnTo>
                  <a:lnTo>
                    <a:pt x="6038" y="159"/>
                  </a:lnTo>
                  <a:lnTo>
                    <a:pt x="5819" y="107"/>
                  </a:lnTo>
                  <a:lnTo>
                    <a:pt x="5598" y="65"/>
                  </a:lnTo>
                  <a:lnTo>
                    <a:pt x="5376" y="33"/>
                  </a:lnTo>
                  <a:lnTo>
                    <a:pt x="5152" y="12"/>
                  </a:lnTo>
                  <a:lnTo>
                    <a:pt x="4929" y="1"/>
                  </a:lnTo>
                  <a:lnTo>
                    <a:pt x="4705" y="0"/>
                  </a:lnTo>
                  <a:lnTo>
                    <a:pt x="4481" y="9"/>
                  </a:lnTo>
                  <a:lnTo>
                    <a:pt x="4258" y="29"/>
                  </a:lnTo>
                  <a:lnTo>
                    <a:pt x="4036" y="59"/>
                  </a:lnTo>
                  <a:lnTo>
                    <a:pt x="3816" y="100"/>
                  </a:lnTo>
                  <a:lnTo>
                    <a:pt x="3596" y="150"/>
                  </a:lnTo>
                  <a:lnTo>
                    <a:pt x="3379" y="211"/>
                  </a:lnTo>
                  <a:lnTo>
                    <a:pt x="3165" y="282"/>
                  </a:lnTo>
                  <a:lnTo>
                    <a:pt x="2953" y="364"/>
                  </a:lnTo>
                  <a:lnTo>
                    <a:pt x="2744" y="456"/>
                  </a:lnTo>
                  <a:lnTo>
                    <a:pt x="2540" y="559"/>
                  </a:lnTo>
                  <a:lnTo>
                    <a:pt x="2340" y="672"/>
                  </a:lnTo>
                  <a:lnTo>
                    <a:pt x="2144" y="794"/>
                  </a:lnTo>
                  <a:lnTo>
                    <a:pt x="1953" y="927"/>
                  </a:lnTo>
                  <a:lnTo>
                    <a:pt x="1766" y="1071"/>
                  </a:lnTo>
                  <a:lnTo>
                    <a:pt x="1586" y="1225"/>
                  </a:lnTo>
                  <a:lnTo>
                    <a:pt x="1411" y="1390"/>
                  </a:lnTo>
                  <a:lnTo>
                    <a:pt x="1240" y="1569"/>
                  </a:lnTo>
                  <a:lnTo>
                    <a:pt x="1080" y="1753"/>
                  </a:lnTo>
                  <a:lnTo>
                    <a:pt x="931" y="1943"/>
                  </a:lnTo>
                  <a:lnTo>
                    <a:pt x="794" y="2140"/>
                  </a:lnTo>
                  <a:lnTo>
                    <a:pt x="667" y="2340"/>
                  </a:lnTo>
                  <a:lnTo>
                    <a:pt x="551" y="2546"/>
                  </a:lnTo>
                  <a:lnTo>
                    <a:pt x="447" y="2756"/>
                  </a:lnTo>
                  <a:lnTo>
                    <a:pt x="353" y="2970"/>
                  </a:lnTo>
                  <a:lnTo>
                    <a:pt x="271" y="3187"/>
                  </a:lnTo>
                  <a:lnTo>
                    <a:pt x="198" y="3407"/>
                  </a:lnTo>
                  <a:lnTo>
                    <a:pt x="138" y="3630"/>
                  </a:lnTo>
                  <a:lnTo>
                    <a:pt x="89" y="3855"/>
                  </a:lnTo>
                  <a:lnTo>
                    <a:pt x="49" y="4082"/>
                  </a:lnTo>
                  <a:lnTo>
                    <a:pt x="22" y="4309"/>
                  </a:lnTo>
                  <a:lnTo>
                    <a:pt x="6" y="4538"/>
                  </a:lnTo>
                  <a:lnTo>
                    <a:pt x="0" y="4767"/>
                  </a:lnTo>
                  <a:lnTo>
                    <a:pt x="6" y="4996"/>
                  </a:lnTo>
                  <a:lnTo>
                    <a:pt x="22" y="5225"/>
                  </a:lnTo>
                  <a:lnTo>
                    <a:pt x="49" y="5453"/>
                  </a:lnTo>
                  <a:lnTo>
                    <a:pt x="89" y="5680"/>
                  </a:lnTo>
                  <a:lnTo>
                    <a:pt x="138" y="5904"/>
                  </a:lnTo>
                  <a:lnTo>
                    <a:pt x="198" y="6127"/>
                  </a:lnTo>
                  <a:lnTo>
                    <a:pt x="271" y="6347"/>
                  </a:lnTo>
                  <a:lnTo>
                    <a:pt x="353" y="6565"/>
                  </a:lnTo>
                  <a:lnTo>
                    <a:pt x="447" y="6778"/>
                  </a:lnTo>
                  <a:lnTo>
                    <a:pt x="551" y="6989"/>
                  </a:lnTo>
                  <a:lnTo>
                    <a:pt x="667" y="7194"/>
                  </a:lnTo>
                  <a:lnTo>
                    <a:pt x="794" y="7395"/>
                  </a:lnTo>
                  <a:lnTo>
                    <a:pt x="931" y="7591"/>
                  </a:lnTo>
                  <a:lnTo>
                    <a:pt x="1080" y="7782"/>
                  </a:lnTo>
                  <a:lnTo>
                    <a:pt x="1240" y="7966"/>
                  </a:lnTo>
                  <a:lnTo>
                    <a:pt x="1411" y="8144"/>
                  </a:lnTo>
                  <a:lnTo>
                    <a:pt x="1562" y="8294"/>
                  </a:lnTo>
                  <a:lnTo>
                    <a:pt x="1805" y="8534"/>
                  </a:lnTo>
                  <a:lnTo>
                    <a:pt x="2125" y="8850"/>
                  </a:lnTo>
                  <a:lnTo>
                    <a:pt x="2507" y="9230"/>
                  </a:lnTo>
                  <a:lnTo>
                    <a:pt x="2939" y="9659"/>
                  </a:lnTo>
                  <a:lnTo>
                    <a:pt x="3407" y="10122"/>
                  </a:lnTo>
                  <a:lnTo>
                    <a:pt x="3896" y="10606"/>
                  </a:lnTo>
                  <a:lnTo>
                    <a:pt x="4393" y="11099"/>
                  </a:lnTo>
                  <a:lnTo>
                    <a:pt x="4884" y="11585"/>
                  </a:lnTo>
                  <a:lnTo>
                    <a:pt x="5354" y="12051"/>
                  </a:lnTo>
                  <a:lnTo>
                    <a:pt x="5790" y="12483"/>
                  </a:lnTo>
                  <a:lnTo>
                    <a:pt x="6178" y="12868"/>
                  </a:lnTo>
                  <a:lnTo>
                    <a:pt x="6504" y="13191"/>
                  </a:lnTo>
                  <a:lnTo>
                    <a:pt x="6755" y="13439"/>
                  </a:lnTo>
                  <a:lnTo>
                    <a:pt x="6915" y="13598"/>
                  </a:lnTo>
                  <a:lnTo>
                    <a:pt x="6971" y="13654"/>
                  </a:lnTo>
                  <a:lnTo>
                    <a:pt x="7028" y="13707"/>
                  </a:lnTo>
                  <a:lnTo>
                    <a:pt x="7087" y="13758"/>
                  </a:lnTo>
                  <a:lnTo>
                    <a:pt x="7148" y="13804"/>
                  </a:lnTo>
                  <a:lnTo>
                    <a:pt x="7211" y="13847"/>
                  </a:lnTo>
                  <a:lnTo>
                    <a:pt x="7274" y="13887"/>
                  </a:lnTo>
                  <a:lnTo>
                    <a:pt x="7340" y="13923"/>
                  </a:lnTo>
                  <a:lnTo>
                    <a:pt x="7407" y="13956"/>
                  </a:lnTo>
                  <a:lnTo>
                    <a:pt x="7475" y="13985"/>
                  </a:lnTo>
                  <a:lnTo>
                    <a:pt x="7545" y="14011"/>
                  </a:lnTo>
                  <a:lnTo>
                    <a:pt x="7614" y="14034"/>
                  </a:lnTo>
                  <a:lnTo>
                    <a:pt x="7685" y="14053"/>
                  </a:lnTo>
                  <a:lnTo>
                    <a:pt x="7757" y="14068"/>
                  </a:lnTo>
                  <a:lnTo>
                    <a:pt x="7829" y="14080"/>
                  </a:lnTo>
                  <a:lnTo>
                    <a:pt x="7902" y="14089"/>
                  </a:lnTo>
                  <a:lnTo>
                    <a:pt x="7974" y="14094"/>
                  </a:lnTo>
                  <a:lnTo>
                    <a:pt x="8048" y="14096"/>
                  </a:lnTo>
                  <a:lnTo>
                    <a:pt x="8120" y="14094"/>
                  </a:lnTo>
                  <a:lnTo>
                    <a:pt x="8193" y="14089"/>
                  </a:lnTo>
                  <a:lnTo>
                    <a:pt x="8266" y="14080"/>
                  </a:lnTo>
                  <a:lnTo>
                    <a:pt x="8338" y="14068"/>
                  </a:lnTo>
                  <a:lnTo>
                    <a:pt x="8410" y="14053"/>
                  </a:lnTo>
                  <a:lnTo>
                    <a:pt x="8480" y="14034"/>
                  </a:lnTo>
                  <a:lnTo>
                    <a:pt x="8550" y="14011"/>
                  </a:lnTo>
                  <a:lnTo>
                    <a:pt x="8620" y="13985"/>
                  </a:lnTo>
                  <a:lnTo>
                    <a:pt x="8688" y="13956"/>
                  </a:lnTo>
                  <a:lnTo>
                    <a:pt x="8755" y="13923"/>
                  </a:lnTo>
                  <a:lnTo>
                    <a:pt x="8820" y="13887"/>
                  </a:lnTo>
                  <a:lnTo>
                    <a:pt x="8884" y="13847"/>
                  </a:lnTo>
                  <a:lnTo>
                    <a:pt x="8947" y="13804"/>
                  </a:lnTo>
                  <a:lnTo>
                    <a:pt x="9008" y="13758"/>
                  </a:lnTo>
                  <a:lnTo>
                    <a:pt x="9067" y="13707"/>
                  </a:lnTo>
                  <a:lnTo>
                    <a:pt x="9124" y="13654"/>
                  </a:lnTo>
                  <a:lnTo>
                    <a:pt x="9185" y="13593"/>
                  </a:lnTo>
                  <a:lnTo>
                    <a:pt x="9360" y="13419"/>
                  </a:lnTo>
                  <a:lnTo>
                    <a:pt x="9632" y="13151"/>
                  </a:lnTo>
                  <a:lnTo>
                    <a:pt x="9984" y="12801"/>
                  </a:lnTo>
                  <a:lnTo>
                    <a:pt x="10400" y="12388"/>
                  </a:lnTo>
                  <a:lnTo>
                    <a:pt x="10867" y="11926"/>
                  </a:lnTo>
                  <a:lnTo>
                    <a:pt x="11365" y="11432"/>
                  </a:lnTo>
                  <a:lnTo>
                    <a:pt x="11881" y="10921"/>
                  </a:lnTo>
                  <a:lnTo>
                    <a:pt x="12397" y="10410"/>
                  </a:lnTo>
                  <a:lnTo>
                    <a:pt x="12897" y="9915"/>
                  </a:lnTo>
                  <a:lnTo>
                    <a:pt x="13367" y="9449"/>
                  </a:lnTo>
                  <a:lnTo>
                    <a:pt x="13789" y="9031"/>
                  </a:lnTo>
                  <a:lnTo>
                    <a:pt x="14148" y="8675"/>
                  </a:lnTo>
                  <a:lnTo>
                    <a:pt x="14427" y="8398"/>
                  </a:lnTo>
                  <a:lnTo>
                    <a:pt x="14611" y="8216"/>
                  </a:lnTo>
                  <a:lnTo>
                    <a:pt x="14684" y="8144"/>
                  </a:lnTo>
                  <a:lnTo>
                    <a:pt x="14855" y="7966"/>
                  </a:lnTo>
                  <a:lnTo>
                    <a:pt x="15015" y="7782"/>
                  </a:lnTo>
                  <a:lnTo>
                    <a:pt x="15164" y="7591"/>
                  </a:lnTo>
                  <a:lnTo>
                    <a:pt x="15301" y="7395"/>
                  </a:lnTo>
                  <a:lnTo>
                    <a:pt x="15428" y="7194"/>
                  </a:lnTo>
                  <a:lnTo>
                    <a:pt x="15544" y="6989"/>
                  </a:lnTo>
                  <a:lnTo>
                    <a:pt x="15648" y="6778"/>
                  </a:lnTo>
                  <a:lnTo>
                    <a:pt x="15742" y="6565"/>
                  </a:lnTo>
                  <a:lnTo>
                    <a:pt x="15824" y="6347"/>
                  </a:lnTo>
                  <a:lnTo>
                    <a:pt x="15897" y="6127"/>
                  </a:lnTo>
                  <a:lnTo>
                    <a:pt x="15957" y="5904"/>
                  </a:lnTo>
                  <a:lnTo>
                    <a:pt x="16006" y="5680"/>
                  </a:lnTo>
                  <a:lnTo>
                    <a:pt x="16046" y="5453"/>
                  </a:lnTo>
                  <a:lnTo>
                    <a:pt x="16073" y="5225"/>
                  </a:lnTo>
                  <a:lnTo>
                    <a:pt x="16089" y="4996"/>
                  </a:lnTo>
                  <a:lnTo>
                    <a:pt x="16095" y="4767"/>
                  </a:lnTo>
                  <a:lnTo>
                    <a:pt x="16089" y="4538"/>
                  </a:lnTo>
                  <a:lnTo>
                    <a:pt x="16073" y="4309"/>
                  </a:lnTo>
                  <a:lnTo>
                    <a:pt x="16046" y="4082"/>
                  </a:lnTo>
                  <a:lnTo>
                    <a:pt x="16006" y="3855"/>
                  </a:lnTo>
                  <a:lnTo>
                    <a:pt x="15957" y="3630"/>
                  </a:lnTo>
                  <a:lnTo>
                    <a:pt x="15897" y="3407"/>
                  </a:lnTo>
                  <a:lnTo>
                    <a:pt x="15824" y="3187"/>
                  </a:lnTo>
                  <a:lnTo>
                    <a:pt x="15742" y="2970"/>
                  </a:lnTo>
                  <a:lnTo>
                    <a:pt x="15648" y="2756"/>
                  </a:lnTo>
                  <a:lnTo>
                    <a:pt x="15544" y="2546"/>
                  </a:lnTo>
                  <a:lnTo>
                    <a:pt x="15428" y="2340"/>
                  </a:lnTo>
                  <a:lnTo>
                    <a:pt x="15301" y="2140"/>
                  </a:lnTo>
                  <a:lnTo>
                    <a:pt x="15164" y="1943"/>
                  </a:lnTo>
                  <a:lnTo>
                    <a:pt x="15015" y="1753"/>
                  </a:lnTo>
                  <a:lnTo>
                    <a:pt x="14855" y="1569"/>
                  </a:lnTo>
                  <a:lnTo>
                    <a:pt x="14684" y="1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51">
              <a:extLst>
                <a:ext uri="{FF2B5EF4-FFF2-40B4-BE49-F238E27FC236}">
                  <a16:creationId xmlns:a16="http://schemas.microsoft.com/office/drawing/2014/main" id="{F54F2739-D21F-47C9-B483-CDF771EC8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8263" y="1241425"/>
              <a:ext cx="103187" cy="103188"/>
            </a:xfrm>
            <a:custGeom>
              <a:avLst/>
              <a:gdLst>
                <a:gd name="T0" fmla="*/ 2026 w 2389"/>
                <a:gd name="T1" fmla="*/ 3 h 2391"/>
                <a:gd name="T2" fmla="*/ 1602 w 2389"/>
                <a:gd name="T3" fmla="*/ 69 h 2391"/>
                <a:gd name="T4" fmla="*/ 1210 w 2389"/>
                <a:gd name="T5" fmla="*/ 213 h 2391"/>
                <a:gd name="T6" fmla="*/ 858 w 2389"/>
                <a:gd name="T7" fmla="*/ 426 h 2391"/>
                <a:gd name="T8" fmla="*/ 554 w 2389"/>
                <a:gd name="T9" fmla="*/ 702 h 2391"/>
                <a:gd name="T10" fmla="*/ 309 w 2389"/>
                <a:gd name="T11" fmla="*/ 1031 h 2391"/>
                <a:gd name="T12" fmla="*/ 130 w 2389"/>
                <a:gd name="T13" fmla="*/ 1405 h 2391"/>
                <a:gd name="T14" fmla="*/ 24 w 2389"/>
                <a:gd name="T15" fmla="*/ 1814 h 2391"/>
                <a:gd name="T16" fmla="*/ 0 w 2389"/>
                <a:gd name="T17" fmla="*/ 2153 h 2391"/>
                <a:gd name="T18" fmla="*/ 8 w 2389"/>
                <a:gd name="T19" fmla="*/ 2203 h 2391"/>
                <a:gd name="T20" fmla="*/ 25 w 2389"/>
                <a:gd name="T21" fmla="*/ 2249 h 2391"/>
                <a:gd name="T22" fmla="*/ 50 w 2389"/>
                <a:gd name="T23" fmla="*/ 2291 h 2391"/>
                <a:gd name="T24" fmla="*/ 82 w 2389"/>
                <a:gd name="T25" fmla="*/ 2327 h 2391"/>
                <a:gd name="T26" fmla="*/ 121 w 2389"/>
                <a:gd name="T27" fmla="*/ 2355 h 2391"/>
                <a:gd name="T28" fmla="*/ 165 w 2389"/>
                <a:gd name="T29" fmla="*/ 2376 h 2391"/>
                <a:gd name="T30" fmla="*/ 213 w 2389"/>
                <a:gd name="T31" fmla="*/ 2389 h 2391"/>
                <a:gd name="T32" fmla="*/ 264 w 2389"/>
                <a:gd name="T33" fmla="*/ 2391 h 2391"/>
                <a:gd name="T34" fmla="*/ 314 w 2389"/>
                <a:gd name="T35" fmla="*/ 2384 h 2391"/>
                <a:gd name="T36" fmla="*/ 360 w 2389"/>
                <a:gd name="T37" fmla="*/ 2367 h 2391"/>
                <a:gd name="T38" fmla="*/ 402 w 2389"/>
                <a:gd name="T39" fmla="*/ 2342 h 2391"/>
                <a:gd name="T40" fmla="*/ 437 w 2389"/>
                <a:gd name="T41" fmla="*/ 2310 h 2391"/>
                <a:gd name="T42" fmla="*/ 467 w 2389"/>
                <a:gd name="T43" fmla="*/ 2271 h 2391"/>
                <a:gd name="T44" fmla="*/ 488 w 2389"/>
                <a:gd name="T45" fmla="*/ 2226 h 2391"/>
                <a:gd name="T46" fmla="*/ 500 w 2389"/>
                <a:gd name="T47" fmla="*/ 2178 h 2391"/>
                <a:gd name="T48" fmla="*/ 503 w 2389"/>
                <a:gd name="T49" fmla="*/ 2140 h 2391"/>
                <a:gd name="T50" fmla="*/ 536 w 2389"/>
                <a:gd name="T51" fmla="*/ 1810 h 2391"/>
                <a:gd name="T52" fmla="*/ 632 w 2389"/>
                <a:gd name="T53" fmla="*/ 1503 h 2391"/>
                <a:gd name="T54" fmla="*/ 782 w 2389"/>
                <a:gd name="T55" fmla="*/ 1225 h 2391"/>
                <a:gd name="T56" fmla="*/ 982 w 2389"/>
                <a:gd name="T57" fmla="*/ 983 h 2391"/>
                <a:gd name="T58" fmla="*/ 1223 w 2389"/>
                <a:gd name="T59" fmla="*/ 783 h 2391"/>
                <a:gd name="T60" fmla="*/ 1501 w 2389"/>
                <a:gd name="T61" fmla="*/ 632 h 2391"/>
                <a:gd name="T62" fmla="*/ 1808 w 2389"/>
                <a:gd name="T63" fmla="*/ 537 h 2391"/>
                <a:gd name="T64" fmla="*/ 2137 w 2389"/>
                <a:gd name="T65" fmla="*/ 504 h 2391"/>
                <a:gd name="T66" fmla="*/ 2176 w 2389"/>
                <a:gd name="T67" fmla="*/ 501 h 2391"/>
                <a:gd name="T68" fmla="*/ 2224 w 2389"/>
                <a:gd name="T69" fmla="*/ 488 h 2391"/>
                <a:gd name="T70" fmla="*/ 2268 w 2389"/>
                <a:gd name="T71" fmla="*/ 467 h 2391"/>
                <a:gd name="T72" fmla="*/ 2306 w 2389"/>
                <a:gd name="T73" fmla="*/ 438 h 2391"/>
                <a:gd name="T74" fmla="*/ 2340 w 2389"/>
                <a:gd name="T75" fmla="*/ 403 h 2391"/>
                <a:gd name="T76" fmla="*/ 2365 w 2389"/>
                <a:gd name="T77" fmla="*/ 362 h 2391"/>
                <a:gd name="T78" fmla="*/ 2381 w 2389"/>
                <a:gd name="T79" fmla="*/ 315 h 2391"/>
                <a:gd name="T80" fmla="*/ 2389 w 2389"/>
                <a:gd name="T81" fmla="*/ 265 h 2391"/>
                <a:gd name="T82" fmla="*/ 2386 w 2389"/>
                <a:gd name="T83" fmla="*/ 214 h 2391"/>
                <a:gd name="T84" fmla="*/ 2374 w 2389"/>
                <a:gd name="T85" fmla="*/ 165 h 2391"/>
                <a:gd name="T86" fmla="*/ 2353 w 2389"/>
                <a:gd name="T87" fmla="*/ 122 h 2391"/>
                <a:gd name="T88" fmla="*/ 2324 w 2389"/>
                <a:gd name="T89" fmla="*/ 83 h 2391"/>
                <a:gd name="T90" fmla="*/ 2288 w 2389"/>
                <a:gd name="T91" fmla="*/ 50 h 2391"/>
                <a:gd name="T92" fmla="*/ 2247 w 2389"/>
                <a:gd name="T93" fmla="*/ 25 h 2391"/>
                <a:gd name="T94" fmla="*/ 2201 w 2389"/>
                <a:gd name="T95" fmla="*/ 8 h 2391"/>
                <a:gd name="T96" fmla="*/ 2151 w 2389"/>
                <a:gd name="T97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89" h="2391">
                  <a:moveTo>
                    <a:pt x="2137" y="0"/>
                  </a:moveTo>
                  <a:lnTo>
                    <a:pt x="2136" y="0"/>
                  </a:lnTo>
                  <a:lnTo>
                    <a:pt x="2135" y="1"/>
                  </a:lnTo>
                  <a:lnTo>
                    <a:pt x="2026" y="3"/>
                  </a:lnTo>
                  <a:lnTo>
                    <a:pt x="1917" y="12"/>
                  </a:lnTo>
                  <a:lnTo>
                    <a:pt x="1811" y="25"/>
                  </a:lnTo>
                  <a:lnTo>
                    <a:pt x="1705" y="44"/>
                  </a:lnTo>
                  <a:lnTo>
                    <a:pt x="1602" y="69"/>
                  </a:lnTo>
                  <a:lnTo>
                    <a:pt x="1501" y="97"/>
                  </a:lnTo>
                  <a:lnTo>
                    <a:pt x="1401" y="131"/>
                  </a:lnTo>
                  <a:lnTo>
                    <a:pt x="1305" y="169"/>
                  </a:lnTo>
                  <a:lnTo>
                    <a:pt x="1210" y="213"/>
                  </a:lnTo>
                  <a:lnTo>
                    <a:pt x="1117" y="259"/>
                  </a:lnTo>
                  <a:lnTo>
                    <a:pt x="1028" y="311"/>
                  </a:lnTo>
                  <a:lnTo>
                    <a:pt x="941" y="367"/>
                  </a:lnTo>
                  <a:lnTo>
                    <a:pt x="858" y="426"/>
                  </a:lnTo>
                  <a:lnTo>
                    <a:pt x="777" y="489"/>
                  </a:lnTo>
                  <a:lnTo>
                    <a:pt x="700" y="557"/>
                  </a:lnTo>
                  <a:lnTo>
                    <a:pt x="626" y="627"/>
                  </a:lnTo>
                  <a:lnTo>
                    <a:pt x="554" y="702"/>
                  </a:lnTo>
                  <a:lnTo>
                    <a:pt x="488" y="779"/>
                  </a:lnTo>
                  <a:lnTo>
                    <a:pt x="424" y="861"/>
                  </a:lnTo>
                  <a:lnTo>
                    <a:pt x="365" y="945"/>
                  </a:lnTo>
                  <a:lnTo>
                    <a:pt x="309" y="1031"/>
                  </a:lnTo>
                  <a:lnTo>
                    <a:pt x="257" y="1121"/>
                  </a:lnTo>
                  <a:lnTo>
                    <a:pt x="210" y="1213"/>
                  </a:lnTo>
                  <a:lnTo>
                    <a:pt x="168" y="1308"/>
                  </a:lnTo>
                  <a:lnTo>
                    <a:pt x="130" y="1405"/>
                  </a:lnTo>
                  <a:lnTo>
                    <a:pt x="95" y="1504"/>
                  </a:lnTo>
                  <a:lnTo>
                    <a:pt x="67" y="1606"/>
                  </a:lnTo>
                  <a:lnTo>
                    <a:pt x="43" y="1709"/>
                  </a:lnTo>
                  <a:lnTo>
                    <a:pt x="24" y="1814"/>
                  </a:lnTo>
                  <a:lnTo>
                    <a:pt x="11" y="1921"/>
                  </a:lnTo>
                  <a:lnTo>
                    <a:pt x="3" y="2030"/>
                  </a:lnTo>
                  <a:lnTo>
                    <a:pt x="0" y="2140"/>
                  </a:lnTo>
                  <a:lnTo>
                    <a:pt x="0" y="2153"/>
                  </a:lnTo>
                  <a:lnTo>
                    <a:pt x="1" y="2166"/>
                  </a:lnTo>
                  <a:lnTo>
                    <a:pt x="3" y="2178"/>
                  </a:lnTo>
                  <a:lnTo>
                    <a:pt x="5" y="2191"/>
                  </a:lnTo>
                  <a:lnTo>
                    <a:pt x="8" y="2203"/>
                  </a:lnTo>
                  <a:lnTo>
                    <a:pt x="11" y="2215"/>
                  </a:lnTo>
                  <a:lnTo>
                    <a:pt x="15" y="2226"/>
                  </a:lnTo>
                  <a:lnTo>
                    <a:pt x="20" y="2238"/>
                  </a:lnTo>
                  <a:lnTo>
                    <a:pt x="25" y="2249"/>
                  </a:lnTo>
                  <a:lnTo>
                    <a:pt x="30" y="2261"/>
                  </a:lnTo>
                  <a:lnTo>
                    <a:pt x="36" y="2271"/>
                  </a:lnTo>
                  <a:lnTo>
                    <a:pt x="43" y="2281"/>
                  </a:lnTo>
                  <a:lnTo>
                    <a:pt x="50" y="2291"/>
                  </a:lnTo>
                  <a:lnTo>
                    <a:pt x="57" y="2300"/>
                  </a:lnTo>
                  <a:lnTo>
                    <a:pt x="65" y="2310"/>
                  </a:lnTo>
                  <a:lnTo>
                    <a:pt x="73" y="2318"/>
                  </a:lnTo>
                  <a:lnTo>
                    <a:pt x="82" y="2327"/>
                  </a:lnTo>
                  <a:lnTo>
                    <a:pt x="91" y="2334"/>
                  </a:lnTo>
                  <a:lnTo>
                    <a:pt x="100" y="2342"/>
                  </a:lnTo>
                  <a:lnTo>
                    <a:pt x="110" y="2349"/>
                  </a:lnTo>
                  <a:lnTo>
                    <a:pt x="121" y="2355"/>
                  </a:lnTo>
                  <a:lnTo>
                    <a:pt x="132" y="2361"/>
                  </a:lnTo>
                  <a:lnTo>
                    <a:pt x="143" y="2367"/>
                  </a:lnTo>
                  <a:lnTo>
                    <a:pt x="154" y="2372"/>
                  </a:lnTo>
                  <a:lnTo>
                    <a:pt x="165" y="2376"/>
                  </a:lnTo>
                  <a:lnTo>
                    <a:pt x="177" y="2380"/>
                  </a:lnTo>
                  <a:lnTo>
                    <a:pt x="188" y="2384"/>
                  </a:lnTo>
                  <a:lnTo>
                    <a:pt x="201" y="2386"/>
                  </a:lnTo>
                  <a:lnTo>
                    <a:pt x="213" y="2389"/>
                  </a:lnTo>
                  <a:lnTo>
                    <a:pt x="225" y="2390"/>
                  </a:lnTo>
                  <a:lnTo>
                    <a:pt x="238" y="2391"/>
                  </a:lnTo>
                  <a:lnTo>
                    <a:pt x="251" y="2391"/>
                  </a:lnTo>
                  <a:lnTo>
                    <a:pt x="264" y="2391"/>
                  </a:lnTo>
                  <a:lnTo>
                    <a:pt x="277" y="2390"/>
                  </a:lnTo>
                  <a:lnTo>
                    <a:pt x="290" y="2389"/>
                  </a:lnTo>
                  <a:lnTo>
                    <a:pt x="302" y="2386"/>
                  </a:lnTo>
                  <a:lnTo>
                    <a:pt x="314" y="2384"/>
                  </a:lnTo>
                  <a:lnTo>
                    <a:pt x="326" y="2380"/>
                  </a:lnTo>
                  <a:lnTo>
                    <a:pt x="338" y="2376"/>
                  </a:lnTo>
                  <a:lnTo>
                    <a:pt x="349" y="2372"/>
                  </a:lnTo>
                  <a:lnTo>
                    <a:pt x="360" y="2367"/>
                  </a:lnTo>
                  <a:lnTo>
                    <a:pt x="371" y="2361"/>
                  </a:lnTo>
                  <a:lnTo>
                    <a:pt x="382" y="2355"/>
                  </a:lnTo>
                  <a:lnTo>
                    <a:pt x="392" y="2349"/>
                  </a:lnTo>
                  <a:lnTo>
                    <a:pt x="402" y="2342"/>
                  </a:lnTo>
                  <a:lnTo>
                    <a:pt x="411" y="2334"/>
                  </a:lnTo>
                  <a:lnTo>
                    <a:pt x="420" y="2327"/>
                  </a:lnTo>
                  <a:lnTo>
                    <a:pt x="429" y="2318"/>
                  </a:lnTo>
                  <a:lnTo>
                    <a:pt x="437" y="2310"/>
                  </a:lnTo>
                  <a:lnTo>
                    <a:pt x="445" y="2300"/>
                  </a:lnTo>
                  <a:lnTo>
                    <a:pt x="453" y="2291"/>
                  </a:lnTo>
                  <a:lnTo>
                    <a:pt x="460" y="2281"/>
                  </a:lnTo>
                  <a:lnTo>
                    <a:pt x="467" y="2271"/>
                  </a:lnTo>
                  <a:lnTo>
                    <a:pt x="473" y="2261"/>
                  </a:lnTo>
                  <a:lnTo>
                    <a:pt x="478" y="2249"/>
                  </a:lnTo>
                  <a:lnTo>
                    <a:pt x="483" y="2238"/>
                  </a:lnTo>
                  <a:lnTo>
                    <a:pt x="488" y="2226"/>
                  </a:lnTo>
                  <a:lnTo>
                    <a:pt x="492" y="2215"/>
                  </a:lnTo>
                  <a:lnTo>
                    <a:pt x="495" y="2203"/>
                  </a:lnTo>
                  <a:lnTo>
                    <a:pt x="498" y="2191"/>
                  </a:lnTo>
                  <a:lnTo>
                    <a:pt x="500" y="2178"/>
                  </a:lnTo>
                  <a:lnTo>
                    <a:pt x="502" y="2166"/>
                  </a:lnTo>
                  <a:lnTo>
                    <a:pt x="503" y="2153"/>
                  </a:lnTo>
                  <a:lnTo>
                    <a:pt x="503" y="2140"/>
                  </a:lnTo>
                  <a:lnTo>
                    <a:pt x="503" y="2140"/>
                  </a:lnTo>
                  <a:lnTo>
                    <a:pt x="505" y="2055"/>
                  </a:lnTo>
                  <a:lnTo>
                    <a:pt x="511" y="1973"/>
                  </a:lnTo>
                  <a:lnTo>
                    <a:pt x="522" y="1890"/>
                  </a:lnTo>
                  <a:lnTo>
                    <a:pt x="536" y="1810"/>
                  </a:lnTo>
                  <a:lnTo>
                    <a:pt x="554" y="1731"/>
                  </a:lnTo>
                  <a:lnTo>
                    <a:pt x="576" y="1653"/>
                  </a:lnTo>
                  <a:lnTo>
                    <a:pt x="602" y="1577"/>
                  </a:lnTo>
                  <a:lnTo>
                    <a:pt x="632" y="1503"/>
                  </a:lnTo>
                  <a:lnTo>
                    <a:pt x="664" y="1431"/>
                  </a:lnTo>
                  <a:lnTo>
                    <a:pt x="700" y="1360"/>
                  </a:lnTo>
                  <a:lnTo>
                    <a:pt x="739" y="1292"/>
                  </a:lnTo>
                  <a:lnTo>
                    <a:pt x="782" y="1225"/>
                  </a:lnTo>
                  <a:lnTo>
                    <a:pt x="828" y="1161"/>
                  </a:lnTo>
                  <a:lnTo>
                    <a:pt x="876" y="1100"/>
                  </a:lnTo>
                  <a:lnTo>
                    <a:pt x="927" y="1040"/>
                  </a:lnTo>
                  <a:lnTo>
                    <a:pt x="982" y="983"/>
                  </a:lnTo>
                  <a:lnTo>
                    <a:pt x="1038" y="928"/>
                  </a:lnTo>
                  <a:lnTo>
                    <a:pt x="1097" y="877"/>
                  </a:lnTo>
                  <a:lnTo>
                    <a:pt x="1160" y="829"/>
                  </a:lnTo>
                  <a:lnTo>
                    <a:pt x="1223" y="783"/>
                  </a:lnTo>
                  <a:lnTo>
                    <a:pt x="1289" y="741"/>
                  </a:lnTo>
                  <a:lnTo>
                    <a:pt x="1358" y="701"/>
                  </a:lnTo>
                  <a:lnTo>
                    <a:pt x="1428" y="666"/>
                  </a:lnTo>
                  <a:lnTo>
                    <a:pt x="1501" y="632"/>
                  </a:lnTo>
                  <a:lnTo>
                    <a:pt x="1575" y="603"/>
                  </a:lnTo>
                  <a:lnTo>
                    <a:pt x="1652" y="577"/>
                  </a:lnTo>
                  <a:lnTo>
                    <a:pt x="1729" y="555"/>
                  </a:lnTo>
                  <a:lnTo>
                    <a:pt x="1808" y="537"/>
                  </a:lnTo>
                  <a:lnTo>
                    <a:pt x="1888" y="523"/>
                  </a:lnTo>
                  <a:lnTo>
                    <a:pt x="1970" y="513"/>
                  </a:lnTo>
                  <a:lnTo>
                    <a:pt x="2053" y="506"/>
                  </a:lnTo>
                  <a:lnTo>
                    <a:pt x="2137" y="504"/>
                  </a:lnTo>
                  <a:lnTo>
                    <a:pt x="2137" y="504"/>
                  </a:lnTo>
                  <a:lnTo>
                    <a:pt x="2151" y="504"/>
                  </a:lnTo>
                  <a:lnTo>
                    <a:pt x="2164" y="503"/>
                  </a:lnTo>
                  <a:lnTo>
                    <a:pt x="2176" y="501"/>
                  </a:lnTo>
                  <a:lnTo>
                    <a:pt x="2189" y="499"/>
                  </a:lnTo>
                  <a:lnTo>
                    <a:pt x="2201" y="496"/>
                  </a:lnTo>
                  <a:lnTo>
                    <a:pt x="2213" y="492"/>
                  </a:lnTo>
                  <a:lnTo>
                    <a:pt x="2224" y="488"/>
                  </a:lnTo>
                  <a:lnTo>
                    <a:pt x="2235" y="484"/>
                  </a:lnTo>
                  <a:lnTo>
                    <a:pt x="2247" y="479"/>
                  </a:lnTo>
                  <a:lnTo>
                    <a:pt x="2257" y="473"/>
                  </a:lnTo>
                  <a:lnTo>
                    <a:pt x="2268" y="467"/>
                  </a:lnTo>
                  <a:lnTo>
                    <a:pt x="2278" y="461"/>
                  </a:lnTo>
                  <a:lnTo>
                    <a:pt x="2288" y="454"/>
                  </a:lnTo>
                  <a:lnTo>
                    <a:pt x="2297" y="446"/>
                  </a:lnTo>
                  <a:lnTo>
                    <a:pt x="2306" y="438"/>
                  </a:lnTo>
                  <a:lnTo>
                    <a:pt x="2316" y="430"/>
                  </a:lnTo>
                  <a:lnTo>
                    <a:pt x="2324" y="421"/>
                  </a:lnTo>
                  <a:lnTo>
                    <a:pt x="2332" y="412"/>
                  </a:lnTo>
                  <a:lnTo>
                    <a:pt x="2340" y="403"/>
                  </a:lnTo>
                  <a:lnTo>
                    <a:pt x="2347" y="393"/>
                  </a:lnTo>
                  <a:lnTo>
                    <a:pt x="2353" y="383"/>
                  </a:lnTo>
                  <a:lnTo>
                    <a:pt x="2359" y="372"/>
                  </a:lnTo>
                  <a:lnTo>
                    <a:pt x="2365" y="362"/>
                  </a:lnTo>
                  <a:lnTo>
                    <a:pt x="2370" y="350"/>
                  </a:lnTo>
                  <a:lnTo>
                    <a:pt x="2374" y="338"/>
                  </a:lnTo>
                  <a:lnTo>
                    <a:pt x="2378" y="326"/>
                  </a:lnTo>
                  <a:lnTo>
                    <a:pt x="2381" y="315"/>
                  </a:lnTo>
                  <a:lnTo>
                    <a:pt x="2384" y="303"/>
                  </a:lnTo>
                  <a:lnTo>
                    <a:pt x="2386" y="290"/>
                  </a:lnTo>
                  <a:lnTo>
                    <a:pt x="2388" y="278"/>
                  </a:lnTo>
                  <a:lnTo>
                    <a:pt x="2389" y="265"/>
                  </a:lnTo>
                  <a:lnTo>
                    <a:pt x="2389" y="252"/>
                  </a:lnTo>
                  <a:lnTo>
                    <a:pt x="2389" y="239"/>
                  </a:lnTo>
                  <a:lnTo>
                    <a:pt x="2388" y="227"/>
                  </a:lnTo>
                  <a:lnTo>
                    <a:pt x="2386" y="214"/>
                  </a:lnTo>
                  <a:lnTo>
                    <a:pt x="2384" y="202"/>
                  </a:lnTo>
                  <a:lnTo>
                    <a:pt x="2381" y="189"/>
                  </a:lnTo>
                  <a:lnTo>
                    <a:pt x="2378" y="177"/>
                  </a:lnTo>
                  <a:lnTo>
                    <a:pt x="2374" y="165"/>
                  </a:lnTo>
                  <a:lnTo>
                    <a:pt x="2370" y="154"/>
                  </a:lnTo>
                  <a:lnTo>
                    <a:pt x="2365" y="143"/>
                  </a:lnTo>
                  <a:lnTo>
                    <a:pt x="2359" y="132"/>
                  </a:lnTo>
                  <a:lnTo>
                    <a:pt x="2353" y="122"/>
                  </a:lnTo>
                  <a:lnTo>
                    <a:pt x="2347" y="111"/>
                  </a:lnTo>
                  <a:lnTo>
                    <a:pt x="2340" y="102"/>
                  </a:lnTo>
                  <a:lnTo>
                    <a:pt x="2332" y="92"/>
                  </a:lnTo>
                  <a:lnTo>
                    <a:pt x="2324" y="83"/>
                  </a:lnTo>
                  <a:lnTo>
                    <a:pt x="2316" y="74"/>
                  </a:lnTo>
                  <a:lnTo>
                    <a:pt x="2306" y="66"/>
                  </a:lnTo>
                  <a:lnTo>
                    <a:pt x="2297" y="58"/>
                  </a:lnTo>
                  <a:lnTo>
                    <a:pt x="2288" y="50"/>
                  </a:lnTo>
                  <a:lnTo>
                    <a:pt x="2278" y="43"/>
                  </a:lnTo>
                  <a:lnTo>
                    <a:pt x="2268" y="36"/>
                  </a:lnTo>
                  <a:lnTo>
                    <a:pt x="2257" y="30"/>
                  </a:lnTo>
                  <a:lnTo>
                    <a:pt x="2247" y="25"/>
                  </a:lnTo>
                  <a:lnTo>
                    <a:pt x="2235" y="20"/>
                  </a:lnTo>
                  <a:lnTo>
                    <a:pt x="2224" y="15"/>
                  </a:lnTo>
                  <a:lnTo>
                    <a:pt x="2213" y="11"/>
                  </a:lnTo>
                  <a:lnTo>
                    <a:pt x="2201" y="8"/>
                  </a:lnTo>
                  <a:lnTo>
                    <a:pt x="2189" y="5"/>
                  </a:lnTo>
                  <a:lnTo>
                    <a:pt x="2176" y="3"/>
                  </a:lnTo>
                  <a:lnTo>
                    <a:pt x="2164" y="1"/>
                  </a:lnTo>
                  <a:lnTo>
                    <a:pt x="2151" y="0"/>
                  </a:lnTo>
                  <a:lnTo>
                    <a:pt x="21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6B0F15F-9EAD-4005-BB0F-C5334669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8" y="4704160"/>
            <a:ext cx="2345241" cy="8855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54D7B3-64B1-4782-96D9-CAE53F24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04" y="4681705"/>
            <a:ext cx="2345241" cy="964969"/>
          </a:xfrm>
          <a:prstGeom prst="rect">
            <a:avLst/>
          </a:prstGeom>
        </p:spPr>
      </p:pic>
      <p:sp>
        <p:nvSpPr>
          <p:cNvPr id="89" name="Freeform 15">
            <a:extLst>
              <a:ext uri="{FF2B5EF4-FFF2-40B4-BE49-F238E27FC236}">
                <a16:creationId xmlns:a16="http://schemas.microsoft.com/office/drawing/2014/main" id="{B40E563F-1018-47DD-855D-EBE4C0C6DC46}"/>
              </a:ext>
            </a:extLst>
          </p:cNvPr>
          <p:cNvSpPr>
            <a:spLocks noEditPoints="1"/>
          </p:cNvSpPr>
          <p:nvPr/>
        </p:nvSpPr>
        <p:spPr bwMode="auto">
          <a:xfrm>
            <a:off x="4435572" y="2746616"/>
            <a:ext cx="593485" cy="593485"/>
          </a:xfrm>
          <a:custGeom>
            <a:avLst/>
            <a:gdLst>
              <a:gd name="T0" fmla="*/ 1728 w 16058"/>
              <a:gd name="T1" fmla="*/ 14638 h 16058"/>
              <a:gd name="T2" fmla="*/ 3386 w 16058"/>
              <a:gd name="T3" fmla="*/ 13906 h 16058"/>
              <a:gd name="T4" fmla="*/ 6601 w 16058"/>
              <a:gd name="T5" fmla="*/ 13102 h 16058"/>
              <a:gd name="T6" fmla="*/ 7078 w 16058"/>
              <a:gd name="T7" fmla="*/ 13353 h 16058"/>
              <a:gd name="T8" fmla="*/ 7587 w 16058"/>
              <a:gd name="T9" fmla="*/ 13508 h 16058"/>
              <a:gd name="T10" fmla="*/ 8129 w 16058"/>
              <a:gd name="T11" fmla="*/ 13547 h 16058"/>
              <a:gd name="T12" fmla="*/ 8659 w 16058"/>
              <a:gd name="T13" fmla="*/ 13463 h 16058"/>
              <a:gd name="T14" fmla="*/ 9157 w 16058"/>
              <a:gd name="T15" fmla="*/ 13272 h 16058"/>
              <a:gd name="T16" fmla="*/ 11208 w 16058"/>
              <a:gd name="T17" fmla="*/ 13452 h 16058"/>
              <a:gd name="T18" fmla="*/ 13356 w 16058"/>
              <a:gd name="T19" fmla="*/ 14177 h 16058"/>
              <a:gd name="T20" fmla="*/ 14695 w 16058"/>
              <a:gd name="T21" fmla="*/ 14838 h 16058"/>
              <a:gd name="T22" fmla="*/ 9777 w 16058"/>
              <a:gd name="T23" fmla="*/ 12192 h 16058"/>
              <a:gd name="T24" fmla="*/ 8416 w 16058"/>
              <a:gd name="T25" fmla="*/ 12945 h 16058"/>
              <a:gd name="T26" fmla="*/ 7006 w 16058"/>
              <a:gd name="T27" fmla="*/ 12723 h 16058"/>
              <a:gd name="T28" fmla="*/ 5634 w 16058"/>
              <a:gd name="T29" fmla="*/ 11403 h 16058"/>
              <a:gd name="T30" fmla="*/ 4552 w 16058"/>
              <a:gd name="T31" fmla="*/ 9346 h 16058"/>
              <a:gd name="T32" fmla="*/ 4053 w 16058"/>
              <a:gd name="T33" fmla="*/ 7080 h 16058"/>
              <a:gd name="T34" fmla="*/ 4198 w 16058"/>
              <a:gd name="T35" fmla="*/ 4790 h 16058"/>
              <a:gd name="T36" fmla="*/ 5024 w 16058"/>
              <a:gd name="T37" fmla="*/ 2717 h 16058"/>
              <a:gd name="T38" fmla="*/ 6605 w 16058"/>
              <a:gd name="T39" fmla="*/ 1301 h 16058"/>
              <a:gd name="T40" fmla="*/ 8884 w 16058"/>
              <a:gd name="T41" fmla="*/ 1104 h 16058"/>
              <a:gd name="T42" fmla="*/ 10680 w 16058"/>
              <a:gd name="T43" fmla="*/ 2241 h 16058"/>
              <a:gd name="T44" fmla="*/ 11706 w 16058"/>
              <a:gd name="T45" fmla="*/ 4191 h 16058"/>
              <a:gd name="T46" fmla="*/ 12030 w 16058"/>
              <a:gd name="T47" fmla="*/ 6447 h 16058"/>
              <a:gd name="T48" fmla="*/ 11702 w 16058"/>
              <a:gd name="T49" fmla="*/ 8742 h 16058"/>
              <a:gd name="T50" fmla="*/ 10773 w 16058"/>
              <a:gd name="T51" fmla="*/ 10872 h 16058"/>
              <a:gd name="T52" fmla="*/ 15305 w 16058"/>
              <a:gd name="T53" fmla="*/ 14031 h 16058"/>
              <a:gd name="T54" fmla="*/ 13948 w 16058"/>
              <a:gd name="T55" fmla="*/ 13341 h 16058"/>
              <a:gd name="T56" fmla="*/ 11699 w 16058"/>
              <a:gd name="T57" fmla="*/ 12544 h 16058"/>
              <a:gd name="T58" fmla="*/ 11640 w 16058"/>
              <a:gd name="T59" fmla="*/ 11349 h 16058"/>
              <a:gd name="T60" fmla="*/ 12357 w 16058"/>
              <a:gd name="T61" fmla="*/ 9858 h 16058"/>
              <a:gd name="T62" fmla="*/ 12814 w 16058"/>
              <a:gd name="T63" fmla="*/ 8482 h 16058"/>
              <a:gd name="T64" fmla="*/ 13046 w 16058"/>
              <a:gd name="T65" fmla="*/ 6642 h 16058"/>
              <a:gd name="T66" fmla="*/ 12760 w 16058"/>
              <a:gd name="T67" fmla="*/ 4210 h 16058"/>
              <a:gd name="T68" fmla="*/ 11731 w 16058"/>
              <a:gd name="T69" fmla="*/ 1892 h 16058"/>
              <a:gd name="T70" fmla="*/ 10669 w 16058"/>
              <a:gd name="T71" fmla="*/ 817 h 16058"/>
              <a:gd name="T72" fmla="*/ 9443 w 16058"/>
              <a:gd name="T73" fmla="*/ 207 h 16058"/>
              <a:gd name="T74" fmla="*/ 8029 w 16058"/>
              <a:gd name="T75" fmla="*/ 0 h 16058"/>
              <a:gd name="T76" fmla="*/ 6615 w 16058"/>
              <a:gd name="T77" fmla="*/ 207 h 16058"/>
              <a:gd name="T78" fmla="*/ 5389 w 16058"/>
              <a:gd name="T79" fmla="*/ 817 h 16058"/>
              <a:gd name="T80" fmla="*/ 4327 w 16058"/>
              <a:gd name="T81" fmla="*/ 1892 h 16058"/>
              <a:gd name="T82" fmla="*/ 3298 w 16058"/>
              <a:gd name="T83" fmla="*/ 4210 h 16058"/>
              <a:gd name="T84" fmla="*/ 3013 w 16058"/>
              <a:gd name="T85" fmla="*/ 6642 h 16058"/>
              <a:gd name="T86" fmla="*/ 3244 w 16058"/>
              <a:gd name="T87" fmla="*/ 8482 h 16058"/>
              <a:gd name="T88" fmla="*/ 3702 w 16058"/>
              <a:gd name="T89" fmla="*/ 9858 h 16058"/>
              <a:gd name="T90" fmla="*/ 4418 w 16058"/>
              <a:gd name="T91" fmla="*/ 11349 h 16058"/>
              <a:gd name="T92" fmla="*/ 4359 w 16058"/>
              <a:gd name="T93" fmla="*/ 12544 h 16058"/>
              <a:gd name="T94" fmla="*/ 2110 w 16058"/>
              <a:gd name="T95" fmla="*/ 13341 h 16058"/>
              <a:gd name="T96" fmla="*/ 753 w 16058"/>
              <a:gd name="T97" fmla="*/ 14031 h 16058"/>
              <a:gd name="T98" fmla="*/ 262 w 16058"/>
              <a:gd name="T99" fmla="*/ 14378 h 16058"/>
              <a:gd name="T100" fmla="*/ 46 w 16058"/>
              <a:gd name="T101" fmla="*/ 14753 h 16058"/>
              <a:gd name="T102" fmla="*/ 9 w 16058"/>
              <a:gd name="T103" fmla="*/ 15185 h 16058"/>
              <a:gd name="T104" fmla="*/ 163 w 16058"/>
              <a:gd name="T105" fmla="*/ 15602 h 16058"/>
              <a:gd name="T106" fmla="*/ 471 w 16058"/>
              <a:gd name="T107" fmla="*/ 15904 h 16058"/>
              <a:gd name="T108" fmla="*/ 881 w 16058"/>
              <a:gd name="T109" fmla="*/ 16050 h 16058"/>
              <a:gd name="T110" fmla="*/ 15334 w 16058"/>
              <a:gd name="T111" fmla="*/ 16018 h 16058"/>
              <a:gd name="T112" fmla="*/ 15714 w 16058"/>
              <a:gd name="T113" fmla="*/ 15811 h 16058"/>
              <a:gd name="T114" fmla="*/ 15972 w 16058"/>
              <a:gd name="T115" fmla="*/ 15461 h 16058"/>
              <a:gd name="T116" fmla="*/ 16057 w 16058"/>
              <a:gd name="T117" fmla="*/ 15025 h 16058"/>
              <a:gd name="T118" fmla="*/ 15953 w 16058"/>
              <a:gd name="T119" fmla="*/ 14607 h 16058"/>
              <a:gd name="T120" fmla="*/ 15678 w 16058"/>
              <a:gd name="T121" fmla="*/ 14267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58" h="16058">
                <a:moveTo>
                  <a:pt x="1004" y="15054"/>
                </a:moveTo>
                <a:lnTo>
                  <a:pt x="1036" y="15033"/>
                </a:lnTo>
                <a:lnTo>
                  <a:pt x="1105" y="14990"/>
                </a:lnTo>
                <a:lnTo>
                  <a:pt x="1153" y="14961"/>
                </a:lnTo>
                <a:lnTo>
                  <a:pt x="1209" y="14927"/>
                </a:lnTo>
                <a:lnTo>
                  <a:pt x="1276" y="14888"/>
                </a:lnTo>
                <a:lnTo>
                  <a:pt x="1349" y="14845"/>
                </a:lnTo>
                <a:lnTo>
                  <a:pt x="1431" y="14798"/>
                </a:lnTo>
                <a:lnTo>
                  <a:pt x="1522" y="14748"/>
                </a:lnTo>
                <a:lnTo>
                  <a:pt x="1621" y="14694"/>
                </a:lnTo>
                <a:lnTo>
                  <a:pt x="1728" y="14638"/>
                </a:lnTo>
                <a:lnTo>
                  <a:pt x="1843" y="14579"/>
                </a:lnTo>
                <a:lnTo>
                  <a:pt x="1965" y="14517"/>
                </a:lnTo>
                <a:lnTo>
                  <a:pt x="2095" y="14453"/>
                </a:lnTo>
                <a:lnTo>
                  <a:pt x="2232" y="14388"/>
                </a:lnTo>
                <a:lnTo>
                  <a:pt x="2377" y="14322"/>
                </a:lnTo>
                <a:lnTo>
                  <a:pt x="2528" y="14253"/>
                </a:lnTo>
                <a:lnTo>
                  <a:pt x="2687" y="14184"/>
                </a:lnTo>
                <a:lnTo>
                  <a:pt x="2851" y="14115"/>
                </a:lnTo>
                <a:lnTo>
                  <a:pt x="3023" y="14045"/>
                </a:lnTo>
                <a:lnTo>
                  <a:pt x="3202" y="13975"/>
                </a:lnTo>
                <a:lnTo>
                  <a:pt x="3386" y="13906"/>
                </a:lnTo>
                <a:lnTo>
                  <a:pt x="3578" y="13837"/>
                </a:lnTo>
                <a:lnTo>
                  <a:pt x="3775" y="13769"/>
                </a:lnTo>
                <a:lnTo>
                  <a:pt x="3977" y="13702"/>
                </a:lnTo>
                <a:lnTo>
                  <a:pt x="4186" y="13637"/>
                </a:lnTo>
                <a:lnTo>
                  <a:pt x="4401" y="13574"/>
                </a:lnTo>
                <a:lnTo>
                  <a:pt x="4621" y="13513"/>
                </a:lnTo>
                <a:lnTo>
                  <a:pt x="4847" y="13453"/>
                </a:lnTo>
                <a:lnTo>
                  <a:pt x="5076" y="13397"/>
                </a:lnTo>
                <a:lnTo>
                  <a:pt x="5312" y="13345"/>
                </a:lnTo>
                <a:lnTo>
                  <a:pt x="6559" y="13075"/>
                </a:lnTo>
                <a:lnTo>
                  <a:pt x="6601" y="13102"/>
                </a:lnTo>
                <a:lnTo>
                  <a:pt x="6643" y="13128"/>
                </a:lnTo>
                <a:lnTo>
                  <a:pt x="6685" y="13154"/>
                </a:lnTo>
                <a:lnTo>
                  <a:pt x="6727" y="13179"/>
                </a:lnTo>
                <a:lnTo>
                  <a:pt x="6770" y="13204"/>
                </a:lnTo>
                <a:lnTo>
                  <a:pt x="6814" y="13228"/>
                </a:lnTo>
                <a:lnTo>
                  <a:pt x="6857" y="13250"/>
                </a:lnTo>
                <a:lnTo>
                  <a:pt x="6901" y="13272"/>
                </a:lnTo>
                <a:lnTo>
                  <a:pt x="6944" y="13294"/>
                </a:lnTo>
                <a:lnTo>
                  <a:pt x="6988" y="13314"/>
                </a:lnTo>
                <a:lnTo>
                  <a:pt x="7033" y="13334"/>
                </a:lnTo>
                <a:lnTo>
                  <a:pt x="7078" y="13353"/>
                </a:lnTo>
                <a:lnTo>
                  <a:pt x="7123" y="13371"/>
                </a:lnTo>
                <a:lnTo>
                  <a:pt x="7168" y="13389"/>
                </a:lnTo>
                <a:lnTo>
                  <a:pt x="7213" y="13405"/>
                </a:lnTo>
                <a:lnTo>
                  <a:pt x="7259" y="13421"/>
                </a:lnTo>
                <a:lnTo>
                  <a:pt x="7305" y="13436"/>
                </a:lnTo>
                <a:lnTo>
                  <a:pt x="7352" y="13450"/>
                </a:lnTo>
                <a:lnTo>
                  <a:pt x="7399" y="13463"/>
                </a:lnTo>
                <a:lnTo>
                  <a:pt x="7445" y="13476"/>
                </a:lnTo>
                <a:lnTo>
                  <a:pt x="7492" y="13488"/>
                </a:lnTo>
                <a:lnTo>
                  <a:pt x="7539" y="13498"/>
                </a:lnTo>
                <a:lnTo>
                  <a:pt x="7587" y="13508"/>
                </a:lnTo>
                <a:lnTo>
                  <a:pt x="7636" y="13516"/>
                </a:lnTo>
                <a:lnTo>
                  <a:pt x="7684" y="13524"/>
                </a:lnTo>
                <a:lnTo>
                  <a:pt x="7732" y="13531"/>
                </a:lnTo>
                <a:lnTo>
                  <a:pt x="7781" y="13536"/>
                </a:lnTo>
                <a:lnTo>
                  <a:pt x="7830" y="13541"/>
                </a:lnTo>
                <a:lnTo>
                  <a:pt x="7879" y="13544"/>
                </a:lnTo>
                <a:lnTo>
                  <a:pt x="7929" y="13547"/>
                </a:lnTo>
                <a:lnTo>
                  <a:pt x="7979" y="13549"/>
                </a:lnTo>
                <a:lnTo>
                  <a:pt x="8029" y="13549"/>
                </a:lnTo>
                <a:lnTo>
                  <a:pt x="8079" y="13549"/>
                </a:lnTo>
                <a:lnTo>
                  <a:pt x="8129" y="13547"/>
                </a:lnTo>
                <a:lnTo>
                  <a:pt x="8179" y="13544"/>
                </a:lnTo>
                <a:lnTo>
                  <a:pt x="8228" y="13541"/>
                </a:lnTo>
                <a:lnTo>
                  <a:pt x="8277" y="13536"/>
                </a:lnTo>
                <a:lnTo>
                  <a:pt x="8326" y="13531"/>
                </a:lnTo>
                <a:lnTo>
                  <a:pt x="8374" y="13524"/>
                </a:lnTo>
                <a:lnTo>
                  <a:pt x="8422" y="13516"/>
                </a:lnTo>
                <a:lnTo>
                  <a:pt x="8471" y="13508"/>
                </a:lnTo>
                <a:lnTo>
                  <a:pt x="8519" y="13498"/>
                </a:lnTo>
                <a:lnTo>
                  <a:pt x="8566" y="13488"/>
                </a:lnTo>
                <a:lnTo>
                  <a:pt x="8613" y="13476"/>
                </a:lnTo>
                <a:lnTo>
                  <a:pt x="8659" y="13463"/>
                </a:lnTo>
                <a:lnTo>
                  <a:pt x="8706" y="13450"/>
                </a:lnTo>
                <a:lnTo>
                  <a:pt x="8753" y="13436"/>
                </a:lnTo>
                <a:lnTo>
                  <a:pt x="8799" y="13421"/>
                </a:lnTo>
                <a:lnTo>
                  <a:pt x="8845" y="13405"/>
                </a:lnTo>
                <a:lnTo>
                  <a:pt x="8890" y="13389"/>
                </a:lnTo>
                <a:lnTo>
                  <a:pt x="8935" y="13371"/>
                </a:lnTo>
                <a:lnTo>
                  <a:pt x="8980" y="13353"/>
                </a:lnTo>
                <a:lnTo>
                  <a:pt x="9025" y="13334"/>
                </a:lnTo>
                <a:lnTo>
                  <a:pt x="9070" y="13314"/>
                </a:lnTo>
                <a:lnTo>
                  <a:pt x="9114" y="13294"/>
                </a:lnTo>
                <a:lnTo>
                  <a:pt x="9157" y="13272"/>
                </a:lnTo>
                <a:lnTo>
                  <a:pt x="9201" y="13250"/>
                </a:lnTo>
                <a:lnTo>
                  <a:pt x="9244" y="13228"/>
                </a:lnTo>
                <a:lnTo>
                  <a:pt x="9288" y="13204"/>
                </a:lnTo>
                <a:lnTo>
                  <a:pt x="9331" y="13179"/>
                </a:lnTo>
                <a:lnTo>
                  <a:pt x="9373" y="13154"/>
                </a:lnTo>
                <a:lnTo>
                  <a:pt x="9415" y="13128"/>
                </a:lnTo>
                <a:lnTo>
                  <a:pt x="9457" y="13102"/>
                </a:lnTo>
                <a:lnTo>
                  <a:pt x="9499" y="13075"/>
                </a:lnTo>
                <a:lnTo>
                  <a:pt x="10746" y="13345"/>
                </a:lnTo>
                <a:lnTo>
                  <a:pt x="10980" y="13397"/>
                </a:lnTo>
                <a:lnTo>
                  <a:pt x="11208" y="13452"/>
                </a:lnTo>
                <a:lnTo>
                  <a:pt x="11432" y="13511"/>
                </a:lnTo>
                <a:lnTo>
                  <a:pt x="11650" y="13572"/>
                </a:lnTo>
                <a:lnTo>
                  <a:pt x="11863" y="13635"/>
                </a:lnTo>
                <a:lnTo>
                  <a:pt x="12071" y="13699"/>
                </a:lnTo>
                <a:lnTo>
                  <a:pt x="12272" y="13766"/>
                </a:lnTo>
                <a:lnTo>
                  <a:pt x="12468" y="13833"/>
                </a:lnTo>
                <a:lnTo>
                  <a:pt x="12659" y="13901"/>
                </a:lnTo>
                <a:lnTo>
                  <a:pt x="12842" y="13969"/>
                </a:lnTo>
                <a:lnTo>
                  <a:pt x="13020" y="14039"/>
                </a:lnTo>
                <a:lnTo>
                  <a:pt x="13191" y="14108"/>
                </a:lnTo>
                <a:lnTo>
                  <a:pt x="13356" y="14177"/>
                </a:lnTo>
                <a:lnTo>
                  <a:pt x="13514" y="14246"/>
                </a:lnTo>
                <a:lnTo>
                  <a:pt x="13665" y="14314"/>
                </a:lnTo>
                <a:lnTo>
                  <a:pt x="13809" y="14380"/>
                </a:lnTo>
                <a:lnTo>
                  <a:pt x="13946" y="14445"/>
                </a:lnTo>
                <a:lnTo>
                  <a:pt x="14076" y="14508"/>
                </a:lnTo>
                <a:lnTo>
                  <a:pt x="14198" y="14571"/>
                </a:lnTo>
                <a:lnTo>
                  <a:pt x="14314" y="14630"/>
                </a:lnTo>
                <a:lnTo>
                  <a:pt x="14421" y="14686"/>
                </a:lnTo>
                <a:lnTo>
                  <a:pt x="14520" y="14739"/>
                </a:lnTo>
                <a:lnTo>
                  <a:pt x="14612" y="14790"/>
                </a:lnTo>
                <a:lnTo>
                  <a:pt x="14695" y="14838"/>
                </a:lnTo>
                <a:lnTo>
                  <a:pt x="14770" y="14881"/>
                </a:lnTo>
                <a:lnTo>
                  <a:pt x="14838" y="14920"/>
                </a:lnTo>
                <a:lnTo>
                  <a:pt x="14896" y="14955"/>
                </a:lnTo>
                <a:lnTo>
                  <a:pt x="14945" y="14985"/>
                </a:lnTo>
                <a:lnTo>
                  <a:pt x="15018" y="15031"/>
                </a:lnTo>
                <a:lnTo>
                  <a:pt x="15054" y="15054"/>
                </a:lnTo>
                <a:lnTo>
                  <a:pt x="1004" y="15054"/>
                </a:lnTo>
                <a:close/>
                <a:moveTo>
                  <a:pt x="10170" y="11741"/>
                </a:moveTo>
                <a:lnTo>
                  <a:pt x="10005" y="11950"/>
                </a:lnTo>
                <a:lnTo>
                  <a:pt x="9893" y="12074"/>
                </a:lnTo>
                <a:lnTo>
                  <a:pt x="9777" y="12192"/>
                </a:lnTo>
                <a:lnTo>
                  <a:pt x="9660" y="12300"/>
                </a:lnTo>
                <a:lnTo>
                  <a:pt x="9541" y="12401"/>
                </a:lnTo>
                <a:lnTo>
                  <a:pt x="9421" y="12494"/>
                </a:lnTo>
                <a:lnTo>
                  <a:pt x="9300" y="12578"/>
                </a:lnTo>
                <a:lnTo>
                  <a:pt x="9176" y="12654"/>
                </a:lnTo>
                <a:lnTo>
                  <a:pt x="9052" y="12723"/>
                </a:lnTo>
                <a:lnTo>
                  <a:pt x="8926" y="12784"/>
                </a:lnTo>
                <a:lnTo>
                  <a:pt x="8800" y="12836"/>
                </a:lnTo>
                <a:lnTo>
                  <a:pt x="8672" y="12880"/>
                </a:lnTo>
                <a:lnTo>
                  <a:pt x="8545" y="12916"/>
                </a:lnTo>
                <a:lnTo>
                  <a:pt x="8416" y="12945"/>
                </a:lnTo>
                <a:lnTo>
                  <a:pt x="8287" y="12965"/>
                </a:lnTo>
                <a:lnTo>
                  <a:pt x="8158" y="12977"/>
                </a:lnTo>
                <a:lnTo>
                  <a:pt x="8029" y="12981"/>
                </a:lnTo>
                <a:lnTo>
                  <a:pt x="7900" y="12977"/>
                </a:lnTo>
                <a:lnTo>
                  <a:pt x="7771" y="12965"/>
                </a:lnTo>
                <a:lnTo>
                  <a:pt x="7642" y="12945"/>
                </a:lnTo>
                <a:lnTo>
                  <a:pt x="7513" y="12916"/>
                </a:lnTo>
                <a:lnTo>
                  <a:pt x="7386" y="12880"/>
                </a:lnTo>
                <a:lnTo>
                  <a:pt x="7258" y="12836"/>
                </a:lnTo>
                <a:lnTo>
                  <a:pt x="7132" y="12784"/>
                </a:lnTo>
                <a:lnTo>
                  <a:pt x="7006" y="12723"/>
                </a:lnTo>
                <a:lnTo>
                  <a:pt x="6882" y="12654"/>
                </a:lnTo>
                <a:lnTo>
                  <a:pt x="6758" y="12578"/>
                </a:lnTo>
                <a:lnTo>
                  <a:pt x="6637" y="12494"/>
                </a:lnTo>
                <a:lnTo>
                  <a:pt x="6517" y="12401"/>
                </a:lnTo>
                <a:lnTo>
                  <a:pt x="6398" y="12300"/>
                </a:lnTo>
                <a:lnTo>
                  <a:pt x="6281" y="12192"/>
                </a:lnTo>
                <a:lnTo>
                  <a:pt x="6165" y="12074"/>
                </a:lnTo>
                <a:lnTo>
                  <a:pt x="6053" y="11950"/>
                </a:lnTo>
                <a:lnTo>
                  <a:pt x="5888" y="11741"/>
                </a:lnTo>
                <a:lnTo>
                  <a:pt x="5759" y="11574"/>
                </a:lnTo>
                <a:lnTo>
                  <a:pt x="5634" y="11403"/>
                </a:lnTo>
                <a:lnTo>
                  <a:pt x="5514" y="11229"/>
                </a:lnTo>
                <a:lnTo>
                  <a:pt x="5397" y="11052"/>
                </a:lnTo>
                <a:lnTo>
                  <a:pt x="5285" y="10872"/>
                </a:lnTo>
                <a:lnTo>
                  <a:pt x="5178" y="10689"/>
                </a:lnTo>
                <a:lnTo>
                  <a:pt x="5074" y="10505"/>
                </a:lnTo>
                <a:lnTo>
                  <a:pt x="4976" y="10317"/>
                </a:lnTo>
                <a:lnTo>
                  <a:pt x="4883" y="10127"/>
                </a:lnTo>
                <a:lnTo>
                  <a:pt x="4792" y="9935"/>
                </a:lnTo>
                <a:lnTo>
                  <a:pt x="4708" y="9741"/>
                </a:lnTo>
                <a:lnTo>
                  <a:pt x="4628" y="9544"/>
                </a:lnTo>
                <a:lnTo>
                  <a:pt x="4552" y="9346"/>
                </a:lnTo>
                <a:lnTo>
                  <a:pt x="4482" y="9146"/>
                </a:lnTo>
                <a:lnTo>
                  <a:pt x="4416" y="8945"/>
                </a:lnTo>
                <a:lnTo>
                  <a:pt x="4356" y="8742"/>
                </a:lnTo>
                <a:lnTo>
                  <a:pt x="4300" y="8537"/>
                </a:lnTo>
                <a:lnTo>
                  <a:pt x="4249" y="8332"/>
                </a:lnTo>
                <a:lnTo>
                  <a:pt x="4203" y="8125"/>
                </a:lnTo>
                <a:lnTo>
                  <a:pt x="4163" y="7917"/>
                </a:lnTo>
                <a:lnTo>
                  <a:pt x="4128" y="7709"/>
                </a:lnTo>
                <a:lnTo>
                  <a:pt x="4098" y="7500"/>
                </a:lnTo>
                <a:lnTo>
                  <a:pt x="4073" y="7290"/>
                </a:lnTo>
                <a:lnTo>
                  <a:pt x="4053" y="7080"/>
                </a:lnTo>
                <a:lnTo>
                  <a:pt x="4039" y="6869"/>
                </a:lnTo>
                <a:lnTo>
                  <a:pt x="4031" y="6657"/>
                </a:lnTo>
                <a:lnTo>
                  <a:pt x="4028" y="6447"/>
                </a:lnTo>
                <a:lnTo>
                  <a:pt x="4030" y="6236"/>
                </a:lnTo>
                <a:lnTo>
                  <a:pt x="4038" y="6025"/>
                </a:lnTo>
                <a:lnTo>
                  <a:pt x="4051" y="5814"/>
                </a:lnTo>
                <a:lnTo>
                  <a:pt x="4071" y="5604"/>
                </a:lnTo>
                <a:lnTo>
                  <a:pt x="4096" y="5394"/>
                </a:lnTo>
                <a:lnTo>
                  <a:pt x="4124" y="5192"/>
                </a:lnTo>
                <a:lnTo>
                  <a:pt x="4158" y="4991"/>
                </a:lnTo>
                <a:lnTo>
                  <a:pt x="4198" y="4790"/>
                </a:lnTo>
                <a:lnTo>
                  <a:pt x="4243" y="4589"/>
                </a:lnTo>
                <a:lnTo>
                  <a:pt x="4295" y="4389"/>
                </a:lnTo>
                <a:lnTo>
                  <a:pt x="4352" y="4191"/>
                </a:lnTo>
                <a:lnTo>
                  <a:pt x="4415" y="3996"/>
                </a:lnTo>
                <a:lnTo>
                  <a:pt x="4484" y="3802"/>
                </a:lnTo>
                <a:lnTo>
                  <a:pt x="4558" y="3611"/>
                </a:lnTo>
                <a:lnTo>
                  <a:pt x="4640" y="3425"/>
                </a:lnTo>
                <a:lnTo>
                  <a:pt x="4727" y="3241"/>
                </a:lnTo>
                <a:lnTo>
                  <a:pt x="4820" y="3061"/>
                </a:lnTo>
                <a:lnTo>
                  <a:pt x="4919" y="2887"/>
                </a:lnTo>
                <a:lnTo>
                  <a:pt x="5024" y="2717"/>
                </a:lnTo>
                <a:lnTo>
                  <a:pt x="5137" y="2552"/>
                </a:lnTo>
                <a:lnTo>
                  <a:pt x="5254" y="2394"/>
                </a:lnTo>
                <a:lnTo>
                  <a:pt x="5378" y="2241"/>
                </a:lnTo>
                <a:lnTo>
                  <a:pt x="5509" y="2096"/>
                </a:lnTo>
                <a:lnTo>
                  <a:pt x="5645" y="1957"/>
                </a:lnTo>
                <a:lnTo>
                  <a:pt x="5789" y="1827"/>
                </a:lnTo>
                <a:lnTo>
                  <a:pt x="5939" y="1703"/>
                </a:lnTo>
                <a:lnTo>
                  <a:pt x="6095" y="1590"/>
                </a:lnTo>
                <a:lnTo>
                  <a:pt x="6259" y="1483"/>
                </a:lnTo>
                <a:lnTo>
                  <a:pt x="6428" y="1387"/>
                </a:lnTo>
                <a:lnTo>
                  <a:pt x="6605" y="1301"/>
                </a:lnTo>
                <a:lnTo>
                  <a:pt x="6788" y="1224"/>
                </a:lnTo>
                <a:lnTo>
                  <a:pt x="6977" y="1159"/>
                </a:lnTo>
                <a:lnTo>
                  <a:pt x="7174" y="1104"/>
                </a:lnTo>
                <a:lnTo>
                  <a:pt x="7378" y="1061"/>
                </a:lnTo>
                <a:lnTo>
                  <a:pt x="7587" y="1029"/>
                </a:lnTo>
                <a:lnTo>
                  <a:pt x="7805" y="1010"/>
                </a:lnTo>
                <a:lnTo>
                  <a:pt x="8029" y="1004"/>
                </a:lnTo>
                <a:lnTo>
                  <a:pt x="8253" y="1010"/>
                </a:lnTo>
                <a:lnTo>
                  <a:pt x="8471" y="1029"/>
                </a:lnTo>
                <a:lnTo>
                  <a:pt x="8681" y="1061"/>
                </a:lnTo>
                <a:lnTo>
                  <a:pt x="8884" y="1104"/>
                </a:lnTo>
                <a:lnTo>
                  <a:pt x="9081" y="1159"/>
                </a:lnTo>
                <a:lnTo>
                  <a:pt x="9270" y="1224"/>
                </a:lnTo>
                <a:lnTo>
                  <a:pt x="9453" y="1301"/>
                </a:lnTo>
                <a:lnTo>
                  <a:pt x="9630" y="1387"/>
                </a:lnTo>
                <a:lnTo>
                  <a:pt x="9799" y="1483"/>
                </a:lnTo>
                <a:lnTo>
                  <a:pt x="9963" y="1590"/>
                </a:lnTo>
                <a:lnTo>
                  <a:pt x="10119" y="1703"/>
                </a:lnTo>
                <a:lnTo>
                  <a:pt x="10269" y="1827"/>
                </a:lnTo>
                <a:lnTo>
                  <a:pt x="10413" y="1957"/>
                </a:lnTo>
                <a:lnTo>
                  <a:pt x="10549" y="2096"/>
                </a:lnTo>
                <a:lnTo>
                  <a:pt x="10680" y="2241"/>
                </a:lnTo>
                <a:lnTo>
                  <a:pt x="10804" y="2394"/>
                </a:lnTo>
                <a:lnTo>
                  <a:pt x="10921" y="2552"/>
                </a:lnTo>
                <a:lnTo>
                  <a:pt x="11034" y="2717"/>
                </a:lnTo>
                <a:lnTo>
                  <a:pt x="11139" y="2887"/>
                </a:lnTo>
                <a:lnTo>
                  <a:pt x="11238" y="3061"/>
                </a:lnTo>
                <a:lnTo>
                  <a:pt x="11331" y="3241"/>
                </a:lnTo>
                <a:lnTo>
                  <a:pt x="11418" y="3425"/>
                </a:lnTo>
                <a:lnTo>
                  <a:pt x="11500" y="3611"/>
                </a:lnTo>
                <a:lnTo>
                  <a:pt x="11574" y="3802"/>
                </a:lnTo>
                <a:lnTo>
                  <a:pt x="11643" y="3996"/>
                </a:lnTo>
                <a:lnTo>
                  <a:pt x="11706" y="4191"/>
                </a:lnTo>
                <a:lnTo>
                  <a:pt x="11763" y="4389"/>
                </a:lnTo>
                <a:lnTo>
                  <a:pt x="11815" y="4589"/>
                </a:lnTo>
                <a:lnTo>
                  <a:pt x="11860" y="4790"/>
                </a:lnTo>
                <a:lnTo>
                  <a:pt x="11900" y="4991"/>
                </a:lnTo>
                <a:lnTo>
                  <a:pt x="11934" y="5192"/>
                </a:lnTo>
                <a:lnTo>
                  <a:pt x="11962" y="5394"/>
                </a:lnTo>
                <a:lnTo>
                  <a:pt x="11987" y="5604"/>
                </a:lnTo>
                <a:lnTo>
                  <a:pt x="12006" y="5814"/>
                </a:lnTo>
                <a:lnTo>
                  <a:pt x="12020" y="6025"/>
                </a:lnTo>
                <a:lnTo>
                  <a:pt x="12028" y="6236"/>
                </a:lnTo>
                <a:lnTo>
                  <a:pt x="12030" y="6447"/>
                </a:lnTo>
                <a:lnTo>
                  <a:pt x="12027" y="6658"/>
                </a:lnTo>
                <a:lnTo>
                  <a:pt x="12018" y="6869"/>
                </a:lnTo>
                <a:lnTo>
                  <a:pt x="12004" y="7080"/>
                </a:lnTo>
                <a:lnTo>
                  <a:pt x="11985" y="7290"/>
                </a:lnTo>
                <a:lnTo>
                  <a:pt x="11960" y="7500"/>
                </a:lnTo>
                <a:lnTo>
                  <a:pt x="11930" y="7709"/>
                </a:lnTo>
                <a:lnTo>
                  <a:pt x="11895" y="7918"/>
                </a:lnTo>
                <a:lnTo>
                  <a:pt x="11854" y="8126"/>
                </a:lnTo>
                <a:lnTo>
                  <a:pt x="11809" y="8332"/>
                </a:lnTo>
                <a:lnTo>
                  <a:pt x="11757" y="8537"/>
                </a:lnTo>
                <a:lnTo>
                  <a:pt x="11702" y="8742"/>
                </a:lnTo>
                <a:lnTo>
                  <a:pt x="11642" y="8945"/>
                </a:lnTo>
                <a:lnTo>
                  <a:pt x="11576" y="9147"/>
                </a:lnTo>
                <a:lnTo>
                  <a:pt x="11506" y="9346"/>
                </a:lnTo>
                <a:lnTo>
                  <a:pt x="11430" y="9544"/>
                </a:lnTo>
                <a:lnTo>
                  <a:pt x="11350" y="9741"/>
                </a:lnTo>
                <a:lnTo>
                  <a:pt x="11266" y="9935"/>
                </a:lnTo>
                <a:lnTo>
                  <a:pt x="11176" y="10127"/>
                </a:lnTo>
                <a:lnTo>
                  <a:pt x="11082" y="10317"/>
                </a:lnTo>
                <a:lnTo>
                  <a:pt x="10984" y="10505"/>
                </a:lnTo>
                <a:lnTo>
                  <a:pt x="10880" y="10689"/>
                </a:lnTo>
                <a:lnTo>
                  <a:pt x="10773" y="10872"/>
                </a:lnTo>
                <a:lnTo>
                  <a:pt x="10661" y="11052"/>
                </a:lnTo>
                <a:lnTo>
                  <a:pt x="10545" y="11228"/>
                </a:lnTo>
                <a:lnTo>
                  <a:pt x="10424" y="11403"/>
                </a:lnTo>
                <a:lnTo>
                  <a:pt x="10299" y="11574"/>
                </a:lnTo>
                <a:lnTo>
                  <a:pt x="10170" y="11741"/>
                </a:lnTo>
                <a:close/>
                <a:moveTo>
                  <a:pt x="15610" y="14219"/>
                </a:moveTo>
                <a:lnTo>
                  <a:pt x="15572" y="14194"/>
                </a:lnTo>
                <a:lnTo>
                  <a:pt x="15494" y="14145"/>
                </a:lnTo>
                <a:lnTo>
                  <a:pt x="15440" y="14112"/>
                </a:lnTo>
                <a:lnTo>
                  <a:pt x="15378" y="14074"/>
                </a:lnTo>
                <a:lnTo>
                  <a:pt x="15305" y="14031"/>
                </a:lnTo>
                <a:lnTo>
                  <a:pt x="15224" y="13984"/>
                </a:lnTo>
                <a:lnTo>
                  <a:pt x="15135" y="13933"/>
                </a:lnTo>
                <a:lnTo>
                  <a:pt x="15035" y="13878"/>
                </a:lnTo>
                <a:lnTo>
                  <a:pt x="14928" y="13820"/>
                </a:lnTo>
                <a:lnTo>
                  <a:pt x="14813" y="13758"/>
                </a:lnTo>
                <a:lnTo>
                  <a:pt x="14688" y="13693"/>
                </a:lnTo>
                <a:lnTo>
                  <a:pt x="14556" y="13627"/>
                </a:lnTo>
                <a:lnTo>
                  <a:pt x="14416" y="13558"/>
                </a:lnTo>
                <a:lnTo>
                  <a:pt x="14268" y="13488"/>
                </a:lnTo>
                <a:lnTo>
                  <a:pt x="14112" y="13415"/>
                </a:lnTo>
                <a:lnTo>
                  <a:pt x="13948" y="13341"/>
                </a:lnTo>
                <a:lnTo>
                  <a:pt x="13778" y="13267"/>
                </a:lnTo>
                <a:lnTo>
                  <a:pt x="13600" y="13191"/>
                </a:lnTo>
                <a:lnTo>
                  <a:pt x="13415" y="13116"/>
                </a:lnTo>
                <a:lnTo>
                  <a:pt x="13223" y="13041"/>
                </a:lnTo>
                <a:lnTo>
                  <a:pt x="13025" y="12967"/>
                </a:lnTo>
                <a:lnTo>
                  <a:pt x="12819" y="12892"/>
                </a:lnTo>
                <a:lnTo>
                  <a:pt x="12608" y="12819"/>
                </a:lnTo>
                <a:lnTo>
                  <a:pt x="12390" y="12748"/>
                </a:lnTo>
                <a:lnTo>
                  <a:pt x="12166" y="12678"/>
                </a:lnTo>
                <a:lnTo>
                  <a:pt x="11935" y="12609"/>
                </a:lnTo>
                <a:lnTo>
                  <a:pt x="11699" y="12544"/>
                </a:lnTo>
                <a:lnTo>
                  <a:pt x="11457" y="12481"/>
                </a:lnTo>
                <a:lnTo>
                  <a:pt x="11210" y="12421"/>
                </a:lnTo>
                <a:lnTo>
                  <a:pt x="10958" y="12363"/>
                </a:lnTo>
                <a:lnTo>
                  <a:pt x="11051" y="12244"/>
                </a:lnTo>
                <a:lnTo>
                  <a:pt x="11141" y="12122"/>
                </a:lnTo>
                <a:lnTo>
                  <a:pt x="11230" y="11997"/>
                </a:lnTo>
                <a:lnTo>
                  <a:pt x="11316" y="11871"/>
                </a:lnTo>
                <a:lnTo>
                  <a:pt x="11400" y="11742"/>
                </a:lnTo>
                <a:lnTo>
                  <a:pt x="11481" y="11613"/>
                </a:lnTo>
                <a:lnTo>
                  <a:pt x="11562" y="11481"/>
                </a:lnTo>
                <a:lnTo>
                  <a:pt x="11640" y="11349"/>
                </a:lnTo>
                <a:lnTo>
                  <a:pt x="11715" y="11214"/>
                </a:lnTo>
                <a:lnTo>
                  <a:pt x="11789" y="11080"/>
                </a:lnTo>
                <a:lnTo>
                  <a:pt x="11861" y="10944"/>
                </a:lnTo>
                <a:lnTo>
                  <a:pt x="11930" y="10809"/>
                </a:lnTo>
                <a:lnTo>
                  <a:pt x="11997" y="10672"/>
                </a:lnTo>
                <a:lnTo>
                  <a:pt x="12063" y="10536"/>
                </a:lnTo>
                <a:lnTo>
                  <a:pt x="12126" y="10400"/>
                </a:lnTo>
                <a:lnTo>
                  <a:pt x="12186" y="10264"/>
                </a:lnTo>
                <a:lnTo>
                  <a:pt x="12245" y="10128"/>
                </a:lnTo>
                <a:lnTo>
                  <a:pt x="12301" y="9993"/>
                </a:lnTo>
                <a:lnTo>
                  <a:pt x="12357" y="9858"/>
                </a:lnTo>
                <a:lnTo>
                  <a:pt x="12409" y="9725"/>
                </a:lnTo>
                <a:lnTo>
                  <a:pt x="12459" y="9592"/>
                </a:lnTo>
                <a:lnTo>
                  <a:pt x="12507" y="9462"/>
                </a:lnTo>
                <a:lnTo>
                  <a:pt x="12552" y="9332"/>
                </a:lnTo>
                <a:lnTo>
                  <a:pt x="12596" y="9204"/>
                </a:lnTo>
                <a:lnTo>
                  <a:pt x="12639" y="9078"/>
                </a:lnTo>
                <a:lnTo>
                  <a:pt x="12678" y="8954"/>
                </a:lnTo>
                <a:lnTo>
                  <a:pt x="12715" y="8832"/>
                </a:lnTo>
                <a:lnTo>
                  <a:pt x="12750" y="8713"/>
                </a:lnTo>
                <a:lnTo>
                  <a:pt x="12783" y="8597"/>
                </a:lnTo>
                <a:lnTo>
                  <a:pt x="12814" y="8482"/>
                </a:lnTo>
                <a:lnTo>
                  <a:pt x="12843" y="8372"/>
                </a:lnTo>
                <a:lnTo>
                  <a:pt x="12869" y="8263"/>
                </a:lnTo>
                <a:lnTo>
                  <a:pt x="12904" y="8113"/>
                </a:lnTo>
                <a:lnTo>
                  <a:pt x="12935" y="7952"/>
                </a:lnTo>
                <a:lnTo>
                  <a:pt x="12962" y="7785"/>
                </a:lnTo>
                <a:lnTo>
                  <a:pt x="12985" y="7610"/>
                </a:lnTo>
                <a:lnTo>
                  <a:pt x="13005" y="7428"/>
                </a:lnTo>
                <a:lnTo>
                  <a:pt x="13022" y="7240"/>
                </a:lnTo>
                <a:lnTo>
                  <a:pt x="13034" y="7046"/>
                </a:lnTo>
                <a:lnTo>
                  <a:pt x="13042" y="6846"/>
                </a:lnTo>
                <a:lnTo>
                  <a:pt x="13046" y="6642"/>
                </a:lnTo>
                <a:lnTo>
                  <a:pt x="13045" y="6434"/>
                </a:lnTo>
                <a:lnTo>
                  <a:pt x="13040" y="6221"/>
                </a:lnTo>
                <a:lnTo>
                  <a:pt x="13030" y="6005"/>
                </a:lnTo>
                <a:lnTo>
                  <a:pt x="13015" y="5785"/>
                </a:lnTo>
                <a:lnTo>
                  <a:pt x="12995" y="5564"/>
                </a:lnTo>
                <a:lnTo>
                  <a:pt x="12970" y="5341"/>
                </a:lnTo>
                <a:lnTo>
                  <a:pt x="12939" y="5116"/>
                </a:lnTo>
                <a:lnTo>
                  <a:pt x="12903" y="4890"/>
                </a:lnTo>
                <a:lnTo>
                  <a:pt x="12860" y="4663"/>
                </a:lnTo>
                <a:lnTo>
                  <a:pt x="12813" y="4436"/>
                </a:lnTo>
                <a:lnTo>
                  <a:pt x="12760" y="4210"/>
                </a:lnTo>
                <a:lnTo>
                  <a:pt x="12700" y="3985"/>
                </a:lnTo>
                <a:lnTo>
                  <a:pt x="12634" y="3762"/>
                </a:lnTo>
                <a:lnTo>
                  <a:pt x="12561" y="3539"/>
                </a:lnTo>
                <a:lnTo>
                  <a:pt x="12482" y="3320"/>
                </a:lnTo>
                <a:lnTo>
                  <a:pt x="12397" y="3103"/>
                </a:lnTo>
                <a:lnTo>
                  <a:pt x="12303" y="2891"/>
                </a:lnTo>
                <a:lnTo>
                  <a:pt x="12204" y="2681"/>
                </a:lnTo>
                <a:lnTo>
                  <a:pt x="12097" y="2476"/>
                </a:lnTo>
                <a:lnTo>
                  <a:pt x="11982" y="2275"/>
                </a:lnTo>
                <a:lnTo>
                  <a:pt x="11861" y="2081"/>
                </a:lnTo>
                <a:lnTo>
                  <a:pt x="11731" y="1892"/>
                </a:lnTo>
                <a:lnTo>
                  <a:pt x="11594" y="1709"/>
                </a:lnTo>
                <a:lnTo>
                  <a:pt x="11511" y="1606"/>
                </a:lnTo>
                <a:lnTo>
                  <a:pt x="11424" y="1506"/>
                </a:lnTo>
                <a:lnTo>
                  <a:pt x="11337" y="1409"/>
                </a:lnTo>
                <a:lnTo>
                  <a:pt x="11248" y="1315"/>
                </a:lnTo>
                <a:lnTo>
                  <a:pt x="11155" y="1223"/>
                </a:lnTo>
                <a:lnTo>
                  <a:pt x="11062" y="1136"/>
                </a:lnTo>
                <a:lnTo>
                  <a:pt x="10967" y="1052"/>
                </a:lnTo>
                <a:lnTo>
                  <a:pt x="10869" y="971"/>
                </a:lnTo>
                <a:lnTo>
                  <a:pt x="10770" y="892"/>
                </a:lnTo>
                <a:lnTo>
                  <a:pt x="10669" y="817"/>
                </a:lnTo>
                <a:lnTo>
                  <a:pt x="10566" y="746"/>
                </a:lnTo>
                <a:lnTo>
                  <a:pt x="10462" y="677"/>
                </a:lnTo>
                <a:lnTo>
                  <a:pt x="10355" y="612"/>
                </a:lnTo>
                <a:lnTo>
                  <a:pt x="10247" y="550"/>
                </a:lnTo>
                <a:lnTo>
                  <a:pt x="10137" y="491"/>
                </a:lnTo>
                <a:lnTo>
                  <a:pt x="10025" y="436"/>
                </a:lnTo>
                <a:lnTo>
                  <a:pt x="9912" y="383"/>
                </a:lnTo>
                <a:lnTo>
                  <a:pt x="9797" y="334"/>
                </a:lnTo>
                <a:lnTo>
                  <a:pt x="9681" y="288"/>
                </a:lnTo>
                <a:lnTo>
                  <a:pt x="9563" y="246"/>
                </a:lnTo>
                <a:lnTo>
                  <a:pt x="9443" y="207"/>
                </a:lnTo>
                <a:lnTo>
                  <a:pt x="9322" y="172"/>
                </a:lnTo>
                <a:lnTo>
                  <a:pt x="9198" y="139"/>
                </a:lnTo>
                <a:lnTo>
                  <a:pt x="9075" y="109"/>
                </a:lnTo>
                <a:lnTo>
                  <a:pt x="8948" y="84"/>
                </a:lnTo>
                <a:lnTo>
                  <a:pt x="8821" y="62"/>
                </a:lnTo>
                <a:lnTo>
                  <a:pt x="8692" y="43"/>
                </a:lnTo>
                <a:lnTo>
                  <a:pt x="8563" y="27"/>
                </a:lnTo>
                <a:lnTo>
                  <a:pt x="8431" y="16"/>
                </a:lnTo>
                <a:lnTo>
                  <a:pt x="8299" y="7"/>
                </a:lnTo>
                <a:lnTo>
                  <a:pt x="8164" y="2"/>
                </a:lnTo>
                <a:lnTo>
                  <a:pt x="8029" y="0"/>
                </a:lnTo>
                <a:lnTo>
                  <a:pt x="7894" y="2"/>
                </a:lnTo>
                <a:lnTo>
                  <a:pt x="7760" y="7"/>
                </a:lnTo>
                <a:lnTo>
                  <a:pt x="7627" y="16"/>
                </a:lnTo>
                <a:lnTo>
                  <a:pt x="7495" y="27"/>
                </a:lnTo>
                <a:lnTo>
                  <a:pt x="7366" y="43"/>
                </a:lnTo>
                <a:lnTo>
                  <a:pt x="7237" y="62"/>
                </a:lnTo>
                <a:lnTo>
                  <a:pt x="7110" y="84"/>
                </a:lnTo>
                <a:lnTo>
                  <a:pt x="6983" y="109"/>
                </a:lnTo>
                <a:lnTo>
                  <a:pt x="6860" y="139"/>
                </a:lnTo>
                <a:lnTo>
                  <a:pt x="6736" y="172"/>
                </a:lnTo>
                <a:lnTo>
                  <a:pt x="6615" y="207"/>
                </a:lnTo>
                <a:lnTo>
                  <a:pt x="6495" y="246"/>
                </a:lnTo>
                <a:lnTo>
                  <a:pt x="6377" y="288"/>
                </a:lnTo>
                <a:lnTo>
                  <a:pt x="6261" y="334"/>
                </a:lnTo>
                <a:lnTo>
                  <a:pt x="6146" y="383"/>
                </a:lnTo>
                <a:lnTo>
                  <a:pt x="6033" y="436"/>
                </a:lnTo>
                <a:lnTo>
                  <a:pt x="5921" y="491"/>
                </a:lnTo>
                <a:lnTo>
                  <a:pt x="5811" y="550"/>
                </a:lnTo>
                <a:lnTo>
                  <a:pt x="5703" y="612"/>
                </a:lnTo>
                <a:lnTo>
                  <a:pt x="5596" y="677"/>
                </a:lnTo>
                <a:lnTo>
                  <a:pt x="5492" y="746"/>
                </a:lnTo>
                <a:lnTo>
                  <a:pt x="5389" y="817"/>
                </a:lnTo>
                <a:lnTo>
                  <a:pt x="5288" y="892"/>
                </a:lnTo>
                <a:lnTo>
                  <a:pt x="5189" y="971"/>
                </a:lnTo>
                <a:lnTo>
                  <a:pt x="5091" y="1052"/>
                </a:lnTo>
                <a:lnTo>
                  <a:pt x="4996" y="1136"/>
                </a:lnTo>
                <a:lnTo>
                  <a:pt x="4903" y="1223"/>
                </a:lnTo>
                <a:lnTo>
                  <a:pt x="4810" y="1315"/>
                </a:lnTo>
                <a:lnTo>
                  <a:pt x="4721" y="1409"/>
                </a:lnTo>
                <a:lnTo>
                  <a:pt x="4634" y="1506"/>
                </a:lnTo>
                <a:lnTo>
                  <a:pt x="4547" y="1606"/>
                </a:lnTo>
                <a:lnTo>
                  <a:pt x="4464" y="1709"/>
                </a:lnTo>
                <a:lnTo>
                  <a:pt x="4327" y="1892"/>
                </a:lnTo>
                <a:lnTo>
                  <a:pt x="4197" y="2081"/>
                </a:lnTo>
                <a:lnTo>
                  <a:pt x="4076" y="2275"/>
                </a:lnTo>
                <a:lnTo>
                  <a:pt x="3961" y="2476"/>
                </a:lnTo>
                <a:lnTo>
                  <a:pt x="3854" y="2681"/>
                </a:lnTo>
                <a:lnTo>
                  <a:pt x="3755" y="2891"/>
                </a:lnTo>
                <a:lnTo>
                  <a:pt x="3661" y="3103"/>
                </a:lnTo>
                <a:lnTo>
                  <a:pt x="3576" y="3320"/>
                </a:lnTo>
                <a:lnTo>
                  <a:pt x="3497" y="3539"/>
                </a:lnTo>
                <a:lnTo>
                  <a:pt x="3424" y="3762"/>
                </a:lnTo>
                <a:lnTo>
                  <a:pt x="3358" y="3985"/>
                </a:lnTo>
                <a:lnTo>
                  <a:pt x="3298" y="4210"/>
                </a:lnTo>
                <a:lnTo>
                  <a:pt x="3245" y="4436"/>
                </a:lnTo>
                <a:lnTo>
                  <a:pt x="3198" y="4663"/>
                </a:lnTo>
                <a:lnTo>
                  <a:pt x="3155" y="4890"/>
                </a:lnTo>
                <a:lnTo>
                  <a:pt x="3119" y="5116"/>
                </a:lnTo>
                <a:lnTo>
                  <a:pt x="3088" y="5341"/>
                </a:lnTo>
                <a:lnTo>
                  <a:pt x="3063" y="5564"/>
                </a:lnTo>
                <a:lnTo>
                  <a:pt x="3043" y="5785"/>
                </a:lnTo>
                <a:lnTo>
                  <a:pt x="3028" y="6005"/>
                </a:lnTo>
                <a:lnTo>
                  <a:pt x="3018" y="6221"/>
                </a:lnTo>
                <a:lnTo>
                  <a:pt x="3013" y="6434"/>
                </a:lnTo>
                <a:lnTo>
                  <a:pt x="3013" y="6642"/>
                </a:lnTo>
                <a:lnTo>
                  <a:pt x="3016" y="6846"/>
                </a:lnTo>
                <a:lnTo>
                  <a:pt x="3024" y="7046"/>
                </a:lnTo>
                <a:lnTo>
                  <a:pt x="3036" y="7240"/>
                </a:lnTo>
                <a:lnTo>
                  <a:pt x="3053" y="7428"/>
                </a:lnTo>
                <a:lnTo>
                  <a:pt x="3073" y="7610"/>
                </a:lnTo>
                <a:lnTo>
                  <a:pt x="3096" y="7785"/>
                </a:lnTo>
                <a:lnTo>
                  <a:pt x="3123" y="7952"/>
                </a:lnTo>
                <a:lnTo>
                  <a:pt x="3154" y="8113"/>
                </a:lnTo>
                <a:lnTo>
                  <a:pt x="3189" y="8263"/>
                </a:lnTo>
                <a:lnTo>
                  <a:pt x="3215" y="8372"/>
                </a:lnTo>
                <a:lnTo>
                  <a:pt x="3244" y="8482"/>
                </a:lnTo>
                <a:lnTo>
                  <a:pt x="3275" y="8597"/>
                </a:lnTo>
                <a:lnTo>
                  <a:pt x="3308" y="8713"/>
                </a:lnTo>
                <a:lnTo>
                  <a:pt x="3343" y="8832"/>
                </a:lnTo>
                <a:lnTo>
                  <a:pt x="3380" y="8954"/>
                </a:lnTo>
                <a:lnTo>
                  <a:pt x="3419" y="9078"/>
                </a:lnTo>
                <a:lnTo>
                  <a:pt x="3462" y="9204"/>
                </a:lnTo>
                <a:lnTo>
                  <a:pt x="3506" y="9332"/>
                </a:lnTo>
                <a:lnTo>
                  <a:pt x="3551" y="9462"/>
                </a:lnTo>
                <a:lnTo>
                  <a:pt x="3599" y="9592"/>
                </a:lnTo>
                <a:lnTo>
                  <a:pt x="3649" y="9725"/>
                </a:lnTo>
                <a:lnTo>
                  <a:pt x="3702" y="9858"/>
                </a:lnTo>
                <a:lnTo>
                  <a:pt x="3757" y="9993"/>
                </a:lnTo>
                <a:lnTo>
                  <a:pt x="3813" y="10128"/>
                </a:lnTo>
                <a:lnTo>
                  <a:pt x="3872" y="10264"/>
                </a:lnTo>
                <a:lnTo>
                  <a:pt x="3932" y="10400"/>
                </a:lnTo>
                <a:lnTo>
                  <a:pt x="3995" y="10536"/>
                </a:lnTo>
                <a:lnTo>
                  <a:pt x="4061" y="10672"/>
                </a:lnTo>
                <a:lnTo>
                  <a:pt x="4128" y="10809"/>
                </a:lnTo>
                <a:lnTo>
                  <a:pt x="4197" y="10944"/>
                </a:lnTo>
                <a:lnTo>
                  <a:pt x="4269" y="11080"/>
                </a:lnTo>
                <a:lnTo>
                  <a:pt x="4343" y="11214"/>
                </a:lnTo>
                <a:lnTo>
                  <a:pt x="4418" y="11349"/>
                </a:lnTo>
                <a:lnTo>
                  <a:pt x="4496" y="11481"/>
                </a:lnTo>
                <a:lnTo>
                  <a:pt x="4577" y="11613"/>
                </a:lnTo>
                <a:lnTo>
                  <a:pt x="4658" y="11742"/>
                </a:lnTo>
                <a:lnTo>
                  <a:pt x="4742" y="11871"/>
                </a:lnTo>
                <a:lnTo>
                  <a:pt x="4828" y="11997"/>
                </a:lnTo>
                <a:lnTo>
                  <a:pt x="4917" y="12122"/>
                </a:lnTo>
                <a:lnTo>
                  <a:pt x="5007" y="12244"/>
                </a:lnTo>
                <a:lnTo>
                  <a:pt x="5100" y="12363"/>
                </a:lnTo>
                <a:lnTo>
                  <a:pt x="4848" y="12421"/>
                </a:lnTo>
                <a:lnTo>
                  <a:pt x="4601" y="12481"/>
                </a:lnTo>
                <a:lnTo>
                  <a:pt x="4359" y="12544"/>
                </a:lnTo>
                <a:lnTo>
                  <a:pt x="4123" y="12609"/>
                </a:lnTo>
                <a:lnTo>
                  <a:pt x="3892" y="12678"/>
                </a:lnTo>
                <a:lnTo>
                  <a:pt x="3668" y="12748"/>
                </a:lnTo>
                <a:lnTo>
                  <a:pt x="3450" y="12819"/>
                </a:lnTo>
                <a:lnTo>
                  <a:pt x="3239" y="12892"/>
                </a:lnTo>
                <a:lnTo>
                  <a:pt x="3033" y="12967"/>
                </a:lnTo>
                <a:lnTo>
                  <a:pt x="2835" y="13041"/>
                </a:lnTo>
                <a:lnTo>
                  <a:pt x="2643" y="13116"/>
                </a:lnTo>
                <a:lnTo>
                  <a:pt x="2458" y="13191"/>
                </a:lnTo>
                <a:lnTo>
                  <a:pt x="2280" y="13267"/>
                </a:lnTo>
                <a:lnTo>
                  <a:pt x="2110" y="13341"/>
                </a:lnTo>
                <a:lnTo>
                  <a:pt x="1946" y="13415"/>
                </a:lnTo>
                <a:lnTo>
                  <a:pt x="1790" y="13488"/>
                </a:lnTo>
                <a:lnTo>
                  <a:pt x="1642" y="13558"/>
                </a:lnTo>
                <a:lnTo>
                  <a:pt x="1502" y="13627"/>
                </a:lnTo>
                <a:lnTo>
                  <a:pt x="1370" y="13693"/>
                </a:lnTo>
                <a:lnTo>
                  <a:pt x="1245" y="13758"/>
                </a:lnTo>
                <a:lnTo>
                  <a:pt x="1130" y="13820"/>
                </a:lnTo>
                <a:lnTo>
                  <a:pt x="1023" y="13878"/>
                </a:lnTo>
                <a:lnTo>
                  <a:pt x="923" y="13933"/>
                </a:lnTo>
                <a:lnTo>
                  <a:pt x="834" y="13984"/>
                </a:lnTo>
                <a:lnTo>
                  <a:pt x="753" y="14031"/>
                </a:lnTo>
                <a:lnTo>
                  <a:pt x="680" y="14074"/>
                </a:lnTo>
                <a:lnTo>
                  <a:pt x="618" y="14112"/>
                </a:lnTo>
                <a:lnTo>
                  <a:pt x="564" y="14145"/>
                </a:lnTo>
                <a:lnTo>
                  <a:pt x="486" y="14194"/>
                </a:lnTo>
                <a:lnTo>
                  <a:pt x="448" y="14219"/>
                </a:lnTo>
                <a:lnTo>
                  <a:pt x="413" y="14243"/>
                </a:lnTo>
                <a:lnTo>
                  <a:pt x="380" y="14267"/>
                </a:lnTo>
                <a:lnTo>
                  <a:pt x="349" y="14294"/>
                </a:lnTo>
                <a:lnTo>
                  <a:pt x="319" y="14321"/>
                </a:lnTo>
                <a:lnTo>
                  <a:pt x="290" y="14349"/>
                </a:lnTo>
                <a:lnTo>
                  <a:pt x="262" y="14378"/>
                </a:lnTo>
                <a:lnTo>
                  <a:pt x="236" y="14408"/>
                </a:lnTo>
                <a:lnTo>
                  <a:pt x="211" y="14439"/>
                </a:lnTo>
                <a:lnTo>
                  <a:pt x="187" y="14471"/>
                </a:lnTo>
                <a:lnTo>
                  <a:pt x="165" y="14504"/>
                </a:lnTo>
                <a:lnTo>
                  <a:pt x="144" y="14537"/>
                </a:lnTo>
                <a:lnTo>
                  <a:pt x="123" y="14572"/>
                </a:lnTo>
                <a:lnTo>
                  <a:pt x="105" y="14607"/>
                </a:lnTo>
                <a:lnTo>
                  <a:pt x="88" y="14643"/>
                </a:lnTo>
                <a:lnTo>
                  <a:pt x="73" y="14679"/>
                </a:lnTo>
                <a:lnTo>
                  <a:pt x="59" y="14715"/>
                </a:lnTo>
                <a:lnTo>
                  <a:pt x="46" y="14753"/>
                </a:lnTo>
                <a:lnTo>
                  <a:pt x="35" y="14790"/>
                </a:lnTo>
                <a:lnTo>
                  <a:pt x="26" y="14828"/>
                </a:lnTo>
                <a:lnTo>
                  <a:pt x="18" y="14868"/>
                </a:lnTo>
                <a:lnTo>
                  <a:pt x="11" y="14907"/>
                </a:lnTo>
                <a:lnTo>
                  <a:pt x="6" y="14946"/>
                </a:lnTo>
                <a:lnTo>
                  <a:pt x="3" y="14985"/>
                </a:lnTo>
                <a:lnTo>
                  <a:pt x="1" y="15025"/>
                </a:lnTo>
                <a:lnTo>
                  <a:pt x="0" y="15065"/>
                </a:lnTo>
                <a:lnTo>
                  <a:pt x="1" y="15106"/>
                </a:lnTo>
                <a:lnTo>
                  <a:pt x="4" y="15145"/>
                </a:lnTo>
                <a:lnTo>
                  <a:pt x="9" y="15185"/>
                </a:lnTo>
                <a:lnTo>
                  <a:pt x="15" y="15225"/>
                </a:lnTo>
                <a:lnTo>
                  <a:pt x="23" y="15265"/>
                </a:lnTo>
                <a:lnTo>
                  <a:pt x="32" y="15305"/>
                </a:lnTo>
                <a:lnTo>
                  <a:pt x="43" y="15345"/>
                </a:lnTo>
                <a:lnTo>
                  <a:pt x="56" y="15385"/>
                </a:lnTo>
                <a:lnTo>
                  <a:pt x="70" y="15423"/>
                </a:lnTo>
                <a:lnTo>
                  <a:pt x="86" y="15461"/>
                </a:lnTo>
                <a:lnTo>
                  <a:pt x="103" y="15497"/>
                </a:lnTo>
                <a:lnTo>
                  <a:pt x="121" y="15533"/>
                </a:lnTo>
                <a:lnTo>
                  <a:pt x="142" y="15568"/>
                </a:lnTo>
                <a:lnTo>
                  <a:pt x="163" y="15602"/>
                </a:lnTo>
                <a:lnTo>
                  <a:pt x="186" y="15635"/>
                </a:lnTo>
                <a:lnTo>
                  <a:pt x="209" y="15667"/>
                </a:lnTo>
                <a:lnTo>
                  <a:pt x="234" y="15698"/>
                </a:lnTo>
                <a:lnTo>
                  <a:pt x="260" y="15728"/>
                </a:lnTo>
                <a:lnTo>
                  <a:pt x="287" y="15757"/>
                </a:lnTo>
                <a:lnTo>
                  <a:pt x="315" y="15784"/>
                </a:lnTo>
                <a:lnTo>
                  <a:pt x="344" y="15811"/>
                </a:lnTo>
                <a:lnTo>
                  <a:pt x="374" y="15836"/>
                </a:lnTo>
                <a:lnTo>
                  <a:pt x="405" y="15860"/>
                </a:lnTo>
                <a:lnTo>
                  <a:pt x="438" y="15883"/>
                </a:lnTo>
                <a:lnTo>
                  <a:pt x="471" y="15904"/>
                </a:lnTo>
                <a:lnTo>
                  <a:pt x="505" y="15926"/>
                </a:lnTo>
                <a:lnTo>
                  <a:pt x="540" y="15944"/>
                </a:lnTo>
                <a:lnTo>
                  <a:pt x="575" y="15962"/>
                </a:lnTo>
                <a:lnTo>
                  <a:pt x="611" y="15978"/>
                </a:lnTo>
                <a:lnTo>
                  <a:pt x="647" y="15993"/>
                </a:lnTo>
                <a:lnTo>
                  <a:pt x="685" y="16006"/>
                </a:lnTo>
                <a:lnTo>
                  <a:pt x="724" y="16018"/>
                </a:lnTo>
                <a:lnTo>
                  <a:pt x="762" y="16029"/>
                </a:lnTo>
                <a:lnTo>
                  <a:pt x="801" y="16037"/>
                </a:lnTo>
                <a:lnTo>
                  <a:pt x="841" y="16045"/>
                </a:lnTo>
                <a:lnTo>
                  <a:pt x="881" y="16050"/>
                </a:lnTo>
                <a:lnTo>
                  <a:pt x="921" y="16055"/>
                </a:lnTo>
                <a:lnTo>
                  <a:pt x="962" y="16057"/>
                </a:lnTo>
                <a:lnTo>
                  <a:pt x="1004" y="16058"/>
                </a:lnTo>
                <a:lnTo>
                  <a:pt x="15054" y="16058"/>
                </a:lnTo>
                <a:lnTo>
                  <a:pt x="15096" y="16057"/>
                </a:lnTo>
                <a:lnTo>
                  <a:pt x="15137" y="16055"/>
                </a:lnTo>
                <a:lnTo>
                  <a:pt x="15177" y="16050"/>
                </a:lnTo>
                <a:lnTo>
                  <a:pt x="15217" y="16045"/>
                </a:lnTo>
                <a:lnTo>
                  <a:pt x="15257" y="16037"/>
                </a:lnTo>
                <a:lnTo>
                  <a:pt x="15296" y="16029"/>
                </a:lnTo>
                <a:lnTo>
                  <a:pt x="15334" y="16018"/>
                </a:lnTo>
                <a:lnTo>
                  <a:pt x="15373" y="16006"/>
                </a:lnTo>
                <a:lnTo>
                  <a:pt x="15411" y="15993"/>
                </a:lnTo>
                <a:lnTo>
                  <a:pt x="15447" y="15978"/>
                </a:lnTo>
                <a:lnTo>
                  <a:pt x="15483" y="15962"/>
                </a:lnTo>
                <a:lnTo>
                  <a:pt x="15519" y="15944"/>
                </a:lnTo>
                <a:lnTo>
                  <a:pt x="15553" y="15926"/>
                </a:lnTo>
                <a:lnTo>
                  <a:pt x="15587" y="15904"/>
                </a:lnTo>
                <a:lnTo>
                  <a:pt x="15620" y="15883"/>
                </a:lnTo>
                <a:lnTo>
                  <a:pt x="15653" y="15860"/>
                </a:lnTo>
                <a:lnTo>
                  <a:pt x="15684" y="15836"/>
                </a:lnTo>
                <a:lnTo>
                  <a:pt x="15714" y="15811"/>
                </a:lnTo>
                <a:lnTo>
                  <a:pt x="15743" y="15784"/>
                </a:lnTo>
                <a:lnTo>
                  <a:pt x="15771" y="15757"/>
                </a:lnTo>
                <a:lnTo>
                  <a:pt x="15798" y="15728"/>
                </a:lnTo>
                <a:lnTo>
                  <a:pt x="15824" y="15698"/>
                </a:lnTo>
                <a:lnTo>
                  <a:pt x="15849" y="15667"/>
                </a:lnTo>
                <a:lnTo>
                  <a:pt x="15872" y="15635"/>
                </a:lnTo>
                <a:lnTo>
                  <a:pt x="15895" y="15602"/>
                </a:lnTo>
                <a:lnTo>
                  <a:pt x="15916" y="15568"/>
                </a:lnTo>
                <a:lnTo>
                  <a:pt x="15937" y="15533"/>
                </a:lnTo>
                <a:lnTo>
                  <a:pt x="15955" y="15497"/>
                </a:lnTo>
                <a:lnTo>
                  <a:pt x="15972" y="15461"/>
                </a:lnTo>
                <a:lnTo>
                  <a:pt x="15988" y="15423"/>
                </a:lnTo>
                <a:lnTo>
                  <a:pt x="16002" y="15385"/>
                </a:lnTo>
                <a:lnTo>
                  <a:pt x="16015" y="15345"/>
                </a:lnTo>
                <a:lnTo>
                  <a:pt x="16026" y="15305"/>
                </a:lnTo>
                <a:lnTo>
                  <a:pt x="16035" y="15265"/>
                </a:lnTo>
                <a:lnTo>
                  <a:pt x="16043" y="15225"/>
                </a:lnTo>
                <a:lnTo>
                  <a:pt x="16049" y="15185"/>
                </a:lnTo>
                <a:lnTo>
                  <a:pt x="16054" y="15145"/>
                </a:lnTo>
                <a:lnTo>
                  <a:pt x="16057" y="15106"/>
                </a:lnTo>
                <a:lnTo>
                  <a:pt x="16058" y="15065"/>
                </a:lnTo>
                <a:lnTo>
                  <a:pt x="16057" y="15025"/>
                </a:lnTo>
                <a:lnTo>
                  <a:pt x="16056" y="14985"/>
                </a:lnTo>
                <a:lnTo>
                  <a:pt x="16052" y="14946"/>
                </a:lnTo>
                <a:lnTo>
                  <a:pt x="16047" y="14907"/>
                </a:lnTo>
                <a:lnTo>
                  <a:pt x="16040" y="14868"/>
                </a:lnTo>
                <a:lnTo>
                  <a:pt x="16032" y="14828"/>
                </a:lnTo>
                <a:lnTo>
                  <a:pt x="16023" y="14790"/>
                </a:lnTo>
                <a:lnTo>
                  <a:pt x="16012" y="14753"/>
                </a:lnTo>
                <a:lnTo>
                  <a:pt x="15999" y="14715"/>
                </a:lnTo>
                <a:lnTo>
                  <a:pt x="15985" y="14679"/>
                </a:lnTo>
                <a:lnTo>
                  <a:pt x="15970" y="14643"/>
                </a:lnTo>
                <a:lnTo>
                  <a:pt x="15953" y="14607"/>
                </a:lnTo>
                <a:lnTo>
                  <a:pt x="15935" y="14572"/>
                </a:lnTo>
                <a:lnTo>
                  <a:pt x="15914" y="14537"/>
                </a:lnTo>
                <a:lnTo>
                  <a:pt x="15893" y="14504"/>
                </a:lnTo>
                <a:lnTo>
                  <a:pt x="15871" y="14471"/>
                </a:lnTo>
                <a:lnTo>
                  <a:pt x="15847" y="14439"/>
                </a:lnTo>
                <a:lnTo>
                  <a:pt x="15822" y="14408"/>
                </a:lnTo>
                <a:lnTo>
                  <a:pt x="15796" y="14378"/>
                </a:lnTo>
                <a:lnTo>
                  <a:pt x="15768" y="14349"/>
                </a:lnTo>
                <a:lnTo>
                  <a:pt x="15739" y="14321"/>
                </a:lnTo>
                <a:lnTo>
                  <a:pt x="15709" y="14294"/>
                </a:lnTo>
                <a:lnTo>
                  <a:pt x="15678" y="14267"/>
                </a:lnTo>
                <a:lnTo>
                  <a:pt x="15645" y="14243"/>
                </a:lnTo>
                <a:lnTo>
                  <a:pt x="15610" y="142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4407C-FE3F-4D3F-9C49-EFE2DFCFC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07" y="4658863"/>
            <a:ext cx="2345241" cy="9649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90F0B1-0A64-4300-A72E-092A662DA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684" y="4657356"/>
            <a:ext cx="2345241" cy="964969"/>
          </a:xfrm>
          <a:prstGeom prst="rect">
            <a:avLst/>
          </a:prstGeom>
        </p:spPr>
      </p:pic>
      <p:sp>
        <p:nvSpPr>
          <p:cNvPr id="92" name="Freeform 15">
            <a:extLst>
              <a:ext uri="{FF2B5EF4-FFF2-40B4-BE49-F238E27FC236}">
                <a16:creationId xmlns:a16="http://schemas.microsoft.com/office/drawing/2014/main" id="{CA34BC4C-746C-4773-BC08-31552DB3A155}"/>
              </a:ext>
            </a:extLst>
          </p:cNvPr>
          <p:cNvSpPr>
            <a:spLocks noEditPoints="1"/>
          </p:cNvSpPr>
          <p:nvPr/>
        </p:nvSpPr>
        <p:spPr bwMode="auto">
          <a:xfrm>
            <a:off x="7205684" y="2739190"/>
            <a:ext cx="593485" cy="593485"/>
          </a:xfrm>
          <a:custGeom>
            <a:avLst/>
            <a:gdLst>
              <a:gd name="T0" fmla="*/ 1728 w 16058"/>
              <a:gd name="T1" fmla="*/ 14638 h 16058"/>
              <a:gd name="T2" fmla="*/ 3386 w 16058"/>
              <a:gd name="T3" fmla="*/ 13906 h 16058"/>
              <a:gd name="T4" fmla="*/ 6601 w 16058"/>
              <a:gd name="T5" fmla="*/ 13102 h 16058"/>
              <a:gd name="T6" fmla="*/ 7078 w 16058"/>
              <a:gd name="T7" fmla="*/ 13353 h 16058"/>
              <a:gd name="T8" fmla="*/ 7587 w 16058"/>
              <a:gd name="T9" fmla="*/ 13508 h 16058"/>
              <a:gd name="T10" fmla="*/ 8129 w 16058"/>
              <a:gd name="T11" fmla="*/ 13547 h 16058"/>
              <a:gd name="T12" fmla="*/ 8659 w 16058"/>
              <a:gd name="T13" fmla="*/ 13463 h 16058"/>
              <a:gd name="T14" fmla="*/ 9157 w 16058"/>
              <a:gd name="T15" fmla="*/ 13272 h 16058"/>
              <a:gd name="T16" fmla="*/ 11208 w 16058"/>
              <a:gd name="T17" fmla="*/ 13452 h 16058"/>
              <a:gd name="T18" fmla="*/ 13356 w 16058"/>
              <a:gd name="T19" fmla="*/ 14177 h 16058"/>
              <a:gd name="T20" fmla="*/ 14695 w 16058"/>
              <a:gd name="T21" fmla="*/ 14838 h 16058"/>
              <a:gd name="T22" fmla="*/ 9777 w 16058"/>
              <a:gd name="T23" fmla="*/ 12192 h 16058"/>
              <a:gd name="T24" fmla="*/ 8416 w 16058"/>
              <a:gd name="T25" fmla="*/ 12945 h 16058"/>
              <a:gd name="T26" fmla="*/ 7006 w 16058"/>
              <a:gd name="T27" fmla="*/ 12723 h 16058"/>
              <a:gd name="T28" fmla="*/ 5634 w 16058"/>
              <a:gd name="T29" fmla="*/ 11403 h 16058"/>
              <a:gd name="T30" fmla="*/ 4552 w 16058"/>
              <a:gd name="T31" fmla="*/ 9346 h 16058"/>
              <a:gd name="T32" fmla="*/ 4053 w 16058"/>
              <a:gd name="T33" fmla="*/ 7080 h 16058"/>
              <a:gd name="T34" fmla="*/ 4198 w 16058"/>
              <a:gd name="T35" fmla="*/ 4790 h 16058"/>
              <a:gd name="T36" fmla="*/ 5024 w 16058"/>
              <a:gd name="T37" fmla="*/ 2717 h 16058"/>
              <a:gd name="T38" fmla="*/ 6605 w 16058"/>
              <a:gd name="T39" fmla="*/ 1301 h 16058"/>
              <a:gd name="T40" fmla="*/ 8884 w 16058"/>
              <a:gd name="T41" fmla="*/ 1104 h 16058"/>
              <a:gd name="T42" fmla="*/ 10680 w 16058"/>
              <a:gd name="T43" fmla="*/ 2241 h 16058"/>
              <a:gd name="T44" fmla="*/ 11706 w 16058"/>
              <a:gd name="T45" fmla="*/ 4191 h 16058"/>
              <a:gd name="T46" fmla="*/ 12030 w 16058"/>
              <a:gd name="T47" fmla="*/ 6447 h 16058"/>
              <a:gd name="T48" fmla="*/ 11702 w 16058"/>
              <a:gd name="T49" fmla="*/ 8742 h 16058"/>
              <a:gd name="T50" fmla="*/ 10773 w 16058"/>
              <a:gd name="T51" fmla="*/ 10872 h 16058"/>
              <a:gd name="T52" fmla="*/ 15305 w 16058"/>
              <a:gd name="T53" fmla="*/ 14031 h 16058"/>
              <a:gd name="T54" fmla="*/ 13948 w 16058"/>
              <a:gd name="T55" fmla="*/ 13341 h 16058"/>
              <a:gd name="T56" fmla="*/ 11699 w 16058"/>
              <a:gd name="T57" fmla="*/ 12544 h 16058"/>
              <a:gd name="T58" fmla="*/ 11640 w 16058"/>
              <a:gd name="T59" fmla="*/ 11349 h 16058"/>
              <a:gd name="T60" fmla="*/ 12357 w 16058"/>
              <a:gd name="T61" fmla="*/ 9858 h 16058"/>
              <a:gd name="T62" fmla="*/ 12814 w 16058"/>
              <a:gd name="T63" fmla="*/ 8482 h 16058"/>
              <a:gd name="T64" fmla="*/ 13046 w 16058"/>
              <a:gd name="T65" fmla="*/ 6642 h 16058"/>
              <a:gd name="T66" fmla="*/ 12760 w 16058"/>
              <a:gd name="T67" fmla="*/ 4210 h 16058"/>
              <a:gd name="T68" fmla="*/ 11731 w 16058"/>
              <a:gd name="T69" fmla="*/ 1892 h 16058"/>
              <a:gd name="T70" fmla="*/ 10669 w 16058"/>
              <a:gd name="T71" fmla="*/ 817 h 16058"/>
              <a:gd name="T72" fmla="*/ 9443 w 16058"/>
              <a:gd name="T73" fmla="*/ 207 h 16058"/>
              <a:gd name="T74" fmla="*/ 8029 w 16058"/>
              <a:gd name="T75" fmla="*/ 0 h 16058"/>
              <a:gd name="T76" fmla="*/ 6615 w 16058"/>
              <a:gd name="T77" fmla="*/ 207 h 16058"/>
              <a:gd name="T78" fmla="*/ 5389 w 16058"/>
              <a:gd name="T79" fmla="*/ 817 h 16058"/>
              <a:gd name="T80" fmla="*/ 4327 w 16058"/>
              <a:gd name="T81" fmla="*/ 1892 h 16058"/>
              <a:gd name="T82" fmla="*/ 3298 w 16058"/>
              <a:gd name="T83" fmla="*/ 4210 h 16058"/>
              <a:gd name="T84" fmla="*/ 3013 w 16058"/>
              <a:gd name="T85" fmla="*/ 6642 h 16058"/>
              <a:gd name="T86" fmla="*/ 3244 w 16058"/>
              <a:gd name="T87" fmla="*/ 8482 h 16058"/>
              <a:gd name="T88" fmla="*/ 3702 w 16058"/>
              <a:gd name="T89" fmla="*/ 9858 h 16058"/>
              <a:gd name="T90" fmla="*/ 4418 w 16058"/>
              <a:gd name="T91" fmla="*/ 11349 h 16058"/>
              <a:gd name="T92" fmla="*/ 4359 w 16058"/>
              <a:gd name="T93" fmla="*/ 12544 h 16058"/>
              <a:gd name="T94" fmla="*/ 2110 w 16058"/>
              <a:gd name="T95" fmla="*/ 13341 h 16058"/>
              <a:gd name="T96" fmla="*/ 753 w 16058"/>
              <a:gd name="T97" fmla="*/ 14031 h 16058"/>
              <a:gd name="T98" fmla="*/ 262 w 16058"/>
              <a:gd name="T99" fmla="*/ 14378 h 16058"/>
              <a:gd name="T100" fmla="*/ 46 w 16058"/>
              <a:gd name="T101" fmla="*/ 14753 h 16058"/>
              <a:gd name="T102" fmla="*/ 9 w 16058"/>
              <a:gd name="T103" fmla="*/ 15185 h 16058"/>
              <a:gd name="T104" fmla="*/ 163 w 16058"/>
              <a:gd name="T105" fmla="*/ 15602 h 16058"/>
              <a:gd name="T106" fmla="*/ 471 w 16058"/>
              <a:gd name="T107" fmla="*/ 15904 h 16058"/>
              <a:gd name="T108" fmla="*/ 881 w 16058"/>
              <a:gd name="T109" fmla="*/ 16050 h 16058"/>
              <a:gd name="T110" fmla="*/ 15334 w 16058"/>
              <a:gd name="T111" fmla="*/ 16018 h 16058"/>
              <a:gd name="T112" fmla="*/ 15714 w 16058"/>
              <a:gd name="T113" fmla="*/ 15811 h 16058"/>
              <a:gd name="T114" fmla="*/ 15972 w 16058"/>
              <a:gd name="T115" fmla="*/ 15461 h 16058"/>
              <a:gd name="T116" fmla="*/ 16057 w 16058"/>
              <a:gd name="T117" fmla="*/ 15025 h 16058"/>
              <a:gd name="T118" fmla="*/ 15953 w 16058"/>
              <a:gd name="T119" fmla="*/ 14607 h 16058"/>
              <a:gd name="T120" fmla="*/ 15678 w 16058"/>
              <a:gd name="T121" fmla="*/ 14267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58" h="16058">
                <a:moveTo>
                  <a:pt x="1004" y="15054"/>
                </a:moveTo>
                <a:lnTo>
                  <a:pt x="1036" y="15033"/>
                </a:lnTo>
                <a:lnTo>
                  <a:pt x="1105" y="14990"/>
                </a:lnTo>
                <a:lnTo>
                  <a:pt x="1153" y="14961"/>
                </a:lnTo>
                <a:lnTo>
                  <a:pt x="1209" y="14927"/>
                </a:lnTo>
                <a:lnTo>
                  <a:pt x="1276" y="14888"/>
                </a:lnTo>
                <a:lnTo>
                  <a:pt x="1349" y="14845"/>
                </a:lnTo>
                <a:lnTo>
                  <a:pt x="1431" y="14798"/>
                </a:lnTo>
                <a:lnTo>
                  <a:pt x="1522" y="14748"/>
                </a:lnTo>
                <a:lnTo>
                  <a:pt x="1621" y="14694"/>
                </a:lnTo>
                <a:lnTo>
                  <a:pt x="1728" y="14638"/>
                </a:lnTo>
                <a:lnTo>
                  <a:pt x="1843" y="14579"/>
                </a:lnTo>
                <a:lnTo>
                  <a:pt x="1965" y="14517"/>
                </a:lnTo>
                <a:lnTo>
                  <a:pt x="2095" y="14453"/>
                </a:lnTo>
                <a:lnTo>
                  <a:pt x="2232" y="14388"/>
                </a:lnTo>
                <a:lnTo>
                  <a:pt x="2377" y="14322"/>
                </a:lnTo>
                <a:lnTo>
                  <a:pt x="2528" y="14253"/>
                </a:lnTo>
                <a:lnTo>
                  <a:pt x="2687" y="14184"/>
                </a:lnTo>
                <a:lnTo>
                  <a:pt x="2851" y="14115"/>
                </a:lnTo>
                <a:lnTo>
                  <a:pt x="3023" y="14045"/>
                </a:lnTo>
                <a:lnTo>
                  <a:pt x="3202" y="13975"/>
                </a:lnTo>
                <a:lnTo>
                  <a:pt x="3386" y="13906"/>
                </a:lnTo>
                <a:lnTo>
                  <a:pt x="3578" y="13837"/>
                </a:lnTo>
                <a:lnTo>
                  <a:pt x="3775" y="13769"/>
                </a:lnTo>
                <a:lnTo>
                  <a:pt x="3977" y="13702"/>
                </a:lnTo>
                <a:lnTo>
                  <a:pt x="4186" y="13637"/>
                </a:lnTo>
                <a:lnTo>
                  <a:pt x="4401" y="13574"/>
                </a:lnTo>
                <a:lnTo>
                  <a:pt x="4621" y="13513"/>
                </a:lnTo>
                <a:lnTo>
                  <a:pt x="4847" y="13453"/>
                </a:lnTo>
                <a:lnTo>
                  <a:pt x="5076" y="13397"/>
                </a:lnTo>
                <a:lnTo>
                  <a:pt x="5312" y="13345"/>
                </a:lnTo>
                <a:lnTo>
                  <a:pt x="6559" y="13075"/>
                </a:lnTo>
                <a:lnTo>
                  <a:pt x="6601" y="13102"/>
                </a:lnTo>
                <a:lnTo>
                  <a:pt x="6643" y="13128"/>
                </a:lnTo>
                <a:lnTo>
                  <a:pt x="6685" y="13154"/>
                </a:lnTo>
                <a:lnTo>
                  <a:pt x="6727" y="13179"/>
                </a:lnTo>
                <a:lnTo>
                  <a:pt x="6770" y="13204"/>
                </a:lnTo>
                <a:lnTo>
                  <a:pt x="6814" y="13228"/>
                </a:lnTo>
                <a:lnTo>
                  <a:pt x="6857" y="13250"/>
                </a:lnTo>
                <a:lnTo>
                  <a:pt x="6901" y="13272"/>
                </a:lnTo>
                <a:lnTo>
                  <a:pt x="6944" y="13294"/>
                </a:lnTo>
                <a:lnTo>
                  <a:pt x="6988" y="13314"/>
                </a:lnTo>
                <a:lnTo>
                  <a:pt x="7033" y="13334"/>
                </a:lnTo>
                <a:lnTo>
                  <a:pt x="7078" y="13353"/>
                </a:lnTo>
                <a:lnTo>
                  <a:pt x="7123" y="13371"/>
                </a:lnTo>
                <a:lnTo>
                  <a:pt x="7168" y="13389"/>
                </a:lnTo>
                <a:lnTo>
                  <a:pt x="7213" y="13405"/>
                </a:lnTo>
                <a:lnTo>
                  <a:pt x="7259" y="13421"/>
                </a:lnTo>
                <a:lnTo>
                  <a:pt x="7305" y="13436"/>
                </a:lnTo>
                <a:lnTo>
                  <a:pt x="7352" y="13450"/>
                </a:lnTo>
                <a:lnTo>
                  <a:pt x="7399" y="13463"/>
                </a:lnTo>
                <a:lnTo>
                  <a:pt x="7445" y="13476"/>
                </a:lnTo>
                <a:lnTo>
                  <a:pt x="7492" y="13488"/>
                </a:lnTo>
                <a:lnTo>
                  <a:pt x="7539" y="13498"/>
                </a:lnTo>
                <a:lnTo>
                  <a:pt x="7587" y="13508"/>
                </a:lnTo>
                <a:lnTo>
                  <a:pt x="7636" y="13516"/>
                </a:lnTo>
                <a:lnTo>
                  <a:pt x="7684" y="13524"/>
                </a:lnTo>
                <a:lnTo>
                  <a:pt x="7732" y="13531"/>
                </a:lnTo>
                <a:lnTo>
                  <a:pt x="7781" y="13536"/>
                </a:lnTo>
                <a:lnTo>
                  <a:pt x="7830" y="13541"/>
                </a:lnTo>
                <a:lnTo>
                  <a:pt x="7879" y="13544"/>
                </a:lnTo>
                <a:lnTo>
                  <a:pt x="7929" y="13547"/>
                </a:lnTo>
                <a:lnTo>
                  <a:pt x="7979" y="13549"/>
                </a:lnTo>
                <a:lnTo>
                  <a:pt x="8029" y="13549"/>
                </a:lnTo>
                <a:lnTo>
                  <a:pt x="8079" y="13549"/>
                </a:lnTo>
                <a:lnTo>
                  <a:pt x="8129" y="13547"/>
                </a:lnTo>
                <a:lnTo>
                  <a:pt x="8179" y="13544"/>
                </a:lnTo>
                <a:lnTo>
                  <a:pt x="8228" y="13541"/>
                </a:lnTo>
                <a:lnTo>
                  <a:pt x="8277" y="13536"/>
                </a:lnTo>
                <a:lnTo>
                  <a:pt x="8326" y="13531"/>
                </a:lnTo>
                <a:lnTo>
                  <a:pt x="8374" y="13524"/>
                </a:lnTo>
                <a:lnTo>
                  <a:pt x="8422" y="13516"/>
                </a:lnTo>
                <a:lnTo>
                  <a:pt x="8471" y="13508"/>
                </a:lnTo>
                <a:lnTo>
                  <a:pt x="8519" y="13498"/>
                </a:lnTo>
                <a:lnTo>
                  <a:pt x="8566" y="13488"/>
                </a:lnTo>
                <a:lnTo>
                  <a:pt x="8613" y="13476"/>
                </a:lnTo>
                <a:lnTo>
                  <a:pt x="8659" y="13463"/>
                </a:lnTo>
                <a:lnTo>
                  <a:pt x="8706" y="13450"/>
                </a:lnTo>
                <a:lnTo>
                  <a:pt x="8753" y="13436"/>
                </a:lnTo>
                <a:lnTo>
                  <a:pt x="8799" y="13421"/>
                </a:lnTo>
                <a:lnTo>
                  <a:pt x="8845" y="13405"/>
                </a:lnTo>
                <a:lnTo>
                  <a:pt x="8890" y="13389"/>
                </a:lnTo>
                <a:lnTo>
                  <a:pt x="8935" y="13371"/>
                </a:lnTo>
                <a:lnTo>
                  <a:pt x="8980" y="13353"/>
                </a:lnTo>
                <a:lnTo>
                  <a:pt x="9025" y="13334"/>
                </a:lnTo>
                <a:lnTo>
                  <a:pt x="9070" y="13314"/>
                </a:lnTo>
                <a:lnTo>
                  <a:pt x="9114" y="13294"/>
                </a:lnTo>
                <a:lnTo>
                  <a:pt x="9157" y="13272"/>
                </a:lnTo>
                <a:lnTo>
                  <a:pt x="9201" y="13250"/>
                </a:lnTo>
                <a:lnTo>
                  <a:pt x="9244" y="13228"/>
                </a:lnTo>
                <a:lnTo>
                  <a:pt x="9288" y="13204"/>
                </a:lnTo>
                <a:lnTo>
                  <a:pt x="9331" y="13179"/>
                </a:lnTo>
                <a:lnTo>
                  <a:pt x="9373" y="13154"/>
                </a:lnTo>
                <a:lnTo>
                  <a:pt x="9415" y="13128"/>
                </a:lnTo>
                <a:lnTo>
                  <a:pt x="9457" y="13102"/>
                </a:lnTo>
                <a:lnTo>
                  <a:pt x="9499" y="13075"/>
                </a:lnTo>
                <a:lnTo>
                  <a:pt x="10746" y="13345"/>
                </a:lnTo>
                <a:lnTo>
                  <a:pt x="10980" y="13397"/>
                </a:lnTo>
                <a:lnTo>
                  <a:pt x="11208" y="13452"/>
                </a:lnTo>
                <a:lnTo>
                  <a:pt x="11432" y="13511"/>
                </a:lnTo>
                <a:lnTo>
                  <a:pt x="11650" y="13572"/>
                </a:lnTo>
                <a:lnTo>
                  <a:pt x="11863" y="13635"/>
                </a:lnTo>
                <a:lnTo>
                  <a:pt x="12071" y="13699"/>
                </a:lnTo>
                <a:lnTo>
                  <a:pt x="12272" y="13766"/>
                </a:lnTo>
                <a:lnTo>
                  <a:pt x="12468" y="13833"/>
                </a:lnTo>
                <a:lnTo>
                  <a:pt x="12659" y="13901"/>
                </a:lnTo>
                <a:lnTo>
                  <a:pt x="12842" y="13969"/>
                </a:lnTo>
                <a:lnTo>
                  <a:pt x="13020" y="14039"/>
                </a:lnTo>
                <a:lnTo>
                  <a:pt x="13191" y="14108"/>
                </a:lnTo>
                <a:lnTo>
                  <a:pt x="13356" y="14177"/>
                </a:lnTo>
                <a:lnTo>
                  <a:pt x="13514" y="14246"/>
                </a:lnTo>
                <a:lnTo>
                  <a:pt x="13665" y="14314"/>
                </a:lnTo>
                <a:lnTo>
                  <a:pt x="13809" y="14380"/>
                </a:lnTo>
                <a:lnTo>
                  <a:pt x="13946" y="14445"/>
                </a:lnTo>
                <a:lnTo>
                  <a:pt x="14076" y="14508"/>
                </a:lnTo>
                <a:lnTo>
                  <a:pt x="14198" y="14571"/>
                </a:lnTo>
                <a:lnTo>
                  <a:pt x="14314" y="14630"/>
                </a:lnTo>
                <a:lnTo>
                  <a:pt x="14421" y="14686"/>
                </a:lnTo>
                <a:lnTo>
                  <a:pt x="14520" y="14739"/>
                </a:lnTo>
                <a:lnTo>
                  <a:pt x="14612" y="14790"/>
                </a:lnTo>
                <a:lnTo>
                  <a:pt x="14695" y="14838"/>
                </a:lnTo>
                <a:lnTo>
                  <a:pt x="14770" y="14881"/>
                </a:lnTo>
                <a:lnTo>
                  <a:pt x="14838" y="14920"/>
                </a:lnTo>
                <a:lnTo>
                  <a:pt x="14896" y="14955"/>
                </a:lnTo>
                <a:lnTo>
                  <a:pt x="14945" y="14985"/>
                </a:lnTo>
                <a:lnTo>
                  <a:pt x="15018" y="15031"/>
                </a:lnTo>
                <a:lnTo>
                  <a:pt x="15054" y="15054"/>
                </a:lnTo>
                <a:lnTo>
                  <a:pt x="1004" y="15054"/>
                </a:lnTo>
                <a:close/>
                <a:moveTo>
                  <a:pt x="10170" y="11741"/>
                </a:moveTo>
                <a:lnTo>
                  <a:pt x="10005" y="11950"/>
                </a:lnTo>
                <a:lnTo>
                  <a:pt x="9893" y="12074"/>
                </a:lnTo>
                <a:lnTo>
                  <a:pt x="9777" y="12192"/>
                </a:lnTo>
                <a:lnTo>
                  <a:pt x="9660" y="12300"/>
                </a:lnTo>
                <a:lnTo>
                  <a:pt x="9541" y="12401"/>
                </a:lnTo>
                <a:lnTo>
                  <a:pt x="9421" y="12494"/>
                </a:lnTo>
                <a:lnTo>
                  <a:pt x="9300" y="12578"/>
                </a:lnTo>
                <a:lnTo>
                  <a:pt x="9176" y="12654"/>
                </a:lnTo>
                <a:lnTo>
                  <a:pt x="9052" y="12723"/>
                </a:lnTo>
                <a:lnTo>
                  <a:pt x="8926" y="12784"/>
                </a:lnTo>
                <a:lnTo>
                  <a:pt x="8800" y="12836"/>
                </a:lnTo>
                <a:lnTo>
                  <a:pt x="8672" y="12880"/>
                </a:lnTo>
                <a:lnTo>
                  <a:pt x="8545" y="12916"/>
                </a:lnTo>
                <a:lnTo>
                  <a:pt x="8416" y="12945"/>
                </a:lnTo>
                <a:lnTo>
                  <a:pt x="8287" y="12965"/>
                </a:lnTo>
                <a:lnTo>
                  <a:pt x="8158" y="12977"/>
                </a:lnTo>
                <a:lnTo>
                  <a:pt x="8029" y="12981"/>
                </a:lnTo>
                <a:lnTo>
                  <a:pt x="7900" y="12977"/>
                </a:lnTo>
                <a:lnTo>
                  <a:pt x="7771" y="12965"/>
                </a:lnTo>
                <a:lnTo>
                  <a:pt x="7642" y="12945"/>
                </a:lnTo>
                <a:lnTo>
                  <a:pt x="7513" y="12916"/>
                </a:lnTo>
                <a:lnTo>
                  <a:pt x="7386" y="12880"/>
                </a:lnTo>
                <a:lnTo>
                  <a:pt x="7258" y="12836"/>
                </a:lnTo>
                <a:lnTo>
                  <a:pt x="7132" y="12784"/>
                </a:lnTo>
                <a:lnTo>
                  <a:pt x="7006" y="12723"/>
                </a:lnTo>
                <a:lnTo>
                  <a:pt x="6882" y="12654"/>
                </a:lnTo>
                <a:lnTo>
                  <a:pt x="6758" y="12578"/>
                </a:lnTo>
                <a:lnTo>
                  <a:pt x="6637" y="12494"/>
                </a:lnTo>
                <a:lnTo>
                  <a:pt x="6517" y="12401"/>
                </a:lnTo>
                <a:lnTo>
                  <a:pt x="6398" y="12300"/>
                </a:lnTo>
                <a:lnTo>
                  <a:pt x="6281" y="12192"/>
                </a:lnTo>
                <a:lnTo>
                  <a:pt x="6165" y="12074"/>
                </a:lnTo>
                <a:lnTo>
                  <a:pt x="6053" y="11950"/>
                </a:lnTo>
                <a:lnTo>
                  <a:pt x="5888" y="11741"/>
                </a:lnTo>
                <a:lnTo>
                  <a:pt x="5759" y="11574"/>
                </a:lnTo>
                <a:lnTo>
                  <a:pt x="5634" y="11403"/>
                </a:lnTo>
                <a:lnTo>
                  <a:pt x="5514" y="11229"/>
                </a:lnTo>
                <a:lnTo>
                  <a:pt x="5397" y="11052"/>
                </a:lnTo>
                <a:lnTo>
                  <a:pt x="5285" y="10872"/>
                </a:lnTo>
                <a:lnTo>
                  <a:pt x="5178" y="10689"/>
                </a:lnTo>
                <a:lnTo>
                  <a:pt x="5074" y="10505"/>
                </a:lnTo>
                <a:lnTo>
                  <a:pt x="4976" y="10317"/>
                </a:lnTo>
                <a:lnTo>
                  <a:pt x="4883" y="10127"/>
                </a:lnTo>
                <a:lnTo>
                  <a:pt x="4792" y="9935"/>
                </a:lnTo>
                <a:lnTo>
                  <a:pt x="4708" y="9741"/>
                </a:lnTo>
                <a:lnTo>
                  <a:pt x="4628" y="9544"/>
                </a:lnTo>
                <a:lnTo>
                  <a:pt x="4552" y="9346"/>
                </a:lnTo>
                <a:lnTo>
                  <a:pt x="4482" y="9146"/>
                </a:lnTo>
                <a:lnTo>
                  <a:pt x="4416" y="8945"/>
                </a:lnTo>
                <a:lnTo>
                  <a:pt x="4356" y="8742"/>
                </a:lnTo>
                <a:lnTo>
                  <a:pt x="4300" y="8537"/>
                </a:lnTo>
                <a:lnTo>
                  <a:pt x="4249" y="8332"/>
                </a:lnTo>
                <a:lnTo>
                  <a:pt x="4203" y="8125"/>
                </a:lnTo>
                <a:lnTo>
                  <a:pt x="4163" y="7917"/>
                </a:lnTo>
                <a:lnTo>
                  <a:pt x="4128" y="7709"/>
                </a:lnTo>
                <a:lnTo>
                  <a:pt x="4098" y="7500"/>
                </a:lnTo>
                <a:lnTo>
                  <a:pt x="4073" y="7290"/>
                </a:lnTo>
                <a:lnTo>
                  <a:pt x="4053" y="7080"/>
                </a:lnTo>
                <a:lnTo>
                  <a:pt x="4039" y="6869"/>
                </a:lnTo>
                <a:lnTo>
                  <a:pt x="4031" y="6657"/>
                </a:lnTo>
                <a:lnTo>
                  <a:pt x="4028" y="6447"/>
                </a:lnTo>
                <a:lnTo>
                  <a:pt x="4030" y="6236"/>
                </a:lnTo>
                <a:lnTo>
                  <a:pt x="4038" y="6025"/>
                </a:lnTo>
                <a:lnTo>
                  <a:pt x="4051" y="5814"/>
                </a:lnTo>
                <a:lnTo>
                  <a:pt x="4071" y="5604"/>
                </a:lnTo>
                <a:lnTo>
                  <a:pt x="4096" y="5394"/>
                </a:lnTo>
                <a:lnTo>
                  <a:pt x="4124" y="5192"/>
                </a:lnTo>
                <a:lnTo>
                  <a:pt x="4158" y="4991"/>
                </a:lnTo>
                <a:lnTo>
                  <a:pt x="4198" y="4790"/>
                </a:lnTo>
                <a:lnTo>
                  <a:pt x="4243" y="4589"/>
                </a:lnTo>
                <a:lnTo>
                  <a:pt x="4295" y="4389"/>
                </a:lnTo>
                <a:lnTo>
                  <a:pt x="4352" y="4191"/>
                </a:lnTo>
                <a:lnTo>
                  <a:pt x="4415" y="3996"/>
                </a:lnTo>
                <a:lnTo>
                  <a:pt x="4484" y="3802"/>
                </a:lnTo>
                <a:lnTo>
                  <a:pt x="4558" y="3611"/>
                </a:lnTo>
                <a:lnTo>
                  <a:pt x="4640" y="3425"/>
                </a:lnTo>
                <a:lnTo>
                  <a:pt x="4727" y="3241"/>
                </a:lnTo>
                <a:lnTo>
                  <a:pt x="4820" y="3061"/>
                </a:lnTo>
                <a:lnTo>
                  <a:pt x="4919" y="2887"/>
                </a:lnTo>
                <a:lnTo>
                  <a:pt x="5024" y="2717"/>
                </a:lnTo>
                <a:lnTo>
                  <a:pt x="5137" y="2552"/>
                </a:lnTo>
                <a:lnTo>
                  <a:pt x="5254" y="2394"/>
                </a:lnTo>
                <a:lnTo>
                  <a:pt x="5378" y="2241"/>
                </a:lnTo>
                <a:lnTo>
                  <a:pt x="5509" y="2096"/>
                </a:lnTo>
                <a:lnTo>
                  <a:pt x="5645" y="1957"/>
                </a:lnTo>
                <a:lnTo>
                  <a:pt x="5789" y="1827"/>
                </a:lnTo>
                <a:lnTo>
                  <a:pt x="5939" y="1703"/>
                </a:lnTo>
                <a:lnTo>
                  <a:pt x="6095" y="1590"/>
                </a:lnTo>
                <a:lnTo>
                  <a:pt x="6259" y="1483"/>
                </a:lnTo>
                <a:lnTo>
                  <a:pt x="6428" y="1387"/>
                </a:lnTo>
                <a:lnTo>
                  <a:pt x="6605" y="1301"/>
                </a:lnTo>
                <a:lnTo>
                  <a:pt x="6788" y="1224"/>
                </a:lnTo>
                <a:lnTo>
                  <a:pt x="6977" y="1159"/>
                </a:lnTo>
                <a:lnTo>
                  <a:pt x="7174" y="1104"/>
                </a:lnTo>
                <a:lnTo>
                  <a:pt x="7378" y="1061"/>
                </a:lnTo>
                <a:lnTo>
                  <a:pt x="7587" y="1029"/>
                </a:lnTo>
                <a:lnTo>
                  <a:pt x="7805" y="1010"/>
                </a:lnTo>
                <a:lnTo>
                  <a:pt x="8029" y="1004"/>
                </a:lnTo>
                <a:lnTo>
                  <a:pt x="8253" y="1010"/>
                </a:lnTo>
                <a:lnTo>
                  <a:pt x="8471" y="1029"/>
                </a:lnTo>
                <a:lnTo>
                  <a:pt x="8681" y="1061"/>
                </a:lnTo>
                <a:lnTo>
                  <a:pt x="8884" y="1104"/>
                </a:lnTo>
                <a:lnTo>
                  <a:pt x="9081" y="1159"/>
                </a:lnTo>
                <a:lnTo>
                  <a:pt x="9270" y="1224"/>
                </a:lnTo>
                <a:lnTo>
                  <a:pt x="9453" y="1301"/>
                </a:lnTo>
                <a:lnTo>
                  <a:pt x="9630" y="1387"/>
                </a:lnTo>
                <a:lnTo>
                  <a:pt x="9799" y="1483"/>
                </a:lnTo>
                <a:lnTo>
                  <a:pt x="9963" y="1590"/>
                </a:lnTo>
                <a:lnTo>
                  <a:pt x="10119" y="1703"/>
                </a:lnTo>
                <a:lnTo>
                  <a:pt x="10269" y="1827"/>
                </a:lnTo>
                <a:lnTo>
                  <a:pt x="10413" y="1957"/>
                </a:lnTo>
                <a:lnTo>
                  <a:pt x="10549" y="2096"/>
                </a:lnTo>
                <a:lnTo>
                  <a:pt x="10680" y="2241"/>
                </a:lnTo>
                <a:lnTo>
                  <a:pt x="10804" y="2394"/>
                </a:lnTo>
                <a:lnTo>
                  <a:pt x="10921" y="2552"/>
                </a:lnTo>
                <a:lnTo>
                  <a:pt x="11034" y="2717"/>
                </a:lnTo>
                <a:lnTo>
                  <a:pt x="11139" y="2887"/>
                </a:lnTo>
                <a:lnTo>
                  <a:pt x="11238" y="3061"/>
                </a:lnTo>
                <a:lnTo>
                  <a:pt x="11331" y="3241"/>
                </a:lnTo>
                <a:lnTo>
                  <a:pt x="11418" y="3425"/>
                </a:lnTo>
                <a:lnTo>
                  <a:pt x="11500" y="3611"/>
                </a:lnTo>
                <a:lnTo>
                  <a:pt x="11574" y="3802"/>
                </a:lnTo>
                <a:lnTo>
                  <a:pt x="11643" y="3996"/>
                </a:lnTo>
                <a:lnTo>
                  <a:pt x="11706" y="4191"/>
                </a:lnTo>
                <a:lnTo>
                  <a:pt x="11763" y="4389"/>
                </a:lnTo>
                <a:lnTo>
                  <a:pt x="11815" y="4589"/>
                </a:lnTo>
                <a:lnTo>
                  <a:pt x="11860" y="4790"/>
                </a:lnTo>
                <a:lnTo>
                  <a:pt x="11900" y="4991"/>
                </a:lnTo>
                <a:lnTo>
                  <a:pt x="11934" y="5192"/>
                </a:lnTo>
                <a:lnTo>
                  <a:pt x="11962" y="5394"/>
                </a:lnTo>
                <a:lnTo>
                  <a:pt x="11987" y="5604"/>
                </a:lnTo>
                <a:lnTo>
                  <a:pt x="12006" y="5814"/>
                </a:lnTo>
                <a:lnTo>
                  <a:pt x="12020" y="6025"/>
                </a:lnTo>
                <a:lnTo>
                  <a:pt x="12028" y="6236"/>
                </a:lnTo>
                <a:lnTo>
                  <a:pt x="12030" y="6447"/>
                </a:lnTo>
                <a:lnTo>
                  <a:pt x="12027" y="6658"/>
                </a:lnTo>
                <a:lnTo>
                  <a:pt x="12018" y="6869"/>
                </a:lnTo>
                <a:lnTo>
                  <a:pt x="12004" y="7080"/>
                </a:lnTo>
                <a:lnTo>
                  <a:pt x="11985" y="7290"/>
                </a:lnTo>
                <a:lnTo>
                  <a:pt x="11960" y="7500"/>
                </a:lnTo>
                <a:lnTo>
                  <a:pt x="11930" y="7709"/>
                </a:lnTo>
                <a:lnTo>
                  <a:pt x="11895" y="7918"/>
                </a:lnTo>
                <a:lnTo>
                  <a:pt x="11854" y="8126"/>
                </a:lnTo>
                <a:lnTo>
                  <a:pt x="11809" y="8332"/>
                </a:lnTo>
                <a:lnTo>
                  <a:pt x="11757" y="8537"/>
                </a:lnTo>
                <a:lnTo>
                  <a:pt x="11702" y="8742"/>
                </a:lnTo>
                <a:lnTo>
                  <a:pt x="11642" y="8945"/>
                </a:lnTo>
                <a:lnTo>
                  <a:pt x="11576" y="9147"/>
                </a:lnTo>
                <a:lnTo>
                  <a:pt x="11506" y="9346"/>
                </a:lnTo>
                <a:lnTo>
                  <a:pt x="11430" y="9544"/>
                </a:lnTo>
                <a:lnTo>
                  <a:pt x="11350" y="9741"/>
                </a:lnTo>
                <a:lnTo>
                  <a:pt x="11266" y="9935"/>
                </a:lnTo>
                <a:lnTo>
                  <a:pt x="11176" y="10127"/>
                </a:lnTo>
                <a:lnTo>
                  <a:pt x="11082" y="10317"/>
                </a:lnTo>
                <a:lnTo>
                  <a:pt x="10984" y="10505"/>
                </a:lnTo>
                <a:lnTo>
                  <a:pt x="10880" y="10689"/>
                </a:lnTo>
                <a:lnTo>
                  <a:pt x="10773" y="10872"/>
                </a:lnTo>
                <a:lnTo>
                  <a:pt x="10661" y="11052"/>
                </a:lnTo>
                <a:lnTo>
                  <a:pt x="10545" y="11228"/>
                </a:lnTo>
                <a:lnTo>
                  <a:pt x="10424" y="11403"/>
                </a:lnTo>
                <a:lnTo>
                  <a:pt x="10299" y="11574"/>
                </a:lnTo>
                <a:lnTo>
                  <a:pt x="10170" y="11741"/>
                </a:lnTo>
                <a:close/>
                <a:moveTo>
                  <a:pt x="15610" y="14219"/>
                </a:moveTo>
                <a:lnTo>
                  <a:pt x="15572" y="14194"/>
                </a:lnTo>
                <a:lnTo>
                  <a:pt x="15494" y="14145"/>
                </a:lnTo>
                <a:lnTo>
                  <a:pt x="15440" y="14112"/>
                </a:lnTo>
                <a:lnTo>
                  <a:pt x="15378" y="14074"/>
                </a:lnTo>
                <a:lnTo>
                  <a:pt x="15305" y="14031"/>
                </a:lnTo>
                <a:lnTo>
                  <a:pt x="15224" y="13984"/>
                </a:lnTo>
                <a:lnTo>
                  <a:pt x="15135" y="13933"/>
                </a:lnTo>
                <a:lnTo>
                  <a:pt x="15035" y="13878"/>
                </a:lnTo>
                <a:lnTo>
                  <a:pt x="14928" y="13820"/>
                </a:lnTo>
                <a:lnTo>
                  <a:pt x="14813" y="13758"/>
                </a:lnTo>
                <a:lnTo>
                  <a:pt x="14688" y="13693"/>
                </a:lnTo>
                <a:lnTo>
                  <a:pt x="14556" y="13627"/>
                </a:lnTo>
                <a:lnTo>
                  <a:pt x="14416" y="13558"/>
                </a:lnTo>
                <a:lnTo>
                  <a:pt x="14268" y="13488"/>
                </a:lnTo>
                <a:lnTo>
                  <a:pt x="14112" y="13415"/>
                </a:lnTo>
                <a:lnTo>
                  <a:pt x="13948" y="13341"/>
                </a:lnTo>
                <a:lnTo>
                  <a:pt x="13778" y="13267"/>
                </a:lnTo>
                <a:lnTo>
                  <a:pt x="13600" y="13191"/>
                </a:lnTo>
                <a:lnTo>
                  <a:pt x="13415" y="13116"/>
                </a:lnTo>
                <a:lnTo>
                  <a:pt x="13223" y="13041"/>
                </a:lnTo>
                <a:lnTo>
                  <a:pt x="13025" y="12967"/>
                </a:lnTo>
                <a:lnTo>
                  <a:pt x="12819" y="12892"/>
                </a:lnTo>
                <a:lnTo>
                  <a:pt x="12608" y="12819"/>
                </a:lnTo>
                <a:lnTo>
                  <a:pt x="12390" y="12748"/>
                </a:lnTo>
                <a:lnTo>
                  <a:pt x="12166" y="12678"/>
                </a:lnTo>
                <a:lnTo>
                  <a:pt x="11935" y="12609"/>
                </a:lnTo>
                <a:lnTo>
                  <a:pt x="11699" y="12544"/>
                </a:lnTo>
                <a:lnTo>
                  <a:pt x="11457" y="12481"/>
                </a:lnTo>
                <a:lnTo>
                  <a:pt x="11210" y="12421"/>
                </a:lnTo>
                <a:lnTo>
                  <a:pt x="10958" y="12363"/>
                </a:lnTo>
                <a:lnTo>
                  <a:pt x="11051" y="12244"/>
                </a:lnTo>
                <a:lnTo>
                  <a:pt x="11141" y="12122"/>
                </a:lnTo>
                <a:lnTo>
                  <a:pt x="11230" y="11997"/>
                </a:lnTo>
                <a:lnTo>
                  <a:pt x="11316" y="11871"/>
                </a:lnTo>
                <a:lnTo>
                  <a:pt x="11400" y="11742"/>
                </a:lnTo>
                <a:lnTo>
                  <a:pt x="11481" y="11613"/>
                </a:lnTo>
                <a:lnTo>
                  <a:pt x="11562" y="11481"/>
                </a:lnTo>
                <a:lnTo>
                  <a:pt x="11640" y="11349"/>
                </a:lnTo>
                <a:lnTo>
                  <a:pt x="11715" y="11214"/>
                </a:lnTo>
                <a:lnTo>
                  <a:pt x="11789" y="11080"/>
                </a:lnTo>
                <a:lnTo>
                  <a:pt x="11861" y="10944"/>
                </a:lnTo>
                <a:lnTo>
                  <a:pt x="11930" y="10809"/>
                </a:lnTo>
                <a:lnTo>
                  <a:pt x="11997" y="10672"/>
                </a:lnTo>
                <a:lnTo>
                  <a:pt x="12063" y="10536"/>
                </a:lnTo>
                <a:lnTo>
                  <a:pt x="12126" y="10400"/>
                </a:lnTo>
                <a:lnTo>
                  <a:pt x="12186" y="10264"/>
                </a:lnTo>
                <a:lnTo>
                  <a:pt x="12245" y="10128"/>
                </a:lnTo>
                <a:lnTo>
                  <a:pt x="12301" y="9993"/>
                </a:lnTo>
                <a:lnTo>
                  <a:pt x="12357" y="9858"/>
                </a:lnTo>
                <a:lnTo>
                  <a:pt x="12409" y="9725"/>
                </a:lnTo>
                <a:lnTo>
                  <a:pt x="12459" y="9592"/>
                </a:lnTo>
                <a:lnTo>
                  <a:pt x="12507" y="9462"/>
                </a:lnTo>
                <a:lnTo>
                  <a:pt x="12552" y="9332"/>
                </a:lnTo>
                <a:lnTo>
                  <a:pt x="12596" y="9204"/>
                </a:lnTo>
                <a:lnTo>
                  <a:pt x="12639" y="9078"/>
                </a:lnTo>
                <a:lnTo>
                  <a:pt x="12678" y="8954"/>
                </a:lnTo>
                <a:lnTo>
                  <a:pt x="12715" y="8832"/>
                </a:lnTo>
                <a:lnTo>
                  <a:pt x="12750" y="8713"/>
                </a:lnTo>
                <a:lnTo>
                  <a:pt x="12783" y="8597"/>
                </a:lnTo>
                <a:lnTo>
                  <a:pt x="12814" y="8482"/>
                </a:lnTo>
                <a:lnTo>
                  <a:pt x="12843" y="8372"/>
                </a:lnTo>
                <a:lnTo>
                  <a:pt x="12869" y="8263"/>
                </a:lnTo>
                <a:lnTo>
                  <a:pt x="12904" y="8113"/>
                </a:lnTo>
                <a:lnTo>
                  <a:pt x="12935" y="7952"/>
                </a:lnTo>
                <a:lnTo>
                  <a:pt x="12962" y="7785"/>
                </a:lnTo>
                <a:lnTo>
                  <a:pt x="12985" y="7610"/>
                </a:lnTo>
                <a:lnTo>
                  <a:pt x="13005" y="7428"/>
                </a:lnTo>
                <a:lnTo>
                  <a:pt x="13022" y="7240"/>
                </a:lnTo>
                <a:lnTo>
                  <a:pt x="13034" y="7046"/>
                </a:lnTo>
                <a:lnTo>
                  <a:pt x="13042" y="6846"/>
                </a:lnTo>
                <a:lnTo>
                  <a:pt x="13046" y="6642"/>
                </a:lnTo>
                <a:lnTo>
                  <a:pt x="13045" y="6434"/>
                </a:lnTo>
                <a:lnTo>
                  <a:pt x="13040" y="6221"/>
                </a:lnTo>
                <a:lnTo>
                  <a:pt x="13030" y="6005"/>
                </a:lnTo>
                <a:lnTo>
                  <a:pt x="13015" y="5785"/>
                </a:lnTo>
                <a:lnTo>
                  <a:pt x="12995" y="5564"/>
                </a:lnTo>
                <a:lnTo>
                  <a:pt x="12970" y="5341"/>
                </a:lnTo>
                <a:lnTo>
                  <a:pt x="12939" y="5116"/>
                </a:lnTo>
                <a:lnTo>
                  <a:pt x="12903" y="4890"/>
                </a:lnTo>
                <a:lnTo>
                  <a:pt x="12860" y="4663"/>
                </a:lnTo>
                <a:lnTo>
                  <a:pt x="12813" y="4436"/>
                </a:lnTo>
                <a:lnTo>
                  <a:pt x="12760" y="4210"/>
                </a:lnTo>
                <a:lnTo>
                  <a:pt x="12700" y="3985"/>
                </a:lnTo>
                <a:lnTo>
                  <a:pt x="12634" y="3762"/>
                </a:lnTo>
                <a:lnTo>
                  <a:pt x="12561" y="3539"/>
                </a:lnTo>
                <a:lnTo>
                  <a:pt x="12482" y="3320"/>
                </a:lnTo>
                <a:lnTo>
                  <a:pt x="12397" y="3103"/>
                </a:lnTo>
                <a:lnTo>
                  <a:pt x="12303" y="2891"/>
                </a:lnTo>
                <a:lnTo>
                  <a:pt x="12204" y="2681"/>
                </a:lnTo>
                <a:lnTo>
                  <a:pt x="12097" y="2476"/>
                </a:lnTo>
                <a:lnTo>
                  <a:pt x="11982" y="2275"/>
                </a:lnTo>
                <a:lnTo>
                  <a:pt x="11861" y="2081"/>
                </a:lnTo>
                <a:lnTo>
                  <a:pt x="11731" y="1892"/>
                </a:lnTo>
                <a:lnTo>
                  <a:pt x="11594" y="1709"/>
                </a:lnTo>
                <a:lnTo>
                  <a:pt x="11511" y="1606"/>
                </a:lnTo>
                <a:lnTo>
                  <a:pt x="11424" y="1506"/>
                </a:lnTo>
                <a:lnTo>
                  <a:pt x="11337" y="1409"/>
                </a:lnTo>
                <a:lnTo>
                  <a:pt x="11248" y="1315"/>
                </a:lnTo>
                <a:lnTo>
                  <a:pt x="11155" y="1223"/>
                </a:lnTo>
                <a:lnTo>
                  <a:pt x="11062" y="1136"/>
                </a:lnTo>
                <a:lnTo>
                  <a:pt x="10967" y="1052"/>
                </a:lnTo>
                <a:lnTo>
                  <a:pt x="10869" y="971"/>
                </a:lnTo>
                <a:lnTo>
                  <a:pt x="10770" y="892"/>
                </a:lnTo>
                <a:lnTo>
                  <a:pt x="10669" y="817"/>
                </a:lnTo>
                <a:lnTo>
                  <a:pt x="10566" y="746"/>
                </a:lnTo>
                <a:lnTo>
                  <a:pt x="10462" y="677"/>
                </a:lnTo>
                <a:lnTo>
                  <a:pt x="10355" y="612"/>
                </a:lnTo>
                <a:lnTo>
                  <a:pt x="10247" y="550"/>
                </a:lnTo>
                <a:lnTo>
                  <a:pt x="10137" y="491"/>
                </a:lnTo>
                <a:lnTo>
                  <a:pt x="10025" y="436"/>
                </a:lnTo>
                <a:lnTo>
                  <a:pt x="9912" y="383"/>
                </a:lnTo>
                <a:lnTo>
                  <a:pt x="9797" y="334"/>
                </a:lnTo>
                <a:lnTo>
                  <a:pt x="9681" y="288"/>
                </a:lnTo>
                <a:lnTo>
                  <a:pt x="9563" y="246"/>
                </a:lnTo>
                <a:lnTo>
                  <a:pt x="9443" y="207"/>
                </a:lnTo>
                <a:lnTo>
                  <a:pt x="9322" y="172"/>
                </a:lnTo>
                <a:lnTo>
                  <a:pt x="9198" y="139"/>
                </a:lnTo>
                <a:lnTo>
                  <a:pt x="9075" y="109"/>
                </a:lnTo>
                <a:lnTo>
                  <a:pt x="8948" y="84"/>
                </a:lnTo>
                <a:lnTo>
                  <a:pt x="8821" y="62"/>
                </a:lnTo>
                <a:lnTo>
                  <a:pt x="8692" y="43"/>
                </a:lnTo>
                <a:lnTo>
                  <a:pt x="8563" y="27"/>
                </a:lnTo>
                <a:lnTo>
                  <a:pt x="8431" y="16"/>
                </a:lnTo>
                <a:lnTo>
                  <a:pt x="8299" y="7"/>
                </a:lnTo>
                <a:lnTo>
                  <a:pt x="8164" y="2"/>
                </a:lnTo>
                <a:lnTo>
                  <a:pt x="8029" y="0"/>
                </a:lnTo>
                <a:lnTo>
                  <a:pt x="7894" y="2"/>
                </a:lnTo>
                <a:lnTo>
                  <a:pt x="7760" y="7"/>
                </a:lnTo>
                <a:lnTo>
                  <a:pt x="7627" y="16"/>
                </a:lnTo>
                <a:lnTo>
                  <a:pt x="7495" y="27"/>
                </a:lnTo>
                <a:lnTo>
                  <a:pt x="7366" y="43"/>
                </a:lnTo>
                <a:lnTo>
                  <a:pt x="7237" y="62"/>
                </a:lnTo>
                <a:lnTo>
                  <a:pt x="7110" y="84"/>
                </a:lnTo>
                <a:lnTo>
                  <a:pt x="6983" y="109"/>
                </a:lnTo>
                <a:lnTo>
                  <a:pt x="6860" y="139"/>
                </a:lnTo>
                <a:lnTo>
                  <a:pt x="6736" y="172"/>
                </a:lnTo>
                <a:lnTo>
                  <a:pt x="6615" y="207"/>
                </a:lnTo>
                <a:lnTo>
                  <a:pt x="6495" y="246"/>
                </a:lnTo>
                <a:lnTo>
                  <a:pt x="6377" y="288"/>
                </a:lnTo>
                <a:lnTo>
                  <a:pt x="6261" y="334"/>
                </a:lnTo>
                <a:lnTo>
                  <a:pt x="6146" y="383"/>
                </a:lnTo>
                <a:lnTo>
                  <a:pt x="6033" y="436"/>
                </a:lnTo>
                <a:lnTo>
                  <a:pt x="5921" y="491"/>
                </a:lnTo>
                <a:lnTo>
                  <a:pt x="5811" y="550"/>
                </a:lnTo>
                <a:lnTo>
                  <a:pt x="5703" y="612"/>
                </a:lnTo>
                <a:lnTo>
                  <a:pt x="5596" y="677"/>
                </a:lnTo>
                <a:lnTo>
                  <a:pt x="5492" y="746"/>
                </a:lnTo>
                <a:lnTo>
                  <a:pt x="5389" y="817"/>
                </a:lnTo>
                <a:lnTo>
                  <a:pt x="5288" y="892"/>
                </a:lnTo>
                <a:lnTo>
                  <a:pt x="5189" y="971"/>
                </a:lnTo>
                <a:lnTo>
                  <a:pt x="5091" y="1052"/>
                </a:lnTo>
                <a:lnTo>
                  <a:pt x="4996" y="1136"/>
                </a:lnTo>
                <a:lnTo>
                  <a:pt x="4903" y="1223"/>
                </a:lnTo>
                <a:lnTo>
                  <a:pt x="4810" y="1315"/>
                </a:lnTo>
                <a:lnTo>
                  <a:pt x="4721" y="1409"/>
                </a:lnTo>
                <a:lnTo>
                  <a:pt x="4634" y="1506"/>
                </a:lnTo>
                <a:lnTo>
                  <a:pt x="4547" y="1606"/>
                </a:lnTo>
                <a:lnTo>
                  <a:pt x="4464" y="1709"/>
                </a:lnTo>
                <a:lnTo>
                  <a:pt x="4327" y="1892"/>
                </a:lnTo>
                <a:lnTo>
                  <a:pt x="4197" y="2081"/>
                </a:lnTo>
                <a:lnTo>
                  <a:pt x="4076" y="2275"/>
                </a:lnTo>
                <a:lnTo>
                  <a:pt x="3961" y="2476"/>
                </a:lnTo>
                <a:lnTo>
                  <a:pt x="3854" y="2681"/>
                </a:lnTo>
                <a:lnTo>
                  <a:pt x="3755" y="2891"/>
                </a:lnTo>
                <a:lnTo>
                  <a:pt x="3661" y="3103"/>
                </a:lnTo>
                <a:lnTo>
                  <a:pt x="3576" y="3320"/>
                </a:lnTo>
                <a:lnTo>
                  <a:pt x="3497" y="3539"/>
                </a:lnTo>
                <a:lnTo>
                  <a:pt x="3424" y="3762"/>
                </a:lnTo>
                <a:lnTo>
                  <a:pt x="3358" y="3985"/>
                </a:lnTo>
                <a:lnTo>
                  <a:pt x="3298" y="4210"/>
                </a:lnTo>
                <a:lnTo>
                  <a:pt x="3245" y="4436"/>
                </a:lnTo>
                <a:lnTo>
                  <a:pt x="3198" y="4663"/>
                </a:lnTo>
                <a:lnTo>
                  <a:pt x="3155" y="4890"/>
                </a:lnTo>
                <a:lnTo>
                  <a:pt x="3119" y="5116"/>
                </a:lnTo>
                <a:lnTo>
                  <a:pt x="3088" y="5341"/>
                </a:lnTo>
                <a:lnTo>
                  <a:pt x="3063" y="5564"/>
                </a:lnTo>
                <a:lnTo>
                  <a:pt x="3043" y="5785"/>
                </a:lnTo>
                <a:lnTo>
                  <a:pt x="3028" y="6005"/>
                </a:lnTo>
                <a:lnTo>
                  <a:pt x="3018" y="6221"/>
                </a:lnTo>
                <a:lnTo>
                  <a:pt x="3013" y="6434"/>
                </a:lnTo>
                <a:lnTo>
                  <a:pt x="3013" y="6642"/>
                </a:lnTo>
                <a:lnTo>
                  <a:pt x="3016" y="6846"/>
                </a:lnTo>
                <a:lnTo>
                  <a:pt x="3024" y="7046"/>
                </a:lnTo>
                <a:lnTo>
                  <a:pt x="3036" y="7240"/>
                </a:lnTo>
                <a:lnTo>
                  <a:pt x="3053" y="7428"/>
                </a:lnTo>
                <a:lnTo>
                  <a:pt x="3073" y="7610"/>
                </a:lnTo>
                <a:lnTo>
                  <a:pt x="3096" y="7785"/>
                </a:lnTo>
                <a:lnTo>
                  <a:pt x="3123" y="7952"/>
                </a:lnTo>
                <a:lnTo>
                  <a:pt x="3154" y="8113"/>
                </a:lnTo>
                <a:lnTo>
                  <a:pt x="3189" y="8263"/>
                </a:lnTo>
                <a:lnTo>
                  <a:pt x="3215" y="8372"/>
                </a:lnTo>
                <a:lnTo>
                  <a:pt x="3244" y="8482"/>
                </a:lnTo>
                <a:lnTo>
                  <a:pt x="3275" y="8597"/>
                </a:lnTo>
                <a:lnTo>
                  <a:pt x="3308" y="8713"/>
                </a:lnTo>
                <a:lnTo>
                  <a:pt x="3343" y="8832"/>
                </a:lnTo>
                <a:lnTo>
                  <a:pt x="3380" y="8954"/>
                </a:lnTo>
                <a:lnTo>
                  <a:pt x="3419" y="9078"/>
                </a:lnTo>
                <a:lnTo>
                  <a:pt x="3462" y="9204"/>
                </a:lnTo>
                <a:lnTo>
                  <a:pt x="3506" y="9332"/>
                </a:lnTo>
                <a:lnTo>
                  <a:pt x="3551" y="9462"/>
                </a:lnTo>
                <a:lnTo>
                  <a:pt x="3599" y="9592"/>
                </a:lnTo>
                <a:lnTo>
                  <a:pt x="3649" y="9725"/>
                </a:lnTo>
                <a:lnTo>
                  <a:pt x="3702" y="9858"/>
                </a:lnTo>
                <a:lnTo>
                  <a:pt x="3757" y="9993"/>
                </a:lnTo>
                <a:lnTo>
                  <a:pt x="3813" y="10128"/>
                </a:lnTo>
                <a:lnTo>
                  <a:pt x="3872" y="10264"/>
                </a:lnTo>
                <a:lnTo>
                  <a:pt x="3932" y="10400"/>
                </a:lnTo>
                <a:lnTo>
                  <a:pt x="3995" y="10536"/>
                </a:lnTo>
                <a:lnTo>
                  <a:pt x="4061" y="10672"/>
                </a:lnTo>
                <a:lnTo>
                  <a:pt x="4128" y="10809"/>
                </a:lnTo>
                <a:lnTo>
                  <a:pt x="4197" y="10944"/>
                </a:lnTo>
                <a:lnTo>
                  <a:pt x="4269" y="11080"/>
                </a:lnTo>
                <a:lnTo>
                  <a:pt x="4343" y="11214"/>
                </a:lnTo>
                <a:lnTo>
                  <a:pt x="4418" y="11349"/>
                </a:lnTo>
                <a:lnTo>
                  <a:pt x="4496" y="11481"/>
                </a:lnTo>
                <a:lnTo>
                  <a:pt x="4577" y="11613"/>
                </a:lnTo>
                <a:lnTo>
                  <a:pt x="4658" y="11742"/>
                </a:lnTo>
                <a:lnTo>
                  <a:pt x="4742" y="11871"/>
                </a:lnTo>
                <a:lnTo>
                  <a:pt x="4828" y="11997"/>
                </a:lnTo>
                <a:lnTo>
                  <a:pt x="4917" y="12122"/>
                </a:lnTo>
                <a:lnTo>
                  <a:pt x="5007" y="12244"/>
                </a:lnTo>
                <a:lnTo>
                  <a:pt x="5100" y="12363"/>
                </a:lnTo>
                <a:lnTo>
                  <a:pt x="4848" y="12421"/>
                </a:lnTo>
                <a:lnTo>
                  <a:pt x="4601" y="12481"/>
                </a:lnTo>
                <a:lnTo>
                  <a:pt x="4359" y="12544"/>
                </a:lnTo>
                <a:lnTo>
                  <a:pt x="4123" y="12609"/>
                </a:lnTo>
                <a:lnTo>
                  <a:pt x="3892" y="12678"/>
                </a:lnTo>
                <a:lnTo>
                  <a:pt x="3668" y="12748"/>
                </a:lnTo>
                <a:lnTo>
                  <a:pt x="3450" y="12819"/>
                </a:lnTo>
                <a:lnTo>
                  <a:pt x="3239" y="12892"/>
                </a:lnTo>
                <a:lnTo>
                  <a:pt x="3033" y="12967"/>
                </a:lnTo>
                <a:lnTo>
                  <a:pt x="2835" y="13041"/>
                </a:lnTo>
                <a:lnTo>
                  <a:pt x="2643" y="13116"/>
                </a:lnTo>
                <a:lnTo>
                  <a:pt x="2458" y="13191"/>
                </a:lnTo>
                <a:lnTo>
                  <a:pt x="2280" y="13267"/>
                </a:lnTo>
                <a:lnTo>
                  <a:pt x="2110" y="13341"/>
                </a:lnTo>
                <a:lnTo>
                  <a:pt x="1946" y="13415"/>
                </a:lnTo>
                <a:lnTo>
                  <a:pt x="1790" y="13488"/>
                </a:lnTo>
                <a:lnTo>
                  <a:pt x="1642" y="13558"/>
                </a:lnTo>
                <a:lnTo>
                  <a:pt x="1502" y="13627"/>
                </a:lnTo>
                <a:lnTo>
                  <a:pt x="1370" y="13693"/>
                </a:lnTo>
                <a:lnTo>
                  <a:pt x="1245" y="13758"/>
                </a:lnTo>
                <a:lnTo>
                  <a:pt x="1130" y="13820"/>
                </a:lnTo>
                <a:lnTo>
                  <a:pt x="1023" y="13878"/>
                </a:lnTo>
                <a:lnTo>
                  <a:pt x="923" y="13933"/>
                </a:lnTo>
                <a:lnTo>
                  <a:pt x="834" y="13984"/>
                </a:lnTo>
                <a:lnTo>
                  <a:pt x="753" y="14031"/>
                </a:lnTo>
                <a:lnTo>
                  <a:pt x="680" y="14074"/>
                </a:lnTo>
                <a:lnTo>
                  <a:pt x="618" y="14112"/>
                </a:lnTo>
                <a:lnTo>
                  <a:pt x="564" y="14145"/>
                </a:lnTo>
                <a:lnTo>
                  <a:pt x="486" y="14194"/>
                </a:lnTo>
                <a:lnTo>
                  <a:pt x="448" y="14219"/>
                </a:lnTo>
                <a:lnTo>
                  <a:pt x="413" y="14243"/>
                </a:lnTo>
                <a:lnTo>
                  <a:pt x="380" y="14267"/>
                </a:lnTo>
                <a:lnTo>
                  <a:pt x="349" y="14294"/>
                </a:lnTo>
                <a:lnTo>
                  <a:pt x="319" y="14321"/>
                </a:lnTo>
                <a:lnTo>
                  <a:pt x="290" y="14349"/>
                </a:lnTo>
                <a:lnTo>
                  <a:pt x="262" y="14378"/>
                </a:lnTo>
                <a:lnTo>
                  <a:pt x="236" y="14408"/>
                </a:lnTo>
                <a:lnTo>
                  <a:pt x="211" y="14439"/>
                </a:lnTo>
                <a:lnTo>
                  <a:pt x="187" y="14471"/>
                </a:lnTo>
                <a:lnTo>
                  <a:pt x="165" y="14504"/>
                </a:lnTo>
                <a:lnTo>
                  <a:pt x="144" y="14537"/>
                </a:lnTo>
                <a:lnTo>
                  <a:pt x="123" y="14572"/>
                </a:lnTo>
                <a:lnTo>
                  <a:pt x="105" y="14607"/>
                </a:lnTo>
                <a:lnTo>
                  <a:pt x="88" y="14643"/>
                </a:lnTo>
                <a:lnTo>
                  <a:pt x="73" y="14679"/>
                </a:lnTo>
                <a:lnTo>
                  <a:pt x="59" y="14715"/>
                </a:lnTo>
                <a:lnTo>
                  <a:pt x="46" y="14753"/>
                </a:lnTo>
                <a:lnTo>
                  <a:pt x="35" y="14790"/>
                </a:lnTo>
                <a:lnTo>
                  <a:pt x="26" y="14828"/>
                </a:lnTo>
                <a:lnTo>
                  <a:pt x="18" y="14868"/>
                </a:lnTo>
                <a:lnTo>
                  <a:pt x="11" y="14907"/>
                </a:lnTo>
                <a:lnTo>
                  <a:pt x="6" y="14946"/>
                </a:lnTo>
                <a:lnTo>
                  <a:pt x="3" y="14985"/>
                </a:lnTo>
                <a:lnTo>
                  <a:pt x="1" y="15025"/>
                </a:lnTo>
                <a:lnTo>
                  <a:pt x="0" y="15065"/>
                </a:lnTo>
                <a:lnTo>
                  <a:pt x="1" y="15106"/>
                </a:lnTo>
                <a:lnTo>
                  <a:pt x="4" y="15145"/>
                </a:lnTo>
                <a:lnTo>
                  <a:pt x="9" y="15185"/>
                </a:lnTo>
                <a:lnTo>
                  <a:pt x="15" y="15225"/>
                </a:lnTo>
                <a:lnTo>
                  <a:pt x="23" y="15265"/>
                </a:lnTo>
                <a:lnTo>
                  <a:pt x="32" y="15305"/>
                </a:lnTo>
                <a:lnTo>
                  <a:pt x="43" y="15345"/>
                </a:lnTo>
                <a:lnTo>
                  <a:pt x="56" y="15385"/>
                </a:lnTo>
                <a:lnTo>
                  <a:pt x="70" y="15423"/>
                </a:lnTo>
                <a:lnTo>
                  <a:pt x="86" y="15461"/>
                </a:lnTo>
                <a:lnTo>
                  <a:pt x="103" y="15497"/>
                </a:lnTo>
                <a:lnTo>
                  <a:pt x="121" y="15533"/>
                </a:lnTo>
                <a:lnTo>
                  <a:pt x="142" y="15568"/>
                </a:lnTo>
                <a:lnTo>
                  <a:pt x="163" y="15602"/>
                </a:lnTo>
                <a:lnTo>
                  <a:pt x="186" y="15635"/>
                </a:lnTo>
                <a:lnTo>
                  <a:pt x="209" y="15667"/>
                </a:lnTo>
                <a:lnTo>
                  <a:pt x="234" y="15698"/>
                </a:lnTo>
                <a:lnTo>
                  <a:pt x="260" y="15728"/>
                </a:lnTo>
                <a:lnTo>
                  <a:pt x="287" y="15757"/>
                </a:lnTo>
                <a:lnTo>
                  <a:pt x="315" y="15784"/>
                </a:lnTo>
                <a:lnTo>
                  <a:pt x="344" y="15811"/>
                </a:lnTo>
                <a:lnTo>
                  <a:pt x="374" y="15836"/>
                </a:lnTo>
                <a:lnTo>
                  <a:pt x="405" y="15860"/>
                </a:lnTo>
                <a:lnTo>
                  <a:pt x="438" y="15883"/>
                </a:lnTo>
                <a:lnTo>
                  <a:pt x="471" y="15904"/>
                </a:lnTo>
                <a:lnTo>
                  <a:pt x="505" y="15926"/>
                </a:lnTo>
                <a:lnTo>
                  <a:pt x="540" y="15944"/>
                </a:lnTo>
                <a:lnTo>
                  <a:pt x="575" y="15962"/>
                </a:lnTo>
                <a:lnTo>
                  <a:pt x="611" y="15978"/>
                </a:lnTo>
                <a:lnTo>
                  <a:pt x="647" y="15993"/>
                </a:lnTo>
                <a:lnTo>
                  <a:pt x="685" y="16006"/>
                </a:lnTo>
                <a:lnTo>
                  <a:pt x="724" y="16018"/>
                </a:lnTo>
                <a:lnTo>
                  <a:pt x="762" y="16029"/>
                </a:lnTo>
                <a:lnTo>
                  <a:pt x="801" y="16037"/>
                </a:lnTo>
                <a:lnTo>
                  <a:pt x="841" y="16045"/>
                </a:lnTo>
                <a:lnTo>
                  <a:pt x="881" y="16050"/>
                </a:lnTo>
                <a:lnTo>
                  <a:pt x="921" y="16055"/>
                </a:lnTo>
                <a:lnTo>
                  <a:pt x="962" y="16057"/>
                </a:lnTo>
                <a:lnTo>
                  <a:pt x="1004" y="16058"/>
                </a:lnTo>
                <a:lnTo>
                  <a:pt x="15054" y="16058"/>
                </a:lnTo>
                <a:lnTo>
                  <a:pt x="15096" y="16057"/>
                </a:lnTo>
                <a:lnTo>
                  <a:pt x="15137" y="16055"/>
                </a:lnTo>
                <a:lnTo>
                  <a:pt x="15177" y="16050"/>
                </a:lnTo>
                <a:lnTo>
                  <a:pt x="15217" y="16045"/>
                </a:lnTo>
                <a:lnTo>
                  <a:pt x="15257" y="16037"/>
                </a:lnTo>
                <a:lnTo>
                  <a:pt x="15296" y="16029"/>
                </a:lnTo>
                <a:lnTo>
                  <a:pt x="15334" y="16018"/>
                </a:lnTo>
                <a:lnTo>
                  <a:pt x="15373" y="16006"/>
                </a:lnTo>
                <a:lnTo>
                  <a:pt x="15411" y="15993"/>
                </a:lnTo>
                <a:lnTo>
                  <a:pt x="15447" y="15978"/>
                </a:lnTo>
                <a:lnTo>
                  <a:pt x="15483" y="15962"/>
                </a:lnTo>
                <a:lnTo>
                  <a:pt x="15519" y="15944"/>
                </a:lnTo>
                <a:lnTo>
                  <a:pt x="15553" y="15926"/>
                </a:lnTo>
                <a:lnTo>
                  <a:pt x="15587" y="15904"/>
                </a:lnTo>
                <a:lnTo>
                  <a:pt x="15620" y="15883"/>
                </a:lnTo>
                <a:lnTo>
                  <a:pt x="15653" y="15860"/>
                </a:lnTo>
                <a:lnTo>
                  <a:pt x="15684" y="15836"/>
                </a:lnTo>
                <a:lnTo>
                  <a:pt x="15714" y="15811"/>
                </a:lnTo>
                <a:lnTo>
                  <a:pt x="15743" y="15784"/>
                </a:lnTo>
                <a:lnTo>
                  <a:pt x="15771" y="15757"/>
                </a:lnTo>
                <a:lnTo>
                  <a:pt x="15798" y="15728"/>
                </a:lnTo>
                <a:lnTo>
                  <a:pt x="15824" y="15698"/>
                </a:lnTo>
                <a:lnTo>
                  <a:pt x="15849" y="15667"/>
                </a:lnTo>
                <a:lnTo>
                  <a:pt x="15872" y="15635"/>
                </a:lnTo>
                <a:lnTo>
                  <a:pt x="15895" y="15602"/>
                </a:lnTo>
                <a:lnTo>
                  <a:pt x="15916" y="15568"/>
                </a:lnTo>
                <a:lnTo>
                  <a:pt x="15937" y="15533"/>
                </a:lnTo>
                <a:lnTo>
                  <a:pt x="15955" y="15497"/>
                </a:lnTo>
                <a:lnTo>
                  <a:pt x="15972" y="15461"/>
                </a:lnTo>
                <a:lnTo>
                  <a:pt x="15988" y="15423"/>
                </a:lnTo>
                <a:lnTo>
                  <a:pt x="16002" y="15385"/>
                </a:lnTo>
                <a:lnTo>
                  <a:pt x="16015" y="15345"/>
                </a:lnTo>
                <a:lnTo>
                  <a:pt x="16026" y="15305"/>
                </a:lnTo>
                <a:lnTo>
                  <a:pt x="16035" y="15265"/>
                </a:lnTo>
                <a:lnTo>
                  <a:pt x="16043" y="15225"/>
                </a:lnTo>
                <a:lnTo>
                  <a:pt x="16049" y="15185"/>
                </a:lnTo>
                <a:lnTo>
                  <a:pt x="16054" y="15145"/>
                </a:lnTo>
                <a:lnTo>
                  <a:pt x="16057" y="15106"/>
                </a:lnTo>
                <a:lnTo>
                  <a:pt x="16058" y="15065"/>
                </a:lnTo>
                <a:lnTo>
                  <a:pt x="16057" y="15025"/>
                </a:lnTo>
                <a:lnTo>
                  <a:pt x="16056" y="14985"/>
                </a:lnTo>
                <a:lnTo>
                  <a:pt x="16052" y="14946"/>
                </a:lnTo>
                <a:lnTo>
                  <a:pt x="16047" y="14907"/>
                </a:lnTo>
                <a:lnTo>
                  <a:pt x="16040" y="14868"/>
                </a:lnTo>
                <a:lnTo>
                  <a:pt x="16032" y="14828"/>
                </a:lnTo>
                <a:lnTo>
                  <a:pt x="16023" y="14790"/>
                </a:lnTo>
                <a:lnTo>
                  <a:pt x="16012" y="14753"/>
                </a:lnTo>
                <a:lnTo>
                  <a:pt x="15999" y="14715"/>
                </a:lnTo>
                <a:lnTo>
                  <a:pt x="15985" y="14679"/>
                </a:lnTo>
                <a:lnTo>
                  <a:pt x="15970" y="14643"/>
                </a:lnTo>
                <a:lnTo>
                  <a:pt x="15953" y="14607"/>
                </a:lnTo>
                <a:lnTo>
                  <a:pt x="15935" y="14572"/>
                </a:lnTo>
                <a:lnTo>
                  <a:pt x="15914" y="14537"/>
                </a:lnTo>
                <a:lnTo>
                  <a:pt x="15893" y="14504"/>
                </a:lnTo>
                <a:lnTo>
                  <a:pt x="15871" y="14471"/>
                </a:lnTo>
                <a:lnTo>
                  <a:pt x="15847" y="14439"/>
                </a:lnTo>
                <a:lnTo>
                  <a:pt x="15822" y="14408"/>
                </a:lnTo>
                <a:lnTo>
                  <a:pt x="15796" y="14378"/>
                </a:lnTo>
                <a:lnTo>
                  <a:pt x="15768" y="14349"/>
                </a:lnTo>
                <a:lnTo>
                  <a:pt x="15739" y="14321"/>
                </a:lnTo>
                <a:lnTo>
                  <a:pt x="15709" y="14294"/>
                </a:lnTo>
                <a:lnTo>
                  <a:pt x="15678" y="14267"/>
                </a:lnTo>
                <a:lnTo>
                  <a:pt x="15645" y="14243"/>
                </a:lnTo>
                <a:lnTo>
                  <a:pt x="15610" y="142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3" name="Group 306">
            <a:extLst>
              <a:ext uri="{FF2B5EF4-FFF2-40B4-BE49-F238E27FC236}">
                <a16:creationId xmlns:a16="http://schemas.microsoft.com/office/drawing/2014/main" id="{A5BF75C3-388D-4C02-BD9B-EE1EA11691A6}"/>
              </a:ext>
            </a:extLst>
          </p:cNvPr>
          <p:cNvGrpSpPr/>
          <p:nvPr/>
        </p:nvGrpSpPr>
        <p:grpSpPr>
          <a:xfrm>
            <a:off x="9948885" y="2754646"/>
            <a:ext cx="445798" cy="593485"/>
            <a:chOff x="9202738" y="2065338"/>
            <a:chExt cx="517525" cy="688975"/>
          </a:xfrm>
          <a:solidFill>
            <a:schemeClr val="bg1"/>
          </a:solidFill>
        </p:grpSpPr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AF7B79D5-7170-4E4B-8998-83CFA9403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02738" y="2065338"/>
              <a:ext cx="517525" cy="688975"/>
            </a:xfrm>
            <a:custGeom>
              <a:avLst/>
              <a:gdLst>
                <a:gd name="T0" fmla="*/ 10946 w 12062"/>
                <a:gd name="T1" fmla="*/ 12419 h 16058"/>
                <a:gd name="T2" fmla="*/ 10253 w 12062"/>
                <a:gd name="T3" fmla="*/ 13775 h 16058"/>
                <a:gd name="T4" fmla="*/ 9063 w 12062"/>
                <a:gd name="T5" fmla="*/ 14707 h 16058"/>
                <a:gd name="T6" fmla="*/ 7539 w 12062"/>
                <a:gd name="T7" fmla="*/ 15054 h 16058"/>
                <a:gd name="T8" fmla="*/ 3155 w 12062"/>
                <a:gd name="T9" fmla="*/ 14778 h 16058"/>
                <a:gd name="T10" fmla="*/ 1920 w 12062"/>
                <a:gd name="T11" fmla="*/ 13902 h 16058"/>
                <a:gd name="T12" fmla="*/ 1164 w 12062"/>
                <a:gd name="T13" fmla="*/ 12585 h 16058"/>
                <a:gd name="T14" fmla="*/ 1005 w 12062"/>
                <a:gd name="T15" fmla="*/ 9534 h 16058"/>
                <a:gd name="T16" fmla="*/ 1044 w 12062"/>
                <a:gd name="T17" fmla="*/ 7834 h 16058"/>
                <a:gd name="T18" fmla="*/ 1170 w 12062"/>
                <a:gd name="T19" fmla="*/ 7658 h 16058"/>
                <a:gd name="T20" fmla="*/ 1358 w 12062"/>
                <a:gd name="T21" fmla="*/ 7550 h 16058"/>
                <a:gd name="T22" fmla="*/ 10554 w 12062"/>
                <a:gd name="T23" fmla="*/ 7527 h 16058"/>
                <a:gd name="T24" fmla="*/ 10772 w 12062"/>
                <a:gd name="T25" fmla="*/ 7576 h 16058"/>
                <a:gd name="T26" fmla="*/ 10942 w 12062"/>
                <a:gd name="T27" fmla="*/ 7710 h 16058"/>
                <a:gd name="T28" fmla="*/ 11041 w 12062"/>
                <a:gd name="T29" fmla="*/ 7904 h 16058"/>
                <a:gd name="T30" fmla="*/ 8041 w 12062"/>
                <a:gd name="T31" fmla="*/ 6524 h 16058"/>
                <a:gd name="T32" fmla="*/ 4111 w 12062"/>
                <a:gd name="T33" fmla="*/ 3919 h 16058"/>
                <a:gd name="T34" fmla="*/ 4543 w 12062"/>
                <a:gd name="T35" fmla="*/ 3166 h 16058"/>
                <a:gd name="T36" fmla="*/ 5248 w 12062"/>
                <a:gd name="T37" fmla="*/ 2667 h 16058"/>
                <a:gd name="T38" fmla="*/ 6135 w 12062"/>
                <a:gd name="T39" fmla="*/ 2512 h 16058"/>
                <a:gd name="T40" fmla="*/ 6989 w 12062"/>
                <a:gd name="T41" fmla="*/ 2751 h 16058"/>
                <a:gd name="T42" fmla="*/ 7642 w 12062"/>
                <a:gd name="T43" fmla="*/ 3315 h 16058"/>
                <a:gd name="T44" fmla="*/ 8000 w 12062"/>
                <a:gd name="T45" fmla="*/ 4112 h 16058"/>
                <a:gd name="T46" fmla="*/ 2584 w 12062"/>
                <a:gd name="T47" fmla="*/ 3809 h 16058"/>
                <a:gd name="T48" fmla="*/ 3212 w 12062"/>
                <a:gd name="T49" fmla="*/ 2415 h 16058"/>
                <a:gd name="T50" fmla="*/ 4354 w 12062"/>
                <a:gd name="T51" fmla="*/ 1427 h 16058"/>
                <a:gd name="T52" fmla="*/ 5850 w 12062"/>
                <a:gd name="T53" fmla="*/ 1009 h 16058"/>
                <a:gd name="T54" fmla="*/ 7400 w 12062"/>
                <a:gd name="T55" fmla="*/ 1280 h 16058"/>
                <a:gd name="T56" fmla="*/ 8635 w 12062"/>
                <a:gd name="T57" fmla="*/ 2155 h 16058"/>
                <a:gd name="T58" fmla="*/ 9391 w 12062"/>
                <a:gd name="T59" fmla="*/ 3472 h 16058"/>
                <a:gd name="T60" fmla="*/ 8544 w 12062"/>
                <a:gd name="T61" fmla="*/ 4518 h 16058"/>
                <a:gd name="T62" fmla="*/ 8297 w 12062"/>
                <a:gd name="T63" fmla="*/ 3430 h 16058"/>
                <a:gd name="T64" fmla="*/ 7629 w 12062"/>
                <a:gd name="T65" fmla="*/ 2581 h 16058"/>
                <a:gd name="T66" fmla="*/ 6659 w 12062"/>
                <a:gd name="T67" fmla="*/ 2088 h 16058"/>
                <a:gd name="T68" fmla="*/ 5524 w 12062"/>
                <a:gd name="T69" fmla="*/ 2059 h 16058"/>
                <a:gd name="T70" fmla="*/ 4527 w 12062"/>
                <a:gd name="T71" fmla="*/ 2507 h 16058"/>
                <a:gd name="T72" fmla="*/ 3822 w 12062"/>
                <a:gd name="T73" fmla="*/ 3322 h 16058"/>
                <a:gd name="T74" fmla="*/ 3521 w 12062"/>
                <a:gd name="T75" fmla="*/ 4389 h 16058"/>
                <a:gd name="T76" fmla="*/ 10502 w 12062"/>
                <a:gd name="T77" fmla="*/ 3829 h 16058"/>
                <a:gd name="T78" fmla="*/ 9782 w 12062"/>
                <a:gd name="T79" fmla="*/ 1991 h 16058"/>
                <a:gd name="T80" fmla="*/ 8376 w 12062"/>
                <a:gd name="T81" fmla="*/ 653 h 16058"/>
                <a:gd name="T82" fmla="*/ 6493 w 12062"/>
                <a:gd name="T83" fmla="*/ 23 h 16058"/>
                <a:gd name="T84" fmla="*/ 4476 w 12062"/>
                <a:gd name="T85" fmla="*/ 274 h 16058"/>
                <a:gd name="T86" fmla="*/ 2833 w 12062"/>
                <a:gd name="T87" fmla="*/ 1323 h 16058"/>
                <a:gd name="T88" fmla="*/ 1782 w 12062"/>
                <a:gd name="T89" fmla="*/ 2964 h 16058"/>
                <a:gd name="T90" fmla="*/ 1430 w 12062"/>
                <a:gd name="T91" fmla="*/ 6526 h 16058"/>
                <a:gd name="T92" fmla="*/ 789 w 12062"/>
                <a:gd name="T93" fmla="*/ 6705 h 16058"/>
                <a:gd name="T94" fmla="*/ 300 w 12062"/>
                <a:gd name="T95" fmla="*/ 7129 h 16058"/>
                <a:gd name="T96" fmla="*/ 30 w 12062"/>
                <a:gd name="T97" fmla="*/ 7726 h 16058"/>
                <a:gd name="T98" fmla="*/ 6 w 12062"/>
                <a:gd name="T99" fmla="*/ 11775 h 16058"/>
                <a:gd name="T100" fmla="*/ 546 w 12062"/>
                <a:gd name="T101" fmla="*/ 13694 h 16058"/>
                <a:gd name="T102" fmla="*/ 1817 w 12062"/>
                <a:gd name="T103" fmla="*/ 15161 h 16058"/>
                <a:gd name="T104" fmla="*/ 3612 w 12062"/>
                <a:gd name="T105" fmla="*/ 15967 h 16058"/>
                <a:gd name="T106" fmla="*/ 8450 w 12062"/>
                <a:gd name="T107" fmla="*/ 15967 h 16058"/>
                <a:gd name="T108" fmla="*/ 10245 w 12062"/>
                <a:gd name="T109" fmla="*/ 15161 h 16058"/>
                <a:gd name="T110" fmla="*/ 11516 w 12062"/>
                <a:gd name="T111" fmla="*/ 13694 h 16058"/>
                <a:gd name="T112" fmla="*/ 12056 w 12062"/>
                <a:gd name="T113" fmla="*/ 11775 h 16058"/>
                <a:gd name="T114" fmla="*/ 12032 w 12062"/>
                <a:gd name="T115" fmla="*/ 7726 h 16058"/>
                <a:gd name="T116" fmla="*/ 11762 w 12062"/>
                <a:gd name="T117" fmla="*/ 7129 h 16058"/>
                <a:gd name="T118" fmla="*/ 11273 w 12062"/>
                <a:gd name="T119" fmla="*/ 6705 h 16058"/>
                <a:gd name="T120" fmla="*/ 10632 w 12062"/>
                <a:gd name="T121" fmla="*/ 6526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62" h="16058">
                  <a:moveTo>
                    <a:pt x="11057" y="9534"/>
                  </a:moveTo>
                  <a:lnTo>
                    <a:pt x="11057" y="10036"/>
                  </a:lnTo>
                  <a:lnTo>
                    <a:pt x="11057" y="11040"/>
                  </a:lnTo>
                  <a:lnTo>
                    <a:pt x="11057" y="11542"/>
                  </a:lnTo>
                  <a:lnTo>
                    <a:pt x="11052" y="11722"/>
                  </a:lnTo>
                  <a:lnTo>
                    <a:pt x="11039" y="11900"/>
                  </a:lnTo>
                  <a:lnTo>
                    <a:pt x="11017" y="12076"/>
                  </a:lnTo>
                  <a:lnTo>
                    <a:pt x="10985" y="12248"/>
                  </a:lnTo>
                  <a:lnTo>
                    <a:pt x="10946" y="12419"/>
                  </a:lnTo>
                  <a:lnTo>
                    <a:pt x="10898" y="12585"/>
                  </a:lnTo>
                  <a:lnTo>
                    <a:pt x="10843" y="12748"/>
                  </a:lnTo>
                  <a:lnTo>
                    <a:pt x="10780" y="12908"/>
                  </a:lnTo>
                  <a:lnTo>
                    <a:pt x="10709" y="13063"/>
                  </a:lnTo>
                  <a:lnTo>
                    <a:pt x="10632" y="13215"/>
                  </a:lnTo>
                  <a:lnTo>
                    <a:pt x="10547" y="13361"/>
                  </a:lnTo>
                  <a:lnTo>
                    <a:pt x="10455" y="13504"/>
                  </a:lnTo>
                  <a:lnTo>
                    <a:pt x="10357" y="13642"/>
                  </a:lnTo>
                  <a:lnTo>
                    <a:pt x="10253" y="13775"/>
                  </a:lnTo>
                  <a:lnTo>
                    <a:pt x="10142" y="13902"/>
                  </a:lnTo>
                  <a:lnTo>
                    <a:pt x="10026" y="14025"/>
                  </a:lnTo>
                  <a:lnTo>
                    <a:pt x="9903" y="14141"/>
                  </a:lnTo>
                  <a:lnTo>
                    <a:pt x="9775" y="14251"/>
                  </a:lnTo>
                  <a:lnTo>
                    <a:pt x="9643" y="14356"/>
                  </a:lnTo>
                  <a:lnTo>
                    <a:pt x="9504" y="14453"/>
                  </a:lnTo>
                  <a:lnTo>
                    <a:pt x="9361" y="14546"/>
                  </a:lnTo>
                  <a:lnTo>
                    <a:pt x="9214" y="14630"/>
                  </a:lnTo>
                  <a:lnTo>
                    <a:pt x="9063" y="14707"/>
                  </a:lnTo>
                  <a:lnTo>
                    <a:pt x="8907" y="14778"/>
                  </a:lnTo>
                  <a:lnTo>
                    <a:pt x="8747" y="14841"/>
                  </a:lnTo>
                  <a:lnTo>
                    <a:pt x="8583" y="14896"/>
                  </a:lnTo>
                  <a:lnTo>
                    <a:pt x="8416" y="14944"/>
                  </a:lnTo>
                  <a:lnTo>
                    <a:pt x="8246" y="14983"/>
                  </a:lnTo>
                  <a:lnTo>
                    <a:pt x="8073" y="15014"/>
                  </a:lnTo>
                  <a:lnTo>
                    <a:pt x="7898" y="15036"/>
                  </a:lnTo>
                  <a:lnTo>
                    <a:pt x="7720" y="15049"/>
                  </a:lnTo>
                  <a:lnTo>
                    <a:pt x="7539" y="15054"/>
                  </a:lnTo>
                  <a:lnTo>
                    <a:pt x="4523" y="15054"/>
                  </a:lnTo>
                  <a:lnTo>
                    <a:pt x="4342" y="15049"/>
                  </a:lnTo>
                  <a:lnTo>
                    <a:pt x="4164" y="15036"/>
                  </a:lnTo>
                  <a:lnTo>
                    <a:pt x="3989" y="15014"/>
                  </a:lnTo>
                  <a:lnTo>
                    <a:pt x="3816" y="14983"/>
                  </a:lnTo>
                  <a:lnTo>
                    <a:pt x="3645" y="14944"/>
                  </a:lnTo>
                  <a:lnTo>
                    <a:pt x="3478" y="14896"/>
                  </a:lnTo>
                  <a:lnTo>
                    <a:pt x="3315" y="14841"/>
                  </a:lnTo>
                  <a:lnTo>
                    <a:pt x="3155" y="14778"/>
                  </a:lnTo>
                  <a:lnTo>
                    <a:pt x="2999" y="14707"/>
                  </a:lnTo>
                  <a:lnTo>
                    <a:pt x="2848" y="14630"/>
                  </a:lnTo>
                  <a:lnTo>
                    <a:pt x="2701" y="14546"/>
                  </a:lnTo>
                  <a:lnTo>
                    <a:pt x="2558" y="14453"/>
                  </a:lnTo>
                  <a:lnTo>
                    <a:pt x="2419" y="14356"/>
                  </a:lnTo>
                  <a:lnTo>
                    <a:pt x="2287" y="14251"/>
                  </a:lnTo>
                  <a:lnTo>
                    <a:pt x="2159" y="14141"/>
                  </a:lnTo>
                  <a:lnTo>
                    <a:pt x="2036" y="14025"/>
                  </a:lnTo>
                  <a:lnTo>
                    <a:pt x="1920" y="13902"/>
                  </a:lnTo>
                  <a:lnTo>
                    <a:pt x="1809" y="13775"/>
                  </a:lnTo>
                  <a:lnTo>
                    <a:pt x="1705" y="13642"/>
                  </a:lnTo>
                  <a:lnTo>
                    <a:pt x="1607" y="13504"/>
                  </a:lnTo>
                  <a:lnTo>
                    <a:pt x="1515" y="13361"/>
                  </a:lnTo>
                  <a:lnTo>
                    <a:pt x="1430" y="13215"/>
                  </a:lnTo>
                  <a:lnTo>
                    <a:pt x="1353" y="13063"/>
                  </a:lnTo>
                  <a:lnTo>
                    <a:pt x="1282" y="12908"/>
                  </a:lnTo>
                  <a:lnTo>
                    <a:pt x="1219" y="12748"/>
                  </a:lnTo>
                  <a:lnTo>
                    <a:pt x="1164" y="12585"/>
                  </a:lnTo>
                  <a:lnTo>
                    <a:pt x="1116" y="12419"/>
                  </a:lnTo>
                  <a:lnTo>
                    <a:pt x="1077" y="12248"/>
                  </a:lnTo>
                  <a:lnTo>
                    <a:pt x="1045" y="12076"/>
                  </a:lnTo>
                  <a:lnTo>
                    <a:pt x="1023" y="11900"/>
                  </a:lnTo>
                  <a:lnTo>
                    <a:pt x="1010" y="11722"/>
                  </a:lnTo>
                  <a:lnTo>
                    <a:pt x="1005" y="11542"/>
                  </a:lnTo>
                  <a:lnTo>
                    <a:pt x="1005" y="11040"/>
                  </a:lnTo>
                  <a:lnTo>
                    <a:pt x="1005" y="10036"/>
                  </a:lnTo>
                  <a:lnTo>
                    <a:pt x="1005" y="9534"/>
                  </a:lnTo>
                  <a:lnTo>
                    <a:pt x="1005" y="8029"/>
                  </a:lnTo>
                  <a:lnTo>
                    <a:pt x="1006" y="8003"/>
                  </a:lnTo>
                  <a:lnTo>
                    <a:pt x="1008" y="7978"/>
                  </a:lnTo>
                  <a:lnTo>
                    <a:pt x="1011" y="7953"/>
                  </a:lnTo>
                  <a:lnTo>
                    <a:pt x="1015" y="7928"/>
                  </a:lnTo>
                  <a:lnTo>
                    <a:pt x="1021" y="7904"/>
                  </a:lnTo>
                  <a:lnTo>
                    <a:pt x="1027" y="7879"/>
                  </a:lnTo>
                  <a:lnTo>
                    <a:pt x="1035" y="7856"/>
                  </a:lnTo>
                  <a:lnTo>
                    <a:pt x="1044" y="7834"/>
                  </a:lnTo>
                  <a:lnTo>
                    <a:pt x="1054" y="7811"/>
                  </a:lnTo>
                  <a:lnTo>
                    <a:pt x="1065" y="7790"/>
                  </a:lnTo>
                  <a:lnTo>
                    <a:pt x="1078" y="7769"/>
                  </a:lnTo>
                  <a:lnTo>
                    <a:pt x="1091" y="7749"/>
                  </a:lnTo>
                  <a:lnTo>
                    <a:pt x="1105" y="7729"/>
                  </a:lnTo>
                  <a:lnTo>
                    <a:pt x="1120" y="7710"/>
                  </a:lnTo>
                  <a:lnTo>
                    <a:pt x="1136" y="7692"/>
                  </a:lnTo>
                  <a:lnTo>
                    <a:pt x="1152" y="7675"/>
                  </a:lnTo>
                  <a:lnTo>
                    <a:pt x="1170" y="7658"/>
                  </a:lnTo>
                  <a:lnTo>
                    <a:pt x="1188" y="7642"/>
                  </a:lnTo>
                  <a:lnTo>
                    <a:pt x="1207" y="7627"/>
                  </a:lnTo>
                  <a:lnTo>
                    <a:pt x="1226" y="7612"/>
                  </a:lnTo>
                  <a:lnTo>
                    <a:pt x="1247" y="7599"/>
                  </a:lnTo>
                  <a:lnTo>
                    <a:pt x="1269" y="7587"/>
                  </a:lnTo>
                  <a:lnTo>
                    <a:pt x="1290" y="7576"/>
                  </a:lnTo>
                  <a:lnTo>
                    <a:pt x="1312" y="7566"/>
                  </a:lnTo>
                  <a:lnTo>
                    <a:pt x="1335" y="7557"/>
                  </a:lnTo>
                  <a:lnTo>
                    <a:pt x="1358" y="7550"/>
                  </a:lnTo>
                  <a:lnTo>
                    <a:pt x="1382" y="7543"/>
                  </a:lnTo>
                  <a:lnTo>
                    <a:pt x="1406" y="7537"/>
                  </a:lnTo>
                  <a:lnTo>
                    <a:pt x="1431" y="7533"/>
                  </a:lnTo>
                  <a:lnTo>
                    <a:pt x="1456" y="7530"/>
                  </a:lnTo>
                  <a:lnTo>
                    <a:pt x="1482" y="7528"/>
                  </a:lnTo>
                  <a:lnTo>
                    <a:pt x="1508" y="7527"/>
                  </a:lnTo>
                  <a:lnTo>
                    <a:pt x="2513" y="7527"/>
                  </a:lnTo>
                  <a:lnTo>
                    <a:pt x="9549" y="7527"/>
                  </a:lnTo>
                  <a:lnTo>
                    <a:pt x="10554" y="7527"/>
                  </a:lnTo>
                  <a:lnTo>
                    <a:pt x="10580" y="7528"/>
                  </a:lnTo>
                  <a:lnTo>
                    <a:pt x="10606" y="7530"/>
                  </a:lnTo>
                  <a:lnTo>
                    <a:pt x="10631" y="7533"/>
                  </a:lnTo>
                  <a:lnTo>
                    <a:pt x="10656" y="7537"/>
                  </a:lnTo>
                  <a:lnTo>
                    <a:pt x="10680" y="7543"/>
                  </a:lnTo>
                  <a:lnTo>
                    <a:pt x="10704" y="7550"/>
                  </a:lnTo>
                  <a:lnTo>
                    <a:pt x="10727" y="7557"/>
                  </a:lnTo>
                  <a:lnTo>
                    <a:pt x="10750" y="7566"/>
                  </a:lnTo>
                  <a:lnTo>
                    <a:pt x="10772" y="7576"/>
                  </a:lnTo>
                  <a:lnTo>
                    <a:pt x="10793" y="7587"/>
                  </a:lnTo>
                  <a:lnTo>
                    <a:pt x="10815" y="7599"/>
                  </a:lnTo>
                  <a:lnTo>
                    <a:pt x="10836" y="7612"/>
                  </a:lnTo>
                  <a:lnTo>
                    <a:pt x="10855" y="7627"/>
                  </a:lnTo>
                  <a:lnTo>
                    <a:pt x="10874" y="7642"/>
                  </a:lnTo>
                  <a:lnTo>
                    <a:pt x="10892" y="7658"/>
                  </a:lnTo>
                  <a:lnTo>
                    <a:pt x="10909" y="7675"/>
                  </a:lnTo>
                  <a:lnTo>
                    <a:pt x="10926" y="7692"/>
                  </a:lnTo>
                  <a:lnTo>
                    <a:pt x="10942" y="7710"/>
                  </a:lnTo>
                  <a:lnTo>
                    <a:pt x="10957" y="7729"/>
                  </a:lnTo>
                  <a:lnTo>
                    <a:pt x="10971" y="7749"/>
                  </a:lnTo>
                  <a:lnTo>
                    <a:pt x="10984" y="7769"/>
                  </a:lnTo>
                  <a:lnTo>
                    <a:pt x="10997" y="7790"/>
                  </a:lnTo>
                  <a:lnTo>
                    <a:pt x="11008" y="7811"/>
                  </a:lnTo>
                  <a:lnTo>
                    <a:pt x="11018" y="7834"/>
                  </a:lnTo>
                  <a:lnTo>
                    <a:pt x="11027" y="7856"/>
                  </a:lnTo>
                  <a:lnTo>
                    <a:pt x="11035" y="7879"/>
                  </a:lnTo>
                  <a:lnTo>
                    <a:pt x="11041" y="7904"/>
                  </a:lnTo>
                  <a:lnTo>
                    <a:pt x="11047" y="7928"/>
                  </a:lnTo>
                  <a:lnTo>
                    <a:pt x="11051" y="7953"/>
                  </a:lnTo>
                  <a:lnTo>
                    <a:pt x="11054" y="7978"/>
                  </a:lnTo>
                  <a:lnTo>
                    <a:pt x="11056" y="8003"/>
                  </a:lnTo>
                  <a:lnTo>
                    <a:pt x="11057" y="8029"/>
                  </a:lnTo>
                  <a:lnTo>
                    <a:pt x="11057" y="9534"/>
                  </a:lnTo>
                  <a:close/>
                  <a:moveTo>
                    <a:pt x="8041" y="4516"/>
                  </a:moveTo>
                  <a:lnTo>
                    <a:pt x="8041" y="4518"/>
                  </a:lnTo>
                  <a:lnTo>
                    <a:pt x="8041" y="6524"/>
                  </a:lnTo>
                  <a:lnTo>
                    <a:pt x="4021" y="6524"/>
                  </a:lnTo>
                  <a:lnTo>
                    <a:pt x="4021" y="4518"/>
                  </a:lnTo>
                  <a:lnTo>
                    <a:pt x="4021" y="4516"/>
                  </a:lnTo>
                  <a:lnTo>
                    <a:pt x="4024" y="4413"/>
                  </a:lnTo>
                  <a:lnTo>
                    <a:pt x="4031" y="4312"/>
                  </a:lnTo>
                  <a:lnTo>
                    <a:pt x="4044" y="4210"/>
                  </a:lnTo>
                  <a:lnTo>
                    <a:pt x="4062" y="4112"/>
                  </a:lnTo>
                  <a:lnTo>
                    <a:pt x="4084" y="4015"/>
                  </a:lnTo>
                  <a:lnTo>
                    <a:pt x="4111" y="3919"/>
                  </a:lnTo>
                  <a:lnTo>
                    <a:pt x="4142" y="3826"/>
                  </a:lnTo>
                  <a:lnTo>
                    <a:pt x="4178" y="3735"/>
                  </a:lnTo>
                  <a:lnTo>
                    <a:pt x="4219" y="3646"/>
                  </a:lnTo>
                  <a:lnTo>
                    <a:pt x="4263" y="3560"/>
                  </a:lnTo>
                  <a:lnTo>
                    <a:pt x="4312" y="3476"/>
                  </a:lnTo>
                  <a:lnTo>
                    <a:pt x="4364" y="3394"/>
                  </a:lnTo>
                  <a:lnTo>
                    <a:pt x="4420" y="3315"/>
                  </a:lnTo>
                  <a:lnTo>
                    <a:pt x="4480" y="3240"/>
                  </a:lnTo>
                  <a:lnTo>
                    <a:pt x="4543" y="3166"/>
                  </a:lnTo>
                  <a:lnTo>
                    <a:pt x="4610" y="3097"/>
                  </a:lnTo>
                  <a:lnTo>
                    <a:pt x="4679" y="3031"/>
                  </a:lnTo>
                  <a:lnTo>
                    <a:pt x="4752" y="2968"/>
                  </a:lnTo>
                  <a:lnTo>
                    <a:pt x="4828" y="2908"/>
                  </a:lnTo>
                  <a:lnTo>
                    <a:pt x="4907" y="2852"/>
                  </a:lnTo>
                  <a:lnTo>
                    <a:pt x="4989" y="2800"/>
                  </a:lnTo>
                  <a:lnTo>
                    <a:pt x="5073" y="2751"/>
                  </a:lnTo>
                  <a:lnTo>
                    <a:pt x="5160" y="2707"/>
                  </a:lnTo>
                  <a:lnTo>
                    <a:pt x="5248" y="2667"/>
                  </a:lnTo>
                  <a:lnTo>
                    <a:pt x="5339" y="2631"/>
                  </a:lnTo>
                  <a:lnTo>
                    <a:pt x="5433" y="2599"/>
                  </a:lnTo>
                  <a:lnTo>
                    <a:pt x="5528" y="2572"/>
                  </a:lnTo>
                  <a:lnTo>
                    <a:pt x="5626" y="2550"/>
                  </a:lnTo>
                  <a:lnTo>
                    <a:pt x="5724" y="2532"/>
                  </a:lnTo>
                  <a:lnTo>
                    <a:pt x="5825" y="2519"/>
                  </a:lnTo>
                  <a:lnTo>
                    <a:pt x="5927" y="2512"/>
                  </a:lnTo>
                  <a:lnTo>
                    <a:pt x="6031" y="2509"/>
                  </a:lnTo>
                  <a:lnTo>
                    <a:pt x="6135" y="2512"/>
                  </a:lnTo>
                  <a:lnTo>
                    <a:pt x="6236" y="2519"/>
                  </a:lnTo>
                  <a:lnTo>
                    <a:pt x="6338" y="2532"/>
                  </a:lnTo>
                  <a:lnTo>
                    <a:pt x="6436" y="2550"/>
                  </a:lnTo>
                  <a:lnTo>
                    <a:pt x="6534" y="2572"/>
                  </a:lnTo>
                  <a:lnTo>
                    <a:pt x="6629" y="2599"/>
                  </a:lnTo>
                  <a:lnTo>
                    <a:pt x="6723" y="2631"/>
                  </a:lnTo>
                  <a:lnTo>
                    <a:pt x="6813" y="2667"/>
                  </a:lnTo>
                  <a:lnTo>
                    <a:pt x="6902" y="2707"/>
                  </a:lnTo>
                  <a:lnTo>
                    <a:pt x="6989" y="2751"/>
                  </a:lnTo>
                  <a:lnTo>
                    <a:pt x="7073" y="2800"/>
                  </a:lnTo>
                  <a:lnTo>
                    <a:pt x="7155" y="2852"/>
                  </a:lnTo>
                  <a:lnTo>
                    <a:pt x="7234" y="2908"/>
                  </a:lnTo>
                  <a:lnTo>
                    <a:pt x="7310" y="2968"/>
                  </a:lnTo>
                  <a:lnTo>
                    <a:pt x="7383" y="3031"/>
                  </a:lnTo>
                  <a:lnTo>
                    <a:pt x="7452" y="3097"/>
                  </a:lnTo>
                  <a:lnTo>
                    <a:pt x="7519" y="3166"/>
                  </a:lnTo>
                  <a:lnTo>
                    <a:pt x="7582" y="3240"/>
                  </a:lnTo>
                  <a:lnTo>
                    <a:pt x="7642" y="3315"/>
                  </a:lnTo>
                  <a:lnTo>
                    <a:pt x="7698" y="3394"/>
                  </a:lnTo>
                  <a:lnTo>
                    <a:pt x="7750" y="3476"/>
                  </a:lnTo>
                  <a:lnTo>
                    <a:pt x="7799" y="3560"/>
                  </a:lnTo>
                  <a:lnTo>
                    <a:pt x="7843" y="3646"/>
                  </a:lnTo>
                  <a:lnTo>
                    <a:pt x="7884" y="3735"/>
                  </a:lnTo>
                  <a:lnTo>
                    <a:pt x="7920" y="3826"/>
                  </a:lnTo>
                  <a:lnTo>
                    <a:pt x="7951" y="3919"/>
                  </a:lnTo>
                  <a:lnTo>
                    <a:pt x="7978" y="4015"/>
                  </a:lnTo>
                  <a:lnTo>
                    <a:pt x="8000" y="4112"/>
                  </a:lnTo>
                  <a:lnTo>
                    <a:pt x="8018" y="4210"/>
                  </a:lnTo>
                  <a:lnTo>
                    <a:pt x="8031" y="4312"/>
                  </a:lnTo>
                  <a:lnTo>
                    <a:pt x="8038" y="4413"/>
                  </a:lnTo>
                  <a:lnTo>
                    <a:pt x="8041" y="4516"/>
                  </a:lnTo>
                  <a:close/>
                  <a:moveTo>
                    <a:pt x="2513" y="4516"/>
                  </a:moveTo>
                  <a:lnTo>
                    <a:pt x="2517" y="4336"/>
                  </a:lnTo>
                  <a:lnTo>
                    <a:pt x="2531" y="4157"/>
                  </a:lnTo>
                  <a:lnTo>
                    <a:pt x="2553" y="3981"/>
                  </a:lnTo>
                  <a:lnTo>
                    <a:pt x="2584" y="3809"/>
                  </a:lnTo>
                  <a:lnTo>
                    <a:pt x="2623" y="3638"/>
                  </a:lnTo>
                  <a:lnTo>
                    <a:pt x="2671" y="3472"/>
                  </a:lnTo>
                  <a:lnTo>
                    <a:pt x="2726" y="3309"/>
                  </a:lnTo>
                  <a:lnTo>
                    <a:pt x="2789" y="3149"/>
                  </a:lnTo>
                  <a:lnTo>
                    <a:pt x="2860" y="2994"/>
                  </a:lnTo>
                  <a:lnTo>
                    <a:pt x="2937" y="2842"/>
                  </a:lnTo>
                  <a:lnTo>
                    <a:pt x="3023" y="2695"/>
                  </a:lnTo>
                  <a:lnTo>
                    <a:pt x="3114" y="2552"/>
                  </a:lnTo>
                  <a:lnTo>
                    <a:pt x="3212" y="2415"/>
                  </a:lnTo>
                  <a:lnTo>
                    <a:pt x="3316" y="2282"/>
                  </a:lnTo>
                  <a:lnTo>
                    <a:pt x="3427" y="2155"/>
                  </a:lnTo>
                  <a:lnTo>
                    <a:pt x="3543" y="2032"/>
                  </a:lnTo>
                  <a:lnTo>
                    <a:pt x="3666" y="1916"/>
                  </a:lnTo>
                  <a:lnTo>
                    <a:pt x="3793" y="1806"/>
                  </a:lnTo>
                  <a:lnTo>
                    <a:pt x="3926" y="1701"/>
                  </a:lnTo>
                  <a:lnTo>
                    <a:pt x="4064" y="1604"/>
                  </a:lnTo>
                  <a:lnTo>
                    <a:pt x="4207" y="1512"/>
                  </a:lnTo>
                  <a:lnTo>
                    <a:pt x="4354" y="1427"/>
                  </a:lnTo>
                  <a:lnTo>
                    <a:pt x="4505" y="1350"/>
                  </a:lnTo>
                  <a:lnTo>
                    <a:pt x="4662" y="1280"/>
                  </a:lnTo>
                  <a:lnTo>
                    <a:pt x="4821" y="1216"/>
                  </a:lnTo>
                  <a:lnTo>
                    <a:pt x="4985" y="1161"/>
                  </a:lnTo>
                  <a:lnTo>
                    <a:pt x="5151" y="1114"/>
                  </a:lnTo>
                  <a:lnTo>
                    <a:pt x="5322" y="1075"/>
                  </a:lnTo>
                  <a:lnTo>
                    <a:pt x="5495" y="1044"/>
                  </a:lnTo>
                  <a:lnTo>
                    <a:pt x="5671" y="1022"/>
                  </a:lnTo>
                  <a:lnTo>
                    <a:pt x="5850" y="1009"/>
                  </a:lnTo>
                  <a:lnTo>
                    <a:pt x="6031" y="1004"/>
                  </a:lnTo>
                  <a:lnTo>
                    <a:pt x="6212" y="1009"/>
                  </a:lnTo>
                  <a:lnTo>
                    <a:pt x="6391" y="1022"/>
                  </a:lnTo>
                  <a:lnTo>
                    <a:pt x="6567" y="1044"/>
                  </a:lnTo>
                  <a:lnTo>
                    <a:pt x="6740" y="1075"/>
                  </a:lnTo>
                  <a:lnTo>
                    <a:pt x="6911" y="1114"/>
                  </a:lnTo>
                  <a:lnTo>
                    <a:pt x="7077" y="1161"/>
                  </a:lnTo>
                  <a:lnTo>
                    <a:pt x="7240" y="1216"/>
                  </a:lnTo>
                  <a:lnTo>
                    <a:pt x="7400" y="1280"/>
                  </a:lnTo>
                  <a:lnTo>
                    <a:pt x="7556" y="1350"/>
                  </a:lnTo>
                  <a:lnTo>
                    <a:pt x="7708" y="1427"/>
                  </a:lnTo>
                  <a:lnTo>
                    <a:pt x="7855" y="1512"/>
                  </a:lnTo>
                  <a:lnTo>
                    <a:pt x="7998" y="1604"/>
                  </a:lnTo>
                  <a:lnTo>
                    <a:pt x="8136" y="1701"/>
                  </a:lnTo>
                  <a:lnTo>
                    <a:pt x="8269" y="1806"/>
                  </a:lnTo>
                  <a:lnTo>
                    <a:pt x="8396" y="1916"/>
                  </a:lnTo>
                  <a:lnTo>
                    <a:pt x="8519" y="2032"/>
                  </a:lnTo>
                  <a:lnTo>
                    <a:pt x="8635" y="2155"/>
                  </a:lnTo>
                  <a:lnTo>
                    <a:pt x="8746" y="2282"/>
                  </a:lnTo>
                  <a:lnTo>
                    <a:pt x="8850" y="2415"/>
                  </a:lnTo>
                  <a:lnTo>
                    <a:pt x="8948" y="2552"/>
                  </a:lnTo>
                  <a:lnTo>
                    <a:pt x="9039" y="2695"/>
                  </a:lnTo>
                  <a:lnTo>
                    <a:pt x="9125" y="2842"/>
                  </a:lnTo>
                  <a:lnTo>
                    <a:pt x="9202" y="2994"/>
                  </a:lnTo>
                  <a:lnTo>
                    <a:pt x="9273" y="3149"/>
                  </a:lnTo>
                  <a:lnTo>
                    <a:pt x="9336" y="3309"/>
                  </a:lnTo>
                  <a:lnTo>
                    <a:pt x="9391" y="3472"/>
                  </a:lnTo>
                  <a:lnTo>
                    <a:pt x="9439" y="3638"/>
                  </a:lnTo>
                  <a:lnTo>
                    <a:pt x="9478" y="3809"/>
                  </a:lnTo>
                  <a:lnTo>
                    <a:pt x="9509" y="3981"/>
                  </a:lnTo>
                  <a:lnTo>
                    <a:pt x="9531" y="4157"/>
                  </a:lnTo>
                  <a:lnTo>
                    <a:pt x="9544" y="4336"/>
                  </a:lnTo>
                  <a:lnTo>
                    <a:pt x="9549" y="4516"/>
                  </a:lnTo>
                  <a:lnTo>
                    <a:pt x="9549" y="6524"/>
                  </a:lnTo>
                  <a:lnTo>
                    <a:pt x="8544" y="6524"/>
                  </a:lnTo>
                  <a:lnTo>
                    <a:pt x="8544" y="4518"/>
                  </a:lnTo>
                  <a:lnTo>
                    <a:pt x="8541" y="4389"/>
                  </a:lnTo>
                  <a:lnTo>
                    <a:pt x="8531" y="4261"/>
                  </a:lnTo>
                  <a:lnTo>
                    <a:pt x="8515" y="4136"/>
                  </a:lnTo>
                  <a:lnTo>
                    <a:pt x="8493" y="4012"/>
                  </a:lnTo>
                  <a:lnTo>
                    <a:pt x="8465" y="3891"/>
                  </a:lnTo>
                  <a:lnTo>
                    <a:pt x="8431" y="3772"/>
                  </a:lnTo>
                  <a:lnTo>
                    <a:pt x="8391" y="3655"/>
                  </a:lnTo>
                  <a:lnTo>
                    <a:pt x="8347" y="3541"/>
                  </a:lnTo>
                  <a:lnTo>
                    <a:pt x="8297" y="3430"/>
                  </a:lnTo>
                  <a:lnTo>
                    <a:pt x="8240" y="3322"/>
                  </a:lnTo>
                  <a:lnTo>
                    <a:pt x="8180" y="3217"/>
                  </a:lnTo>
                  <a:lnTo>
                    <a:pt x="8115" y="3115"/>
                  </a:lnTo>
                  <a:lnTo>
                    <a:pt x="8044" y="3017"/>
                  </a:lnTo>
                  <a:lnTo>
                    <a:pt x="7970" y="2922"/>
                  </a:lnTo>
                  <a:lnTo>
                    <a:pt x="7892" y="2830"/>
                  </a:lnTo>
                  <a:lnTo>
                    <a:pt x="7808" y="2744"/>
                  </a:lnTo>
                  <a:lnTo>
                    <a:pt x="7721" y="2661"/>
                  </a:lnTo>
                  <a:lnTo>
                    <a:pt x="7629" y="2581"/>
                  </a:lnTo>
                  <a:lnTo>
                    <a:pt x="7535" y="2507"/>
                  </a:lnTo>
                  <a:lnTo>
                    <a:pt x="7436" y="2437"/>
                  </a:lnTo>
                  <a:lnTo>
                    <a:pt x="7334" y="2372"/>
                  </a:lnTo>
                  <a:lnTo>
                    <a:pt x="7229" y="2311"/>
                  </a:lnTo>
                  <a:lnTo>
                    <a:pt x="7121" y="2256"/>
                  </a:lnTo>
                  <a:lnTo>
                    <a:pt x="7009" y="2206"/>
                  </a:lnTo>
                  <a:lnTo>
                    <a:pt x="6895" y="2161"/>
                  </a:lnTo>
                  <a:lnTo>
                    <a:pt x="6779" y="2122"/>
                  </a:lnTo>
                  <a:lnTo>
                    <a:pt x="6659" y="2088"/>
                  </a:lnTo>
                  <a:lnTo>
                    <a:pt x="6538" y="2059"/>
                  </a:lnTo>
                  <a:lnTo>
                    <a:pt x="6414" y="2037"/>
                  </a:lnTo>
                  <a:lnTo>
                    <a:pt x="6288" y="2021"/>
                  </a:lnTo>
                  <a:lnTo>
                    <a:pt x="6161" y="2012"/>
                  </a:lnTo>
                  <a:lnTo>
                    <a:pt x="6031" y="2009"/>
                  </a:lnTo>
                  <a:lnTo>
                    <a:pt x="5901" y="2012"/>
                  </a:lnTo>
                  <a:lnTo>
                    <a:pt x="5774" y="2021"/>
                  </a:lnTo>
                  <a:lnTo>
                    <a:pt x="5648" y="2037"/>
                  </a:lnTo>
                  <a:lnTo>
                    <a:pt x="5524" y="2059"/>
                  </a:lnTo>
                  <a:lnTo>
                    <a:pt x="5403" y="2088"/>
                  </a:lnTo>
                  <a:lnTo>
                    <a:pt x="5283" y="2122"/>
                  </a:lnTo>
                  <a:lnTo>
                    <a:pt x="5167" y="2161"/>
                  </a:lnTo>
                  <a:lnTo>
                    <a:pt x="5053" y="2206"/>
                  </a:lnTo>
                  <a:lnTo>
                    <a:pt x="4941" y="2256"/>
                  </a:lnTo>
                  <a:lnTo>
                    <a:pt x="4833" y="2311"/>
                  </a:lnTo>
                  <a:lnTo>
                    <a:pt x="4727" y="2372"/>
                  </a:lnTo>
                  <a:lnTo>
                    <a:pt x="4626" y="2437"/>
                  </a:lnTo>
                  <a:lnTo>
                    <a:pt x="4527" y="2507"/>
                  </a:lnTo>
                  <a:lnTo>
                    <a:pt x="4433" y="2581"/>
                  </a:lnTo>
                  <a:lnTo>
                    <a:pt x="4341" y="2661"/>
                  </a:lnTo>
                  <a:lnTo>
                    <a:pt x="4254" y="2744"/>
                  </a:lnTo>
                  <a:lnTo>
                    <a:pt x="4170" y="2830"/>
                  </a:lnTo>
                  <a:lnTo>
                    <a:pt x="4092" y="2922"/>
                  </a:lnTo>
                  <a:lnTo>
                    <a:pt x="4017" y="3017"/>
                  </a:lnTo>
                  <a:lnTo>
                    <a:pt x="3947" y="3115"/>
                  </a:lnTo>
                  <a:lnTo>
                    <a:pt x="3882" y="3217"/>
                  </a:lnTo>
                  <a:lnTo>
                    <a:pt x="3822" y="3322"/>
                  </a:lnTo>
                  <a:lnTo>
                    <a:pt x="3765" y="3430"/>
                  </a:lnTo>
                  <a:lnTo>
                    <a:pt x="3715" y="3541"/>
                  </a:lnTo>
                  <a:lnTo>
                    <a:pt x="3671" y="3655"/>
                  </a:lnTo>
                  <a:lnTo>
                    <a:pt x="3631" y="3772"/>
                  </a:lnTo>
                  <a:lnTo>
                    <a:pt x="3597" y="3891"/>
                  </a:lnTo>
                  <a:lnTo>
                    <a:pt x="3569" y="4012"/>
                  </a:lnTo>
                  <a:lnTo>
                    <a:pt x="3547" y="4136"/>
                  </a:lnTo>
                  <a:lnTo>
                    <a:pt x="3531" y="4261"/>
                  </a:lnTo>
                  <a:lnTo>
                    <a:pt x="3521" y="4389"/>
                  </a:lnTo>
                  <a:lnTo>
                    <a:pt x="3518" y="4518"/>
                  </a:lnTo>
                  <a:lnTo>
                    <a:pt x="3518" y="6524"/>
                  </a:lnTo>
                  <a:lnTo>
                    <a:pt x="2513" y="6524"/>
                  </a:lnTo>
                  <a:lnTo>
                    <a:pt x="2513" y="4516"/>
                  </a:lnTo>
                  <a:close/>
                  <a:moveTo>
                    <a:pt x="10554" y="6524"/>
                  </a:moveTo>
                  <a:lnTo>
                    <a:pt x="10554" y="4516"/>
                  </a:lnTo>
                  <a:lnTo>
                    <a:pt x="10548" y="4283"/>
                  </a:lnTo>
                  <a:lnTo>
                    <a:pt x="10531" y="4055"/>
                  </a:lnTo>
                  <a:lnTo>
                    <a:pt x="10502" y="3829"/>
                  </a:lnTo>
                  <a:lnTo>
                    <a:pt x="10463" y="3606"/>
                  </a:lnTo>
                  <a:lnTo>
                    <a:pt x="10412" y="3387"/>
                  </a:lnTo>
                  <a:lnTo>
                    <a:pt x="10351" y="3173"/>
                  </a:lnTo>
                  <a:lnTo>
                    <a:pt x="10280" y="2964"/>
                  </a:lnTo>
                  <a:lnTo>
                    <a:pt x="10198" y="2758"/>
                  </a:lnTo>
                  <a:lnTo>
                    <a:pt x="10108" y="2558"/>
                  </a:lnTo>
                  <a:lnTo>
                    <a:pt x="10008" y="2364"/>
                  </a:lnTo>
                  <a:lnTo>
                    <a:pt x="9900" y="2175"/>
                  </a:lnTo>
                  <a:lnTo>
                    <a:pt x="9782" y="1991"/>
                  </a:lnTo>
                  <a:lnTo>
                    <a:pt x="9656" y="1815"/>
                  </a:lnTo>
                  <a:lnTo>
                    <a:pt x="9521" y="1643"/>
                  </a:lnTo>
                  <a:lnTo>
                    <a:pt x="9379" y="1479"/>
                  </a:lnTo>
                  <a:lnTo>
                    <a:pt x="9229" y="1323"/>
                  </a:lnTo>
                  <a:lnTo>
                    <a:pt x="9073" y="1173"/>
                  </a:lnTo>
                  <a:lnTo>
                    <a:pt x="8908" y="1032"/>
                  </a:lnTo>
                  <a:lnTo>
                    <a:pt x="8737" y="897"/>
                  </a:lnTo>
                  <a:lnTo>
                    <a:pt x="8560" y="771"/>
                  </a:lnTo>
                  <a:lnTo>
                    <a:pt x="8376" y="653"/>
                  </a:lnTo>
                  <a:lnTo>
                    <a:pt x="8187" y="545"/>
                  </a:lnTo>
                  <a:lnTo>
                    <a:pt x="7992" y="446"/>
                  </a:lnTo>
                  <a:lnTo>
                    <a:pt x="7792" y="355"/>
                  </a:lnTo>
                  <a:lnTo>
                    <a:pt x="7586" y="274"/>
                  </a:lnTo>
                  <a:lnTo>
                    <a:pt x="7376" y="203"/>
                  </a:lnTo>
                  <a:lnTo>
                    <a:pt x="7162" y="143"/>
                  </a:lnTo>
                  <a:lnTo>
                    <a:pt x="6943" y="91"/>
                  </a:lnTo>
                  <a:lnTo>
                    <a:pt x="6720" y="52"/>
                  </a:lnTo>
                  <a:lnTo>
                    <a:pt x="6493" y="23"/>
                  </a:lnTo>
                  <a:lnTo>
                    <a:pt x="6264" y="6"/>
                  </a:lnTo>
                  <a:lnTo>
                    <a:pt x="6031" y="0"/>
                  </a:lnTo>
                  <a:lnTo>
                    <a:pt x="5798" y="6"/>
                  </a:lnTo>
                  <a:lnTo>
                    <a:pt x="5569" y="23"/>
                  </a:lnTo>
                  <a:lnTo>
                    <a:pt x="5342" y="52"/>
                  </a:lnTo>
                  <a:lnTo>
                    <a:pt x="5119" y="91"/>
                  </a:lnTo>
                  <a:lnTo>
                    <a:pt x="4900" y="143"/>
                  </a:lnTo>
                  <a:lnTo>
                    <a:pt x="4686" y="203"/>
                  </a:lnTo>
                  <a:lnTo>
                    <a:pt x="4476" y="274"/>
                  </a:lnTo>
                  <a:lnTo>
                    <a:pt x="4270" y="355"/>
                  </a:lnTo>
                  <a:lnTo>
                    <a:pt x="4070" y="446"/>
                  </a:lnTo>
                  <a:lnTo>
                    <a:pt x="3875" y="545"/>
                  </a:lnTo>
                  <a:lnTo>
                    <a:pt x="3685" y="653"/>
                  </a:lnTo>
                  <a:lnTo>
                    <a:pt x="3502" y="771"/>
                  </a:lnTo>
                  <a:lnTo>
                    <a:pt x="3324" y="897"/>
                  </a:lnTo>
                  <a:lnTo>
                    <a:pt x="3153" y="1032"/>
                  </a:lnTo>
                  <a:lnTo>
                    <a:pt x="2989" y="1173"/>
                  </a:lnTo>
                  <a:lnTo>
                    <a:pt x="2833" y="1323"/>
                  </a:lnTo>
                  <a:lnTo>
                    <a:pt x="2683" y="1479"/>
                  </a:lnTo>
                  <a:lnTo>
                    <a:pt x="2540" y="1643"/>
                  </a:lnTo>
                  <a:lnTo>
                    <a:pt x="2406" y="1815"/>
                  </a:lnTo>
                  <a:lnTo>
                    <a:pt x="2280" y="1991"/>
                  </a:lnTo>
                  <a:lnTo>
                    <a:pt x="2162" y="2175"/>
                  </a:lnTo>
                  <a:lnTo>
                    <a:pt x="2054" y="2364"/>
                  </a:lnTo>
                  <a:lnTo>
                    <a:pt x="1954" y="2558"/>
                  </a:lnTo>
                  <a:lnTo>
                    <a:pt x="1864" y="2758"/>
                  </a:lnTo>
                  <a:lnTo>
                    <a:pt x="1782" y="2964"/>
                  </a:lnTo>
                  <a:lnTo>
                    <a:pt x="1711" y="3173"/>
                  </a:lnTo>
                  <a:lnTo>
                    <a:pt x="1650" y="3387"/>
                  </a:lnTo>
                  <a:lnTo>
                    <a:pt x="1599" y="3606"/>
                  </a:lnTo>
                  <a:lnTo>
                    <a:pt x="1560" y="3829"/>
                  </a:lnTo>
                  <a:lnTo>
                    <a:pt x="1531" y="4055"/>
                  </a:lnTo>
                  <a:lnTo>
                    <a:pt x="1514" y="4283"/>
                  </a:lnTo>
                  <a:lnTo>
                    <a:pt x="1508" y="4516"/>
                  </a:lnTo>
                  <a:lnTo>
                    <a:pt x="1508" y="6524"/>
                  </a:lnTo>
                  <a:lnTo>
                    <a:pt x="1430" y="6526"/>
                  </a:lnTo>
                  <a:lnTo>
                    <a:pt x="1354" y="6532"/>
                  </a:lnTo>
                  <a:lnTo>
                    <a:pt x="1278" y="6541"/>
                  </a:lnTo>
                  <a:lnTo>
                    <a:pt x="1204" y="6555"/>
                  </a:lnTo>
                  <a:lnTo>
                    <a:pt x="1131" y="6571"/>
                  </a:lnTo>
                  <a:lnTo>
                    <a:pt x="1059" y="6592"/>
                  </a:lnTo>
                  <a:lnTo>
                    <a:pt x="989" y="6615"/>
                  </a:lnTo>
                  <a:lnTo>
                    <a:pt x="921" y="6642"/>
                  </a:lnTo>
                  <a:lnTo>
                    <a:pt x="854" y="6672"/>
                  </a:lnTo>
                  <a:lnTo>
                    <a:pt x="789" y="6705"/>
                  </a:lnTo>
                  <a:lnTo>
                    <a:pt x="726" y="6741"/>
                  </a:lnTo>
                  <a:lnTo>
                    <a:pt x="664" y="6780"/>
                  </a:lnTo>
                  <a:lnTo>
                    <a:pt x="605" y="6823"/>
                  </a:lnTo>
                  <a:lnTo>
                    <a:pt x="549" y="6868"/>
                  </a:lnTo>
                  <a:lnTo>
                    <a:pt x="494" y="6915"/>
                  </a:lnTo>
                  <a:lnTo>
                    <a:pt x="441" y="6964"/>
                  </a:lnTo>
                  <a:lnTo>
                    <a:pt x="392" y="7016"/>
                  </a:lnTo>
                  <a:lnTo>
                    <a:pt x="344" y="7072"/>
                  </a:lnTo>
                  <a:lnTo>
                    <a:pt x="300" y="7129"/>
                  </a:lnTo>
                  <a:lnTo>
                    <a:pt x="257" y="7187"/>
                  </a:lnTo>
                  <a:lnTo>
                    <a:pt x="218" y="7248"/>
                  </a:lnTo>
                  <a:lnTo>
                    <a:pt x="182" y="7311"/>
                  </a:lnTo>
                  <a:lnTo>
                    <a:pt x="149" y="7377"/>
                  </a:lnTo>
                  <a:lnTo>
                    <a:pt x="119" y="7443"/>
                  </a:lnTo>
                  <a:lnTo>
                    <a:pt x="91" y="7511"/>
                  </a:lnTo>
                  <a:lnTo>
                    <a:pt x="67" y="7581"/>
                  </a:lnTo>
                  <a:lnTo>
                    <a:pt x="47" y="7653"/>
                  </a:lnTo>
                  <a:lnTo>
                    <a:pt x="30" y="7726"/>
                  </a:lnTo>
                  <a:lnTo>
                    <a:pt x="17" y="7800"/>
                  </a:lnTo>
                  <a:lnTo>
                    <a:pt x="8" y="7875"/>
                  </a:lnTo>
                  <a:lnTo>
                    <a:pt x="2" y="7952"/>
                  </a:lnTo>
                  <a:lnTo>
                    <a:pt x="0" y="8029"/>
                  </a:lnTo>
                  <a:lnTo>
                    <a:pt x="0" y="9534"/>
                  </a:lnTo>
                  <a:lnTo>
                    <a:pt x="0" y="10036"/>
                  </a:lnTo>
                  <a:lnTo>
                    <a:pt x="0" y="11040"/>
                  </a:lnTo>
                  <a:lnTo>
                    <a:pt x="0" y="11542"/>
                  </a:lnTo>
                  <a:lnTo>
                    <a:pt x="6" y="11775"/>
                  </a:lnTo>
                  <a:lnTo>
                    <a:pt x="23" y="12003"/>
                  </a:lnTo>
                  <a:lnTo>
                    <a:pt x="52" y="12229"/>
                  </a:lnTo>
                  <a:lnTo>
                    <a:pt x="91" y="12452"/>
                  </a:lnTo>
                  <a:lnTo>
                    <a:pt x="143" y="12671"/>
                  </a:lnTo>
                  <a:lnTo>
                    <a:pt x="203" y="12885"/>
                  </a:lnTo>
                  <a:lnTo>
                    <a:pt x="274" y="13094"/>
                  </a:lnTo>
                  <a:lnTo>
                    <a:pt x="356" y="13300"/>
                  </a:lnTo>
                  <a:lnTo>
                    <a:pt x="446" y="13500"/>
                  </a:lnTo>
                  <a:lnTo>
                    <a:pt x="546" y="13694"/>
                  </a:lnTo>
                  <a:lnTo>
                    <a:pt x="654" y="13884"/>
                  </a:lnTo>
                  <a:lnTo>
                    <a:pt x="772" y="14067"/>
                  </a:lnTo>
                  <a:lnTo>
                    <a:pt x="899" y="14243"/>
                  </a:lnTo>
                  <a:lnTo>
                    <a:pt x="1032" y="14415"/>
                  </a:lnTo>
                  <a:lnTo>
                    <a:pt x="1175" y="14579"/>
                  </a:lnTo>
                  <a:lnTo>
                    <a:pt x="1325" y="14735"/>
                  </a:lnTo>
                  <a:lnTo>
                    <a:pt x="1482" y="14885"/>
                  </a:lnTo>
                  <a:lnTo>
                    <a:pt x="1646" y="15027"/>
                  </a:lnTo>
                  <a:lnTo>
                    <a:pt x="1817" y="15161"/>
                  </a:lnTo>
                  <a:lnTo>
                    <a:pt x="1994" y="15287"/>
                  </a:lnTo>
                  <a:lnTo>
                    <a:pt x="2177" y="15405"/>
                  </a:lnTo>
                  <a:lnTo>
                    <a:pt x="2367" y="15513"/>
                  </a:lnTo>
                  <a:lnTo>
                    <a:pt x="2562" y="15612"/>
                  </a:lnTo>
                  <a:lnTo>
                    <a:pt x="2762" y="15703"/>
                  </a:lnTo>
                  <a:lnTo>
                    <a:pt x="2968" y="15784"/>
                  </a:lnTo>
                  <a:lnTo>
                    <a:pt x="3178" y="15855"/>
                  </a:lnTo>
                  <a:lnTo>
                    <a:pt x="3392" y="15915"/>
                  </a:lnTo>
                  <a:lnTo>
                    <a:pt x="3612" y="15967"/>
                  </a:lnTo>
                  <a:lnTo>
                    <a:pt x="3835" y="16006"/>
                  </a:lnTo>
                  <a:lnTo>
                    <a:pt x="4061" y="16035"/>
                  </a:lnTo>
                  <a:lnTo>
                    <a:pt x="4290" y="16052"/>
                  </a:lnTo>
                  <a:lnTo>
                    <a:pt x="4523" y="16058"/>
                  </a:lnTo>
                  <a:lnTo>
                    <a:pt x="7539" y="16058"/>
                  </a:lnTo>
                  <a:lnTo>
                    <a:pt x="7771" y="16052"/>
                  </a:lnTo>
                  <a:lnTo>
                    <a:pt x="8001" y="16035"/>
                  </a:lnTo>
                  <a:lnTo>
                    <a:pt x="8227" y="16006"/>
                  </a:lnTo>
                  <a:lnTo>
                    <a:pt x="8450" y="15967"/>
                  </a:lnTo>
                  <a:lnTo>
                    <a:pt x="8670" y="15915"/>
                  </a:lnTo>
                  <a:lnTo>
                    <a:pt x="8884" y="15855"/>
                  </a:lnTo>
                  <a:lnTo>
                    <a:pt x="9094" y="15784"/>
                  </a:lnTo>
                  <a:lnTo>
                    <a:pt x="9300" y="15703"/>
                  </a:lnTo>
                  <a:lnTo>
                    <a:pt x="9500" y="15612"/>
                  </a:lnTo>
                  <a:lnTo>
                    <a:pt x="9695" y="15513"/>
                  </a:lnTo>
                  <a:lnTo>
                    <a:pt x="9884" y="15405"/>
                  </a:lnTo>
                  <a:lnTo>
                    <a:pt x="10068" y="15287"/>
                  </a:lnTo>
                  <a:lnTo>
                    <a:pt x="10245" y="15161"/>
                  </a:lnTo>
                  <a:lnTo>
                    <a:pt x="10416" y="15027"/>
                  </a:lnTo>
                  <a:lnTo>
                    <a:pt x="10580" y="14885"/>
                  </a:lnTo>
                  <a:lnTo>
                    <a:pt x="10737" y="14735"/>
                  </a:lnTo>
                  <a:lnTo>
                    <a:pt x="10887" y="14579"/>
                  </a:lnTo>
                  <a:lnTo>
                    <a:pt x="11029" y="14415"/>
                  </a:lnTo>
                  <a:lnTo>
                    <a:pt x="11163" y="14243"/>
                  </a:lnTo>
                  <a:lnTo>
                    <a:pt x="11290" y="14067"/>
                  </a:lnTo>
                  <a:lnTo>
                    <a:pt x="11408" y="13884"/>
                  </a:lnTo>
                  <a:lnTo>
                    <a:pt x="11516" y="13694"/>
                  </a:lnTo>
                  <a:lnTo>
                    <a:pt x="11616" y="13500"/>
                  </a:lnTo>
                  <a:lnTo>
                    <a:pt x="11706" y="13300"/>
                  </a:lnTo>
                  <a:lnTo>
                    <a:pt x="11788" y="13094"/>
                  </a:lnTo>
                  <a:lnTo>
                    <a:pt x="11859" y="12885"/>
                  </a:lnTo>
                  <a:lnTo>
                    <a:pt x="11919" y="12671"/>
                  </a:lnTo>
                  <a:lnTo>
                    <a:pt x="11971" y="12452"/>
                  </a:lnTo>
                  <a:lnTo>
                    <a:pt x="12010" y="12229"/>
                  </a:lnTo>
                  <a:lnTo>
                    <a:pt x="12039" y="12003"/>
                  </a:lnTo>
                  <a:lnTo>
                    <a:pt x="12056" y="11775"/>
                  </a:lnTo>
                  <a:lnTo>
                    <a:pt x="12062" y="11542"/>
                  </a:lnTo>
                  <a:lnTo>
                    <a:pt x="12062" y="11040"/>
                  </a:lnTo>
                  <a:lnTo>
                    <a:pt x="12062" y="10036"/>
                  </a:lnTo>
                  <a:lnTo>
                    <a:pt x="12062" y="9534"/>
                  </a:lnTo>
                  <a:lnTo>
                    <a:pt x="12062" y="8029"/>
                  </a:lnTo>
                  <a:lnTo>
                    <a:pt x="12060" y="7952"/>
                  </a:lnTo>
                  <a:lnTo>
                    <a:pt x="12054" y="7875"/>
                  </a:lnTo>
                  <a:lnTo>
                    <a:pt x="12045" y="7800"/>
                  </a:lnTo>
                  <a:lnTo>
                    <a:pt x="12032" y="7726"/>
                  </a:lnTo>
                  <a:lnTo>
                    <a:pt x="12015" y="7653"/>
                  </a:lnTo>
                  <a:lnTo>
                    <a:pt x="11995" y="7581"/>
                  </a:lnTo>
                  <a:lnTo>
                    <a:pt x="11971" y="7511"/>
                  </a:lnTo>
                  <a:lnTo>
                    <a:pt x="11943" y="7443"/>
                  </a:lnTo>
                  <a:lnTo>
                    <a:pt x="11913" y="7377"/>
                  </a:lnTo>
                  <a:lnTo>
                    <a:pt x="11880" y="7311"/>
                  </a:lnTo>
                  <a:lnTo>
                    <a:pt x="11844" y="7248"/>
                  </a:lnTo>
                  <a:lnTo>
                    <a:pt x="11805" y="7187"/>
                  </a:lnTo>
                  <a:lnTo>
                    <a:pt x="11762" y="7129"/>
                  </a:lnTo>
                  <a:lnTo>
                    <a:pt x="11717" y="7072"/>
                  </a:lnTo>
                  <a:lnTo>
                    <a:pt x="11670" y="7016"/>
                  </a:lnTo>
                  <a:lnTo>
                    <a:pt x="11621" y="6964"/>
                  </a:lnTo>
                  <a:lnTo>
                    <a:pt x="11568" y="6915"/>
                  </a:lnTo>
                  <a:lnTo>
                    <a:pt x="11513" y="6868"/>
                  </a:lnTo>
                  <a:lnTo>
                    <a:pt x="11456" y="6823"/>
                  </a:lnTo>
                  <a:lnTo>
                    <a:pt x="11398" y="6780"/>
                  </a:lnTo>
                  <a:lnTo>
                    <a:pt x="11336" y="6741"/>
                  </a:lnTo>
                  <a:lnTo>
                    <a:pt x="11273" y="6705"/>
                  </a:lnTo>
                  <a:lnTo>
                    <a:pt x="11208" y="6672"/>
                  </a:lnTo>
                  <a:lnTo>
                    <a:pt x="11141" y="6642"/>
                  </a:lnTo>
                  <a:lnTo>
                    <a:pt x="11073" y="6615"/>
                  </a:lnTo>
                  <a:lnTo>
                    <a:pt x="11003" y="6592"/>
                  </a:lnTo>
                  <a:lnTo>
                    <a:pt x="10931" y="6571"/>
                  </a:lnTo>
                  <a:lnTo>
                    <a:pt x="10858" y="6555"/>
                  </a:lnTo>
                  <a:lnTo>
                    <a:pt x="10783" y="6541"/>
                  </a:lnTo>
                  <a:lnTo>
                    <a:pt x="10708" y="6532"/>
                  </a:lnTo>
                  <a:lnTo>
                    <a:pt x="10632" y="6526"/>
                  </a:lnTo>
                  <a:lnTo>
                    <a:pt x="10554" y="6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EF509ECE-6EFB-42AD-99E3-1EE723B29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2474913"/>
              <a:ext cx="85725" cy="128588"/>
            </a:xfrm>
            <a:custGeom>
              <a:avLst/>
              <a:gdLst>
                <a:gd name="T0" fmla="*/ 902 w 2010"/>
                <a:gd name="T1" fmla="*/ 5 h 3011"/>
                <a:gd name="T2" fmla="*/ 754 w 2010"/>
                <a:gd name="T3" fmla="*/ 33 h 3011"/>
                <a:gd name="T4" fmla="*/ 614 w 2010"/>
                <a:gd name="T5" fmla="*/ 80 h 3011"/>
                <a:gd name="T6" fmla="*/ 484 w 2010"/>
                <a:gd name="T7" fmla="*/ 146 h 3011"/>
                <a:gd name="T8" fmla="*/ 366 w 2010"/>
                <a:gd name="T9" fmla="*/ 229 h 3011"/>
                <a:gd name="T10" fmla="*/ 261 w 2010"/>
                <a:gd name="T11" fmla="*/ 330 h 3011"/>
                <a:gd name="T12" fmla="*/ 172 w 2010"/>
                <a:gd name="T13" fmla="*/ 443 h 3011"/>
                <a:gd name="T14" fmla="*/ 99 w 2010"/>
                <a:gd name="T15" fmla="*/ 569 h 3011"/>
                <a:gd name="T16" fmla="*/ 45 w 2010"/>
                <a:gd name="T17" fmla="*/ 706 h 3011"/>
                <a:gd name="T18" fmla="*/ 11 w 2010"/>
                <a:gd name="T19" fmla="*/ 852 h 3011"/>
                <a:gd name="T20" fmla="*/ 0 w 2010"/>
                <a:gd name="T21" fmla="*/ 1004 h 3011"/>
                <a:gd name="T22" fmla="*/ 4 w 2010"/>
                <a:gd name="T23" fmla="*/ 1096 h 3011"/>
                <a:gd name="T24" fmla="*/ 16 w 2010"/>
                <a:gd name="T25" fmla="*/ 1202 h 3011"/>
                <a:gd name="T26" fmla="*/ 44 w 2010"/>
                <a:gd name="T27" fmla="*/ 1358 h 3011"/>
                <a:gd name="T28" fmla="*/ 104 w 2010"/>
                <a:gd name="T29" fmla="*/ 1617 h 3011"/>
                <a:gd name="T30" fmla="*/ 183 w 2010"/>
                <a:gd name="T31" fmla="*/ 1892 h 3011"/>
                <a:gd name="T32" fmla="*/ 272 w 2010"/>
                <a:gd name="T33" fmla="*/ 2168 h 3011"/>
                <a:gd name="T34" fmla="*/ 361 w 2010"/>
                <a:gd name="T35" fmla="*/ 2414 h 3011"/>
                <a:gd name="T36" fmla="*/ 417 w 2010"/>
                <a:gd name="T37" fmla="*/ 2545 h 3011"/>
                <a:gd name="T38" fmla="*/ 462 w 2010"/>
                <a:gd name="T39" fmla="*/ 2636 h 3011"/>
                <a:gd name="T40" fmla="*/ 511 w 2010"/>
                <a:gd name="T41" fmla="*/ 2719 h 3011"/>
                <a:gd name="T42" fmla="*/ 567 w 2010"/>
                <a:gd name="T43" fmla="*/ 2795 h 3011"/>
                <a:gd name="T44" fmla="*/ 626 w 2010"/>
                <a:gd name="T45" fmla="*/ 2860 h 3011"/>
                <a:gd name="T46" fmla="*/ 693 w 2010"/>
                <a:gd name="T47" fmla="*/ 2916 h 3011"/>
                <a:gd name="T48" fmla="*/ 767 w 2010"/>
                <a:gd name="T49" fmla="*/ 2959 h 3011"/>
                <a:gd name="T50" fmla="*/ 849 w 2010"/>
                <a:gd name="T51" fmla="*/ 2990 h 3011"/>
                <a:gd name="T52" fmla="*/ 940 w 2010"/>
                <a:gd name="T53" fmla="*/ 3007 h 3011"/>
                <a:gd name="T54" fmla="*/ 1041 w 2010"/>
                <a:gd name="T55" fmla="*/ 3010 h 3011"/>
                <a:gd name="T56" fmla="*/ 1141 w 2010"/>
                <a:gd name="T57" fmla="*/ 2997 h 3011"/>
                <a:gd name="T58" fmla="*/ 1229 w 2010"/>
                <a:gd name="T59" fmla="*/ 2971 h 3011"/>
                <a:gd name="T60" fmla="*/ 1307 w 2010"/>
                <a:gd name="T61" fmla="*/ 2932 h 3011"/>
                <a:gd name="T62" fmla="*/ 1375 w 2010"/>
                <a:gd name="T63" fmla="*/ 2881 h 3011"/>
                <a:gd name="T64" fmla="*/ 1436 w 2010"/>
                <a:gd name="T65" fmla="*/ 2820 h 3011"/>
                <a:gd name="T66" fmla="*/ 1489 w 2010"/>
                <a:gd name="T67" fmla="*/ 2747 h 3011"/>
                <a:gd name="T68" fmla="*/ 1538 w 2010"/>
                <a:gd name="T69" fmla="*/ 2667 h 3011"/>
                <a:gd name="T70" fmla="*/ 1582 w 2010"/>
                <a:gd name="T71" fmla="*/ 2580 h 3011"/>
                <a:gd name="T72" fmla="*/ 1623 w 2010"/>
                <a:gd name="T73" fmla="*/ 2484 h 3011"/>
                <a:gd name="T74" fmla="*/ 1708 w 2010"/>
                <a:gd name="T75" fmla="*/ 2263 h 3011"/>
                <a:gd name="T76" fmla="*/ 1799 w 2010"/>
                <a:gd name="T77" fmla="*/ 1990 h 3011"/>
                <a:gd name="T78" fmla="*/ 1883 w 2010"/>
                <a:gd name="T79" fmla="*/ 1711 h 3011"/>
                <a:gd name="T80" fmla="*/ 1949 w 2010"/>
                <a:gd name="T81" fmla="*/ 1444 h 3011"/>
                <a:gd name="T82" fmla="*/ 1988 w 2010"/>
                <a:gd name="T83" fmla="*/ 1240 h 3011"/>
                <a:gd name="T84" fmla="*/ 2003 w 2010"/>
                <a:gd name="T85" fmla="*/ 1132 h 3011"/>
                <a:gd name="T86" fmla="*/ 2009 w 2010"/>
                <a:gd name="T87" fmla="*/ 1033 h 3011"/>
                <a:gd name="T88" fmla="*/ 2005 w 2010"/>
                <a:gd name="T89" fmla="*/ 902 h 3011"/>
                <a:gd name="T90" fmla="*/ 1978 w 2010"/>
                <a:gd name="T91" fmla="*/ 753 h 3011"/>
                <a:gd name="T92" fmla="*/ 1931 w 2010"/>
                <a:gd name="T93" fmla="*/ 614 h 3011"/>
                <a:gd name="T94" fmla="*/ 1864 w 2010"/>
                <a:gd name="T95" fmla="*/ 484 h 3011"/>
                <a:gd name="T96" fmla="*/ 1780 w 2010"/>
                <a:gd name="T97" fmla="*/ 366 h 3011"/>
                <a:gd name="T98" fmla="*/ 1680 w 2010"/>
                <a:gd name="T99" fmla="*/ 261 h 3011"/>
                <a:gd name="T100" fmla="*/ 1567 w 2010"/>
                <a:gd name="T101" fmla="*/ 172 h 3011"/>
                <a:gd name="T102" fmla="*/ 1440 w 2010"/>
                <a:gd name="T103" fmla="*/ 100 h 3011"/>
                <a:gd name="T104" fmla="*/ 1304 w 2010"/>
                <a:gd name="T105" fmla="*/ 46 h 3011"/>
                <a:gd name="T106" fmla="*/ 1158 w 2010"/>
                <a:gd name="T107" fmla="*/ 11 h 3011"/>
                <a:gd name="T108" fmla="*/ 1005 w 2010"/>
                <a:gd name="T109" fmla="*/ 0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0" h="3011">
                  <a:moveTo>
                    <a:pt x="1005" y="0"/>
                  </a:moveTo>
                  <a:lnTo>
                    <a:pt x="953" y="1"/>
                  </a:lnTo>
                  <a:lnTo>
                    <a:pt x="902" y="5"/>
                  </a:lnTo>
                  <a:lnTo>
                    <a:pt x="852" y="11"/>
                  </a:lnTo>
                  <a:lnTo>
                    <a:pt x="803" y="21"/>
                  </a:lnTo>
                  <a:lnTo>
                    <a:pt x="754" y="33"/>
                  </a:lnTo>
                  <a:lnTo>
                    <a:pt x="706" y="46"/>
                  </a:lnTo>
                  <a:lnTo>
                    <a:pt x="659" y="62"/>
                  </a:lnTo>
                  <a:lnTo>
                    <a:pt x="614" y="80"/>
                  </a:lnTo>
                  <a:lnTo>
                    <a:pt x="570" y="100"/>
                  </a:lnTo>
                  <a:lnTo>
                    <a:pt x="526" y="122"/>
                  </a:lnTo>
                  <a:lnTo>
                    <a:pt x="484" y="146"/>
                  </a:lnTo>
                  <a:lnTo>
                    <a:pt x="443" y="172"/>
                  </a:lnTo>
                  <a:lnTo>
                    <a:pt x="404" y="200"/>
                  </a:lnTo>
                  <a:lnTo>
                    <a:pt x="366" y="229"/>
                  </a:lnTo>
                  <a:lnTo>
                    <a:pt x="330" y="261"/>
                  </a:lnTo>
                  <a:lnTo>
                    <a:pt x="294" y="294"/>
                  </a:lnTo>
                  <a:lnTo>
                    <a:pt x="261" y="330"/>
                  </a:lnTo>
                  <a:lnTo>
                    <a:pt x="229" y="366"/>
                  </a:lnTo>
                  <a:lnTo>
                    <a:pt x="200" y="404"/>
                  </a:lnTo>
                  <a:lnTo>
                    <a:pt x="172" y="443"/>
                  </a:lnTo>
                  <a:lnTo>
                    <a:pt x="146" y="484"/>
                  </a:lnTo>
                  <a:lnTo>
                    <a:pt x="121" y="526"/>
                  </a:lnTo>
                  <a:lnTo>
                    <a:pt x="99" y="569"/>
                  </a:lnTo>
                  <a:lnTo>
                    <a:pt x="79" y="614"/>
                  </a:lnTo>
                  <a:lnTo>
                    <a:pt x="61" y="659"/>
                  </a:lnTo>
                  <a:lnTo>
                    <a:pt x="45" y="706"/>
                  </a:lnTo>
                  <a:lnTo>
                    <a:pt x="31" y="753"/>
                  </a:lnTo>
                  <a:lnTo>
                    <a:pt x="20" y="802"/>
                  </a:lnTo>
                  <a:lnTo>
                    <a:pt x="11" y="852"/>
                  </a:lnTo>
                  <a:lnTo>
                    <a:pt x="5" y="902"/>
                  </a:lnTo>
                  <a:lnTo>
                    <a:pt x="1" y="953"/>
                  </a:lnTo>
                  <a:lnTo>
                    <a:pt x="0" y="1004"/>
                  </a:lnTo>
                  <a:lnTo>
                    <a:pt x="0" y="1033"/>
                  </a:lnTo>
                  <a:lnTo>
                    <a:pt x="2" y="1064"/>
                  </a:lnTo>
                  <a:lnTo>
                    <a:pt x="4" y="1096"/>
                  </a:lnTo>
                  <a:lnTo>
                    <a:pt x="7" y="1131"/>
                  </a:lnTo>
                  <a:lnTo>
                    <a:pt x="12" y="1166"/>
                  </a:lnTo>
                  <a:lnTo>
                    <a:pt x="16" y="1202"/>
                  </a:lnTo>
                  <a:lnTo>
                    <a:pt x="22" y="1239"/>
                  </a:lnTo>
                  <a:lnTo>
                    <a:pt x="29" y="1278"/>
                  </a:lnTo>
                  <a:lnTo>
                    <a:pt x="44" y="1358"/>
                  </a:lnTo>
                  <a:lnTo>
                    <a:pt x="61" y="1442"/>
                  </a:lnTo>
                  <a:lnTo>
                    <a:pt x="82" y="1528"/>
                  </a:lnTo>
                  <a:lnTo>
                    <a:pt x="104" y="1617"/>
                  </a:lnTo>
                  <a:lnTo>
                    <a:pt x="128" y="1708"/>
                  </a:lnTo>
                  <a:lnTo>
                    <a:pt x="156" y="1800"/>
                  </a:lnTo>
                  <a:lnTo>
                    <a:pt x="183" y="1892"/>
                  </a:lnTo>
                  <a:lnTo>
                    <a:pt x="212" y="1986"/>
                  </a:lnTo>
                  <a:lnTo>
                    <a:pt x="242" y="2078"/>
                  </a:lnTo>
                  <a:lnTo>
                    <a:pt x="272" y="2168"/>
                  </a:lnTo>
                  <a:lnTo>
                    <a:pt x="303" y="2258"/>
                  </a:lnTo>
                  <a:lnTo>
                    <a:pt x="335" y="2345"/>
                  </a:lnTo>
                  <a:lnTo>
                    <a:pt x="361" y="2414"/>
                  </a:lnTo>
                  <a:lnTo>
                    <a:pt x="388" y="2480"/>
                  </a:lnTo>
                  <a:lnTo>
                    <a:pt x="402" y="2513"/>
                  </a:lnTo>
                  <a:lnTo>
                    <a:pt x="417" y="2545"/>
                  </a:lnTo>
                  <a:lnTo>
                    <a:pt x="431" y="2576"/>
                  </a:lnTo>
                  <a:lnTo>
                    <a:pt x="446" y="2606"/>
                  </a:lnTo>
                  <a:lnTo>
                    <a:pt x="462" y="2636"/>
                  </a:lnTo>
                  <a:lnTo>
                    <a:pt x="478" y="2664"/>
                  </a:lnTo>
                  <a:lnTo>
                    <a:pt x="494" y="2692"/>
                  </a:lnTo>
                  <a:lnTo>
                    <a:pt x="511" y="2719"/>
                  </a:lnTo>
                  <a:lnTo>
                    <a:pt x="530" y="2745"/>
                  </a:lnTo>
                  <a:lnTo>
                    <a:pt x="548" y="2770"/>
                  </a:lnTo>
                  <a:lnTo>
                    <a:pt x="567" y="2795"/>
                  </a:lnTo>
                  <a:lnTo>
                    <a:pt x="586" y="2818"/>
                  </a:lnTo>
                  <a:lnTo>
                    <a:pt x="606" y="2840"/>
                  </a:lnTo>
                  <a:lnTo>
                    <a:pt x="626" y="2860"/>
                  </a:lnTo>
                  <a:lnTo>
                    <a:pt x="648" y="2880"/>
                  </a:lnTo>
                  <a:lnTo>
                    <a:pt x="670" y="2898"/>
                  </a:lnTo>
                  <a:lnTo>
                    <a:pt x="693" y="2916"/>
                  </a:lnTo>
                  <a:lnTo>
                    <a:pt x="717" y="2931"/>
                  </a:lnTo>
                  <a:lnTo>
                    <a:pt x="742" y="2946"/>
                  </a:lnTo>
                  <a:lnTo>
                    <a:pt x="767" y="2959"/>
                  </a:lnTo>
                  <a:lnTo>
                    <a:pt x="793" y="2971"/>
                  </a:lnTo>
                  <a:lnTo>
                    <a:pt x="821" y="2981"/>
                  </a:lnTo>
                  <a:lnTo>
                    <a:pt x="849" y="2990"/>
                  </a:lnTo>
                  <a:lnTo>
                    <a:pt x="878" y="2997"/>
                  </a:lnTo>
                  <a:lnTo>
                    <a:pt x="909" y="3003"/>
                  </a:lnTo>
                  <a:lnTo>
                    <a:pt x="940" y="3007"/>
                  </a:lnTo>
                  <a:lnTo>
                    <a:pt x="972" y="3010"/>
                  </a:lnTo>
                  <a:lnTo>
                    <a:pt x="1005" y="3011"/>
                  </a:lnTo>
                  <a:lnTo>
                    <a:pt x="1041" y="3010"/>
                  </a:lnTo>
                  <a:lnTo>
                    <a:pt x="1075" y="3007"/>
                  </a:lnTo>
                  <a:lnTo>
                    <a:pt x="1109" y="3003"/>
                  </a:lnTo>
                  <a:lnTo>
                    <a:pt x="1141" y="2997"/>
                  </a:lnTo>
                  <a:lnTo>
                    <a:pt x="1172" y="2990"/>
                  </a:lnTo>
                  <a:lnTo>
                    <a:pt x="1201" y="2981"/>
                  </a:lnTo>
                  <a:lnTo>
                    <a:pt x="1229" y="2971"/>
                  </a:lnTo>
                  <a:lnTo>
                    <a:pt x="1256" y="2960"/>
                  </a:lnTo>
                  <a:lnTo>
                    <a:pt x="1281" y="2947"/>
                  </a:lnTo>
                  <a:lnTo>
                    <a:pt x="1307" y="2932"/>
                  </a:lnTo>
                  <a:lnTo>
                    <a:pt x="1331" y="2916"/>
                  </a:lnTo>
                  <a:lnTo>
                    <a:pt x="1354" y="2899"/>
                  </a:lnTo>
                  <a:lnTo>
                    <a:pt x="1375" y="2881"/>
                  </a:lnTo>
                  <a:lnTo>
                    <a:pt x="1396" y="2862"/>
                  </a:lnTo>
                  <a:lnTo>
                    <a:pt x="1416" y="2841"/>
                  </a:lnTo>
                  <a:lnTo>
                    <a:pt x="1436" y="2820"/>
                  </a:lnTo>
                  <a:lnTo>
                    <a:pt x="1454" y="2797"/>
                  </a:lnTo>
                  <a:lnTo>
                    <a:pt x="1472" y="2772"/>
                  </a:lnTo>
                  <a:lnTo>
                    <a:pt x="1489" y="2747"/>
                  </a:lnTo>
                  <a:lnTo>
                    <a:pt x="1507" y="2722"/>
                  </a:lnTo>
                  <a:lnTo>
                    <a:pt x="1523" y="2695"/>
                  </a:lnTo>
                  <a:lnTo>
                    <a:pt x="1538" y="2667"/>
                  </a:lnTo>
                  <a:lnTo>
                    <a:pt x="1554" y="2639"/>
                  </a:lnTo>
                  <a:lnTo>
                    <a:pt x="1568" y="2610"/>
                  </a:lnTo>
                  <a:lnTo>
                    <a:pt x="1582" y="2580"/>
                  </a:lnTo>
                  <a:lnTo>
                    <a:pt x="1596" y="2549"/>
                  </a:lnTo>
                  <a:lnTo>
                    <a:pt x="1610" y="2517"/>
                  </a:lnTo>
                  <a:lnTo>
                    <a:pt x="1623" y="2484"/>
                  </a:lnTo>
                  <a:lnTo>
                    <a:pt x="1649" y="2418"/>
                  </a:lnTo>
                  <a:lnTo>
                    <a:pt x="1675" y="2350"/>
                  </a:lnTo>
                  <a:lnTo>
                    <a:pt x="1708" y="2263"/>
                  </a:lnTo>
                  <a:lnTo>
                    <a:pt x="1739" y="2173"/>
                  </a:lnTo>
                  <a:lnTo>
                    <a:pt x="1769" y="2082"/>
                  </a:lnTo>
                  <a:lnTo>
                    <a:pt x="1799" y="1990"/>
                  </a:lnTo>
                  <a:lnTo>
                    <a:pt x="1828" y="1896"/>
                  </a:lnTo>
                  <a:lnTo>
                    <a:pt x="1856" y="1803"/>
                  </a:lnTo>
                  <a:lnTo>
                    <a:pt x="1883" y="1711"/>
                  </a:lnTo>
                  <a:lnTo>
                    <a:pt x="1907" y="1620"/>
                  </a:lnTo>
                  <a:lnTo>
                    <a:pt x="1929" y="1531"/>
                  </a:lnTo>
                  <a:lnTo>
                    <a:pt x="1949" y="1444"/>
                  </a:lnTo>
                  <a:lnTo>
                    <a:pt x="1967" y="1359"/>
                  </a:lnTo>
                  <a:lnTo>
                    <a:pt x="1982" y="1279"/>
                  </a:lnTo>
                  <a:lnTo>
                    <a:pt x="1988" y="1240"/>
                  </a:lnTo>
                  <a:lnTo>
                    <a:pt x="1994" y="1203"/>
                  </a:lnTo>
                  <a:lnTo>
                    <a:pt x="1998" y="1167"/>
                  </a:lnTo>
                  <a:lnTo>
                    <a:pt x="2003" y="1132"/>
                  </a:lnTo>
                  <a:lnTo>
                    <a:pt x="2006" y="1097"/>
                  </a:lnTo>
                  <a:lnTo>
                    <a:pt x="2008" y="1064"/>
                  </a:lnTo>
                  <a:lnTo>
                    <a:pt x="2009" y="1033"/>
                  </a:lnTo>
                  <a:lnTo>
                    <a:pt x="2010" y="1004"/>
                  </a:lnTo>
                  <a:lnTo>
                    <a:pt x="2009" y="953"/>
                  </a:lnTo>
                  <a:lnTo>
                    <a:pt x="2005" y="902"/>
                  </a:lnTo>
                  <a:lnTo>
                    <a:pt x="1998" y="852"/>
                  </a:lnTo>
                  <a:lnTo>
                    <a:pt x="1990" y="802"/>
                  </a:lnTo>
                  <a:lnTo>
                    <a:pt x="1978" y="753"/>
                  </a:lnTo>
                  <a:lnTo>
                    <a:pt x="1965" y="706"/>
                  </a:lnTo>
                  <a:lnTo>
                    <a:pt x="1949" y="659"/>
                  </a:lnTo>
                  <a:lnTo>
                    <a:pt x="1931" y="614"/>
                  </a:lnTo>
                  <a:lnTo>
                    <a:pt x="1911" y="569"/>
                  </a:lnTo>
                  <a:lnTo>
                    <a:pt x="1889" y="526"/>
                  </a:lnTo>
                  <a:lnTo>
                    <a:pt x="1864" y="484"/>
                  </a:lnTo>
                  <a:lnTo>
                    <a:pt x="1838" y="443"/>
                  </a:lnTo>
                  <a:lnTo>
                    <a:pt x="1810" y="404"/>
                  </a:lnTo>
                  <a:lnTo>
                    <a:pt x="1780" y="366"/>
                  </a:lnTo>
                  <a:lnTo>
                    <a:pt x="1749" y="330"/>
                  </a:lnTo>
                  <a:lnTo>
                    <a:pt x="1716" y="294"/>
                  </a:lnTo>
                  <a:lnTo>
                    <a:pt x="1680" y="261"/>
                  </a:lnTo>
                  <a:lnTo>
                    <a:pt x="1644" y="229"/>
                  </a:lnTo>
                  <a:lnTo>
                    <a:pt x="1606" y="200"/>
                  </a:lnTo>
                  <a:lnTo>
                    <a:pt x="1567" y="172"/>
                  </a:lnTo>
                  <a:lnTo>
                    <a:pt x="1526" y="146"/>
                  </a:lnTo>
                  <a:lnTo>
                    <a:pt x="1484" y="122"/>
                  </a:lnTo>
                  <a:lnTo>
                    <a:pt x="1440" y="100"/>
                  </a:lnTo>
                  <a:lnTo>
                    <a:pt x="1396" y="80"/>
                  </a:lnTo>
                  <a:lnTo>
                    <a:pt x="1351" y="62"/>
                  </a:lnTo>
                  <a:lnTo>
                    <a:pt x="1304" y="46"/>
                  </a:lnTo>
                  <a:lnTo>
                    <a:pt x="1256" y="33"/>
                  </a:lnTo>
                  <a:lnTo>
                    <a:pt x="1207" y="21"/>
                  </a:lnTo>
                  <a:lnTo>
                    <a:pt x="1158" y="11"/>
                  </a:lnTo>
                  <a:lnTo>
                    <a:pt x="1108" y="5"/>
                  </a:lnTo>
                  <a:lnTo>
                    <a:pt x="1056" y="1"/>
                  </a:lnTo>
                  <a:lnTo>
                    <a:pt x="10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6399957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12" grpId="0" animBg="1"/>
      <p:bldP spid="126" grpId="0" animBg="1"/>
      <p:bldP spid="153" grpId="0"/>
      <p:bldP spid="155" grpId="0"/>
      <p:bldP spid="157" grpId="0"/>
      <p:bldP spid="159" grpId="0"/>
      <p:bldP spid="1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25186" y="335165"/>
            <a:ext cx="6786814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구조와 원리 </a:t>
            </a:r>
            <a:r>
              <a:rPr lang="id-ID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Structure and Principle of PUF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9120" y="3472092"/>
            <a:ext cx="1404153" cy="307777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endParaRPr lang="id-ID" sz="1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7786" y="4083616"/>
            <a:ext cx="244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동일한 입력에도 다른 값을</a:t>
            </a:r>
            <a:endParaRPr lang="en-US" altLang="ko-KR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출력하는 구조를 가진 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4547" y="3840115"/>
            <a:ext cx="2273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Physical Unclonable Function</a:t>
            </a:r>
            <a:endParaRPr lang="id-ID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7857" y="3472092"/>
            <a:ext cx="1515680" cy="307777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지문 인식</a:t>
            </a:r>
            <a:endParaRPr lang="id-ID" sz="1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2286" y="4083616"/>
            <a:ext cx="244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지문마다 고유 패턴이 존재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광학식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정전용량식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초음파 방식</a:t>
            </a:r>
            <a:endParaRPr lang="id-ID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9047" y="3840115"/>
            <a:ext cx="2273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Fingerprint Certification</a:t>
            </a:r>
            <a:endParaRPr lang="id-ID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6220" y="3472092"/>
            <a:ext cx="1404153" cy="307777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비밀번호</a:t>
            </a:r>
            <a:endParaRPr lang="id-ID" sz="1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4886" y="4083616"/>
            <a:ext cx="244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숫자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대문자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소문자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특수문자</a:t>
            </a:r>
            <a:endParaRPr lang="en-US" altLang="ko-KR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최대한 긴 비밀번호 사용</a:t>
            </a:r>
            <a:endParaRPr lang="id-ID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41647" y="3840115"/>
            <a:ext cx="2273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Password</a:t>
            </a:r>
            <a:endParaRPr lang="id-ID" sz="1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703023" y="4882705"/>
            <a:ext cx="2008925" cy="1175311"/>
            <a:chOff x="552154" y="4881515"/>
            <a:chExt cx="2008925" cy="1175311"/>
          </a:xfrm>
        </p:grpSpPr>
        <p:sp>
          <p:nvSpPr>
            <p:cNvPr id="45" name="TextBox 44"/>
            <p:cNvSpPr txBox="1"/>
            <p:nvPr/>
          </p:nvSpPr>
          <p:spPr>
            <a:xfrm>
              <a:off x="552155" y="4881515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Use Rate</a:t>
              </a:r>
              <a:endParaRPr lang="id-ID" sz="11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63575" y="5178425"/>
              <a:ext cx="1852168" cy="50800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63576" y="5178424"/>
              <a:ext cx="602568" cy="5796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47"/>
            <p:cNvSpPr/>
            <p:nvPr/>
          </p:nvSpPr>
          <p:spPr>
            <a:xfrm>
              <a:off x="1197796" y="5142260"/>
              <a:ext cx="135731" cy="135731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2155" y="5271690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Security</a:t>
              </a:r>
              <a:endParaRPr lang="id-ID" sz="11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63575" y="5568600"/>
              <a:ext cx="1852168" cy="50800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63576" y="5568600"/>
              <a:ext cx="1852166" cy="4571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Oval 51"/>
            <p:cNvSpPr/>
            <p:nvPr/>
          </p:nvSpPr>
          <p:spPr>
            <a:xfrm>
              <a:off x="2425348" y="5522008"/>
              <a:ext cx="135731" cy="135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2154" y="5661865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Convenience</a:t>
              </a:r>
              <a:endParaRPr lang="id-ID" sz="11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63574" y="5958775"/>
              <a:ext cx="1852168" cy="50800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63576" y="5958775"/>
              <a:ext cx="1517576" cy="4571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Oval 55"/>
            <p:cNvSpPr/>
            <p:nvPr/>
          </p:nvSpPr>
          <p:spPr>
            <a:xfrm>
              <a:off x="2118185" y="5921095"/>
              <a:ext cx="135731" cy="13573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689808" y="4880325"/>
            <a:ext cx="1990755" cy="1168579"/>
            <a:chOff x="552154" y="4881515"/>
            <a:chExt cx="1990755" cy="1168579"/>
          </a:xfrm>
        </p:grpSpPr>
        <p:sp>
          <p:nvSpPr>
            <p:cNvPr id="84" name="TextBox 83"/>
            <p:cNvSpPr txBox="1"/>
            <p:nvPr/>
          </p:nvSpPr>
          <p:spPr>
            <a:xfrm>
              <a:off x="552155" y="4881515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Use Rate</a:t>
              </a:r>
              <a:endParaRPr lang="id-ID" altLang="ko-KR" sz="11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63575" y="5178425"/>
              <a:ext cx="1852168" cy="50800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63575" y="5178425"/>
              <a:ext cx="1459145" cy="457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Oval 86"/>
            <p:cNvSpPr/>
            <p:nvPr/>
          </p:nvSpPr>
          <p:spPr>
            <a:xfrm>
              <a:off x="2076786" y="5135054"/>
              <a:ext cx="135731" cy="135731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2155" y="5271690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Security</a:t>
              </a:r>
              <a:endParaRPr lang="id-ID" altLang="ko-KR" sz="11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63575" y="5568600"/>
              <a:ext cx="1852168" cy="50800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63576" y="5568600"/>
              <a:ext cx="1298527" cy="4571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1" name="Oval 90"/>
            <p:cNvSpPr/>
            <p:nvPr/>
          </p:nvSpPr>
          <p:spPr>
            <a:xfrm>
              <a:off x="1918844" y="5533300"/>
              <a:ext cx="135731" cy="135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52154" y="5661865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Convenience</a:t>
              </a:r>
              <a:endParaRPr lang="id-ID" altLang="ko-KR" sz="11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63574" y="5958775"/>
              <a:ext cx="1852168" cy="50800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63576" y="5958775"/>
              <a:ext cx="1751456" cy="469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5" name="Oval 94"/>
            <p:cNvSpPr/>
            <p:nvPr/>
          </p:nvSpPr>
          <p:spPr>
            <a:xfrm>
              <a:off x="2407178" y="5914363"/>
              <a:ext cx="135731" cy="13573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701600" y="4881515"/>
            <a:ext cx="2013227" cy="1167388"/>
            <a:chOff x="552154" y="4881515"/>
            <a:chExt cx="2013227" cy="1167388"/>
          </a:xfrm>
        </p:grpSpPr>
        <p:sp>
          <p:nvSpPr>
            <p:cNvPr id="97" name="TextBox 96"/>
            <p:cNvSpPr txBox="1"/>
            <p:nvPr/>
          </p:nvSpPr>
          <p:spPr>
            <a:xfrm>
              <a:off x="552155" y="4881515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Use Rate</a:t>
              </a:r>
              <a:endParaRPr lang="id-ID" altLang="ko-KR" sz="11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663575" y="5178425"/>
              <a:ext cx="1852168" cy="50800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63576" y="5178425"/>
              <a:ext cx="1852166" cy="496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0" name="Oval 99"/>
            <p:cNvSpPr/>
            <p:nvPr/>
          </p:nvSpPr>
          <p:spPr>
            <a:xfrm>
              <a:off x="2429650" y="5141935"/>
              <a:ext cx="135731" cy="135731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52155" y="5271690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Security</a:t>
              </a:r>
              <a:endParaRPr lang="id-ID" altLang="ko-KR" sz="11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63575" y="5568600"/>
              <a:ext cx="1852168" cy="50800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3576" y="5568599"/>
              <a:ext cx="888753" cy="5199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4" name="Oval 103"/>
            <p:cNvSpPr/>
            <p:nvPr/>
          </p:nvSpPr>
          <p:spPr>
            <a:xfrm>
              <a:off x="1519041" y="5521053"/>
              <a:ext cx="135731" cy="135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154" y="5661865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Convenience</a:t>
              </a:r>
              <a:endParaRPr lang="id-ID" altLang="ko-KR" sz="11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63574" y="5958775"/>
              <a:ext cx="1852168" cy="50800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63575" y="5958775"/>
              <a:ext cx="732267" cy="4571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60016" y="5913172"/>
              <a:ext cx="135731" cy="13573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75721711-8110-475F-9E05-0CEDCAD3F63D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2" r="21342"/>
          <a:stretch>
            <a:fillRect/>
          </a:stretch>
        </p:blipFill>
        <p:spPr/>
      </p:pic>
      <p:pic>
        <p:nvPicPr>
          <p:cNvPr id="57" name="그림 개체 틀 56">
            <a:extLst>
              <a:ext uri="{FF2B5EF4-FFF2-40B4-BE49-F238E27FC236}">
                <a16:creationId xmlns:a16="http://schemas.microsoft.com/office/drawing/2014/main" id="{D9CE5C23-6CC9-49A5-8983-B7C14A00AA3D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6" r="16606"/>
          <a:stretch>
            <a:fillRect/>
          </a:stretch>
        </p:blipFill>
        <p:spPr/>
      </p:pic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14824710-0AE2-4B55-9BAA-001F53A4B956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2" r="9922"/>
          <a:stretch>
            <a:fillRect/>
          </a:stretch>
        </p:blipFill>
        <p:spPr/>
      </p:pic>
      <p:grpSp>
        <p:nvGrpSpPr>
          <p:cNvPr id="77" name="Group 4">
            <a:extLst>
              <a:ext uri="{FF2B5EF4-FFF2-40B4-BE49-F238E27FC236}">
                <a16:creationId xmlns:a16="http://schemas.microsoft.com/office/drawing/2014/main" id="{90094406-B589-420E-A48D-F0AA76E9B3FE}"/>
              </a:ext>
            </a:extLst>
          </p:cNvPr>
          <p:cNvGrpSpPr/>
          <p:nvPr/>
        </p:nvGrpSpPr>
        <p:grpSpPr>
          <a:xfrm>
            <a:off x="699907" y="1908683"/>
            <a:ext cx="1951037" cy="4095811"/>
            <a:chOff x="4060225" y="1872171"/>
            <a:chExt cx="1951037" cy="4095811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FA6333E-08FF-4F66-9321-A6CFC3F8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5" y="1872171"/>
              <a:ext cx="1951037" cy="4095811"/>
            </a:xfrm>
            <a:custGeom>
              <a:avLst/>
              <a:gdLst>
                <a:gd name="T0" fmla="*/ 1279 w 1281"/>
                <a:gd name="T1" fmla="*/ 2664 h 2810"/>
                <a:gd name="T2" fmla="*/ 1273 w 1281"/>
                <a:gd name="T3" fmla="*/ 2695 h 2810"/>
                <a:gd name="T4" fmla="*/ 1261 w 1281"/>
                <a:gd name="T5" fmla="*/ 2725 h 2810"/>
                <a:gd name="T6" fmla="*/ 1243 w 1281"/>
                <a:gd name="T7" fmla="*/ 2751 h 2810"/>
                <a:gd name="T8" fmla="*/ 1222 w 1281"/>
                <a:gd name="T9" fmla="*/ 2772 h 2810"/>
                <a:gd name="T10" fmla="*/ 1196 w 1281"/>
                <a:gd name="T11" fmla="*/ 2791 h 2810"/>
                <a:gd name="T12" fmla="*/ 1166 w 1281"/>
                <a:gd name="T13" fmla="*/ 2802 h 2810"/>
                <a:gd name="T14" fmla="*/ 1135 w 1281"/>
                <a:gd name="T15" fmla="*/ 2809 h 2810"/>
                <a:gd name="T16" fmla="*/ 163 w 1281"/>
                <a:gd name="T17" fmla="*/ 2810 h 2810"/>
                <a:gd name="T18" fmla="*/ 130 w 1281"/>
                <a:gd name="T19" fmla="*/ 2807 h 2810"/>
                <a:gd name="T20" fmla="*/ 100 w 1281"/>
                <a:gd name="T21" fmla="*/ 2797 h 2810"/>
                <a:gd name="T22" fmla="*/ 72 w 1281"/>
                <a:gd name="T23" fmla="*/ 2782 h 2810"/>
                <a:gd name="T24" fmla="*/ 47 w 1281"/>
                <a:gd name="T25" fmla="*/ 2763 h 2810"/>
                <a:gd name="T26" fmla="*/ 28 w 1281"/>
                <a:gd name="T27" fmla="*/ 2738 h 2810"/>
                <a:gd name="T28" fmla="*/ 13 w 1281"/>
                <a:gd name="T29" fmla="*/ 2710 h 2810"/>
                <a:gd name="T30" fmla="*/ 3 w 1281"/>
                <a:gd name="T31" fmla="*/ 2680 h 2810"/>
                <a:gd name="T32" fmla="*/ 0 w 1281"/>
                <a:gd name="T33" fmla="*/ 2647 h 2810"/>
                <a:gd name="T34" fmla="*/ 1 w 1281"/>
                <a:gd name="T35" fmla="*/ 147 h 2810"/>
                <a:gd name="T36" fmla="*/ 8 w 1281"/>
                <a:gd name="T37" fmla="*/ 115 h 2810"/>
                <a:gd name="T38" fmla="*/ 19 w 1281"/>
                <a:gd name="T39" fmla="*/ 86 h 2810"/>
                <a:gd name="T40" fmla="*/ 38 w 1281"/>
                <a:gd name="T41" fmla="*/ 60 h 2810"/>
                <a:gd name="T42" fmla="*/ 59 w 1281"/>
                <a:gd name="T43" fmla="*/ 38 h 2810"/>
                <a:gd name="T44" fmla="*/ 85 w 1281"/>
                <a:gd name="T45" fmla="*/ 21 h 2810"/>
                <a:gd name="T46" fmla="*/ 115 w 1281"/>
                <a:gd name="T47" fmla="*/ 8 h 2810"/>
                <a:gd name="T48" fmla="*/ 146 w 1281"/>
                <a:gd name="T49" fmla="*/ 1 h 2810"/>
                <a:gd name="T50" fmla="*/ 1118 w 1281"/>
                <a:gd name="T51" fmla="*/ 0 h 2810"/>
                <a:gd name="T52" fmla="*/ 1151 w 1281"/>
                <a:gd name="T53" fmla="*/ 4 h 2810"/>
                <a:gd name="T54" fmla="*/ 1181 w 1281"/>
                <a:gd name="T55" fmla="*/ 13 h 2810"/>
                <a:gd name="T56" fmla="*/ 1209 w 1281"/>
                <a:gd name="T57" fmla="*/ 28 h 2810"/>
                <a:gd name="T58" fmla="*/ 1233 w 1281"/>
                <a:gd name="T59" fmla="*/ 48 h 2810"/>
                <a:gd name="T60" fmla="*/ 1253 w 1281"/>
                <a:gd name="T61" fmla="*/ 72 h 2810"/>
                <a:gd name="T62" fmla="*/ 1268 w 1281"/>
                <a:gd name="T63" fmla="*/ 100 h 2810"/>
                <a:gd name="T64" fmla="*/ 1277 w 1281"/>
                <a:gd name="T65" fmla="*/ 131 h 2810"/>
                <a:gd name="T66" fmla="*/ 1281 w 1281"/>
                <a:gd name="T67" fmla="*/ 163 h 2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81" h="2810">
                  <a:moveTo>
                    <a:pt x="1281" y="2647"/>
                  </a:moveTo>
                  <a:lnTo>
                    <a:pt x="1279" y="2664"/>
                  </a:lnTo>
                  <a:lnTo>
                    <a:pt x="1277" y="2680"/>
                  </a:lnTo>
                  <a:lnTo>
                    <a:pt x="1273" y="2695"/>
                  </a:lnTo>
                  <a:lnTo>
                    <a:pt x="1268" y="2710"/>
                  </a:lnTo>
                  <a:lnTo>
                    <a:pt x="1261" y="2725"/>
                  </a:lnTo>
                  <a:lnTo>
                    <a:pt x="1253" y="2738"/>
                  </a:lnTo>
                  <a:lnTo>
                    <a:pt x="1243" y="2751"/>
                  </a:lnTo>
                  <a:lnTo>
                    <a:pt x="1233" y="2763"/>
                  </a:lnTo>
                  <a:lnTo>
                    <a:pt x="1222" y="2772"/>
                  </a:lnTo>
                  <a:lnTo>
                    <a:pt x="1209" y="2782"/>
                  </a:lnTo>
                  <a:lnTo>
                    <a:pt x="1196" y="2791"/>
                  </a:lnTo>
                  <a:lnTo>
                    <a:pt x="1181" y="2797"/>
                  </a:lnTo>
                  <a:lnTo>
                    <a:pt x="1166" y="2802"/>
                  </a:lnTo>
                  <a:lnTo>
                    <a:pt x="1151" y="2807"/>
                  </a:lnTo>
                  <a:lnTo>
                    <a:pt x="1135" y="2809"/>
                  </a:lnTo>
                  <a:lnTo>
                    <a:pt x="1118" y="2810"/>
                  </a:lnTo>
                  <a:lnTo>
                    <a:pt x="163" y="2810"/>
                  </a:lnTo>
                  <a:lnTo>
                    <a:pt x="146" y="2809"/>
                  </a:lnTo>
                  <a:lnTo>
                    <a:pt x="130" y="2807"/>
                  </a:lnTo>
                  <a:lnTo>
                    <a:pt x="115" y="2802"/>
                  </a:lnTo>
                  <a:lnTo>
                    <a:pt x="100" y="2797"/>
                  </a:lnTo>
                  <a:lnTo>
                    <a:pt x="85" y="2791"/>
                  </a:lnTo>
                  <a:lnTo>
                    <a:pt x="72" y="2782"/>
                  </a:lnTo>
                  <a:lnTo>
                    <a:pt x="59" y="2772"/>
                  </a:lnTo>
                  <a:lnTo>
                    <a:pt x="47" y="2763"/>
                  </a:lnTo>
                  <a:lnTo>
                    <a:pt x="38" y="2751"/>
                  </a:lnTo>
                  <a:lnTo>
                    <a:pt x="28" y="2738"/>
                  </a:lnTo>
                  <a:lnTo>
                    <a:pt x="19" y="2725"/>
                  </a:lnTo>
                  <a:lnTo>
                    <a:pt x="13" y="2710"/>
                  </a:lnTo>
                  <a:lnTo>
                    <a:pt x="8" y="2695"/>
                  </a:lnTo>
                  <a:lnTo>
                    <a:pt x="3" y="2680"/>
                  </a:lnTo>
                  <a:lnTo>
                    <a:pt x="1" y="2664"/>
                  </a:lnTo>
                  <a:lnTo>
                    <a:pt x="0" y="2647"/>
                  </a:lnTo>
                  <a:lnTo>
                    <a:pt x="0" y="163"/>
                  </a:lnTo>
                  <a:lnTo>
                    <a:pt x="1" y="147"/>
                  </a:lnTo>
                  <a:lnTo>
                    <a:pt x="3" y="131"/>
                  </a:lnTo>
                  <a:lnTo>
                    <a:pt x="8" y="115"/>
                  </a:lnTo>
                  <a:lnTo>
                    <a:pt x="13" y="100"/>
                  </a:lnTo>
                  <a:lnTo>
                    <a:pt x="19" y="86"/>
                  </a:lnTo>
                  <a:lnTo>
                    <a:pt x="28" y="72"/>
                  </a:lnTo>
                  <a:lnTo>
                    <a:pt x="38" y="60"/>
                  </a:lnTo>
                  <a:lnTo>
                    <a:pt x="47" y="48"/>
                  </a:lnTo>
                  <a:lnTo>
                    <a:pt x="59" y="38"/>
                  </a:lnTo>
                  <a:lnTo>
                    <a:pt x="72" y="28"/>
                  </a:lnTo>
                  <a:lnTo>
                    <a:pt x="85" y="21"/>
                  </a:lnTo>
                  <a:lnTo>
                    <a:pt x="100" y="13"/>
                  </a:lnTo>
                  <a:lnTo>
                    <a:pt x="115" y="8"/>
                  </a:lnTo>
                  <a:lnTo>
                    <a:pt x="130" y="4"/>
                  </a:lnTo>
                  <a:lnTo>
                    <a:pt x="146" y="1"/>
                  </a:lnTo>
                  <a:lnTo>
                    <a:pt x="163" y="0"/>
                  </a:lnTo>
                  <a:lnTo>
                    <a:pt x="1118" y="0"/>
                  </a:lnTo>
                  <a:lnTo>
                    <a:pt x="1135" y="1"/>
                  </a:lnTo>
                  <a:lnTo>
                    <a:pt x="1151" y="4"/>
                  </a:lnTo>
                  <a:lnTo>
                    <a:pt x="1166" y="8"/>
                  </a:lnTo>
                  <a:lnTo>
                    <a:pt x="1181" y="13"/>
                  </a:lnTo>
                  <a:lnTo>
                    <a:pt x="1196" y="21"/>
                  </a:lnTo>
                  <a:lnTo>
                    <a:pt x="1209" y="28"/>
                  </a:lnTo>
                  <a:lnTo>
                    <a:pt x="1222" y="38"/>
                  </a:lnTo>
                  <a:lnTo>
                    <a:pt x="1233" y="48"/>
                  </a:lnTo>
                  <a:lnTo>
                    <a:pt x="1243" y="60"/>
                  </a:lnTo>
                  <a:lnTo>
                    <a:pt x="1253" y="72"/>
                  </a:lnTo>
                  <a:lnTo>
                    <a:pt x="1261" y="86"/>
                  </a:lnTo>
                  <a:lnTo>
                    <a:pt x="1268" y="100"/>
                  </a:lnTo>
                  <a:lnTo>
                    <a:pt x="1273" y="115"/>
                  </a:lnTo>
                  <a:lnTo>
                    <a:pt x="1277" y="131"/>
                  </a:lnTo>
                  <a:lnTo>
                    <a:pt x="1279" y="147"/>
                  </a:lnTo>
                  <a:lnTo>
                    <a:pt x="1281" y="163"/>
                  </a:lnTo>
                  <a:lnTo>
                    <a:pt x="1281" y="264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9BE42753-E6DC-496F-9CAB-0BCE57745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319" y="5516131"/>
              <a:ext cx="312468" cy="298807"/>
            </a:xfrm>
            <a:custGeom>
              <a:avLst/>
              <a:gdLst>
                <a:gd name="T0" fmla="*/ 205 w 205"/>
                <a:gd name="T1" fmla="*/ 113 h 205"/>
                <a:gd name="T2" fmla="*/ 200 w 205"/>
                <a:gd name="T3" fmla="*/ 133 h 205"/>
                <a:gd name="T4" fmla="*/ 193 w 205"/>
                <a:gd name="T5" fmla="*/ 151 h 205"/>
                <a:gd name="T6" fmla="*/ 182 w 205"/>
                <a:gd name="T7" fmla="*/ 168 h 205"/>
                <a:gd name="T8" fmla="*/ 168 w 205"/>
                <a:gd name="T9" fmla="*/ 182 h 205"/>
                <a:gd name="T10" fmla="*/ 151 w 205"/>
                <a:gd name="T11" fmla="*/ 193 h 205"/>
                <a:gd name="T12" fmla="*/ 133 w 205"/>
                <a:gd name="T13" fmla="*/ 201 h 205"/>
                <a:gd name="T14" fmla="*/ 112 w 205"/>
                <a:gd name="T15" fmla="*/ 205 h 205"/>
                <a:gd name="T16" fmla="*/ 92 w 205"/>
                <a:gd name="T17" fmla="*/ 205 h 205"/>
                <a:gd name="T18" fmla="*/ 72 w 205"/>
                <a:gd name="T19" fmla="*/ 201 h 205"/>
                <a:gd name="T20" fmla="*/ 54 w 205"/>
                <a:gd name="T21" fmla="*/ 193 h 205"/>
                <a:gd name="T22" fmla="*/ 36 w 205"/>
                <a:gd name="T23" fmla="*/ 182 h 205"/>
                <a:gd name="T24" fmla="*/ 22 w 205"/>
                <a:gd name="T25" fmla="*/ 168 h 205"/>
                <a:gd name="T26" fmla="*/ 12 w 205"/>
                <a:gd name="T27" fmla="*/ 151 h 205"/>
                <a:gd name="T28" fmla="*/ 4 w 205"/>
                <a:gd name="T29" fmla="*/ 133 h 205"/>
                <a:gd name="T30" fmla="*/ 0 w 205"/>
                <a:gd name="T31" fmla="*/ 113 h 205"/>
                <a:gd name="T32" fmla="*/ 0 w 205"/>
                <a:gd name="T33" fmla="*/ 92 h 205"/>
                <a:gd name="T34" fmla="*/ 4 w 205"/>
                <a:gd name="T35" fmla="*/ 72 h 205"/>
                <a:gd name="T36" fmla="*/ 12 w 205"/>
                <a:gd name="T37" fmla="*/ 54 h 205"/>
                <a:gd name="T38" fmla="*/ 22 w 205"/>
                <a:gd name="T39" fmla="*/ 37 h 205"/>
                <a:gd name="T40" fmla="*/ 36 w 205"/>
                <a:gd name="T41" fmla="*/ 23 h 205"/>
                <a:gd name="T42" fmla="*/ 54 w 205"/>
                <a:gd name="T43" fmla="*/ 12 h 205"/>
                <a:gd name="T44" fmla="*/ 72 w 205"/>
                <a:gd name="T45" fmla="*/ 4 h 205"/>
                <a:gd name="T46" fmla="*/ 92 w 205"/>
                <a:gd name="T47" fmla="*/ 0 h 205"/>
                <a:gd name="T48" fmla="*/ 112 w 205"/>
                <a:gd name="T49" fmla="*/ 0 h 205"/>
                <a:gd name="T50" fmla="*/ 133 w 205"/>
                <a:gd name="T51" fmla="*/ 4 h 205"/>
                <a:gd name="T52" fmla="*/ 151 w 205"/>
                <a:gd name="T53" fmla="*/ 12 h 205"/>
                <a:gd name="T54" fmla="*/ 168 w 205"/>
                <a:gd name="T55" fmla="*/ 23 h 205"/>
                <a:gd name="T56" fmla="*/ 182 w 205"/>
                <a:gd name="T57" fmla="*/ 37 h 205"/>
                <a:gd name="T58" fmla="*/ 193 w 205"/>
                <a:gd name="T59" fmla="*/ 54 h 205"/>
                <a:gd name="T60" fmla="*/ 200 w 205"/>
                <a:gd name="T61" fmla="*/ 72 h 205"/>
                <a:gd name="T62" fmla="*/ 205 w 205"/>
                <a:gd name="T63" fmla="*/ 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205">
                  <a:moveTo>
                    <a:pt x="205" y="102"/>
                  </a:moveTo>
                  <a:lnTo>
                    <a:pt x="205" y="113"/>
                  </a:lnTo>
                  <a:lnTo>
                    <a:pt x="202" y="123"/>
                  </a:lnTo>
                  <a:lnTo>
                    <a:pt x="200" y="133"/>
                  </a:lnTo>
                  <a:lnTo>
                    <a:pt x="197" y="143"/>
                  </a:lnTo>
                  <a:lnTo>
                    <a:pt x="193" y="151"/>
                  </a:lnTo>
                  <a:lnTo>
                    <a:pt x="187" y="160"/>
                  </a:lnTo>
                  <a:lnTo>
                    <a:pt x="182" y="168"/>
                  </a:lnTo>
                  <a:lnTo>
                    <a:pt x="175" y="175"/>
                  </a:lnTo>
                  <a:lnTo>
                    <a:pt x="168" y="182"/>
                  </a:lnTo>
                  <a:lnTo>
                    <a:pt x="160" y="188"/>
                  </a:lnTo>
                  <a:lnTo>
                    <a:pt x="151" y="193"/>
                  </a:lnTo>
                  <a:lnTo>
                    <a:pt x="142" y="197"/>
                  </a:lnTo>
                  <a:lnTo>
                    <a:pt x="133" y="201"/>
                  </a:lnTo>
                  <a:lnTo>
                    <a:pt x="123" y="203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92" y="205"/>
                  </a:lnTo>
                  <a:lnTo>
                    <a:pt x="81" y="203"/>
                  </a:lnTo>
                  <a:lnTo>
                    <a:pt x="72" y="201"/>
                  </a:lnTo>
                  <a:lnTo>
                    <a:pt x="62" y="197"/>
                  </a:lnTo>
                  <a:lnTo>
                    <a:pt x="54" y="193"/>
                  </a:lnTo>
                  <a:lnTo>
                    <a:pt x="45" y="188"/>
                  </a:lnTo>
                  <a:lnTo>
                    <a:pt x="36" y="182"/>
                  </a:lnTo>
                  <a:lnTo>
                    <a:pt x="30" y="175"/>
                  </a:lnTo>
                  <a:lnTo>
                    <a:pt x="22" y="168"/>
                  </a:lnTo>
                  <a:lnTo>
                    <a:pt x="17" y="160"/>
                  </a:lnTo>
                  <a:lnTo>
                    <a:pt x="12" y="151"/>
                  </a:lnTo>
                  <a:lnTo>
                    <a:pt x="7" y="143"/>
                  </a:lnTo>
                  <a:lnTo>
                    <a:pt x="4" y="133"/>
                  </a:lnTo>
                  <a:lnTo>
                    <a:pt x="2" y="123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2" y="82"/>
                  </a:lnTo>
                  <a:lnTo>
                    <a:pt x="4" y="72"/>
                  </a:lnTo>
                  <a:lnTo>
                    <a:pt x="7" y="62"/>
                  </a:lnTo>
                  <a:lnTo>
                    <a:pt x="12" y="54"/>
                  </a:lnTo>
                  <a:lnTo>
                    <a:pt x="17" y="45"/>
                  </a:lnTo>
                  <a:lnTo>
                    <a:pt x="22" y="37"/>
                  </a:lnTo>
                  <a:lnTo>
                    <a:pt x="30" y="30"/>
                  </a:lnTo>
                  <a:lnTo>
                    <a:pt x="36" y="23"/>
                  </a:lnTo>
                  <a:lnTo>
                    <a:pt x="45" y="17"/>
                  </a:lnTo>
                  <a:lnTo>
                    <a:pt x="54" y="12"/>
                  </a:lnTo>
                  <a:lnTo>
                    <a:pt x="62" y="8"/>
                  </a:lnTo>
                  <a:lnTo>
                    <a:pt x="72" y="4"/>
                  </a:lnTo>
                  <a:lnTo>
                    <a:pt x="81" y="2"/>
                  </a:lnTo>
                  <a:lnTo>
                    <a:pt x="92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23" y="2"/>
                  </a:lnTo>
                  <a:lnTo>
                    <a:pt x="133" y="4"/>
                  </a:lnTo>
                  <a:lnTo>
                    <a:pt x="142" y="8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3"/>
                  </a:lnTo>
                  <a:lnTo>
                    <a:pt x="175" y="30"/>
                  </a:lnTo>
                  <a:lnTo>
                    <a:pt x="182" y="37"/>
                  </a:lnTo>
                  <a:lnTo>
                    <a:pt x="187" y="45"/>
                  </a:lnTo>
                  <a:lnTo>
                    <a:pt x="193" y="54"/>
                  </a:lnTo>
                  <a:lnTo>
                    <a:pt x="197" y="62"/>
                  </a:lnTo>
                  <a:lnTo>
                    <a:pt x="200" y="72"/>
                  </a:lnTo>
                  <a:lnTo>
                    <a:pt x="202" y="82"/>
                  </a:lnTo>
                  <a:lnTo>
                    <a:pt x="205" y="92"/>
                  </a:lnTo>
                  <a:lnTo>
                    <a:pt x="205" y="1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Rectangle 7">
              <a:extLst>
                <a:ext uri="{FF2B5EF4-FFF2-40B4-BE49-F238E27FC236}">
                  <a16:creationId xmlns:a16="http://schemas.microsoft.com/office/drawing/2014/main" id="{56D3A938-0DAC-4F0E-A75B-4685E0BF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680" y="2396901"/>
              <a:ext cx="1775746" cy="2922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25712EC2-2D2D-4BF0-BA0C-B8950A5E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513" y="2127250"/>
              <a:ext cx="602075" cy="102031"/>
            </a:xfrm>
            <a:custGeom>
              <a:avLst/>
              <a:gdLst>
                <a:gd name="T0" fmla="*/ 395 w 395"/>
                <a:gd name="T1" fmla="*/ 34 h 68"/>
                <a:gd name="T2" fmla="*/ 395 w 395"/>
                <a:gd name="T3" fmla="*/ 41 h 68"/>
                <a:gd name="T4" fmla="*/ 393 w 395"/>
                <a:gd name="T5" fmla="*/ 47 h 68"/>
                <a:gd name="T6" fmla="*/ 390 w 395"/>
                <a:gd name="T7" fmla="*/ 52 h 68"/>
                <a:gd name="T8" fmla="*/ 385 w 395"/>
                <a:gd name="T9" fmla="*/ 58 h 68"/>
                <a:gd name="T10" fmla="*/ 380 w 395"/>
                <a:gd name="T11" fmla="*/ 62 h 68"/>
                <a:gd name="T12" fmla="*/ 375 w 395"/>
                <a:gd name="T13" fmla="*/ 65 h 68"/>
                <a:gd name="T14" fmla="*/ 368 w 395"/>
                <a:gd name="T15" fmla="*/ 67 h 68"/>
                <a:gd name="T16" fmla="*/ 361 w 395"/>
                <a:gd name="T17" fmla="*/ 68 h 68"/>
                <a:gd name="T18" fmla="*/ 34 w 395"/>
                <a:gd name="T19" fmla="*/ 68 h 68"/>
                <a:gd name="T20" fmla="*/ 26 w 395"/>
                <a:gd name="T21" fmla="*/ 67 h 68"/>
                <a:gd name="T22" fmla="*/ 20 w 395"/>
                <a:gd name="T23" fmla="*/ 65 h 68"/>
                <a:gd name="T24" fmla="*/ 15 w 395"/>
                <a:gd name="T25" fmla="*/ 62 h 68"/>
                <a:gd name="T26" fmla="*/ 9 w 395"/>
                <a:gd name="T27" fmla="*/ 58 h 68"/>
                <a:gd name="T28" fmla="*/ 5 w 395"/>
                <a:gd name="T29" fmla="*/ 52 h 68"/>
                <a:gd name="T30" fmla="*/ 2 w 395"/>
                <a:gd name="T31" fmla="*/ 47 h 68"/>
                <a:gd name="T32" fmla="*/ 0 w 395"/>
                <a:gd name="T33" fmla="*/ 41 h 68"/>
                <a:gd name="T34" fmla="*/ 0 w 395"/>
                <a:gd name="T35" fmla="*/ 34 h 68"/>
                <a:gd name="T36" fmla="*/ 0 w 395"/>
                <a:gd name="T37" fmla="*/ 27 h 68"/>
                <a:gd name="T38" fmla="*/ 2 w 395"/>
                <a:gd name="T39" fmla="*/ 20 h 68"/>
                <a:gd name="T40" fmla="*/ 5 w 395"/>
                <a:gd name="T41" fmla="*/ 15 h 68"/>
                <a:gd name="T42" fmla="*/ 9 w 395"/>
                <a:gd name="T43" fmla="*/ 9 h 68"/>
                <a:gd name="T44" fmla="*/ 15 w 395"/>
                <a:gd name="T45" fmla="*/ 5 h 68"/>
                <a:gd name="T46" fmla="*/ 20 w 395"/>
                <a:gd name="T47" fmla="*/ 2 h 68"/>
                <a:gd name="T48" fmla="*/ 26 w 395"/>
                <a:gd name="T49" fmla="*/ 0 h 68"/>
                <a:gd name="T50" fmla="*/ 34 w 395"/>
                <a:gd name="T51" fmla="*/ 0 h 68"/>
                <a:gd name="T52" fmla="*/ 361 w 395"/>
                <a:gd name="T53" fmla="*/ 0 h 68"/>
                <a:gd name="T54" fmla="*/ 368 w 395"/>
                <a:gd name="T55" fmla="*/ 0 h 68"/>
                <a:gd name="T56" fmla="*/ 375 w 395"/>
                <a:gd name="T57" fmla="*/ 2 h 68"/>
                <a:gd name="T58" fmla="*/ 380 w 395"/>
                <a:gd name="T59" fmla="*/ 5 h 68"/>
                <a:gd name="T60" fmla="*/ 385 w 395"/>
                <a:gd name="T61" fmla="*/ 9 h 68"/>
                <a:gd name="T62" fmla="*/ 390 w 395"/>
                <a:gd name="T63" fmla="*/ 15 h 68"/>
                <a:gd name="T64" fmla="*/ 393 w 395"/>
                <a:gd name="T65" fmla="*/ 20 h 68"/>
                <a:gd name="T66" fmla="*/ 395 w 395"/>
                <a:gd name="T67" fmla="*/ 27 h 68"/>
                <a:gd name="T68" fmla="*/ 395 w 395"/>
                <a:gd name="T6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5" h="68">
                  <a:moveTo>
                    <a:pt x="395" y="34"/>
                  </a:moveTo>
                  <a:lnTo>
                    <a:pt x="395" y="41"/>
                  </a:lnTo>
                  <a:lnTo>
                    <a:pt x="393" y="47"/>
                  </a:lnTo>
                  <a:lnTo>
                    <a:pt x="390" y="52"/>
                  </a:lnTo>
                  <a:lnTo>
                    <a:pt x="385" y="58"/>
                  </a:lnTo>
                  <a:lnTo>
                    <a:pt x="380" y="62"/>
                  </a:lnTo>
                  <a:lnTo>
                    <a:pt x="375" y="65"/>
                  </a:lnTo>
                  <a:lnTo>
                    <a:pt x="368" y="67"/>
                  </a:lnTo>
                  <a:lnTo>
                    <a:pt x="361" y="68"/>
                  </a:lnTo>
                  <a:lnTo>
                    <a:pt x="34" y="68"/>
                  </a:lnTo>
                  <a:lnTo>
                    <a:pt x="26" y="67"/>
                  </a:lnTo>
                  <a:lnTo>
                    <a:pt x="20" y="65"/>
                  </a:lnTo>
                  <a:lnTo>
                    <a:pt x="15" y="62"/>
                  </a:lnTo>
                  <a:lnTo>
                    <a:pt x="9" y="58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361" y="0"/>
                  </a:lnTo>
                  <a:lnTo>
                    <a:pt x="368" y="0"/>
                  </a:lnTo>
                  <a:lnTo>
                    <a:pt x="375" y="2"/>
                  </a:lnTo>
                  <a:lnTo>
                    <a:pt x="380" y="5"/>
                  </a:lnTo>
                  <a:lnTo>
                    <a:pt x="385" y="9"/>
                  </a:lnTo>
                  <a:lnTo>
                    <a:pt x="390" y="15"/>
                  </a:lnTo>
                  <a:lnTo>
                    <a:pt x="393" y="20"/>
                  </a:lnTo>
                  <a:lnTo>
                    <a:pt x="395" y="27"/>
                  </a:lnTo>
                  <a:lnTo>
                    <a:pt x="395" y="34"/>
                  </a:lnTo>
                  <a:close/>
                </a:path>
              </a:pathLst>
            </a:custGeom>
            <a:solidFill>
              <a:srgbClr val="2C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870B97D3-5639-4C82-839D-81A34D0DC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5118" y="1872171"/>
              <a:ext cx="1486139" cy="3541929"/>
            </a:xfrm>
            <a:custGeom>
              <a:avLst/>
              <a:gdLst>
                <a:gd name="T0" fmla="*/ 978 w 978"/>
                <a:gd name="T1" fmla="*/ 2431 h 2431"/>
                <a:gd name="T2" fmla="*/ 920 w 978"/>
                <a:gd name="T3" fmla="*/ 2287 h 2431"/>
                <a:gd name="T4" fmla="*/ 920 w 978"/>
                <a:gd name="T5" fmla="*/ 358 h 2431"/>
                <a:gd name="T6" fmla="*/ 144 w 978"/>
                <a:gd name="T7" fmla="*/ 358 h 2431"/>
                <a:gd name="T8" fmla="*/ 0 w 978"/>
                <a:gd name="T9" fmla="*/ 0 h 2431"/>
                <a:gd name="T10" fmla="*/ 815 w 978"/>
                <a:gd name="T11" fmla="*/ 0 h 2431"/>
                <a:gd name="T12" fmla="*/ 832 w 978"/>
                <a:gd name="T13" fmla="*/ 1 h 2431"/>
                <a:gd name="T14" fmla="*/ 848 w 978"/>
                <a:gd name="T15" fmla="*/ 4 h 2431"/>
                <a:gd name="T16" fmla="*/ 863 w 978"/>
                <a:gd name="T17" fmla="*/ 8 h 2431"/>
                <a:gd name="T18" fmla="*/ 878 w 978"/>
                <a:gd name="T19" fmla="*/ 13 h 2431"/>
                <a:gd name="T20" fmla="*/ 893 w 978"/>
                <a:gd name="T21" fmla="*/ 21 h 2431"/>
                <a:gd name="T22" fmla="*/ 906 w 978"/>
                <a:gd name="T23" fmla="*/ 28 h 2431"/>
                <a:gd name="T24" fmla="*/ 919 w 978"/>
                <a:gd name="T25" fmla="*/ 38 h 2431"/>
                <a:gd name="T26" fmla="*/ 930 w 978"/>
                <a:gd name="T27" fmla="*/ 48 h 2431"/>
                <a:gd name="T28" fmla="*/ 940 w 978"/>
                <a:gd name="T29" fmla="*/ 60 h 2431"/>
                <a:gd name="T30" fmla="*/ 950 w 978"/>
                <a:gd name="T31" fmla="*/ 72 h 2431"/>
                <a:gd name="T32" fmla="*/ 958 w 978"/>
                <a:gd name="T33" fmla="*/ 86 h 2431"/>
                <a:gd name="T34" fmla="*/ 965 w 978"/>
                <a:gd name="T35" fmla="*/ 100 h 2431"/>
                <a:gd name="T36" fmla="*/ 970 w 978"/>
                <a:gd name="T37" fmla="*/ 115 h 2431"/>
                <a:gd name="T38" fmla="*/ 974 w 978"/>
                <a:gd name="T39" fmla="*/ 131 h 2431"/>
                <a:gd name="T40" fmla="*/ 976 w 978"/>
                <a:gd name="T41" fmla="*/ 147 h 2431"/>
                <a:gd name="T42" fmla="*/ 978 w 978"/>
                <a:gd name="T43" fmla="*/ 163 h 2431"/>
                <a:gd name="T44" fmla="*/ 978 w 978"/>
                <a:gd name="T45" fmla="*/ 2431 h 2431"/>
                <a:gd name="T46" fmla="*/ 174 w 978"/>
                <a:gd name="T47" fmla="*/ 175 h 2431"/>
                <a:gd name="T48" fmla="*/ 166 w 978"/>
                <a:gd name="T49" fmla="*/ 175 h 2431"/>
                <a:gd name="T50" fmla="*/ 160 w 978"/>
                <a:gd name="T51" fmla="*/ 177 h 2431"/>
                <a:gd name="T52" fmla="*/ 155 w 978"/>
                <a:gd name="T53" fmla="*/ 180 h 2431"/>
                <a:gd name="T54" fmla="*/ 149 w 978"/>
                <a:gd name="T55" fmla="*/ 184 h 2431"/>
                <a:gd name="T56" fmla="*/ 145 w 978"/>
                <a:gd name="T57" fmla="*/ 190 h 2431"/>
                <a:gd name="T58" fmla="*/ 142 w 978"/>
                <a:gd name="T59" fmla="*/ 195 h 2431"/>
                <a:gd name="T60" fmla="*/ 140 w 978"/>
                <a:gd name="T61" fmla="*/ 202 h 2431"/>
                <a:gd name="T62" fmla="*/ 140 w 978"/>
                <a:gd name="T63" fmla="*/ 209 h 2431"/>
                <a:gd name="T64" fmla="*/ 140 w 978"/>
                <a:gd name="T65" fmla="*/ 216 h 2431"/>
                <a:gd name="T66" fmla="*/ 142 w 978"/>
                <a:gd name="T67" fmla="*/ 222 h 2431"/>
                <a:gd name="T68" fmla="*/ 145 w 978"/>
                <a:gd name="T69" fmla="*/ 227 h 2431"/>
                <a:gd name="T70" fmla="*/ 149 w 978"/>
                <a:gd name="T71" fmla="*/ 233 h 2431"/>
                <a:gd name="T72" fmla="*/ 155 w 978"/>
                <a:gd name="T73" fmla="*/ 237 h 2431"/>
                <a:gd name="T74" fmla="*/ 160 w 978"/>
                <a:gd name="T75" fmla="*/ 240 h 2431"/>
                <a:gd name="T76" fmla="*/ 166 w 978"/>
                <a:gd name="T77" fmla="*/ 242 h 2431"/>
                <a:gd name="T78" fmla="*/ 174 w 978"/>
                <a:gd name="T79" fmla="*/ 243 h 2431"/>
                <a:gd name="T80" fmla="*/ 501 w 978"/>
                <a:gd name="T81" fmla="*/ 243 h 2431"/>
                <a:gd name="T82" fmla="*/ 508 w 978"/>
                <a:gd name="T83" fmla="*/ 242 h 2431"/>
                <a:gd name="T84" fmla="*/ 515 w 978"/>
                <a:gd name="T85" fmla="*/ 240 h 2431"/>
                <a:gd name="T86" fmla="*/ 520 w 978"/>
                <a:gd name="T87" fmla="*/ 237 h 2431"/>
                <a:gd name="T88" fmla="*/ 525 w 978"/>
                <a:gd name="T89" fmla="*/ 233 h 2431"/>
                <a:gd name="T90" fmla="*/ 530 w 978"/>
                <a:gd name="T91" fmla="*/ 227 h 2431"/>
                <a:gd name="T92" fmla="*/ 533 w 978"/>
                <a:gd name="T93" fmla="*/ 222 h 2431"/>
                <a:gd name="T94" fmla="*/ 535 w 978"/>
                <a:gd name="T95" fmla="*/ 216 h 2431"/>
                <a:gd name="T96" fmla="*/ 535 w 978"/>
                <a:gd name="T97" fmla="*/ 209 h 2431"/>
                <a:gd name="T98" fmla="*/ 535 w 978"/>
                <a:gd name="T99" fmla="*/ 202 h 2431"/>
                <a:gd name="T100" fmla="*/ 533 w 978"/>
                <a:gd name="T101" fmla="*/ 195 h 2431"/>
                <a:gd name="T102" fmla="*/ 530 w 978"/>
                <a:gd name="T103" fmla="*/ 190 h 2431"/>
                <a:gd name="T104" fmla="*/ 525 w 978"/>
                <a:gd name="T105" fmla="*/ 184 h 2431"/>
                <a:gd name="T106" fmla="*/ 520 w 978"/>
                <a:gd name="T107" fmla="*/ 180 h 2431"/>
                <a:gd name="T108" fmla="*/ 515 w 978"/>
                <a:gd name="T109" fmla="*/ 177 h 2431"/>
                <a:gd name="T110" fmla="*/ 508 w 978"/>
                <a:gd name="T111" fmla="*/ 175 h 2431"/>
                <a:gd name="T112" fmla="*/ 501 w 978"/>
                <a:gd name="T113" fmla="*/ 175 h 2431"/>
                <a:gd name="T114" fmla="*/ 174 w 978"/>
                <a:gd name="T115" fmla="*/ 175 h 2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8" h="2431">
                  <a:moveTo>
                    <a:pt x="978" y="2431"/>
                  </a:moveTo>
                  <a:lnTo>
                    <a:pt x="920" y="2287"/>
                  </a:lnTo>
                  <a:lnTo>
                    <a:pt x="920" y="358"/>
                  </a:lnTo>
                  <a:lnTo>
                    <a:pt x="144" y="358"/>
                  </a:lnTo>
                  <a:lnTo>
                    <a:pt x="0" y="0"/>
                  </a:lnTo>
                  <a:lnTo>
                    <a:pt x="815" y="0"/>
                  </a:lnTo>
                  <a:lnTo>
                    <a:pt x="832" y="1"/>
                  </a:lnTo>
                  <a:lnTo>
                    <a:pt x="848" y="4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93" y="21"/>
                  </a:lnTo>
                  <a:lnTo>
                    <a:pt x="906" y="28"/>
                  </a:lnTo>
                  <a:lnTo>
                    <a:pt x="919" y="38"/>
                  </a:lnTo>
                  <a:lnTo>
                    <a:pt x="930" y="48"/>
                  </a:lnTo>
                  <a:lnTo>
                    <a:pt x="940" y="60"/>
                  </a:lnTo>
                  <a:lnTo>
                    <a:pt x="950" y="72"/>
                  </a:lnTo>
                  <a:lnTo>
                    <a:pt x="958" y="86"/>
                  </a:lnTo>
                  <a:lnTo>
                    <a:pt x="965" y="100"/>
                  </a:lnTo>
                  <a:lnTo>
                    <a:pt x="970" y="115"/>
                  </a:lnTo>
                  <a:lnTo>
                    <a:pt x="974" y="131"/>
                  </a:lnTo>
                  <a:lnTo>
                    <a:pt x="976" y="147"/>
                  </a:lnTo>
                  <a:lnTo>
                    <a:pt x="978" y="163"/>
                  </a:lnTo>
                  <a:lnTo>
                    <a:pt x="978" y="2431"/>
                  </a:lnTo>
                  <a:close/>
                  <a:moveTo>
                    <a:pt x="174" y="175"/>
                  </a:moveTo>
                  <a:lnTo>
                    <a:pt x="166" y="175"/>
                  </a:lnTo>
                  <a:lnTo>
                    <a:pt x="160" y="177"/>
                  </a:lnTo>
                  <a:lnTo>
                    <a:pt x="155" y="180"/>
                  </a:lnTo>
                  <a:lnTo>
                    <a:pt x="149" y="184"/>
                  </a:lnTo>
                  <a:lnTo>
                    <a:pt x="145" y="190"/>
                  </a:lnTo>
                  <a:lnTo>
                    <a:pt x="142" y="195"/>
                  </a:lnTo>
                  <a:lnTo>
                    <a:pt x="140" y="202"/>
                  </a:lnTo>
                  <a:lnTo>
                    <a:pt x="140" y="209"/>
                  </a:lnTo>
                  <a:lnTo>
                    <a:pt x="140" y="216"/>
                  </a:lnTo>
                  <a:lnTo>
                    <a:pt x="142" y="222"/>
                  </a:lnTo>
                  <a:lnTo>
                    <a:pt x="145" y="227"/>
                  </a:lnTo>
                  <a:lnTo>
                    <a:pt x="149" y="233"/>
                  </a:lnTo>
                  <a:lnTo>
                    <a:pt x="155" y="237"/>
                  </a:lnTo>
                  <a:lnTo>
                    <a:pt x="160" y="240"/>
                  </a:lnTo>
                  <a:lnTo>
                    <a:pt x="166" y="242"/>
                  </a:lnTo>
                  <a:lnTo>
                    <a:pt x="174" y="243"/>
                  </a:lnTo>
                  <a:lnTo>
                    <a:pt x="501" y="243"/>
                  </a:lnTo>
                  <a:lnTo>
                    <a:pt x="508" y="242"/>
                  </a:lnTo>
                  <a:lnTo>
                    <a:pt x="515" y="240"/>
                  </a:lnTo>
                  <a:lnTo>
                    <a:pt x="520" y="237"/>
                  </a:lnTo>
                  <a:lnTo>
                    <a:pt x="525" y="233"/>
                  </a:lnTo>
                  <a:lnTo>
                    <a:pt x="530" y="227"/>
                  </a:lnTo>
                  <a:lnTo>
                    <a:pt x="533" y="222"/>
                  </a:lnTo>
                  <a:lnTo>
                    <a:pt x="535" y="216"/>
                  </a:lnTo>
                  <a:lnTo>
                    <a:pt x="535" y="209"/>
                  </a:lnTo>
                  <a:lnTo>
                    <a:pt x="535" y="202"/>
                  </a:lnTo>
                  <a:lnTo>
                    <a:pt x="533" y="195"/>
                  </a:lnTo>
                  <a:lnTo>
                    <a:pt x="530" y="190"/>
                  </a:lnTo>
                  <a:lnTo>
                    <a:pt x="525" y="184"/>
                  </a:lnTo>
                  <a:lnTo>
                    <a:pt x="520" y="180"/>
                  </a:lnTo>
                  <a:lnTo>
                    <a:pt x="515" y="177"/>
                  </a:lnTo>
                  <a:lnTo>
                    <a:pt x="508" y="175"/>
                  </a:lnTo>
                  <a:lnTo>
                    <a:pt x="501" y="175"/>
                  </a:lnTo>
                  <a:lnTo>
                    <a:pt x="174" y="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07673EA-B917-43A8-A373-224ADCBF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513" y="2396901"/>
              <a:ext cx="1188913" cy="2805851"/>
            </a:xfrm>
            <a:custGeom>
              <a:avLst/>
              <a:gdLst>
                <a:gd name="T0" fmla="*/ 776 w 776"/>
                <a:gd name="T1" fmla="*/ 1929 h 1929"/>
                <a:gd name="T2" fmla="*/ 0 w 776"/>
                <a:gd name="T3" fmla="*/ 0 h 1929"/>
                <a:gd name="T4" fmla="*/ 776 w 776"/>
                <a:gd name="T5" fmla="*/ 0 h 1929"/>
                <a:gd name="T6" fmla="*/ 776 w 776"/>
                <a:gd name="T7" fmla="*/ 1929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1929">
                  <a:moveTo>
                    <a:pt x="776" y="1929"/>
                  </a:moveTo>
                  <a:lnTo>
                    <a:pt x="0" y="0"/>
                  </a:lnTo>
                  <a:lnTo>
                    <a:pt x="776" y="0"/>
                  </a:lnTo>
                  <a:lnTo>
                    <a:pt x="776" y="1929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926FDC04-2812-4A51-A33E-278DDB1E0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513" y="2127250"/>
              <a:ext cx="602075" cy="102031"/>
            </a:xfrm>
            <a:custGeom>
              <a:avLst/>
              <a:gdLst>
                <a:gd name="T0" fmla="*/ 361 w 395"/>
                <a:gd name="T1" fmla="*/ 68 h 68"/>
                <a:gd name="T2" fmla="*/ 34 w 395"/>
                <a:gd name="T3" fmla="*/ 68 h 68"/>
                <a:gd name="T4" fmla="*/ 26 w 395"/>
                <a:gd name="T5" fmla="*/ 67 h 68"/>
                <a:gd name="T6" fmla="*/ 20 w 395"/>
                <a:gd name="T7" fmla="*/ 65 h 68"/>
                <a:gd name="T8" fmla="*/ 15 w 395"/>
                <a:gd name="T9" fmla="*/ 62 h 68"/>
                <a:gd name="T10" fmla="*/ 9 w 395"/>
                <a:gd name="T11" fmla="*/ 58 h 68"/>
                <a:gd name="T12" fmla="*/ 5 w 395"/>
                <a:gd name="T13" fmla="*/ 52 h 68"/>
                <a:gd name="T14" fmla="*/ 2 w 395"/>
                <a:gd name="T15" fmla="*/ 47 h 68"/>
                <a:gd name="T16" fmla="*/ 0 w 395"/>
                <a:gd name="T17" fmla="*/ 41 h 68"/>
                <a:gd name="T18" fmla="*/ 0 w 395"/>
                <a:gd name="T19" fmla="*/ 34 h 68"/>
                <a:gd name="T20" fmla="*/ 0 w 395"/>
                <a:gd name="T21" fmla="*/ 27 h 68"/>
                <a:gd name="T22" fmla="*/ 2 w 395"/>
                <a:gd name="T23" fmla="*/ 20 h 68"/>
                <a:gd name="T24" fmla="*/ 5 w 395"/>
                <a:gd name="T25" fmla="*/ 15 h 68"/>
                <a:gd name="T26" fmla="*/ 9 w 395"/>
                <a:gd name="T27" fmla="*/ 9 h 68"/>
                <a:gd name="T28" fmla="*/ 15 w 395"/>
                <a:gd name="T29" fmla="*/ 5 h 68"/>
                <a:gd name="T30" fmla="*/ 20 w 395"/>
                <a:gd name="T31" fmla="*/ 2 h 68"/>
                <a:gd name="T32" fmla="*/ 26 w 395"/>
                <a:gd name="T33" fmla="*/ 0 h 68"/>
                <a:gd name="T34" fmla="*/ 34 w 395"/>
                <a:gd name="T35" fmla="*/ 0 h 68"/>
                <a:gd name="T36" fmla="*/ 361 w 395"/>
                <a:gd name="T37" fmla="*/ 0 h 68"/>
                <a:gd name="T38" fmla="*/ 368 w 395"/>
                <a:gd name="T39" fmla="*/ 0 h 68"/>
                <a:gd name="T40" fmla="*/ 375 w 395"/>
                <a:gd name="T41" fmla="*/ 2 h 68"/>
                <a:gd name="T42" fmla="*/ 380 w 395"/>
                <a:gd name="T43" fmla="*/ 5 h 68"/>
                <a:gd name="T44" fmla="*/ 385 w 395"/>
                <a:gd name="T45" fmla="*/ 9 h 68"/>
                <a:gd name="T46" fmla="*/ 390 w 395"/>
                <a:gd name="T47" fmla="*/ 15 h 68"/>
                <a:gd name="T48" fmla="*/ 393 w 395"/>
                <a:gd name="T49" fmla="*/ 20 h 68"/>
                <a:gd name="T50" fmla="*/ 395 w 395"/>
                <a:gd name="T51" fmla="*/ 27 h 68"/>
                <a:gd name="T52" fmla="*/ 395 w 395"/>
                <a:gd name="T53" fmla="*/ 34 h 68"/>
                <a:gd name="T54" fmla="*/ 395 w 395"/>
                <a:gd name="T55" fmla="*/ 41 h 68"/>
                <a:gd name="T56" fmla="*/ 393 w 395"/>
                <a:gd name="T57" fmla="*/ 47 h 68"/>
                <a:gd name="T58" fmla="*/ 390 w 395"/>
                <a:gd name="T59" fmla="*/ 52 h 68"/>
                <a:gd name="T60" fmla="*/ 385 w 395"/>
                <a:gd name="T61" fmla="*/ 58 h 68"/>
                <a:gd name="T62" fmla="*/ 380 w 395"/>
                <a:gd name="T63" fmla="*/ 62 h 68"/>
                <a:gd name="T64" fmla="*/ 375 w 395"/>
                <a:gd name="T65" fmla="*/ 65 h 68"/>
                <a:gd name="T66" fmla="*/ 368 w 395"/>
                <a:gd name="T67" fmla="*/ 67 h 68"/>
                <a:gd name="T68" fmla="*/ 361 w 395"/>
                <a:gd name="T6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5" h="68">
                  <a:moveTo>
                    <a:pt x="361" y="68"/>
                  </a:moveTo>
                  <a:lnTo>
                    <a:pt x="34" y="68"/>
                  </a:lnTo>
                  <a:lnTo>
                    <a:pt x="26" y="67"/>
                  </a:lnTo>
                  <a:lnTo>
                    <a:pt x="20" y="65"/>
                  </a:lnTo>
                  <a:lnTo>
                    <a:pt x="15" y="62"/>
                  </a:lnTo>
                  <a:lnTo>
                    <a:pt x="9" y="58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361" y="0"/>
                  </a:lnTo>
                  <a:lnTo>
                    <a:pt x="368" y="0"/>
                  </a:lnTo>
                  <a:lnTo>
                    <a:pt x="375" y="2"/>
                  </a:lnTo>
                  <a:lnTo>
                    <a:pt x="380" y="5"/>
                  </a:lnTo>
                  <a:lnTo>
                    <a:pt x="385" y="9"/>
                  </a:lnTo>
                  <a:lnTo>
                    <a:pt x="390" y="15"/>
                  </a:lnTo>
                  <a:lnTo>
                    <a:pt x="393" y="20"/>
                  </a:lnTo>
                  <a:lnTo>
                    <a:pt x="395" y="27"/>
                  </a:lnTo>
                  <a:lnTo>
                    <a:pt x="395" y="34"/>
                  </a:lnTo>
                  <a:lnTo>
                    <a:pt x="395" y="41"/>
                  </a:lnTo>
                  <a:lnTo>
                    <a:pt x="393" y="47"/>
                  </a:lnTo>
                  <a:lnTo>
                    <a:pt x="390" y="52"/>
                  </a:lnTo>
                  <a:lnTo>
                    <a:pt x="385" y="58"/>
                  </a:lnTo>
                  <a:lnTo>
                    <a:pt x="380" y="62"/>
                  </a:lnTo>
                  <a:lnTo>
                    <a:pt x="375" y="65"/>
                  </a:lnTo>
                  <a:lnTo>
                    <a:pt x="368" y="67"/>
                  </a:lnTo>
                  <a:lnTo>
                    <a:pt x="361" y="68"/>
                  </a:lnTo>
                  <a:close/>
                </a:path>
              </a:pathLst>
            </a:custGeom>
            <a:solidFill>
              <a:srgbClr val="39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11" name="그림 개체 틀 31">
            <a:extLst>
              <a:ext uri="{FF2B5EF4-FFF2-40B4-BE49-F238E27FC236}">
                <a16:creationId xmlns:a16="http://schemas.microsoft.com/office/drawing/2014/main" id="{4A87A364-EF9E-46B3-9422-527F004FA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4" r="20994"/>
          <a:stretch>
            <a:fillRect/>
          </a:stretch>
        </p:blipFill>
        <p:spPr>
          <a:xfrm>
            <a:off x="773271" y="2428141"/>
            <a:ext cx="1794930" cy="2922458"/>
          </a:xfrm>
          <a:prstGeom prst="rect">
            <a:avLst/>
          </a:prstGeom>
        </p:spPr>
      </p:pic>
      <p:cxnSp>
        <p:nvCxnSpPr>
          <p:cNvPr id="112" name="Elbow Connector 28">
            <a:extLst>
              <a:ext uri="{FF2B5EF4-FFF2-40B4-BE49-F238E27FC236}">
                <a16:creationId xmlns:a16="http://schemas.microsoft.com/office/drawing/2014/main" id="{2982ACEC-FBC0-41A9-8551-4A126FF00477}"/>
              </a:ext>
            </a:extLst>
          </p:cNvPr>
          <p:cNvCxnSpPr>
            <a:cxnSpLocks/>
          </p:cNvCxnSpPr>
          <p:nvPr/>
        </p:nvCxnSpPr>
        <p:spPr>
          <a:xfrm rot="5400000">
            <a:off x="970088" y="1467764"/>
            <a:ext cx="793681" cy="6076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04D2E7B-C320-4321-92EA-9404205B33D0}"/>
              </a:ext>
            </a:extLst>
          </p:cNvPr>
          <p:cNvSpPr txBox="1"/>
          <p:nvPr/>
        </p:nvSpPr>
        <p:spPr>
          <a:xfrm>
            <a:off x="1679232" y="1206635"/>
            <a:ext cx="25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메모리 하드웨어 구조</a:t>
            </a:r>
            <a:endParaRPr lang="id-ID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025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  <p:bldP spid="21" grpId="0"/>
      <p:bldP spid="22" grpId="0"/>
      <p:bldP spid="23" grpId="0" animBg="1"/>
      <p:bldP spid="24" grpId="0"/>
      <p:bldP spid="25" grpId="0"/>
      <p:bldP spid="26" grpId="0" animBg="1"/>
      <p:bldP spid="27" grpId="0"/>
      <p:bldP spid="28" grpId="0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39431" y="1870484"/>
            <a:ext cx="3513137" cy="4056063"/>
            <a:chOff x="4338638" y="1654175"/>
            <a:chExt cx="3513137" cy="4056063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338638" y="2668588"/>
              <a:ext cx="1757362" cy="2027238"/>
            </a:xfrm>
            <a:custGeom>
              <a:avLst/>
              <a:gdLst>
                <a:gd name="T0" fmla="*/ 0 w 7746"/>
                <a:gd name="T1" fmla="*/ 8943 h 8943"/>
                <a:gd name="T2" fmla="*/ 0 w 7746"/>
                <a:gd name="T3" fmla="*/ 4472 h 8943"/>
                <a:gd name="T4" fmla="*/ 0 w 7746"/>
                <a:gd name="T5" fmla="*/ 0 h 8943"/>
                <a:gd name="T6" fmla="*/ 7746 w 7746"/>
                <a:gd name="T7" fmla="*/ 4472 h 8943"/>
                <a:gd name="T8" fmla="*/ 0 w 7746"/>
                <a:gd name="T9" fmla="*/ 8943 h 8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6" h="8943">
                  <a:moveTo>
                    <a:pt x="0" y="8943"/>
                  </a:moveTo>
                  <a:lnTo>
                    <a:pt x="0" y="4472"/>
                  </a:lnTo>
                  <a:lnTo>
                    <a:pt x="0" y="0"/>
                  </a:lnTo>
                  <a:lnTo>
                    <a:pt x="7746" y="4472"/>
                  </a:lnTo>
                  <a:lnTo>
                    <a:pt x="0" y="894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6"/>
                </a:gs>
                <a:gs pos="0">
                  <a:schemeClr val="accent6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338638" y="3683000"/>
              <a:ext cx="1757362" cy="2027238"/>
            </a:xfrm>
            <a:custGeom>
              <a:avLst/>
              <a:gdLst>
                <a:gd name="T0" fmla="*/ 7746 w 7746"/>
                <a:gd name="T1" fmla="*/ 8942 h 8942"/>
                <a:gd name="T2" fmla="*/ 3873 w 7746"/>
                <a:gd name="T3" fmla="*/ 6706 h 8942"/>
                <a:gd name="T4" fmla="*/ 0 w 7746"/>
                <a:gd name="T5" fmla="*/ 4471 h 8942"/>
                <a:gd name="T6" fmla="*/ 7746 w 7746"/>
                <a:gd name="T7" fmla="*/ 0 h 8942"/>
                <a:gd name="T8" fmla="*/ 7746 w 7746"/>
                <a:gd name="T9" fmla="*/ 8942 h 8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6" h="8942">
                  <a:moveTo>
                    <a:pt x="7746" y="8942"/>
                  </a:moveTo>
                  <a:lnTo>
                    <a:pt x="3873" y="6706"/>
                  </a:lnTo>
                  <a:lnTo>
                    <a:pt x="0" y="4471"/>
                  </a:lnTo>
                  <a:lnTo>
                    <a:pt x="7746" y="0"/>
                  </a:lnTo>
                  <a:lnTo>
                    <a:pt x="7746" y="89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096000" y="3683000"/>
              <a:ext cx="1755775" cy="2027238"/>
            </a:xfrm>
            <a:custGeom>
              <a:avLst/>
              <a:gdLst>
                <a:gd name="T0" fmla="*/ 7745 w 7745"/>
                <a:gd name="T1" fmla="*/ 4471 h 8942"/>
                <a:gd name="T2" fmla="*/ 3872 w 7745"/>
                <a:gd name="T3" fmla="*/ 6706 h 8942"/>
                <a:gd name="T4" fmla="*/ 0 w 7745"/>
                <a:gd name="T5" fmla="*/ 8942 h 8942"/>
                <a:gd name="T6" fmla="*/ 0 w 7745"/>
                <a:gd name="T7" fmla="*/ 0 h 8942"/>
                <a:gd name="T8" fmla="*/ 7745 w 7745"/>
                <a:gd name="T9" fmla="*/ 4471 h 8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5" h="8942">
                  <a:moveTo>
                    <a:pt x="7745" y="4471"/>
                  </a:moveTo>
                  <a:lnTo>
                    <a:pt x="3872" y="6706"/>
                  </a:lnTo>
                  <a:lnTo>
                    <a:pt x="0" y="8942"/>
                  </a:lnTo>
                  <a:lnTo>
                    <a:pt x="0" y="0"/>
                  </a:lnTo>
                  <a:lnTo>
                    <a:pt x="7745" y="4471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338638" y="1654175"/>
              <a:ext cx="1757362" cy="2028825"/>
            </a:xfrm>
            <a:custGeom>
              <a:avLst/>
              <a:gdLst>
                <a:gd name="T0" fmla="*/ 7746 w 7746"/>
                <a:gd name="T1" fmla="*/ 8943 h 8943"/>
                <a:gd name="T2" fmla="*/ 0 w 7746"/>
                <a:gd name="T3" fmla="*/ 4471 h 8943"/>
                <a:gd name="T4" fmla="*/ 3873 w 7746"/>
                <a:gd name="T5" fmla="*/ 2236 h 8943"/>
                <a:gd name="T6" fmla="*/ 7746 w 7746"/>
                <a:gd name="T7" fmla="*/ 0 h 8943"/>
                <a:gd name="T8" fmla="*/ 7746 w 7746"/>
                <a:gd name="T9" fmla="*/ 8943 h 8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6" h="8943">
                  <a:moveTo>
                    <a:pt x="7746" y="8943"/>
                  </a:moveTo>
                  <a:lnTo>
                    <a:pt x="0" y="4471"/>
                  </a:lnTo>
                  <a:lnTo>
                    <a:pt x="3873" y="2236"/>
                  </a:lnTo>
                  <a:lnTo>
                    <a:pt x="7746" y="0"/>
                  </a:lnTo>
                  <a:lnTo>
                    <a:pt x="7746" y="8943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96000" y="1654175"/>
              <a:ext cx="1755775" cy="2028825"/>
            </a:xfrm>
            <a:custGeom>
              <a:avLst/>
              <a:gdLst>
                <a:gd name="T0" fmla="*/ 0 w 7745"/>
                <a:gd name="T1" fmla="*/ 0 h 8943"/>
                <a:gd name="T2" fmla="*/ 3872 w 7745"/>
                <a:gd name="T3" fmla="*/ 2236 h 8943"/>
                <a:gd name="T4" fmla="*/ 7745 w 7745"/>
                <a:gd name="T5" fmla="*/ 4471 h 8943"/>
                <a:gd name="T6" fmla="*/ 0 w 7745"/>
                <a:gd name="T7" fmla="*/ 8943 h 8943"/>
                <a:gd name="T8" fmla="*/ 0 w 7745"/>
                <a:gd name="T9" fmla="*/ 0 h 8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5" h="8943">
                  <a:moveTo>
                    <a:pt x="0" y="0"/>
                  </a:moveTo>
                  <a:lnTo>
                    <a:pt x="3872" y="2236"/>
                  </a:lnTo>
                  <a:lnTo>
                    <a:pt x="7745" y="4471"/>
                  </a:lnTo>
                  <a:lnTo>
                    <a:pt x="0" y="894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096000" y="2668588"/>
              <a:ext cx="1755775" cy="2027238"/>
            </a:xfrm>
            <a:custGeom>
              <a:avLst/>
              <a:gdLst>
                <a:gd name="T0" fmla="*/ 7745 w 7745"/>
                <a:gd name="T1" fmla="*/ 0 h 8943"/>
                <a:gd name="T2" fmla="*/ 7745 w 7745"/>
                <a:gd name="T3" fmla="*/ 4472 h 8943"/>
                <a:gd name="T4" fmla="*/ 7745 w 7745"/>
                <a:gd name="T5" fmla="*/ 8943 h 8943"/>
                <a:gd name="T6" fmla="*/ 0 w 7745"/>
                <a:gd name="T7" fmla="*/ 4472 h 8943"/>
                <a:gd name="T8" fmla="*/ 7745 w 7745"/>
                <a:gd name="T9" fmla="*/ 0 h 8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5" h="8943">
                  <a:moveTo>
                    <a:pt x="7745" y="0"/>
                  </a:moveTo>
                  <a:lnTo>
                    <a:pt x="7745" y="4472"/>
                  </a:lnTo>
                  <a:lnTo>
                    <a:pt x="7745" y="8943"/>
                  </a:lnTo>
                  <a:lnTo>
                    <a:pt x="0" y="4472"/>
                  </a:lnTo>
                  <a:lnTo>
                    <a:pt x="774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Hexagon 10"/>
            <p:cNvSpPr/>
            <p:nvPr/>
          </p:nvSpPr>
          <p:spPr>
            <a:xfrm rot="16200000">
              <a:off x="5015778" y="2672843"/>
              <a:ext cx="2160443" cy="2018727"/>
            </a:xfrm>
            <a:prstGeom prst="hexagon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325186" y="335165"/>
            <a:ext cx="6786814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왜 하필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인가 </a:t>
            </a:r>
            <a:r>
              <a:rPr lang="id-ID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 Reasons to Use PUF</a:t>
            </a:r>
            <a:r>
              <a:rPr lang="id-ID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Neris Black" panose="00000A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778123" y="2172799"/>
            <a:ext cx="4271670" cy="471383"/>
            <a:chOff x="4221330" y="2223664"/>
            <a:chExt cx="6091070" cy="471383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4221330" y="2223664"/>
              <a:ext cx="691096" cy="47138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12426" y="2224329"/>
              <a:ext cx="539997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337234" y="1699927"/>
            <a:ext cx="2712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복제가 불가능하다</a:t>
            </a: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id-ID" sz="2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1694" y="2228067"/>
            <a:ext cx="3043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반도체의 미세구조 차이를 이용해 </a:t>
            </a:r>
            <a:r>
              <a:rPr lang="ko-KR" altLang="en-US" sz="13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난수값이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자체적으로 생성된다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id-ID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94141" y="1498373"/>
            <a:ext cx="794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b="1" dirty="0">
                <a:solidFill>
                  <a:schemeClr val="accent2"/>
                </a:solidFill>
                <a:latin typeface="Neris Black" panose="00000A00000000000000" pitchFamily="50" charset="0"/>
              </a:rPr>
              <a:t>0</a:t>
            </a:r>
            <a:r>
              <a:rPr lang="en-US" sz="4400" b="1" dirty="0">
                <a:solidFill>
                  <a:schemeClr val="accent2"/>
                </a:solidFill>
                <a:latin typeface="Neris Black" panose="00000A00000000000000" pitchFamily="50" charset="0"/>
              </a:rPr>
              <a:t>4</a:t>
            </a:r>
            <a:endParaRPr lang="id-ID" sz="4400" b="1" dirty="0">
              <a:solidFill>
                <a:schemeClr val="accent2"/>
              </a:solidFill>
              <a:latin typeface="Neris Black" panose="00000A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318830" y="3862304"/>
            <a:ext cx="4271670" cy="397298"/>
            <a:chOff x="4221330" y="2223664"/>
            <a:chExt cx="6091070" cy="471383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221330" y="2223664"/>
              <a:ext cx="691096" cy="47138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12426" y="2224329"/>
              <a:ext cx="539997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8861932" y="3398622"/>
            <a:ext cx="258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저전력 고속 동작</a:t>
            </a:r>
            <a:endParaRPr lang="id-ID" sz="2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9188" y="3917571"/>
            <a:ext cx="3043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칩 기반 알고리즘으로 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CPU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를 거치지 않고 처리가 이루어진다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id-ID" sz="1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2568" y="3187877"/>
            <a:ext cx="107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b="1" dirty="0">
                <a:solidFill>
                  <a:schemeClr val="accent3"/>
                </a:solidFill>
                <a:latin typeface="Neris Black" panose="00000A00000000000000" pitchFamily="50" charset="0"/>
              </a:rPr>
              <a:t>0</a:t>
            </a:r>
            <a:r>
              <a:rPr lang="en-US" sz="4400" b="1" dirty="0">
                <a:solidFill>
                  <a:schemeClr val="accent3"/>
                </a:solidFill>
                <a:latin typeface="Neris Black" panose="00000A00000000000000" pitchFamily="50" charset="0"/>
              </a:rPr>
              <a:t>5</a:t>
            </a:r>
            <a:endParaRPr lang="id-ID" sz="4400" b="1" dirty="0">
              <a:solidFill>
                <a:schemeClr val="accent3"/>
              </a:solidFill>
              <a:latin typeface="Neris Black" panose="00000A00000000000000" pitchFamily="50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 flipV="1">
            <a:off x="7137956" y="5113157"/>
            <a:ext cx="4271670" cy="397298"/>
            <a:chOff x="4221330" y="2223664"/>
            <a:chExt cx="6091070" cy="471383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221330" y="2223664"/>
              <a:ext cx="691096" cy="47138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12426" y="2224329"/>
              <a:ext cx="539997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663785" y="4989675"/>
            <a:ext cx="258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실생활에서의 예시</a:t>
            </a:r>
            <a:endParaRPr lang="id-ID" sz="2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2568" y="5519588"/>
            <a:ext cx="34749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ID Card, </a:t>
            </a:r>
            <a:r>
              <a:rPr lang="ko-KR" altLang="en-US" sz="13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여권</a:t>
            </a:r>
            <a:r>
              <a:rPr lang="en-US" altLang="ko-KR" sz="13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OTP, </a:t>
            </a:r>
            <a:r>
              <a:rPr lang="ko-KR" altLang="en-US" sz="13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자율주행 자동차</a:t>
            </a:r>
            <a:endParaRPr lang="id-ID" sz="13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71694" y="4789894"/>
            <a:ext cx="107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b="1" dirty="0">
                <a:solidFill>
                  <a:schemeClr val="accent4"/>
                </a:solidFill>
                <a:latin typeface="Neris Black" panose="00000A00000000000000" pitchFamily="50" charset="0"/>
              </a:rPr>
              <a:t>0</a:t>
            </a:r>
            <a:r>
              <a:rPr lang="en-US" sz="4400" b="1" dirty="0">
                <a:solidFill>
                  <a:schemeClr val="accent4"/>
                </a:solidFill>
                <a:latin typeface="Neris Black" panose="00000A00000000000000" pitchFamily="50" charset="0"/>
              </a:rPr>
              <a:t>6</a:t>
            </a:r>
            <a:endParaRPr lang="id-ID" sz="4400" b="1" dirty="0">
              <a:solidFill>
                <a:schemeClr val="accent4"/>
              </a:solidFill>
              <a:latin typeface="Neris Black" panose="00000A00000000000000" pitchFamily="50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flipH="1">
            <a:off x="571558" y="2172799"/>
            <a:ext cx="4271670" cy="471383"/>
            <a:chOff x="4221330" y="2223664"/>
            <a:chExt cx="6091070" cy="471383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221330" y="2223664"/>
              <a:ext cx="691096" cy="47138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912426" y="2224329"/>
              <a:ext cx="539997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972286" y="1709113"/>
            <a:ext cx="258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예측불가능한</a:t>
            </a:r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출력</a:t>
            </a:r>
            <a:endParaRPr lang="id-ID" sz="2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6983" y="2228067"/>
            <a:ext cx="36302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동일한 신호를 입력해도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결과가 예측 불가능하다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id-ID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sz="1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9925" y="1498373"/>
            <a:ext cx="1011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b="1" dirty="0">
                <a:solidFill>
                  <a:schemeClr val="accent1"/>
                </a:solidFill>
                <a:latin typeface="Neris Black" panose="00000A00000000000000" pitchFamily="50" charset="0"/>
              </a:rPr>
              <a:t>0</a:t>
            </a:r>
            <a:r>
              <a:rPr lang="en-US" sz="4400" b="1" dirty="0">
                <a:solidFill>
                  <a:schemeClr val="accent1"/>
                </a:solidFill>
                <a:latin typeface="Neris Black" panose="00000A00000000000000" pitchFamily="50" charset="0"/>
              </a:rPr>
              <a:t>1</a:t>
            </a:r>
            <a:endParaRPr lang="id-ID" sz="4400" b="1" dirty="0">
              <a:solidFill>
                <a:schemeClr val="accent1"/>
              </a:solidFill>
              <a:latin typeface="Neris Black" panose="00000A00000000000000" pitchFamily="50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 flipH="1">
            <a:off x="538119" y="3862304"/>
            <a:ext cx="4271670" cy="397298"/>
            <a:chOff x="4221330" y="2223664"/>
            <a:chExt cx="6091070" cy="471383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221330" y="2223664"/>
              <a:ext cx="691096" cy="47138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12426" y="2224329"/>
              <a:ext cx="539997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054353" y="3398622"/>
            <a:ext cx="235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SW </a:t>
            </a:r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보안의 한계</a:t>
            </a:r>
            <a:endParaRPr lang="id-ID" sz="2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558" y="3917571"/>
            <a:ext cx="3481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PUF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는 소프트웨어 기반 보안 솔루션이 가진 구조적 문제를 해결한다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id-ID" sz="1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3989" y="3204630"/>
            <a:ext cx="107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b="1" dirty="0">
                <a:solidFill>
                  <a:schemeClr val="accent6"/>
                </a:solidFill>
                <a:latin typeface="Neris Black" panose="00000A00000000000000" pitchFamily="50" charset="0"/>
              </a:rPr>
              <a:t>0</a:t>
            </a:r>
            <a:r>
              <a:rPr lang="en-US" sz="4400" b="1" dirty="0">
                <a:solidFill>
                  <a:schemeClr val="accent6"/>
                </a:solidFill>
                <a:latin typeface="Neris Black" panose="00000A00000000000000" pitchFamily="50" charset="0"/>
              </a:rPr>
              <a:t>2</a:t>
            </a:r>
            <a:endParaRPr lang="id-ID" sz="4400" b="1" dirty="0">
              <a:solidFill>
                <a:schemeClr val="accent6"/>
              </a:solidFill>
              <a:latin typeface="Neris Black" panose="00000A00000000000000" pitchFamily="50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 flipV="1">
            <a:off x="931391" y="5113157"/>
            <a:ext cx="4271670" cy="397298"/>
            <a:chOff x="4221330" y="2223664"/>
            <a:chExt cx="6091070" cy="471383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4221330" y="2223664"/>
              <a:ext cx="691096" cy="47138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12426" y="2224329"/>
              <a:ext cx="539997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054354" y="4989675"/>
            <a:ext cx="258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다가오는 </a:t>
            </a: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IoT</a:t>
            </a:r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시대</a:t>
            </a:r>
            <a:endParaRPr lang="id-ID" sz="2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35857" y="5519588"/>
            <a:ext cx="30438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IoT 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기기에 적용이 쉽다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id-ID" sz="1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48807" y="4789894"/>
            <a:ext cx="107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b="1" dirty="0">
                <a:solidFill>
                  <a:schemeClr val="accent5"/>
                </a:solidFill>
                <a:latin typeface="Neris Black" panose="00000A00000000000000" pitchFamily="50" charset="0"/>
              </a:rPr>
              <a:t>0</a:t>
            </a:r>
            <a:r>
              <a:rPr lang="en-US" sz="4400" b="1" dirty="0">
                <a:solidFill>
                  <a:schemeClr val="accent5"/>
                </a:solidFill>
                <a:latin typeface="Neris Black" panose="00000A00000000000000" pitchFamily="50" charset="0"/>
              </a:rPr>
              <a:t>3</a:t>
            </a:r>
            <a:endParaRPr lang="id-ID" sz="4400" b="1" dirty="0">
              <a:solidFill>
                <a:schemeClr val="accent5"/>
              </a:solidFill>
              <a:latin typeface="Neri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823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  <p:bldP spid="23" grpId="0"/>
      <p:bldP spid="24" grpId="0"/>
      <p:bldP spid="25" grpId="0"/>
      <p:bldP spid="29" grpId="0"/>
      <p:bldP spid="30" grpId="0"/>
      <p:bldP spid="31" grpId="0"/>
      <p:bldP spid="35" grpId="0"/>
      <p:bldP spid="36" grpId="0"/>
      <p:bldP spid="37" grpId="0"/>
      <p:bldP spid="41" grpId="0"/>
      <p:bldP spid="42" grpId="0"/>
      <p:bldP spid="43" grpId="0"/>
      <p:bldP spid="47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5186" y="335165"/>
            <a:ext cx="11503020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통합 인증 서비스 </a:t>
            </a:r>
            <a:r>
              <a:rPr lang="id-ID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Integrated Certification Service Using PUF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932214" y="1666876"/>
            <a:ext cx="9100969" cy="1200150"/>
            <a:chOff x="1511300" y="1768475"/>
            <a:chExt cx="9100969" cy="1200150"/>
          </a:xfrm>
        </p:grpSpPr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7632700" y="1768475"/>
              <a:ext cx="2979569" cy="1200150"/>
            </a:xfrm>
            <a:custGeom>
              <a:avLst/>
              <a:gdLst>
                <a:gd name="T0" fmla="*/ 13571 w 13588"/>
                <a:gd name="T1" fmla="*/ 4495 h 4536"/>
                <a:gd name="T2" fmla="*/ 13534 w 13588"/>
                <a:gd name="T3" fmla="*/ 4413 h 4536"/>
                <a:gd name="T4" fmla="*/ 13499 w 13588"/>
                <a:gd name="T5" fmla="*/ 4331 h 4536"/>
                <a:gd name="T6" fmla="*/ 13463 w 13588"/>
                <a:gd name="T7" fmla="*/ 4250 h 4536"/>
                <a:gd name="T8" fmla="*/ 13404 w 13588"/>
                <a:gd name="T9" fmla="*/ 4115 h 4536"/>
                <a:gd name="T10" fmla="*/ 13317 w 13588"/>
                <a:gd name="T11" fmla="*/ 3891 h 4536"/>
                <a:gd name="T12" fmla="*/ 13212 w 13588"/>
                <a:gd name="T13" fmla="*/ 3623 h 4536"/>
                <a:gd name="T14" fmla="*/ 13084 w 13588"/>
                <a:gd name="T15" fmla="*/ 3319 h 4536"/>
                <a:gd name="T16" fmla="*/ 12923 w 13588"/>
                <a:gd name="T17" fmla="*/ 2989 h 4536"/>
                <a:gd name="T18" fmla="*/ 12721 w 13588"/>
                <a:gd name="T19" fmla="*/ 2640 h 4536"/>
                <a:gd name="T20" fmla="*/ 12471 w 13588"/>
                <a:gd name="T21" fmla="*/ 2282 h 4536"/>
                <a:gd name="T22" fmla="*/ 12164 w 13588"/>
                <a:gd name="T23" fmla="*/ 1923 h 4536"/>
                <a:gd name="T24" fmla="*/ 11794 w 13588"/>
                <a:gd name="T25" fmla="*/ 1569 h 4536"/>
                <a:gd name="T26" fmla="*/ 11350 w 13588"/>
                <a:gd name="T27" fmla="*/ 1232 h 4536"/>
                <a:gd name="T28" fmla="*/ 10826 w 13588"/>
                <a:gd name="T29" fmla="*/ 919 h 4536"/>
                <a:gd name="T30" fmla="*/ 10215 w 13588"/>
                <a:gd name="T31" fmla="*/ 638 h 4536"/>
                <a:gd name="T32" fmla="*/ 9506 w 13588"/>
                <a:gd name="T33" fmla="*/ 397 h 4536"/>
                <a:gd name="T34" fmla="*/ 8694 w 13588"/>
                <a:gd name="T35" fmla="*/ 207 h 4536"/>
                <a:gd name="T36" fmla="*/ 7769 w 13588"/>
                <a:gd name="T37" fmla="*/ 73 h 4536"/>
                <a:gd name="T38" fmla="*/ 6725 w 13588"/>
                <a:gd name="T39" fmla="*/ 7 h 4536"/>
                <a:gd name="T40" fmla="*/ 5785 w 13588"/>
                <a:gd name="T41" fmla="*/ 9 h 4536"/>
                <a:gd name="T42" fmla="*/ 5084 w 13588"/>
                <a:gd name="T43" fmla="*/ 65 h 4536"/>
                <a:gd name="T44" fmla="*/ 4434 w 13588"/>
                <a:gd name="T45" fmla="*/ 166 h 4536"/>
                <a:gd name="T46" fmla="*/ 3834 w 13588"/>
                <a:gd name="T47" fmla="*/ 312 h 4536"/>
                <a:gd name="T48" fmla="*/ 3283 w 13588"/>
                <a:gd name="T49" fmla="*/ 499 h 4536"/>
                <a:gd name="T50" fmla="*/ 2778 w 13588"/>
                <a:gd name="T51" fmla="*/ 723 h 4536"/>
                <a:gd name="T52" fmla="*/ 2320 w 13588"/>
                <a:gd name="T53" fmla="*/ 983 h 4536"/>
                <a:gd name="T54" fmla="*/ 1908 w 13588"/>
                <a:gd name="T55" fmla="*/ 1273 h 4536"/>
                <a:gd name="T56" fmla="*/ 1537 w 13588"/>
                <a:gd name="T57" fmla="*/ 1590 h 4536"/>
                <a:gd name="T58" fmla="*/ 1208 w 13588"/>
                <a:gd name="T59" fmla="*/ 1932 h 4536"/>
                <a:gd name="T60" fmla="*/ 920 w 13588"/>
                <a:gd name="T61" fmla="*/ 2296 h 4536"/>
                <a:gd name="T62" fmla="*/ 670 w 13588"/>
                <a:gd name="T63" fmla="*/ 2679 h 4536"/>
                <a:gd name="T64" fmla="*/ 459 w 13588"/>
                <a:gd name="T65" fmla="*/ 3075 h 4536"/>
                <a:gd name="T66" fmla="*/ 285 w 13588"/>
                <a:gd name="T67" fmla="*/ 3484 h 4536"/>
                <a:gd name="T68" fmla="*/ 145 w 13588"/>
                <a:gd name="T69" fmla="*/ 3901 h 4536"/>
                <a:gd name="T70" fmla="*/ 40 w 13588"/>
                <a:gd name="T71" fmla="*/ 4323 h 4536"/>
                <a:gd name="T72" fmla="*/ 13588 w 13588"/>
                <a:gd name="T73" fmla="*/ 4536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88" h="4536">
                  <a:moveTo>
                    <a:pt x="13588" y="4536"/>
                  </a:moveTo>
                  <a:lnTo>
                    <a:pt x="13571" y="4495"/>
                  </a:lnTo>
                  <a:lnTo>
                    <a:pt x="13552" y="4454"/>
                  </a:lnTo>
                  <a:lnTo>
                    <a:pt x="13534" y="4413"/>
                  </a:lnTo>
                  <a:lnTo>
                    <a:pt x="13517" y="4373"/>
                  </a:lnTo>
                  <a:lnTo>
                    <a:pt x="13499" y="4331"/>
                  </a:lnTo>
                  <a:lnTo>
                    <a:pt x="13481" y="4291"/>
                  </a:lnTo>
                  <a:lnTo>
                    <a:pt x="13463" y="4250"/>
                  </a:lnTo>
                  <a:lnTo>
                    <a:pt x="13444" y="4210"/>
                  </a:lnTo>
                  <a:lnTo>
                    <a:pt x="13404" y="4115"/>
                  </a:lnTo>
                  <a:lnTo>
                    <a:pt x="13362" y="4009"/>
                  </a:lnTo>
                  <a:lnTo>
                    <a:pt x="13317" y="3891"/>
                  </a:lnTo>
                  <a:lnTo>
                    <a:pt x="13267" y="3762"/>
                  </a:lnTo>
                  <a:lnTo>
                    <a:pt x="13212" y="3623"/>
                  </a:lnTo>
                  <a:lnTo>
                    <a:pt x="13152" y="3475"/>
                  </a:lnTo>
                  <a:lnTo>
                    <a:pt x="13084" y="3319"/>
                  </a:lnTo>
                  <a:lnTo>
                    <a:pt x="13008" y="3157"/>
                  </a:lnTo>
                  <a:lnTo>
                    <a:pt x="12923" y="2989"/>
                  </a:lnTo>
                  <a:lnTo>
                    <a:pt x="12828" y="2817"/>
                  </a:lnTo>
                  <a:lnTo>
                    <a:pt x="12721" y="2640"/>
                  </a:lnTo>
                  <a:lnTo>
                    <a:pt x="12602" y="2462"/>
                  </a:lnTo>
                  <a:lnTo>
                    <a:pt x="12471" y="2282"/>
                  </a:lnTo>
                  <a:lnTo>
                    <a:pt x="12325" y="2102"/>
                  </a:lnTo>
                  <a:lnTo>
                    <a:pt x="12164" y="1923"/>
                  </a:lnTo>
                  <a:lnTo>
                    <a:pt x="11988" y="1744"/>
                  </a:lnTo>
                  <a:lnTo>
                    <a:pt x="11794" y="1569"/>
                  </a:lnTo>
                  <a:lnTo>
                    <a:pt x="11582" y="1398"/>
                  </a:lnTo>
                  <a:lnTo>
                    <a:pt x="11350" y="1232"/>
                  </a:lnTo>
                  <a:lnTo>
                    <a:pt x="11098" y="1072"/>
                  </a:lnTo>
                  <a:lnTo>
                    <a:pt x="10826" y="919"/>
                  </a:lnTo>
                  <a:lnTo>
                    <a:pt x="10533" y="774"/>
                  </a:lnTo>
                  <a:lnTo>
                    <a:pt x="10215" y="638"/>
                  </a:lnTo>
                  <a:lnTo>
                    <a:pt x="9873" y="512"/>
                  </a:lnTo>
                  <a:lnTo>
                    <a:pt x="9506" y="397"/>
                  </a:lnTo>
                  <a:lnTo>
                    <a:pt x="9114" y="295"/>
                  </a:lnTo>
                  <a:lnTo>
                    <a:pt x="8694" y="207"/>
                  </a:lnTo>
                  <a:lnTo>
                    <a:pt x="8247" y="132"/>
                  </a:lnTo>
                  <a:lnTo>
                    <a:pt x="7769" y="73"/>
                  </a:lnTo>
                  <a:lnTo>
                    <a:pt x="7262" y="31"/>
                  </a:lnTo>
                  <a:lnTo>
                    <a:pt x="6725" y="7"/>
                  </a:lnTo>
                  <a:lnTo>
                    <a:pt x="6154" y="0"/>
                  </a:lnTo>
                  <a:lnTo>
                    <a:pt x="5785" y="9"/>
                  </a:lnTo>
                  <a:lnTo>
                    <a:pt x="5427" y="31"/>
                  </a:lnTo>
                  <a:lnTo>
                    <a:pt x="5084" y="65"/>
                  </a:lnTo>
                  <a:lnTo>
                    <a:pt x="4753" y="109"/>
                  </a:lnTo>
                  <a:lnTo>
                    <a:pt x="4434" y="166"/>
                  </a:lnTo>
                  <a:lnTo>
                    <a:pt x="4128" y="234"/>
                  </a:lnTo>
                  <a:lnTo>
                    <a:pt x="3834" y="312"/>
                  </a:lnTo>
                  <a:lnTo>
                    <a:pt x="3553" y="400"/>
                  </a:lnTo>
                  <a:lnTo>
                    <a:pt x="3283" y="499"/>
                  </a:lnTo>
                  <a:lnTo>
                    <a:pt x="3026" y="607"/>
                  </a:lnTo>
                  <a:lnTo>
                    <a:pt x="2778" y="723"/>
                  </a:lnTo>
                  <a:lnTo>
                    <a:pt x="2544" y="849"/>
                  </a:lnTo>
                  <a:lnTo>
                    <a:pt x="2320" y="983"/>
                  </a:lnTo>
                  <a:lnTo>
                    <a:pt x="2108" y="1124"/>
                  </a:lnTo>
                  <a:lnTo>
                    <a:pt x="1908" y="1273"/>
                  </a:lnTo>
                  <a:lnTo>
                    <a:pt x="1716" y="1428"/>
                  </a:lnTo>
                  <a:lnTo>
                    <a:pt x="1537" y="1590"/>
                  </a:lnTo>
                  <a:lnTo>
                    <a:pt x="1367" y="1758"/>
                  </a:lnTo>
                  <a:lnTo>
                    <a:pt x="1208" y="1932"/>
                  </a:lnTo>
                  <a:lnTo>
                    <a:pt x="1059" y="2112"/>
                  </a:lnTo>
                  <a:lnTo>
                    <a:pt x="920" y="2296"/>
                  </a:lnTo>
                  <a:lnTo>
                    <a:pt x="791" y="2485"/>
                  </a:lnTo>
                  <a:lnTo>
                    <a:pt x="670" y="2679"/>
                  </a:lnTo>
                  <a:lnTo>
                    <a:pt x="560" y="2875"/>
                  </a:lnTo>
                  <a:lnTo>
                    <a:pt x="459" y="3075"/>
                  </a:lnTo>
                  <a:lnTo>
                    <a:pt x="368" y="3278"/>
                  </a:lnTo>
                  <a:lnTo>
                    <a:pt x="285" y="3484"/>
                  </a:lnTo>
                  <a:lnTo>
                    <a:pt x="211" y="3692"/>
                  </a:lnTo>
                  <a:lnTo>
                    <a:pt x="145" y="3901"/>
                  </a:lnTo>
                  <a:lnTo>
                    <a:pt x="89" y="4112"/>
                  </a:lnTo>
                  <a:lnTo>
                    <a:pt x="40" y="4323"/>
                  </a:lnTo>
                  <a:lnTo>
                    <a:pt x="0" y="4536"/>
                  </a:lnTo>
                  <a:lnTo>
                    <a:pt x="13588" y="4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11300" y="1768475"/>
              <a:ext cx="7632700" cy="1200150"/>
            </a:xfrm>
            <a:prstGeom prst="rect">
              <a:avLst/>
            </a:prstGeom>
            <a:gradFill flip="none" rotWithShape="1">
              <a:gsLst>
                <a:gs pos="56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32214" y="1649710"/>
            <a:ext cx="9388087" cy="2370829"/>
            <a:chOff x="1511300" y="1754868"/>
            <a:chExt cx="9388087" cy="2357439"/>
          </a:xfrm>
        </p:grpSpPr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7611269" y="1754868"/>
              <a:ext cx="3288118" cy="2357439"/>
            </a:xfrm>
            <a:custGeom>
              <a:avLst/>
              <a:gdLst>
                <a:gd name="T0" fmla="*/ 14751 w 14994"/>
                <a:gd name="T1" fmla="*/ 8538 h 8835"/>
                <a:gd name="T2" fmla="*/ 14116 w 14994"/>
                <a:gd name="T3" fmla="*/ 7834 h 8835"/>
                <a:gd name="T4" fmla="*/ 13763 w 14994"/>
                <a:gd name="T5" fmla="*/ 7390 h 8835"/>
                <a:gd name="T6" fmla="*/ 13627 w 14994"/>
                <a:gd name="T7" fmla="*/ 7003 h 8835"/>
                <a:gd name="T8" fmla="*/ 13789 w 14994"/>
                <a:gd name="T9" fmla="*/ 6645 h 8835"/>
                <a:gd name="T10" fmla="*/ 13997 w 14994"/>
                <a:gd name="T11" fmla="*/ 6287 h 8835"/>
                <a:gd name="T12" fmla="*/ 14043 w 14994"/>
                <a:gd name="T13" fmla="*/ 5853 h 8835"/>
                <a:gd name="T14" fmla="*/ 13965 w 14994"/>
                <a:gd name="T15" fmla="*/ 5362 h 8835"/>
                <a:gd name="T16" fmla="*/ 13797 w 14994"/>
                <a:gd name="T17" fmla="*/ 4838 h 8835"/>
                <a:gd name="T18" fmla="*/ 92 w 14994"/>
                <a:gd name="T19" fmla="*/ 4498 h 8835"/>
                <a:gd name="T20" fmla="*/ 19 w 14994"/>
                <a:gd name="T21" fmla="*/ 5066 h 8835"/>
                <a:gd name="T22" fmla="*/ 10 w 14994"/>
                <a:gd name="T23" fmla="*/ 5892 h 8835"/>
                <a:gd name="T24" fmla="*/ 109 w 14994"/>
                <a:gd name="T25" fmla="*/ 6680 h 8835"/>
                <a:gd name="T26" fmla="*/ 306 w 14994"/>
                <a:gd name="T27" fmla="*/ 7402 h 8835"/>
                <a:gd name="T28" fmla="*/ 576 w 14994"/>
                <a:gd name="T29" fmla="*/ 8010 h 8835"/>
                <a:gd name="T30" fmla="*/ 786 w 14994"/>
                <a:gd name="T31" fmla="*/ 8408 h 8835"/>
                <a:gd name="T32" fmla="*/ 985 w 14994"/>
                <a:gd name="T33" fmla="*/ 8784 h 8835"/>
                <a:gd name="T34" fmla="*/ 5924 w 14994"/>
                <a:gd name="T35" fmla="*/ 3 h 8835"/>
                <a:gd name="T36" fmla="*/ 5647 w 14994"/>
                <a:gd name="T37" fmla="*/ 16 h 8835"/>
                <a:gd name="T38" fmla="*/ 5377 w 14994"/>
                <a:gd name="T39" fmla="*/ 38 h 8835"/>
                <a:gd name="T40" fmla="*/ 5124 w 14994"/>
                <a:gd name="T41" fmla="*/ 65 h 8835"/>
                <a:gd name="T42" fmla="*/ 4902 w 14994"/>
                <a:gd name="T43" fmla="*/ 95 h 8835"/>
                <a:gd name="T44" fmla="*/ 4892 w 14994"/>
                <a:gd name="T45" fmla="*/ 97 h 8835"/>
                <a:gd name="T46" fmla="*/ 4606 w 14994"/>
                <a:gd name="T47" fmla="*/ 145 h 8835"/>
                <a:gd name="T48" fmla="*/ 4389 w 14994"/>
                <a:gd name="T49" fmla="*/ 189 h 8835"/>
                <a:gd name="T50" fmla="*/ 4133 w 14994"/>
                <a:gd name="T51" fmla="*/ 250 h 8835"/>
                <a:gd name="T52" fmla="*/ 3689 w 14994"/>
                <a:gd name="T53" fmla="*/ 379 h 8835"/>
                <a:gd name="T54" fmla="*/ 3480 w 14994"/>
                <a:gd name="T55" fmla="*/ 452 h 8835"/>
                <a:gd name="T56" fmla="*/ 3275 w 14994"/>
                <a:gd name="T57" fmla="*/ 532 h 8835"/>
                <a:gd name="T58" fmla="*/ 3084 w 14994"/>
                <a:gd name="T59" fmla="*/ 614 h 8835"/>
                <a:gd name="T60" fmla="*/ 3094 w 14994"/>
                <a:gd name="T61" fmla="*/ 610 h 8835"/>
                <a:gd name="T62" fmla="*/ 2711 w 14994"/>
                <a:gd name="T63" fmla="*/ 799 h 8835"/>
                <a:gd name="T64" fmla="*/ 2720 w 14994"/>
                <a:gd name="T65" fmla="*/ 794 h 8835"/>
                <a:gd name="T66" fmla="*/ 2365 w 14994"/>
                <a:gd name="T67" fmla="*/ 1004 h 8835"/>
                <a:gd name="T68" fmla="*/ 2376 w 14994"/>
                <a:gd name="T69" fmla="*/ 997 h 8835"/>
                <a:gd name="T70" fmla="*/ 2037 w 14994"/>
                <a:gd name="T71" fmla="*/ 1234 h 8835"/>
                <a:gd name="T72" fmla="*/ 1890 w 14994"/>
                <a:gd name="T73" fmla="*/ 1350 h 8835"/>
                <a:gd name="T74" fmla="*/ 1744 w 14994"/>
                <a:gd name="T75" fmla="*/ 1474 h 8835"/>
                <a:gd name="T76" fmla="*/ 1611 w 14994"/>
                <a:gd name="T77" fmla="*/ 1596 h 8835"/>
                <a:gd name="T78" fmla="*/ 1349 w 14994"/>
                <a:gd name="T79" fmla="*/ 1866 h 8835"/>
                <a:gd name="T80" fmla="*/ 1357 w 14994"/>
                <a:gd name="T81" fmla="*/ 1856 h 8835"/>
                <a:gd name="T82" fmla="*/ 1118 w 14994"/>
                <a:gd name="T83" fmla="*/ 2141 h 8835"/>
                <a:gd name="T84" fmla="*/ 1127 w 14994"/>
                <a:gd name="T85" fmla="*/ 2130 h 8835"/>
                <a:gd name="T86" fmla="*/ 1001 w 14994"/>
                <a:gd name="T87" fmla="*/ 2297 h 8835"/>
                <a:gd name="T88" fmla="*/ 889 w 14994"/>
                <a:gd name="T89" fmla="*/ 2461 h 8835"/>
                <a:gd name="T90" fmla="*/ 802 w 14994"/>
                <a:gd name="T91" fmla="*/ 2599 h 8835"/>
                <a:gd name="T92" fmla="*/ 735 w 14994"/>
                <a:gd name="T93" fmla="*/ 2712 h 8835"/>
                <a:gd name="T94" fmla="*/ 728 w 14994"/>
                <a:gd name="T95" fmla="*/ 2724 h 8835"/>
                <a:gd name="T96" fmla="*/ 623 w 14994"/>
                <a:gd name="T97" fmla="*/ 2916 h 8835"/>
                <a:gd name="T98" fmla="*/ 553 w 14994"/>
                <a:gd name="T99" fmla="*/ 3053 h 8835"/>
                <a:gd name="T100" fmla="*/ 486 w 14994"/>
                <a:gd name="T101" fmla="*/ 3200 h 8835"/>
                <a:gd name="T102" fmla="*/ 492 w 14994"/>
                <a:gd name="T103" fmla="*/ 3185 h 8835"/>
                <a:gd name="T104" fmla="*/ 416 w 14994"/>
                <a:gd name="T105" fmla="*/ 3363 h 8835"/>
                <a:gd name="T106" fmla="*/ 341 w 14994"/>
                <a:gd name="T107" fmla="*/ 3560 h 8835"/>
                <a:gd name="T108" fmla="*/ 295 w 14994"/>
                <a:gd name="T109" fmla="*/ 3692 h 8835"/>
                <a:gd name="T110" fmla="*/ 255 w 14994"/>
                <a:gd name="T111" fmla="*/ 3818 h 8835"/>
                <a:gd name="T112" fmla="*/ 251 w 14994"/>
                <a:gd name="T113" fmla="*/ 3835 h 8835"/>
                <a:gd name="T114" fmla="*/ 192 w 14994"/>
                <a:gd name="T115" fmla="*/ 4045 h 8835"/>
                <a:gd name="T116" fmla="*/ 155 w 14994"/>
                <a:gd name="T117" fmla="*/ 4189 h 8835"/>
                <a:gd name="T118" fmla="*/ 122 w 14994"/>
                <a:gd name="T119" fmla="*/ 4340 h 8835"/>
                <a:gd name="T120" fmla="*/ 126 w 14994"/>
                <a:gd name="T121" fmla="*/ 4324 h 8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94" h="8835">
                  <a:moveTo>
                    <a:pt x="14994" y="8835"/>
                  </a:moveTo>
                  <a:lnTo>
                    <a:pt x="14973" y="8807"/>
                  </a:lnTo>
                  <a:lnTo>
                    <a:pt x="14950" y="8779"/>
                  </a:lnTo>
                  <a:lnTo>
                    <a:pt x="14928" y="8750"/>
                  </a:lnTo>
                  <a:lnTo>
                    <a:pt x="14904" y="8721"/>
                  </a:lnTo>
                  <a:lnTo>
                    <a:pt x="14828" y="8628"/>
                  </a:lnTo>
                  <a:lnTo>
                    <a:pt x="14751" y="8538"/>
                  </a:lnTo>
                  <a:lnTo>
                    <a:pt x="14676" y="8451"/>
                  </a:lnTo>
                  <a:lnTo>
                    <a:pt x="14600" y="8366"/>
                  </a:lnTo>
                  <a:lnTo>
                    <a:pt x="14454" y="8204"/>
                  </a:lnTo>
                  <a:lnTo>
                    <a:pt x="14312" y="8050"/>
                  </a:lnTo>
                  <a:lnTo>
                    <a:pt x="14245" y="7976"/>
                  </a:lnTo>
                  <a:lnTo>
                    <a:pt x="14179" y="7904"/>
                  </a:lnTo>
                  <a:lnTo>
                    <a:pt x="14116" y="7834"/>
                  </a:lnTo>
                  <a:lnTo>
                    <a:pt x="14056" y="7766"/>
                  </a:lnTo>
                  <a:lnTo>
                    <a:pt x="13998" y="7700"/>
                  </a:lnTo>
                  <a:lnTo>
                    <a:pt x="13945" y="7635"/>
                  </a:lnTo>
                  <a:lnTo>
                    <a:pt x="13894" y="7572"/>
                  </a:lnTo>
                  <a:lnTo>
                    <a:pt x="13846" y="7509"/>
                  </a:lnTo>
                  <a:lnTo>
                    <a:pt x="13803" y="7449"/>
                  </a:lnTo>
                  <a:lnTo>
                    <a:pt x="13763" y="7390"/>
                  </a:lnTo>
                  <a:lnTo>
                    <a:pt x="13729" y="7332"/>
                  </a:lnTo>
                  <a:lnTo>
                    <a:pt x="13699" y="7274"/>
                  </a:lnTo>
                  <a:lnTo>
                    <a:pt x="13674" y="7218"/>
                  </a:lnTo>
                  <a:lnTo>
                    <a:pt x="13653" y="7163"/>
                  </a:lnTo>
                  <a:lnTo>
                    <a:pt x="13638" y="7109"/>
                  </a:lnTo>
                  <a:lnTo>
                    <a:pt x="13629" y="7055"/>
                  </a:lnTo>
                  <a:lnTo>
                    <a:pt x="13627" y="7003"/>
                  </a:lnTo>
                  <a:lnTo>
                    <a:pt x="13629" y="6950"/>
                  </a:lnTo>
                  <a:lnTo>
                    <a:pt x="13638" y="6899"/>
                  </a:lnTo>
                  <a:lnTo>
                    <a:pt x="13654" y="6847"/>
                  </a:lnTo>
                  <a:lnTo>
                    <a:pt x="13677" y="6797"/>
                  </a:lnTo>
                  <a:lnTo>
                    <a:pt x="13708" y="6745"/>
                  </a:lnTo>
                  <a:lnTo>
                    <a:pt x="13744" y="6695"/>
                  </a:lnTo>
                  <a:lnTo>
                    <a:pt x="13789" y="6645"/>
                  </a:lnTo>
                  <a:lnTo>
                    <a:pt x="13830" y="6599"/>
                  </a:lnTo>
                  <a:lnTo>
                    <a:pt x="13866" y="6552"/>
                  </a:lnTo>
                  <a:lnTo>
                    <a:pt x="13900" y="6503"/>
                  </a:lnTo>
                  <a:lnTo>
                    <a:pt x="13930" y="6451"/>
                  </a:lnTo>
                  <a:lnTo>
                    <a:pt x="13955" y="6399"/>
                  </a:lnTo>
                  <a:lnTo>
                    <a:pt x="13977" y="6344"/>
                  </a:lnTo>
                  <a:lnTo>
                    <a:pt x="13997" y="6287"/>
                  </a:lnTo>
                  <a:lnTo>
                    <a:pt x="14013" y="6229"/>
                  </a:lnTo>
                  <a:lnTo>
                    <a:pt x="14025" y="6170"/>
                  </a:lnTo>
                  <a:lnTo>
                    <a:pt x="14034" y="6110"/>
                  </a:lnTo>
                  <a:lnTo>
                    <a:pt x="14041" y="6047"/>
                  </a:lnTo>
                  <a:lnTo>
                    <a:pt x="14044" y="5984"/>
                  </a:lnTo>
                  <a:lnTo>
                    <a:pt x="14046" y="5918"/>
                  </a:lnTo>
                  <a:lnTo>
                    <a:pt x="14043" y="5853"/>
                  </a:lnTo>
                  <a:lnTo>
                    <a:pt x="14040" y="5786"/>
                  </a:lnTo>
                  <a:lnTo>
                    <a:pt x="14033" y="5717"/>
                  </a:lnTo>
                  <a:lnTo>
                    <a:pt x="14024" y="5648"/>
                  </a:lnTo>
                  <a:lnTo>
                    <a:pt x="14011" y="5578"/>
                  </a:lnTo>
                  <a:lnTo>
                    <a:pt x="13999" y="5507"/>
                  </a:lnTo>
                  <a:lnTo>
                    <a:pt x="13983" y="5435"/>
                  </a:lnTo>
                  <a:lnTo>
                    <a:pt x="13965" y="5362"/>
                  </a:lnTo>
                  <a:lnTo>
                    <a:pt x="13946" y="5289"/>
                  </a:lnTo>
                  <a:lnTo>
                    <a:pt x="13925" y="5215"/>
                  </a:lnTo>
                  <a:lnTo>
                    <a:pt x="13903" y="5140"/>
                  </a:lnTo>
                  <a:lnTo>
                    <a:pt x="13878" y="5066"/>
                  </a:lnTo>
                  <a:lnTo>
                    <a:pt x="13852" y="4990"/>
                  </a:lnTo>
                  <a:lnTo>
                    <a:pt x="13826" y="4914"/>
                  </a:lnTo>
                  <a:lnTo>
                    <a:pt x="13797" y="4838"/>
                  </a:lnTo>
                  <a:lnTo>
                    <a:pt x="13768" y="4762"/>
                  </a:lnTo>
                  <a:lnTo>
                    <a:pt x="13737" y="4685"/>
                  </a:lnTo>
                  <a:lnTo>
                    <a:pt x="13705" y="4607"/>
                  </a:lnTo>
                  <a:lnTo>
                    <a:pt x="13674" y="4531"/>
                  </a:lnTo>
                  <a:lnTo>
                    <a:pt x="86" y="4531"/>
                  </a:lnTo>
                  <a:lnTo>
                    <a:pt x="88" y="4514"/>
                  </a:lnTo>
                  <a:lnTo>
                    <a:pt x="92" y="4498"/>
                  </a:lnTo>
                  <a:lnTo>
                    <a:pt x="95" y="4481"/>
                  </a:lnTo>
                  <a:lnTo>
                    <a:pt x="98" y="4465"/>
                  </a:lnTo>
                  <a:lnTo>
                    <a:pt x="77" y="4585"/>
                  </a:lnTo>
                  <a:lnTo>
                    <a:pt x="59" y="4706"/>
                  </a:lnTo>
                  <a:lnTo>
                    <a:pt x="43" y="4826"/>
                  </a:lnTo>
                  <a:lnTo>
                    <a:pt x="29" y="4945"/>
                  </a:lnTo>
                  <a:lnTo>
                    <a:pt x="19" y="5066"/>
                  </a:lnTo>
                  <a:lnTo>
                    <a:pt x="11" y="5185"/>
                  </a:lnTo>
                  <a:lnTo>
                    <a:pt x="5" y="5304"/>
                  </a:lnTo>
                  <a:lnTo>
                    <a:pt x="1" y="5424"/>
                  </a:lnTo>
                  <a:lnTo>
                    <a:pt x="0" y="5542"/>
                  </a:lnTo>
                  <a:lnTo>
                    <a:pt x="1" y="5659"/>
                  </a:lnTo>
                  <a:lnTo>
                    <a:pt x="5" y="5776"/>
                  </a:lnTo>
                  <a:lnTo>
                    <a:pt x="10" y="5892"/>
                  </a:lnTo>
                  <a:lnTo>
                    <a:pt x="18" y="6008"/>
                  </a:lnTo>
                  <a:lnTo>
                    <a:pt x="27" y="6122"/>
                  </a:lnTo>
                  <a:lnTo>
                    <a:pt x="40" y="6236"/>
                  </a:lnTo>
                  <a:lnTo>
                    <a:pt x="53" y="6348"/>
                  </a:lnTo>
                  <a:lnTo>
                    <a:pt x="70" y="6460"/>
                  </a:lnTo>
                  <a:lnTo>
                    <a:pt x="88" y="6570"/>
                  </a:lnTo>
                  <a:lnTo>
                    <a:pt x="109" y="6680"/>
                  </a:lnTo>
                  <a:lnTo>
                    <a:pt x="132" y="6787"/>
                  </a:lnTo>
                  <a:lnTo>
                    <a:pt x="155" y="6893"/>
                  </a:lnTo>
                  <a:lnTo>
                    <a:pt x="181" y="6998"/>
                  </a:lnTo>
                  <a:lnTo>
                    <a:pt x="210" y="7102"/>
                  </a:lnTo>
                  <a:lnTo>
                    <a:pt x="240" y="7204"/>
                  </a:lnTo>
                  <a:lnTo>
                    <a:pt x="272" y="7303"/>
                  </a:lnTo>
                  <a:lnTo>
                    <a:pt x="306" y="7402"/>
                  </a:lnTo>
                  <a:lnTo>
                    <a:pt x="341" y="7499"/>
                  </a:lnTo>
                  <a:lnTo>
                    <a:pt x="379" y="7593"/>
                  </a:lnTo>
                  <a:lnTo>
                    <a:pt x="417" y="7686"/>
                  </a:lnTo>
                  <a:lnTo>
                    <a:pt x="458" y="7777"/>
                  </a:lnTo>
                  <a:lnTo>
                    <a:pt x="501" y="7865"/>
                  </a:lnTo>
                  <a:lnTo>
                    <a:pt x="544" y="7951"/>
                  </a:lnTo>
                  <a:lnTo>
                    <a:pt x="576" y="8010"/>
                  </a:lnTo>
                  <a:lnTo>
                    <a:pt x="607" y="8068"/>
                  </a:lnTo>
                  <a:lnTo>
                    <a:pt x="637" y="8126"/>
                  </a:lnTo>
                  <a:lnTo>
                    <a:pt x="667" y="8183"/>
                  </a:lnTo>
                  <a:lnTo>
                    <a:pt x="697" y="8240"/>
                  </a:lnTo>
                  <a:lnTo>
                    <a:pt x="727" y="8297"/>
                  </a:lnTo>
                  <a:lnTo>
                    <a:pt x="756" y="8353"/>
                  </a:lnTo>
                  <a:lnTo>
                    <a:pt x="786" y="8408"/>
                  </a:lnTo>
                  <a:lnTo>
                    <a:pt x="815" y="8462"/>
                  </a:lnTo>
                  <a:lnTo>
                    <a:pt x="844" y="8517"/>
                  </a:lnTo>
                  <a:lnTo>
                    <a:pt x="873" y="8572"/>
                  </a:lnTo>
                  <a:lnTo>
                    <a:pt x="902" y="8625"/>
                  </a:lnTo>
                  <a:lnTo>
                    <a:pt x="930" y="8678"/>
                  </a:lnTo>
                  <a:lnTo>
                    <a:pt x="958" y="8731"/>
                  </a:lnTo>
                  <a:lnTo>
                    <a:pt x="985" y="8784"/>
                  </a:lnTo>
                  <a:lnTo>
                    <a:pt x="1014" y="8835"/>
                  </a:lnTo>
                  <a:lnTo>
                    <a:pt x="14994" y="8835"/>
                  </a:lnTo>
                  <a:close/>
                  <a:moveTo>
                    <a:pt x="5983" y="0"/>
                  </a:moveTo>
                  <a:lnTo>
                    <a:pt x="5968" y="0"/>
                  </a:lnTo>
                  <a:lnTo>
                    <a:pt x="5953" y="2"/>
                  </a:lnTo>
                  <a:lnTo>
                    <a:pt x="5939" y="2"/>
                  </a:lnTo>
                  <a:lnTo>
                    <a:pt x="5924" y="3"/>
                  </a:lnTo>
                  <a:lnTo>
                    <a:pt x="5939" y="2"/>
                  </a:lnTo>
                  <a:lnTo>
                    <a:pt x="5953" y="2"/>
                  </a:lnTo>
                  <a:lnTo>
                    <a:pt x="5968" y="0"/>
                  </a:lnTo>
                  <a:lnTo>
                    <a:pt x="5983" y="0"/>
                  </a:lnTo>
                  <a:close/>
                  <a:moveTo>
                    <a:pt x="5679" y="14"/>
                  </a:moveTo>
                  <a:lnTo>
                    <a:pt x="5663" y="15"/>
                  </a:lnTo>
                  <a:lnTo>
                    <a:pt x="5647" y="16"/>
                  </a:lnTo>
                  <a:lnTo>
                    <a:pt x="5663" y="15"/>
                  </a:lnTo>
                  <a:lnTo>
                    <a:pt x="5679" y="14"/>
                  </a:lnTo>
                  <a:close/>
                  <a:moveTo>
                    <a:pt x="5428" y="33"/>
                  </a:moveTo>
                  <a:lnTo>
                    <a:pt x="5416" y="34"/>
                  </a:lnTo>
                  <a:lnTo>
                    <a:pt x="5402" y="35"/>
                  </a:lnTo>
                  <a:lnTo>
                    <a:pt x="5390" y="37"/>
                  </a:lnTo>
                  <a:lnTo>
                    <a:pt x="5377" y="38"/>
                  </a:lnTo>
                  <a:lnTo>
                    <a:pt x="5390" y="37"/>
                  </a:lnTo>
                  <a:lnTo>
                    <a:pt x="5402" y="35"/>
                  </a:lnTo>
                  <a:lnTo>
                    <a:pt x="5416" y="34"/>
                  </a:lnTo>
                  <a:lnTo>
                    <a:pt x="5428" y="33"/>
                  </a:lnTo>
                  <a:close/>
                  <a:moveTo>
                    <a:pt x="5146" y="62"/>
                  </a:moveTo>
                  <a:lnTo>
                    <a:pt x="5135" y="64"/>
                  </a:lnTo>
                  <a:lnTo>
                    <a:pt x="5124" y="65"/>
                  </a:lnTo>
                  <a:lnTo>
                    <a:pt x="5114" y="66"/>
                  </a:lnTo>
                  <a:lnTo>
                    <a:pt x="5103" y="67"/>
                  </a:lnTo>
                  <a:lnTo>
                    <a:pt x="5114" y="66"/>
                  </a:lnTo>
                  <a:lnTo>
                    <a:pt x="5124" y="65"/>
                  </a:lnTo>
                  <a:lnTo>
                    <a:pt x="5135" y="64"/>
                  </a:lnTo>
                  <a:lnTo>
                    <a:pt x="5146" y="62"/>
                  </a:lnTo>
                  <a:close/>
                  <a:moveTo>
                    <a:pt x="4902" y="95"/>
                  </a:moveTo>
                  <a:lnTo>
                    <a:pt x="4892" y="97"/>
                  </a:lnTo>
                  <a:lnTo>
                    <a:pt x="4882" y="98"/>
                  </a:lnTo>
                  <a:lnTo>
                    <a:pt x="4872" y="100"/>
                  </a:lnTo>
                  <a:lnTo>
                    <a:pt x="4860" y="101"/>
                  </a:lnTo>
                  <a:lnTo>
                    <a:pt x="4872" y="100"/>
                  </a:lnTo>
                  <a:lnTo>
                    <a:pt x="4882" y="98"/>
                  </a:lnTo>
                  <a:lnTo>
                    <a:pt x="4892" y="97"/>
                  </a:lnTo>
                  <a:lnTo>
                    <a:pt x="4902" y="95"/>
                  </a:lnTo>
                  <a:close/>
                  <a:moveTo>
                    <a:pt x="4644" y="137"/>
                  </a:moveTo>
                  <a:lnTo>
                    <a:pt x="4631" y="141"/>
                  </a:lnTo>
                  <a:lnTo>
                    <a:pt x="4619" y="143"/>
                  </a:lnTo>
                  <a:lnTo>
                    <a:pt x="4606" y="145"/>
                  </a:lnTo>
                  <a:lnTo>
                    <a:pt x="4594" y="147"/>
                  </a:lnTo>
                  <a:lnTo>
                    <a:pt x="4606" y="145"/>
                  </a:lnTo>
                  <a:lnTo>
                    <a:pt x="4619" y="143"/>
                  </a:lnTo>
                  <a:lnTo>
                    <a:pt x="4631" y="141"/>
                  </a:lnTo>
                  <a:lnTo>
                    <a:pt x="4644" y="137"/>
                  </a:lnTo>
                  <a:close/>
                  <a:moveTo>
                    <a:pt x="4401" y="186"/>
                  </a:moveTo>
                  <a:lnTo>
                    <a:pt x="4389" y="189"/>
                  </a:lnTo>
                  <a:lnTo>
                    <a:pt x="4375" y="192"/>
                  </a:lnTo>
                  <a:lnTo>
                    <a:pt x="4389" y="189"/>
                  </a:lnTo>
                  <a:lnTo>
                    <a:pt x="4401" y="186"/>
                  </a:lnTo>
                  <a:close/>
                  <a:moveTo>
                    <a:pt x="4170" y="240"/>
                  </a:moveTo>
                  <a:lnTo>
                    <a:pt x="4157" y="243"/>
                  </a:lnTo>
                  <a:lnTo>
                    <a:pt x="4145" y="247"/>
                  </a:lnTo>
                  <a:lnTo>
                    <a:pt x="4133" y="250"/>
                  </a:lnTo>
                  <a:lnTo>
                    <a:pt x="4121" y="253"/>
                  </a:lnTo>
                  <a:lnTo>
                    <a:pt x="4133" y="250"/>
                  </a:lnTo>
                  <a:lnTo>
                    <a:pt x="4145" y="247"/>
                  </a:lnTo>
                  <a:lnTo>
                    <a:pt x="4157" y="243"/>
                  </a:lnTo>
                  <a:lnTo>
                    <a:pt x="4170" y="240"/>
                  </a:lnTo>
                  <a:close/>
                  <a:moveTo>
                    <a:pt x="3724" y="368"/>
                  </a:moveTo>
                  <a:lnTo>
                    <a:pt x="3713" y="371"/>
                  </a:lnTo>
                  <a:lnTo>
                    <a:pt x="3701" y="376"/>
                  </a:lnTo>
                  <a:lnTo>
                    <a:pt x="3689" y="379"/>
                  </a:lnTo>
                  <a:lnTo>
                    <a:pt x="3678" y="383"/>
                  </a:lnTo>
                  <a:lnTo>
                    <a:pt x="3689" y="379"/>
                  </a:lnTo>
                  <a:lnTo>
                    <a:pt x="3701" y="376"/>
                  </a:lnTo>
                  <a:lnTo>
                    <a:pt x="3713" y="371"/>
                  </a:lnTo>
                  <a:lnTo>
                    <a:pt x="3724" y="368"/>
                  </a:lnTo>
                  <a:close/>
                  <a:moveTo>
                    <a:pt x="3493" y="448"/>
                  </a:moveTo>
                  <a:lnTo>
                    <a:pt x="3480" y="452"/>
                  </a:lnTo>
                  <a:lnTo>
                    <a:pt x="3467" y="458"/>
                  </a:lnTo>
                  <a:lnTo>
                    <a:pt x="3480" y="452"/>
                  </a:lnTo>
                  <a:lnTo>
                    <a:pt x="3493" y="448"/>
                  </a:lnTo>
                  <a:close/>
                  <a:moveTo>
                    <a:pt x="3304" y="520"/>
                  </a:moveTo>
                  <a:lnTo>
                    <a:pt x="3295" y="525"/>
                  </a:lnTo>
                  <a:lnTo>
                    <a:pt x="3285" y="528"/>
                  </a:lnTo>
                  <a:lnTo>
                    <a:pt x="3275" y="532"/>
                  </a:lnTo>
                  <a:lnTo>
                    <a:pt x="3265" y="537"/>
                  </a:lnTo>
                  <a:lnTo>
                    <a:pt x="3275" y="532"/>
                  </a:lnTo>
                  <a:lnTo>
                    <a:pt x="3285" y="528"/>
                  </a:lnTo>
                  <a:lnTo>
                    <a:pt x="3295" y="525"/>
                  </a:lnTo>
                  <a:lnTo>
                    <a:pt x="3304" y="520"/>
                  </a:lnTo>
                  <a:close/>
                  <a:moveTo>
                    <a:pt x="3094" y="610"/>
                  </a:moveTo>
                  <a:lnTo>
                    <a:pt x="3084" y="614"/>
                  </a:lnTo>
                  <a:lnTo>
                    <a:pt x="3075" y="619"/>
                  </a:lnTo>
                  <a:lnTo>
                    <a:pt x="3067" y="622"/>
                  </a:lnTo>
                  <a:lnTo>
                    <a:pt x="3058" y="626"/>
                  </a:lnTo>
                  <a:lnTo>
                    <a:pt x="3067" y="622"/>
                  </a:lnTo>
                  <a:lnTo>
                    <a:pt x="3075" y="619"/>
                  </a:lnTo>
                  <a:lnTo>
                    <a:pt x="3084" y="614"/>
                  </a:lnTo>
                  <a:lnTo>
                    <a:pt x="3094" y="610"/>
                  </a:lnTo>
                  <a:close/>
                  <a:moveTo>
                    <a:pt x="2912" y="695"/>
                  </a:moveTo>
                  <a:lnTo>
                    <a:pt x="2896" y="703"/>
                  </a:lnTo>
                  <a:lnTo>
                    <a:pt x="2880" y="712"/>
                  </a:lnTo>
                  <a:lnTo>
                    <a:pt x="2896" y="703"/>
                  </a:lnTo>
                  <a:lnTo>
                    <a:pt x="2912" y="695"/>
                  </a:lnTo>
                  <a:close/>
                  <a:moveTo>
                    <a:pt x="2720" y="794"/>
                  </a:moveTo>
                  <a:lnTo>
                    <a:pt x="2711" y="799"/>
                  </a:lnTo>
                  <a:lnTo>
                    <a:pt x="2702" y="805"/>
                  </a:lnTo>
                  <a:lnTo>
                    <a:pt x="2692" y="810"/>
                  </a:lnTo>
                  <a:lnTo>
                    <a:pt x="2683" y="816"/>
                  </a:lnTo>
                  <a:lnTo>
                    <a:pt x="2692" y="810"/>
                  </a:lnTo>
                  <a:lnTo>
                    <a:pt x="2702" y="805"/>
                  </a:lnTo>
                  <a:lnTo>
                    <a:pt x="2711" y="799"/>
                  </a:lnTo>
                  <a:lnTo>
                    <a:pt x="2720" y="794"/>
                  </a:lnTo>
                  <a:close/>
                  <a:moveTo>
                    <a:pt x="2545" y="893"/>
                  </a:moveTo>
                  <a:lnTo>
                    <a:pt x="2533" y="900"/>
                  </a:lnTo>
                  <a:lnTo>
                    <a:pt x="2522" y="907"/>
                  </a:lnTo>
                  <a:lnTo>
                    <a:pt x="2533" y="900"/>
                  </a:lnTo>
                  <a:lnTo>
                    <a:pt x="2545" y="893"/>
                  </a:lnTo>
                  <a:close/>
                  <a:moveTo>
                    <a:pt x="2376" y="997"/>
                  </a:moveTo>
                  <a:lnTo>
                    <a:pt x="2365" y="1004"/>
                  </a:lnTo>
                  <a:lnTo>
                    <a:pt x="2356" y="1010"/>
                  </a:lnTo>
                  <a:lnTo>
                    <a:pt x="2346" y="1017"/>
                  </a:lnTo>
                  <a:lnTo>
                    <a:pt x="2337" y="1023"/>
                  </a:lnTo>
                  <a:lnTo>
                    <a:pt x="2346" y="1017"/>
                  </a:lnTo>
                  <a:lnTo>
                    <a:pt x="2356" y="1010"/>
                  </a:lnTo>
                  <a:lnTo>
                    <a:pt x="2365" y="1004"/>
                  </a:lnTo>
                  <a:lnTo>
                    <a:pt x="2376" y="997"/>
                  </a:lnTo>
                  <a:close/>
                  <a:moveTo>
                    <a:pt x="2055" y="1221"/>
                  </a:moveTo>
                  <a:lnTo>
                    <a:pt x="2046" y="1227"/>
                  </a:lnTo>
                  <a:lnTo>
                    <a:pt x="2037" y="1234"/>
                  </a:lnTo>
                  <a:lnTo>
                    <a:pt x="2028" y="1241"/>
                  </a:lnTo>
                  <a:lnTo>
                    <a:pt x="2018" y="1248"/>
                  </a:lnTo>
                  <a:lnTo>
                    <a:pt x="2028" y="1241"/>
                  </a:lnTo>
                  <a:lnTo>
                    <a:pt x="2037" y="1234"/>
                  </a:lnTo>
                  <a:lnTo>
                    <a:pt x="2046" y="1227"/>
                  </a:lnTo>
                  <a:lnTo>
                    <a:pt x="2055" y="1221"/>
                  </a:lnTo>
                  <a:close/>
                  <a:moveTo>
                    <a:pt x="1890" y="1350"/>
                  </a:moveTo>
                  <a:lnTo>
                    <a:pt x="1878" y="1360"/>
                  </a:lnTo>
                  <a:lnTo>
                    <a:pt x="1865" y="1370"/>
                  </a:lnTo>
                  <a:lnTo>
                    <a:pt x="1878" y="1360"/>
                  </a:lnTo>
                  <a:lnTo>
                    <a:pt x="1890" y="1350"/>
                  </a:lnTo>
                  <a:close/>
                  <a:moveTo>
                    <a:pt x="1761" y="1459"/>
                  </a:moveTo>
                  <a:lnTo>
                    <a:pt x="1752" y="1467"/>
                  </a:lnTo>
                  <a:lnTo>
                    <a:pt x="1744" y="1474"/>
                  </a:lnTo>
                  <a:lnTo>
                    <a:pt x="1735" y="1482"/>
                  </a:lnTo>
                  <a:lnTo>
                    <a:pt x="1726" y="1490"/>
                  </a:lnTo>
                  <a:lnTo>
                    <a:pt x="1735" y="1482"/>
                  </a:lnTo>
                  <a:lnTo>
                    <a:pt x="1744" y="1474"/>
                  </a:lnTo>
                  <a:lnTo>
                    <a:pt x="1752" y="1467"/>
                  </a:lnTo>
                  <a:lnTo>
                    <a:pt x="1761" y="1459"/>
                  </a:lnTo>
                  <a:close/>
                  <a:moveTo>
                    <a:pt x="1611" y="1596"/>
                  </a:moveTo>
                  <a:lnTo>
                    <a:pt x="1597" y="1610"/>
                  </a:lnTo>
                  <a:lnTo>
                    <a:pt x="1581" y="1625"/>
                  </a:lnTo>
                  <a:lnTo>
                    <a:pt x="1597" y="1610"/>
                  </a:lnTo>
                  <a:lnTo>
                    <a:pt x="1611" y="1596"/>
                  </a:lnTo>
                  <a:close/>
                  <a:moveTo>
                    <a:pt x="1489" y="1717"/>
                  </a:moveTo>
                  <a:lnTo>
                    <a:pt x="1475" y="1732"/>
                  </a:lnTo>
                  <a:lnTo>
                    <a:pt x="1461" y="1746"/>
                  </a:lnTo>
                  <a:lnTo>
                    <a:pt x="1475" y="1732"/>
                  </a:lnTo>
                  <a:lnTo>
                    <a:pt x="1489" y="1717"/>
                  </a:lnTo>
                  <a:close/>
                  <a:moveTo>
                    <a:pt x="1357" y="1856"/>
                  </a:moveTo>
                  <a:lnTo>
                    <a:pt x="1349" y="1866"/>
                  </a:lnTo>
                  <a:lnTo>
                    <a:pt x="1340" y="1875"/>
                  </a:lnTo>
                  <a:lnTo>
                    <a:pt x="1332" y="1884"/>
                  </a:lnTo>
                  <a:lnTo>
                    <a:pt x="1324" y="1892"/>
                  </a:lnTo>
                  <a:lnTo>
                    <a:pt x="1332" y="1884"/>
                  </a:lnTo>
                  <a:lnTo>
                    <a:pt x="1340" y="1875"/>
                  </a:lnTo>
                  <a:lnTo>
                    <a:pt x="1349" y="1866"/>
                  </a:lnTo>
                  <a:lnTo>
                    <a:pt x="1357" y="1856"/>
                  </a:lnTo>
                  <a:close/>
                  <a:moveTo>
                    <a:pt x="1242" y="1989"/>
                  </a:moveTo>
                  <a:lnTo>
                    <a:pt x="1230" y="2002"/>
                  </a:lnTo>
                  <a:lnTo>
                    <a:pt x="1219" y="2015"/>
                  </a:lnTo>
                  <a:lnTo>
                    <a:pt x="1230" y="2002"/>
                  </a:lnTo>
                  <a:lnTo>
                    <a:pt x="1242" y="1989"/>
                  </a:lnTo>
                  <a:close/>
                  <a:moveTo>
                    <a:pt x="1127" y="2130"/>
                  </a:moveTo>
                  <a:lnTo>
                    <a:pt x="1118" y="2141"/>
                  </a:lnTo>
                  <a:lnTo>
                    <a:pt x="1110" y="2151"/>
                  </a:lnTo>
                  <a:lnTo>
                    <a:pt x="1102" y="2162"/>
                  </a:lnTo>
                  <a:lnTo>
                    <a:pt x="1094" y="2171"/>
                  </a:lnTo>
                  <a:lnTo>
                    <a:pt x="1102" y="2162"/>
                  </a:lnTo>
                  <a:lnTo>
                    <a:pt x="1110" y="2151"/>
                  </a:lnTo>
                  <a:lnTo>
                    <a:pt x="1118" y="2141"/>
                  </a:lnTo>
                  <a:lnTo>
                    <a:pt x="1127" y="2130"/>
                  </a:lnTo>
                  <a:close/>
                  <a:moveTo>
                    <a:pt x="1015" y="2279"/>
                  </a:moveTo>
                  <a:lnTo>
                    <a:pt x="1008" y="2289"/>
                  </a:lnTo>
                  <a:lnTo>
                    <a:pt x="1001" y="2297"/>
                  </a:lnTo>
                  <a:lnTo>
                    <a:pt x="996" y="2306"/>
                  </a:lnTo>
                  <a:lnTo>
                    <a:pt x="989" y="2316"/>
                  </a:lnTo>
                  <a:lnTo>
                    <a:pt x="996" y="2306"/>
                  </a:lnTo>
                  <a:lnTo>
                    <a:pt x="1001" y="2297"/>
                  </a:lnTo>
                  <a:lnTo>
                    <a:pt x="1008" y="2289"/>
                  </a:lnTo>
                  <a:lnTo>
                    <a:pt x="1015" y="2279"/>
                  </a:lnTo>
                  <a:close/>
                  <a:moveTo>
                    <a:pt x="920" y="2415"/>
                  </a:moveTo>
                  <a:lnTo>
                    <a:pt x="912" y="2428"/>
                  </a:lnTo>
                  <a:lnTo>
                    <a:pt x="904" y="2438"/>
                  </a:lnTo>
                  <a:lnTo>
                    <a:pt x="897" y="2449"/>
                  </a:lnTo>
                  <a:lnTo>
                    <a:pt x="889" y="2461"/>
                  </a:lnTo>
                  <a:lnTo>
                    <a:pt x="897" y="2449"/>
                  </a:lnTo>
                  <a:lnTo>
                    <a:pt x="904" y="2438"/>
                  </a:lnTo>
                  <a:lnTo>
                    <a:pt x="912" y="2428"/>
                  </a:lnTo>
                  <a:lnTo>
                    <a:pt x="920" y="2415"/>
                  </a:lnTo>
                  <a:close/>
                  <a:moveTo>
                    <a:pt x="813" y="2580"/>
                  </a:moveTo>
                  <a:lnTo>
                    <a:pt x="807" y="2589"/>
                  </a:lnTo>
                  <a:lnTo>
                    <a:pt x="802" y="2599"/>
                  </a:lnTo>
                  <a:lnTo>
                    <a:pt x="795" y="2610"/>
                  </a:lnTo>
                  <a:lnTo>
                    <a:pt x="789" y="2620"/>
                  </a:lnTo>
                  <a:lnTo>
                    <a:pt x="795" y="2610"/>
                  </a:lnTo>
                  <a:lnTo>
                    <a:pt x="802" y="2599"/>
                  </a:lnTo>
                  <a:lnTo>
                    <a:pt x="807" y="2589"/>
                  </a:lnTo>
                  <a:lnTo>
                    <a:pt x="813" y="2580"/>
                  </a:lnTo>
                  <a:close/>
                  <a:moveTo>
                    <a:pt x="735" y="2712"/>
                  </a:moveTo>
                  <a:lnTo>
                    <a:pt x="728" y="2724"/>
                  </a:lnTo>
                  <a:lnTo>
                    <a:pt x="721" y="2736"/>
                  </a:lnTo>
                  <a:lnTo>
                    <a:pt x="714" y="2747"/>
                  </a:lnTo>
                  <a:lnTo>
                    <a:pt x="708" y="2759"/>
                  </a:lnTo>
                  <a:lnTo>
                    <a:pt x="714" y="2747"/>
                  </a:lnTo>
                  <a:lnTo>
                    <a:pt x="721" y="2736"/>
                  </a:lnTo>
                  <a:lnTo>
                    <a:pt x="728" y="2724"/>
                  </a:lnTo>
                  <a:lnTo>
                    <a:pt x="735" y="2712"/>
                  </a:lnTo>
                  <a:close/>
                  <a:moveTo>
                    <a:pt x="642" y="2878"/>
                  </a:moveTo>
                  <a:lnTo>
                    <a:pt x="636" y="2890"/>
                  </a:lnTo>
                  <a:lnTo>
                    <a:pt x="629" y="2904"/>
                  </a:lnTo>
                  <a:lnTo>
                    <a:pt x="623" y="2916"/>
                  </a:lnTo>
                  <a:lnTo>
                    <a:pt x="616" y="2929"/>
                  </a:lnTo>
                  <a:lnTo>
                    <a:pt x="623" y="2916"/>
                  </a:lnTo>
                  <a:lnTo>
                    <a:pt x="629" y="2904"/>
                  </a:lnTo>
                  <a:lnTo>
                    <a:pt x="636" y="2890"/>
                  </a:lnTo>
                  <a:lnTo>
                    <a:pt x="642" y="2878"/>
                  </a:lnTo>
                  <a:close/>
                  <a:moveTo>
                    <a:pt x="572" y="3017"/>
                  </a:moveTo>
                  <a:lnTo>
                    <a:pt x="566" y="3029"/>
                  </a:lnTo>
                  <a:lnTo>
                    <a:pt x="560" y="3041"/>
                  </a:lnTo>
                  <a:lnTo>
                    <a:pt x="553" y="3053"/>
                  </a:lnTo>
                  <a:lnTo>
                    <a:pt x="548" y="3065"/>
                  </a:lnTo>
                  <a:lnTo>
                    <a:pt x="553" y="3053"/>
                  </a:lnTo>
                  <a:lnTo>
                    <a:pt x="560" y="3041"/>
                  </a:lnTo>
                  <a:lnTo>
                    <a:pt x="566" y="3029"/>
                  </a:lnTo>
                  <a:lnTo>
                    <a:pt x="572" y="3017"/>
                  </a:lnTo>
                  <a:close/>
                  <a:moveTo>
                    <a:pt x="492" y="3185"/>
                  </a:moveTo>
                  <a:lnTo>
                    <a:pt x="486" y="3200"/>
                  </a:lnTo>
                  <a:lnTo>
                    <a:pt x="480" y="3214"/>
                  </a:lnTo>
                  <a:lnTo>
                    <a:pt x="474" y="3229"/>
                  </a:lnTo>
                  <a:lnTo>
                    <a:pt x="467" y="3243"/>
                  </a:lnTo>
                  <a:lnTo>
                    <a:pt x="474" y="3229"/>
                  </a:lnTo>
                  <a:lnTo>
                    <a:pt x="480" y="3214"/>
                  </a:lnTo>
                  <a:lnTo>
                    <a:pt x="486" y="3200"/>
                  </a:lnTo>
                  <a:lnTo>
                    <a:pt x="492" y="3185"/>
                  </a:lnTo>
                  <a:close/>
                  <a:moveTo>
                    <a:pt x="431" y="3330"/>
                  </a:moveTo>
                  <a:lnTo>
                    <a:pt x="424" y="3347"/>
                  </a:lnTo>
                  <a:lnTo>
                    <a:pt x="416" y="3363"/>
                  </a:lnTo>
                  <a:lnTo>
                    <a:pt x="409" y="3381"/>
                  </a:lnTo>
                  <a:lnTo>
                    <a:pt x="403" y="3397"/>
                  </a:lnTo>
                  <a:lnTo>
                    <a:pt x="409" y="3381"/>
                  </a:lnTo>
                  <a:lnTo>
                    <a:pt x="416" y="3363"/>
                  </a:lnTo>
                  <a:lnTo>
                    <a:pt x="424" y="3347"/>
                  </a:lnTo>
                  <a:lnTo>
                    <a:pt x="431" y="3330"/>
                  </a:lnTo>
                  <a:close/>
                  <a:moveTo>
                    <a:pt x="364" y="3500"/>
                  </a:moveTo>
                  <a:lnTo>
                    <a:pt x="358" y="3514"/>
                  </a:lnTo>
                  <a:lnTo>
                    <a:pt x="353" y="3529"/>
                  </a:lnTo>
                  <a:lnTo>
                    <a:pt x="347" y="3545"/>
                  </a:lnTo>
                  <a:lnTo>
                    <a:pt x="341" y="3560"/>
                  </a:lnTo>
                  <a:lnTo>
                    <a:pt x="347" y="3545"/>
                  </a:lnTo>
                  <a:lnTo>
                    <a:pt x="353" y="3529"/>
                  </a:lnTo>
                  <a:lnTo>
                    <a:pt x="358" y="3514"/>
                  </a:lnTo>
                  <a:lnTo>
                    <a:pt x="364" y="3500"/>
                  </a:lnTo>
                  <a:close/>
                  <a:moveTo>
                    <a:pt x="308" y="3654"/>
                  </a:moveTo>
                  <a:lnTo>
                    <a:pt x="302" y="3674"/>
                  </a:lnTo>
                  <a:lnTo>
                    <a:pt x="295" y="3692"/>
                  </a:lnTo>
                  <a:lnTo>
                    <a:pt x="289" y="3712"/>
                  </a:lnTo>
                  <a:lnTo>
                    <a:pt x="282" y="3732"/>
                  </a:lnTo>
                  <a:lnTo>
                    <a:pt x="289" y="3712"/>
                  </a:lnTo>
                  <a:lnTo>
                    <a:pt x="295" y="3692"/>
                  </a:lnTo>
                  <a:lnTo>
                    <a:pt x="302" y="3674"/>
                  </a:lnTo>
                  <a:lnTo>
                    <a:pt x="308" y="3654"/>
                  </a:lnTo>
                  <a:close/>
                  <a:moveTo>
                    <a:pt x="255" y="3818"/>
                  </a:moveTo>
                  <a:lnTo>
                    <a:pt x="251" y="3835"/>
                  </a:lnTo>
                  <a:lnTo>
                    <a:pt x="246" y="3850"/>
                  </a:lnTo>
                  <a:lnTo>
                    <a:pt x="240" y="3865"/>
                  </a:lnTo>
                  <a:lnTo>
                    <a:pt x="236" y="3882"/>
                  </a:lnTo>
                  <a:lnTo>
                    <a:pt x="240" y="3865"/>
                  </a:lnTo>
                  <a:lnTo>
                    <a:pt x="246" y="3850"/>
                  </a:lnTo>
                  <a:lnTo>
                    <a:pt x="251" y="3835"/>
                  </a:lnTo>
                  <a:lnTo>
                    <a:pt x="255" y="3818"/>
                  </a:lnTo>
                  <a:close/>
                  <a:moveTo>
                    <a:pt x="205" y="3990"/>
                  </a:moveTo>
                  <a:lnTo>
                    <a:pt x="201" y="4009"/>
                  </a:lnTo>
                  <a:lnTo>
                    <a:pt x="196" y="4026"/>
                  </a:lnTo>
                  <a:lnTo>
                    <a:pt x="192" y="4045"/>
                  </a:lnTo>
                  <a:lnTo>
                    <a:pt x="186" y="4062"/>
                  </a:lnTo>
                  <a:lnTo>
                    <a:pt x="192" y="4045"/>
                  </a:lnTo>
                  <a:lnTo>
                    <a:pt x="196" y="4026"/>
                  </a:lnTo>
                  <a:lnTo>
                    <a:pt x="201" y="4009"/>
                  </a:lnTo>
                  <a:lnTo>
                    <a:pt x="205" y="3990"/>
                  </a:lnTo>
                  <a:close/>
                  <a:moveTo>
                    <a:pt x="167" y="4141"/>
                  </a:moveTo>
                  <a:lnTo>
                    <a:pt x="163" y="4158"/>
                  </a:lnTo>
                  <a:lnTo>
                    <a:pt x="159" y="4173"/>
                  </a:lnTo>
                  <a:lnTo>
                    <a:pt x="155" y="4189"/>
                  </a:lnTo>
                  <a:lnTo>
                    <a:pt x="152" y="4206"/>
                  </a:lnTo>
                  <a:lnTo>
                    <a:pt x="155" y="4189"/>
                  </a:lnTo>
                  <a:lnTo>
                    <a:pt x="159" y="4173"/>
                  </a:lnTo>
                  <a:lnTo>
                    <a:pt x="163" y="4158"/>
                  </a:lnTo>
                  <a:lnTo>
                    <a:pt x="167" y="4141"/>
                  </a:lnTo>
                  <a:close/>
                  <a:moveTo>
                    <a:pt x="126" y="4324"/>
                  </a:moveTo>
                  <a:lnTo>
                    <a:pt x="122" y="4340"/>
                  </a:lnTo>
                  <a:lnTo>
                    <a:pt x="119" y="4358"/>
                  </a:lnTo>
                  <a:lnTo>
                    <a:pt x="116" y="4374"/>
                  </a:lnTo>
                  <a:lnTo>
                    <a:pt x="112" y="4391"/>
                  </a:lnTo>
                  <a:lnTo>
                    <a:pt x="116" y="4374"/>
                  </a:lnTo>
                  <a:lnTo>
                    <a:pt x="119" y="4358"/>
                  </a:lnTo>
                  <a:lnTo>
                    <a:pt x="122" y="4340"/>
                  </a:lnTo>
                  <a:lnTo>
                    <a:pt x="126" y="43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11300" y="2960688"/>
              <a:ext cx="7632700" cy="1146175"/>
            </a:xfrm>
            <a:prstGeom prst="rect">
              <a:avLst/>
            </a:prstGeom>
            <a:gradFill flip="none" rotWithShape="1">
              <a:gsLst>
                <a:gs pos="56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932214" y="1731964"/>
            <a:ext cx="9448800" cy="3463924"/>
            <a:chOff x="1511300" y="1833563"/>
            <a:chExt cx="9448800" cy="3463924"/>
          </a:xfrm>
        </p:grpSpPr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7613650" y="1833563"/>
              <a:ext cx="3346450" cy="3454400"/>
            </a:xfrm>
            <a:custGeom>
              <a:avLst/>
              <a:gdLst>
                <a:gd name="T0" fmla="*/ 14250 w 15260"/>
                <a:gd name="T1" fmla="*/ 12788 h 13055"/>
                <a:gd name="T2" fmla="*/ 14084 w 15260"/>
                <a:gd name="T3" fmla="*/ 12560 h 13055"/>
                <a:gd name="T4" fmla="*/ 13877 w 15260"/>
                <a:gd name="T5" fmla="*/ 12351 h 13055"/>
                <a:gd name="T6" fmla="*/ 14128 w 15260"/>
                <a:gd name="T7" fmla="*/ 12152 h 13055"/>
                <a:gd name="T8" fmla="*/ 14246 w 15260"/>
                <a:gd name="T9" fmla="*/ 11982 h 13055"/>
                <a:gd name="T10" fmla="*/ 14259 w 15260"/>
                <a:gd name="T11" fmla="*/ 11804 h 13055"/>
                <a:gd name="T12" fmla="*/ 14202 w 15260"/>
                <a:gd name="T13" fmla="*/ 11648 h 13055"/>
                <a:gd name="T14" fmla="*/ 14140 w 15260"/>
                <a:gd name="T15" fmla="*/ 11572 h 13055"/>
                <a:gd name="T16" fmla="*/ 14259 w 15260"/>
                <a:gd name="T17" fmla="*/ 11439 h 13055"/>
                <a:gd name="T18" fmla="*/ 14295 w 15260"/>
                <a:gd name="T19" fmla="*/ 11271 h 13055"/>
                <a:gd name="T20" fmla="*/ 14203 w 15260"/>
                <a:gd name="T21" fmla="*/ 10998 h 13055"/>
                <a:gd name="T22" fmla="*/ 14047 w 15260"/>
                <a:gd name="T23" fmla="*/ 10642 h 13055"/>
                <a:gd name="T24" fmla="*/ 14052 w 15260"/>
                <a:gd name="T25" fmla="*/ 10393 h 13055"/>
                <a:gd name="T26" fmla="*/ 14247 w 15260"/>
                <a:gd name="T27" fmla="*/ 10153 h 13055"/>
                <a:gd name="T28" fmla="*/ 14754 w 15260"/>
                <a:gd name="T29" fmla="*/ 9869 h 13055"/>
                <a:gd name="T30" fmla="*/ 15111 w 15260"/>
                <a:gd name="T31" fmla="*/ 9600 h 13055"/>
                <a:gd name="T32" fmla="*/ 15260 w 15260"/>
                <a:gd name="T33" fmla="*/ 9224 h 13055"/>
                <a:gd name="T34" fmla="*/ 15052 w 15260"/>
                <a:gd name="T35" fmla="*/ 8679 h 13055"/>
                <a:gd name="T36" fmla="*/ 920 w 15260"/>
                <a:gd name="T37" fmla="*/ 8418 h 13055"/>
                <a:gd name="T38" fmla="*/ 1551 w 15260"/>
                <a:gd name="T39" fmla="*/ 9639 h 13055"/>
                <a:gd name="T40" fmla="*/ 2035 w 15260"/>
                <a:gd name="T41" fmla="*/ 10763 h 13055"/>
                <a:gd name="T42" fmla="*/ 2312 w 15260"/>
                <a:gd name="T43" fmla="*/ 11860 h 13055"/>
                <a:gd name="T44" fmla="*/ 2356 w 15260"/>
                <a:gd name="T45" fmla="*/ 13055 h 13055"/>
                <a:gd name="T46" fmla="*/ 13826 w 15260"/>
                <a:gd name="T47" fmla="*/ 6364 h 13055"/>
                <a:gd name="T48" fmla="*/ 13840 w 15260"/>
                <a:gd name="T49" fmla="*/ 6347 h 13055"/>
                <a:gd name="T50" fmla="*/ 13890 w 15260"/>
                <a:gd name="T51" fmla="*/ 6278 h 13055"/>
                <a:gd name="T52" fmla="*/ 13914 w 15260"/>
                <a:gd name="T53" fmla="*/ 6240 h 13055"/>
                <a:gd name="T54" fmla="*/ 13937 w 15260"/>
                <a:gd name="T55" fmla="*/ 6198 h 13055"/>
                <a:gd name="T56" fmla="*/ 13965 w 15260"/>
                <a:gd name="T57" fmla="*/ 6136 h 13055"/>
                <a:gd name="T58" fmla="*/ 13973 w 15260"/>
                <a:gd name="T59" fmla="*/ 6114 h 13055"/>
                <a:gd name="T60" fmla="*/ 14000 w 15260"/>
                <a:gd name="T61" fmla="*/ 6036 h 13055"/>
                <a:gd name="T62" fmla="*/ 14011 w 15260"/>
                <a:gd name="T63" fmla="*/ 5991 h 13055"/>
                <a:gd name="T64" fmla="*/ 14022 w 15260"/>
                <a:gd name="T65" fmla="*/ 5944 h 13055"/>
                <a:gd name="T66" fmla="*/ 14044 w 15260"/>
                <a:gd name="T67" fmla="*/ 5735 h 13055"/>
                <a:gd name="T68" fmla="*/ 73 w 15260"/>
                <a:gd name="T69" fmla="*/ 4377 h 13055"/>
                <a:gd name="T70" fmla="*/ 50 w 15260"/>
                <a:gd name="T71" fmla="*/ 4534 h 13055"/>
                <a:gd name="T72" fmla="*/ 33 w 15260"/>
                <a:gd name="T73" fmla="*/ 4681 h 13055"/>
                <a:gd name="T74" fmla="*/ 18 w 15260"/>
                <a:gd name="T75" fmla="*/ 4833 h 13055"/>
                <a:gd name="T76" fmla="*/ 9 w 15260"/>
                <a:gd name="T77" fmla="*/ 4981 h 13055"/>
                <a:gd name="T78" fmla="*/ 9 w 15260"/>
                <a:gd name="T79" fmla="*/ 4981 h 13055"/>
                <a:gd name="T80" fmla="*/ 2 w 15260"/>
                <a:gd name="T81" fmla="*/ 5156 h 13055"/>
                <a:gd name="T82" fmla="*/ 0 w 15260"/>
                <a:gd name="T83" fmla="*/ 5338 h 13055"/>
                <a:gd name="T84" fmla="*/ 5 w 15260"/>
                <a:gd name="T85" fmla="*/ 5526 h 13055"/>
                <a:gd name="T86" fmla="*/ 14 w 15260"/>
                <a:gd name="T87" fmla="*/ 5714 h 13055"/>
                <a:gd name="T88" fmla="*/ 24 w 15260"/>
                <a:gd name="T89" fmla="*/ 5847 h 13055"/>
                <a:gd name="T90" fmla="*/ 37 w 15260"/>
                <a:gd name="T91" fmla="*/ 5976 h 13055"/>
                <a:gd name="T92" fmla="*/ 53 w 15260"/>
                <a:gd name="T93" fmla="*/ 6104 h 13055"/>
                <a:gd name="T94" fmla="*/ 70 w 15260"/>
                <a:gd name="T95" fmla="*/ 6222 h 13055"/>
                <a:gd name="T96" fmla="*/ 70 w 15260"/>
                <a:gd name="T97" fmla="*/ 6222 h 13055"/>
                <a:gd name="T98" fmla="*/ 102 w 15260"/>
                <a:gd name="T99" fmla="*/ 6405 h 13055"/>
                <a:gd name="T100" fmla="*/ 139 w 15260"/>
                <a:gd name="T101" fmla="*/ 6583 h 13055"/>
                <a:gd name="T102" fmla="*/ 181 w 15260"/>
                <a:gd name="T103" fmla="*/ 6757 h 13055"/>
                <a:gd name="T104" fmla="*/ 229 w 15260"/>
                <a:gd name="T105" fmla="*/ 6929 h 13055"/>
                <a:gd name="T106" fmla="*/ 264 w 15260"/>
                <a:gd name="T107" fmla="*/ 7041 h 13055"/>
                <a:gd name="T108" fmla="*/ 301 w 15260"/>
                <a:gd name="T109" fmla="*/ 7147 h 13055"/>
                <a:gd name="T110" fmla="*/ 336 w 15260"/>
                <a:gd name="T111" fmla="*/ 7245 h 13055"/>
                <a:gd name="T112" fmla="*/ 375 w 15260"/>
                <a:gd name="T113" fmla="*/ 7346 h 13055"/>
                <a:gd name="T114" fmla="*/ 375 w 15260"/>
                <a:gd name="T115" fmla="*/ 7346 h 13055"/>
                <a:gd name="T116" fmla="*/ 443 w 15260"/>
                <a:gd name="T117" fmla="*/ 7503 h 13055"/>
                <a:gd name="T118" fmla="*/ 515 w 15260"/>
                <a:gd name="T119" fmla="*/ 7654 h 13055"/>
                <a:gd name="T120" fmla="*/ 4169 w 15260"/>
                <a:gd name="T121" fmla="*/ 0 h 13055"/>
                <a:gd name="T122" fmla="*/ 4122 w 15260"/>
                <a:gd name="T123" fmla="*/ 12 h 1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60" h="13055">
                  <a:moveTo>
                    <a:pt x="14361" y="13055"/>
                  </a:moveTo>
                  <a:lnTo>
                    <a:pt x="14348" y="13012"/>
                  </a:lnTo>
                  <a:lnTo>
                    <a:pt x="14335" y="12971"/>
                  </a:lnTo>
                  <a:lnTo>
                    <a:pt x="14320" y="12932"/>
                  </a:lnTo>
                  <a:lnTo>
                    <a:pt x="14304" y="12894"/>
                  </a:lnTo>
                  <a:lnTo>
                    <a:pt x="14286" y="12858"/>
                  </a:lnTo>
                  <a:lnTo>
                    <a:pt x="14268" y="12821"/>
                  </a:lnTo>
                  <a:lnTo>
                    <a:pt x="14250" y="12788"/>
                  </a:lnTo>
                  <a:lnTo>
                    <a:pt x="14229" y="12755"/>
                  </a:lnTo>
                  <a:lnTo>
                    <a:pt x="14210" y="12723"/>
                  </a:lnTo>
                  <a:lnTo>
                    <a:pt x="14190" y="12692"/>
                  </a:lnTo>
                  <a:lnTo>
                    <a:pt x="14168" y="12663"/>
                  </a:lnTo>
                  <a:lnTo>
                    <a:pt x="14148" y="12635"/>
                  </a:lnTo>
                  <a:lnTo>
                    <a:pt x="14126" y="12609"/>
                  </a:lnTo>
                  <a:lnTo>
                    <a:pt x="14104" y="12584"/>
                  </a:lnTo>
                  <a:lnTo>
                    <a:pt x="14084" y="12560"/>
                  </a:lnTo>
                  <a:lnTo>
                    <a:pt x="14063" y="12538"/>
                  </a:lnTo>
                  <a:lnTo>
                    <a:pt x="14023" y="12496"/>
                  </a:lnTo>
                  <a:lnTo>
                    <a:pt x="13984" y="12461"/>
                  </a:lnTo>
                  <a:lnTo>
                    <a:pt x="13950" y="12431"/>
                  </a:lnTo>
                  <a:lnTo>
                    <a:pt x="13920" y="12407"/>
                  </a:lnTo>
                  <a:lnTo>
                    <a:pt x="13875" y="12374"/>
                  </a:lnTo>
                  <a:lnTo>
                    <a:pt x="13858" y="12363"/>
                  </a:lnTo>
                  <a:lnTo>
                    <a:pt x="13877" y="12351"/>
                  </a:lnTo>
                  <a:lnTo>
                    <a:pt x="13925" y="12319"/>
                  </a:lnTo>
                  <a:lnTo>
                    <a:pt x="13957" y="12297"/>
                  </a:lnTo>
                  <a:lnTo>
                    <a:pt x="13993" y="12270"/>
                  </a:lnTo>
                  <a:lnTo>
                    <a:pt x="14031" y="12240"/>
                  </a:lnTo>
                  <a:lnTo>
                    <a:pt x="14070" y="12206"/>
                  </a:lnTo>
                  <a:lnTo>
                    <a:pt x="14090" y="12189"/>
                  </a:lnTo>
                  <a:lnTo>
                    <a:pt x="14109" y="12170"/>
                  </a:lnTo>
                  <a:lnTo>
                    <a:pt x="14128" y="12152"/>
                  </a:lnTo>
                  <a:lnTo>
                    <a:pt x="14146" y="12132"/>
                  </a:lnTo>
                  <a:lnTo>
                    <a:pt x="14165" y="12111"/>
                  </a:lnTo>
                  <a:lnTo>
                    <a:pt x="14180" y="12090"/>
                  </a:lnTo>
                  <a:lnTo>
                    <a:pt x="14196" y="12070"/>
                  </a:lnTo>
                  <a:lnTo>
                    <a:pt x="14211" y="12048"/>
                  </a:lnTo>
                  <a:lnTo>
                    <a:pt x="14225" y="12026"/>
                  </a:lnTo>
                  <a:lnTo>
                    <a:pt x="14236" y="12004"/>
                  </a:lnTo>
                  <a:lnTo>
                    <a:pt x="14246" y="11982"/>
                  </a:lnTo>
                  <a:lnTo>
                    <a:pt x="14255" y="11959"/>
                  </a:lnTo>
                  <a:lnTo>
                    <a:pt x="14261" y="11936"/>
                  </a:lnTo>
                  <a:lnTo>
                    <a:pt x="14265" y="11913"/>
                  </a:lnTo>
                  <a:lnTo>
                    <a:pt x="14268" y="11890"/>
                  </a:lnTo>
                  <a:lnTo>
                    <a:pt x="14267" y="11867"/>
                  </a:lnTo>
                  <a:lnTo>
                    <a:pt x="14264" y="11845"/>
                  </a:lnTo>
                  <a:lnTo>
                    <a:pt x="14262" y="11823"/>
                  </a:lnTo>
                  <a:lnTo>
                    <a:pt x="14259" y="11804"/>
                  </a:lnTo>
                  <a:lnTo>
                    <a:pt x="14255" y="11785"/>
                  </a:lnTo>
                  <a:lnTo>
                    <a:pt x="14251" y="11767"/>
                  </a:lnTo>
                  <a:lnTo>
                    <a:pt x="14246" y="11750"/>
                  </a:lnTo>
                  <a:lnTo>
                    <a:pt x="14242" y="11734"/>
                  </a:lnTo>
                  <a:lnTo>
                    <a:pt x="14237" y="11720"/>
                  </a:lnTo>
                  <a:lnTo>
                    <a:pt x="14226" y="11692"/>
                  </a:lnTo>
                  <a:lnTo>
                    <a:pt x="14214" y="11669"/>
                  </a:lnTo>
                  <a:lnTo>
                    <a:pt x="14202" y="11648"/>
                  </a:lnTo>
                  <a:lnTo>
                    <a:pt x="14190" y="11632"/>
                  </a:lnTo>
                  <a:lnTo>
                    <a:pt x="14178" y="11618"/>
                  </a:lnTo>
                  <a:lnTo>
                    <a:pt x="14166" y="11606"/>
                  </a:lnTo>
                  <a:lnTo>
                    <a:pt x="14156" y="11597"/>
                  </a:lnTo>
                  <a:lnTo>
                    <a:pt x="14146" y="11590"/>
                  </a:lnTo>
                  <a:lnTo>
                    <a:pt x="14133" y="11582"/>
                  </a:lnTo>
                  <a:lnTo>
                    <a:pt x="14127" y="11579"/>
                  </a:lnTo>
                  <a:lnTo>
                    <a:pt x="14140" y="11572"/>
                  </a:lnTo>
                  <a:lnTo>
                    <a:pt x="14170" y="11549"/>
                  </a:lnTo>
                  <a:lnTo>
                    <a:pt x="14188" y="11531"/>
                  </a:lnTo>
                  <a:lnTo>
                    <a:pt x="14209" y="11511"/>
                  </a:lnTo>
                  <a:lnTo>
                    <a:pt x="14220" y="11498"/>
                  </a:lnTo>
                  <a:lnTo>
                    <a:pt x="14230" y="11485"/>
                  </a:lnTo>
                  <a:lnTo>
                    <a:pt x="14239" y="11471"/>
                  </a:lnTo>
                  <a:lnTo>
                    <a:pt x="14250" y="11456"/>
                  </a:lnTo>
                  <a:lnTo>
                    <a:pt x="14259" y="11439"/>
                  </a:lnTo>
                  <a:lnTo>
                    <a:pt x="14267" y="11422"/>
                  </a:lnTo>
                  <a:lnTo>
                    <a:pt x="14275" y="11403"/>
                  </a:lnTo>
                  <a:lnTo>
                    <a:pt x="14281" y="11384"/>
                  </a:lnTo>
                  <a:lnTo>
                    <a:pt x="14287" y="11364"/>
                  </a:lnTo>
                  <a:lnTo>
                    <a:pt x="14290" y="11342"/>
                  </a:lnTo>
                  <a:lnTo>
                    <a:pt x="14294" y="11319"/>
                  </a:lnTo>
                  <a:lnTo>
                    <a:pt x="14295" y="11296"/>
                  </a:lnTo>
                  <a:lnTo>
                    <a:pt x="14295" y="11271"/>
                  </a:lnTo>
                  <a:lnTo>
                    <a:pt x="14294" y="11245"/>
                  </a:lnTo>
                  <a:lnTo>
                    <a:pt x="14289" y="11217"/>
                  </a:lnTo>
                  <a:lnTo>
                    <a:pt x="14284" y="11189"/>
                  </a:lnTo>
                  <a:lnTo>
                    <a:pt x="14276" y="11160"/>
                  </a:lnTo>
                  <a:lnTo>
                    <a:pt x="14265" y="11130"/>
                  </a:lnTo>
                  <a:lnTo>
                    <a:pt x="14252" y="11098"/>
                  </a:lnTo>
                  <a:lnTo>
                    <a:pt x="14237" y="11065"/>
                  </a:lnTo>
                  <a:lnTo>
                    <a:pt x="14203" y="10998"/>
                  </a:lnTo>
                  <a:lnTo>
                    <a:pt x="14169" y="10933"/>
                  </a:lnTo>
                  <a:lnTo>
                    <a:pt x="14135" y="10867"/>
                  </a:lnTo>
                  <a:lnTo>
                    <a:pt x="14104" y="10803"/>
                  </a:lnTo>
                  <a:lnTo>
                    <a:pt x="14091" y="10770"/>
                  </a:lnTo>
                  <a:lnTo>
                    <a:pt x="14078" y="10738"/>
                  </a:lnTo>
                  <a:lnTo>
                    <a:pt x="14066" y="10706"/>
                  </a:lnTo>
                  <a:lnTo>
                    <a:pt x="14056" y="10673"/>
                  </a:lnTo>
                  <a:lnTo>
                    <a:pt x="14047" y="10642"/>
                  </a:lnTo>
                  <a:lnTo>
                    <a:pt x="14040" y="10610"/>
                  </a:lnTo>
                  <a:lnTo>
                    <a:pt x="14035" y="10579"/>
                  </a:lnTo>
                  <a:lnTo>
                    <a:pt x="14032" y="10548"/>
                  </a:lnTo>
                  <a:lnTo>
                    <a:pt x="14031" y="10516"/>
                  </a:lnTo>
                  <a:lnTo>
                    <a:pt x="14032" y="10485"/>
                  </a:lnTo>
                  <a:lnTo>
                    <a:pt x="14035" y="10455"/>
                  </a:lnTo>
                  <a:lnTo>
                    <a:pt x="14042" y="10424"/>
                  </a:lnTo>
                  <a:lnTo>
                    <a:pt x="14052" y="10393"/>
                  </a:lnTo>
                  <a:lnTo>
                    <a:pt x="14064" y="10363"/>
                  </a:lnTo>
                  <a:lnTo>
                    <a:pt x="14080" y="10332"/>
                  </a:lnTo>
                  <a:lnTo>
                    <a:pt x="14099" y="10301"/>
                  </a:lnTo>
                  <a:lnTo>
                    <a:pt x="14120" y="10272"/>
                  </a:lnTo>
                  <a:lnTo>
                    <a:pt x="14146" y="10242"/>
                  </a:lnTo>
                  <a:lnTo>
                    <a:pt x="14176" y="10212"/>
                  </a:lnTo>
                  <a:lnTo>
                    <a:pt x="14210" y="10182"/>
                  </a:lnTo>
                  <a:lnTo>
                    <a:pt x="14247" y="10153"/>
                  </a:lnTo>
                  <a:lnTo>
                    <a:pt x="14289" y="10124"/>
                  </a:lnTo>
                  <a:lnTo>
                    <a:pt x="14336" y="10095"/>
                  </a:lnTo>
                  <a:lnTo>
                    <a:pt x="14387" y="10066"/>
                  </a:lnTo>
                  <a:lnTo>
                    <a:pt x="14490" y="10010"/>
                  </a:lnTo>
                  <a:lnTo>
                    <a:pt x="14597" y="9955"/>
                  </a:lnTo>
                  <a:lnTo>
                    <a:pt x="14649" y="9927"/>
                  </a:lnTo>
                  <a:lnTo>
                    <a:pt x="14702" y="9898"/>
                  </a:lnTo>
                  <a:lnTo>
                    <a:pt x="14754" y="9869"/>
                  </a:lnTo>
                  <a:lnTo>
                    <a:pt x="14805" y="9839"/>
                  </a:lnTo>
                  <a:lnTo>
                    <a:pt x="14855" y="9808"/>
                  </a:lnTo>
                  <a:lnTo>
                    <a:pt x="14903" y="9776"/>
                  </a:lnTo>
                  <a:lnTo>
                    <a:pt x="14949" y="9743"/>
                  </a:lnTo>
                  <a:lnTo>
                    <a:pt x="14994" y="9709"/>
                  </a:lnTo>
                  <a:lnTo>
                    <a:pt x="15035" y="9674"/>
                  </a:lnTo>
                  <a:lnTo>
                    <a:pt x="15075" y="9638"/>
                  </a:lnTo>
                  <a:lnTo>
                    <a:pt x="15111" y="9600"/>
                  </a:lnTo>
                  <a:lnTo>
                    <a:pt x="15144" y="9559"/>
                  </a:lnTo>
                  <a:lnTo>
                    <a:pt x="15174" y="9518"/>
                  </a:lnTo>
                  <a:lnTo>
                    <a:pt x="15200" y="9474"/>
                  </a:lnTo>
                  <a:lnTo>
                    <a:pt x="15221" y="9429"/>
                  </a:lnTo>
                  <a:lnTo>
                    <a:pt x="15238" y="9381"/>
                  </a:lnTo>
                  <a:lnTo>
                    <a:pt x="15251" y="9331"/>
                  </a:lnTo>
                  <a:lnTo>
                    <a:pt x="15258" y="9278"/>
                  </a:lnTo>
                  <a:lnTo>
                    <a:pt x="15260" y="9224"/>
                  </a:lnTo>
                  <a:lnTo>
                    <a:pt x="15257" y="9167"/>
                  </a:lnTo>
                  <a:lnTo>
                    <a:pt x="15248" y="9105"/>
                  </a:lnTo>
                  <a:lnTo>
                    <a:pt x="15232" y="9043"/>
                  </a:lnTo>
                  <a:lnTo>
                    <a:pt x="15210" y="8976"/>
                  </a:lnTo>
                  <a:lnTo>
                    <a:pt x="15182" y="8907"/>
                  </a:lnTo>
                  <a:lnTo>
                    <a:pt x="15145" y="8834"/>
                  </a:lnTo>
                  <a:lnTo>
                    <a:pt x="15102" y="8758"/>
                  </a:lnTo>
                  <a:lnTo>
                    <a:pt x="15052" y="8679"/>
                  </a:lnTo>
                  <a:lnTo>
                    <a:pt x="14994" y="8595"/>
                  </a:lnTo>
                  <a:lnTo>
                    <a:pt x="1014" y="8595"/>
                  </a:lnTo>
                  <a:lnTo>
                    <a:pt x="998" y="8566"/>
                  </a:lnTo>
                  <a:lnTo>
                    <a:pt x="982" y="8537"/>
                  </a:lnTo>
                  <a:lnTo>
                    <a:pt x="966" y="8508"/>
                  </a:lnTo>
                  <a:lnTo>
                    <a:pt x="951" y="8478"/>
                  </a:lnTo>
                  <a:lnTo>
                    <a:pt x="936" y="8448"/>
                  </a:lnTo>
                  <a:lnTo>
                    <a:pt x="920" y="8418"/>
                  </a:lnTo>
                  <a:lnTo>
                    <a:pt x="904" y="8389"/>
                  </a:lnTo>
                  <a:lnTo>
                    <a:pt x="887" y="8358"/>
                  </a:lnTo>
                  <a:lnTo>
                    <a:pt x="1068" y="8700"/>
                  </a:lnTo>
                  <a:lnTo>
                    <a:pt x="1239" y="9027"/>
                  </a:lnTo>
                  <a:lnTo>
                    <a:pt x="1322" y="9184"/>
                  </a:lnTo>
                  <a:lnTo>
                    <a:pt x="1400" y="9338"/>
                  </a:lnTo>
                  <a:lnTo>
                    <a:pt x="1478" y="9489"/>
                  </a:lnTo>
                  <a:lnTo>
                    <a:pt x="1551" y="9639"/>
                  </a:lnTo>
                  <a:lnTo>
                    <a:pt x="1622" y="9785"/>
                  </a:lnTo>
                  <a:lnTo>
                    <a:pt x="1690" y="9929"/>
                  </a:lnTo>
                  <a:lnTo>
                    <a:pt x="1755" y="10072"/>
                  </a:lnTo>
                  <a:lnTo>
                    <a:pt x="1818" y="10213"/>
                  </a:lnTo>
                  <a:lnTo>
                    <a:pt x="1877" y="10352"/>
                  </a:lnTo>
                  <a:lnTo>
                    <a:pt x="1932" y="10490"/>
                  </a:lnTo>
                  <a:lnTo>
                    <a:pt x="1986" y="10627"/>
                  </a:lnTo>
                  <a:lnTo>
                    <a:pt x="2035" y="10763"/>
                  </a:lnTo>
                  <a:lnTo>
                    <a:pt x="2082" y="10899"/>
                  </a:lnTo>
                  <a:lnTo>
                    <a:pt x="2125" y="11035"/>
                  </a:lnTo>
                  <a:lnTo>
                    <a:pt x="2165" y="11170"/>
                  </a:lnTo>
                  <a:lnTo>
                    <a:pt x="2201" y="11307"/>
                  </a:lnTo>
                  <a:lnTo>
                    <a:pt x="2234" y="11444"/>
                  </a:lnTo>
                  <a:lnTo>
                    <a:pt x="2265" y="11581"/>
                  </a:lnTo>
                  <a:lnTo>
                    <a:pt x="2291" y="11720"/>
                  </a:lnTo>
                  <a:lnTo>
                    <a:pt x="2312" y="11860"/>
                  </a:lnTo>
                  <a:lnTo>
                    <a:pt x="2331" y="12001"/>
                  </a:lnTo>
                  <a:lnTo>
                    <a:pt x="2346" y="12144"/>
                  </a:lnTo>
                  <a:lnTo>
                    <a:pt x="2358" y="12289"/>
                  </a:lnTo>
                  <a:lnTo>
                    <a:pt x="2365" y="12436"/>
                  </a:lnTo>
                  <a:lnTo>
                    <a:pt x="2369" y="12586"/>
                  </a:lnTo>
                  <a:lnTo>
                    <a:pt x="2369" y="12739"/>
                  </a:lnTo>
                  <a:lnTo>
                    <a:pt x="2364" y="12895"/>
                  </a:lnTo>
                  <a:lnTo>
                    <a:pt x="2356" y="13055"/>
                  </a:lnTo>
                  <a:lnTo>
                    <a:pt x="14361" y="13055"/>
                  </a:lnTo>
                  <a:close/>
                  <a:moveTo>
                    <a:pt x="13789" y="6405"/>
                  </a:moveTo>
                  <a:lnTo>
                    <a:pt x="13801" y="6393"/>
                  </a:lnTo>
                  <a:lnTo>
                    <a:pt x="13811" y="6381"/>
                  </a:lnTo>
                  <a:lnTo>
                    <a:pt x="13801" y="6393"/>
                  </a:lnTo>
                  <a:lnTo>
                    <a:pt x="13789" y="6405"/>
                  </a:lnTo>
                  <a:close/>
                  <a:moveTo>
                    <a:pt x="13819" y="6372"/>
                  </a:moveTo>
                  <a:lnTo>
                    <a:pt x="13826" y="6364"/>
                  </a:lnTo>
                  <a:lnTo>
                    <a:pt x="13832" y="6356"/>
                  </a:lnTo>
                  <a:lnTo>
                    <a:pt x="13826" y="6364"/>
                  </a:lnTo>
                  <a:lnTo>
                    <a:pt x="13819" y="6372"/>
                  </a:lnTo>
                  <a:close/>
                  <a:moveTo>
                    <a:pt x="13840" y="6347"/>
                  </a:moveTo>
                  <a:lnTo>
                    <a:pt x="13847" y="6338"/>
                  </a:lnTo>
                  <a:lnTo>
                    <a:pt x="13853" y="6330"/>
                  </a:lnTo>
                  <a:lnTo>
                    <a:pt x="13847" y="6338"/>
                  </a:lnTo>
                  <a:lnTo>
                    <a:pt x="13840" y="6347"/>
                  </a:lnTo>
                  <a:close/>
                  <a:moveTo>
                    <a:pt x="13861" y="6321"/>
                  </a:moveTo>
                  <a:lnTo>
                    <a:pt x="13866" y="6313"/>
                  </a:lnTo>
                  <a:lnTo>
                    <a:pt x="13872" y="6304"/>
                  </a:lnTo>
                  <a:lnTo>
                    <a:pt x="13866" y="6313"/>
                  </a:lnTo>
                  <a:lnTo>
                    <a:pt x="13861" y="6321"/>
                  </a:lnTo>
                  <a:close/>
                  <a:moveTo>
                    <a:pt x="13879" y="6294"/>
                  </a:moveTo>
                  <a:lnTo>
                    <a:pt x="13884" y="6285"/>
                  </a:lnTo>
                  <a:lnTo>
                    <a:pt x="13890" y="6278"/>
                  </a:lnTo>
                  <a:lnTo>
                    <a:pt x="13884" y="6285"/>
                  </a:lnTo>
                  <a:lnTo>
                    <a:pt x="13879" y="6294"/>
                  </a:lnTo>
                  <a:close/>
                  <a:moveTo>
                    <a:pt x="13897" y="6267"/>
                  </a:moveTo>
                  <a:lnTo>
                    <a:pt x="13903" y="6258"/>
                  </a:lnTo>
                  <a:lnTo>
                    <a:pt x="13907" y="6250"/>
                  </a:lnTo>
                  <a:lnTo>
                    <a:pt x="13903" y="6258"/>
                  </a:lnTo>
                  <a:lnTo>
                    <a:pt x="13897" y="6267"/>
                  </a:lnTo>
                  <a:close/>
                  <a:moveTo>
                    <a:pt x="13914" y="6240"/>
                  </a:moveTo>
                  <a:lnTo>
                    <a:pt x="13918" y="6231"/>
                  </a:lnTo>
                  <a:lnTo>
                    <a:pt x="13924" y="6221"/>
                  </a:lnTo>
                  <a:lnTo>
                    <a:pt x="13918" y="6231"/>
                  </a:lnTo>
                  <a:lnTo>
                    <a:pt x="13914" y="6240"/>
                  </a:lnTo>
                  <a:close/>
                  <a:moveTo>
                    <a:pt x="13929" y="6212"/>
                  </a:moveTo>
                  <a:lnTo>
                    <a:pt x="13937" y="6198"/>
                  </a:lnTo>
                  <a:lnTo>
                    <a:pt x="13943" y="6184"/>
                  </a:lnTo>
                  <a:lnTo>
                    <a:pt x="13937" y="6198"/>
                  </a:lnTo>
                  <a:lnTo>
                    <a:pt x="13929" y="6212"/>
                  </a:lnTo>
                  <a:close/>
                  <a:moveTo>
                    <a:pt x="13946" y="6178"/>
                  </a:moveTo>
                  <a:lnTo>
                    <a:pt x="13951" y="6166"/>
                  </a:lnTo>
                  <a:lnTo>
                    <a:pt x="13956" y="6155"/>
                  </a:lnTo>
                  <a:lnTo>
                    <a:pt x="13951" y="6166"/>
                  </a:lnTo>
                  <a:lnTo>
                    <a:pt x="13946" y="6178"/>
                  </a:lnTo>
                  <a:close/>
                  <a:moveTo>
                    <a:pt x="13960" y="6144"/>
                  </a:moveTo>
                  <a:lnTo>
                    <a:pt x="13965" y="6136"/>
                  </a:lnTo>
                  <a:lnTo>
                    <a:pt x="13968" y="6126"/>
                  </a:lnTo>
                  <a:lnTo>
                    <a:pt x="13965" y="6136"/>
                  </a:lnTo>
                  <a:lnTo>
                    <a:pt x="13960" y="6144"/>
                  </a:lnTo>
                  <a:close/>
                  <a:moveTo>
                    <a:pt x="13973" y="6114"/>
                  </a:moveTo>
                  <a:lnTo>
                    <a:pt x="13976" y="6105"/>
                  </a:lnTo>
                  <a:lnTo>
                    <a:pt x="13980" y="6096"/>
                  </a:lnTo>
                  <a:lnTo>
                    <a:pt x="13976" y="6105"/>
                  </a:lnTo>
                  <a:lnTo>
                    <a:pt x="13973" y="6114"/>
                  </a:lnTo>
                  <a:close/>
                  <a:moveTo>
                    <a:pt x="13984" y="6084"/>
                  </a:moveTo>
                  <a:lnTo>
                    <a:pt x="13988" y="6075"/>
                  </a:lnTo>
                  <a:lnTo>
                    <a:pt x="13991" y="6067"/>
                  </a:lnTo>
                  <a:lnTo>
                    <a:pt x="13988" y="6075"/>
                  </a:lnTo>
                  <a:lnTo>
                    <a:pt x="13984" y="6084"/>
                  </a:lnTo>
                  <a:close/>
                  <a:moveTo>
                    <a:pt x="13994" y="6054"/>
                  </a:moveTo>
                  <a:lnTo>
                    <a:pt x="13998" y="6045"/>
                  </a:lnTo>
                  <a:lnTo>
                    <a:pt x="14000" y="6036"/>
                  </a:lnTo>
                  <a:lnTo>
                    <a:pt x="13998" y="6045"/>
                  </a:lnTo>
                  <a:lnTo>
                    <a:pt x="13994" y="6054"/>
                  </a:lnTo>
                  <a:close/>
                  <a:moveTo>
                    <a:pt x="14004" y="6023"/>
                  </a:moveTo>
                  <a:lnTo>
                    <a:pt x="14007" y="6012"/>
                  </a:lnTo>
                  <a:lnTo>
                    <a:pt x="14009" y="6002"/>
                  </a:lnTo>
                  <a:lnTo>
                    <a:pt x="14007" y="6012"/>
                  </a:lnTo>
                  <a:lnTo>
                    <a:pt x="14004" y="6023"/>
                  </a:lnTo>
                  <a:close/>
                  <a:moveTo>
                    <a:pt x="14011" y="5991"/>
                  </a:moveTo>
                  <a:lnTo>
                    <a:pt x="14015" y="5976"/>
                  </a:lnTo>
                  <a:lnTo>
                    <a:pt x="14018" y="5960"/>
                  </a:lnTo>
                  <a:lnTo>
                    <a:pt x="14015" y="5976"/>
                  </a:lnTo>
                  <a:lnTo>
                    <a:pt x="14011" y="5991"/>
                  </a:lnTo>
                  <a:close/>
                  <a:moveTo>
                    <a:pt x="14019" y="5959"/>
                  </a:moveTo>
                  <a:lnTo>
                    <a:pt x="14022" y="5944"/>
                  </a:lnTo>
                  <a:lnTo>
                    <a:pt x="14025" y="5929"/>
                  </a:lnTo>
                  <a:lnTo>
                    <a:pt x="14022" y="5944"/>
                  </a:lnTo>
                  <a:lnTo>
                    <a:pt x="14019" y="5959"/>
                  </a:lnTo>
                  <a:close/>
                  <a:moveTo>
                    <a:pt x="14027" y="5916"/>
                  </a:moveTo>
                  <a:lnTo>
                    <a:pt x="14030" y="5906"/>
                  </a:lnTo>
                  <a:lnTo>
                    <a:pt x="14031" y="5896"/>
                  </a:lnTo>
                  <a:lnTo>
                    <a:pt x="14030" y="5906"/>
                  </a:lnTo>
                  <a:lnTo>
                    <a:pt x="14027" y="5916"/>
                  </a:lnTo>
                  <a:close/>
                  <a:moveTo>
                    <a:pt x="14044" y="5747"/>
                  </a:moveTo>
                  <a:lnTo>
                    <a:pt x="14044" y="5735"/>
                  </a:lnTo>
                  <a:lnTo>
                    <a:pt x="14046" y="5723"/>
                  </a:lnTo>
                  <a:lnTo>
                    <a:pt x="14044" y="5735"/>
                  </a:lnTo>
                  <a:lnTo>
                    <a:pt x="14044" y="5747"/>
                  </a:lnTo>
                  <a:close/>
                  <a:moveTo>
                    <a:pt x="79" y="4329"/>
                  </a:moveTo>
                  <a:lnTo>
                    <a:pt x="78" y="4341"/>
                  </a:lnTo>
                  <a:lnTo>
                    <a:pt x="76" y="4353"/>
                  </a:lnTo>
                  <a:lnTo>
                    <a:pt x="74" y="4365"/>
                  </a:lnTo>
                  <a:lnTo>
                    <a:pt x="73" y="4377"/>
                  </a:lnTo>
                  <a:lnTo>
                    <a:pt x="74" y="4365"/>
                  </a:lnTo>
                  <a:lnTo>
                    <a:pt x="76" y="4353"/>
                  </a:lnTo>
                  <a:lnTo>
                    <a:pt x="78" y="4341"/>
                  </a:lnTo>
                  <a:lnTo>
                    <a:pt x="79" y="4329"/>
                  </a:lnTo>
                  <a:close/>
                  <a:moveTo>
                    <a:pt x="54" y="4496"/>
                  </a:moveTo>
                  <a:lnTo>
                    <a:pt x="53" y="4508"/>
                  </a:lnTo>
                  <a:lnTo>
                    <a:pt x="51" y="4520"/>
                  </a:lnTo>
                  <a:lnTo>
                    <a:pt x="50" y="4534"/>
                  </a:lnTo>
                  <a:lnTo>
                    <a:pt x="49" y="4546"/>
                  </a:lnTo>
                  <a:lnTo>
                    <a:pt x="50" y="4534"/>
                  </a:lnTo>
                  <a:lnTo>
                    <a:pt x="51" y="4520"/>
                  </a:lnTo>
                  <a:lnTo>
                    <a:pt x="53" y="4508"/>
                  </a:lnTo>
                  <a:lnTo>
                    <a:pt x="54" y="4496"/>
                  </a:lnTo>
                  <a:close/>
                  <a:moveTo>
                    <a:pt x="36" y="4645"/>
                  </a:moveTo>
                  <a:lnTo>
                    <a:pt x="34" y="4664"/>
                  </a:lnTo>
                  <a:lnTo>
                    <a:pt x="33" y="4681"/>
                  </a:lnTo>
                  <a:lnTo>
                    <a:pt x="31" y="4700"/>
                  </a:lnTo>
                  <a:lnTo>
                    <a:pt x="28" y="4717"/>
                  </a:lnTo>
                  <a:lnTo>
                    <a:pt x="31" y="4700"/>
                  </a:lnTo>
                  <a:lnTo>
                    <a:pt x="33" y="4681"/>
                  </a:lnTo>
                  <a:lnTo>
                    <a:pt x="34" y="4664"/>
                  </a:lnTo>
                  <a:lnTo>
                    <a:pt x="36" y="4645"/>
                  </a:lnTo>
                  <a:close/>
                  <a:moveTo>
                    <a:pt x="20" y="4815"/>
                  </a:moveTo>
                  <a:lnTo>
                    <a:pt x="18" y="4833"/>
                  </a:lnTo>
                  <a:lnTo>
                    <a:pt x="17" y="4852"/>
                  </a:lnTo>
                  <a:lnTo>
                    <a:pt x="16" y="4871"/>
                  </a:lnTo>
                  <a:lnTo>
                    <a:pt x="15" y="4889"/>
                  </a:lnTo>
                  <a:lnTo>
                    <a:pt x="16" y="4871"/>
                  </a:lnTo>
                  <a:lnTo>
                    <a:pt x="17" y="4852"/>
                  </a:lnTo>
                  <a:lnTo>
                    <a:pt x="18" y="4833"/>
                  </a:lnTo>
                  <a:lnTo>
                    <a:pt x="20" y="4815"/>
                  </a:lnTo>
                  <a:close/>
                  <a:moveTo>
                    <a:pt x="9" y="4981"/>
                  </a:moveTo>
                  <a:lnTo>
                    <a:pt x="8" y="4999"/>
                  </a:lnTo>
                  <a:lnTo>
                    <a:pt x="7" y="5016"/>
                  </a:lnTo>
                  <a:lnTo>
                    <a:pt x="6" y="5034"/>
                  </a:lnTo>
                  <a:lnTo>
                    <a:pt x="6" y="5052"/>
                  </a:lnTo>
                  <a:lnTo>
                    <a:pt x="6" y="5034"/>
                  </a:lnTo>
                  <a:lnTo>
                    <a:pt x="7" y="5016"/>
                  </a:lnTo>
                  <a:lnTo>
                    <a:pt x="8" y="4999"/>
                  </a:lnTo>
                  <a:lnTo>
                    <a:pt x="9" y="4981"/>
                  </a:lnTo>
                  <a:close/>
                  <a:moveTo>
                    <a:pt x="2" y="5135"/>
                  </a:moveTo>
                  <a:lnTo>
                    <a:pt x="2" y="5156"/>
                  </a:lnTo>
                  <a:lnTo>
                    <a:pt x="1" y="5176"/>
                  </a:lnTo>
                  <a:lnTo>
                    <a:pt x="1" y="5196"/>
                  </a:lnTo>
                  <a:lnTo>
                    <a:pt x="1" y="5215"/>
                  </a:lnTo>
                  <a:lnTo>
                    <a:pt x="1" y="5196"/>
                  </a:lnTo>
                  <a:lnTo>
                    <a:pt x="1" y="5176"/>
                  </a:lnTo>
                  <a:lnTo>
                    <a:pt x="2" y="5156"/>
                  </a:lnTo>
                  <a:lnTo>
                    <a:pt x="2" y="5135"/>
                  </a:lnTo>
                  <a:close/>
                  <a:moveTo>
                    <a:pt x="0" y="5294"/>
                  </a:moveTo>
                  <a:lnTo>
                    <a:pt x="0" y="5316"/>
                  </a:lnTo>
                  <a:lnTo>
                    <a:pt x="0" y="5338"/>
                  </a:lnTo>
                  <a:lnTo>
                    <a:pt x="0" y="5360"/>
                  </a:lnTo>
                  <a:lnTo>
                    <a:pt x="0" y="5382"/>
                  </a:lnTo>
                  <a:lnTo>
                    <a:pt x="0" y="5360"/>
                  </a:lnTo>
                  <a:lnTo>
                    <a:pt x="0" y="5338"/>
                  </a:lnTo>
                  <a:lnTo>
                    <a:pt x="0" y="5316"/>
                  </a:lnTo>
                  <a:lnTo>
                    <a:pt x="0" y="5294"/>
                  </a:lnTo>
                  <a:close/>
                  <a:moveTo>
                    <a:pt x="2" y="5456"/>
                  </a:moveTo>
                  <a:lnTo>
                    <a:pt x="2" y="5480"/>
                  </a:lnTo>
                  <a:lnTo>
                    <a:pt x="3" y="5503"/>
                  </a:lnTo>
                  <a:lnTo>
                    <a:pt x="5" y="5526"/>
                  </a:lnTo>
                  <a:lnTo>
                    <a:pt x="5" y="5549"/>
                  </a:lnTo>
                  <a:lnTo>
                    <a:pt x="5" y="5526"/>
                  </a:lnTo>
                  <a:lnTo>
                    <a:pt x="3" y="5503"/>
                  </a:lnTo>
                  <a:lnTo>
                    <a:pt x="2" y="5480"/>
                  </a:lnTo>
                  <a:lnTo>
                    <a:pt x="2" y="5456"/>
                  </a:lnTo>
                  <a:close/>
                  <a:moveTo>
                    <a:pt x="8" y="5614"/>
                  </a:moveTo>
                  <a:lnTo>
                    <a:pt x="9" y="5639"/>
                  </a:lnTo>
                  <a:lnTo>
                    <a:pt x="10" y="5664"/>
                  </a:lnTo>
                  <a:lnTo>
                    <a:pt x="12" y="5689"/>
                  </a:lnTo>
                  <a:lnTo>
                    <a:pt x="14" y="5714"/>
                  </a:lnTo>
                  <a:lnTo>
                    <a:pt x="12" y="5689"/>
                  </a:lnTo>
                  <a:lnTo>
                    <a:pt x="10" y="5664"/>
                  </a:lnTo>
                  <a:lnTo>
                    <a:pt x="9" y="5639"/>
                  </a:lnTo>
                  <a:lnTo>
                    <a:pt x="8" y="5614"/>
                  </a:lnTo>
                  <a:close/>
                  <a:moveTo>
                    <a:pt x="17" y="5765"/>
                  </a:moveTo>
                  <a:lnTo>
                    <a:pt x="19" y="5792"/>
                  </a:lnTo>
                  <a:lnTo>
                    <a:pt x="22" y="5819"/>
                  </a:lnTo>
                  <a:lnTo>
                    <a:pt x="24" y="5847"/>
                  </a:lnTo>
                  <a:lnTo>
                    <a:pt x="27" y="5873"/>
                  </a:lnTo>
                  <a:lnTo>
                    <a:pt x="24" y="5847"/>
                  </a:lnTo>
                  <a:lnTo>
                    <a:pt x="22" y="5819"/>
                  </a:lnTo>
                  <a:lnTo>
                    <a:pt x="19" y="5792"/>
                  </a:lnTo>
                  <a:lnTo>
                    <a:pt x="17" y="5765"/>
                  </a:lnTo>
                  <a:close/>
                  <a:moveTo>
                    <a:pt x="32" y="5922"/>
                  </a:moveTo>
                  <a:lnTo>
                    <a:pt x="34" y="5950"/>
                  </a:lnTo>
                  <a:lnTo>
                    <a:pt x="37" y="5976"/>
                  </a:lnTo>
                  <a:lnTo>
                    <a:pt x="41" y="6002"/>
                  </a:lnTo>
                  <a:lnTo>
                    <a:pt x="43" y="6029"/>
                  </a:lnTo>
                  <a:lnTo>
                    <a:pt x="41" y="6002"/>
                  </a:lnTo>
                  <a:lnTo>
                    <a:pt x="37" y="5976"/>
                  </a:lnTo>
                  <a:lnTo>
                    <a:pt x="34" y="5950"/>
                  </a:lnTo>
                  <a:lnTo>
                    <a:pt x="32" y="5922"/>
                  </a:lnTo>
                  <a:close/>
                  <a:moveTo>
                    <a:pt x="50" y="6076"/>
                  </a:moveTo>
                  <a:lnTo>
                    <a:pt x="53" y="6104"/>
                  </a:lnTo>
                  <a:lnTo>
                    <a:pt x="57" y="6131"/>
                  </a:lnTo>
                  <a:lnTo>
                    <a:pt x="61" y="6159"/>
                  </a:lnTo>
                  <a:lnTo>
                    <a:pt x="65" y="6185"/>
                  </a:lnTo>
                  <a:lnTo>
                    <a:pt x="61" y="6159"/>
                  </a:lnTo>
                  <a:lnTo>
                    <a:pt x="57" y="6131"/>
                  </a:lnTo>
                  <a:lnTo>
                    <a:pt x="53" y="6104"/>
                  </a:lnTo>
                  <a:lnTo>
                    <a:pt x="50" y="6076"/>
                  </a:lnTo>
                  <a:close/>
                  <a:moveTo>
                    <a:pt x="70" y="6222"/>
                  </a:moveTo>
                  <a:lnTo>
                    <a:pt x="75" y="6253"/>
                  </a:lnTo>
                  <a:lnTo>
                    <a:pt x="81" y="6282"/>
                  </a:lnTo>
                  <a:lnTo>
                    <a:pt x="85" y="6312"/>
                  </a:lnTo>
                  <a:lnTo>
                    <a:pt x="91" y="6341"/>
                  </a:lnTo>
                  <a:lnTo>
                    <a:pt x="85" y="6312"/>
                  </a:lnTo>
                  <a:lnTo>
                    <a:pt x="81" y="6282"/>
                  </a:lnTo>
                  <a:lnTo>
                    <a:pt x="75" y="6253"/>
                  </a:lnTo>
                  <a:lnTo>
                    <a:pt x="70" y="6222"/>
                  </a:lnTo>
                  <a:close/>
                  <a:moveTo>
                    <a:pt x="96" y="6374"/>
                  </a:moveTo>
                  <a:lnTo>
                    <a:pt x="102" y="6405"/>
                  </a:lnTo>
                  <a:lnTo>
                    <a:pt x="108" y="6435"/>
                  </a:lnTo>
                  <a:lnTo>
                    <a:pt x="115" y="6466"/>
                  </a:lnTo>
                  <a:lnTo>
                    <a:pt x="120" y="6497"/>
                  </a:lnTo>
                  <a:lnTo>
                    <a:pt x="115" y="6466"/>
                  </a:lnTo>
                  <a:lnTo>
                    <a:pt x="108" y="6435"/>
                  </a:lnTo>
                  <a:lnTo>
                    <a:pt x="102" y="6405"/>
                  </a:lnTo>
                  <a:lnTo>
                    <a:pt x="96" y="6374"/>
                  </a:lnTo>
                  <a:close/>
                  <a:moveTo>
                    <a:pt x="126" y="6523"/>
                  </a:moveTo>
                  <a:lnTo>
                    <a:pt x="133" y="6552"/>
                  </a:lnTo>
                  <a:lnTo>
                    <a:pt x="139" y="6583"/>
                  </a:lnTo>
                  <a:lnTo>
                    <a:pt x="146" y="6613"/>
                  </a:lnTo>
                  <a:lnTo>
                    <a:pt x="153" y="6642"/>
                  </a:lnTo>
                  <a:lnTo>
                    <a:pt x="146" y="6613"/>
                  </a:lnTo>
                  <a:lnTo>
                    <a:pt x="139" y="6583"/>
                  </a:lnTo>
                  <a:lnTo>
                    <a:pt x="133" y="6552"/>
                  </a:lnTo>
                  <a:lnTo>
                    <a:pt x="126" y="6523"/>
                  </a:lnTo>
                  <a:close/>
                  <a:moveTo>
                    <a:pt x="159" y="6666"/>
                  </a:moveTo>
                  <a:lnTo>
                    <a:pt x="166" y="6696"/>
                  </a:lnTo>
                  <a:lnTo>
                    <a:pt x="173" y="6726"/>
                  </a:lnTo>
                  <a:lnTo>
                    <a:pt x="181" y="6757"/>
                  </a:lnTo>
                  <a:lnTo>
                    <a:pt x="189" y="6787"/>
                  </a:lnTo>
                  <a:lnTo>
                    <a:pt x="181" y="6757"/>
                  </a:lnTo>
                  <a:lnTo>
                    <a:pt x="173" y="6726"/>
                  </a:lnTo>
                  <a:lnTo>
                    <a:pt x="166" y="6696"/>
                  </a:lnTo>
                  <a:lnTo>
                    <a:pt x="159" y="6666"/>
                  </a:lnTo>
                  <a:close/>
                  <a:moveTo>
                    <a:pt x="194" y="6805"/>
                  </a:moveTo>
                  <a:lnTo>
                    <a:pt x="203" y="6836"/>
                  </a:lnTo>
                  <a:lnTo>
                    <a:pt x="212" y="6867"/>
                  </a:lnTo>
                  <a:lnTo>
                    <a:pt x="220" y="6898"/>
                  </a:lnTo>
                  <a:lnTo>
                    <a:pt x="229" y="6929"/>
                  </a:lnTo>
                  <a:lnTo>
                    <a:pt x="220" y="6898"/>
                  </a:lnTo>
                  <a:lnTo>
                    <a:pt x="212" y="6867"/>
                  </a:lnTo>
                  <a:lnTo>
                    <a:pt x="203" y="6836"/>
                  </a:lnTo>
                  <a:lnTo>
                    <a:pt x="194" y="6805"/>
                  </a:lnTo>
                  <a:close/>
                  <a:moveTo>
                    <a:pt x="236" y="6949"/>
                  </a:moveTo>
                  <a:lnTo>
                    <a:pt x="245" y="6979"/>
                  </a:lnTo>
                  <a:lnTo>
                    <a:pt x="255" y="7010"/>
                  </a:lnTo>
                  <a:lnTo>
                    <a:pt x="264" y="7041"/>
                  </a:lnTo>
                  <a:lnTo>
                    <a:pt x="274" y="7071"/>
                  </a:lnTo>
                  <a:lnTo>
                    <a:pt x="264" y="7041"/>
                  </a:lnTo>
                  <a:lnTo>
                    <a:pt x="255" y="7010"/>
                  </a:lnTo>
                  <a:lnTo>
                    <a:pt x="245" y="6979"/>
                  </a:lnTo>
                  <a:lnTo>
                    <a:pt x="236" y="6949"/>
                  </a:lnTo>
                  <a:close/>
                  <a:moveTo>
                    <a:pt x="279" y="7084"/>
                  </a:moveTo>
                  <a:lnTo>
                    <a:pt x="289" y="7115"/>
                  </a:lnTo>
                  <a:lnTo>
                    <a:pt x="301" y="7147"/>
                  </a:lnTo>
                  <a:lnTo>
                    <a:pt x="311" y="7177"/>
                  </a:lnTo>
                  <a:lnTo>
                    <a:pt x="322" y="7208"/>
                  </a:lnTo>
                  <a:lnTo>
                    <a:pt x="311" y="7177"/>
                  </a:lnTo>
                  <a:lnTo>
                    <a:pt x="301" y="7147"/>
                  </a:lnTo>
                  <a:lnTo>
                    <a:pt x="289" y="7115"/>
                  </a:lnTo>
                  <a:lnTo>
                    <a:pt x="279" y="7084"/>
                  </a:lnTo>
                  <a:close/>
                  <a:moveTo>
                    <a:pt x="324" y="7215"/>
                  </a:moveTo>
                  <a:lnTo>
                    <a:pt x="336" y="7245"/>
                  </a:lnTo>
                  <a:lnTo>
                    <a:pt x="348" y="7276"/>
                  </a:lnTo>
                  <a:lnTo>
                    <a:pt x="359" y="7306"/>
                  </a:lnTo>
                  <a:lnTo>
                    <a:pt x="372" y="7336"/>
                  </a:lnTo>
                  <a:lnTo>
                    <a:pt x="359" y="7306"/>
                  </a:lnTo>
                  <a:lnTo>
                    <a:pt x="348" y="7276"/>
                  </a:lnTo>
                  <a:lnTo>
                    <a:pt x="336" y="7245"/>
                  </a:lnTo>
                  <a:lnTo>
                    <a:pt x="324" y="7215"/>
                  </a:lnTo>
                  <a:close/>
                  <a:moveTo>
                    <a:pt x="375" y="7346"/>
                  </a:moveTo>
                  <a:lnTo>
                    <a:pt x="388" y="7375"/>
                  </a:lnTo>
                  <a:lnTo>
                    <a:pt x="400" y="7406"/>
                  </a:lnTo>
                  <a:lnTo>
                    <a:pt x="413" y="7434"/>
                  </a:lnTo>
                  <a:lnTo>
                    <a:pt x="425" y="7464"/>
                  </a:lnTo>
                  <a:lnTo>
                    <a:pt x="413" y="7434"/>
                  </a:lnTo>
                  <a:lnTo>
                    <a:pt x="400" y="7406"/>
                  </a:lnTo>
                  <a:lnTo>
                    <a:pt x="388" y="7375"/>
                  </a:lnTo>
                  <a:lnTo>
                    <a:pt x="375" y="7346"/>
                  </a:lnTo>
                  <a:close/>
                  <a:moveTo>
                    <a:pt x="430" y="7474"/>
                  </a:moveTo>
                  <a:lnTo>
                    <a:pt x="443" y="7503"/>
                  </a:lnTo>
                  <a:lnTo>
                    <a:pt x="456" y="7532"/>
                  </a:lnTo>
                  <a:lnTo>
                    <a:pt x="469" y="7561"/>
                  </a:lnTo>
                  <a:lnTo>
                    <a:pt x="483" y="7590"/>
                  </a:lnTo>
                  <a:lnTo>
                    <a:pt x="469" y="7561"/>
                  </a:lnTo>
                  <a:lnTo>
                    <a:pt x="456" y="7532"/>
                  </a:lnTo>
                  <a:lnTo>
                    <a:pt x="443" y="7503"/>
                  </a:lnTo>
                  <a:lnTo>
                    <a:pt x="430" y="7474"/>
                  </a:lnTo>
                  <a:close/>
                  <a:moveTo>
                    <a:pt x="486" y="7596"/>
                  </a:moveTo>
                  <a:lnTo>
                    <a:pt x="501" y="7626"/>
                  </a:lnTo>
                  <a:lnTo>
                    <a:pt x="515" y="7654"/>
                  </a:lnTo>
                  <a:lnTo>
                    <a:pt x="530" y="7683"/>
                  </a:lnTo>
                  <a:lnTo>
                    <a:pt x="544" y="7711"/>
                  </a:lnTo>
                  <a:lnTo>
                    <a:pt x="530" y="7683"/>
                  </a:lnTo>
                  <a:lnTo>
                    <a:pt x="515" y="7654"/>
                  </a:lnTo>
                  <a:lnTo>
                    <a:pt x="501" y="7626"/>
                  </a:lnTo>
                  <a:lnTo>
                    <a:pt x="486" y="7596"/>
                  </a:lnTo>
                  <a:close/>
                  <a:moveTo>
                    <a:pt x="4170" y="0"/>
                  </a:moveTo>
                  <a:lnTo>
                    <a:pt x="4169" y="0"/>
                  </a:lnTo>
                  <a:lnTo>
                    <a:pt x="4170" y="0"/>
                  </a:lnTo>
                  <a:close/>
                  <a:moveTo>
                    <a:pt x="4169" y="0"/>
                  </a:moveTo>
                  <a:lnTo>
                    <a:pt x="4167" y="1"/>
                  </a:lnTo>
                  <a:lnTo>
                    <a:pt x="4169" y="0"/>
                  </a:lnTo>
                  <a:close/>
                  <a:moveTo>
                    <a:pt x="4167" y="1"/>
                  </a:moveTo>
                  <a:lnTo>
                    <a:pt x="4167" y="1"/>
                  </a:lnTo>
                  <a:lnTo>
                    <a:pt x="4167" y="1"/>
                  </a:lnTo>
                  <a:close/>
                  <a:moveTo>
                    <a:pt x="4167" y="1"/>
                  </a:moveTo>
                  <a:lnTo>
                    <a:pt x="4156" y="3"/>
                  </a:lnTo>
                  <a:lnTo>
                    <a:pt x="4145" y="7"/>
                  </a:lnTo>
                  <a:lnTo>
                    <a:pt x="4133" y="10"/>
                  </a:lnTo>
                  <a:lnTo>
                    <a:pt x="4122" y="12"/>
                  </a:lnTo>
                  <a:lnTo>
                    <a:pt x="4167" y="1"/>
                  </a:lnTo>
                  <a:close/>
                  <a:moveTo>
                    <a:pt x="4122" y="12"/>
                  </a:moveTo>
                  <a:lnTo>
                    <a:pt x="4121" y="13"/>
                  </a:lnTo>
                  <a:lnTo>
                    <a:pt x="4122" y="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11300" y="4106862"/>
              <a:ext cx="7632700" cy="1190625"/>
            </a:xfrm>
            <a:prstGeom prst="rect">
              <a:avLst/>
            </a:prstGeom>
            <a:gradFill flip="none" rotWithShape="1">
              <a:gsLst>
                <a:gs pos="56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chemeClr val="accent4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32214" y="1731964"/>
            <a:ext cx="9259987" cy="4567239"/>
            <a:chOff x="1511300" y="1833563"/>
            <a:chExt cx="9259987" cy="4567239"/>
          </a:xfrm>
        </p:grpSpPr>
        <p:sp>
          <p:nvSpPr>
            <p:cNvPr id="63" name="Freeform 5"/>
            <p:cNvSpPr>
              <a:spLocks noEditPoints="1"/>
            </p:cNvSpPr>
            <p:nvPr/>
          </p:nvSpPr>
          <p:spPr bwMode="auto">
            <a:xfrm>
              <a:off x="7613650" y="1833563"/>
              <a:ext cx="3157637" cy="4567238"/>
            </a:xfrm>
            <a:custGeom>
              <a:avLst/>
              <a:gdLst>
                <a:gd name="T0" fmla="*/ 9744 w 14400"/>
                <a:gd name="T1" fmla="*/ 16453 h 17262"/>
                <a:gd name="T2" fmla="*/ 10850 w 14400"/>
                <a:gd name="T3" fmla="*/ 15048 h 17262"/>
                <a:gd name="T4" fmla="*/ 12978 w 14400"/>
                <a:gd name="T5" fmla="*/ 14445 h 17262"/>
                <a:gd name="T6" fmla="*/ 14243 w 14400"/>
                <a:gd name="T7" fmla="*/ 13962 h 17262"/>
                <a:gd name="T8" fmla="*/ 14387 w 14400"/>
                <a:gd name="T9" fmla="*/ 13174 h 17262"/>
                <a:gd name="T10" fmla="*/ 2229 w 14400"/>
                <a:gd name="T11" fmla="*/ 14044 h 17262"/>
                <a:gd name="T12" fmla="*/ 1417 w 14400"/>
                <a:gd name="T13" fmla="*/ 16410 h 17262"/>
                <a:gd name="T14" fmla="*/ 14201 w 14400"/>
                <a:gd name="T15" fmla="*/ 12708 h 17262"/>
                <a:gd name="T16" fmla="*/ 13811 w 14400"/>
                <a:gd name="T17" fmla="*/ 6380 h 17262"/>
                <a:gd name="T18" fmla="*/ 13832 w 14400"/>
                <a:gd name="T19" fmla="*/ 6356 h 17262"/>
                <a:gd name="T20" fmla="*/ 13853 w 14400"/>
                <a:gd name="T21" fmla="*/ 6329 h 17262"/>
                <a:gd name="T22" fmla="*/ 13861 w 14400"/>
                <a:gd name="T23" fmla="*/ 6318 h 17262"/>
                <a:gd name="T24" fmla="*/ 13897 w 14400"/>
                <a:gd name="T25" fmla="*/ 6266 h 17262"/>
                <a:gd name="T26" fmla="*/ 13905 w 14400"/>
                <a:gd name="T27" fmla="*/ 6252 h 17262"/>
                <a:gd name="T28" fmla="*/ 13906 w 14400"/>
                <a:gd name="T29" fmla="*/ 6251 h 17262"/>
                <a:gd name="T30" fmla="*/ 13914 w 14400"/>
                <a:gd name="T31" fmla="*/ 6239 h 17262"/>
                <a:gd name="T32" fmla="*/ 13923 w 14400"/>
                <a:gd name="T33" fmla="*/ 6222 h 17262"/>
                <a:gd name="T34" fmla="*/ 13924 w 14400"/>
                <a:gd name="T35" fmla="*/ 6220 h 17262"/>
                <a:gd name="T36" fmla="*/ 13937 w 14400"/>
                <a:gd name="T37" fmla="*/ 6197 h 17262"/>
                <a:gd name="T38" fmla="*/ 13947 w 14400"/>
                <a:gd name="T39" fmla="*/ 6176 h 17262"/>
                <a:gd name="T40" fmla="*/ 13956 w 14400"/>
                <a:gd name="T41" fmla="*/ 6155 h 17262"/>
                <a:gd name="T42" fmla="*/ 13962 w 14400"/>
                <a:gd name="T43" fmla="*/ 6143 h 17262"/>
                <a:gd name="T44" fmla="*/ 13962 w 14400"/>
                <a:gd name="T45" fmla="*/ 6141 h 17262"/>
                <a:gd name="T46" fmla="*/ 13973 w 14400"/>
                <a:gd name="T47" fmla="*/ 6113 h 17262"/>
                <a:gd name="T48" fmla="*/ 13974 w 14400"/>
                <a:gd name="T49" fmla="*/ 6112 h 17262"/>
                <a:gd name="T50" fmla="*/ 13985 w 14400"/>
                <a:gd name="T51" fmla="*/ 6082 h 17262"/>
                <a:gd name="T52" fmla="*/ 13985 w 14400"/>
                <a:gd name="T53" fmla="*/ 6081 h 17262"/>
                <a:gd name="T54" fmla="*/ 13987 w 14400"/>
                <a:gd name="T55" fmla="*/ 6079 h 17262"/>
                <a:gd name="T56" fmla="*/ 14009 w 14400"/>
                <a:gd name="T57" fmla="*/ 6002 h 17262"/>
                <a:gd name="T58" fmla="*/ 14008 w 14400"/>
                <a:gd name="T59" fmla="*/ 6004 h 17262"/>
                <a:gd name="T60" fmla="*/ 14013 w 14400"/>
                <a:gd name="T61" fmla="*/ 5989 h 17262"/>
                <a:gd name="T62" fmla="*/ 14018 w 14400"/>
                <a:gd name="T63" fmla="*/ 5961 h 17262"/>
                <a:gd name="T64" fmla="*/ 14025 w 14400"/>
                <a:gd name="T65" fmla="*/ 5929 h 17262"/>
                <a:gd name="T66" fmla="*/ 14027 w 14400"/>
                <a:gd name="T67" fmla="*/ 5914 h 17262"/>
                <a:gd name="T68" fmla="*/ 14027 w 14400"/>
                <a:gd name="T69" fmla="*/ 5912 h 17262"/>
                <a:gd name="T70" fmla="*/ 14031 w 14400"/>
                <a:gd name="T71" fmla="*/ 5896 h 17262"/>
                <a:gd name="T72" fmla="*/ 74 w 14400"/>
                <a:gd name="T73" fmla="*/ 4370 h 17262"/>
                <a:gd name="T74" fmla="*/ 36 w 14400"/>
                <a:gd name="T75" fmla="*/ 4645 h 17262"/>
                <a:gd name="T76" fmla="*/ 29 w 14400"/>
                <a:gd name="T77" fmla="*/ 4714 h 17262"/>
                <a:gd name="T78" fmla="*/ 20 w 14400"/>
                <a:gd name="T79" fmla="*/ 4817 h 17262"/>
                <a:gd name="T80" fmla="*/ 15 w 14400"/>
                <a:gd name="T81" fmla="*/ 4884 h 17262"/>
                <a:gd name="T82" fmla="*/ 9 w 14400"/>
                <a:gd name="T83" fmla="*/ 4982 h 17262"/>
                <a:gd name="T84" fmla="*/ 7 w 14400"/>
                <a:gd name="T85" fmla="*/ 5017 h 17262"/>
                <a:gd name="T86" fmla="*/ 1 w 14400"/>
                <a:gd name="T87" fmla="*/ 5173 h 17262"/>
                <a:gd name="T88" fmla="*/ 0 w 14400"/>
                <a:gd name="T89" fmla="*/ 5295 h 17262"/>
                <a:gd name="T90" fmla="*/ 0 w 14400"/>
                <a:gd name="T91" fmla="*/ 5376 h 17262"/>
                <a:gd name="T92" fmla="*/ 5 w 14400"/>
                <a:gd name="T93" fmla="*/ 5525 h 17262"/>
                <a:gd name="T94" fmla="*/ 10 w 14400"/>
                <a:gd name="T95" fmla="*/ 5662 h 17262"/>
                <a:gd name="T96" fmla="*/ 18 w 14400"/>
                <a:gd name="T97" fmla="*/ 5767 h 17262"/>
                <a:gd name="T98" fmla="*/ 34 w 14400"/>
                <a:gd name="T99" fmla="*/ 5950 h 17262"/>
                <a:gd name="T100" fmla="*/ 50 w 14400"/>
                <a:gd name="T101" fmla="*/ 6078 h 17262"/>
                <a:gd name="T102" fmla="*/ 65 w 14400"/>
                <a:gd name="T103" fmla="*/ 6181 h 17262"/>
                <a:gd name="T104" fmla="*/ 96 w 14400"/>
                <a:gd name="T105" fmla="*/ 6373 h 17262"/>
                <a:gd name="T106" fmla="*/ 126 w 14400"/>
                <a:gd name="T107" fmla="*/ 6522 h 17262"/>
                <a:gd name="T108" fmla="*/ 159 w 14400"/>
                <a:gd name="T109" fmla="*/ 6665 h 17262"/>
                <a:gd name="T110" fmla="*/ 212 w 14400"/>
                <a:gd name="T111" fmla="*/ 6867 h 17262"/>
                <a:gd name="T112" fmla="*/ 264 w 14400"/>
                <a:gd name="T113" fmla="*/ 7038 h 17262"/>
                <a:gd name="T114" fmla="*/ 279 w 14400"/>
                <a:gd name="T115" fmla="*/ 7083 h 17262"/>
                <a:gd name="T116" fmla="*/ 325 w 14400"/>
                <a:gd name="T117" fmla="*/ 7215 h 17262"/>
                <a:gd name="T118" fmla="*/ 456 w 14400"/>
                <a:gd name="T119" fmla="*/ 7531 h 17262"/>
                <a:gd name="T120" fmla="*/ 530 w 14400"/>
                <a:gd name="T121" fmla="*/ 7682 h 17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0" h="17262">
                  <a:moveTo>
                    <a:pt x="894" y="17262"/>
                  </a:moveTo>
                  <a:lnTo>
                    <a:pt x="9616" y="17262"/>
                  </a:lnTo>
                  <a:lnTo>
                    <a:pt x="9616" y="17243"/>
                  </a:lnTo>
                  <a:lnTo>
                    <a:pt x="9616" y="17191"/>
                  </a:lnTo>
                  <a:lnTo>
                    <a:pt x="9617" y="17154"/>
                  </a:lnTo>
                  <a:lnTo>
                    <a:pt x="9620" y="17108"/>
                  </a:lnTo>
                  <a:lnTo>
                    <a:pt x="9623" y="17056"/>
                  </a:lnTo>
                  <a:lnTo>
                    <a:pt x="9629" y="16998"/>
                  </a:lnTo>
                  <a:lnTo>
                    <a:pt x="9637" y="16934"/>
                  </a:lnTo>
                  <a:lnTo>
                    <a:pt x="9647" y="16865"/>
                  </a:lnTo>
                  <a:lnTo>
                    <a:pt x="9659" y="16790"/>
                  </a:lnTo>
                  <a:lnTo>
                    <a:pt x="9675" y="16712"/>
                  </a:lnTo>
                  <a:lnTo>
                    <a:pt x="9694" y="16628"/>
                  </a:lnTo>
                  <a:lnTo>
                    <a:pt x="9717" y="16543"/>
                  </a:lnTo>
                  <a:lnTo>
                    <a:pt x="9744" y="16453"/>
                  </a:lnTo>
                  <a:lnTo>
                    <a:pt x="9776" y="16361"/>
                  </a:lnTo>
                  <a:lnTo>
                    <a:pt x="9811" y="16267"/>
                  </a:lnTo>
                  <a:lnTo>
                    <a:pt x="9853" y="16171"/>
                  </a:lnTo>
                  <a:lnTo>
                    <a:pt x="9899" y="16074"/>
                  </a:lnTo>
                  <a:lnTo>
                    <a:pt x="9951" y="15975"/>
                  </a:lnTo>
                  <a:lnTo>
                    <a:pt x="10009" y="15877"/>
                  </a:lnTo>
                  <a:lnTo>
                    <a:pt x="10073" y="15778"/>
                  </a:lnTo>
                  <a:lnTo>
                    <a:pt x="10143" y="15681"/>
                  </a:lnTo>
                  <a:lnTo>
                    <a:pt x="10222" y="15583"/>
                  </a:lnTo>
                  <a:lnTo>
                    <a:pt x="10307" y="15488"/>
                  </a:lnTo>
                  <a:lnTo>
                    <a:pt x="10399" y="15394"/>
                  </a:lnTo>
                  <a:lnTo>
                    <a:pt x="10500" y="15303"/>
                  </a:lnTo>
                  <a:lnTo>
                    <a:pt x="10607" y="15215"/>
                  </a:lnTo>
                  <a:lnTo>
                    <a:pt x="10724" y="15129"/>
                  </a:lnTo>
                  <a:lnTo>
                    <a:pt x="10850" y="15048"/>
                  </a:lnTo>
                  <a:lnTo>
                    <a:pt x="10986" y="14971"/>
                  </a:lnTo>
                  <a:lnTo>
                    <a:pt x="11130" y="14898"/>
                  </a:lnTo>
                  <a:lnTo>
                    <a:pt x="11279" y="14832"/>
                  </a:lnTo>
                  <a:lnTo>
                    <a:pt x="11425" y="14773"/>
                  </a:lnTo>
                  <a:lnTo>
                    <a:pt x="11569" y="14720"/>
                  </a:lnTo>
                  <a:lnTo>
                    <a:pt x="11711" y="14674"/>
                  </a:lnTo>
                  <a:lnTo>
                    <a:pt x="11850" y="14635"/>
                  </a:lnTo>
                  <a:lnTo>
                    <a:pt x="11986" y="14600"/>
                  </a:lnTo>
                  <a:lnTo>
                    <a:pt x="12121" y="14569"/>
                  </a:lnTo>
                  <a:lnTo>
                    <a:pt x="12253" y="14543"/>
                  </a:lnTo>
                  <a:lnTo>
                    <a:pt x="12381" y="14521"/>
                  </a:lnTo>
                  <a:lnTo>
                    <a:pt x="12507" y="14501"/>
                  </a:lnTo>
                  <a:lnTo>
                    <a:pt x="12629" y="14485"/>
                  </a:lnTo>
                  <a:lnTo>
                    <a:pt x="12749" y="14471"/>
                  </a:lnTo>
                  <a:lnTo>
                    <a:pt x="12978" y="14445"/>
                  </a:lnTo>
                  <a:lnTo>
                    <a:pt x="13194" y="14422"/>
                  </a:lnTo>
                  <a:lnTo>
                    <a:pt x="13296" y="14410"/>
                  </a:lnTo>
                  <a:lnTo>
                    <a:pt x="13395" y="14397"/>
                  </a:lnTo>
                  <a:lnTo>
                    <a:pt x="13489" y="14382"/>
                  </a:lnTo>
                  <a:lnTo>
                    <a:pt x="13579" y="14366"/>
                  </a:lnTo>
                  <a:lnTo>
                    <a:pt x="13666" y="14346"/>
                  </a:lnTo>
                  <a:lnTo>
                    <a:pt x="13748" y="14323"/>
                  </a:lnTo>
                  <a:lnTo>
                    <a:pt x="13827" y="14297"/>
                  </a:lnTo>
                  <a:lnTo>
                    <a:pt x="13900" y="14266"/>
                  </a:lnTo>
                  <a:lnTo>
                    <a:pt x="13968" y="14230"/>
                  </a:lnTo>
                  <a:lnTo>
                    <a:pt x="14033" y="14189"/>
                  </a:lnTo>
                  <a:lnTo>
                    <a:pt x="14093" y="14142"/>
                  </a:lnTo>
                  <a:lnTo>
                    <a:pt x="14148" y="14090"/>
                  </a:lnTo>
                  <a:lnTo>
                    <a:pt x="14197" y="14030"/>
                  </a:lnTo>
                  <a:lnTo>
                    <a:pt x="14243" y="13962"/>
                  </a:lnTo>
                  <a:lnTo>
                    <a:pt x="14283" y="13886"/>
                  </a:lnTo>
                  <a:lnTo>
                    <a:pt x="14317" y="13803"/>
                  </a:lnTo>
                  <a:lnTo>
                    <a:pt x="14335" y="13748"/>
                  </a:lnTo>
                  <a:lnTo>
                    <a:pt x="14351" y="13695"/>
                  </a:lnTo>
                  <a:lnTo>
                    <a:pt x="14364" y="13642"/>
                  </a:lnTo>
                  <a:lnTo>
                    <a:pt x="14375" y="13591"/>
                  </a:lnTo>
                  <a:lnTo>
                    <a:pt x="14385" y="13540"/>
                  </a:lnTo>
                  <a:lnTo>
                    <a:pt x="14391" y="13491"/>
                  </a:lnTo>
                  <a:lnTo>
                    <a:pt x="14397" y="13443"/>
                  </a:lnTo>
                  <a:lnTo>
                    <a:pt x="14399" y="13395"/>
                  </a:lnTo>
                  <a:lnTo>
                    <a:pt x="14400" y="13349"/>
                  </a:lnTo>
                  <a:lnTo>
                    <a:pt x="14399" y="13303"/>
                  </a:lnTo>
                  <a:lnTo>
                    <a:pt x="14397" y="13259"/>
                  </a:lnTo>
                  <a:lnTo>
                    <a:pt x="14393" y="13215"/>
                  </a:lnTo>
                  <a:lnTo>
                    <a:pt x="14387" y="13174"/>
                  </a:lnTo>
                  <a:lnTo>
                    <a:pt x="14380" y="13132"/>
                  </a:lnTo>
                  <a:lnTo>
                    <a:pt x="14371" y="13093"/>
                  </a:lnTo>
                  <a:lnTo>
                    <a:pt x="14361" y="13054"/>
                  </a:lnTo>
                  <a:lnTo>
                    <a:pt x="2356" y="13054"/>
                  </a:lnTo>
                  <a:lnTo>
                    <a:pt x="2358" y="13048"/>
                  </a:lnTo>
                  <a:lnTo>
                    <a:pt x="2352" y="13118"/>
                  </a:lnTo>
                  <a:lnTo>
                    <a:pt x="2347" y="13189"/>
                  </a:lnTo>
                  <a:lnTo>
                    <a:pt x="2341" y="13260"/>
                  </a:lnTo>
                  <a:lnTo>
                    <a:pt x="2334" y="13333"/>
                  </a:lnTo>
                  <a:lnTo>
                    <a:pt x="2326" y="13406"/>
                  </a:lnTo>
                  <a:lnTo>
                    <a:pt x="2317" y="13479"/>
                  </a:lnTo>
                  <a:lnTo>
                    <a:pt x="2308" y="13555"/>
                  </a:lnTo>
                  <a:lnTo>
                    <a:pt x="2297" y="13630"/>
                  </a:lnTo>
                  <a:lnTo>
                    <a:pt x="2266" y="13840"/>
                  </a:lnTo>
                  <a:lnTo>
                    <a:pt x="2229" y="14044"/>
                  </a:lnTo>
                  <a:lnTo>
                    <a:pt x="2189" y="14243"/>
                  </a:lnTo>
                  <a:lnTo>
                    <a:pt x="2145" y="14437"/>
                  </a:lnTo>
                  <a:lnTo>
                    <a:pt x="2099" y="14625"/>
                  </a:lnTo>
                  <a:lnTo>
                    <a:pt x="2049" y="14808"/>
                  </a:lnTo>
                  <a:lnTo>
                    <a:pt x="1997" y="14984"/>
                  </a:lnTo>
                  <a:lnTo>
                    <a:pt x="1944" y="15154"/>
                  </a:lnTo>
                  <a:lnTo>
                    <a:pt x="1888" y="15319"/>
                  </a:lnTo>
                  <a:lnTo>
                    <a:pt x="1830" y="15477"/>
                  </a:lnTo>
                  <a:lnTo>
                    <a:pt x="1772" y="15629"/>
                  </a:lnTo>
                  <a:lnTo>
                    <a:pt x="1713" y="15776"/>
                  </a:lnTo>
                  <a:lnTo>
                    <a:pt x="1653" y="15915"/>
                  </a:lnTo>
                  <a:lnTo>
                    <a:pt x="1594" y="16048"/>
                  </a:lnTo>
                  <a:lnTo>
                    <a:pt x="1534" y="16175"/>
                  </a:lnTo>
                  <a:lnTo>
                    <a:pt x="1475" y="16297"/>
                  </a:lnTo>
                  <a:lnTo>
                    <a:pt x="1417" y="16410"/>
                  </a:lnTo>
                  <a:lnTo>
                    <a:pt x="1362" y="16517"/>
                  </a:lnTo>
                  <a:lnTo>
                    <a:pt x="1306" y="16617"/>
                  </a:lnTo>
                  <a:lnTo>
                    <a:pt x="1253" y="16710"/>
                  </a:lnTo>
                  <a:lnTo>
                    <a:pt x="1203" y="16797"/>
                  </a:lnTo>
                  <a:lnTo>
                    <a:pt x="1154" y="16877"/>
                  </a:lnTo>
                  <a:lnTo>
                    <a:pt x="1109" y="16948"/>
                  </a:lnTo>
                  <a:lnTo>
                    <a:pt x="1068" y="17014"/>
                  </a:lnTo>
                  <a:lnTo>
                    <a:pt x="1030" y="17071"/>
                  </a:lnTo>
                  <a:lnTo>
                    <a:pt x="996" y="17121"/>
                  </a:lnTo>
                  <a:lnTo>
                    <a:pt x="966" y="17164"/>
                  </a:lnTo>
                  <a:lnTo>
                    <a:pt x="940" y="17199"/>
                  </a:lnTo>
                  <a:lnTo>
                    <a:pt x="905" y="17246"/>
                  </a:lnTo>
                  <a:lnTo>
                    <a:pt x="894" y="17262"/>
                  </a:lnTo>
                  <a:close/>
                  <a:moveTo>
                    <a:pt x="14207" y="12718"/>
                  </a:moveTo>
                  <a:lnTo>
                    <a:pt x="14201" y="12708"/>
                  </a:lnTo>
                  <a:lnTo>
                    <a:pt x="14194" y="12698"/>
                  </a:lnTo>
                  <a:lnTo>
                    <a:pt x="14201" y="12708"/>
                  </a:lnTo>
                  <a:lnTo>
                    <a:pt x="14207" y="12718"/>
                  </a:lnTo>
                  <a:close/>
                  <a:moveTo>
                    <a:pt x="13789" y="6404"/>
                  </a:moveTo>
                  <a:lnTo>
                    <a:pt x="13799" y="6393"/>
                  </a:lnTo>
                  <a:lnTo>
                    <a:pt x="13810" y="6381"/>
                  </a:lnTo>
                  <a:lnTo>
                    <a:pt x="13799" y="6393"/>
                  </a:lnTo>
                  <a:lnTo>
                    <a:pt x="13789" y="6404"/>
                  </a:lnTo>
                  <a:close/>
                  <a:moveTo>
                    <a:pt x="13810" y="6381"/>
                  </a:moveTo>
                  <a:lnTo>
                    <a:pt x="13811" y="6381"/>
                  </a:lnTo>
                  <a:lnTo>
                    <a:pt x="13810" y="6381"/>
                  </a:lnTo>
                  <a:close/>
                  <a:moveTo>
                    <a:pt x="13811" y="6381"/>
                  </a:moveTo>
                  <a:lnTo>
                    <a:pt x="13811" y="6380"/>
                  </a:lnTo>
                  <a:lnTo>
                    <a:pt x="13811" y="6381"/>
                  </a:lnTo>
                  <a:close/>
                  <a:moveTo>
                    <a:pt x="13811" y="6380"/>
                  </a:moveTo>
                  <a:lnTo>
                    <a:pt x="13811" y="6380"/>
                  </a:lnTo>
                  <a:lnTo>
                    <a:pt x="13811" y="6380"/>
                  </a:lnTo>
                  <a:close/>
                  <a:moveTo>
                    <a:pt x="13831" y="6357"/>
                  </a:moveTo>
                  <a:lnTo>
                    <a:pt x="13831" y="6357"/>
                  </a:lnTo>
                  <a:lnTo>
                    <a:pt x="13831" y="6356"/>
                  </a:lnTo>
                  <a:lnTo>
                    <a:pt x="13827" y="6362"/>
                  </a:lnTo>
                  <a:lnTo>
                    <a:pt x="13821" y="6369"/>
                  </a:lnTo>
                  <a:lnTo>
                    <a:pt x="13831" y="6357"/>
                  </a:lnTo>
                  <a:close/>
                  <a:moveTo>
                    <a:pt x="13831" y="6356"/>
                  </a:moveTo>
                  <a:lnTo>
                    <a:pt x="13831" y="6356"/>
                  </a:lnTo>
                  <a:lnTo>
                    <a:pt x="13831" y="6356"/>
                  </a:lnTo>
                  <a:close/>
                  <a:moveTo>
                    <a:pt x="13831" y="6356"/>
                  </a:moveTo>
                  <a:lnTo>
                    <a:pt x="13832" y="6356"/>
                  </a:lnTo>
                  <a:lnTo>
                    <a:pt x="13831" y="6356"/>
                  </a:lnTo>
                  <a:close/>
                  <a:moveTo>
                    <a:pt x="13832" y="6356"/>
                  </a:moveTo>
                  <a:lnTo>
                    <a:pt x="13832" y="6356"/>
                  </a:lnTo>
                  <a:lnTo>
                    <a:pt x="13832" y="6356"/>
                  </a:lnTo>
                  <a:close/>
                  <a:moveTo>
                    <a:pt x="13832" y="6356"/>
                  </a:moveTo>
                  <a:lnTo>
                    <a:pt x="13832" y="6355"/>
                  </a:lnTo>
                  <a:lnTo>
                    <a:pt x="13832" y="6356"/>
                  </a:lnTo>
                  <a:close/>
                  <a:moveTo>
                    <a:pt x="13852" y="6330"/>
                  </a:moveTo>
                  <a:lnTo>
                    <a:pt x="13853" y="6330"/>
                  </a:lnTo>
                  <a:lnTo>
                    <a:pt x="13852" y="6330"/>
                  </a:lnTo>
                  <a:lnTo>
                    <a:pt x="13852" y="6330"/>
                  </a:lnTo>
                  <a:close/>
                  <a:moveTo>
                    <a:pt x="13853" y="6330"/>
                  </a:moveTo>
                  <a:lnTo>
                    <a:pt x="13853" y="6329"/>
                  </a:lnTo>
                  <a:lnTo>
                    <a:pt x="13853" y="6330"/>
                  </a:lnTo>
                  <a:close/>
                  <a:moveTo>
                    <a:pt x="13853" y="6329"/>
                  </a:moveTo>
                  <a:lnTo>
                    <a:pt x="13853" y="6329"/>
                  </a:lnTo>
                  <a:lnTo>
                    <a:pt x="13853" y="6329"/>
                  </a:lnTo>
                  <a:close/>
                  <a:moveTo>
                    <a:pt x="13853" y="6329"/>
                  </a:moveTo>
                  <a:lnTo>
                    <a:pt x="13853" y="6329"/>
                  </a:lnTo>
                  <a:lnTo>
                    <a:pt x="13853" y="6329"/>
                  </a:lnTo>
                  <a:close/>
                  <a:moveTo>
                    <a:pt x="13861" y="6320"/>
                  </a:moveTo>
                  <a:lnTo>
                    <a:pt x="13861" y="6320"/>
                  </a:lnTo>
                  <a:lnTo>
                    <a:pt x="13861" y="6320"/>
                  </a:lnTo>
                  <a:close/>
                  <a:moveTo>
                    <a:pt x="13861" y="6320"/>
                  </a:moveTo>
                  <a:lnTo>
                    <a:pt x="13861" y="6320"/>
                  </a:lnTo>
                  <a:lnTo>
                    <a:pt x="13861" y="6320"/>
                  </a:lnTo>
                  <a:close/>
                  <a:moveTo>
                    <a:pt x="13861" y="6320"/>
                  </a:moveTo>
                  <a:lnTo>
                    <a:pt x="13861" y="6318"/>
                  </a:lnTo>
                  <a:lnTo>
                    <a:pt x="13861" y="6320"/>
                  </a:lnTo>
                  <a:close/>
                  <a:moveTo>
                    <a:pt x="13861" y="6318"/>
                  </a:moveTo>
                  <a:lnTo>
                    <a:pt x="13861" y="6318"/>
                  </a:lnTo>
                  <a:lnTo>
                    <a:pt x="13861" y="6318"/>
                  </a:lnTo>
                  <a:close/>
                  <a:moveTo>
                    <a:pt x="13861" y="6318"/>
                  </a:moveTo>
                  <a:lnTo>
                    <a:pt x="13861" y="6318"/>
                  </a:lnTo>
                  <a:lnTo>
                    <a:pt x="13861" y="6318"/>
                  </a:lnTo>
                  <a:close/>
                  <a:moveTo>
                    <a:pt x="13861" y="6318"/>
                  </a:moveTo>
                  <a:lnTo>
                    <a:pt x="13862" y="6318"/>
                  </a:lnTo>
                  <a:lnTo>
                    <a:pt x="13861" y="6318"/>
                  </a:lnTo>
                  <a:close/>
                  <a:moveTo>
                    <a:pt x="13862" y="6318"/>
                  </a:moveTo>
                  <a:lnTo>
                    <a:pt x="13866" y="6311"/>
                  </a:lnTo>
                  <a:lnTo>
                    <a:pt x="13872" y="6303"/>
                  </a:lnTo>
                  <a:lnTo>
                    <a:pt x="13862" y="6318"/>
                  </a:lnTo>
                  <a:close/>
                  <a:moveTo>
                    <a:pt x="13872" y="6303"/>
                  </a:moveTo>
                  <a:lnTo>
                    <a:pt x="13872" y="6303"/>
                  </a:lnTo>
                  <a:lnTo>
                    <a:pt x="13872" y="6303"/>
                  </a:lnTo>
                  <a:close/>
                  <a:moveTo>
                    <a:pt x="13897" y="6266"/>
                  </a:moveTo>
                  <a:lnTo>
                    <a:pt x="13897" y="6266"/>
                  </a:lnTo>
                  <a:lnTo>
                    <a:pt x="13897" y="6266"/>
                  </a:lnTo>
                  <a:close/>
                  <a:moveTo>
                    <a:pt x="13897" y="6266"/>
                  </a:moveTo>
                  <a:lnTo>
                    <a:pt x="13897" y="6265"/>
                  </a:lnTo>
                  <a:lnTo>
                    <a:pt x="13897" y="6266"/>
                  </a:lnTo>
                  <a:close/>
                  <a:moveTo>
                    <a:pt x="13897" y="6265"/>
                  </a:moveTo>
                  <a:lnTo>
                    <a:pt x="13897" y="6265"/>
                  </a:lnTo>
                  <a:lnTo>
                    <a:pt x="13897" y="6265"/>
                  </a:lnTo>
                  <a:close/>
                  <a:moveTo>
                    <a:pt x="13897" y="6265"/>
                  </a:moveTo>
                  <a:lnTo>
                    <a:pt x="13901" y="6258"/>
                  </a:lnTo>
                  <a:lnTo>
                    <a:pt x="13905" y="6252"/>
                  </a:lnTo>
                  <a:lnTo>
                    <a:pt x="13901" y="6258"/>
                  </a:lnTo>
                  <a:lnTo>
                    <a:pt x="13897" y="6265"/>
                  </a:lnTo>
                  <a:close/>
                  <a:moveTo>
                    <a:pt x="13905" y="6252"/>
                  </a:moveTo>
                  <a:lnTo>
                    <a:pt x="13906" y="6252"/>
                  </a:lnTo>
                  <a:lnTo>
                    <a:pt x="13905" y="6252"/>
                  </a:lnTo>
                  <a:close/>
                  <a:moveTo>
                    <a:pt x="13906" y="6252"/>
                  </a:moveTo>
                  <a:lnTo>
                    <a:pt x="13906" y="6252"/>
                  </a:lnTo>
                  <a:lnTo>
                    <a:pt x="13906" y="6252"/>
                  </a:lnTo>
                  <a:close/>
                  <a:moveTo>
                    <a:pt x="13906" y="6252"/>
                  </a:moveTo>
                  <a:lnTo>
                    <a:pt x="13906" y="6252"/>
                  </a:lnTo>
                  <a:lnTo>
                    <a:pt x="13906" y="6252"/>
                  </a:lnTo>
                  <a:close/>
                  <a:moveTo>
                    <a:pt x="13906" y="6252"/>
                  </a:moveTo>
                  <a:lnTo>
                    <a:pt x="13906" y="6251"/>
                  </a:lnTo>
                  <a:lnTo>
                    <a:pt x="13906" y="6252"/>
                  </a:lnTo>
                  <a:close/>
                  <a:moveTo>
                    <a:pt x="13906" y="6251"/>
                  </a:moveTo>
                  <a:lnTo>
                    <a:pt x="13906" y="6251"/>
                  </a:lnTo>
                  <a:lnTo>
                    <a:pt x="13906" y="6251"/>
                  </a:lnTo>
                  <a:close/>
                  <a:moveTo>
                    <a:pt x="13906" y="6251"/>
                  </a:moveTo>
                  <a:lnTo>
                    <a:pt x="13906" y="6251"/>
                  </a:lnTo>
                  <a:lnTo>
                    <a:pt x="13906" y="6251"/>
                  </a:lnTo>
                  <a:close/>
                  <a:moveTo>
                    <a:pt x="13906" y="6251"/>
                  </a:moveTo>
                  <a:lnTo>
                    <a:pt x="13907" y="6251"/>
                  </a:lnTo>
                  <a:lnTo>
                    <a:pt x="13906" y="6251"/>
                  </a:lnTo>
                  <a:close/>
                  <a:moveTo>
                    <a:pt x="13907" y="6251"/>
                  </a:moveTo>
                  <a:lnTo>
                    <a:pt x="13907" y="6249"/>
                  </a:lnTo>
                  <a:lnTo>
                    <a:pt x="13907" y="6251"/>
                  </a:lnTo>
                  <a:close/>
                  <a:moveTo>
                    <a:pt x="13907" y="6249"/>
                  </a:moveTo>
                  <a:lnTo>
                    <a:pt x="13907" y="6249"/>
                  </a:lnTo>
                  <a:lnTo>
                    <a:pt x="13907" y="6249"/>
                  </a:lnTo>
                  <a:close/>
                  <a:moveTo>
                    <a:pt x="13907" y="6249"/>
                  </a:moveTo>
                  <a:lnTo>
                    <a:pt x="13907" y="6249"/>
                  </a:lnTo>
                  <a:lnTo>
                    <a:pt x="13907" y="6249"/>
                  </a:lnTo>
                  <a:close/>
                  <a:moveTo>
                    <a:pt x="13914" y="6239"/>
                  </a:moveTo>
                  <a:lnTo>
                    <a:pt x="13914" y="6239"/>
                  </a:lnTo>
                  <a:lnTo>
                    <a:pt x="13914" y="6239"/>
                  </a:lnTo>
                  <a:close/>
                  <a:moveTo>
                    <a:pt x="13914" y="6239"/>
                  </a:moveTo>
                  <a:lnTo>
                    <a:pt x="13914" y="6239"/>
                  </a:lnTo>
                  <a:lnTo>
                    <a:pt x="13914" y="6239"/>
                  </a:lnTo>
                  <a:close/>
                  <a:moveTo>
                    <a:pt x="13914" y="6239"/>
                  </a:moveTo>
                  <a:lnTo>
                    <a:pt x="13914" y="6237"/>
                  </a:lnTo>
                  <a:lnTo>
                    <a:pt x="13914" y="6239"/>
                  </a:lnTo>
                  <a:close/>
                  <a:moveTo>
                    <a:pt x="13914" y="6237"/>
                  </a:moveTo>
                  <a:lnTo>
                    <a:pt x="13914" y="6237"/>
                  </a:lnTo>
                  <a:lnTo>
                    <a:pt x="13914" y="6237"/>
                  </a:lnTo>
                  <a:close/>
                  <a:moveTo>
                    <a:pt x="13914" y="6237"/>
                  </a:moveTo>
                  <a:lnTo>
                    <a:pt x="13918" y="6230"/>
                  </a:lnTo>
                  <a:lnTo>
                    <a:pt x="13923" y="6222"/>
                  </a:lnTo>
                  <a:lnTo>
                    <a:pt x="13914" y="6237"/>
                  </a:lnTo>
                  <a:close/>
                  <a:moveTo>
                    <a:pt x="13923" y="6222"/>
                  </a:moveTo>
                  <a:lnTo>
                    <a:pt x="13923" y="6222"/>
                  </a:lnTo>
                  <a:lnTo>
                    <a:pt x="13923" y="6222"/>
                  </a:lnTo>
                  <a:close/>
                  <a:moveTo>
                    <a:pt x="13923" y="6222"/>
                  </a:moveTo>
                  <a:lnTo>
                    <a:pt x="13923" y="6221"/>
                  </a:lnTo>
                  <a:lnTo>
                    <a:pt x="13923" y="6222"/>
                  </a:lnTo>
                  <a:close/>
                  <a:moveTo>
                    <a:pt x="13923" y="6221"/>
                  </a:moveTo>
                  <a:lnTo>
                    <a:pt x="13923" y="6221"/>
                  </a:lnTo>
                  <a:lnTo>
                    <a:pt x="13923" y="6221"/>
                  </a:lnTo>
                  <a:close/>
                  <a:moveTo>
                    <a:pt x="13923" y="6221"/>
                  </a:moveTo>
                  <a:lnTo>
                    <a:pt x="13923" y="6221"/>
                  </a:lnTo>
                  <a:lnTo>
                    <a:pt x="13923" y="6221"/>
                  </a:lnTo>
                  <a:close/>
                  <a:moveTo>
                    <a:pt x="13923" y="6221"/>
                  </a:moveTo>
                  <a:lnTo>
                    <a:pt x="13924" y="6220"/>
                  </a:lnTo>
                  <a:lnTo>
                    <a:pt x="13923" y="6221"/>
                  </a:lnTo>
                  <a:close/>
                  <a:moveTo>
                    <a:pt x="13924" y="6220"/>
                  </a:moveTo>
                  <a:lnTo>
                    <a:pt x="13924" y="6220"/>
                  </a:lnTo>
                  <a:lnTo>
                    <a:pt x="13924" y="6220"/>
                  </a:lnTo>
                  <a:close/>
                  <a:moveTo>
                    <a:pt x="13924" y="6220"/>
                  </a:moveTo>
                  <a:lnTo>
                    <a:pt x="13924" y="6220"/>
                  </a:lnTo>
                  <a:lnTo>
                    <a:pt x="13924" y="6220"/>
                  </a:lnTo>
                  <a:close/>
                  <a:moveTo>
                    <a:pt x="13929" y="6211"/>
                  </a:moveTo>
                  <a:lnTo>
                    <a:pt x="13929" y="6210"/>
                  </a:lnTo>
                  <a:lnTo>
                    <a:pt x="13929" y="6211"/>
                  </a:lnTo>
                  <a:close/>
                  <a:moveTo>
                    <a:pt x="13929" y="6210"/>
                  </a:moveTo>
                  <a:lnTo>
                    <a:pt x="13930" y="6210"/>
                  </a:lnTo>
                  <a:lnTo>
                    <a:pt x="13929" y="6210"/>
                  </a:lnTo>
                  <a:close/>
                  <a:moveTo>
                    <a:pt x="13930" y="6210"/>
                  </a:moveTo>
                  <a:lnTo>
                    <a:pt x="13930" y="6210"/>
                  </a:lnTo>
                  <a:lnTo>
                    <a:pt x="13930" y="6210"/>
                  </a:lnTo>
                  <a:close/>
                  <a:moveTo>
                    <a:pt x="13930" y="6210"/>
                  </a:moveTo>
                  <a:lnTo>
                    <a:pt x="13937" y="6197"/>
                  </a:lnTo>
                  <a:lnTo>
                    <a:pt x="13942" y="6184"/>
                  </a:lnTo>
                  <a:lnTo>
                    <a:pt x="13942" y="6184"/>
                  </a:lnTo>
                  <a:lnTo>
                    <a:pt x="13937" y="6197"/>
                  </a:lnTo>
                  <a:lnTo>
                    <a:pt x="13930" y="6210"/>
                  </a:lnTo>
                  <a:close/>
                  <a:moveTo>
                    <a:pt x="13942" y="6184"/>
                  </a:moveTo>
                  <a:lnTo>
                    <a:pt x="13943" y="6184"/>
                  </a:lnTo>
                  <a:lnTo>
                    <a:pt x="13943" y="6184"/>
                  </a:lnTo>
                  <a:lnTo>
                    <a:pt x="13942" y="6184"/>
                  </a:lnTo>
                  <a:close/>
                  <a:moveTo>
                    <a:pt x="13946" y="6177"/>
                  </a:moveTo>
                  <a:lnTo>
                    <a:pt x="13946" y="6176"/>
                  </a:lnTo>
                  <a:lnTo>
                    <a:pt x="13946" y="6177"/>
                  </a:lnTo>
                  <a:close/>
                  <a:moveTo>
                    <a:pt x="13946" y="6176"/>
                  </a:moveTo>
                  <a:lnTo>
                    <a:pt x="13947" y="6176"/>
                  </a:lnTo>
                  <a:lnTo>
                    <a:pt x="13946" y="6176"/>
                  </a:lnTo>
                  <a:close/>
                  <a:moveTo>
                    <a:pt x="13947" y="6176"/>
                  </a:moveTo>
                  <a:lnTo>
                    <a:pt x="13947" y="6176"/>
                  </a:lnTo>
                  <a:lnTo>
                    <a:pt x="13947" y="6176"/>
                  </a:lnTo>
                  <a:close/>
                  <a:moveTo>
                    <a:pt x="13947" y="6176"/>
                  </a:moveTo>
                  <a:lnTo>
                    <a:pt x="13951" y="6166"/>
                  </a:lnTo>
                  <a:lnTo>
                    <a:pt x="13956" y="6156"/>
                  </a:lnTo>
                  <a:lnTo>
                    <a:pt x="13951" y="6166"/>
                  </a:lnTo>
                  <a:lnTo>
                    <a:pt x="13947" y="6176"/>
                  </a:lnTo>
                  <a:close/>
                  <a:moveTo>
                    <a:pt x="13956" y="6156"/>
                  </a:moveTo>
                  <a:lnTo>
                    <a:pt x="13956" y="6155"/>
                  </a:lnTo>
                  <a:lnTo>
                    <a:pt x="13956" y="6156"/>
                  </a:lnTo>
                  <a:close/>
                  <a:moveTo>
                    <a:pt x="13956" y="6155"/>
                  </a:moveTo>
                  <a:lnTo>
                    <a:pt x="13956" y="6155"/>
                  </a:lnTo>
                  <a:lnTo>
                    <a:pt x="13956" y="6155"/>
                  </a:lnTo>
                  <a:close/>
                  <a:moveTo>
                    <a:pt x="13956" y="6155"/>
                  </a:moveTo>
                  <a:lnTo>
                    <a:pt x="13956" y="6155"/>
                  </a:lnTo>
                  <a:lnTo>
                    <a:pt x="13956" y="6155"/>
                  </a:lnTo>
                  <a:close/>
                  <a:moveTo>
                    <a:pt x="13956" y="6155"/>
                  </a:moveTo>
                  <a:lnTo>
                    <a:pt x="13956" y="6154"/>
                  </a:lnTo>
                  <a:lnTo>
                    <a:pt x="13956" y="6155"/>
                  </a:lnTo>
                  <a:close/>
                  <a:moveTo>
                    <a:pt x="13956" y="6154"/>
                  </a:moveTo>
                  <a:lnTo>
                    <a:pt x="13956" y="6154"/>
                  </a:lnTo>
                  <a:lnTo>
                    <a:pt x="13956" y="6154"/>
                  </a:lnTo>
                  <a:close/>
                  <a:moveTo>
                    <a:pt x="13960" y="6143"/>
                  </a:moveTo>
                  <a:lnTo>
                    <a:pt x="13962" y="6143"/>
                  </a:lnTo>
                  <a:lnTo>
                    <a:pt x="13960" y="6143"/>
                  </a:lnTo>
                  <a:close/>
                  <a:moveTo>
                    <a:pt x="13962" y="6143"/>
                  </a:moveTo>
                  <a:lnTo>
                    <a:pt x="13962" y="6143"/>
                  </a:lnTo>
                  <a:lnTo>
                    <a:pt x="13962" y="6143"/>
                  </a:lnTo>
                  <a:close/>
                  <a:moveTo>
                    <a:pt x="13962" y="6143"/>
                  </a:moveTo>
                  <a:lnTo>
                    <a:pt x="13962" y="6143"/>
                  </a:lnTo>
                  <a:lnTo>
                    <a:pt x="13962" y="6143"/>
                  </a:lnTo>
                  <a:close/>
                  <a:moveTo>
                    <a:pt x="13962" y="6143"/>
                  </a:moveTo>
                  <a:lnTo>
                    <a:pt x="13962" y="6142"/>
                  </a:lnTo>
                  <a:lnTo>
                    <a:pt x="13962" y="6143"/>
                  </a:lnTo>
                  <a:close/>
                  <a:moveTo>
                    <a:pt x="13962" y="6142"/>
                  </a:moveTo>
                  <a:lnTo>
                    <a:pt x="13962" y="6142"/>
                  </a:lnTo>
                  <a:lnTo>
                    <a:pt x="13962" y="6142"/>
                  </a:lnTo>
                  <a:close/>
                  <a:moveTo>
                    <a:pt x="13962" y="6142"/>
                  </a:moveTo>
                  <a:lnTo>
                    <a:pt x="13962" y="6142"/>
                  </a:lnTo>
                  <a:lnTo>
                    <a:pt x="13962" y="6142"/>
                  </a:lnTo>
                  <a:close/>
                  <a:moveTo>
                    <a:pt x="13962" y="6142"/>
                  </a:moveTo>
                  <a:lnTo>
                    <a:pt x="13962" y="6142"/>
                  </a:lnTo>
                  <a:lnTo>
                    <a:pt x="13962" y="6142"/>
                  </a:lnTo>
                  <a:close/>
                  <a:moveTo>
                    <a:pt x="13962" y="6142"/>
                  </a:moveTo>
                  <a:lnTo>
                    <a:pt x="13962" y="6141"/>
                  </a:lnTo>
                  <a:lnTo>
                    <a:pt x="13962" y="6142"/>
                  </a:lnTo>
                  <a:close/>
                  <a:moveTo>
                    <a:pt x="13962" y="6141"/>
                  </a:moveTo>
                  <a:lnTo>
                    <a:pt x="13962" y="6141"/>
                  </a:lnTo>
                  <a:lnTo>
                    <a:pt x="13962" y="6141"/>
                  </a:lnTo>
                  <a:close/>
                  <a:moveTo>
                    <a:pt x="13962" y="6141"/>
                  </a:moveTo>
                  <a:lnTo>
                    <a:pt x="13965" y="6133"/>
                  </a:lnTo>
                  <a:lnTo>
                    <a:pt x="13968" y="6126"/>
                  </a:lnTo>
                  <a:lnTo>
                    <a:pt x="13968" y="6126"/>
                  </a:lnTo>
                  <a:lnTo>
                    <a:pt x="13968" y="6126"/>
                  </a:lnTo>
                  <a:lnTo>
                    <a:pt x="13965" y="6133"/>
                  </a:lnTo>
                  <a:lnTo>
                    <a:pt x="13962" y="6141"/>
                  </a:lnTo>
                  <a:close/>
                  <a:moveTo>
                    <a:pt x="13968" y="6126"/>
                  </a:moveTo>
                  <a:lnTo>
                    <a:pt x="13968" y="6125"/>
                  </a:lnTo>
                  <a:lnTo>
                    <a:pt x="13968" y="6126"/>
                  </a:lnTo>
                  <a:close/>
                  <a:moveTo>
                    <a:pt x="13973" y="6113"/>
                  </a:moveTo>
                  <a:lnTo>
                    <a:pt x="13974" y="6113"/>
                  </a:lnTo>
                  <a:lnTo>
                    <a:pt x="13973" y="6113"/>
                  </a:lnTo>
                  <a:close/>
                  <a:moveTo>
                    <a:pt x="13974" y="6113"/>
                  </a:moveTo>
                  <a:lnTo>
                    <a:pt x="13974" y="6113"/>
                  </a:lnTo>
                  <a:lnTo>
                    <a:pt x="13974" y="6113"/>
                  </a:lnTo>
                  <a:close/>
                  <a:moveTo>
                    <a:pt x="13974" y="6113"/>
                  </a:moveTo>
                  <a:lnTo>
                    <a:pt x="13974" y="6113"/>
                  </a:lnTo>
                  <a:lnTo>
                    <a:pt x="13974" y="6113"/>
                  </a:lnTo>
                  <a:close/>
                  <a:moveTo>
                    <a:pt x="13974" y="6113"/>
                  </a:moveTo>
                  <a:lnTo>
                    <a:pt x="13974" y="6112"/>
                  </a:lnTo>
                  <a:lnTo>
                    <a:pt x="13974" y="6113"/>
                  </a:lnTo>
                  <a:close/>
                  <a:moveTo>
                    <a:pt x="13974" y="6112"/>
                  </a:moveTo>
                  <a:lnTo>
                    <a:pt x="13974" y="6112"/>
                  </a:lnTo>
                  <a:lnTo>
                    <a:pt x="13974" y="6112"/>
                  </a:lnTo>
                  <a:close/>
                  <a:moveTo>
                    <a:pt x="13974" y="6112"/>
                  </a:moveTo>
                  <a:lnTo>
                    <a:pt x="13980" y="6095"/>
                  </a:lnTo>
                  <a:lnTo>
                    <a:pt x="13974" y="6112"/>
                  </a:lnTo>
                  <a:close/>
                  <a:moveTo>
                    <a:pt x="13984" y="6083"/>
                  </a:moveTo>
                  <a:lnTo>
                    <a:pt x="13984" y="6083"/>
                  </a:lnTo>
                  <a:lnTo>
                    <a:pt x="13984" y="6083"/>
                  </a:lnTo>
                  <a:close/>
                  <a:moveTo>
                    <a:pt x="13984" y="6083"/>
                  </a:moveTo>
                  <a:lnTo>
                    <a:pt x="13984" y="6082"/>
                  </a:lnTo>
                  <a:lnTo>
                    <a:pt x="13984" y="6083"/>
                  </a:lnTo>
                  <a:close/>
                  <a:moveTo>
                    <a:pt x="13984" y="6082"/>
                  </a:moveTo>
                  <a:lnTo>
                    <a:pt x="13984" y="6082"/>
                  </a:lnTo>
                  <a:lnTo>
                    <a:pt x="13984" y="6082"/>
                  </a:lnTo>
                  <a:close/>
                  <a:moveTo>
                    <a:pt x="13984" y="6082"/>
                  </a:moveTo>
                  <a:lnTo>
                    <a:pt x="13985" y="6082"/>
                  </a:lnTo>
                  <a:lnTo>
                    <a:pt x="13984" y="6082"/>
                  </a:lnTo>
                  <a:close/>
                  <a:moveTo>
                    <a:pt x="13985" y="6082"/>
                  </a:moveTo>
                  <a:lnTo>
                    <a:pt x="13985" y="6082"/>
                  </a:lnTo>
                  <a:lnTo>
                    <a:pt x="13985" y="6082"/>
                  </a:lnTo>
                  <a:close/>
                  <a:moveTo>
                    <a:pt x="13985" y="6082"/>
                  </a:moveTo>
                  <a:lnTo>
                    <a:pt x="13985" y="6081"/>
                  </a:lnTo>
                  <a:lnTo>
                    <a:pt x="13985" y="6082"/>
                  </a:lnTo>
                  <a:close/>
                  <a:moveTo>
                    <a:pt x="13985" y="6081"/>
                  </a:moveTo>
                  <a:lnTo>
                    <a:pt x="13985" y="6081"/>
                  </a:lnTo>
                  <a:lnTo>
                    <a:pt x="13985" y="6081"/>
                  </a:lnTo>
                  <a:close/>
                  <a:moveTo>
                    <a:pt x="13985" y="6081"/>
                  </a:moveTo>
                  <a:lnTo>
                    <a:pt x="13985" y="6081"/>
                  </a:lnTo>
                  <a:lnTo>
                    <a:pt x="13985" y="6081"/>
                  </a:lnTo>
                  <a:close/>
                  <a:moveTo>
                    <a:pt x="13985" y="6081"/>
                  </a:moveTo>
                  <a:lnTo>
                    <a:pt x="13985" y="6081"/>
                  </a:lnTo>
                  <a:lnTo>
                    <a:pt x="13985" y="6081"/>
                  </a:lnTo>
                  <a:close/>
                  <a:moveTo>
                    <a:pt x="13985" y="6081"/>
                  </a:moveTo>
                  <a:lnTo>
                    <a:pt x="13985" y="6080"/>
                  </a:lnTo>
                  <a:lnTo>
                    <a:pt x="13985" y="6081"/>
                  </a:lnTo>
                  <a:close/>
                  <a:moveTo>
                    <a:pt x="13985" y="6080"/>
                  </a:moveTo>
                  <a:lnTo>
                    <a:pt x="13985" y="6080"/>
                  </a:lnTo>
                  <a:lnTo>
                    <a:pt x="13985" y="6080"/>
                  </a:lnTo>
                  <a:close/>
                  <a:moveTo>
                    <a:pt x="13985" y="6080"/>
                  </a:moveTo>
                  <a:lnTo>
                    <a:pt x="13985" y="6080"/>
                  </a:lnTo>
                  <a:lnTo>
                    <a:pt x="13985" y="6080"/>
                  </a:lnTo>
                  <a:close/>
                  <a:moveTo>
                    <a:pt x="13985" y="6080"/>
                  </a:moveTo>
                  <a:lnTo>
                    <a:pt x="13985" y="6080"/>
                  </a:lnTo>
                  <a:lnTo>
                    <a:pt x="13985" y="6080"/>
                  </a:lnTo>
                  <a:close/>
                  <a:moveTo>
                    <a:pt x="13985" y="6080"/>
                  </a:moveTo>
                  <a:lnTo>
                    <a:pt x="13987" y="6079"/>
                  </a:lnTo>
                  <a:lnTo>
                    <a:pt x="13985" y="6080"/>
                  </a:lnTo>
                  <a:close/>
                  <a:moveTo>
                    <a:pt x="13987" y="6079"/>
                  </a:moveTo>
                  <a:lnTo>
                    <a:pt x="13987" y="6078"/>
                  </a:lnTo>
                  <a:lnTo>
                    <a:pt x="13987" y="6079"/>
                  </a:lnTo>
                  <a:close/>
                  <a:moveTo>
                    <a:pt x="13987" y="6078"/>
                  </a:moveTo>
                  <a:lnTo>
                    <a:pt x="13989" y="6072"/>
                  </a:lnTo>
                  <a:lnTo>
                    <a:pt x="13990" y="6066"/>
                  </a:lnTo>
                  <a:lnTo>
                    <a:pt x="13987" y="6078"/>
                  </a:lnTo>
                  <a:close/>
                  <a:moveTo>
                    <a:pt x="13990" y="6066"/>
                  </a:moveTo>
                  <a:lnTo>
                    <a:pt x="13990" y="6066"/>
                  </a:lnTo>
                  <a:lnTo>
                    <a:pt x="13990" y="6066"/>
                  </a:lnTo>
                  <a:close/>
                  <a:moveTo>
                    <a:pt x="13990" y="6066"/>
                  </a:moveTo>
                  <a:lnTo>
                    <a:pt x="13991" y="6066"/>
                  </a:lnTo>
                  <a:lnTo>
                    <a:pt x="13990" y="6066"/>
                  </a:lnTo>
                  <a:close/>
                  <a:moveTo>
                    <a:pt x="14009" y="6002"/>
                  </a:moveTo>
                  <a:lnTo>
                    <a:pt x="14009" y="6001"/>
                  </a:lnTo>
                  <a:lnTo>
                    <a:pt x="14009" y="6002"/>
                  </a:lnTo>
                  <a:lnTo>
                    <a:pt x="14009" y="6002"/>
                  </a:lnTo>
                  <a:close/>
                  <a:moveTo>
                    <a:pt x="14009" y="6001"/>
                  </a:moveTo>
                  <a:lnTo>
                    <a:pt x="14009" y="6001"/>
                  </a:lnTo>
                  <a:lnTo>
                    <a:pt x="14009" y="6001"/>
                  </a:lnTo>
                  <a:close/>
                  <a:moveTo>
                    <a:pt x="14009" y="6001"/>
                  </a:moveTo>
                  <a:lnTo>
                    <a:pt x="14009" y="6001"/>
                  </a:lnTo>
                  <a:lnTo>
                    <a:pt x="14009" y="6001"/>
                  </a:lnTo>
                  <a:close/>
                  <a:moveTo>
                    <a:pt x="14008" y="6003"/>
                  </a:moveTo>
                  <a:lnTo>
                    <a:pt x="14008" y="6004"/>
                  </a:lnTo>
                  <a:lnTo>
                    <a:pt x="14008" y="6004"/>
                  </a:lnTo>
                  <a:lnTo>
                    <a:pt x="14008" y="6003"/>
                  </a:lnTo>
                  <a:close/>
                  <a:moveTo>
                    <a:pt x="14008" y="6004"/>
                  </a:moveTo>
                  <a:lnTo>
                    <a:pt x="14008" y="6004"/>
                  </a:lnTo>
                  <a:lnTo>
                    <a:pt x="14008" y="6004"/>
                  </a:lnTo>
                  <a:lnTo>
                    <a:pt x="14008" y="6004"/>
                  </a:lnTo>
                  <a:close/>
                  <a:moveTo>
                    <a:pt x="14008" y="6005"/>
                  </a:moveTo>
                  <a:lnTo>
                    <a:pt x="14006" y="6012"/>
                  </a:lnTo>
                  <a:lnTo>
                    <a:pt x="14005" y="6019"/>
                  </a:lnTo>
                  <a:lnTo>
                    <a:pt x="14008" y="6005"/>
                  </a:lnTo>
                  <a:close/>
                  <a:moveTo>
                    <a:pt x="14011" y="5990"/>
                  </a:moveTo>
                  <a:lnTo>
                    <a:pt x="14011" y="5990"/>
                  </a:lnTo>
                  <a:lnTo>
                    <a:pt x="14011" y="5990"/>
                  </a:lnTo>
                  <a:close/>
                  <a:moveTo>
                    <a:pt x="14011" y="5990"/>
                  </a:moveTo>
                  <a:lnTo>
                    <a:pt x="14011" y="5990"/>
                  </a:lnTo>
                  <a:lnTo>
                    <a:pt x="14011" y="5990"/>
                  </a:lnTo>
                  <a:close/>
                  <a:moveTo>
                    <a:pt x="14011" y="5990"/>
                  </a:moveTo>
                  <a:lnTo>
                    <a:pt x="14013" y="5989"/>
                  </a:lnTo>
                  <a:lnTo>
                    <a:pt x="14011" y="5990"/>
                  </a:lnTo>
                  <a:close/>
                  <a:moveTo>
                    <a:pt x="14013" y="5989"/>
                  </a:moveTo>
                  <a:lnTo>
                    <a:pt x="14013" y="5989"/>
                  </a:lnTo>
                  <a:lnTo>
                    <a:pt x="14013" y="5989"/>
                  </a:lnTo>
                  <a:close/>
                  <a:moveTo>
                    <a:pt x="14013" y="5989"/>
                  </a:moveTo>
                  <a:lnTo>
                    <a:pt x="14013" y="5988"/>
                  </a:lnTo>
                  <a:lnTo>
                    <a:pt x="14013" y="5989"/>
                  </a:lnTo>
                  <a:close/>
                  <a:moveTo>
                    <a:pt x="14013" y="5988"/>
                  </a:moveTo>
                  <a:lnTo>
                    <a:pt x="14016" y="5975"/>
                  </a:lnTo>
                  <a:lnTo>
                    <a:pt x="14018" y="5962"/>
                  </a:lnTo>
                  <a:lnTo>
                    <a:pt x="14016" y="5975"/>
                  </a:lnTo>
                  <a:lnTo>
                    <a:pt x="14013" y="5988"/>
                  </a:lnTo>
                  <a:close/>
                  <a:moveTo>
                    <a:pt x="14018" y="5962"/>
                  </a:moveTo>
                  <a:lnTo>
                    <a:pt x="14018" y="5961"/>
                  </a:lnTo>
                  <a:lnTo>
                    <a:pt x="14018" y="5962"/>
                  </a:lnTo>
                  <a:close/>
                  <a:moveTo>
                    <a:pt x="14018" y="5961"/>
                  </a:moveTo>
                  <a:lnTo>
                    <a:pt x="14018" y="5961"/>
                  </a:lnTo>
                  <a:lnTo>
                    <a:pt x="14018" y="5961"/>
                  </a:lnTo>
                  <a:close/>
                  <a:moveTo>
                    <a:pt x="14018" y="5961"/>
                  </a:moveTo>
                  <a:lnTo>
                    <a:pt x="14018" y="5959"/>
                  </a:lnTo>
                  <a:lnTo>
                    <a:pt x="14018" y="5961"/>
                  </a:lnTo>
                  <a:close/>
                  <a:moveTo>
                    <a:pt x="14019" y="5958"/>
                  </a:moveTo>
                  <a:lnTo>
                    <a:pt x="14019" y="5958"/>
                  </a:lnTo>
                  <a:lnTo>
                    <a:pt x="14019" y="5958"/>
                  </a:lnTo>
                  <a:close/>
                  <a:moveTo>
                    <a:pt x="14019" y="5958"/>
                  </a:moveTo>
                  <a:lnTo>
                    <a:pt x="14019" y="5958"/>
                  </a:lnTo>
                  <a:lnTo>
                    <a:pt x="14019" y="5958"/>
                  </a:lnTo>
                  <a:close/>
                  <a:moveTo>
                    <a:pt x="14019" y="5958"/>
                  </a:moveTo>
                  <a:lnTo>
                    <a:pt x="14022" y="5943"/>
                  </a:lnTo>
                  <a:lnTo>
                    <a:pt x="14025" y="5929"/>
                  </a:lnTo>
                  <a:lnTo>
                    <a:pt x="14022" y="5943"/>
                  </a:lnTo>
                  <a:lnTo>
                    <a:pt x="14019" y="5958"/>
                  </a:lnTo>
                  <a:close/>
                  <a:moveTo>
                    <a:pt x="14025" y="5929"/>
                  </a:moveTo>
                  <a:lnTo>
                    <a:pt x="14025" y="5928"/>
                  </a:lnTo>
                  <a:lnTo>
                    <a:pt x="14025" y="5929"/>
                  </a:lnTo>
                  <a:close/>
                  <a:moveTo>
                    <a:pt x="14025" y="5928"/>
                  </a:moveTo>
                  <a:lnTo>
                    <a:pt x="14025" y="5928"/>
                  </a:lnTo>
                  <a:lnTo>
                    <a:pt x="14025" y="5928"/>
                  </a:lnTo>
                  <a:close/>
                  <a:moveTo>
                    <a:pt x="14027" y="5915"/>
                  </a:moveTo>
                  <a:lnTo>
                    <a:pt x="14027" y="5915"/>
                  </a:lnTo>
                  <a:lnTo>
                    <a:pt x="14027" y="5915"/>
                  </a:lnTo>
                  <a:close/>
                  <a:moveTo>
                    <a:pt x="14027" y="5915"/>
                  </a:moveTo>
                  <a:lnTo>
                    <a:pt x="14027" y="5914"/>
                  </a:lnTo>
                  <a:lnTo>
                    <a:pt x="14027" y="5915"/>
                  </a:lnTo>
                  <a:close/>
                  <a:moveTo>
                    <a:pt x="14027" y="5914"/>
                  </a:moveTo>
                  <a:lnTo>
                    <a:pt x="14027" y="5914"/>
                  </a:lnTo>
                  <a:lnTo>
                    <a:pt x="14027" y="5914"/>
                  </a:lnTo>
                  <a:close/>
                  <a:moveTo>
                    <a:pt x="14027" y="5914"/>
                  </a:moveTo>
                  <a:lnTo>
                    <a:pt x="14027" y="5914"/>
                  </a:lnTo>
                  <a:lnTo>
                    <a:pt x="14027" y="5914"/>
                  </a:lnTo>
                  <a:close/>
                  <a:moveTo>
                    <a:pt x="14027" y="5914"/>
                  </a:moveTo>
                  <a:lnTo>
                    <a:pt x="14027" y="5914"/>
                  </a:lnTo>
                  <a:lnTo>
                    <a:pt x="14027" y="5914"/>
                  </a:lnTo>
                  <a:close/>
                  <a:moveTo>
                    <a:pt x="14027" y="5914"/>
                  </a:moveTo>
                  <a:lnTo>
                    <a:pt x="14027" y="5912"/>
                  </a:lnTo>
                  <a:lnTo>
                    <a:pt x="14027" y="5914"/>
                  </a:lnTo>
                  <a:close/>
                  <a:moveTo>
                    <a:pt x="14027" y="5912"/>
                  </a:moveTo>
                  <a:lnTo>
                    <a:pt x="14027" y="5912"/>
                  </a:lnTo>
                  <a:lnTo>
                    <a:pt x="14027" y="5912"/>
                  </a:lnTo>
                  <a:close/>
                  <a:moveTo>
                    <a:pt x="14027" y="5912"/>
                  </a:moveTo>
                  <a:lnTo>
                    <a:pt x="14027" y="5912"/>
                  </a:lnTo>
                  <a:lnTo>
                    <a:pt x="14027" y="5912"/>
                  </a:lnTo>
                  <a:close/>
                  <a:moveTo>
                    <a:pt x="14027" y="5912"/>
                  </a:moveTo>
                  <a:lnTo>
                    <a:pt x="14027" y="5911"/>
                  </a:lnTo>
                  <a:lnTo>
                    <a:pt x="14027" y="5912"/>
                  </a:lnTo>
                  <a:close/>
                  <a:moveTo>
                    <a:pt x="14027" y="5911"/>
                  </a:moveTo>
                  <a:lnTo>
                    <a:pt x="14027" y="5911"/>
                  </a:lnTo>
                  <a:lnTo>
                    <a:pt x="14027" y="5911"/>
                  </a:lnTo>
                  <a:close/>
                  <a:moveTo>
                    <a:pt x="14027" y="5911"/>
                  </a:moveTo>
                  <a:lnTo>
                    <a:pt x="14028" y="5911"/>
                  </a:lnTo>
                  <a:lnTo>
                    <a:pt x="14027" y="5911"/>
                  </a:lnTo>
                  <a:close/>
                  <a:moveTo>
                    <a:pt x="14028" y="5911"/>
                  </a:moveTo>
                  <a:lnTo>
                    <a:pt x="14030" y="5904"/>
                  </a:lnTo>
                  <a:lnTo>
                    <a:pt x="14031" y="5896"/>
                  </a:lnTo>
                  <a:lnTo>
                    <a:pt x="14028" y="5911"/>
                  </a:lnTo>
                  <a:close/>
                  <a:moveTo>
                    <a:pt x="14031" y="5896"/>
                  </a:moveTo>
                  <a:lnTo>
                    <a:pt x="14031" y="5896"/>
                  </a:lnTo>
                  <a:lnTo>
                    <a:pt x="14031" y="5896"/>
                  </a:lnTo>
                  <a:close/>
                  <a:moveTo>
                    <a:pt x="14031" y="5896"/>
                  </a:moveTo>
                  <a:lnTo>
                    <a:pt x="14031" y="5895"/>
                  </a:lnTo>
                  <a:lnTo>
                    <a:pt x="14031" y="5896"/>
                  </a:lnTo>
                  <a:close/>
                  <a:moveTo>
                    <a:pt x="14031" y="5895"/>
                  </a:moveTo>
                  <a:lnTo>
                    <a:pt x="14031" y="5895"/>
                  </a:lnTo>
                  <a:lnTo>
                    <a:pt x="14031" y="5895"/>
                  </a:lnTo>
                  <a:close/>
                  <a:moveTo>
                    <a:pt x="14031" y="5895"/>
                  </a:moveTo>
                  <a:lnTo>
                    <a:pt x="14031" y="5895"/>
                  </a:lnTo>
                  <a:lnTo>
                    <a:pt x="14031" y="5895"/>
                  </a:lnTo>
                  <a:close/>
                  <a:moveTo>
                    <a:pt x="74" y="4367"/>
                  </a:moveTo>
                  <a:lnTo>
                    <a:pt x="74" y="4368"/>
                  </a:lnTo>
                  <a:lnTo>
                    <a:pt x="74" y="4367"/>
                  </a:lnTo>
                  <a:close/>
                  <a:moveTo>
                    <a:pt x="74" y="4370"/>
                  </a:moveTo>
                  <a:lnTo>
                    <a:pt x="73" y="4370"/>
                  </a:lnTo>
                  <a:lnTo>
                    <a:pt x="74" y="4370"/>
                  </a:lnTo>
                  <a:close/>
                  <a:moveTo>
                    <a:pt x="73" y="4373"/>
                  </a:moveTo>
                  <a:lnTo>
                    <a:pt x="73" y="4374"/>
                  </a:lnTo>
                  <a:lnTo>
                    <a:pt x="73" y="4373"/>
                  </a:lnTo>
                  <a:lnTo>
                    <a:pt x="73" y="4373"/>
                  </a:lnTo>
                  <a:close/>
                  <a:moveTo>
                    <a:pt x="73" y="4374"/>
                  </a:moveTo>
                  <a:lnTo>
                    <a:pt x="73" y="4375"/>
                  </a:lnTo>
                  <a:lnTo>
                    <a:pt x="73" y="4374"/>
                  </a:lnTo>
                  <a:close/>
                  <a:moveTo>
                    <a:pt x="73" y="4375"/>
                  </a:moveTo>
                  <a:lnTo>
                    <a:pt x="73" y="4375"/>
                  </a:lnTo>
                  <a:lnTo>
                    <a:pt x="73" y="4375"/>
                  </a:lnTo>
                  <a:close/>
                  <a:moveTo>
                    <a:pt x="73" y="4375"/>
                  </a:moveTo>
                  <a:lnTo>
                    <a:pt x="73" y="4376"/>
                  </a:lnTo>
                  <a:lnTo>
                    <a:pt x="73" y="4375"/>
                  </a:lnTo>
                  <a:close/>
                  <a:moveTo>
                    <a:pt x="36" y="4644"/>
                  </a:moveTo>
                  <a:lnTo>
                    <a:pt x="36" y="4645"/>
                  </a:lnTo>
                  <a:lnTo>
                    <a:pt x="36" y="4644"/>
                  </a:lnTo>
                  <a:close/>
                  <a:moveTo>
                    <a:pt x="36" y="4645"/>
                  </a:moveTo>
                  <a:lnTo>
                    <a:pt x="34" y="4663"/>
                  </a:lnTo>
                  <a:lnTo>
                    <a:pt x="33" y="4679"/>
                  </a:lnTo>
                  <a:lnTo>
                    <a:pt x="31" y="4696"/>
                  </a:lnTo>
                  <a:lnTo>
                    <a:pt x="29" y="4712"/>
                  </a:lnTo>
                  <a:lnTo>
                    <a:pt x="29" y="4713"/>
                  </a:lnTo>
                  <a:lnTo>
                    <a:pt x="31" y="4697"/>
                  </a:lnTo>
                  <a:lnTo>
                    <a:pt x="33" y="4679"/>
                  </a:lnTo>
                  <a:lnTo>
                    <a:pt x="34" y="4663"/>
                  </a:lnTo>
                  <a:lnTo>
                    <a:pt x="36" y="4645"/>
                  </a:lnTo>
                  <a:close/>
                  <a:moveTo>
                    <a:pt x="29" y="4713"/>
                  </a:moveTo>
                  <a:lnTo>
                    <a:pt x="29" y="4714"/>
                  </a:lnTo>
                  <a:lnTo>
                    <a:pt x="29" y="4713"/>
                  </a:lnTo>
                  <a:close/>
                  <a:moveTo>
                    <a:pt x="29" y="4714"/>
                  </a:moveTo>
                  <a:lnTo>
                    <a:pt x="29" y="4715"/>
                  </a:lnTo>
                  <a:lnTo>
                    <a:pt x="29" y="4714"/>
                  </a:lnTo>
                  <a:close/>
                  <a:moveTo>
                    <a:pt x="29" y="4715"/>
                  </a:moveTo>
                  <a:lnTo>
                    <a:pt x="28" y="4716"/>
                  </a:lnTo>
                  <a:lnTo>
                    <a:pt x="29" y="4715"/>
                  </a:lnTo>
                  <a:close/>
                  <a:moveTo>
                    <a:pt x="20" y="4814"/>
                  </a:moveTo>
                  <a:lnTo>
                    <a:pt x="20" y="4815"/>
                  </a:lnTo>
                  <a:lnTo>
                    <a:pt x="20" y="4814"/>
                  </a:lnTo>
                  <a:close/>
                  <a:moveTo>
                    <a:pt x="20" y="4815"/>
                  </a:moveTo>
                  <a:lnTo>
                    <a:pt x="20" y="4816"/>
                  </a:lnTo>
                  <a:lnTo>
                    <a:pt x="20" y="4815"/>
                  </a:lnTo>
                  <a:close/>
                  <a:moveTo>
                    <a:pt x="20" y="4816"/>
                  </a:moveTo>
                  <a:lnTo>
                    <a:pt x="20" y="4817"/>
                  </a:lnTo>
                  <a:lnTo>
                    <a:pt x="20" y="4816"/>
                  </a:lnTo>
                  <a:close/>
                  <a:moveTo>
                    <a:pt x="20" y="4817"/>
                  </a:moveTo>
                  <a:lnTo>
                    <a:pt x="18" y="4834"/>
                  </a:lnTo>
                  <a:lnTo>
                    <a:pt x="17" y="4849"/>
                  </a:lnTo>
                  <a:lnTo>
                    <a:pt x="16" y="4865"/>
                  </a:lnTo>
                  <a:lnTo>
                    <a:pt x="15" y="4881"/>
                  </a:lnTo>
                  <a:lnTo>
                    <a:pt x="16" y="4865"/>
                  </a:lnTo>
                  <a:lnTo>
                    <a:pt x="17" y="4849"/>
                  </a:lnTo>
                  <a:lnTo>
                    <a:pt x="18" y="4834"/>
                  </a:lnTo>
                  <a:lnTo>
                    <a:pt x="20" y="4817"/>
                  </a:lnTo>
                  <a:close/>
                  <a:moveTo>
                    <a:pt x="15" y="4881"/>
                  </a:moveTo>
                  <a:lnTo>
                    <a:pt x="15" y="4882"/>
                  </a:lnTo>
                  <a:lnTo>
                    <a:pt x="15" y="4881"/>
                  </a:lnTo>
                  <a:close/>
                  <a:moveTo>
                    <a:pt x="15" y="4882"/>
                  </a:moveTo>
                  <a:lnTo>
                    <a:pt x="15" y="4884"/>
                  </a:lnTo>
                  <a:lnTo>
                    <a:pt x="15" y="4882"/>
                  </a:lnTo>
                  <a:close/>
                  <a:moveTo>
                    <a:pt x="15" y="4884"/>
                  </a:moveTo>
                  <a:lnTo>
                    <a:pt x="15" y="4885"/>
                  </a:lnTo>
                  <a:lnTo>
                    <a:pt x="15" y="4884"/>
                  </a:lnTo>
                  <a:close/>
                  <a:moveTo>
                    <a:pt x="15" y="4885"/>
                  </a:moveTo>
                  <a:lnTo>
                    <a:pt x="15" y="4886"/>
                  </a:lnTo>
                  <a:lnTo>
                    <a:pt x="15" y="4885"/>
                  </a:lnTo>
                  <a:close/>
                  <a:moveTo>
                    <a:pt x="15" y="4886"/>
                  </a:moveTo>
                  <a:lnTo>
                    <a:pt x="15" y="4888"/>
                  </a:lnTo>
                  <a:lnTo>
                    <a:pt x="15" y="4886"/>
                  </a:lnTo>
                  <a:close/>
                  <a:moveTo>
                    <a:pt x="9" y="4980"/>
                  </a:moveTo>
                  <a:lnTo>
                    <a:pt x="9" y="4981"/>
                  </a:lnTo>
                  <a:lnTo>
                    <a:pt x="9" y="4980"/>
                  </a:lnTo>
                  <a:close/>
                  <a:moveTo>
                    <a:pt x="9" y="4981"/>
                  </a:moveTo>
                  <a:lnTo>
                    <a:pt x="9" y="4982"/>
                  </a:lnTo>
                  <a:lnTo>
                    <a:pt x="9" y="4981"/>
                  </a:lnTo>
                  <a:close/>
                  <a:moveTo>
                    <a:pt x="9" y="4982"/>
                  </a:moveTo>
                  <a:lnTo>
                    <a:pt x="9" y="4983"/>
                  </a:lnTo>
                  <a:lnTo>
                    <a:pt x="9" y="4982"/>
                  </a:lnTo>
                  <a:close/>
                  <a:moveTo>
                    <a:pt x="9" y="4983"/>
                  </a:moveTo>
                  <a:lnTo>
                    <a:pt x="9" y="4985"/>
                  </a:lnTo>
                  <a:lnTo>
                    <a:pt x="9" y="4983"/>
                  </a:lnTo>
                  <a:close/>
                  <a:moveTo>
                    <a:pt x="9" y="4985"/>
                  </a:moveTo>
                  <a:lnTo>
                    <a:pt x="9" y="4986"/>
                  </a:lnTo>
                  <a:lnTo>
                    <a:pt x="9" y="4985"/>
                  </a:lnTo>
                  <a:close/>
                  <a:moveTo>
                    <a:pt x="9" y="4986"/>
                  </a:moveTo>
                  <a:lnTo>
                    <a:pt x="8" y="5001"/>
                  </a:lnTo>
                  <a:lnTo>
                    <a:pt x="7" y="5017"/>
                  </a:lnTo>
                  <a:lnTo>
                    <a:pt x="6" y="5033"/>
                  </a:lnTo>
                  <a:lnTo>
                    <a:pt x="6" y="5049"/>
                  </a:lnTo>
                  <a:lnTo>
                    <a:pt x="7" y="5033"/>
                  </a:lnTo>
                  <a:lnTo>
                    <a:pt x="7" y="5017"/>
                  </a:lnTo>
                  <a:lnTo>
                    <a:pt x="8" y="5001"/>
                  </a:lnTo>
                  <a:lnTo>
                    <a:pt x="9" y="4986"/>
                  </a:lnTo>
                  <a:close/>
                  <a:moveTo>
                    <a:pt x="6" y="5049"/>
                  </a:moveTo>
                  <a:lnTo>
                    <a:pt x="6" y="5050"/>
                  </a:lnTo>
                  <a:lnTo>
                    <a:pt x="6" y="5049"/>
                  </a:lnTo>
                  <a:close/>
                  <a:moveTo>
                    <a:pt x="6" y="5050"/>
                  </a:moveTo>
                  <a:lnTo>
                    <a:pt x="6" y="5051"/>
                  </a:lnTo>
                  <a:lnTo>
                    <a:pt x="6" y="5050"/>
                  </a:lnTo>
                  <a:close/>
                  <a:moveTo>
                    <a:pt x="2" y="5134"/>
                  </a:moveTo>
                  <a:lnTo>
                    <a:pt x="2" y="5154"/>
                  </a:lnTo>
                  <a:lnTo>
                    <a:pt x="1" y="5173"/>
                  </a:lnTo>
                  <a:lnTo>
                    <a:pt x="1" y="5191"/>
                  </a:lnTo>
                  <a:lnTo>
                    <a:pt x="1" y="5211"/>
                  </a:lnTo>
                  <a:lnTo>
                    <a:pt x="1" y="5191"/>
                  </a:lnTo>
                  <a:lnTo>
                    <a:pt x="1" y="5173"/>
                  </a:lnTo>
                  <a:lnTo>
                    <a:pt x="2" y="5154"/>
                  </a:lnTo>
                  <a:lnTo>
                    <a:pt x="2" y="5134"/>
                  </a:lnTo>
                  <a:close/>
                  <a:moveTo>
                    <a:pt x="1" y="5211"/>
                  </a:moveTo>
                  <a:lnTo>
                    <a:pt x="1" y="5212"/>
                  </a:lnTo>
                  <a:lnTo>
                    <a:pt x="1" y="5211"/>
                  </a:lnTo>
                  <a:close/>
                  <a:moveTo>
                    <a:pt x="1" y="5212"/>
                  </a:moveTo>
                  <a:lnTo>
                    <a:pt x="1" y="5213"/>
                  </a:lnTo>
                  <a:lnTo>
                    <a:pt x="1" y="5212"/>
                  </a:lnTo>
                  <a:close/>
                  <a:moveTo>
                    <a:pt x="1" y="5213"/>
                  </a:moveTo>
                  <a:lnTo>
                    <a:pt x="1" y="5214"/>
                  </a:lnTo>
                  <a:lnTo>
                    <a:pt x="1" y="5213"/>
                  </a:lnTo>
                  <a:close/>
                  <a:moveTo>
                    <a:pt x="0" y="5293"/>
                  </a:moveTo>
                  <a:lnTo>
                    <a:pt x="0" y="5295"/>
                  </a:lnTo>
                  <a:lnTo>
                    <a:pt x="0" y="5293"/>
                  </a:lnTo>
                  <a:close/>
                  <a:moveTo>
                    <a:pt x="0" y="5295"/>
                  </a:moveTo>
                  <a:lnTo>
                    <a:pt x="0" y="5296"/>
                  </a:lnTo>
                  <a:lnTo>
                    <a:pt x="0" y="5295"/>
                  </a:lnTo>
                  <a:close/>
                  <a:moveTo>
                    <a:pt x="0" y="5296"/>
                  </a:moveTo>
                  <a:lnTo>
                    <a:pt x="0" y="5297"/>
                  </a:lnTo>
                  <a:lnTo>
                    <a:pt x="0" y="5296"/>
                  </a:lnTo>
                  <a:close/>
                  <a:moveTo>
                    <a:pt x="0" y="5297"/>
                  </a:moveTo>
                  <a:lnTo>
                    <a:pt x="0" y="5317"/>
                  </a:lnTo>
                  <a:lnTo>
                    <a:pt x="0" y="5337"/>
                  </a:lnTo>
                  <a:lnTo>
                    <a:pt x="0" y="5357"/>
                  </a:lnTo>
                  <a:lnTo>
                    <a:pt x="0" y="5376"/>
                  </a:lnTo>
                  <a:lnTo>
                    <a:pt x="0" y="5357"/>
                  </a:lnTo>
                  <a:lnTo>
                    <a:pt x="0" y="5337"/>
                  </a:lnTo>
                  <a:lnTo>
                    <a:pt x="0" y="5317"/>
                  </a:lnTo>
                  <a:lnTo>
                    <a:pt x="0" y="5297"/>
                  </a:lnTo>
                  <a:close/>
                  <a:moveTo>
                    <a:pt x="0" y="5376"/>
                  </a:moveTo>
                  <a:lnTo>
                    <a:pt x="0" y="5377"/>
                  </a:lnTo>
                  <a:lnTo>
                    <a:pt x="0" y="5376"/>
                  </a:lnTo>
                  <a:close/>
                  <a:moveTo>
                    <a:pt x="0" y="5377"/>
                  </a:moveTo>
                  <a:lnTo>
                    <a:pt x="0" y="5380"/>
                  </a:lnTo>
                  <a:lnTo>
                    <a:pt x="0" y="5377"/>
                  </a:lnTo>
                  <a:close/>
                  <a:moveTo>
                    <a:pt x="0" y="5380"/>
                  </a:moveTo>
                  <a:lnTo>
                    <a:pt x="0" y="5381"/>
                  </a:lnTo>
                  <a:lnTo>
                    <a:pt x="0" y="5380"/>
                  </a:lnTo>
                  <a:close/>
                  <a:moveTo>
                    <a:pt x="2" y="5455"/>
                  </a:moveTo>
                  <a:lnTo>
                    <a:pt x="2" y="5457"/>
                  </a:lnTo>
                  <a:lnTo>
                    <a:pt x="2" y="5455"/>
                  </a:lnTo>
                  <a:close/>
                  <a:moveTo>
                    <a:pt x="2" y="5457"/>
                  </a:moveTo>
                  <a:lnTo>
                    <a:pt x="2" y="5480"/>
                  </a:lnTo>
                  <a:lnTo>
                    <a:pt x="3" y="5502"/>
                  </a:lnTo>
                  <a:lnTo>
                    <a:pt x="5" y="5525"/>
                  </a:lnTo>
                  <a:lnTo>
                    <a:pt x="5" y="5548"/>
                  </a:lnTo>
                  <a:lnTo>
                    <a:pt x="5" y="5525"/>
                  </a:lnTo>
                  <a:lnTo>
                    <a:pt x="3" y="5502"/>
                  </a:lnTo>
                  <a:lnTo>
                    <a:pt x="2" y="5480"/>
                  </a:lnTo>
                  <a:lnTo>
                    <a:pt x="2" y="5457"/>
                  </a:lnTo>
                  <a:close/>
                  <a:moveTo>
                    <a:pt x="8" y="5613"/>
                  </a:moveTo>
                  <a:lnTo>
                    <a:pt x="8" y="5615"/>
                  </a:lnTo>
                  <a:lnTo>
                    <a:pt x="8" y="5613"/>
                  </a:lnTo>
                  <a:close/>
                  <a:moveTo>
                    <a:pt x="8" y="5615"/>
                  </a:moveTo>
                  <a:lnTo>
                    <a:pt x="9" y="5639"/>
                  </a:lnTo>
                  <a:lnTo>
                    <a:pt x="10" y="5662"/>
                  </a:lnTo>
                  <a:lnTo>
                    <a:pt x="12" y="5686"/>
                  </a:lnTo>
                  <a:lnTo>
                    <a:pt x="14" y="5710"/>
                  </a:lnTo>
                  <a:lnTo>
                    <a:pt x="12" y="5686"/>
                  </a:lnTo>
                  <a:lnTo>
                    <a:pt x="10" y="5662"/>
                  </a:lnTo>
                  <a:lnTo>
                    <a:pt x="9" y="5639"/>
                  </a:lnTo>
                  <a:lnTo>
                    <a:pt x="8" y="5615"/>
                  </a:lnTo>
                  <a:close/>
                  <a:moveTo>
                    <a:pt x="14" y="5710"/>
                  </a:moveTo>
                  <a:lnTo>
                    <a:pt x="14" y="5712"/>
                  </a:lnTo>
                  <a:lnTo>
                    <a:pt x="14" y="5710"/>
                  </a:lnTo>
                  <a:close/>
                  <a:moveTo>
                    <a:pt x="14" y="5712"/>
                  </a:moveTo>
                  <a:lnTo>
                    <a:pt x="14" y="5713"/>
                  </a:lnTo>
                  <a:lnTo>
                    <a:pt x="14" y="5712"/>
                  </a:lnTo>
                  <a:close/>
                  <a:moveTo>
                    <a:pt x="17" y="5764"/>
                  </a:moveTo>
                  <a:lnTo>
                    <a:pt x="17" y="5765"/>
                  </a:lnTo>
                  <a:lnTo>
                    <a:pt x="17" y="5764"/>
                  </a:lnTo>
                  <a:close/>
                  <a:moveTo>
                    <a:pt x="17" y="5765"/>
                  </a:moveTo>
                  <a:lnTo>
                    <a:pt x="18" y="5767"/>
                  </a:lnTo>
                  <a:lnTo>
                    <a:pt x="17" y="5765"/>
                  </a:lnTo>
                  <a:close/>
                  <a:moveTo>
                    <a:pt x="18" y="5767"/>
                  </a:moveTo>
                  <a:lnTo>
                    <a:pt x="19" y="5793"/>
                  </a:lnTo>
                  <a:lnTo>
                    <a:pt x="22" y="5818"/>
                  </a:lnTo>
                  <a:lnTo>
                    <a:pt x="24" y="5845"/>
                  </a:lnTo>
                  <a:lnTo>
                    <a:pt x="26" y="5871"/>
                  </a:lnTo>
                  <a:lnTo>
                    <a:pt x="24" y="5845"/>
                  </a:lnTo>
                  <a:lnTo>
                    <a:pt x="22" y="5818"/>
                  </a:lnTo>
                  <a:lnTo>
                    <a:pt x="19" y="5793"/>
                  </a:lnTo>
                  <a:lnTo>
                    <a:pt x="18" y="5767"/>
                  </a:lnTo>
                  <a:close/>
                  <a:moveTo>
                    <a:pt x="26" y="5871"/>
                  </a:moveTo>
                  <a:lnTo>
                    <a:pt x="27" y="5872"/>
                  </a:lnTo>
                  <a:lnTo>
                    <a:pt x="26" y="5871"/>
                  </a:lnTo>
                  <a:close/>
                  <a:moveTo>
                    <a:pt x="32" y="5921"/>
                  </a:moveTo>
                  <a:lnTo>
                    <a:pt x="32" y="5923"/>
                  </a:lnTo>
                  <a:lnTo>
                    <a:pt x="32" y="5923"/>
                  </a:lnTo>
                  <a:lnTo>
                    <a:pt x="34" y="5950"/>
                  </a:lnTo>
                  <a:lnTo>
                    <a:pt x="37" y="5975"/>
                  </a:lnTo>
                  <a:lnTo>
                    <a:pt x="41" y="6001"/>
                  </a:lnTo>
                  <a:lnTo>
                    <a:pt x="43" y="6026"/>
                  </a:lnTo>
                  <a:lnTo>
                    <a:pt x="41" y="6001"/>
                  </a:lnTo>
                  <a:lnTo>
                    <a:pt x="37" y="5975"/>
                  </a:lnTo>
                  <a:lnTo>
                    <a:pt x="34" y="5950"/>
                  </a:lnTo>
                  <a:lnTo>
                    <a:pt x="32" y="5923"/>
                  </a:lnTo>
                  <a:lnTo>
                    <a:pt x="32" y="5921"/>
                  </a:lnTo>
                  <a:close/>
                  <a:moveTo>
                    <a:pt x="43" y="6026"/>
                  </a:moveTo>
                  <a:lnTo>
                    <a:pt x="43" y="6028"/>
                  </a:lnTo>
                  <a:lnTo>
                    <a:pt x="43" y="6026"/>
                  </a:lnTo>
                  <a:close/>
                  <a:moveTo>
                    <a:pt x="50" y="6075"/>
                  </a:moveTo>
                  <a:lnTo>
                    <a:pt x="50" y="6078"/>
                  </a:lnTo>
                  <a:lnTo>
                    <a:pt x="50" y="6075"/>
                  </a:lnTo>
                  <a:close/>
                  <a:moveTo>
                    <a:pt x="50" y="6078"/>
                  </a:moveTo>
                  <a:lnTo>
                    <a:pt x="50" y="6079"/>
                  </a:lnTo>
                  <a:lnTo>
                    <a:pt x="50" y="6078"/>
                  </a:lnTo>
                  <a:close/>
                  <a:moveTo>
                    <a:pt x="50" y="6079"/>
                  </a:moveTo>
                  <a:lnTo>
                    <a:pt x="53" y="6104"/>
                  </a:lnTo>
                  <a:lnTo>
                    <a:pt x="57" y="6130"/>
                  </a:lnTo>
                  <a:lnTo>
                    <a:pt x="60" y="6155"/>
                  </a:lnTo>
                  <a:lnTo>
                    <a:pt x="65" y="6181"/>
                  </a:lnTo>
                  <a:lnTo>
                    <a:pt x="60" y="6155"/>
                  </a:lnTo>
                  <a:lnTo>
                    <a:pt x="57" y="6130"/>
                  </a:lnTo>
                  <a:lnTo>
                    <a:pt x="53" y="6104"/>
                  </a:lnTo>
                  <a:lnTo>
                    <a:pt x="50" y="6079"/>
                  </a:lnTo>
                  <a:close/>
                  <a:moveTo>
                    <a:pt x="65" y="6181"/>
                  </a:moveTo>
                  <a:lnTo>
                    <a:pt x="65" y="6183"/>
                  </a:lnTo>
                  <a:lnTo>
                    <a:pt x="65" y="6183"/>
                  </a:lnTo>
                  <a:lnTo>
                    <a:pt x="65" y="6181"/>
                  </a:lnTo>
                  <a:close/>
                  <a:moveTo>
                    <a:pt x="70" y="6221"/>
                  </a:moveTo>
                  <a:lnTo>
                    <a:pt x="70" y="6223"/>
                  </a:lnTo>
                  <a:lnTo>
                    <a:pt x="70" y="6221"/>
                  </a:lnTo>
                  <a:close/>
                  <a:moveTo>
                    <a:pt x="70" y="6223"/>
                  </a:moveTo>
                  <a:lnTo>
                    <a:pt x="76" y="6253"/>
                  </a:lnTo>
                  <a:lnTo>
                    <a:pt x="81" y="6282"/>
                  </a:lnTo>
                  <a:lnTo>
                    <a:pt x="85" y="6311"/>
                  </a:lnTo>
                  <a:lnTo>
                    <a:pt x="91" y="6340"/>
                  </a:lnTo>
                  <a:lnTo>
                    <a:pt x="85" y="6311"/>
                  </a:lnTo>
                  <a:lnTo>
                    <a:pt x="81" y="6282"/>
                  </a:lnTo>
                  <a:lnTo>
                    <a:pt x="76" y="6253"/>
                  </a:lnTo>
                  <a:lnTo>
                    <a:pt x="70" y="6223"/>
                  </a:lnTo>
                  <a:close/>
                  <a:moveTo>
                    <a:pt x="96" y="6373"/>
                  </a:moveTo>
                  <a:lnTo>
                    <a:pt x="96" y="6375"/>
                  </a:lnTo>
                  <a:lnTo>
                    <a:pt x="96" y="6373"/>
                  </a:lnTo>
                  <a:close/>
                  <a:moveTo>
                    <a:pt x="96" y="6375"/>
                  </a:moveTo>
                  <a:lnTo>
                    <a:pt x="102" y="6405"/>
                  </a:lnTo>
                  <a:lnTo>
                    <a:pt x="108" y="6434"/>
                  </a:lnTo>
                  <a:lnTo>
                    <a:pt x="115" y="6464"/>
                  </a:lnTo>
                  <a:lnTo>
                    <a:pt x="120" y="6493"/>
                  </a:lnTo>
                  <a:lnTo>
                    <a:pt x="115" y="6464"/>
                  </a:lnTo>
                  <a:lnTo>
                    <a:pt x="108" y="6434"/>
                  </a:lnTo>
                  <a:lnTo>
                    <a:pt x="102" y="6405"/>
                  </a:lnTo>
                  <a:lnTo>
                    <a:pt x="96" y="6375"/>
                  </a:lnTo>
                  <a:close/>
                  <a:moveTo>
                    <a:pt x="120" y="6493"/>
                  </a:moveTo>
                  <a:lnTo>
                    <a:pt x="120" y="6496"/>
                  </a:lnTo>
                  <a:lnTo>
                    <a:pt x="120" y="6493"/>
                  </a:lnTo>
                  <a:close/>
                  <a:moveTo>
                    <a:pt x="126" y="6522"/>
                  </a:moveTo>
                  <a:lnTo>
                    <a:pt x="127" y="6524"/>
                  </a:lnTo>
                  <a:lnTo>
                    <a:pt x="126" y="6522"/>
                  </a:lnTo>
                  <a:close/>
                  <a:moveTo>
                    <a:pt x="127" y="6524"/>
                  </a:moveTo>
                  <a:lnTo>
                    <a:pt x="133" y="6553"/>
                  </a:lnTo>
                  <a:lnTo>
                    <a:pt x="139" y="6582"/>
                  </a:lnTo>
                  <a:lnTo>
                    <a:pt x="145" y="6611"/>
                  </a:lnTo>
                  <a:lnTo>
                    <a:pt x="152" y="6639"/>
                  </a:lnTo>
                  <a:lnTo>
                    <a:pt x="145" y="6611"/>
                  </a:lnTo>
                  <a:lnTo>
                    <a:pt x="139" y="6582"/>
                  </a:lnTo>
                  <a:lnTo>
                    <a:pt x="133" y="6553"/>
                  </a:lnTo>
                  <a:lnTo>
                    <a:pt x="127" y="6524"/>
                  </a:lnTo>
                  <a:close/>
                  <a:moveTo>
                    <a:pt x="152" y="6639"/>
                  </a:moveTo>
                  <a:lnTo>
                    <a:pt x="153" y="6641"/>
                  </a:lnTo>
                  <a:lnTo>
                    <a:pt x="152" y="6639"/>
                  </a:lnTo>
                  <a:close/>
                  <a:moveTo>
                    <a:pt x="159" y="6665"/>
                  </a:moveTo>
                  <a:lnTo>
                    <a:pt x="159" y="6665"/>
                  </a:lnTo>
                  <a:lnTo>
                    <a:pt x="159" y="6665"/>
                  </a:lnTo>
                  <a:close/>
                  <a:moveTo>
                    <a:pt x="159" y="6665"/>
                  </a:moveTo>
                  <a:lnTo>
                    <a:pt x="166" y="6696"/>
                  </a:lnTo>
                  <a:lnTo>
                    <a:pt x="173" y="6725"/>
                  </a:lnTo>
                  <a:lnTo>
                    <a:pt x="181" y="6756"/>
                  </a:lnTo>
                  <a:lnTo>
                    <a:pt x="189" y="6786"/>
                  </a:lnTo>
                  <a:lnTo>
                    <a:pt x="181" y="6756"/>
                  </a:lnTo>
                  <a:lnTo>
                    <a:pt x="173" y="6725"/>
                  </a:lnTo>
                  <a:lnTo>
                    <a:pt x="166" y="6696"/>
                  </a:lnTo>
                  <a:lnTo>
                    <a:pt x="159" y="6665"/>
                  </a:lnTo>
                  <a:close/>
                  <a:moveTo>
                    <a:pt x="194" y="6804"/>
                  </a:moveTo>
                  <a:lnTo>
                    <a:pt x="194" y="6804"/>
                  </a:lnTo>
                  <a:lnTo>
                    <a:pt x="194" y="6804"/>
                  </a:lnTo>
                  <a:close/>
                  <a:moveTo>
                    <a:pt x="194" y="6804"/>
                  </a:moveTo>
                  <a:lnTo>
                    <a:pt x="203" y="6835"/>
                  </a:lnTo>
                  <a:lnTo>
                    <a:pt x="212" y="6867"/>
                  </a:lnTo>
                  <a:lnTo>
                    <a:pt x="220" y="6897"/>
                  </a:lnTo>
                  <a:lnTo>
                    <a:pt x="229" y="6928"/>
                  </a:lnTo>
                  <a:lnTo>
                    <a:pt x="220" y="6897"/>
                  </a:lnTo>
                  <a:lnTo>
                    <a:pt x="212" y="6867"/>
                  </a:lnTo>
                  <a:lnTo>
                    <a:pt x="203" y="6835"/>
                  </a:lnTo>
                  <a:lnTo>
                    <a:pt x="194" y="6804"/>
                  </a:lnTo>
                  <a:close/>
                  <a:moveTo>
                    <a:pt x="236" y="6948"/>
                  </a:moveTo>
                  <a:lnTo>
                    <a:pt x="236" y="6950"/>
                  </a:lnTo>
                  <a:lnTo>
                    <a:pt x="236" y="6948"/>
                  </a:lnTo>
                  <a:close/>
                  <a:moveTo>
                    <a:pt x="236" y="6950"/>
                  </a:moveTo>
                  <a:lnTo>
                    <a:pt x="245" y="6979"/>
                  </a:lnTo>
                  <a:lnTo>
                    <a:pt x="255" y="7009"/>
                  </a:lnTo>
                  <a:lnTo>
                    <a:pt x="264" y="7038"/>
                  </a:lnTo>
                  <a:lnTo>
                    <a:pt x="273" y="7068"/>
                  </a:lnTo>
                  <a:lnTo>
                    <a:pt x="264" y="7038"/>
                  </a:lnTo>
                  <a:lnTo>
                    <a:pt x="255" y="7009"/>
                  </a:lnTo>
                  <a:lnTo>
                    <a:pt x="245" y="6979"/>
                  </a:lnTo>
                  <a:lnTo>
                    <a:pt x="236" y="6950"/>
                  </a:lnTo>
                  <a:close/>
                  <a:moveTo>
                    <a:pt x="273" y="7068"/>
                  </a:moveTo>
                  <a:lnTo>
                    <a:pt x="274" y="7070"/>
                  </a:lnTo>
                  <a:lnTo>
                    <a:pt x="273" y="7068"/>
                  </a:lnTo>
                  <a:close/>
                  <a:moveTo>
                    <a:pt x="279" y="7083"/>
                  </a:moveTo>
                  <a:lnTo>
                    <a:pt x="289" y="7114"/>
                  </a:lnTo>
                  <a:lnTo>
                    <a:pt x="301" y="7146"/>
                  </a:lnTo>
                  <a:lnTo>
                    <a:pt x="311" y="7176"/>
                  </a:lnTo>
                  <a:lnTo>
                    <a:pt x="322" y="7207"/>
                  </a:lnTo>
                  <a:lnTo>
                    <a:pt x="311" y="7176"/>
                  </a:lnTo>
                  <a:lnTo>
                    <a:pt x="301" y="7146"/>
                  </a:lnTo>
                  <a:lnTo>
                    <a:pt x="289" y="7114"/>
                  </a:lnTo>
                  <a:lnTo>
                    <a:pt x="279" y="7083"/>
                  </a:lnTo>
                  <a:close/>
                  <a:moveTo>
                    <a:pt x="322" y="7207"/>
                  </a:moveTo>
                  <a:lnTo>
                    <a:pt x="322" y="7207"/>
                  </a:lnTo>
                  <a:lnTo>
                    <a:pt x="322" y="7207"/>
                  </a:lnTo>
                  <a:close/>
                  <a:moveTo>
                    <a:pt x="324" y="7214"/>
                  </a:moveTo>
                  <a:lnTo>
                    <a:pt x="325" y="7215"/>
                  </a:lnTo>
                  <a:lnTo>
                    <a:pt x="324" y="7214"/>
                  </a:lnTo>
                  <a:close/>
                  <a:moveTo>
                    <a:pt x="325" y="7215"/>
                  </a:moveTo>
                  <a:lnTo>
                    <a:pt x="337" y="7245"/>
                  </a:lnTo>
                  <a:lnTo>
                    <a:pt x="348" y="7276"/>
                  </a:lnTo>
                  <a:lnTo>
                    <a:pt x="359" y="7305"/>
                  </a:lnTo>
                  <a:lnTo>
                    <a:pt x="372" y="7335"/>
                  </a:lnTo>
                  <a:lnTo>
                    <a:pt x="359" y="7305"/>
                  </a:lnTo>
                  <a:lnTo>
                    <a:pt x="348" y="7276"/>
                  </a:lnTo>
                  <a:lnTo>
                    <a:pt x="337" y="7245"/>
                  </a:lnTo>
                  <a:lnTo>
                    <a:pt x="325" y="7215"/>
                  </a:lnTo>
                  <a:close/>
                  <a:moveTo>
                    <a:pt x="375" y="7345"/>
                  </a:moveTo>
                  <a:lnTo>
                    <a:pt x="376" y="7347"/>
                  </a:lnTo>
                  <a:lnTo>
                    <a:pt x="375" y="7345"/>
                  </a:lnTo>
                  <a:close/>
                  <a:moveTo>
                    <a:pt x="376" y="7347"/>
                  </a:moveTo>
                  <a:lnTo>
                    <a:pt x="388" y="7377"/>
                  </a:lnTo>
                  <a:lnTo>
                    <a:pt x="400" y="7405"/>
                  </a:lnTo>
                  <a:lnTo>
                    <a:pt x="413" y="7435"/>
                  </a:lnTo>
                  <a:lnTo>
                    <a:pt x="425" y="7463"/>
                  </a:lnTo>
                  <a:lnTo>
                    <a:pt x="413" y="7435"/>
                  </a:lnTo>
                  <a:lnTo>
                    <a:pt x="400" y="7405"/>
                  </a:lnTo>
                  <a:lnTo>
                    <a:pt x="388" y="7377"/>
                  </a:lnTo>
                  <a:lnTo>
                    <a:pt x="376" y="7347"/>
                  </a:lnTo>
                  <a:close/>
                  <a:moveTo>
                    <a:pt x="430" y="7473"/>
                  </a:moveTo>
                  <a:lnTo>
                    <a:pt x="443" y="7502"/>
                  </a:lnTo>
                  <a:lnTo>
                    <a:pt x="456" y="7531"/>
                  </a:lnTo>
                  <a:lnTo>
                    <a:pt x="469" y="7560"/>
                  </a:lnTo>
                  <a:lnTo>
                    <a:pt x="483" y="7589"/>
                  </a:lnTo>
                  <a:lnTo>
                    <a:pt x="469" y="7560"/>
                  </a:lnTo>
                  <a:lnTo>
                    <a:pt x="456" y="7531"/>
                  </a:lnTo>
                  <a:lnTo>
                    <a:pt x="443" y="7502"/>
                  </a:lnTo>
                  <a:lnTo>
                    <a:pt x="430" y="7473"/>
                  </a:lnTo>
                  <a:close/>
                  <a:moveTo>
                    <a:pt x="486" y="7595"/>
                  </a:moveTo>
                  <a:lnTo>
                    <a:pt x="486" y="7595"/>
                  </a:lnTo>
                  <a:lnTo>
                    <a:pt x="486" y="7595"/>
                  </a:lnTo>
                  <a:close/>
                  <a:moveTo>
                    <a:pt x="486" y="7595"/>
                  </a:moveTo>
                  <a:lnTo>
                    <a:pt x="501" y="7625"/>
                  </a:lnTo>
                  <a:lnTo>
                    <a:pt x="515" y="7653"/>
                  </a:lnTo>
                  <a:lnTo>
                    <a:pt x="530" y="7682"/>
                  </a:lnTo>
                  <a:lnTo>
                    <a:pt x="544" y="7710"/>
                  </a:lnTo>
                  <a:lnTo>
                    <a:pt x="530" y="7682"/>
                  </a:lnTo>
                  <a:lnTo>
                    <a:pt x="515" y="7653"/>
                  </a:lnTo>
                  <a:lnTo>
                    <a:pt x="501" y="7625"/>
                  </a:lnTo>
                  <a:lnTo>
                    <a:pt x="486" y="7595"/>
                  </a:lnTo>
                  <a:close/>
                  <a:moveTo>
                    <a:pt x="4167" y="0"/>
                  </a:moveTo>
                  <a:lnTo>
                    <a:pt x="4156" y="2"/>
                  </a:lnTo>
                  <a:lnTo>
                    <a:pt x="4145" y="6"/>
                  </a:lnTo>
                  <a:lnTo>
                    <a:pt x="4133" y="9"/>
                  </a:lnTo>
                  <a:lnTo>
                    <a:pt x="4122" y="11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511300" y="5287963"/>
              <a:ext cx="7632700" cy="1112839"/>
            </a:xfrm>
            <a:prstGeom prst="rect">
              <a:avLst/>
            </a:prstGeom>
            <a:gradFill flip="none" rotWithShape="1">
              <a:gsLst>
                <a:gs pos="56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chemeClr val="accent6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22581" y="2150798"/>
            <a:ext cx="474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HW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보안 방식을 통한 키 관리로</a:t>
            </a:r>
            <a:endParaRPr lang="en-US" altLang="ko-KR" sz="1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해킹의 근본적인 문제를 해결한다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id-ID" sz="1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2214" y="1790020"/>
            <a:ext cx="363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‘</a:t>
            </a:r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안전한</a:t>
            </a:r>
            <a:r>
              <a:rPr lang="en-US" altLang="ko-KR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’</a:t>
            </a:r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 인증이 가능</a:t>
            </a:r>
            <a:endParaRPr lang="id-ID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2581" y="3277923"/>
            <a:ext cx="474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자동차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금융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서버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여권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영수증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등의 인증수단 통합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32214" y="2917145"/>
            <a:ext cx="363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인증수단 통합 서비스</a:t>
            </a:r>
            <a:endParaRPr lang="id-ID" dirty="0">
              <a:solidFill>
                <a:schemeClr val="bg1"/>
              </a:solidFill>
              <a:latin typeface="Neris Thin" panose="00000300000000000000" pitchFamily="50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2581" y="4434933"/>
            <a:ext cx="474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팔찌 형태로 출시하여 도난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분실 위험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최소화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 인증으로 단말 보안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32214" y="4074155"/>
            <a:ext cx="363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웨어러블 디바이스 형태로 출시</a:t>
            </a:r>
            <a:endParaRPr lang="id-ID" dirty="0">
              <a:solidFill>
                <a:schemeClr val="bg1"/>
              </a:solidFill>
              <a:latin typeface="Neris Thin" panose="00000300000000000000" pitchFamily="50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2581" y="5562058"/>
            <a:ext cx="474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디바이스 생체인증 지원으로 인식</a:t>
            </a:r>
            <a:endParaRPr lang="en-US" altLang="ko-KR" sz="1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편리성 극대화</a:t>
            </a:r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 미인증시 사용불가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32214" y="5201280"/>
            <a:ext cx="363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인증 수단의 간편화</a:t>
            </a:r>
            <a:endParaRPr lang="id-ID" dirty="0">
              <a:solidFill>
                <a:schemeClr val="bg1"/>
              </a:solidFill>
              <a:latin typeface="Neris Thin" panose="00000300000000000000" pitchFamily="50" charset="0"/>
            </a:endParaRPr>
          </a:p>
        </p:txBody>
      </p:sp>
      <p:cxnSp>
        <p:nvCxnSpPr>
          <p:cNvPr id="73" name="Elbow Connector 72"/>
          <p:cNvCxnSpPr/>
          <p:nvPr/>
        </p:nvCxnSpPr>
        <p:spPr>
          <a:xfrm rot="10800000">
            <a:off x="5661479" y="1989318"/>
            <a:ext cx="2524578" cy="42309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>
            <a:off x="5661479" y="3116442"/>
            <a:ext cx="2524578" cy="42309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5661479" y="4282896"/>
            <a:ext cx="2524578" cy="42309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0800000">
            <a:off x="5661479" y="5410020"/>
            <a:ext cx="2524578" cy="42309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5">
            <a:extLst>
              <a:ext uri="{FF2B5EF4-FFF2-40B4-BE49-F238E27FC236}">
                <a16:creationId xmlns:a16="http://schemas.microsoft.com/office/drawing/2014/main" id="{AFBA7C1C-9716-42F5-967A-596AC785F397}"/>
              </a:ext>
            </a:extLst>
          </p:cNvPr>
          <p:cNvCxnSpPr>
            <a:cxnSpLocks/>
          </p:cNvCxnSpPr>
          <p:nvPr/>
        </p:nvCxnSpPr>
        <p:spPr>
          <a:xfrm flipH="1">
            <a:off x="2920181" y="2735573"/>
            <a:ext cx="26437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5">
            <a:extLst>
              <a:ext uri="{FF2B5EF4-FFF2-40B4-BE49-F238E27FC236}">
                <a16:creationId xmlns:a16="http://schemas.microsoft.com/office/drawing/2014/main" id="{F29ABF74-D36B-4CDA-8B54-5FB9DA4A7E7D}"/>
              </a:ext>
            </a:extLst>
          </p:cNvPr>
          <p:cNvCxnSpPr>
            <a:cxnSpLocks/>
          </p:cNvCxnSpPr>
          <p:nvPr/>
        </p:nvCxnSpPr>
        <p:spPr>
          <a:xfrm flipH="1">
            <a:off x="2261419" y="3862698"/>
            <a:ext cx="33024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5">
            <a:extLst>
              <a:ext uri="{FF2B5EF4-FFF2-40B4-BE49-F238E27FC236}">
                <a16:creationId xmlns:a16="http://schemas.microsoft.com/office/drawing/2014/main" id="{A57DB09D-F4F1-45D4-9F25-4D36DA450EB4}"/>
              </a:ext>
            </a:extLst>
          </p:cNvPr>
          <p:cNvCxnSpPr>
            <a:cxnSpLocks/>
          </p:cNvCxnSpPr>
          <p:nvPr/>
        </p:nvCxnSpPr>
        <p:spPr>
          <a:xfrm flipH="1">
            <a:off x="2015613" y="5033371"/>
            <a:ext cx="35483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5">
            <a:extLst>
              <a:ext uri="{FF2B5EF4-FFF2-40B4-BE49-F238E27FC236}">
                <a16:creationId xmlns:a16="http://schemas.microsoft.com/office/drawing/2014/main" id="{0B58C790-B75B-42E4-9231-96E3C7B29174}"/>
              </a:ext>
            </a:extLst>
          </p:cNvPr>
          <p:cNvCxnSpPr>
            <a:cxnSpLocks/>
          </p:cNvCxnSpPr>
          <p:nvPr/>
        </p:nvCxnSpPr>
        <p:spPr>
          <a:xfrm flipH="1">
            <a:off x="2359742" y="6189993"/>
            <a:ext cx="32041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306">
            <a:extLst>
              <a:ext uri="{FF2B5EF4-FFF2-40B4-BE49-F238E27FC236}">
                <a16:creationId xmlns:a16="http://schemas.microsoft.com/office/drawing/2014/main" id="{D579F080-EAD4-4054-AE6C-3BD73C61C038}"/>
              </a:ext>
            </a:extLst>
          </p:cNvPr>
          <p:cNvGrpSpPr/>
          <p:nvPr/>
        </p:nvGrpSpPr>
        <p:grpSpPr>
          <a:xfrm>
            <a:off x="8643331" y="2076682"/>
            <a:ext cx="445798" cy="593485"/>
            <a:chOff x="9202738" y="2065338"/>
            <a:chExt cx="517525" cy="688975"/>
          </a:xfrm>
          <a:solidFill>
            <a:schemeClr val="bg1"/>
          </a:solidFill>
        </p:grpSpPr>
        <p:sp>
          <p:nvSpPr>
            <p:cNvPr id="50" name="Freeform 105">
              <a:extLst>
                <a:ext uri="{FF2B5EF4-FFF2-40B4-BE49-F238E27FC236}">
                  <a16:creationId xmlns:a16="http://schemas.microsoft.com/office/drawing/2014/main" id="{F4C13F99-1088-4CAB-9B2E-BE57B2C27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02738" y="2065338"/>
              <a:ext cx="517525" cy="688975"/>
            </a:xfrm>
            <a:custGeom>
              <a:avLst/>
              <a:gdLst>
                <a:gd name="T0" fmla="*/ 10946 w 12062"/>
                <a:gd name="T1" fmla="*/ 12419 h 16058"/>
                <a:gd name="T2" fmla="*/ 10253 w 12062"/>
                <a:gd name="T3" fmla="*/ 13775 h 16058"/>
                <a:gd name="T4" fmla="*/ 9063 w 12062"/>
                <a:gd name="T5" fmla="*/ 14707 h 16058"/>
                <a:gd name="T6" fmla="*/ 7539 w 12062"/>
                <a:gd name="T7" fmla="*/ 15054 h 16058"/>
                <a:gd name="T8" fmla="*/ 3155 w 12062"/>
                <a:gd name="T9" fmla="*/ 14778 h 16058"/>
                <a:gd name="T10" fmla="*/ 1920 w 12062"/>
                <a:gd name="T11" fmla="*/ 13902 h 16058"/>
                <a:gd name="T12" fmla="*/ 1164 w 12062"/>
                <a:gd name="T13" fmla="*/ 12585 h 16058"/>
                <a:gd name="T14" fmla="*/ 1005 w 12062"/>
                <a:gd name="T15" fmla="*/ 9534 h 16058"/>
                <a:gd name="T16" fmla="*/ 1044 w 12062"/>
                <a:gd name="T17" fmla="*/ 7834 h 16058"/>
                <a:gd name="T18" fmla="*/ 1170 w 12062"/>
                <a:gd name="T19" fmla="*/ 7658 h 16058"/>
                <a:gd name="T20" fmla="*/ 1358 w 12062"/>
                <a:gd name="T21" fmla="*/ 7550 h 16058"/>
                <a:gd name="T22" fmla="*/ 10554 w 12062"/>
                <a:gd name="T23" fmla="*/ 7527 h 16058"/>
                <a:gd name="T24" fmla="*/ 10772 w 12062"/>
                <a:gd name="T25" fmla="*/ 7576 h 16058"/>
                <a:gd name="T26" fmla="*/ 10942 w 12062"/>
                <a:gd name="T27" fmla="*/ 7710 h 16058"/>
                <a:gd name="T28" fmla="*/ 11041 w 12062"/>
                <a:gd name="T29" fmla="*/ 7904 h 16058"/>
                <a:gd name="T30" fmla="*/ 8041 w 12062"/>
                <a:gd name="T31" fmla="*/ 6524 h 16058"/>
                <a:gd name="T32" fmla="*/ 4111 w 12062"/>
                <a:gd name="T33" fmla="*/ 3919 h 16058"/>
                <a:gd name="T34" fmla="*/ 4543 w 12062"/>
                <a:gd name="T35" fmla="*/ 3166 h 16058"/>
                <a:gd name="T36" fmla="*/ 5248 w 12062"/>
                <a:gd name="T37" fmla="*/ 2667 h 16058"/>
                <a:gd name="T38" fmla="*/ 6135 w 12062"/>
                <a:gd name="T39" fmla="*/ 2512 h 16058"/>
                <a:gd name="T40" fmla="*/ 6989 w 12062"/>
                <a:gd name="T41" fmla="*/ 2751 h 16058"/>
                <a:gd name="T42" fmla="*/ 7642 w 12062"/>
                <a:gd name="T43" fmla="*/ 3315 h 16058"/>
                <a:gd name="T44" fmla="*/ 8000 w 12062"/>
                <a:gd name="T45" fmla="*/ 4112 h 16058"/>
                <a:gd name="T46" fmla="*/ 2584 w 12062"/>
                <a:gd name="T47" fmla="*/ 3809 h 16058"/>
                <a:gd name="T48" fmla="*/ 3212 w 12062"/>
                <a:gd name="T49" fmla="*/ 2415 h 16058"/>
                <a:gd name="T50" fmla="*/ 4354 w 12062"/>
                <a:gd name="T51" fmla="*/ 1427 h 16058"/>
                <a:gd name="T52" fmla="*/ 5850 w 12062"/>
                <a:gd name="T53" fmla="*/ 1009 h 16058"/>
                <a:gd name="T54" fmla="*/ 7400 w 12062"/>
                <a:gd name="T55" fmla="*/ 1280 h 16058"/>
                <a:gd name="T56" fmla="*/ 8635 w 12062"/>
                <a:gd name="T57" fmla="*/ 2155 h 16058"/>
                <a:gd name="T58" fmla="*/ 9391 w 12062"/>
                <a:gd name="T59" fmla="*/ 3472 h 16058"/>
                <a:gd name="T60" fmla="*/ 8544 w 12062"/>
                <a:gd name="T61" fmla="*/ 4518 h 16058"/>
                <a:gd name="T62" fmla="*/ 8297 w 12062"/>
                <a:gd name="T63" fmla="*/ 3430 h 16058"/>
                <a:gd name="T64" fmla="*/ 7629 w 12062"/>
                <a:gd name="T65" fmla="*/ 2581 h 16058"/>
                <a:gd name="T66" fmla="*/ 6659 w 12062"/>
                <a:gd name="T67" fmla="*/ 2088 h 16058"/>
                <a:gd name="T68" fmla="*/ 5524 w 12062"/>
                <a:gd name="T69" fmla="*/ 2059 h 16058"/>
                <a:gd name="T70" fmla="*/ 4527 w 12062"/>
                <a:gd name="T71" fmla="*/ 2507 h 16058"/>
                <a:gd name="T72" fmla="*/ 3822 w 12062"/>
                <a:gd name="T73" fmla="*/ 3322 h 16058"/>
                <a:gd name="T74" fmla="*/ 3521 w 12062"/>
                <a:gd name="T75" fmla="*/ 4389 h 16058"/>
                <a:gd name="T76" fmla="*/ 10502 w 12062"/>
                <a:gd name="T77" fmla="*/ 3829 h 16058"/>
                <a:gd name="T78" fmla="*/ 9782 w 12062"/>
                <a:gd name="T79" fmla="*/ 1991 h 16058"/>
                <a:gd name="T80" fmla="*/ 8376 w 12062"/>
                <a:gd name="T81" fmla="*/ 653 h 16058"/>
                <a:gd name="T82" fmla="*/ 6493 w 12062"/>
                <a:gd name="T83" fmla="*/ 23 h 16058"/>
                <a:gd name="T84" fmla="*/ 4476 w 12062"/>
                <a:gd name="T85" fmla="*/ 274 h 16058"/>
                <a:gd name="T86" fmla="*/ 2833 w 12062"/>
                <a:gd name="T87" fmla="*/ 1323 h 16058"/>
                <a:gd name="T88" fmla="*/ 1782 w 12062"/>
                <a:gd name="T89" fmla="*/ 2964 h 16058"/>
                <a:gd name="T90" fmla="*/ 1430 w 12062"/>
                <a:gd name="T91" fmla="*/ 6526 h 16058"/>
                <a:gd name="T92" fmla="*/ 789 w 12062"/>
                <a:gd name="T93" fmla="*/ 6705 h 16058"/>
                <a:gd name="T94" fmla="*/ 300 w 12062"/>
                <a:gd name="T95" fmla="*/ 7129 h 16058"/>
                <a:gd name="T96" fmla="*/ 30 w 12062"/>
                <a:gd name="T97" fmla="*/ 7726 h 16058"/>
                <a:gd name="T98" fmla="*/ 6 w 12062"/>
                <a:gd name="T99" fmla="*/ 11775 h 16058"/>
                <a:gd name="T100" fmla="*/ 546 w 12062"/>
                <a:gd name="T101" fmla="*/ 13694 h 16058"/>
                <a:gd name="T102" fmla="*/ 1817 w 12062"/>
                <a:gd name="T103" fmla="*/ 15161 h 16058"/>
                <a:gd name="T104" fmla="*/ 3612 w 12062"/>
                <a:gd name="T105" fmla="*/ 15967 h 16058"/>
                <a:gd name="T106" fmla="*/ 8450 w 12062"/>
                <a:gd name="T107" fmla="*/ 15967 h 16058"/>
                <a:gd name="T108" fmla="*/ 10245 w 12062"/>
                <a:gd name="T109" fmla="*/ 15161 h 16058"/>
                <a:gd name="T110" fmla="*/ 11516 w 12062"/>
                <a:gd name="T111" fmla="*/ 13694 h 16058"/>
                <a:gd name="T112" fmla="*/ 12056 w 12062"/>
                <a:gd name="T113" fmla="*/ 11775 h 16058"/>
                <a:gd name="T114" fmla="*/ 12032 w 12062"/>
                <a:gd name="T115" fmla="*/ 7726 h 16058"/>
                <a:gd name="T116" fmla="*/ 11762 w 12062"/>
                <a:gd name="T117" fmla="*/ 7129 h 16058"/>
                <a:gd name="T118" fmla="*/ 11273 w 12062"/>
                <a:gd name="T119" fmla="*/ 6705 h 16058"/>
                <a:gd name="T120" fmla="*/ 10632 w 12062"/>
                <a:gd name="T121" fmla="*/ 6526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62" h="16058">
                  <a:moveTo>
                    <a:pt x="11057" y="9534"/>
                  </a:moveTo>
                  <a:lnTo>
                    <a:pt x="11057" y="10036"/>
                  </a:lnTo>
                  <a:lnTo>
                    <a:pt x="11057" y="11040"/>
                  </a:lnTo>
                  <a:lnTo>
                    <a:pt x="11057" y="11542"/>
                  </a:lnTo>
                  <a:lnTo>
                    <a:pt x="11052" y="11722"/>
                  </a:lnTo>
                  <a:lnTo>
                    <a:pt x="11039" y="11900"/>
                  </a:lnTo>
                  <a:lnTo>
                    <a:pt x="11017" y="12076"/>
                  </a:lnTo>
                  <a:lnTo>
                    <a:pt x="10985" y="12248"/>
                  </a:lnTo>
                  <a:lnTo>
                    <a:pt x="10946" y="12419"/>
                  </a:lnTo>
                  <a:lnTo>
                    <a:pt x="10898" y="12585"/>
                  </a:lnTo>
                  <a:lnTo>
                    <a:pt x="10843" y="12748"/>
                  </a:lnTo>
                  <a:lnTo>
                    <a:pt x="10780" y="12908"/>
                  </a:lnTo>
                  <a:lnTo>
                    <a:pt x="10709" y="13063"/>
                  </a:lnTo>
                  <a:lnTo>
                    <a:pt x="10632" y="13215"/>
                  </a:lnTo>
                  <a:lnTo>
                    <a:pt x="10547" y="13361"/>
                  </a:lnTo>
                  <a:lnTo>
                    <a:pt x="10455" y="13504"/>
                  </a:lnTo>
                  <a:lnTo>
                    <a:pt x="10357" y="13642"/>
                  </a:lnTo>
                  <a:lnTo>
                    <a:pt x="10253" y="13775"/>
                  </a:lnTo>
                  <a:lnTo>
                    <a:pt x="10142" y="13902"/>
                  </a:lnTo>
                  <a:lnTo>
                    <a:pt x="10026" y="14025"/>
                  </a:lnTo>
                  <a:lnTo>
                    <a:pt x="9903" y="14141"/>
                  </a:lnTo>
                  <a:lnTo>
                    <a:pt x="9775" y="14251"/>
                  </a:lnTo>
                  <a:lnTo>
                    <a:pt x="9643" y="14356"/>
                  </a:lnTo>
                  <a:lnTo>
                    <a:pt x="9504" y="14453"/>
                  </a:lnTo>
                  <a:lnTo>
                    <a:pt x="9361" y="14546"/>
                  </a:lnTo>
                  <a:lnTo>
                    <a:pt x="9214" y="14630"/>
                  </a:lnTo>
                  <a:lnTo>
                    <a:pt x="9063" y="14707"/>
                  </a:lnTo>
                  <a:lnTo>
                    <a:pt x="8907" y="14778"/>
                  </a:lnTo>
                  <a:lnTo>
                    <a:pt x="8747" y="14841"/>
                  </a:lnTo>
                  <a:lnTo>
                    <a:pt x="8583" y="14896"/>
                  </a:lnTo>
                  <a:lnTo>
                    <a:pt x="8416" y="14944"/>
                  </a:lnTo>
                  <a:lnTo>
                    <a:pt x="8246" y="14983"/>
                  </a:lnTo>
                  <a:lnTo>
                    <a:pt x="8073" y="15014"/>
                  </a:lnTo>
                  <a:lnTo>
                    <a:pt x="7898" y="15036"/>
                  </a:lnTo>
                  <a:lnTo>
                    <a:pt x="7720" y="15049"/>
                  </a:lnTo>
                  <a:lnTo>
                    <a:pt x="7539" y="15054"/>
                  </a:lnTo>
                  <a:lnTo>
                    <a:pt x="4523" y="15054"/>
                  </a:lnTo>
                  <a:lnTo>
                    <a:pt x="4342" y="15049"/>
                  </a:lnTo>
                  <a:lnTo>
                    <a:pt x="4164" y="15036"/>
                  </a:lnTo>
                  <a:lnTo>
                    <a:pt x="3989" y="15014"/>
                  </a:lnTo>
                  <a:lnTo>
                    <a:pt x="3816" y="14983"/>
                  </a:lnTo>
                  <a:lnTo>
                    <a:pt x="3645" y="14944"/>
                  </a:lnTo>
                  <a:lnTo>
                    <a:pt x="3478" y="14896"/>
                  </a:lnTo>
                  <a:lnTo>
                    <a:pt x="3315" y="14841"/>
                  </a:lnTo>
                  <a:lnTo>
                    <a:pt x="3155" y="14778"/>
                  </a:lnTo>
                  <a:lnTo>
                    <a:pt x="2999" y="14707"/>
                  </a:lnTo>
                  <a:lnTo>
                    <a:pt x="2848" y="14630"/>
                  </a:lnTo>
                  <a:lnTo>
                    <a:pt x="2701" y="14546"/>
                  </a:lnTo>
                  <a:lnTo>
                    <a:pt x="2558" y="14453"/>
                  </a:lnTo>
                  <a:lnTo>
                    <a:pt x="2419" y="14356"/>
                  </a:lnTo>
                  <a:lnTo>
                    <a:pt x="2287" y="14251"/>
                  </a:lnTo>
                  <a:lnTo>
                    <a:pt x="2159" y="14141"/>
                  </a:lnTo>
                  <a:lnTo>
                    <a:pt x="2036" y="14025"/>
                  </a:lnTo>
                  <a:lnTo>
                    <a:pt x="1920" y="13902"/>
                  </a:lnTo>
                  <a:lnTo>
                    <a:pt x="1809" y="13775"/>
                  </a:lnTo>
                  <a:lnTo>
                    <a:pt x="1705" y="13642"/>
                  </a:lnTo>
                  <a:lnTo>
                    <a:pt x="1607" y="13504"/>
                  </a:lnTo>
                  <a:lnTo>
                    <a:pt x="1515" y="13361"/>
                  </a:lnTo>
                  <a:lnTo>
                    <a:pt x="1430" y="13215"/>
                  </a:lnTo>
                  <a:lnTo>
                    <a:pt x="1353" y="13063"/>
                  </a:lnTo>
                  <a:lnTo>
                    <a:pt x="1282" y="12908"/>
                  </a:lnTo>
                  <a:lnTo>
                    <a:pt x="1219" y="12748"/>
                  </a:lnTo>
                  <a:lnTo>
                    <a:pt x="1164" y="12585"/>
                  </a:lnTo>
                  <a:lnTo>
                    <a:pt x="1116" y="12419"/>
                  </a:lnTo>
                  <a:lnTo>
                    <a:pt x="1077" y="12248"/>
                  </a:lnTo>
                  <a:lnTo>
                    <a:pt x="1045" y="12076"/>
                  </a:lnTo>
                  <a:lnTo>
                    <a:pt x="1023" y="11900"/>
                  </a:lnTo>
                  <a:lnTo>
                    <a:pt x="1010" y="11722"/>
                  </a:lnTo>
                  <a:lnTo>
                    <a:pt x="1005" y="11542"/>
                  </a:lnTo>
                  <a:lnTo>
                    <a:pt x="1005" y="11040"/>
                  </a:lnTo>
                  <a:lnTo>
                    <a:pt x="1005" y="10036"/>
                  </a:lnTo>
                  <a:lnTo>
                    <a:pt x="1005" y="9534"/>
                  </a:lnTo>
                  <a:lnTo>
                    <a:pt x="1005" y="8029"/>
                  </a:lnTo>
                  <a:lnTo>
                    <a:pt x="1006" y="8003"/>
                  </a:lnTo>
                  <a:lnTo>
                    <a:pt x="1008" y="7978"/>
                  </a:lnTo>
                  <a:lnTo>
                    <a:pt x="1011" y="7953"/>
                  </a:lnTo>
                  <a:lnTo>
                    <a:pt x="1015" y="7928"/>
                  </a:lnTo>
                  <a:lnTo>
                    <a:pt x="1021" y="7904"/>
                  </a:lnTo>
                  <a:lnTo>
                    <a:pt x="1027" y="7879"/>
                  </a:lnTo>
                  <a:lnTo>
                    <a:pt x="1035" y="7856"/>
                  </a:lnTo>
                  <a:lnTo>
                    <a:pt x="1044" y="7834"/>
                  </a:lnTo>
                  <a:lnTo>
                    <a:pt x="1054" y="7811"/>
                  </a:lnTo>
                  <a:lnTo>
                    <a:pt x="1065" y="7790"/>
                  </a:lnTo>
                  <a:lnTo>
                    <a:pt x="1078" y="7769"/>
                  </a:lnTo>
                  <a:lnTo>
                    <a:pt x="1091" y="7749"/>
                  </a:lnTo>
                  <a:lnTo>
                    <a:pt x="1105" y="7729"/>
                  </a:lnTo>
                  <a:lnTo>
                    <a:pt x="1120" y="7710"/>
                  </a:lnTo>
                  <a:lnTo>
                    <a:pt x="1136" y="7692"/>
                  </a:lnTo>
                  <a:lnTo>
                    <a:pt x="1152" y="7675"/>
                  </a:lnTo>
                  <a:lnTo>
                    <a:pt x="1170" y="7658"/>
                  </a:lnTo>
                  <a:lnTo>
                    <a:pt x="1188" y="7642"/>
                  </a:lnTo>
                  <a:lnTo>
                    <a:pt x="1207" y="7627"/>
                  </a:lnTo>
                  <a:lnTo>
                    <a:pt x="1226" y="7612"/>
                  </a:lnTo>
                  <a:lnTo>
                    <a:pt x="1247" y="7599"/>
                  </a:lnTo>
                  <a:lnTo>
                    <a:pt x="1269" y="7587"/>
                  </a:lnTo>
                  <a:lnTo>
                    <a:pt x="1290" y="7576"/>
                  </a:lnTo>
                  <a:lnTo>
                    <a:pt x="1312" y="7566"/>
                  </a:lnTo>
                  <a:lnTo>
                    <a:pt x="1335" y="7557"/>
                  </a:lnTo>
                  <a:lnTo>
                    <a:pt x="1358" y="7550"/>
                  </a:lnTo>
                  <a:lnTo>
                    <a:pt x="1382" y="7543"/>
                  </a:lnTo>
                  <a:lnTo>
                    <a:pt x="1406" y="7537"/>
                  </a:lnTo>
                  <a:lnTo>
                    <a:pt x="1431" y="7533"/>
                  </a:lnTo>
                  <a:lnTo>
                    <a:pt x="1456" y="7530"/>
                  </a:lnTo>
                  <a:lnTo>
                    <a:pt x="1482" y="7528"/>
                  </a:lnTo>
                  <a:lnTo>
                    <a:pt x="1508" y="7527"/>
                  </a:lnTo>
                  <a:lnTo>
                    <a:pt x="2513" y="7527"/>
                  </a:lnTo>
                  <a:lnTo>
                    <a:pt x="9549" y="7527"/>
                  </a:lnTo>
                  <a:lnTo>
                    <a:pt x="10554" y="7527"/>
                  </a:lnTo>
                  <a:lnTo>
                    <a:pt x="10580" y="7528"/>
                  </a:lnTo>
                  <a:lnTo>
                    <a:pt x="10606" y="7530"/>
                  </a:lnTo>
                  <a:lnTo>
                    <a:pt x="10631" y="7533"/>
                  </a:lnTo>
                  <a:lnTo>
                    <a:pt x="10656" y="7537"/>
                  </a:lnTo>
                  <a:lnTo>
                    <a:pt x="10680" y="7543"/>
                  </a:lnTo>
                  <a:lnTo>
                    <a:pt x="10704" y="7550"/>
                  </a:lnTo>
                  <a:lnTo>
                    <a:pt x="10727" y="7557"/>
                  </a:lnTo>
                  <a:lnTo>
                    <a:pt x="10750" y="7566"/>
                  </a:lnTo>
                  <a:lnTo>
                    <a:pt x="10772" y="7576"/>
                  </a:lnTo>
                  <a:lnTo>
                    <a:pt x="10793" y="7587"/>
                  </a:lnTo>
                  <a:lnTo>
                    <a:pt x="10815" y="7599"/>
                  </a:lnTo>
                  <a:lnTo>
                    <a:pt x="10836" y="7612"/>
                  </a:lnTo>
                  <a:lnTo>
                    <a:pt x="10855" y="7627"/>
                  </a:lnTo>
                  <a:lnTo>
                    <a:pt x="10874" y="7642"/>
                  </a:lnTo>
                  <a:lnTo>
                    <a:pt x="10892" y="7658"/>
                  </a:lnTo>
                  <a:lnTo>
                    <a:pt x="10909" y="7675"/>
                  </a:lnTo>
                  <a:lnTo>
                    <a:pt x="10926" y="7692"/>
                  </a:lnTo>
                  <a:lnTo>
                    <a:pt x="10942" y="7710"/>
                  </a:lnTo>
                  <a:lnTo>
                    <a:pt x="10957" y="7729"/>
                  </a:lnTo>
                  <a:lnTo>
                    <a:pt x="10971" y="7749"/>
                  </a:lnTo>
                  <a:lnTo>
                    <a:pt x="10984" y="7769"/>
                  </a:lnTo>
                  <a:lnTo>
                    <a:pt x="10997" y="7790"/>
                  </a:lnTo>
                  <a:lnTo>
                    <a:pt x="11008" y="7811"/>
                  </a:lnTo>
                  <a:lnTo>
                    <a:pt x="11018" y="7834"/>
                  </a:lnTo>
                  <a:lnTo>
                    <a:pt x="11027" y="7856"/>
                  </a:lnTo>
                  <a:lnTo>
                    <a:pt x="11035" y="7879"/>
                  </a:lnTo>
                  <a:lnTo>
                    <a:pt x="11041" y="7904"/>
                  </a:lnTo>
                  <a:lnTo>
                    <a:pt x="11047" y="7928"/>
                  </a:lnTo>
                  <a:lnTo>
                    <a:pt x="11051" y="7953"/>
                  </a:lnTo>
                  <a:lnTo>
                    <a:pt x="11054" y="7978"/>
                  </a:lnTo>
                  <a:lnTo>
                    <a:pt x="11056" y="8003"/>
                  </a:lnTo>
                  <a:lnTo>
                    <a:pt x="11057" y="8029"/>
                  </a:lnTo>
                  <a:lnTo>
                    <a:pt x="11057" y="9534"/>
                  </a:lnTo>
                  <a:close/>
                  <a:moveTo>
                    <a:pt x="8041" y="4516"/>
                  </a:moveTo>
                  <a:lnTo>
                    <a:pt x="8041" y="4518"/>
                  </a:lnTo>
                  <a:lnTo>
                    <a:pt x="8041" y="6524"/>
                  </a:lnTo>
                  <a:lnTo>
                    <a:pt x="4021" y="6524"/>
                  </a:lnTo>
                  <a:lnTo>
                    <a:pt x="4021" y="4518"/>
                  </a:lnTo>
                  <a:lnTo>
                    <a:pt x="4021" y="4516"/>
                  </a:lnTo>
                  <a:lnTo>
                    <a:pt x="4024" y="4413"/>
                  </a:lnTo>
                  <a:lnTo>
                    <a:pt x="4031" y="4312"/>
                  </a:lnTo>
                  <a:lnTo>
                    <a:pt x="4044" y="4210"/>
                  </a:lnTo>
                  <a:lnTo>
                    <a:pt x="4062" y="4112"/>
                  </a:lnTo>
                  <a:lnTo>
                    <a:pt x="4084" y="4015"/>
                  </a:lnTo>
                  <a:lnTo>
                    <a:pt x="4111" y="3919"/>
                  </a:lnTo>
                  <a:lnTo>
                    <a:pt x="4142" y="3826"/>
                  </a:lnTo>
                  <a:lnTo>
                    <a:pt x="4178" y="3735"/>
                  </a:lnTo>
                  <a:lnTo>
                    <a:pt x="4219" y="3646"/>
                  </a:lnTo>
                  <a:lnTo>
                    <a:pt x="4263" y="3560"/>
                  </a:lnTo>
                  <a:lnTo>
                    <a:pt x="4312" y="3476"/>
                  </a:lnTo>
                  <a:lnTo>
                    <a:pt x="4364" y="3394"/>
                  </a:lnTo>
                  <a:lnTo>
                    <a:pt x="4420" y="3315"/>
                  </a:lnTo>
                  <a:lnTo>
                    <a:pt x="4480" y="3240"/>
                  </a:lnTo>
                  <a:lnTo>
                    <a:pt x="4543" y="3166"/>
                  </a:lnTo>
                  <a:lnTo>
                    <a:pt x="4610" y="3097"/>
                  </a:lnTo>
                  <a:lnTo>
                    <a:pt x="4679" y="3031"/>
                  </a:lnTo>
                  <a:lnTo>
                    <a:pt x="4752" y="2968"/>
                  </a:lnTo>
                  <a:lnTo>
                    <a:pt x="4828" y="2908"/>
                  </a:lnTo>
                  <a:lnTo>
                    <a:pt x="4907" y="2852"/>
                  </a:lnTo>
                  <a:lnTo>
                    <a:pt x="4989" y="2800"/>
                  </a:lnTo>
                  <a:lnTo>
                    <a:pt x="5073" y="2751"/>
                  </a:lnTo>
                  <a:lnTo>
                    <a:pt x="5160" y="2707"/>
                  </a:lnTo>
                  <a:lnTo>
                    <a:pt x="5248" y="2667"/>
                  </a:lnTo>
                  <a:lnTo>
                    <a:pt x="5339" y="2631"/>
                  </a:lnTo>
                  <a:lnTo>
                    <a:pt x="5433" y="2599"/>
                  </a:lnTo>
                  <a:lnTo>
                    <a:pt x="5528" y="2572"/>
                  </a:lnTo>
                  <a:lnTo>
                    <a:pt x="5626" y="2550"/>
                  </a:lnTo>
                  <a:lnTo>
                    <a:pt x="5724" y="2532"/>
                  </a:lnTo>
                  <a:lnTo>
                    <a:pt x="5825" y="2519"/>
                  </a:lnTo>
                  <a:lnTo>
                    <a:pt x="5927" y="2512"/>
                  </a:lnTo>
                  <a:lnTo>
                    <a:pt x="6031" y="2509"/>
                  </a:lnTo>
                  <a:lnTo>
                    <a:pt x="6135" y="2512"/>
                  </a:lnTo>
                  <a:lnTo>
                    <a:pt x="6236" y="2519"/>
                  </a:lnTo>
                  <a:lnTo>
                    <a:pt x="6338" y="2532"/>
                  </a:lnTo>
                  <a:lnTo>
                    <a:pt x="6436" y="2550"/>
                  </a:lnTo>
                  <a:lnTo>
                    <a:pt x="6534" y="2572"/>
                  </a:lnTo>
                  <a:lnTo>
                    <a:pt x="6629" y="2599"/>
                  </a:lnTo>
                  <a:lnTo>
                    <a:pt x="6723" y="2631"/>
                  </a:lnTo>
                  <a:lnTo>
                    <a:pt x="6813" y="2667"/>
                  </a:lnTo>
                  <a:lnTo>
                    <a:pt x="6902" y="2707"/>
                  </a:lnTo>
                  <a:lnTo>
                    <a:pt x="6989" y="2751"/>
                  </a:lnTo>
                  <a:lnTo>
                    <a:pt x="7073" y="2800"/>
                  </a:lnTo>
                  <a:lnTo>
                    <a:pt x="7155" y="2852"/>
                  </a:lnTo>
                  <a:lnTo>
                    <a:pt x="7234" y="2908"/>
                  </a:lnTo>
                  <a:lnTo>
                    <a:pt x="7310" y="2968"/>
                  </a:lnTo>
                  <a:lnTo>
                    <a:pt x="7383" y="3031"/>
                  </a:lnTo>
                  <a:lnTo>
                    <a:pt x="7452" y="3097"/>
                  </a:lnTo>
                  <a:lnTo>
                    <a:pt x="7519" y="3166"/>
                  </a:lnTo>
                  <a:lnTo>
                    <a:pt x="7582" y="3240"/>
                  </a:lnTo>
                  <a:lnTo>
                    <a:pt x="7642" y="3315"/>
                  </a:lnTo>
                  <a:lnTo>
                    <a:pt x="7698" y="3394"/>
                  </a:lnTo>
                  <a:lnTo>
                    <a:pt x="7750" y="3476"/>
                  </a:lnTo>
                  <a:lnTo>
                    <a:pt x="7799" y="3560"/>
                  </a:lnTo>
                  <a:lnTo>
                    <a:pt x="7843" y="3646"/>
                  </a:lnTo>
                  <a:lnTo>
                    <a:pt x="7884" y="3735"/>
                  </a:lnTo>
                  <a:lnTo>
                    <a:pt x="7920" y="3826"/>
                  </a:lnTo>
                  <a:lnTo>
                    <a:pt x="7951" y="3919"/>
                  </a:lnTo>
                  <a:lnTo>
                    <a:pt x="7978" y="4015"/>
                  </a:lnTo>
                  <a:lnTo>
                    <a:pt x="8000" y="4112"/>
                  </a:lnTo>
                  <a:lnTo>
                    <a:pt x="8018" y="4210"/>
                  </a:lnTo>
                  <a:lnTo>
                    <a:pt x="8031" y="4312"/>
                  </a:lnTo>
                  <a:lnTo>
                    <a:pt x="8038" y="4413"/>
                  </a:lnTo>
                  <a:lnTo>
                    <a:pt x="8041" y="4516"/>
                  </a:lnTo>
                  <a:close/>
                  <a:moveTo>
                    <a:pt x="2513" y="4516"/>
                  </a:moveTo>
                  <a:lnTo>
                    <a:pt x="2517" y="4336"/>
                  </a:lnTo>
                  <a:lnTo>
                    <a:pt x="2531" y="4157"/>
                  </a:lnTo>
                  <a:lnTo>
                    <a:pt x="2553" y="3981"/>
                  </a:lnTo>
                  <a:lnTo>
                    <a:pt x="2584" y="3809"/>
                  </a:lnTo>
                  <a:lnTo>
                    <a:pt x="2623" y="3638"/>
                  </a:lnTo>
                  <a:lnTo>
                    <a:pt x="2671" y="3472"/>
                  </a:lnTo>
                  <a:lnTo>
                    <a:pt x="2726" y="3309"/>
                  </a:lnTo>
                  <a:lnTo>
                    <a:pt x="2789" y="3149"/>
                  </a:lnTo>
                  <a:lnTo>
                    <a:pt x="2860" y="2994"/>
                  </a:lnTo>
                  <a:lnTo>
                    <a:pt x="2937" y="2842"/>
                  </a:lnTo>
                  <a:lnTo>
                    <a:pt x="3023" y="2695"/>
                  </a:lnTo>
                  <a:lnTo>
                    <a:pt x="3114" y="2552"/>
                  </a:lnTo>
                  <a:lnTo>
                    <a:pt x="3212" y="2415"/>
                  </a:lnTo>
                  <a:lnTo>
                    <a:pt x="3316" y="2282"/>
                  </a:lnTo>
                  <a:lnTo>
                    <a:pt x="3427" y="2155"/>
                  </a:lnTo>
                  <a:lnTo>
                    <a:pt x="3543" y="2032"/>
                  </a:lnTo>
                  <a:lnTo>
                    <a:pt x="3666" y="1916"/>
                  </a:lnTo>
                  <a:lnTo>
                    <a:pt x="3793" y="1806"/>
                  </a:lnTo>
                  <a:lnTo>
                    <a:pt x="3926" y="1701"/>
                  </a:lnTo>
                  <a:lnTo>
                    <a:pt x="4064" y="1604"/>
                  </a:lnTo>
                  <a:lnTo>
                    <a:pt x="4207" y="1512"/>
                  </a:lnTo>
                  <a:lnTo>
                    <a:pt x="4354" y="1427"/>
                  </a:lnTo>
                  <a:lnTo>
                    <a:pt x="4505" y="1350"/>
                  </a:lnTo>
                  <a:lnTo>
                    <a:pt x="4662" y="1280"/>
                  </a:lnTo>
                  <a:lnTo>
                    <a:pt x="4821" y="1216"/>
                  </a:lnTo>
                  <a:lnTo>
                    <a:pt x="4985" y="1161"/>
                  </a:lnTo>
                  <a:lnTo>
                    <a:pt x="5151" y="1114"/>
                  </a:lnTo>
                  <a:lnTo>
                    <a:pt x="5322" y="1075"/>
                  </a:lnTo>
                  <a:lnTo>
                    <a:pt x="5495" y="1044"/>
                  </a:lnTo>
                  <a:lnTo>
                    <a:pt x="5671" y="1022"/>
                  </a:lnTo>
                  <a:lnTo>
                    <a:pt x="5850" y="1009"/>
                  </a:lnTo>
                  <a:lnTo>
                    <a:pt x="6031" y="1004"/>
                  </a:lnTo>
                  <a:lnTo>
                    <a:pt x="6212" y="1009"/>
                  </a:lnTo>
                  <a:lnTo>
                    <a:pt x="6391" y="1022"/>
                  </a:lnTo>
                  <a:lnTo>
                    <a:pt x="6567" y="1044"/>
                  </a:lnTo>
                  <a:lnTo>
                    <a:pt x="6740" y="1075"/>
                  </a:lnTo>
                  <a:lnTo>
                    <a:pt x="6911" y="1114"/>
                  </a:lnTo>
                  <a:lnTo>
                    <a:pt x="7077" y="1161"/>
                  </a:lnTo>
                  <a:lnTo>
                    <a:pt x="7240" y="1216"/>
                  </a:lnTo>
                  <a:lnTo>
                    <a:pt x="7400" y="1280"/>
                  </a:lnTo>
                  <a:lnTo>
                    <a:pt x="7556" y="1350"/>
                  </a:lnTo>
                  <a:lnTo>
                    <a:pt x="7708" y="1427"/>
                  </a:lnTo>
                  <a:lnTo>
                    <a:pt x="7855" y="1512"/>
                  </a:lnTo>
                  <a:lnTo>
                    <a:pt x="7998" y="1604"/>
                  </a:lnTo>
                  <a:lnTo>
                    <a:pt x="8136" y="1701"/>
                  </a:lnTo>
                  <a:lnTo>
                    <a:pt x="8269" y="1806"/>
                  </a:lnTo>
                  <a:lnTo>
                    <a:pt x="8396" y="1916"/>
                  </a:lnTo>
                  <a:lnTo>
                    <a:pt x="8519" y="2032"/>
                  </a:lnTo>
                  <a:lnTo>
                    <a:pt x="8635" y="2155"/>
                  </a:lnTo>
                  <a:lnTo>
                    <a:pt x="8746" y="2282"/>
                  </a:lnTo>
                  <a:lnTo>
                    <a:pt x="8850" y="2415"/>
                  </a:lnTo>
                  <a:lnTo>
                    <a:pt x="8948" y="2552"/>
                  </a:lnTo>
                  <a:lnTo>
                    <a:pt x="9039" y="2695"/>
                  </a:lnTo>
                  <a:lnTo>
                    <a:pt x="9125" y="2842"/>
                  </a:lnTo>
                  <a:lnTo>
                    <a:pt x="9202" y="2994"/>
                  </a:lnTo>
                  <a:lnTo>
                    <a:pt x="9273" y="3149"/>
                  </a:lnTo>
                  <a:lnTo>
                    <a:pt x="9336" y="3309"/>
                  </a:lnTo>
                  <a:lnTo>
                    <a:pt x="9391" y="3472"/>
                  </a:lnTo>
                  <a:lnTo>
                    <a:pt x="9439" y="3638"/>
                  </a:lnTo>
                  <a:lnTo>
                    <a:pt x="9478" y="3809"/>
                  </a:lnTo>
                  <a:lnTo>
                    <a:pt x="9509" y="3981"/>
                  </a:lnTo>
                  <a:lnTo>
                    <a:pt x="9531" y="4157"/>
                  </a:lnTo>
                  <a:lnTo>
                    <a:pt x="9544" y="4336"/>
                  </a:lnTo>
                  <a:lnTo>
                    <a:pt x="9549" y="4516"/>
                  </a:lnTo>
                  <a:lnTo>
                    <a:pt x="9549" y="6524"/>
                  </a:lnTo>
                  <a:lnTo>
                    <a:pt x="8544" y="6524"/>
                  </a:lnTo>
                  <a:lnTo>
                    <a:pt x="8544" y="4518"/>
                  </a:lnTo>
                  <a:lnTo>
                    <a:pt x="8541" y="4389"/>
                  </a:lnTo>
                  <a:lnTo>
                    <a:pt x="8531" y="4261"/>
                  </a:lnTo>
                  <a:lnTo>
                    <a:pt x="8515" y="4136"/>
                  </a:lnTo>
                  <a:lnTo>
                    <a:pt x="8493" y="4012"/>
                  </a:lnTo>
                  <a:lnTo>
                    <a:pt x="8465" y="3891"/>
                  </a:lnTo>
                  <a:lnTo>
                    <a:pt x="8431" y="3772"/>
                  </a:lnTo>
                  <a:lnTo>
                    <a:pt x="8391" y="3655"/>
                  </a:lnTo>
                  <a:lnTo>
                    <a:pt x="8347" y="3541"/>
                  </a:lnTo>
                  <a:lnTo>
                    <a:pt x="8297" y="3430"/>
                  </a:lnTo>
                  <a:lnTo>
                    <a:pt x="8240" y="3322"/>
                  </a:lnTo>
                  <a:lnTo>
                    <a:pt x="8180" y="3217"/>
                  </a:lnTo>
                  <a:lnTo>
                    <a:pt x="8115" y="3115"/>
                  </a:lnTo>
                  <a:lnTo>
                    <a:pt x="8044" y="3017"/>
                  </a:lnTo>
                  <a:lnTo>
                    <a:pt x="7970" y="2922"/>
                  </a:lnTo>
                  <a:lnTo>
                    <a:pt x="7892" y="2830"/>
                  </a:lnTo>
                  <a:lnTo>
                    <a:pt x="7808" y="2744"/>
                  </a:lnTo>
                  <a:lnTo>
                    <a:pt x="7721" y="2661"/>
                  </a:lnTo>
                  <a:lnTo>
                    <a:pt x="7629" y="2581"/>
                  </a:lnTo>
                  <a:lnTo>
                    <a:pt x="7535" y="2507"/>
                  </a:lnTo>
                  <a:lnTo>
                    <a:pt x="7436" y="2437"/>
                  </a:lnTo>
                  <a:lnTo>
                    <a:pt x="7334" y="2372"/>
                  </a:lnTo>
                  <a:lnTo>
                    <a:pt x="7229" y="2311"/>
                  </a:lnTo>
                  <a:lnTo>
                    <a:pt x="7121" y="2256"/>
                  </a:lnTo>
                  <a:lnTo>
                    <a:pt x="7009" y="2206"/>
                  </a:lnTo>
                  <a:lnTo>
                    <a:pt x="6895" y="2161"/>
                  </a:lnTo>
                  <a:lnTo>
                    <a:pt x="6779" y="2122"/>
                  </a:lnTo>
                  <a:lnTo>
                    <a:pt x="6659" y="2088"/>
                  </a:lnTo>
                  <a:lnTo>
                    <a:pt x="6538" y="2059"/>
                  </a:lnTo>
                  <a:lnTo>
                    <a:pt x="6414" y="2037"/>
                  </a:lnTo>
                  <a:lnTo>
                    <a:pt x="6288" y="2021"/>
                  </a:lnTo>
                  <a:lnTo>
                    <a:pt x="6161" y="2012"/>
                  </a:lnTo>
                  <a:lnTo>
                    <a:pt x="6031" y="2009"/>
                  </a:lnTo>
                  <a:lnTo>
                    <a:pt x="5901" y="2012"/>
                  </a:lnTo>
                  <a:lnTo>
                    <a:pt x="5774" y="2021"/>
                  </a:lnTo>
                  <a:lnTo>
                    <a:pt x="5648" y="2037"/>
                  </a:lnTo>
                  <a:lnTo>
                    <a:pt x="5524" y="2059"/>
                  </a:lnTo>
                  <a:lnTo>
                    <a:pt x="5403" y="2088"/>
                  </a:lnTo>
                  <a:lnTo>
                    <a:pt x="5283" y="2122"/>
                  </a:lnTo>
                  <a:lnTo>
                    <a:pt x="5167" y="2161"/>
                  </a:lnTo>
                  <a:lnTo>
                    <a:pt x="5053" y="2206"/>
                  </a:lnTo>
                  <a:lnTo>
                    <a:pt x="4941" y="2256"/>
                  </a:lnTo>
                  <a:lnTo>
                    <a:pt x="4833" y="2311"/>
                  </a:lnTo>
                  <a:lnTo>
                    <a:pt x="4727" y="2372"/>
                  </a:lnTo>
                  <a:lnTo>
                    <a:pt x="4626" y="2437"/>
                  </a:lnTo>
                  <a:lnTo>
                    <a:pt x="4527" y="2507"/>
                  </a:lnTo>
                  <a:lnTo>
                    <a:pt x="4433" y="2581"/>
                  </a:lnTo>
                  <a:lnTo>
                    <a:pt x="4341" y="2661"/>
                  </a:lnTo>
                  <a:lnTo>
                    <a:pt x="4254" y="2744"/>
                  </a:lnTo>
                  <a:lnTo>
                    <a:pt x="4170" y="2830"/>
                  </a:lnTo>
                  <a:lnTo>
                    <a:pt x="4092" y="2922"/>
                  </a:lnTo>
                  <a:lnTo>
                    <a:pt x="4017" y="3017"/>
                  </a:lnTo>
                  <a:lnTo>
                    <a:pt x="3947" y="3115"/>
                  </a:lnTo>
                  <a:lnTo>
                    <a:pt x="3882" y="3217"/>
                  </a:lnTo>
                  <a:lnTo>
                    <a:pt x="3822" y="3322"/>
                  </a:lnTo>
                  <a:lnTo>
                    <a:pt x="3765" y="3430"/>
                  </a:lnTo>
                  <a:lnTo>
                    <a:pt x="3715" y="3541"/>
                  </a:lnTo>
                  <a:lnTo>
                    <a:pt x="3671" y="3655"/>
                  </a:lnTo>
                  <a:lnTo>
                    <a:pt x="3631" y="3772"/>
                  </a:lnTo>
                  <a:lnTo>
                    <a:pt x="3597" y="3891"/>
                  </a:lnTo>
                  <a:lnTo>
                    <a:pt x="3569" y="4012"/>
                  </a:lnTo>
                  <a:lnTo>
                    <a:pt x="3547" y="4136"/>
                  </a:lnTo>
                  <a:lnTo>
                    <a:pt x="3531" y="4261"/>
                  </a:lnTo>
                  <a:lnTo>
                    <a:pt x="3521" y="4389"/>
                  </a:lnTo>
                  <a:lnTo>
                    <a:pt x="3518" y="4518"/>
                  </a:lnTo>
                  <a:lnTo>
                    <a:pt x="3518" y="6524"/>
                  </a:lnTo>
                  <a:lnTo>
                    <a:pt x="2513" y="6524"/>
                  </a:lnTo>
                  <a:lnTo>
                    <a:pt x="2513" y="4516"/>
                  </a:lnTo>
                  <a:close/>
                  <a:moveTo>
                    <a:pt x="10554" y="6524"/>
                  </a:moveTo>
                  <a:lnTo>
                    <a:pt x="10554" y="4516"/>
                  </a:lnTo>
                  <a:lnTo>
                    <a:pt x="10548" y="4283"/>
                  </a:lnTo>
                  <a:lnTo>
                    <a:pt x="10531" y="4055"/>
                  </a:lnTo>
                  <a:lnTo>
                    <a:pt x="10502" y="3829"/>
                  </a:lnTo>
                  <a:lnTo>
                    <a:pt x="10463" y="3606"/>
                  </a:lnTo>
                  <a:lnTo>
                    <a:pt x="10412" y="3387"/>
                  </a:lnTo>
                  <a:lnTo>
                    <a:pt x="10351" y="3173"/>
                  </a:lnTo>
                  <a:lnTo>
                    <a:pt x="10280" y="2964"/>
                  </a:lnTo>
                  <a:lnTo>
                    <a:pt x="10198" y="2758"/>
                  </a:lnTo>
                  <a:lnTo>
                    <a:pt x="10108" y="2558"/>
                  </a:lnTo>
                  <a:lnTo>
                    <a:pt x="10008" y="2364"/>
                  </a:lnTo>
                  <a:lnTo>
                    <a:pt x="9900" y="2175"/>
                  </a:lnTo>
                  <a:lnTo>
                    <a:pt x="9782" y="1991"/>
                  </a:lnTo>
                  <a:lnTo>
                    <a:pt x="9656" y="1815"/>
                  </a:lnTo>
                  <a:lnTo>
                    <a:pt x="9521" y="1643"/>
                  </a:lnTo>
                  <a:lnTo>
                    <a:pt x="9379" y="1479"/>
                  </a:lnTo>
                  <a:lnTo>
                    <a:pt x="9229" y="1323"/>
                  </a:lnTo>
                  <a:lnTo>
                    <a:pt x="9073" y="1173"/>
                  </a:lnTo>
                  <a:lnTo>
                    <a:pt x="8908" y="1032"/>
                  </a:lnTo>
                  <a:lnTo>
                    <a:pt x="8737" y="897"/>
                  </a:lnTo>
                  <a:lnTo>
                    <a:pt x="8560" y="771"/>
                  </a:lnTo>
                  <a:lnTo>
                    <a:pt x="8376" y="653"/>
                  </a:lnTo>
                  <a:lnTo>
                    <a:pt x="8187" y="545"/>
                  </a:lnTo>
                  <a:lnTo>
                    <a:pt x="7992" y="446"/>
                  </a:lnTo>
                  <a:lnTo>
                    <a:pt x="7792" y="355"/>
                  </a:lnTo>
                  <a:lnTo>
                    <a:pt x="7586" y="274"/>
                  </a:lnTo>
                  <a:lnTo>
                    <a:pt x="7376" y="203"/>
                  </a:lnTo>
                  <a:lnTo>
                    <a:pt x="7162" y="143"/>
                  </a:lnTo>
                  <a:lnTo>
                    <a:pt x="6943" y="91"/>
                  </a:lnTo>
                  <a:lnTo>
                    <a:pt x="6720" y="52"/>
                  </a:lnTo>
                  <a:lnTo>
                    <a:pt x="6493" y="23"/>
                  </a:lnTo>
                  <a:lnTo>
                    <a:pt x="6264" y="6"/>
                  </a:lnTo>
                  <a:lnTo>
                    <a:pt x="6031" y="0"/>
                  </a:lnTo>
                  <a:lnTo>
                    <a:pt x="5798" y="6"/>
                  </a:lnTo>
                  <a:lnTo>
                    <a:pt x="5569" y="23"/>
                  </a:lnTo>
                  <a:lnTo>
                    <a:pt x="5342" y="52"/>
                  </a:lnTo>
                  <a:lnTo>
                    <a:pt x="5119" y="91"/>
                  </a:lnTo>
                  <a:lnTo>
                    <a:pt x="4900" y="143"/>
                  </a:lnTo>
                  <a:lnTo>
                    <a:pt x="4686" y="203"/>
                  </a:lnTo>
                  <a:lnTo>
                    <a:pt x="4476" y="274"/>
                  </a:lnTo>
                  <a:lnTo>
                    <a:pt x="4270" y="355"/>
                  </a:lnTo>
                  <a:lnTo>
                    <a:pt x="4070" y="446"/>
                  </a:lnTo>
                  <a:lnTo>
                    <a:pt x="3875" y="545"/>
                  </a:lnTo>
                  <a:lnTo>
                    <a:pt x="3685" y="653"/>
                  </a:lnTo>
                  <a:lnTo>
                    <a:pt x="3502" y="771"/>
                  </a:lnTo>
                  <a:lnTo>
                    <a:pt x="3324" y="897"/>
                  </a:lnTo>
                  <a:lnTo>
                    <a:pt x="3153" y="1032"/>
                  </a:lnTo>
                  <a:lnTo>
                    <a:pt x="2989" y="1173"/>
                  </a:lnTo>
                  <a:lnTo>
                    <a:pt x="2833" y="1323"/>
                  </a:lnTo>
                  <a:lnTo>
                    <a:pt x="2683" y="1479"/>
                  </a:lnTo>
                  <a:lnTo>
                    <a:pt x="2540" y="1643"/>
                  </a:lnTo>
                  <a:lnTo>
                    <a:pt x="2406" y="1815"/>
                  </a:lnTo>
                  <a:lnTo>
                    <a:pt x="2280" y="1991"/>
                  </a:lnTo>
                  <a:lnTo>
                    <a:pt x="2162" y="2175"/>
                  </a:lnTo>
                  <a:lnTo>
                    <a:pt x="2054" y="2364"/>
                  </a:lnTo>
                  <a:lnTo>
                    <a:pt x="1954" y="2558"/>
                  </a:lnTo>
                  <a:lnTo>
                    <a:pt x="1864" y="2758"/>
                  </a:lnTo>
                  <a:lnTo>
                    <a:pt x="1782" y="2964"/>
                  </a:lnTo>
                  <a:lnTo>
                    <a:pt x="1711" y="3173"/>
                  </a:lnTo>
                  <a:lnTo>
                    <a:pt x="1650" y="3387"/>
                  </a:lnTo>
                  <a:lnTo>
                    <a:pt x="1599" y="3606"/>
                  </a:lnTo>
                  <a:lnTo>
                    <a:pt x="1560" y="3829"/>
                  </a:lnTo>
                  <a:lnTo>
                    <a:pt x="1531" y="4055"/>
                  </a:lnTo>
                  <a:lnTo>
                    <a:pt x="1514" y="4283"/>
                  </a:lnTo>
                  <a:lnTo>
                    <a:pt x="1508" y="4516"/>
                  </a:lnTo>
                  <a:lnTo>
                    <a:pt x="1508" y="6524"/>
                  </a:lnTo>
                  <a:lnTo>
                    <a:pt x="1430" y="6526"/>
                  </a:lnTo>
                  <a:lnTo>
                    <a:pt x="1354" y="6532"/>
                  </a:lnTo>
                  <a:lnTo>
                    <a:pt x="1278" y="6541"/>
                  </a:lnTo>
                  <a:lnTo>
                    <a:pt x="1204" y="6555"/>
                  </a:lnTo>
                  <a:lnTo>
                    <a:pt x="1131" y="6571"/>
                  </a:lnTo>
                  <a:lnTo>
                    <a:pt x="1059" y="6592"/>
                  </a:lnTo>
                  <a:lnTo>
                    <a:pt x="989" y="6615"/>
                  </a:lnTo>
                  <a:lnTo>
                    <a:pt x="921" y="6642"/>
                  </a:lnTo>
                  <a:lnTo>
                    <a:pt x="854" y="6672"/>
                  </a:lnTo>
                  <a:lnTo>
                    <a:pt x="789" y="6705"/>
                  </a:lnTo>
                  <a:lnTo>
                    <a:pt x="726" y="6741"/>
                  </a:lnTo>
                  <a:lnTo>
                    <a:pt x="664" y="6780"/>
                  </a:lnTo>
                  <a:lnTo>
                    <a:pt x="605" y="6823"/>
                  </a:lnTo>
                  <a:lnTo>
                    <a:pt x="549" y="6868"/>
                  </a:lnTo>
                  <a:lnTo>
                    <a:pt x="494" y="6915"/>
                  </a:lnTo>
                  <a:lnTo>
                    <a:pt x="441" y="6964"/>
                  </a:lnTo>
                  <a:lnTo>
                    <a:pt x="392" y="7016"/>
                  </a:lnTo>
                  <a:lnTo>
                    <a:pt x="344" y="7072"/>
                  </a:lnTo>
                  <a:lnTo>
                    <a:pt x="300" y="7129"/>
                  </a:lnTo>
                  <a:lnTo>
                    <a:pt x="257" y="7187"/>
                  </a:lnTo>
                  <a:lnTo>
                    <a:pt x="218" y="7248"/>
                  </a:lnTo>
                  <a:lnTo>
                    <a:pt x="182" y="7311"/>
                  </a:lnTo>
                  <a:lnTo>
                    <a:pt x="149" y="7377"/>
                  </a:lnTo>
                  <a:lnTo>
                    <a:pt x="119" y="7443"/>
                  </a:lnTo>
                  <a:lnTo>
                    <a:pt x="91" y="7511"/>
                  </a:lnTo>
                  <a:lnTo>
                    <a:pt x="67" y="7581"/>
                  </a:lnTo>
                  <a:lnTo>
                    <a:pt x="47" y="7653"/>
                  </a:lnTo>
                  <a:lnTo>
                    <a:pt x="30" y="7726"/>
                  </a:lnTo>
                  <a:lnTo>
                    <a:pt x="17" y="7800"/>
                  </a:lnTo>
                  <a:lnTo>
                    <a:pt x="8" y="7875"/>
                  </a:lnTo>
                  <a:lnTo>
                    <a:pt x="2" y="7952"/>
                  </a:lnTo>
                  <a:lnTo>
                    <a:pt x="0" y="8029"/>
                  </a:lnTo>
                  <a:lnTo>
                    <a:pt x="0" y="9534"/>
                  </a:lnTo>
                  <a:lnTo>
                    <a:pt x="0" y="10036"/>
                  </a:lnTo>
                  <a:lnTo>
                    <a:pt x="0" y="11040"/>
                  </a:lnTo>
                  <a:lnTo>
                    <a:pt x="0" y="11542"/>
                  </a:lnTo>
                  <a:lnTo>
                    <a:pt x="6" y="11775"/>
                  </a:lnTo>
                  <a:lnTo>
                    <a:pt x="23" y="12003"/>
                  </a:lnTo>
                  <a:lnTo>
                    <a:pt x="52" y="12229"/>
                  </a:lnTo>
                  <a:lnTo>
                    <a:pt x="91" y="12452"/>
                  </a:lnTo>
                  <a:lnTo>
                    <a:pt x="143" y="12671"/>
                  </a:lnTo>
                  <a:lnTo>
                    <a:pt x="203" y="12885"/>
                  </a:lnTo>
                  <a:lnTo>
                    <a:pt x="274" y="13094"/>
                  </a:lnTo>
                  <a:lnTo>
                    <a:pt x="356" y="13300"/>
                  </a:lnTo>
                  <a:lnTo>
                    <a:pt x="446" y="13500"/>
                  </a:lnTo>
                  <a:lnTo>
                    <a:pt x="546" y="13694"/>
                  </a:lnTo>
                  <a:lnTo>
                    <a:pt x="654" y="13884"/>
                  </a:lnTo>
                  <a:lnTo>
                    <a:pt x="772" y="14067"/>
                  </a:lnTo>
                  <a:lnTo>
                    <a:pt x="899" y="14243"/>
                  </a:lnTo>
                  <a:lnTo>
                    <a:pt x="1032" y="14415"/>
                  </a:lnTo>
                  <a:lnTo>
                    <a:pt x="1175" y="14579"/>
                  </a:lnTo>
                  <a:lnTo>
                    <a:pt x="1325" y="14735"/>
                  </a:lnTo>
                  <a:lnTo>
                    <a:pt x="1482" y="14885"/>
                  </a:lnTo>
                  <a:lnTo>
                    <a:pt x="1646" y="15027"/>
                  </a:lnTo>
                  <a:lnTo>
                    <a:pt x="1817" y="15161"/>
                  </a:lnTo>
                  <a:lnTo>
                    <a:pt x="1994" y="15287"/>
                  </a:lnTo>
                  <a:lnTo>
                    <a:pt x="2177" y="15405"/>
                  </a:lnTo>
                  <a:lnTo>
                    <a:pt x="2367" y="15513"/>
                  </a:lnTo>
                  <a:lnTo>
                    <a:pt x="2562" y="15612"/>
                  </a:lnTo>
                  <a:lnTo>
                    <a:pt x="2762" y="15703"/>
                  </a:lnTo>
                  <a:lnTo>
                    <a:pt x="2968" y="15784"/>
                  </a:lnTo>
                  <a:lnTo>
                    <a:pt x="3178" y="15855"/>
                  </a:lnTo>
                  <a:lnTo>
                    <a:pt x="3392" y="15915"/>
                  </a:lnTo>
                  <a:lnTo>
                    <a:pt x="3612" y="15967"/>
                  </a:lnTo>
                  <a:lnTo>
                    <a:pt x="3835" y="16006"/>
                  </a:lnTo>
                  <a:lnTo>
                    <a:pt x="4061" y="16035"/>
                  </a:lnTo>
                  <a:lnTo>
                    <a:pt x="4290" y="16052"/>
                  </a:lnTo>
                  <a:lnTo>
                    <a:pt x="4523" y="16058"/>
                  </a:lnTo>
                  <a:lnTo>
                    <a:pt x="7539" y="16058"/>
                  </a:lnTo>
                  <a:lnTo>
                    <a:pt x="7771" y="16052"/>
                  </a:lnTo>
                  <a:lnTo>
                    <a:pt x="8001" y="16035"/>
                  </a:lnTo>
                  <a:lnTo>
                    <a:pt x="8227" y="16006"/>
                  </a:lnTo>
                  <a:lnTo>
                    <a:pt x="8450" y="15967"/>
                  </a:lnTo>
                  <a:lnTo>
                    <a:pt x="8670" y="15915"/>
                  </a:lnTo>
                  <a:lnTo>
                    <a:pt x="8884" y="15855"/>
                  </a:lnTo>
                  <a:lnTo>
                    <a:pt x="9094" y="15784"/>
                  </a:lnTo>
                  <a:lnTo>
                    <a:pt x="9300" y="15703"/>
                  </a:lnTo>
                  <a:lnTo>
                    <a:pt x="9500" y="15612"/>
                  </a:lnTo>
                  <a:lnTo>
                    <a:pt x="9695" y="15513"/>
                  </a:lnTo>
                  <a:lnTo>
                    <a:pt x="9884" y="15405"/>
                  </a:lnTo>
                  <a:lnTo>
                    <a:pt x="10068" y="15287"/>
                  </a:lnTo>
                  <a:lnTo>
                    <a:pt x="10245" y="15161"/>
                  </a:lnTo>
                  <a:lnTo>
                    <a:pt x="10416" y="15027"/>
                  </a:lnTo>
                  <a:lnTo>
                    <a:pt x="10580" y="14885"/>
                  </a:lnTo>
                  <a:lnTo>
                    <a:pt x="10737" y="14735"/>
                  </a:lnTo>
                  <a:lnTo>
                    <a:pt x="10887" y="14579"/>
                  </a:lnTo>
                  <a:lnTo>
                    <a:pt x="11029" y="14415"/>
                  </a:lnTo>
                  <a:lnTo>
                    <a:pt x="11163" y="14243"/>
                  </a:lnTo>
                  <a:lnTo>
                    <a:pt x="11290" y="14067"/>
                  </a:lnTo>
                  <a:lnTo>
                    <a:pt x="11408" y="13884"/>
                  </a:lnTo>
                  <a:lnTo>
                    <a:pt x="11516" y="13694"/>
                  </a:lnTo>
                  <a:lnTo>
                    <a:pt x="11616" y="13500"/>
                  </a:lnTo>
                  <a:lnTo>
                    <a:pt x="11706" y="13300"/>
                  </a:lnTo>
                  <a:lnTo>
                    <a:pt x="11788" y="13094"/>
                  </a:lnTo>
                  <a:lnTo>
                    <a:pt x="11859" y="12885"/>
                  </a:lnTo>
                  <a:lnTo>
                    <a:pt x="11919" y="12671"/>
                  </a:lnTo>
                  <a:lnTo>
                    <a:pt x="11971" y="12452"/>
                  </a:lnTo>
                  <a:lnTo>
                    <a:pt x="12010" y="12229"/>
                  </a:lnTo>
                  <a:lnTo>
                    <a:pt x="12039" y="12003"/>
                  </a:lnTo>
                  <a:lnTo>
                    <a:pt x="12056" y="11775"/>
                  </a:lnTo>
                  <a:lnTo>
                    <a:pt x="12062" y="11542"/>
                  </a:lnTo>
                  <a:lnTo>
                    <a:pt x="12062" y="11040"/>
                  </a:lnTo>
                  <a:lnTo>
                    <a:pt x="12062" y="10036"/>
                  </a:lnTo>
                  <a:lnTo>
                    <a:pt x="12062" y="9534"/>
                  </a:lnTo>
                  <a:lnTo>
                    <a:pt x="12062" y="8029"/>
                  </a:lnTo>
                  <a:lnTo>
                    <a:pt x="12060" y="7952"/>
                  </a:lnTo>
                  <a:lnTo>
                    <a:pt x="12054" y="7875"/>
                  </a:lnTo>
                  <a:lnTo>
                    <a:pt x="12045" y="7800"/>
                  </a:lnTo>
                  <a:lnTo>
                    <a:pt x="12032" y="7726"/>
                  </a:lnTo>
                  <a:lnTo>
                    <a:pt x="12015" y="7653"/>
                  </a:lnTo>
                  <a:lnTo>
                    <a:pt x="11995" y="7581"/>
                  </a:lnTo>
                  <a:lnTo>
                    <a:pt x="11971" y="7511"/>
                  </a:lnTo>
                  <a:lnTo>
                    <a:pt x="11943" y="7443"/>
                  </a:lnTo>
                  <a:lnTo>
                    <a:pt x="11913" y="7377"/>
                  </a:lnTo>
                  <a:lnTo>
                    <a:pt x="11880" y="7311"/>
                  </a:lnTo>
                  <a:lnTo>
                    <a:pt x="11844" y="7248"/>
                  </a:lnTo>
                  <a:lnTo>
                    <a:pt x="11805" y="7187"/>
                  </a:lnTo>
                  <a:lnTo>
                    <a:pt x="11762" y="7129"/>
                  </a:lnTo>
                  <a:lnTo>
                    <a:pt x="11717" y="7072"/>
                  </a:lnTo>
                  <a:lnTo>
                    <a:pt x="11670" y="7016"/>
                  </a:lnTo>
                  <a:lnTo>
                    <a:pt x="11621" y="6964"/>
                  </a:lnTo>
                  <a:lnTo>
                    <a:pt x="11568" y="6915"/>
                  </a:lnTo>
                  <a:lnTo>
                    <a:pt x="11513" y="6868"/>
                  </a:lnTo>
                  <a:lnTo>
                    <a:pt x="11456" y="6823"/>
                  </a:lnTo>
                  <a:lnTo>
                    <a:pt x="11398" y="6780"/>
                  </a:lnTo>
                  <a:lnTo>
                    <a:pt x="11336" y="6741"/>
                  </a:lnTo>
                  <a:lnTo>
                    <a:pt x="11273" y="6705"/>
                  </a:lnTo>
                  <a:lnTo>
                    <a:pt x="11208" y="6672"/>
                  </a:lnTo>
                  <a:lnTo>
                    <a:pt x="11141" y="6642"/>
                  </a:lnTo>
                  <a:lnTo>
                    <a:pt x="11073" y="6615"/>
                  </a:lnTo>
                  <a:lnTo>
                    <a:pt x="11003" y="6592"/>
                  </a:lnTo>
                  <a:lnTo>
                    <a:pt x="10931" y="6571"/>
                  </a:lnTo>
                  <a:lnTo>
                    <a:pt x="10858" y="6555"/>
                  </a:lnTo>
                  <a:lnTo>
                    <a:pt x="10783" y="6541"/>
                  </a:lnTo>
                  <a:lnTo>
                    <a:pt x="10708" y="6532"/>
                  </a:lnTo>
                  <a:lnTo>
                    <a:pt x="10632" y="6526"/>
                  </a:lnTo>
                  <a:lnTo>
                    <a:pt x="10554" y="6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06">
              <a:extLst>
                <a:ext uri="{FF2B5EF4-FFF2-40B4-BE49-F238E27FC236}">
                  <a16:creationId xmlns:a16="http://schemas.microsoft.com/office/drawing/2014/main" id="{A5DF3C6F-585B-46D1-A315-688B0E6B9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2474913"/>
              <a:ext cx="85725" cy="128588"/>
            </a:xfrm>
            <a:custGeom>
              <a:avLst/>
              <a:gdLst>
                <a:gd name="T0" fmla="*/ 902 w 2010"/>
                <a:gd name="T1" fmla="*/ 5 h 3011"/>
                <a:gd name="T2" fmla="*/ 754 w 2010"/>
                <a:gd name="T3" fmla="*/ 33 h 3011"/>
                <a:gd name="T4" fmla="*/ 614 w 2010"/>
                <a:gd name="T5" fmla="*/ 80 h 3011"/>
                <a:gd name="T6" fmla="*/ 484 w 2010"/>
                <a:gd name="T7" fmla="*/ 146 h 3011"/>
                <a:gd name="T8" fmla="*/ 366 w 2010"/>
                <a:gd name="T9" fmla="*/ 229 h 3011"/>
                <a:gd name="T10" fmla="*/ 261 w 2010"/>
                <a:gd name="T11" fmla="*/ 330 h 3011"/>
                <a:gd name="T12" fmla="*/ 172 w 2010"/>
                <a:gd name="T13" fmla="*/ 443 h 3011"/>
                <a:gd name="T14" fmla="*/ 99 w 2010"/>
                <a:gd name="T15" fmla="*/ 569 h 3011"/>
                <a:gd name="T16" fmla="*/ 45 w 2010"/>
                <a:gd name="T17" fmla="*/ 706 h 3011"/>
                <a:gd name="T18" fmla="*/ 11 w 2010"/>
                <a:gd name="T19" fmla="*/ 852 h 3011"/>
                <a:gd name="T20" fmla="*/ 0 w 2010"/>
                <a:gd name="T21" fmla="*/ 1004 h 3011"/>
                <a:gd name="T22" fmla="*/ 4 w 2010"/>
                <a:gd name="T23" fmla="*/ 1096 h 3011"/>
                <a:gd name="T24" fmla="*/ 16 w 2010"/>
                <a:gd name="T25" fmla="*/ 1202 h 3011"/>
                <a:gd name="T26" fmla="*/ 44 w 2010"/>
                <a:gd name="T27" fmla="*/ 1358 h 3011"/>
                <a:gd name="T28" fmla="*/ 104 w 2010"/>
                <a:gd name="T29" fmla="*/ 1617 h 3011"/>
                <a:gd name="T30" fmla="*/ 183 w 2010"/>
                <a:gd name="T31" fmla="*/ 1892 h 3011"/>
                <a:gd name="T32" fmla="*/ 272 w 2010"/>
                <a:gd name="T33" fmla="*/ 2168 h 3011"/>
                <a:gd name="T34" fmla="*/ 361 w 2010"/>
                <a:gd name="T35" fmla="*/ 2414 h 3011"/>
                <a:gd name="T36" fmla="*/ 417 w 2010"/>
                <a:gd name="T37" fmla="*/ 2545 h 3011"/>
                <a:gd name="T38" fmla="*/ 462 w 2010"/>
                <a:gd name="T39" fmla="*/ 2636 h 3011"/>
                <a:gd name="T40" fmla="*/ 511 w 2010"/>
                <a:gd name="T41" fmla="*/ 2719 h 3011"/>
                <a:gd name="T42" fmla="*/ 567 w 2010"/>
                <a:gd name="T43" fmla="*/ 2795 h 3011"/>
                <a:gd name="T44" fmla="*/ 626 w 2010"/>
                <a:gd name="T45" fmla="*/ 2860 h 3011"/>
                <a:gd name="T46" fmla="*/ 693 w 2010"/>
                <a:gd name="T47" fmla="*/ 2916 h 3011"/>
                <a:gd name="T48" fmla="*/ 767 w 2010"/>
                <a:gd name="T49" fmla="*/ 2959 h 3011"/>
                <a:gd name="T50" fmla="*/ 849 w 2010"/>
                <a:gd name="T51" fmla="*/ 2990 h 3011"/>
                <a:gd name="T52" fmla="*/ 940 w 2010"/>
                <a:gd name="T53" fmla="*/ 3007 h 3011"/>
                <a:gd name="T54" fmla="*/ 1041 w 2010"/>
                <a:gd name="T55" fmla="*/ 3010 h 3011"/>
                <a:gd name="T56" fmla="*/ 1141 w 2010"/>
                <a:gd name="T57" fmla="*/ 2997 h 3011"/>
                <a:gd name="T58" fmla="*/ 1229 w 2010"/>
                <a:gd name="T59" fmla="*/ 2971 h 3011"/>
                <a:gd name="T60" fmla="*/ 1307 w 2010"/>
                <a:gd name="T61" fmla="*/ 2932 h 3011"/>
                <a:gd name="T62" fmla="*/ 1375 w 2010"/>
                <a:gd name="T63" fmla="*/ 2881 h 3011"/>
                <a:gd name="T64" fmla="*/ 1436 w 2010"/>
                <a:gd name="T65" fmla="*/ 2820 h 3011"/>
                <a:gd name="T66" fmla="*/ 1489 w 2010"/>
                <a:gd name="T67" fmla="*/ 2747 h 3011"/>
                <a:gd name="T68" fmla="*/ 1538 w 2010"/>
                <a:gd name="T69" fmla="*/ 2667 h 3011"/>
                <a:gd name="T70" fmla="*/ 1582 w 2010"/>
                <a:gd name="T71" fmla="*/ 2580 h 3011"/>
                <a:gd name="T72" fmla="*/ 1623 w 2010"/>
                <a:gd name="T73" fmla="*/ 2484 h 3011"/>
                <a:gd name="T74" fmla="*/ 1708 w 2010"/>
                <a:gd name="T75" fmla="*/ 2263 h 3011"/>
                <a:gd name="T76" fmla="*/ 1799 w 2010"/>
                <a:gd name="T77" fmla="*/ 1990 h 3011"/>
                <a:gd name="T78" fmla="*/ 1883 w 2010"/>
                <a:gd name="T79" fmla="*/ 1711 h 3011"/>
                <a:gd name="T80" fmla="*/ 1949 w 2010"/>
                <a:gd name="T81" fmla="*/ 1444 h 3011"/>
                <a:gd name="T82" fmla="*/ 1988 w 2010"/>
                <a:gd name="T83" fmla="*/ 1240 h 3011"/>
                <a:gd name="T84" fmla="*/ 2003 w 2010"/>
                <a:gd name="T85" fmla="*/ 1132 h 3011"/>
                <a:gd name="T86" fmla="*/ 2009 w 2010"/>
                <a:gd name="T87" fmla="*/ 1033 h 3011"/>
                <a:gd name="T88" fmla="*/ 2005 w 2010"/>
                <a:gd name="T89" fmla="*/ 902 h 3011"/>
                <a:gd name="T90" fmla="*/ 1978 w 2010"/>
                <a:gd name="T91" fmla="*/ 753 h 3011"/>
                <a:gd name="T92" fmla="*/ 1931 w 2010"/>
                <a:gd name="T93" fmla="*/ 614 h 3011"/>
                <a:gd name="T94" fmla="*/ 1864 w 2010"/>
                <a:gd name="T95" fmla="*/ 484 h 3011"/>
                <a:gd name="T96" fmla="*/ 1780 w 2010"/>
                <a:gd name="T97" fmla="*/ 366 h 3011"/>
                <a:gd name="T98" fmla="*/ 1680 w 2010"/>
                <a:gd name="T99" fmla="*/ 261 h 3011"/>
                <a:gd name="T100" fmla="*/ 1567 w 2010"/>
                <a:gd name="T101" fmla="*/ 172 h 3011"/>
                <a:gd name="T102" fmla="*/ 1440 w 2010"/>
                <a:gd name="T103" fmla="*/ 100 h 3011"/>
                <a:gd name="T104" fmla="*/ 1304 w 2010"/>
                <a:gd name="T105" fmla="*/ 46 h 3011"/>
                <a:gd name="T106" fmla="*/ 1158 w 2010"/>
                <a:gd name="T107" fmla="*/ 11 h 3011"/>
                <a:gd name="T108" fmla="*/ 1005 w 2010"/>
                <a:gd name="T109" fmla="*/ 0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0" h="3011">
                  <a:moveTo>
                    <a:pt x="1005" y="0"/>
                  </a:moveTo>
                  <a:lnTo>
                    <a:pt x="953" y="1"/>
                  </a:lnTo>
                  <a:lnTo>
                    <a:pt x="902" y="5"/>
                  </a:lnTo>
                  <a:lnTo>
                    <a:pt x="852" y="11"/>
                  </a:lnTo>
                  <a:lnTo>
                    <a:pt x="803" y="21"/>
                  </a:lnTo>
                  <a:lnTo>
                    <a:pt x="754" y="33"/>
                  </a:lnTo>
                  <a:lnTo>
                    <a:pt x="706" y="46"/>
                  </a:lnTo>
                  <a:lnTo>
                    <a:pt x="659" y="62"/>
                  </a:lnTo>
                  <a:lnTo>
                    <a:pt x="614" y="80"/>
                  </a:lnTo>
                  <a:lnTo>
                    <a:pt x="570" y="100"/>
                  </a:lnTo>
                  <a:lnTo>
                    <a:pt x="526" y="122"/>
                  </a:lnTo>
                  <a:lnTo>
                    <a:pt x="484" y="146"/>
                  </a:lnTo>
                  <a:lnTo>
                    <a:pt x="443" y="172"/>
                  </a:lnTo>
                  <a:lnTo>
                    <a:pt x="404" y="200"/>
                  </a:lnTo>
                  <a:lnTo>
                    <a:pt x="366" y="229"/>
                  </a:lnTo>
                  <a:lnTo>
                    <a:pt x="330" y="261"/>
                  </a:lnTo>
                  <a:lnTo>
                    <a:pt x="294" y="294"/>
                  </a:lnTo>
                  <a:lnTo>
                    <a:pt x="261" y="330"/>
                  </a:lnTo>
                  <a:lnTo>
                    <a:pt x="229" y="366"/>
                  </a:lnTo>
                  <a:lnTo>
                    <a:pt x="200" y="404"/>
                  </a:lnTo>
                  <a:lnTo>
                    <a:pt x="172" y="443"/>
                  </a:lnTo>
                  <a:lnTo>
                    <a:pt x="146" y="484"/>
                  </a:lnTo>
                  <a:lnTo>
                    <a:pt x="121" y="526"/>
                  </a:lnTo>
                  <a:lnTo>
                    <a:pt x="99" y="569"/>
                  </a:lnTo>
                  <a:lnTo>
                    <a:pt x="79" y="614"/>
                  </a:lnTo>
                  <a:lnTo>
                    <a:pt x="61" y="659"/>
                  </a:lnTo>
                  <a:lnTo>
                    <a:pt x="45" y="706"/>
                  </a:lnTo>
                  <a:lnTo>
                    <a:pt x="31" y="753"/>
                  </a:lnTo>
                  <a:lnTo>
                    <a:pt x="20" y="802"/>
                  </a:lnTo>
                  <a:lnTo>
                    <a:pt x="11" y="852"/>
                  </a:lnTo>
                  <a:lnTo>
                    <a:pt x="5" y="902"/>
                  </a:lnTo>
                  <a:lnTo>
                    <a:pt x="1" y="953"/>
                  </a:lnTo>
                  <a:lnTo>
                    <a:pt x="0" y="1004"/>
                  </a:lnTo>
                  <a:lnTo>
                    <a:pt x="0" y="1033"/>
                  </a:lnTo>
                  <a:lnTo>
                    <a:pt x="2" y="1064"/>
                  </a:lnTo>
                  <a:lnTo>
                    <a:pt x="4" y="1096"/>
                  </a:lnTo>
                  <a:lnTo>
                    <a:pt x="7" y="1131"/>
                  </a:lnTo>
                  <a:lnTo>
                    <a:pt x="12" y="1166"/>
                  </a:lnTo>
                  <a:lnTo>
                    <a:pt x="16" y="1202"/>
                  </a:lnTo>
                  <a:lnTo>
                    <a:pt x="22" y="1239"/>
                  </a:lnTo>
                  <a:lnTo>
                    <a:pt x="29" y="1278"/>
                  </a:lnTo>
                  <a:lnTo>
                    <a:pt x="44" y="1358"/>
                  </a:lnTo>
                  <a:lnTo>
                    <a:pt x="61" y="1442"/>
                  </a:lnTo>
                  <a:lnTo>
                    <a:pt x="82" y="1528"/>
                  </a:lnTo>
                  <a:lnTo>
                    <a:pt x="104" y="1617"/>
                  </a:lnTo>
                  <a:lnTo>
                    <a:pt x="128" y="1708"/>
                  </a:lnTo>
                  <a:lnTo>
                    <a:pt x="156" y="1800"/>
                  </a:lnTo>
                  <a:lnTo>
                    <a:pt x="183" y="1892"/>
                  </a:lnTo>
                  <a:lnTo>
                    <a:pt x="212" y="1986"/>
                  </a:lnTo>
                  <a:lnTo>
                    <a:pt x="242" y="2078"/>
                  </a:lnTo>
                  <a:lnTo>
                    <a:pt x="272" y="2168"/>
                  </a:lnTo>
                  <a:lnTo>
                    <a:pt x="303" y="2258"/>
                  </a:lnTo>
                  <a:lnTo>
                    <a:pt x="335" y="2345"/>
                  </a:lnTo>
                  <a:lnTo>
                    <a:pt x="361" y="2414"/>
                  </a:lnTo>
                  <a:lnTo>
                    <a:pt x="388" y="2480"/>
                  </a:lnTo>
                  <a:lnTo>
                    <a:pt x="402" y="2513"/>
                  </a:lnTo>
                  <a:lnTo>
                    <a:pt x="417" y="2545"/>
                  </a:lnTo>
                  <a:lnTo>
                    <a:pt x="431" y="2576"/>
                  </a:lnTo>
                  <a:lnTo>
                    <a:pt x="446" y="2606"/>
                  </a:lnTo>
                  <a:lnTo>
                    <a:pt x="462" y="2636"/>
                  </a:lnTo>
                  <a:lnTo>
                    <a:pt x="478" y="2664"/>
                  </a:lnTo>
                  <a:lnTo>
                    <a:pt x="494" y="2692"/>
                  </a:lnTo>
                  <a:lnTo>
                    <a:pt x="511" y="2719"/>
                  </a:lnTo>
                  <a:lnTo>
                    <a:pt x="530" y="2745"/>
                  </a:lnTo>
                  <a:lnTo>
                    <a:pt x="548" y="2770"/>
                  </a:lnTo>
                  <a:lnTo>
                    <a:pt x="567" y="2795"/>
                  </a:lnTo>
                  <a:lnTo>
                    <a:pt x="586" y="2818"/>
                  </a:lnTo>
                  <a:lnTo>
                    <a:pt x="606" y="2840"/>
                  </a:lnTo>
                  <a:lnTo>
                    <a:pt x="626" y="2860"/>
                  </a:lnTo>
                  <a:lnTo>
                    <a:pt x="648" y="2880"/>
                  </a:lnTo>
                  <a:lnTo>
                    <a:pt x="670" y="2898"/>
                  </a:lnTo>
                  <a:lnTo>
                    <a:pt x="693" y="2916"/>
                  </a:lnTo>
                  <a:lnTo>
                    <a:pt x="717" y="2931"/>
                  </a:lnTo>
                  <a:lnTo>
                    <a:pt x="742" y="2946"/>
                  </a:lnTo>
                  <a:lnTo>
                    <a:pt x="767" y="2959"/>
                  </a:lnTo>
                  <a:lnTo>
                    <a:pt x="793" y="2971"/>
                  </a:lnTo>
                  <a:lnTo>
                    <a:pt x="821" y="2981"/>
                  </a:lnTo>
                  <a:lnTo>
                    <a:pt x="849" y="2990"/>
                  </a:lnTo>
                  <a:lnTo>
                    <a:pt x="878" y="2997"/>
                  </a:lnTo>
                  <a:lnTo>
                    <a:pt x="909" y="3003"/>
                  </a:lnTo>
                  <a:lnTo>
                    <a:pt x="940" y="3007"/>
                  </a:lnTo>
                  <a:lnTo>
                    <a:pt x="972" y="3010"/>
                  </a:lnTo>
                  <a:lnTo>
                    <a:pt x="1005" y="3011"/>
                  </a:lnTo>
                  <a:lnTo>
                    <a:pt x="1041" y="3010"/>
                  </a:lnTo>
                  <a:lnTo>
                    <a:pt x="1075" y="3007"/>
                  </a:lnTo>
                  <a:lnTo>
                    <a:pt x="1109" y="3003"/>
                  </a:lnTo>
                  <a:lnTo>
                    <a:pt x="1141" y="2997"/>
                  </a:lnTo>
                  <a:lnTo>
                    <a:pt x="1172" y="2990"/>
                  </a:lnTo>
                  <a:lnTo>
                    <a:pt x="1201" y="2981"/>
                  </a:lnTo>
                  <a:lnTo>
                    <a:pt x="1229" y="2971"/>
                  </a:lnTo>
                  <a:lnTo>
                    <a:pt x="1256" y="2960"/>
                  </a:lnTo>
                  <a:lnTo>
                    <a:pt x="1281" y="2947"/>
                  </a:lnTo>
                  <a:lnTo>
                    <a:pt x="1307" y="2932"/>
                  </a:lnTo>
                  <a:lnTo>
                    <a:pt x="1331" y="2916"/>
                  </a:lnTo>
                  <a:lnTo>
                    <a:pt x="1354" y="2899"/>
                  </a:lnTo>
                  <a:lnTo>
                    <a:pt x="1375" y="2881"/>
                  </a:lnTo>
                  <a:lnTo>
                    <a:pt x="1396" y="2862"/>
                  </a:lnTo>
                  <a:lnTo>
                    <a:pt x="1416" y="2841"/>
                  </a:lnTo>
                  <a:lnTo>
                    <a:pt x="1436" y="2820"/>
                  </a:lnTo>
                  <a:lnTo>
                    <a:pt x="1454" y="2797"/>
                  </a:lnTo>
                  <a:lnTo>
                    <a:pt x="1472" y="2772"/>
                  </a:lnTo>
                  <a:lnTo>
                    <a:pt x="1489" y="2747"/>
                  </a:lnTo>
                  <a:lnTo>
                    <a:pt x="1507" y="2722"/>
                  </a:lnTo>
                  <a:lnTo>
                    <a:pt x="1523" y="2695"/>
                  </a:lnTo>
                  <a:lnTo>
                    <a:pt x="1538" y="2667"/>
                  </a:lnTo>
                  <a:lnTo>
                    <a:pt x="1554" y="2639"/>
                  </a:lnTo>
                  <a:lnTo>
                    <a:pt x="1568" y="2610"/>
                  </a:lnTo>
                  <a:lnTo>
                    <a:pt x="1582" y="2580"/>
                  </a:lnTo>
                  <a:lnTo>
                    <a:pt x="1596" y="2549"/>
                  </a:lnTo>
                  <a:lnTo>
                    <a:pt x="1610" y="2517"/>
                  </a:lnTo>
                  <a:lnTo>
                    <a:pt x="1623" y="2484"/>
                  </a:lnTo>
                  <a:lnTo>
                    <a:pt x="1649" y="2418"/>
                  </a:lnTo>
                  <a:lnTo>
                    <a:pt x="1675" y="2350"/>
                  </a:lnTo>
                  <a:lnTo>
                    <a:pt x="1708" y="2263"/>
                  </a:lnTo>
                  <a:lnTo>
                    <a:pt x="1739" y="2173"/>
                  </a:lnTo>
                  <a:lnTo>
                    <a:pt x="1769" y="2082"/>
                  </a:lnTo>
                  <a:lnTo>
                    <a:pt x="1799" y="1990"/>
                  </a:lnTo>
                  <a:lnTo>
                    <a:pt x="1828" y="1896"/>
                  </a:lnTo>
                  <a:lnTo>
                    <a:pt x="1856" y="1803"/>
                  </a:lnTo>
                  <a:lnTo>
                    <a:pt x="1883" y="1711"/>
                  </a:lnTo>
                  <a:lnTo>
                    <a:pt x="1907" y="1620"/>
                  </a:lnTo>
                  <a:lnTo>
                    <a:pt x="1929" y="1531"/>
                  </a:lnTo>
                  <a:lnTo>
                    <a:pt x="1949" y="1444"/>
                  </a:lnTo>
                  <a:lnTo>
                    <a:pt x="1967" y="1359"/>
                  </a:lnTo>
                  <a:lnTo>
                    <a:pt x="1982" y="1279"/>
                  </a:lnTo>
                  <a:lnTo>
                    <a:pt x="1988" y="1240"/>
                  </a:lnTo>
                  <a:lnTo>
                    <a:pt x="1994" y="1203"/>
                  </a:lnTo>
                  <a:lnTo>
                    <a:pt x="1998" y="1167"/>
                  </a:lnTo>
                  <a:lnTo>
                    <a:pt x="2003" y="1132"/>
                  </a:lnTo>
                  <a:lnTo>
                    <a:pt x="2006" y="1097"/>
                  </a:lnTo>
                  <a:lnTo>
                    <a:pt x="2008" y="1064"/>
                  </a:lnTo>
                  <a:lnTo>
                    <a:pt x="2009" y="1033"/>
                  </a:lnTo>
                  <a:lnTo>
                    <a:pt x="2010" y="1004"/>
                  </a:lnTo>
                  <a:lnTo>
                    <a:pt x="2009" y="953"/>
                  </a:lnTo>
                  <a:lnTo>
                    <a:pt x="2005" y="902"/>
                  </a:lnTo>
                  <a:lnTo>
                    <a:pt x="1998" y="852"/>
                  </a:lnTo>
                  <a:lnTo>
                    <a:pt x="1990" y="802"/>
                  </a:lnTo>
                  <a:lnTo>
                    <a:pt x="1978" y="753"/>
                  </a:lnTo>
                  <a:lnTo>
                    <a:pt x="1965" y="706"/>
                  </a:lnTo>
                  <a:lnTo>
                    <a:pt x="1949" y="659"/>
                  </a:lnTo>
                  <a:lnTo>
                    <a:pt x="1931" y="614"/>
                  </a:lnTo>
                  <a:lnTo>
                    <a:pt x="1911" y="569"/>
                  </a:lnTo>
                  <a:lnTo>
                    <a:pt x="1889" y="526"/>
                  </a:lnTo>
                  <a:lnTo>
                    <a:pt x="1864" y="484"/>
                  </a:lnTo>
                  <a:lnTo>
                    <a:pt x="1838" y="443"/>
                  </a:lnTo>
                  <a:lnTo>
                    <a:pt x="1810" y="404"/>
                  </a:lnTo>
                  <a:lnTo>
                    <a:pt x="1780" y="366"/>
                  </a:lnTo>
                  <a:lnTo>
                    <a:pt x="1749" y="330"/>
                  </a:lnTo>
                  <a:lnTo>
                    <a:pt x="1716" y="294"/>
                  </a:lnTo>
                  <a:lnTo>
                    <a:pt x="1680" y="261"/>
                  </a:lnTo>
                  <a:lnTo>
                    <a:pt x="1644" y="229"/>
                  </a:lnTo>
                  <a:lnTo>
                    <a:pt x="1606" y="200"/>
                  </a:lnTo>
                  <a:lnTo>
                    <a:pt x="1567" y="172"/>
                  </a:lnTo>
                  <a:lnTo>
                    <a:pt x="1526" y="146"/>
                  </a:lnTo>
                  <a:lnTo>
                    <a:pt x="1484" y="122"/>
                  </a:lnTo>
                  <a:lnTo>
                    <a:pt x="1440" y="100"/>
                  </a:lnTo>
                  <a:lnTo>
                    <a:pt x="1396" y="80"/>
                  </a:lnTo>
                  <a:lnTo>
                    <a:pt x="1351" y="62"/>
                  </a:lnTo>
                  <a:lnTo>
                    <a:pt x="1304" y="46"/>
                  </a:lnTo>
                  <a:lnTo>
                    <a:pt x="1256" y="33"/>
                  </a:lnTo>
                  <a:lnTo>
                    <a:pt x="1207" y="21"/>
                  </a:lnTo>
                  <a:lnTo>
                    <a:pt x="1158" y="11"/>
                  </a:lnTo>
                  <a:lnTo>
                    <a:pt x="1108" y="5"/>
                  </a:lnTo>
                  <a:lnTo>
                    <a:pt x="1056" y="1"/>
                  </a:lnTo>
                  <a:lnTo>
                    <a:pt x="10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2" name="Freeform 266">
            <a:extLst>
              <a:ext uri="{FF2B5EF4-FFF2-40B4-BE49-F238E27FC236}">
                <a16:creationId xmlns:a16="http://schemas.microsoft.com/office/drawing/2014/main" id="{A77DD32C-469C-47BF-98D6-328739EF3D8E}"/>
              </a:ext>
            </a:extLst>
          </p:cNvPr>
          <p:cNvSpPr>
            <a:spLocks noEditPoints="1"/>
          </p:cNvSpPr>
          <p:nvPr/>
        </p:nvSpPr>
        <p:spPr bwMode="auto">
          <a:xfrm>
            <a:off x="8568804" y="3211744"/>
            <a:ext cx="594852" cy="593485"/>
          </a:xfrm>
          <a:custGeom>
            <a:avLst/>
            <a:gdLst>
              <a:gd name="T0" fmla="*/ 15050 w 16095"/>
              <a:gd name="T1" fmla="*/ 7221 h 16058"/>
              <a:gd name="T2" fmla="*/ 14924 w 16095"/>
              <a:gd name="T3" fmla="*/ 7397 h 16058"/>
              <a:gd name="T4" fmla="*/ 14736 w 16095"/>
              <a:gd name="T5" fmla="*/ 7505 h 16058"/>
              <a:gd name="T6" fmla="*/ 13077 w 16095"/>
              <a:gd name="T7" fmla="*/ 4015 h 16058"/>
              <a:gd name="T8" fmla="*/ 13328 w 16095"/>
              <a:gd name="T9" fmla="*/ 4081 h 16058"/>
              <a:gd name="T10" fmla="*/ 15001 w 16095"/>
              <a:gd name="T11" fmla="*/ 6239 h 16058"/>
              <a:gd name="T12" fmla="*/ 15074 w 16095"/>
              <a:gd name="T13" fmla="*/ 6403 h 16058"/>
              <a:gd name="T14" fmla="*/ 10562 w 16095"/>
              <a:gd name="T15" fmla="*/ 15054 h 16058"/>
              <a:gd name="T16" fmla="*/ 10523 w 16095"/>
              <a:gd name="T17" fmla="*/ 9841 h 16058"/>
              <a:gd name="T18" fmla="*/ 10397 w 16095"/>
              <a:gd name="T19" fmla="*/ 9665 h 16058"/>
              <a:gd name="T20" fmla="*/ 10209 w 16095"/>
              <a:gd name="T21" fmla="*/ 9557 h 16058"/>
              <a:gd name="T22" fmla="*/ 6236 w 16095"/>
              <a:gd name="T23" fmla="*/ 9537 h 16058"/>
              <a:gd name="T24" fmla="*/ 6027 w 16095"/>
              <a:gd name="T25" fmla="*/ 9607 h 16058"/>
              <a:gd name="T26" fmla="*/ 5870 w 16095"/>
              <a:gd name="T27" fmla="*/ 9755 h 16058"/>
              <a:gd name="T28" fmla="*/ 5790 w 16095"/>
              <a:gd name="T29" fmla="*/ 9960 h 16058"/>
              <a:gd name="T30" fmla="*/ 10059 w 16095"/>
              <a:gd name="T31" fmla="*/ 15054 h 16058"/>
              <a:gd name="T32" fmla="*/ 1010 w 16095"/>
              <a:gd name="T33" fmla="*/ 6462 h 16058"/>
              <a:gd name="T34" fmla="*/ 1063 w 16095"/>
              <a:gd name="T35" fmla="*/ 6291 h 16058"/>
              <a:gd name="T36" fmla="*/ 2696 w 16095"/>
              <a:gd name="T37" fmla="*/ 4131 h 16058"/>
              <a:gd name="T38" fmla="*/ 2930 w 16095"/>
              <a:gd name="T39" fmla="*/ 4023 h 16058"/>
              <a:gd name="T40" fmla="*/ 1432 w 16095"/>
              <a:gd name="T41" fmla="*/ 7521 h 16058"/>
              <a:gd name="T42" fmla="*/ 1227 w 16095"/>
              <a:gd name="T43" fmla="*/ 7442 h 16058"/>
              <a:gd name="T44" fmla="*/ 1078 w 16095"/>
              <a:gd name="T45" fmla="*/ 7285 h 16058"/>
              <a:gd name="T46" fmla="*/ 1009 w 16095"/>
              <a:gd name="T47" fmla="*/ 7077 h 16058"/>
              <a:gd name="T48" fmla="*/ 9439 w 16095"/>
              <a:gd name="T49" fmla="*/ 4015 h 16058"/>
              <a:gd name="T50" fmla="*/ 5127 w 16095"/>
              <a:gd name="T51" fmla="*/ 7527 h 16058"/>
              <a:gd name="T52" fmla="*/ 13077 w 16095"/>
              <a:gd name="T53" fmla="*/ 1004 h 16058"/>
              <a:gd name="T54" fmla="*/ 14110 w 16095"/>
              <a:gd name="T55" fmla="*/ 3426 h 16058"/>
              <a:gd name="T56" fmla="*/ 14022 w 16095"/>
              <a:gd name="T57" fmla="*/ 658 h 16058"/>
              <a:gd name="T58" fmla="*/ 13788 w 16095"/>
              <a:gd name="T59" fmla="*/ 294 h 16058"/>
              <a:gd name="T60" fmla="*/ 13423 w 16095"/>
              <a:gd name="T61" fmla="*/ 61 h 16058"/>
              <a:gd name="T62" fmla="*/ 2967 w 16095"/>
              <a:gd name="T63" fmla="*/ 1 h 16058"/>
              <a:gd name="T64" fmla="*/ 2538 w 16095"/>
              <a:gd name="T65" fmla="*/ 121 h 16058"/>
              <a:gd name="T66" fmla="*/ 2212 w 16095"/>
              <a:gd name="T67" fmla="*/ 403 h 16058"/>
              <a:gd name="T68" fmla="*/ 2032 w 16095"/>
              <a:gd name="T69" fmla="*/ 802 h 16058"/>
              <a:gd name="T70" fmla="*/ 1906 w 16095"/>
              <a:gd name="T71" fmla="*/ 3503 h 16058"/>
              <a:gd name="T72" fmla="*/ 233 w 16095"/>
              <a:gd name="T73" fmla="*/ 5720 h 16058"/>
              <a:gd name="T74" fmla="*/ 110 w 16095"/>
              <a:gd name="T75" fmla="*/ 5962 h 16058"/>
              <a:gd name="T76" fmla="*/ 31 w 16095"/>
              <a:gd name="T77" fmla="*/ 6222 h 16058"/>
              <a:gd name="T78" fmla="*/ 0 w 16095"/>
              <a:gd name="T79" fmla="*/ 6493 h 16058"/>
              <a:gd name="T80" fmla="*/ 92 w 16095"/>
              <a:gd name="T81" fmla="*/ 7542 h 16058"/>
              <a:gd name="T82" fmla="*/ 443 w 16095"/>
              <a:gd name="T83" fmla="*/ 8089 h 16058"/>
              <a:gd name="T84" fmla="*/ 991 w 16095"/>
              <a:gd name="T85" fmla="*/ 8439 h 16058"/>
              <a:gd name="T86" fmla="*/ 1510 w 16095"/>
              <a:gd name="T87" fmla="*/ 15106 h 16058"/>
              <a:gd name="T88" fmla="*/ 1631 w 16095"/>
              <a:gd name="T89" fmla="*/ 15533 h 16058"/>
              <a:gd name="T90" fmla="*/ 1913 w 16095"/>
              <a:gd name="T91" fmla="*/ 15858 h 16058"/>
              <a:gd name="T92" fmla="*/ 2312 w 16095"/>
              <a:gd name="T93" fmla="*/ 16038 h 16058"/>
              <a:gd name="T94" fmla="*/ 13782 w 16095"/>
              <a:gd name="T95" fmla="*/ 16038 h 16058"/>
              <a:gd name="T96" fmla="*/ 14182 w 16095"/>
              <a:gd name="T97" fmla="*/ 15858 h 16058"/>
              <a:gd name="T98" fmla="*/ 14464 w 16095"/>
              <a:gd name="T99" fmla="*/ 15533 h 16058"/>
              <a:gd name="T100" fmla="*/ 14585 w 16095"/>
              <a:gd name="T101" fmla="*/ 15106 h 16058"/>
              <a:gd name="T102" fmla="*/ 15104 w 16095"/>
              <a:gd name="T103" fmla="*/ 8439 h 16058"/>
              <a:gd name="T104" fmla="*/ 15652 w 16095"/>
              <a:gd name="T105" fmla="*/ 8089 h 16058"/>
              <a:gd name="T106" fmla="*/ 16003 w 16095"/>
              <a:gd name="T107" fmla="*/ 7542 h 16058"/>
              <a:gd name="T108" fmla="*/ 16095 w 16095"/>
              <a:gd name="T109" fmla="*/ 6493 h 16058"/>
              <a:gd name="T110" fmla="*/ 16064 w 16095"/>
              <a:gd name="T111" fmla="*/ 6222 h 16058"/>
              <a:gd name="T112" fmla="*/ 15985 w 16095"/>
              <a:gd name="T113" fmla="*/ 5963 h 16058"/>
              <a:gd name="T114" fmla="*/ 15862 w 16095"/>
              <a:gd name="T115" fmla="*/ 5720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95" h="16058">
                <a:moveTo>
                  <a:pt x="15089" y="7025"/>
                </a:moveTo>
                <a:lnTo>
                  <a:pt x="15088" y="7051"/>
                </a:lnTo>
                <a:lnTo>
                  <a:pt x="15086" y="7077"/>
                </a:lnTo>
                <a:lnTo>
                  <a:pt x="15083" y="7102"/>
                </a:lnTo>
                <a:lnTo>
                  <a:pt x="15079" y="7127"/>
                </a:lnTo>
                <a:lnTo>
                  <a:pt x="15073" y="7151"/>
                </a:lnTo>
                <a:lnTo>
                  <a:pt x="15066" y="7175"/>
                </a:lnTo>
                <a:lnTo>
                  <a:pt x="15059" y="7198"/>
                </a:lnTo>
                <a:lnTo>
                  <a:pt x="15050" y="7221"/>
                </a:lnTo>
                <a:lnTo>
                  <a:pt x="15040" y="7243"/>
                </a:lnTo>
                <a:lnTo>
                  <a:pt x="15029" y="7264"/>
                </a:lnTo>
                <a:lnTo>
                  <a:pt x="15017" y="7285"/>
                </a:lnTo>
                <a:lnTo>
                  <a:pt x="15004" y="7306"/>
                </a:lnTo>
                <a:lnTo>
                  <a:pt x="14989" y="7325"/>
                </a:lnTo>
                <a:lnTo>
                  <a:pt x="14974" y="7345"/>
                </a:lnTo>
                <a:lnTo>
                  <a:pt x="14958" y="7363"/>
                </a:lnTo>
                <a:lnTo>
                  <a:pt x="14942" y="7381"/>
                </a:lnTo>
                <a:lnTo>
                  <a:pt x="14924" y="7397"/>
                </a:lnTo>
                <a:lnTo>
                  <a:pt x="14906" y="7413"/>
                </a:lnTo>
                <a:lnTo>
                  <a:pt x="14887" y="7428"/>
                </a:lnTo>
                <a:lnTo>
                  <a:pt x="14867" y="7442"/>
                </a:lnTo>
                <a:lnTo>
                  <a:pt x="14847" y="7455"/>
                </a:lnTo>
                <a:lnTo>
                  <a:pt x="14826" y="7467"/>
                </a:lnTo>
                <a:lnTo>
                  <a:pt x="14804" y="7478"/>
                </a:lnTo>
                <a:lnTo>
                  <a:pt x="14782" y="7488"/>
                </a:lnTo>
                <a:lnTo>
                  <a:pt x="14759" y="7497"/>
                </a:lnTo>
                <a:lnTo>
                  <a:pt x="14736" y="7505"/>
                </a:lnTo>
                <a:lnTo>
                  <a:pt x="14712" y="7511"/>
                </a:lnTo>
                <a:lnTo>
                  <a:pt x="14688" y="7517"/>
                </a:lnTo>
                <a:lnTo>
                  <a:pt x="14663" y="7521"/>
                </a:lnTo>
                <a:lnTo>
                  <a:pt x="14637" y="7524"/>
                </a:lnTo>
                <a:lnTo>
                  <a:pt x="14612" y="7526"/>
                </a:lnTo>
                <a:lnTo>
                  <a:pt x="14586" y="7527"/>
                </a:lnTo>
                <a:lnTo>
                  <a:pt x="13654" y="7527"/>
                </a:lnTo>
                <a:lnTo>
                  <a:pt x="11642" y="4015"/>
                </a:lnTo>
                <a:lnTo>
                  <a:pt x="13077" y="4015"/>
                </a:lnTo>
                <a:lnTo>
                  <a:pt x="13106" y="4016"/>
                </a:lnTo>
                <a:lnTo>
                  <a:pt x="13137" y="4018"/>
                </a:lnTo>
                <a:lnTo>
                  <a:pt x="13165" y="4023"/>
                </a:lnTo>
                <a:lnTo>
                  <a:pt x="13194" y="4029"/>
                </a:lnTo>
                <a:lnTo>
                  <a:pt x="13222" y="4036"/>
                </a:lnTo>
                <a:lnTo>
                  <a:pt x="13249" y="4045"/>
                </a:lnTo>
                <a:lnTo>
                  <a:pt x="13276" y="4056"/>
                </a:lnTo>
                <a:lnTo>
                  <a:pt x="13303" y="4068"/>
                </a:lnTo>
                <a:lnTo>
                  <a:pt x="13328" y="4081"/>
                </a:lnTo>
                <a:lnTo>
                  <a:pt x="13352" y="4096"/>
                </a:lnTo>
                <a:lnTo>
                  <a:pt x="13376" y="4113"/>
                </a:lnTo>
                <a:lnTo>
                  <a:pt x="13399" y="4131"/>
                </a:lnTo>
                <a:lnTo>
                  <a:pt x="13420" y="4150"/>
                </a:lnTo>
                <a:lnTo>
                  <a:pt x="13441" y="4170"/>
                </a:lnTo>
                <a:lnTo>
                  <a:pt x="13461" y="4192"/>
                </a:lnTo>
                <a:lnTo>
                  <a:pt x="13480" y="4215"/>
                </a:lnTo>
                <a:lnTo>
                  <a:pt x="14988" y="6222"/>
                </a:lnTo>
                <a:lnTo>
                  <a:pt x="15001" y="6239"/>
                </a:lnTo>
                <a:lnTo>
                  <a:pt x="15012" y="6256"/>
                </a:lnTo>
                <a:lnTo>
                  <a:pt x="15022" y="6274"/>
                </a:lnTo>
                <a:lnTo>
                  <a:pt x="15032" y="6291"/>
                </a:lnTo>
                <a:lnTo>
                  <a:pt x="15041" y="6309"/>
                </a:lnTo>
                <a:lnTo>
                  <a:pt x="15049" y="6327"/>
                </a:lnTo>
                <a:lnTo>
                  <a:pt x="15057" y="6346"/>
                </a:lnTo>
                <a:lnTo>
                  <a:pt x="15063" y="6365"/>
                </a:lnTo>
                <a:lnTo>
                  <a:pt x="15069" y="6384"/>
                </a:lnTo>
                <a:lnTo>
                  <a:pt x="15074" y="6403"/>
                </a:lnTo>
                <a:lnTo>
                  <a:pt x="15079" y="6423"/>
                </a:lnTo>
                <a:lnTo>
                  <a:pt x="15082" y="6443"/>
                </a:lnTo>
                <a:lnTo>
                  <a:pt x="15085" y="6462"/>
                </a:lnTo>
                <a:lnTo>
                  <a:pt x="15087" y="6483"/>
                </a:lnTo>
                <a:lnTo>
                  <a:pt x="15089" y="6503"/>
                </a:lnTo>
                <a:lnTo>
                  <a:pt x="15089" y="6524"/>
                </a:lnTo>
                <a:lnTo>
                  <a:pt x="15089" y="7025"/>
                </a:lnTo>
                <a:close/>
                <a:moveTo>
                  <a:pt x="13580" y="15054"/>
                </a:moveTo>
                <a:lnTo>
                  <a:pt x="10562" y="15054"/>
                </a:lnTo>
                <a:lnTo>
                  <a:pt x="10562" y="10036"/>
                </a:lnTo>
                <a:lnTo>
                  <a:pt x="10561" y="10010"/>
                </a:lnTo>
                <a:lnTo>
                  <a:pt x="10559" y="9985"/>
                </a:lnTo>
                <a:lnTo>
                  <a:pt x="10556" y="9960"/>
                </a:lnTo>
                <a:lnTo>
                  <a:pt x="10552" y="9935"/>
                </a:lnTo>
                <a:lnTo>
                  <a:pt x="10546" y="9911"/>
                </a:lnTo>
                <a:lnTo>
                  <a:pt x="10539" y="9887"/>
                </a:lnTo>
                <a:lnTo>
                  <a:pt x="10532" y="9864"/>
                </a:lnTo>
                <a:lnTo>
                  <a:pt x="10523" y="9841"/>
                </a:lnTo>
                <a:lnTo>
                  <a:pt x="10513" y="9818"/>
                </a:lnTo>
                <a:lnTo>
                  <a:pt x="10502" y="9797"/>
                </a:lnTo>
                <a:lnTo>
                  <a:pt x="10490" y="9776"/>
                </a:lnTo>
                <a:lnTo>
                  <a:pt x="10477" y="9755"/>
                </a:lnTo>
                <a:lnTo>
                  <a:pt x="10463" y="9736"/>
                </a:lnTo>
                <a:lnTo>
                  <a:pt x="10448" y="9717"/>
                </a:lnTo>
                <a:lnTo>
                  <a:pt x="10432" y="9699"/>
                </a:lnTo>
                <a:lnTo>
                  <a:pt x="10415" y="9681"/>
                </a:lnTo>
                <a:lnTo>
                  <a:pt x="10397" y="9665"/>
                </a:lnTo>
                <a:lnTo>
                  <a:pt x="10379" y="9649"/>
                </a:lnTo>
                <a:lnTo>
                  <a:pt x="10360" y="9634"/>
                </a:lnTo>
                <a:lnTo>
                  <a:pt x="10340" y="9620"/>
                </a:lnTo>
                <a:lnTo>
                  <a:pt x="10320" y="9607"/>
                </a:lnTo>
                <a:lnTo>
                  <a:pt x="10299" y="9595"/>
                </a:lnTo>
                <a:lnTo>
                  <a:pt x="10278" y="9584"/>
                </a:lnTo>
                <a:lnTo>
                  <a:pt x="10256" y="9574"/>
                </a:lnTo>
                <a:lnTo>
                  <a:pt x="10232" y="9565"/>
                </a:lnTo>
                <a:lnTo>
                  <a:pt x="10209" y="9557"/>
                </a:lnTo>
                <a:lnTo>
                  <a:pt x="10185" y="9550"/>
                </a:lnTo>
                <a:lnTo>
                  <a:pt x="10161" y="9544"/>
                </a:lnTo>
                <a:lnTo>
                  <a:pt x="10136" y="9540"/>
                </a:lnTo>
                <a:lnTo>
                  <a:pt x="10111" y="9537"/>
                </a:lnTo>
                <a:lnTo>
                  <a:pt x="10086" y="9535"/>
                </a:lnTo>
                <a:lnTo>
                  <a:pt x="10059" y="9534"/>
                </a:lnTo>
                <a:lnTo>
                  <a:pt x="6287" y="9534"/>
                </a:lnTo>
                <a:lnTo>
                  <a:pt x="6261" y="9535"/>
                </a:lnTo>
                <a:lnTo>
                  <a:pt x="6236" y="9537"/>
                </a:lnTo>
                <a:lnTo>
                  <a:pt x="6211" y="9540"/>
                </a:lnTo>
                <a:lnTo>
                  <a:pt x="6186" y="9544"/>
                </a:lnTo>
                <a:lnTo>
                  <a:pt x="6161" y="9550"/>
                </a:lnTo>
                <a:lnTo>
                  <a:pt x="6137" y="9557"/>
                </a:lnTo>
                <a:lnTo>
                  <a:pt x="6114" y="9565"/>
                </a:lnTo>
                <a:lnTo>
                  <a:pt x="6091" y="9574"/>
                </a:lnTo>
                <a:lnTo>
                  <a:pt x="6069" y="9584"/>
                </a:lnTo>
                <a:lnTo>
                  <a:pt x="6048" y="9595"/>
                </a:lnTo>
                <a:lnTo>
                  <a:pt x="6027" y="9607"/>
                </a:lnTo>
                <a:lnTo>
                  <a:pt x="6005" y="9620"/>
                </a:lnTo>
                <a:lnTo>
                  <a:pt x="5986" y="9634"/>
                </a:lnTo>
                <a:lnTo>
                  <a:pt x="5967" y="9649"/>
                </a:lnTo>
                <a:lnTo>
                  <a:pt x="5949" y="9665"/>
                </a:lnTo>
                <a:lnTo>
                  <a:pt x="5931" y="9681"/>
                </a:lnTo>
                <a:lnTo>
                  <a:pt x="5915" y="9699"/>
                </a:lnTo>
                <a:lnTo>
                  <a:pt x="5899" y="9717"/>
                </a:lnTo>
                <a:lnTo>
                  <a:pt x="5884" y="9736"/>
                </a:lnTo>
                <a:lnTo>
                  <a:pt x="5870" y="9755"/>
                </a:lnTo>
                <a:lnTo>
                  <a:pt x="5857" y="9776"/>
                </a:lnTo>
                <a:lnTo>
                  <a:pt x="5844" y="9797"/>
                </a:lnTo>
                <a:lnTo>
                  <a:pt x="5833" y="9818"/>
                </a:lnTo>
                <a:lnTo>
                  <a:pt x="5823" y="9841"/>
                </a:lnTo>
                <a:lnTo>
                  <a:pt x="5814" y="9864"/>
                </a:lnTo>
                <a:lnTo>
                  <a:pt x="5806" y="9887"/>
                </a:lnTo>
                <a:lnTo>
                  <a:pt x="5800" y="9911"/>
                </a:lnTo>
                <a:lnTo>
                  <a:pt x="5794" y="9935"/>
                </a:lnTo>
                <a:lnTo>
                  <a:pt x="5790" y="9960"/>
                </a:lnTo>
                <a:lnTo>
                  <a:pt x="5787" y="9985"/>
                </a:lnTo>
                <a:lnTo>
                  <a:pt x="5785" y="10010"/>
                </a:lnTo>
                <a:lnTo>
                  <a:pt x="5784" y="10036"/>
                </a:lnTo>
                <a:lnTo>
                  <a:pt x="5784" y="15054"/>
                </a:lnTo>
                <a:lnTo>
                  <a:pt x="2515" y="15054"/>
                </a:lnTo>
                <a:lnTo>
                  <a:pt x="2515" y="8531"/>
                </a:lnTo>
                <a:lnTo>
                  <a:pt x="13580" y="8531"/>
                </a:lnTo>
                <a:lnTo>
                  <a:pt x="13580" y="15054"/>
                </a:lnTo>
                <a:close/>
                <a:moveTo>
                  <a:pt x="10059" y="15054"/>
                </a:moveTo>
                <a:lnTo>
                  <a:pt x="6287" y="15054"/>
                </a:lnTo>
                <a:lnTo>
                  <a:pt x="6287" y="10036"/>
                </a:lnTo>
                <a:lnTo>
                  <a:pt x="10059" y="10036"/>
                </a:lnTo>
                <a:lnTo>
                  <a:pt x="10059" y="15054"/>
                </a:lnTo>
                <a:close/>
                <a:moveTo>
                  <a:pt x="1006" y="7025"/>
                </a:moveTo>
                <a:lnTo>
                  <a:pt x="1006" y="6524"/>
                </a:lnTo>
                <a:lnTo>
                  <a:pt x="1006" y="6503"/>
                </a:lnTo>
                <a:lnTo>
                  <a:pt x="1008" y="6483"/>
                </a:lnTo>
                <a:lnTo>
                  <a:pt x="1010" y="6462"/>
                </a:lnTo>
                <a:lnTo>
                  <a:pt x="1012" y="6443"/>
                </a:lnTo>
                <a:lnTo>
                  <a:pt x="1016" y="6423"/>
                </a:lnTo>
                <a:lnTo>
                  <a:pt x="1020" y="6403"/>
                </a:lnTo>
                <a:lnTo>
                  <a:pt x="1026" y="6384"/>
                </a:lnTo>
                <a:lnTo>
                  <a:pt x="1032" y="6365"/>
                </a:lnTo>
                <a:lnTo>
                  <a:pt x="1038" y="6346"/>
                </a:lnTo>
                <a:lnTo>
                  <a:pt x="1046" y="6327"/>
                </a:lnTo>
                <a:lnTo>
                  <a:pt x="1054" y="6309"/>
                </a:lnTo>
                <a:lnTo>
                  <a:pt x="1063" y="6291"/>
                </a:lnTo>
                <a:lnTo>
                  <a:pt x="1073" y="6274"/>
                </a:lnTo>
                <a:lnTo>
                  <a:pt x="1083" y="6256"/>
                </a:lnTo>
                <a:lnTo>
                  <a:pt x="1094" y="6239"/>
                </a:lnTo>
                <a:lnTo>
                  <a:pt x="1107" y="6222"/>
                </a:lnTo>
                <a:lnTo>
                  <a:pt x="2615" y="4215"/>
                </a:lnTo>
                <a:lnTo>
                  <a:pt x="2634" y="4192"/>
                </a:lnTo>
                <a:lnTo>
                  <a:pt x="2654" y="4170"/>
                </a:lnTo>
                <a:lnTo>
                  <a:pt x="2674" y="4150"/>
                </a:lnTo>
                <a:lnTo>
                  <a:pt x="2696" y="4131"/>
                </a:lnTo>
                <a:lnTo>
                  <a:pt x="2719" y="4113"/>
                </a:lnTo>
                <a:lnTo>
                  <a:pt x="2743" y="4096"/>
                </a:lnTo>
                <a:lnTo>
                  <a:pt x="2767" y="4081"/>
                </a:lnTo>
                <a:lnTo>
                  <a:pt x="2792" y="4068"/>
                </a:lnTo>
                <a:lnTo>
                  <a:pt x="2819" y="4056"/>
                </a:lnTo>
                <a:lnTo>
                  <a:pt x="2846" y="4045"/>
                </a:lnTo>
                <a:lnTo>
                  <a:pt x="2873" y="4036"/>
                </a:lnTo>
                <a:lnTo>
                  <a:pt x="2901" y="4029"/>
                </a:lnTo>
                <a:lnTo>
                  <a:pt x="2930" y="4023"/>
                </a:lnTo>
                <a:lnTo>
                  <a:pt x="2958" y="4018"/>
                </a:lnTo>
                <a:lnTo>
                  <a:pt x="2989" y="4016"/>
                </a:lnTo>
                <a:lnTo>
                  <a:pt x="3018" y="4015"/>
                </a:lnTo>
                <a:lnTo>
                  <a:pt x="4452" y="4015"/>
                </a:lnTo>
                <a:lnTo>
                  <a:pt x="2440" y="7527"/>
                </a:lnTo>
                <a:lnTo>
                  <a:pt x="1509" y="7527"/>
                </a:lnTo>
                <a:lnTo>
                  <a:pt x="1483" y="7526"/>
                </a:lnTo>
                <a:lnTo>
                  <a:pt x="1458" y="7524"/>
                </a:lnTo>
                <a:lnTo>
                  <a:pt x="1432" y="7521"/>
                </a:lnTo>
                <a:lnTo>
                  <a:pt x="1407" y="7517"/>
                </a:lnTo>
                <a:lnTo>
                  <a:pt x="1383" y="7511"/>
                </a:lnTo>
                <a:lnTo>
                  <a:pt x="1359" y="7505"/>
                </a:lnTo>
                <a:lnTo>
                  <a:pt x="1336" y="7497"/>
                </a:lnTo>
                <a:lnTo>
                  <a:pt x="1313" y="7488"/>
                </a:lnTo>
                <a:lnTo>
                  <a:pt x="1291" y="7478"/>
                </a:lnTo>
                <a:lnTo>
                  <a:pt x="1269" y="7467"/>
                </a:lnTo>
                <a:lnTo>
                  <a:pt x="1248" y="7455"/>
                </a:lnTo>
                <a:lnTo>
                  <a:pt x="1227" y="7442"/>
                </a:lnTo>
                <a:lnTo>
                  <a:pt x="1208" y="7428"/>
                </a:lnTo>
                <a:lnTo>
                  <a:pt x="1189" y="7413"/>
                </a:lnTo>
                <a:lnTo>
                  <a:pt x="1171" y="7397"/>
                </a:lnTo>
                <a:lnTo>
                  <a:pt x="1153" y="7381"/>
                </a:lnTo>
                <a:lnTo>
                  <a:pt x="1137" y="7363"/>
                </a:lnTo>
                <a:lnTo>
                  <a:pt x="1121" y="7345"/>
                </a:lnTo>
                <a:lnTo>
                  <a:pt x="1106" y="7325"/>
                </a:lnTo>
                <a:lnTo>
                  <a:pt x="1091" y="7306"/>
                </a:lnTo>
                <a:lnTo>
                  <a:pt x="1078" y="7285"/>
                </a:lnTo>
                <a:lnTo>
                  <a:pt x="1066" y="7264"/>
                </a:lnTo>
                <a:lnTo>
                  <a:pt x="1055" y="7243"/>
                </a:lnTo>
                <a:lnTo>
                  <a:pt x="1045" y="7221"/>
                </a:lnTo>
                <a:lnTo>
                  <a:pt x="1036" y="7198"/>
                </a:lnTo>
                <a:lnTo>
                  <a:pt x="1028" y="7175"/>
                </a:lnTo>
                <a:lnTo>
                  <a:pt x="1022" y="7151"/>
                </a:lnTo>
                <a:lnTo>
                  <a:pt x="1016" y="7127"/>
                </a:lnTo>
                <a:lnTo>
                  <a:pt x="1012" y="7102"/>
                </a:lnTo>
                <a:lnTo>
                  <a:pt x="1009" y="7077"/>
                </a:lnTo>
                <a:lnTo>
                  <a:pt x="1007" y="7051"/>
                </a:lnTo>
                <a:lnTo>
                  <a:pt x="1006" y="7025"/>
                </a:lnTo>
                <a:close/>
                <a:moveTo>
                  <a:pt x="9962" y="4015"/>
                </a:moveTo>
                <a:lnTo>
                  <a:pt x="11062" y="4015"/>
                </a:lnTo>
                <a:lnTo>
                  <a:pt x="13074" y="7527"/>
                </a:lnTo>
                <a:lnTo>
                  <a:pt x="10968" y="7527"/>
                </a:lnTo>
                <a:lnTo>
                  <a:pt x="9962" y="4015"/>
                </a:lnTo>
                <a:close/>
                <a:moveTo>
                  <a:pt x="8299" y="4015"/>
                </a:moveTo>
                <a:lnTo>
                  <a:pt x="9439" y="4015"/>
                </a:lnTo>
                <a:lnTo>
                  <a:pt x="10444" y="7527"/>
                </a:lnTo>
                <a:lnTo>
                  <a:pt x="8299" y="7527"/>
                </a:lnTo>
                <a:lnTo>
                  <a:pt x="8299" y="4015"/>
                </a:lnTo>
                <a:close/>
                <a:moveTo>
                  <a:pt x="6656" y="4015"/>
                </a:moveTo>
                <a:lnTo>
                  <a:pt x="7796" y="4015"/>
                </a:lnTo>
                <a:lnTo>
                  <a:pt x="7796" y="7527"/>
                </a:lnTo>
                <a:lnTo>
                  <a:pt x="5650" y="7527"/>
                </a:lnTo>
                <a:lnTo>
                  <a:pt x="6656" y="4015"/>
                </a:lnTo>
                <a:close/>
                <a:moveTo>
                  <a:pt x="5127" y="7527"/>
                </a:moveTo>
                <a:lnTo>
                  <a:pt x="3020" y="7527"/>
                </a:lnTo>
                <a:lnTo>
                  <a:pt x="5032" y="4015"/>
                </a:lnTo>
                <a:lnTo>
                  <a:pt x="6132" y="4015"/>
                </a:lnTo>
                <a:lnTo>
                  <a:pt x="5127" y="7527"/>
                </a:lnTo>
                <a:close/>
                <a:moveTo>
                  <a:pt x="13077" y="1004"/>
                </a:moveTo>
                <a:lnTo>
                  <a:pt x="13077" y="3011"/>
                </a:lnTo>
                <a:lnTo>
                  <a:pt x="3018" y="3011"/>
                </a:lnTo>
                <a:lnTo>
                  <a:pt x="3018" y="1004"/>
                </a:lnTo>
                <a:lnTo>
                  <a:pt x="13077" y="1004"/>
                </a:lnTo>
                <a:close/>
                <a:moveTo>
                  <a:pt x="15793" y="5620"/>
                </a:moveTo>
                <a:lnTo>
                  <a:pt x="14284" y="3614"/>
                </a:lnTo>
                <a:lnTo>
                  <a:pt x="14262" y="3585"/>
                </a:lnTo>
                <a:lnTo>
                  <a:pt x="14239" y="3557"/>
                </a:lnTo>
                <a:lnTo>
                  <a:pt x="14214" y="3530"/>
                </a:lnTo>
                <a:lnTo>
                  <a:pt x="14189" y="3503"/>
                </a:lnTo>
                <a:lnTo>
                  <a:pt x="14164" y="3477"/>
                </a:lnTo>
                <a:lnTo>
                  <a:pt x="14137" y="3451"/>
                </a:lnTo>
                <a:lnTo>
                  <a:pt x="14110" y="3426"/>
                </a:lnTo>
                <a:lnTo>
                  <a:pt x="14083" y="3401"/>
                </a:lnTo>
                <a:lnTo>
                  <a:pt x="14083" y="1004"/>
                </a:lnTo>
                <a:lnTo>
                  <a:pt x="14082" y="952"/>
                </a:lnTo>
                <a:lnTo>
                  <a:pt x="14078" y="901"/>
                </a:lnTo>
                <a:lnTo>
                  <a:pt x="14072" y="851"/>
                </a:lnTo>
                <a:lnTo>
                  <a:pt x="14063" y="802"/>
                </a:lnTo>
                <a:lnTo>
                  <a:pt x="14052" y="753"/>
                </a:lnTo>
                <a:lnTo>
                  <a:pt x="14038" y="706"/>
                </a:lnTo>
                <a:lnTo>
                  <a:pt x="14022" y="658"/>
                </a:lnTo>
                <a:lnTo>
                  <a:pt x="14004" y="613"/>
                </a:lnTo>
                <a:lnTo>
                  <a:pt x="13984" y="569"/>
                </a:lnTo>
                <a:lnTo>
                  <a:pt x="13961" y="526"/>
                </a:lnTo>
                <a:lnTo>
                  <a:pt x="13937" y="484"/>
                </a:lnTo>
                <a:lnTo>
                  <a:pt x="13911" y="443"/>
                </a:lnTo>
                <a:lnTo>
                  <a:pt x="13883" y="403"/>
                </a:lnTo>
                <a:lnTo>
                  <a:pt x="13854" y="365"/>
                </a:lnTo>
                <a:lnTo>
                  <a:pt x="13822" y="329"/>
                </a:lnTo>
                <a:lnTo>
                  <a:pt x="13788" y="294"/>
                </a:lnTo>
                <a:lnTo>
                  <a:pt x="13753" y="261"/>
                </a:lnTo>
                <a:lnTo>
                  <a:pt x="13717" y="229"/>
                </a:lnTo>
                <a:lnTo>
                  <a:pt x="13679" y="200"/>
                </a:lnTo>
                <a:lnTo>
                  <a:pt x="13640" y="172"/>
                </a:lnTo>
                <a:lnTo>
                  <a:pt x="13598" y="146"/>
                </a:lnTo>
                <a:lnTo>
                  <a:pt x="13557" y="121"/>
                </a:lnTo>
                <a:lnTo>
                  <a:pt x="13513" y="99"/>
                </a:lnTo>
                <a:lnTo>
                  <a:pt x="13468" y="79"/>
                </a:lnTo>
                <a:lnTo>
                  <a:pt x="13423" y="61"/>
                </a:lnTo>
                <a:lnTo>
                  <a:pt x="13376" y="45"/>
                </a:lnTo>
                <a:lnTo>
                  <a:pt x="13329" y="32"/>
                </a:lnTo>
                <a:lnTo>
                  <a:pt x="13279" y="20"/>
                </a:lnTo>
                <a:lnTo>
                  <a:pt x="13230" y="12"/>
                </a:lnTo>
                <a:lnTo>
                  <a:pt x="13180" y="5"/>
                </a:lnTo>
                <a:lnTo>
                  <a:pt x="13128" y="1"/>
                </a:lnTo>
                <a:lnTo>
                  <a:pt x="13077" y="0"/>
                </a:lnTo>
                <a:lnTo>
                  <a:pt x="3018" y="0"/>
                </a:lnTo>
                <a:lnTo>
                  <a:pt x="2967" y="1"/>
                </a:lnTo>
                <a:lnTo>
                  <a:pt x="2915" y="5"/>
                </a:lnTo>
                <a:lnTo>
                  <a:pt x="2865" y="12"/>
                </a:lnTo>
                <a:lnTo>
                  <a:pt x="2815" y="20"/>
                </a:lnTo>
                <a:lnTo>
                  <a:pt x="2766" y="32"/>
                </a:lnTo>
                <a:lnTo>
                  <a:pt x="2718" y="45"/>
                </a:lnTo>
                <a:lnTo>
                  <a:pt x="2672" y="61"/>
                </a:lnTo>
                <a:lnTo>
                  <a:pt x="2627" y="79"/>
                </a:lnTo>
                <a:lnTo>
                  <a:pt x="2581" y="99"/>
                </a:lnTo>
                <a:lnTo>
                  <a:pt x="2538" y="121"/>
                </a:lnTo>
                <a:lnTo>
                  <a:pt x="2496" y="146"/>
                </a:lnTo>
                <a:lnTo>
                  <a:pt x="2455" y="172"/>
                </a:lnTo>
                <a:lnTo>
                  <a:pt x="2416" y="200"/>
                </a:lnTo>
                <a:lnTo>
                  <a:pt x="2378" y="229"/>
                </a:lnTo>
                <a:lnTo>
                  <a:pt x="2341" y="261"/>
                </a:lnTo>
                <a:lnTo>
                  <a:pt x="2307" y="294"/>
                </a:lnTo>
                <a:lnTo>
                  <a:pt x="2273" y="329"/>
                </a:lnTo>
                <a:lnTo>
                  <a:pt x="2241" y="365"/>
                </a:lnTo>
                <a:lnTo>
                  <a:pt x="2212" y="403"/>
                </a:lnTo>
                <a:lnTo>
                  <a:pt x="2184" y="443"/>
                </a:lnTo>
                <a:lnTo>
                  <a:pt x="2158" y="484"/>
                </a:lnTo>
                <a:lnTo>
                  <a:pt x="2134" y="526"/>
                </a:lnTo>
                <a:lnTo>
                  <a:pt x="2111" y="569"/>
                </a:lnTo>
                <a:lnTo>
                  <a:pt x="2091" y="613"/>
                </a:lnTo>
                <a:lnTo>
                  <a:pt x="2073" y="658"/>
                </a:lnTo>
                <a:lnTo>
                  <a:pt x="2057" y="706"/>
                </a:lnTo>
                <a:lnTo>
                  <a:pt x="2043" y="753"/>
                </a:lnTo>
                <a:lnTo>
                  <a:pt x="2032" y="802"/>
                </a:lnTo>
                <a:lnTo>
                  <a:pt x="2023" y="851"/>
                </a:lnTo>
                <a:lnTo>
                  <a:pt x="2017" y="901"/>
                </a:lnTo>
                <a:lnTo>
                  <a:pt x="2013" y="952"/>
                </a:lnTo>
                <a:lnTo>
                  <a:pt x="2012" y="1004"/>
                </a:lnTo>
                <a:lnTo>
                  <a:pt x="2012" y="3402"/>
                </a:lnTo>
                <a:lnTo>
                  <a:pt x="1985" y="3426"/>
                </a:lnTo>
                <a:lnTo>
                  <a:pt x="1959" y="3451"/>
                </a:lnTo>
                <a:lnTo>
                  <a:pt x="1931" y="3477"/>
                </a:lnTo>
                <a:lnTo>
                  <a:pt x="1906" y="3503"/>
                </a:lnTo>
                <a:lnTo>
                  <a:pt x="1881" y="3529"/>
                </a:lnTo>
                <a:lnTo>
                  <a:pt x="1857" y="3556"/>
                </a:lnTo>
                <a:lnTo>
                  <a:pt x="1833" y="3584"/>
                </a:lnTo>
                <a:lnTo>
                  <a:pt x="1811" y="3613"/>
                </a:lnTo>
                <a:lnTo>
                  <a:pt x="303" y="5619"/>
                </a:lnTo>
                <a:lnTo>
                  <a:pt x="285" y="5644"/>
                </a:lnTo>
                <a:lnTo>
                  <a:pt x="268" y="5669"/>
                </a:lnTo>
                <a:lnTo>
                  <a:pt x="250" y="5695"/>
                </a:lnTo>
                <a:lnTo>
                  <a:pt x="233" y="5720"/>
                </a:lnTo>
                <a:lnTo>
                  <a:pt x="217" y="5746"/>
                </a:lnTo>
                <a:lnTo>
                  <a:pt x="202" y="5772"/>
                </a:lnTo>
                <a:lnTo>
                  <a:pt x="187" y="5798"/>
                </a:lnTo>
                <a:lnTo>
                  <a:pt x="173" y="5825"/>
                </a:lnTo>
                <a:lnTo>
                  <a:pt x="159" y="5851"/>
                </a:lnTo>
                <a:lnTo>
                  <a:pt x="146" y="5879"/>
                </a:lnTo>
                <a:lnTo>
                  <a:pt x="133" y="5906"/>
                </a:lnTo>
                <a:lnTo>
                  <a:pt x="121" y="5934"/>
                </a:lnTo>
                <a:lnTo>
                  <a:pt x="110" y="5962"/>
                </a:lnTo>
                <a:lnTo>
                  <a:pt x="99" y="5991"/>
                </a:lnTo>
                <a:lnTo>
                  <a:pt x="88" y="6019"/>
                </a:lnTo>
                <a:lnTo>
                  <a:pt x="78" y="6047"/>
                </a:lnTo>
                <a:lnTo>
                  <a:pt x="68" y="6076"/>
                </a:lnTo>
                <a:lnTo>
                  <a:pt x="60" y="6105"/>
                </a:lnTo>
                <a:lnTo>
                  <a:pt x="51" y="6134"/>
                </a:lnTo>
                <a:lnTo>
                  <a:pt x="44" y="6163"/>
                </a:lnTo>
                <a:lnTo>
                  <a:pt x="37" y="6193"/>
                </a:lnTo>
                <a:lnTo>
                  <a:pt x="31" y="6222"/>
                </a:lnTo>
                <a:lnTo>
                  <a:pt x="25" y="6253"/>
                </a:lnTo>
                <a:lnTo>
                  <a:pt x="20" y="6282"/>
                </a:lnTo>
                <a:lnTo>
                  <a:pt x="15" y="6312"/>
                </a:lnTo>
                <a:lnTo>
                  <a:pt x="11" y="6342"/>
                </a:lnTo>
                <a:lnTo>
                  <a:pt x="8" y="6372"/>
                </a:lnTo>
                <a:lnTo>
                  <a:pt x="5" y="6402"/>
                </a:lnTo>
                <a:lnTo>
                  <a:pt x="3" y="6432"/>
                </a:lnTo>
                <a:lnTo>
                  <a:pt x="1" y="6463"/>
                </a:lnTo>
                <a:lnTo>
                  <a:pt x="0" y="6493"/>
                </a:lnTo>
                <a:lnTo>
                  <a:pt x="0" y="6524"/>
                </a:lnTo>
                <a:lnTo>
                  <a:pt x="0" y="7025"/>
                </a:lnTo>
                <a:lnTo>
                  <a:pt x="2" y="7103"/>
                </a:lnTo>
                <a:lnTo>
                  <a:pt x="8" y="7179"/>
                </a:lnTo>
                <a:lnTo>
                  <a:pt x="17" y="7254"/>
                </a:lnTo>
                <a:lnTo>
                  <a:pt x="31" y="7328"/>
                </a:lnTo>
                <a:lnTo>
                  <a:pt x="47" y="7401"/>
                </a:lnTo>
                <a:lnTo>
                  <a:pt x="68" y="7473"/>
                </a:lnTo>
                <a:lnTo>
                  <a:pt x="92" y="7542"/>
                </a:lnTo>
                <a:lnTo>
                  <a:pt x="119" y="7610"/>
                </a:lnTo>
                <a:lnTo>
                  <a:pt x="149" y="7678"/>
                </a:lnTo>
                <a:lnTo>
                  <a:pt x="182" y="7742"/>
                </a:lnTo>
                <a:lnTo>
                  <a:pt x="218" y="7805"/>
                </a:lnTo>
                <a:lnTo>
                  <a:pt x="259" y="7866"/>
                </a:lnTo>
                <a:lnTo>
                  <a:pt x="300" y="7926"/>
                </a:lnTo>
                <a:lnTo>
                  <a:pt x="345" y="7983"/>
                </a:lnTo>
                <a:lnTo>
                  <a:pt x="392" y="8037"/>
                </a:lnTo>
                <a:lnTo>
                  <a:pt x="443" y="8089"/>
                </a:lnTo>
                <a:lnTo>
                  <a:pt x="495" y="8139"/>
                </a:lnTo>
                <a:lnTo>
                  <a:pt x="549" y="8187"/>
                </a:lnTo>
                <a:lnTo>
                  <a:pt x="607" y="8232"/>
                </a:lnTo>
                <a:lnTo>
                  <a:pt x="666" y="8273"/>
                </a:lnTo>
                <a:lnTo>
                  <a:pt x="727" y="8313"/>
                </a:lnTo>
                <a:lnTo>
                  <a:pt x="791" y="8349"/>
                </a:lnTo>
                <a:lnTo>
                  <a:pt x="855" y="8382"/>
                </a:lnTo>
                <a:lnTo>
                  <a:pt x="922" y="8412"/>
                </a:lnTo>
                <a:lnTo>
                  <a:pt x="991" y="8439"/>
                </a:lnTo>
                <a:lnTo>
                  <a:pt x="1060" y="8464"/>
                </a:lnTo>
                <a:lnTo>
                  <a:pt x="1133" y="8484"/>
                </a:lnTo>
                <a:lnTo>
                  <a:pt x="1205" y="8501"/>
                </a:lnTo>
                <a:lnTo>
                  <a:pt x="1280" y="8514"/>
                </a:lnTo>
                <a:lnTo>
                  <a:pt x="1355" y="8523"/>
                </a:lnTo>
                <a:lnTo>
                  <a:pt x="1431" y="8529"/>
                </a:lnTo>
                <a:lnTo>
                  <a:pt x="1509" y="8531"/>
                </a:lnTo>
                <a:lnTo>
                  <a:pt x="1509" y="15054"/>
                </a:lnTo>
                <a:lnTo>
                  <a:pt x="1510" y="15106"/>
                </a:lnTo>
                <a:lnTo>
                  <a:pt x="1514" y="15157"/>
                </a:lnTo>
                <a:lnTo>
                  <a:pt x="1520" y="15207"/>
                </a:lnTo>
                <a:lnTo>
                  <a:pt x="1529" y="15257"/>
                </a:lnTo>
                <a:lnTo>
                  <a:pt x="1540" y="15305"/>
                </a:lnTo>
                <a:lnTo>
                  <a:pt x="1554" y="15352"/>
                </a:lnTo>
                <a:lnTo>
                  <a:pt x="1570" y="15400"/>
                </a:lnTo>
                <a:lnTo>
                  <a:pt x="1588" y="15445"/>
                </a:lnTo>
                <a:lnTo>
                  <a:pt x="1608" y="15489"/>
                </a:lnTo>
                <a:lnTo>
                  <a:pt x="1631" y="15533"/>
                </a:lnTo>
                <a:lnTo>
                  <a:pt x="1655" y="15574"/>
                </a:lnTo>
                <a:lnTo>
                  <a:pt x="1681" y="15615"/>
                </a:lnTo>
                <a:lnTo>
                  <a:pt x="1709" y="15655"/>
                </a:lnTo>
                <a:lnTo>
                  <a:pt x="1738" y="15693"/>
                </a:lnTo>
                <a:lnTo>
                  <a:pt x="1770" y="15729"/>
                </a:lnTo>
                <a:lnTo>
                  <a:pt x="1804" y="15764"/>
                </a:lnTo>
                <a:lnTo>
                  <a:pt x="1839" y="15797"/>
                </a:lnTo>
                <a:lnTo>
                  <a:pt x="1875" y="15829"/>
                </a:lnTo>
                <a:lnTo>
                  <a:pt x="1913" y="15858"/>
                </a:lnTo>
                <a:lnTo>
                  <a:pt x="1953" y="15886"/>
                </a:lnTo>
                <a:lnTo>
                  <a:pt x="1993" y="15912"/>
                </a:lnTo>
                <a:lnTo>
                  <a:pt x="2035" y="15937"/>
                </a:lnTo>
                <a:lnTo>
                  <a:pt x="2078" y="15959"/>
                </a:lnTo>
                <a:lnTo>
                  <a:pt x="2124" y="15979"/>
                </a:lnTo>
                <a:lnTo>
                  <a:pt x="2169" y="15997"/>
                </a:lnTo>
                <a:lnTo>
                  <a:pt x="2216" y="16013"/>
                </a:lnTo>
                <a:lnTo>
                  <a:pt x="2263" y="16026"/>
                </a:lnTo>
                <a:lnTo>
                  <a:pt x="2312" y="16038"/>
                </a:lnTo>
                <a:lnTo>
                  <a:pt x="2362" y="16046"/>
                </a:lnTo>
                <a:lnTo>
                  <a:pt x="2412" y="16053"/>
                </a:lnTo>
                <a:lnTo>
                  <a:pt x="2464" y="16057"/>
                </a:lnTo>
                <a:lnTo>
                  <a:pt x="2515" y="16058"/>
                </a:lnTo>
                <a:lnTo>
                  <a:pt x="13580" y="16058"/>
                </a:lnTo>
                <a:lnTo>
                  <a:pt x="13632" y="16057"/>
                </a:lnTo>
                <a:lnTo>
                  <a:pt x="13683" y="16053"/>
                </a:lnTo>
                <a:lnTo>
                  <a:pt x="13733" y="16046"/>
                </a:lnTo>
                <a:lnTo>
                  <a:pt x="13782" y="16038"/>
                </a:lnTo>
                <a:lnTo>
                  <a:pt x="13832" y="16026"/>
                </a:lnTo>
                <a:lnTo>
                  <a:pt x="13879" y="16013"/>
                </a:lnTo>
                <a:lnTo>
                  <a:pt x="13926" y="15997"/>
                </a:lnTo>
                <a:lnTo>
                  <a:pt x="13971" y="15979"/>
                </a:lnTo>
                <a:lnTo>
                  <a:pt x="14016" y="15959"/>
                </a:lnTo>
                <a:lnTo>
                  <a:pt x="14060" y="15937"/>
                </a:lnTo>
                <a:lnTo>
                  <a:pt x="14101" y="15912"/>
                </a:lnTo>
                <a:lnTo>
                  <a:pt x="14142" y="15886"/>
                </a:lnTo>
                <a:lnTo>
                  <a:pt x="14182" y="15858"/>
                </a:lnTo>
                <a:lnTo>
                  <a:pt x="14220" y="15829"/>
                </a:lnTo>
                <a:lnTo>
                  <a:pt x="14256" y="15797"/>
                </a:lnTo>
                <a:lnTo>
                  <a:pt x="14291" y="15764"/>
                </a:lnTo>
                <a:lnTo>
                  <a:pt x="14325" y="15729"/>
                </a:lnTo>
                <a:lnTo>
                  <a:pt x="14356" y="15693"/>
                </a:lnTo>
                <a:lnTo>
                  <a:pt x="14386" y="15655"/>
                </a:lnTo>
                <a:lnTo>
                  <a:pt x="14414" y="15615"/>
                </a:lnTo>
                <a:lnTo>
                  <a:pt x="14440" y="15574"/>
                </a:lnTo>
                <a:lnTo>
                  <a:pt x="14464" y="15533"/>
                </a:lnTo>
                <a:lnTo>
                  <a:pt x="14487" y="15489"/>
                </a:lnTo>
                <a:lnTo>
                  <a:pt x="14507" y="15445"/>
                </a:lnTo>
                <a:lnTo>
                  <a:pt x="14525" y="15400"/>
                </a:lnTo>
                <a:lnTo>
                  <a:pt x="14541" y="15352"/>
                </a:lnTo>
                <a:lnTo>
                  <a:pt x="14554" y="15305"/>
                </a:lnTo>
                <a:lnTo>
                  <a:pt x="14566" y="15257"/>
                </a:lnTo>
                <a:lnTo>
                  <a:pt x="14574" y="15207"/>
                </a:lnTo>
                <a:lnTo>
                  <a:pt x="14581" y="15157"/>
                </a:lnTo>
                <a:lnTo>
                  <a:pt x="14585" y="15106"/>
                </a:lnTo>
                <a:lnTo>
                  <a:pt x="14586" y="15054"/>
                </a:lnTo>
                <a:lnTo>
                  <a:pt x="14586" y="8531"/>
                </a:lnTo>
                <a:lnTo>
                  <a:pt x="14664" y="8529"/>
                </a:lnTo>
                <a:lnTo>
                  <a:pt x="14740" y="8523"/>
                </a:lnTo>
                <a:lnTo>
                  <a:pt x="14815" y="8514"/>
                </a:lnTo>
                <a:lnTo>
                  <a:pt x="14890" y="8501"/>
                </a:lnTo>
                <a:lnTo>
                  <a:pt x="14962" y="8484"/>
                </a:lnTo>
                <a:lnTo>
                  <a:pt x="15034" y="8464"/>
                </a:lnTo>
                <a:lnTo>
                  <a:pt x="15104" y="8439"/>
                </a:lnTo>
                <a:lnTo>
                  <a:pt x="15173" y="8412"/>
                </a:lnTo>
                <a:lnTo>
                  <a:pt x="15240" y="8382"/>
                </a:lnTo>
                <a:lnTo>
                  <a:pt x="15304" y="8349"/>
                </a:lnTo>
                <a:lnTo>
                  <a:pt x="15368" y="8313"/>
                </a:lnTo>
                <a:lnTo>
                  <a:pt x="15429" y="8273"/>
                </a:lnTo>
                <a:lnTo>
                  <a:pt x="15488" y="8232"/>
                </a:lnTo>
                <a:lnTo>
                  <a:pt x="15545" y="8187"/>
                </a:lnTo>
                <a:lnTo>
                  <a:pt x="15600" y="8139"/>
                </a:lnTo>
                <a:lnTo>
                  <a:pt x="15652" y="8089"/>
                </a:lnTo>
                <a:lnTo>
                  <a:pt x="15703" y="8037"/>
                </a:lnTo>
                <a:lnTo>
                  <a:pt x="15750" y="7983"/>
                </a:lnTo>
                <a:lnTo>
                  <a:pt x="15795" y="7926"/>
                </a:lnTo>
                <a:lnTo>
                  <a:pt x="15836" y="7866"/>
                </a:lnTo>
                <a:lnTo>
                  <a:pt x="15876" y="7805"/>
                </a:lnTo>
                <a:lnTo>
                  <a:pt x="15913" y="7742"/>
                </a:lnTo>
                <a:lnTo>
                  <a:pt x="15946" y="7678"/>
                </a:lnTo>
                <a:lnTo>
                  <a:pt x="15976" y="7610"/>
                </a:lnTo>
                <a:lnTo>
                  <a:pt x="16003" y="7542"/>
                </a:lnTo>
                <a:lnTo>
                  <a:pt x="16027" y="7473"/>
                </a:lnTo>
                <a:lnTo>
                  <a:pt x="16048" y="7401"/>
                </a:lnTo>
                <a:lnTo>
                  <a:pt x="16064" y="7328"/>
                </a:lnTo>
                <a:lnTo>
                  <a:pt x="16078" y="7254"/>
                </a:lnTo>
                <a:lnTo>
                  <a:pt x="16087" y="7179"/>
                </a:lnTo>
                <a:lnTo>
                  <a:pt x="16093" y="7103"/>
                </a:lnTo>
                <a:lnTo>
                  <a:pt x="16095" y="7025"/>
                </a:lnTo>
                <a:lnTo>
                  <a:pt x="16095" y="6524"/>
                </a:lnTo>
                <a:lnTo>
                  <a:pt x="16095" y="6493"/>
                </a:lnTo>
                <a:lnTo>
                  <a:pt x="16094" y="6463"/>
                </a:lnTo>
                <a:lnTo>
                  <a:pt x="16092" y="6432"/>
                </a:lnTo>
                <a:lnTo>
                  <a:pt x="16090" y="6402"/>
                </a:lnTo>
                <a:lnTo>
                  <a:pt x="16087" y="6372"/>
                </a:lnTo>
                <a:lnTo>
                  <a:pt x="16084" y="6342"/>
                </a:lnTo>
                <a:lnTo>
                  <a:pt x="16080" y="6312"/>
                </a:lnTo>
                <a:lnTo>
                  <a:pt x="16075" y="6282"/>
                </a:lnTo>
                <a:lnTo>
                  <a:pt x="16070" y="6253"/>
                </a:lnTo>
                <a:lnTo>
                  <a:pt x="16064" y="6222"/>
                </a:lnTo>
                <a:lnTo>
                  <a:pt x="16058" y="6193"/>
                </a:lnTo>
                <a:lnTo>
                  <a:pt x="16051" y="6163"/>
                </a:lnTo>
                <a:lnTo>
                  <a:pt x="16044" y="6134"/>
                </a:lnTo>
                <a:lnTo>
                  <a:pt x="16035" y="6105"/>
                </a:lnTo>
                <a:lnTo>
                  <a:pt x="16027" y="6076"/>
                </a:lnTo>
                <a:lnTo>
                  <a:pt x="16018" y="6047"/>
                </a:lnTo>
                <a:lnTo>
                  <a:pt x="16007" y="6019"/>
                </a:lnTo>
                <a:lnTo>
                  <a:pt x="15996" y="5991"/>
                </a:lnTo>
                <a:lnTo>
                  <a:pt x="15985" y="5963"/>
                </a:lnTo>
                <a:lnTo>
                  <a:pt x="15974" y="5934"/>
                </a:lnTo>
                <a:lnTo>
                  <a:pt x="15962" y="5906"/>
                </a:lnTo>
                <a:lnTo>
                  <a:pt x="15949" y="5879"/>
                </a:lnTo>
                <a:lnTo>
                  <a:pt x="15936" y="5852"/>
                </a:lnTo>
                <a:lnTo>
                  <a:pt x="15922" y="5825"/>
                </a:lnTo>
                <a:lnTo>
                  <a:pt x="15908" y="5798"/>
                </a:lnTo>
                <a:lnTo>
                  <a:pt x="15893" y="5772"/>
                </a:lnTo>
                <a:lnTo>
                  <a:pt x="15878" y="5746"/>
                </a:lnTo>
                <a:lnTo>
                  <a:pt x="15862" y="5720"/>
                </a:lnTo>
                <a:lnTo>
                  <a:pt x="15846" y="5695"/>
                </a:lnTo>
                <a:lnTo>
                  <a:pt x="15828" y="5669"/>
                </a:lnTo>
                <a:lnTo>
                  <a:pt x="15811" y="5644"/>
                </a:lnTo>
                <a:lnTo>
                  <a:pt x="15793" y="5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8" name="Group 310">
            <a:extLst>
              <a:ext uri="{FF2B5EF4-FFF2-40B4-BE49-F238E27FC236}">
                <a16:creationId xmlns:a16="http://schemas.microsoft.com/office/drawing/2014/main" id="{9D8750FB-DBBA-42BE-901C-7917442138FC}"/>
              </a:ext>
            </a:extLst>
          </p:cNvPr>
          <p:cNvGrpSpPr/>
          <p:nvPr/>
        </p:nvGrpSpPr>
        <p:grpSpPr>
          <a:xfrm>
            <a:off x="8653265" y="4368613"/>
            <a:ext cx="408875" cy="594853"/>
            <a:chOff x="4379913" y="3048000"/>
            <a:chExt cx="474662" cy="690563"/>
          </a:xfrm>
          <a:solidFill>
            <a:schemeClr val="bg1"/>
          </a:solidFill>
        </p:grpSpPr>
        <p:sp>
          <p:nvSpPr>
            <p:cNvPr id="99" name="Freeform 167">
              <a:extLst>
                <a:ext uri="{FF2B5EF4-FFF2-40B4-BE49-F238E27FC236}">
                  <a16:creationId xmlns:a16="http://schemas.microsoft.com/office/drawing/2014/main" id="{F55222DF-BC3F-4243-9329-8700DA519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241675"/>
              <a:ext cx="44450" cy="44450"/>
            </a:xfrm>
            <a:custGeom>
              <a:avLst/>
              <a:gdLst>
                <a:gd name="T0" fmla="*/ 554 w 1006"/>
                <a:gd name="T1" fmla="*/ 1003 h 1006"/>
                <a:gd name="T2" fmla="*/ 628 w 1006"/>
                <a:gd name="T3" fmla="*/ 990 h 1006"/>
                <a:gd name="T4" fmla="*/ 699 w 1006"/>
                <a:gd name="T5" fmla="*/ 966 h 1006"/>
                <a:gd name="T6" fmla="*/ 763 w 1006"/>
                <a:gd name="T7" fmla="*/ 932 h 1006"/>
                <a:gd name="T8" fmla="*/ 822 w 1006"/>
                <a:gd name="T9" fmla="*/ 891 h 1006"/>
                <a:gd name="T10" fmla="*/ 875 w 1006"/>
                <a:gd name="T11" fmla="*/ 841 h 1006"/>
                <a:gd name="T12" fmla="*/ 920 w 1006"/>
                <a:gd name="T13" fmla="*/ 783 h 1006"/>
                <a:gd name="T14" fmla="*/ 956 w 1006"/>
                <a:gd name="T15" fmla="*/ 721 h 1006"/>
                <a:gd name="T16" fmla="*/ 983 w 1006"/>
                <a:gd name="T17" fmla="*/ 653 h 1006"/>
                <a:gd name="T18" fmla="*/ 999 w 1006"/>
                <a:gd name="T19" fmla="*/ 579 h 1006"/>
                <a:gd name="T20" fmla="*/ 1006 w 1006"/>
                <a:gd name="T21" fmla="*/ 503 h 1006"/>
                <a:gd name="T22" fmla="*/ 999 w 1006"/>
                <a:gd name="T23" fmla="*/ 426 h 1006"/>
                <a:gd name="T24" fmla="*/ 983 w 1006"/>
                <a:gd name="T25" fmla="*/ 353 h 1006"/>
                <a:gd name="T26" fmla="*/ 956 w 1006"/>
                <a:gd name="T27" fmla="*/ 284 h 1006"/>
                <a:gd name="T28" fmla="*/ 920 w 1006"/>
                <a:gd name="T29" fmla="*/ 221 h 1006"/>
                <a:gd name="T30" fmla="*/ 875 w 1006"/>
                <a:gd name="T31" fmla="*/ 164 h 1006"/>
                <a:gd name="T32" fmla="*/ 822 w 1006"/>
                <a:gd name="T33" fmla="*/ 114 h 1006"/>
                <a:gd name="T34" fmla="*/ 763 w 1006"/>
                <a:gd name="T35" fmla="*/ 72 h 1006"/>
                <a:gd name="T36" fmla="*/ 699 w 1006"/>
                <a:gd name="T37" fmla="*/ 39 h 1006"/>
                <a:gd name="T38" fmla="*/ 628 w 1006"/>
                <a:gd name="T39" fmla="*/ 15 h 1006"/>
                <a:gd name="T40" fmla="*/ 554 w 1006"/>
                <a:gd name="T41" fmla="*/ 2 h 1006"/>
                <a:gd name="T42" fmla="*/ 476 w 1006"/>
                <a:gd name="T43" fmla="*/ 0 h 1006"/>
                <a:gd name="T44" fmla="*/ 401 w 1006"/>
                <a:gd name="T45" fmla="*/ 10 h 1006"/>
                <a:gd name="T46" fmla="*/ 330 w 1006"/>
                <a:gd name="T47" fmla="*/ 30 h 1006"/>
                <a:gd name="T48" fmla="*/ 263 w 1006"/>
                <a:gd name="T49" fmla="*/ 60 h 1006"/>
                <a:gd name="T50" fmla="*/ 202 w 1006"/>
                <a:gd name="T51" fmla="*/ 99 h 1006"/>
                <a:gd name="T52" fmla="*/ 147 w 1006"/>
                <a:gd name="T53" fmla="*/ 147 h 1006"/>
                <a:gd name="T54" fmla="*/ 99 w 1006"/>
                <a:gd name="T55" fmla="*/ 201 h 1006"/>
                <a:gd name="T56" fmla="*/ 60 w 1006"/>
                <a:gd name="T57" fmla="*/ 262 h 1006"/>
                <a:gd name="T58" fmla="*/ 30 w 1006"/>
                <a:gd name="T59" fmla="*/ 330 h 1006"/>
                <a:gd name="T60" fmla="*/ 10 w 1006"/>
                <a:gd name="T61" fmla="*/ 401 h 1006"/>
                <a:gd name="T62" fmla="*/ 1 w 1006"/>
                <a:gd name="T63" fmla="*/ 477 h 1006"/>
                <a:gd name="T64" fmla="*/ 3 w 1006"/>
                <a:gd name="T65" fmla="*/ 554 h 1006"/>
                <a:gd name="T66" fmla="*/ 16 w 1006"/>
                <a:gd name="T67" fmla="*/ 628 h 1006"/>
                <a:gd name="T68" fmla="*/ 39 w 1006"/>
                <a:gd name="T69" fmla="*/ 699 h 1006"/>
                <a:gd name="T70" fmla="*/ 72 w 1006"/>
                <a:gd name="T71" fmla="*/ 763 h 1006"/>
                <a:gd name="T72" fmla="*/ 114 w 1006"/>
                <a:gd name="T73" fmla="*/ 823 h 1006"/>
                <a:gd name="T74" fmla="*/ 165 w 1006"/>
                <a:gd name="T75" fmla="*/ 875 h 1006"/>
                <a:gd name="T76" fmla="*/ 221 w 1006"/>
                <a:gd name="T77" fmla="*/ 919 h 1006"/>
                <a:gd name="T78" fmla="*/ 284 w 1006"/>
                <a:gd name="T79" fmla="*/ 956 h 1006"/>
                <a:gd name="T80" fmla="*/ 353 w 1006"/>
                <a:gd name="T81" fmla="*/ 983 h 1006"/>
                <a:gd name="T82" fmla="*/ 426 w 1006"/>
                <a:gd name="T83" fmla="*/ 1000 h 1006"/>
                <a:gd name="T84" fmla="*/ 503 w 1006"/>
                <a:gd name="T85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503" y="1006"/>
                  </a:moveTo>
                  <a:lnTo>
                    <a:pt x="529" y="1005"/>
                  </a:lnTo>
                  <a:lnTo>
                    <a:pt x="554" y="1003"/>
                  </a:lnTo>
                  <a:lnTo>
                    <a:pt x="579" y="1000"/>
                  </a:lnTo>
                  <a:lnTo>
                    <a:pt x="604" y="996"/>
                  </a:lnTo>
                  <a:lnTo>
                    <a:pt x="628" y="990"/>
                  </a:lnTo>
                  <a:lnTo>
                    <a:pt x="652" y="983"/>
                  </a:lnTo>
                  <a:lnTo>
                    <a:pt x="676" y="974"/>
                  </a:lnTo>
                  <a:lnTo>
                    <a:pt x="699" y="966"/>
                  </a:lnTo>
                  <a:lnTo>
                    <a:pt x="721" y="956"/>
                  </a:lnTo>
                  <a:lnTo>
                    <a:pt x="742" y="944"/>
                  </a:lnTo>
                  <a:lnTo>
                    <a:pt x="763" y="932"/>
                  </a:lnTo>
                  <a:lnTo>
                    <a:pt x="784" y="919"/>
                  </a:lnTo>
                  <a:lnTo>
                    <a:pt x="803" y="906"/>
                  </a:lnTo>
                  <a:lnTo>
                    <a:pt x="822" y="891"/>
                  </a:lnTo>
                  <a:lnTo>
                    <a:pt x="841" y="875"/>
                  </a:lnTo>
                  <a:lnTo>
                    <a:pt x="859" y="858"/>
                  </a:lnTo>
                  <a:lnTo>
                    <a:pt x="875" y="841"/>
                  </a:lnTo>
                  <a:lnTo>
                    <a:pt x="891" y="823"/>
                  </a:lnTo>
                  <a:lnTo>
                    <a:pt x="906" y="803"/>
                  </a:lnTo>
                  <a:lnTo>
                    <a:pt x="920" y="783"/>
                  </a:lnTo>
                  <a:lnTo>
                    <a:pt x="933" y="763"/>
                  </a:lnTo>
                  <a:lnTo>
                    <a:pt x="945" y="742"/>
                  </a:lnTo>
                  <a:lnTo>
                    <a:pt x="956" y="721"/>
                  </a:lnTo>
                  <a:lnTo>
                    <a:pt x="966" y="699"/>
                  </a:lnTo>
                  <a:lnTo>
                    <a:pt x="975" y="676"/>
                  </a:lnTo>
                  <a:lnTo>
                    <a:pt x="983" y="653"/>
                  </a:lnTo>
                  <a:lnTo>
                    <a:pt x="989" y="628"/>
                  </a:lnTo>
                  <a:lnTo>
                    <a:pt x="995" y="604"/>
                  </a:lnTo>
                  <a:lnTo>
                    <a:pt x="999" y="579"/>
                  </a:lnTo>
                  <a:lnTo>
                    <a:pt x="1002" y="554"/>
                  </a:lnTo>
                  <a:lnTo>
                    <a:pt x="1004" y="529"/>
                  </a:lnTo>
                  <a:lnTo>
                    <a:pt x="1006" y="503"/>
                  </a:lnTo>
                  <a:lnTo>
                    <a:pt x="1004" y="477"/>
                  </a:lnTo>
                  <a:lnTo>
                    <a:pt x="1002" y="451"/>
                  </a:lnTo>
                  <a:lnTo>
                    <a:pt x="999" y="426"/>
                  </a:lnTo>
                  <a:lnTo>
                    <a:pt x="995" y="401"/>
                  </a:lnTo>
                  <a:lnTo>
                    <a:pt x="989" y="377"/>
                  </a:lnTo>
                  <a:lnTo>
                    <a:pt x="983" y="353"/>
                  </a:lnTo>
                  <a:lnTo>
                    <a:pt x="975" y="330"/>
                  </a:lnTo>
                  <a:lnTo>
                    <a:pt x="966" y="307"/>
                  </a:lnTo>
                  <a:lnTo>
                    <a:pt x="956" y="284"/>
                  </a:lnTo>
                  <a:lnTo>
                    <a:pt x="945" y="262"/>
                  </a:lnTo>
                  <a:lnTo>
                    <a:pt x="933" y="241"/>
                  </a:lnTo>
                  <a:lnTo>
                    <a:pt x="920" y="221"/>
                  </a:lnTo>
                  <a:lnTo>
                    <a:pt x="906" y="201"/>
                  </a:lnTo>
                  <a:lnTo>
                    <a:pt x="891" y="183"/>
                  </a:lnTo>
                  <a:lnTo>
                    <a:pt x="875" y="164"/>
                  </a:lnTo>
                  <a:lnTo>
                    <a:pt x="859" y="147"/>
                  </a:lnTo>
                  <a:lnTo>
                    <a:pt x="841" y="130"/>
                  </a:lnTo>
                  <a:lnTo>
                    <a:pt x="822" y="114"/>
                  </a:lnTo>
                  <a:lnTo>
                    <a:pt x="803" y="99"/>
                  </a:lnTo>
                  <a:lnTo>
                    <a:pt x="784" y="85"/>
                  </a:lnTo>
                  <a:lnTo>
                    <a:pt x="763" y="72"/>
                  </a:lnTo>
                  <a:lnTo>
                    <a:pt x="742" y="60"/>
                  </a:lnTo>
                  <a:lnTo>
                    <a:pt x="721" y="49"/>
                  </a:lnTo>
                  <a:lnTo>
                    <a:pt x="699" y="39"/>
                  </a:lnTo>
                  <a:lnTo>
                    <a:pt x="676" y="30"/>
                  </a:lnTo>
                  <a:lnTo>
                    <a:pt x="652" y="22"/>
                  </a:lnTo>
                  <a:lnTo>
                    <a:pt x="628" y="15"/>
                  </a:lnTo>
                  <a:lnTo>
                    <a:pt x="604" y="10"/>
                  </a:lnTo>
                  <a:lnTo>
                    <a:pt x="579" y="5"/>
                  </a:lnTo>
                  <a:lnTo>
                    <a:pt x="554" y="2"/>
                  </a:lnTo>
                  <a:lnTo>
                    <a:pt x="529" y="0"/>
                  </a:lnTo>
                  <a:lnTo>
                    <a:pt x="503" y="0"/>
                  </a:lnTo>
                  <a:lnTo>
                    <a:pt x="476" y="0"/>
                  </a:lnTo>
                  <a:lnTo>
                    <a:pt x="451" y="2"/>
                  </a:lnTo>
                  <a:lnTo>
                    <a:pt x="426" y="5"/>
                  </a:lnTo>
                  <a:lnTo>
                    <a:pt x="401" y="10"/>
                  </a:lnTo>
                  <a:lnTo>
                    <a:pt x="377" y="15"/>
                  </a:lnTo>
                  <a:lnTo>
                    <a:pt x="353" y="22"/>
                  </a:lnTo>
                  <a:lnTo>
                    <a:pt x="330" y="30"/>
                  </a:lnTo>
                  <a:lnTo>
                    <a:pt x="307" y="39"/>
                  </a:lnTo>
                  <a:lnTo>
                    <a:pt x="284" y="49"/>
                  </a:lnTo>
                  <a:lnTo>
                    <a:pt x="263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7" y="147"/>
                  </a:lnTo>
                  <a:lnTo>
                    <a:pt x="131" y="164"/>
                  </a:lnTo>
                  <a:lnTo>
                    <a:pt x="114" y="183"/>
                  </a:lnTo>
                  <a:lnTo>
                    <a:pt x="99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7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2" y="653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2"/>
                  </a:lnTo>
                  <a:lnTo>
                    <a:pt x="72" y="763"/>
                  </a:lnTo>
                  <a:lnTo>
                    <a:pt x="85" y="783"/>
                  </a:lnTo>
                  <a:lnTo>
                    <a:pt x="99" y="803"/>
                  </a:lnTo>
                  <a:lnTo>
                    <a:pt x="114" y="823"/>
                  </a:lnTo>
                  <a:lnTo>
                    <a:pt x="131" y="841"/>
                  </a:lnTo>
                  <a:lnTo>
                    <a:pt x="147" y="858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19"/>
                  </a:lnTo>
                  <a:lnTo>
                    <a:pt x="242" y="932"/>
                  </a:lnTo>
                  <a:lnTo>
                    <a:pt x="263" y="944"/>
                  </a:lnTo>
                  <a:lnTo>
                    <a:pt x="284" y="956"/>
                  </a:lnTo>
                  <a:lnTo>
                    <a:pt x="307" y="966"/>
                  </a:lnTo>
                  <a:lnTo>
                    <a:pt x="330" y="974"/>
                  </a:lnTo>
                  <a:lnTo>
                    <a:pt x="353" y="983"/>
                  </a:lnTo>
                  <a:lnTo>
                    <a:pt x="377" y="990"/>
                  </a:lnTo>
                  <a:lnTo>
                    <a:pt x="401" y="996"/>
                  </a:lnTo>
                  <a:lnTo>
                    <a:pt x="426" y="1000"/>
                  </a:lnTo>
                  <a:lnTo>
                    <a:pt x="451" y="1003"/>
                  </a:lnTo>
                  <a:lnTo>
                    <a:pt x="476" y="1005"/>
                  </a:lnTo>
                  <a:lnTo>
                    <a:pt x="503" y="10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168">
              <a:extLst>
                <a:ext uri="{FF2B5EF4-FFF2-40B4-BE49-F238E27FC236}">
                  <a16:creationId xmlns:a16="http://schemas.microsoft.com/office/drawing/2014/main" id="{866402C0-8EE2-4A3F-8A1E-EDC0D35A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500438"/>
              <a:ext cx="44450" cy="44450"/>
            </a:xfrm>
            <a:custGeom>
              <a:avLst/>
              <a:gdLst>
                <a:gd name="T0" fmla="*/ 451 w 1006"/>
                <a:gd name="T1" fmla="*/ 3 h 1006"/>
                <a:gd name="T2" fmla="*/ 377 w 1006"/>
                <a:gd name="T3" fmla="*/ 16 h 1006"/>
                <a:gd name="T4" fmla="*/ 307 w 1006"/>
                <a:gd name="T5" fmla="*/ 40 h 1006"/>
                <a:gd name="T6" fmla="*/ 242 w 1006"/>
                <a:gd name="T7" fmla="*/ 73 h 1006"/>
                <a:gd name="T8" fmla="*/ 183 w 1006"/>
                <a:gd name="T9" fmla="*/ 115 h 1006"/>
                <a:gd name="T10" fmla="*/ 131 w 1006"/>
                <a:gd name="T11" fmla="*/ 165 h 1006"/>
                <a:gd name="T12" fmla="*/ 85 w 1006"/>
                <a:gd name="T13" fmla="*/ 222 h 1006"/>
                <a:gd name="T14" fmla="*/ 49 w 1006"/>
                <a:gd name="T15" fmla="*/ 285 h 1006"/>
                <a:gd name="T16" fmla="*/ 22 w 1006"/>
                <a:gd name="T17" fmla="*/ 353 h 1006"/>
                <a:gd name="T18" fmla="*/ 6 w 1006"/>
                <a:gd name="T19" fmla="*/ 427 h 1006"/>
                <a:gd name="T20" fmla="*/ 0 w 1006"/>
                <a:gd name="T21" fmla="*/ 503 h 1006"/>
                <a:gd name="T22" fmla="*/ 6 w 1006"/>
                <a:gd name="T23" fmla="*/ 580 h 1006"/>
                <a:gd name="T24" fmla="*/ 22 w 1006"/>
                <a:gd name="T25" fmla="*/ 653 h 1006"/>
                <a:gd name="T26" fmla="*/ 49 w 1006"/>
                <a:gd name="T27" fmla="*/ 722 h 1006"/>
                <a:gd name="T28" fmla="*/ 85 w 1006"/>
                <a:gd name="T29" fmla="*/ 785 h 1006"/>
                <a:gd name="T30" fmla="*/ 131 w 1006"/>
                <a:gd name="T31" fmla="*/ 841 h 1006"/>
                <a:gd name="T32" fmla="*/ 183 w 1006"/>
                <a:gd name="T33" fmla="*/ 892 h 1006"/>
                <a:gd name="T34" fmla="*/ 242 w 1006"/>
                <a:gd name="T35" fmla="*/ 934 h 1006"/>
                <a:gd name="T36" fmla="*/ 307 w 1006"/>
                <a:gd name="T37" fmla="*/ 967 h 1006"/>
                <a:gd name="T38" fmla="*/ 377 w 1006"/>
                <a:gd name="T39" fmla="*/ 990 h 1006"/>
                <a:gd name="T40" fmla="*/ 451 w 1006"/>
                <a:gd name="T41" fmla="*/ 1003 h 1006"/>
                <a:gd name="T42" fmla="*/ 529 w 1006"/>
                <a:gd name="T43" fmla="*/ 1005 h 1006"/>
                <a:gd name="T44" fmla="*/ 604 w 1006"/>
                <a:gd name="T45" fmla="*/ 996 h 1006"/>
                <a:gd name="T46" fmla="*/ 676 w 1006"/>
                <a:gd name="T47" fmla="*/ 976 h 1006"/>
                <a:gd name="T48" fmla="*/ 742 w 1006"/>
                <a:gd name="T49" fmla="*/ 946 h 1006"/>
                <a:gd name="T50" fmla="*/ 803 w 1006"/>
                <a:gd name="T51" fmla="*/ 907 h 1006"/>
                <a:gd name="T52" fmla="*/ 859 w 1006"/>
                <a:gd name="T53" fmla="*/ 859 h 1006"/>
                <a:gd name="T54" fmla="*/ 906 w 1006"/>
                <a:gd name="T55" fmla="*/ 804 h 1006"/>
                <a:gd name="T56" fmla="*/ 945 w 1006"/>
                <a:gd name="T57" fmla="*/ 743 h 1006"/>
                <a:gd name="T58" fmla="*/ 975 w 1006"/>
                <a:gd name="T59" fmla="*/ 676 h 1006"/>
                <a:gd name="T60" fmla="*/ 995 w 1006"/>
                <a:gd name="T61" fmla="*/ 605 h 1006"/>
                <a:gd name="T62" fmla="*/ 1004 w 1006"/>
                <a:gd name="T63" fmla="*/ 529 h 1006"/>
                <a:gd name="T64" fmla="*/ 1002 w 1006"/>
                <a:gd name="T65" fmla="*/ 452 h 1006"/>
                <a:gd name="T66" fmla="*/ 989 w 1006"/>
                <a:gd name="T67" fmla="*/ 378 h 1006"/>
                <a:gd name="T68" fmla="*/ 966 w 1006"/>
                <a:gd name="T69" fmla="*/ 307 h 1006"/>
                <a:gd name="T70" fmla="*/ 933 w 1006"/>
                <a:gd name="T71" fmla="*/ 243 h 1006"/>
                <a:gd name="T72" fmla="*/ 891 w 1006"/>
                <a:gd name="T73" fmla="*/ 183 h 1006"/>
                <a:gd name="T74" fmla="*/ 841 w 1006"/>
                <a:gd name="T75" fmla="*/ 131 h 1006"/>
                <a:gd name="T76" fmla="*/ 784 w 1006"/>
                <a:gd name="T77" fmla="*/ 86 h 1006"/>
                <a:gd name="T78" fmla="*/ 721 w 1006"/>
                <a:gd name="T79" fmla="*/ 50 h 1006"/>
                <a:gd name="T80" fmla="*/ 652 w 1006"/>
                <a:gd name="T81" fmla="*/ 22 h 1006"/>
                <a:gd name="T82" fmla="*/ 579 w 1006"/>
                <a:gd name="T83" fmla="*/ 6 h 1006"/>
                <a:gd name="T84" fmla="*/ 503 w 1006"/>
                <a:gd name="T85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503" y="0"/>
                  </a:moveTo>
                  <a:lnTo>
                    <a:pt x="476" y="1"/>
                  </a:lnTo>
                  <a:lnTo>
                    <a:pt x="451" y="3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6"/>
                  </a:lnTo>
                  <a:lnTo>
                    <a:pt x="353" y="22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4" y="50"/>
                  </a:lnTo>
                  <a:lnTo>
                    <a:pt x="263" y="61"/>
                  </a:lnTo>
                  <a:lnTo>
                    <a:pt x="242" y="73"/>
                  </a:lnTo>
                  <a:lnTo>
                    <a:pt x="221" y="86"/>
                  </a:lnTo>
                  <a:lnTo>
                    <a:pt x="202" y="100"/>
                  </a:lnTo>
                  <a:lnTo>
                    <a:pt x="183" y="115"/>
                  </a:lnTo>
                  <a:lnTo>
                    <a:pt x="165" y="131"/>
                  </a:lnTo>
                  <a:lnTo>
                    <a:pt x="147" y="147"/>
                  </a:lnTo>
                  <a:lnTo>
                    <a:pt x="131" y="165"/>
                  </a:lnTo>
                  <a:lnTo>
                    <a:pt x="114" y="183"/>
                  </a:lnTo>
                  <a:lnTo>
                    <a:pt x="99" y="203"/>
                  </a:lnTo>
                  <a:lnTo>
                    <a:pt x="85" y="222"/>
                  </a:lnTo>
                  <a:lnTo>
                    <a:pt x="72" y="243"/>
                  </a:lnTo>
                  <a:lnTo>
                    <a:pt x="60" y="264"/>
                  </a:lnTo>
                  <a:lnTo>
                    <a:pt x="49" y="285"/>
                  </a:lnTo>
                  <a:lnTo>
                    <a:pt x="39" y="307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8"/>
                  </a:lnTo>
                  <a:lnTo>
                    <a:pt x="10" y="402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7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5"/>
                  </a:lnTo>
                  <a:lnTo>
                    <a:pt x="6" y="580"/>
                  </a:lnTo>
                  <a:lnTo>
                    <a:pt x="10" y="605"/>
                  </a:lnTo>
                  <a:lnTo>
                    <a:pt x="16" y="629"/>
                  </a:lnTo>
                  <a:lnTo>
                    <a:pt x="22" y="653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2"/>
                  </a:lnTo>
                  <a:lnTo>
                    <a:pt x="60" y="743"/>
                  </a:lnTo>
                  <a:lnTo>
                    <a:pt x="72" y="764"/>
                  </a:lnTo>
                  <a:lnTo>
                    <a:pt x="85" y="785"/>
                  </a:lnTo>
                  <a:lnTo>
                    <a:pt x="99" y="804"/>
                  </a:lnTo>
                  <a:lnTo>
                    <a:pt x="114" y="823"/>
                  </a:lnTo>
                  <a:lnTo>
                    <a:pt x="131" y="841"/>
                  </a:lnTo>
                  <a:lnTo>
                    <a:pt x="147" y="859"/>
                  </a:lnTo>
                  <a:lnTo>
                    <a:pt x="165" y="876"/>
                  </a:lnTo>
                  <a:lnTo>
                    <a:pt x="183" y="892"/>
                  </a:lnTo>
                  <a:lnTo>
                    <a:pt x="202" y="907"/>
                  </a:lnTo>
                  <a:lnTo>
                    <a:pt x="221" y="921"/>
                  </a:lnTo>
                  <a:lnTo>
                    <a:pt x="242" y="934"/>
                  </a:lnTo>
                  <a:lnTo>
                    <a:pt x="263" y="946"/>
                  </a:lnTo>
                  <a:lnTo>
                    <a:pt x="284" y="957"/>
                  </a:lnTo>
                  <a:lnTo>
                    <a:pt x="307" y="967"/>
                  </a:lnTo>
                  <a:lnTo>
                    <a:pt x="330" y="976"/>
                  </a:lnTo>
                  <a:lnTo>
                    <a:pt x="353" y="984"/>
                  </a:lnTo>
                  <a:lnTo>
                    <a:pt x="377" y="990"/>
                  </a:lnTo>
                  <a:lnTo>
                    <a:pt x="401" y="996"/>
                  </a:lnTo>
                  <a:lnTo>
                    <a:pt x="426" y="1000"/>
                  </a:lnTo>
                  <a:lnTo>
                    <a:pt x="451" y="1003"/>
                  </a:lnTo>
                  <a:lnTo>
                    <a:pt x="476" y="1005"/>
                  </a:lnTo>
                  <a:lnTo>
                    <a:pt x="503" y="1006"/>
                  </a:lnTo>
                  <a:lnTo>
                    <a:pt x="529" y="1005"/>
                  </a:lnTo>
                  <a:lnTo>
                    <a:pt x="554" y="1003"/>
                  </a:lnTo>
                  <a:lnTo>
                    <a:pt x="579" y="1000"/>
                  </a:lnTo>
                  <a:lnTo>
                    <a:pt x="604" y="996"/>
                  </a:lnTo>
                  <a:lnTo>
                    <a:pt x="628" y="990"/>
                  </a:lnTo>
                  <a:lnTo>
                    <a:pt x="652" y="984"/>
                  </a:lnTo>
                  <a:lnTo>
                    <a:pt x="676" y="976"/>
                  </a:lnTo>
                  <a:lnTo>
                    <a:pt x="699" y="967"/>
                  </a:lnTo>
                  <a:lnTo>
                    <a:pt x="721" y="957"/>
                  </a:lnTo>
                  <a:lnTo>
                    <a:pt x="742" y="946"/>
                  </a:lnTo>
                  <a:lnTo>
                    <a:pt x="763" y="934"/>
                  </a:lnTo>
                  <a:lnTo>
                    <a:pt x="784" y="921"/>
                  </a:lnTo>
                  <a:lnTo>
                    <a:pt x="803" y="907"/>
                  </a:lnTo>
                  <a:lnTo>
                    <a:pt x="822" y="892"/>
                  </a:lnTo>
                  <a:lnTo>
                    <a:pt x="841" y="876"/>
                  </a:lnTo>
                  <a:lnTo>
                    <a:pt x="859" y="859"/>
                  </a:lnTo>
                  <a:lnTo>
                    <a:pt x="875" y="841"/>
                  </a:lnTo>
                  <a:lnTo>
                    <a:pt x="891" y="823"/>
                  </a:lnTo>
                  <a:lnTo>
                    <a:pt x="906" y="804"/>
                  </a:lnTo>
                  <a:lnTo>
                    <a:pt x="920" y="785"/>
                  </a:lnTo>
                  <a:lnTo>
                    <a:pt x="933" y="764"/>
                  </a:lnTo>
                  <a:lnTo>
                    <a:pt x="945" y="743"/>
                  </a:lnTo>
                  <a:lnTo>
                    <a:pt x="956" y="722"/>
                  </a:lnTo>
                  <a:lnTo>
                    <a:pt x="966" y="699"/>
                  </a:lnTo>
                  <a:lnTo>
                    <a:pt x="975" y="676"/>
                  </a:lnTo>
                  <a:lnTo>
                    <a:pt x="983" y="653"/>
                  </a:lnTo>
                  <a:lnTo>
                    <a:pt x="989" y="629"/>
                  </a:lnTo>
                  <a:lnTo>
                    <a:pt x="995" y="605"/>
                  </a:lnTo>
                  <a:lnTo>
                    <a:pt x="999" y="580"/>
                  </a:lnTo>
                  <a:lnTo>
                    <a:pt x="1002" y="555"/>
                  </a:lnTo>
                  <a:lnTo>
                    <a:pt x="1004" y="529"/>
                  </a:lnTo>
                  <a:lnTo>
                    <a:pt x="1006" y="503"/>
                  </a:lnTo>
                  <a:lnTo>
                    <a:pt x="1004" y="477"/>
                  </a:lnTo>
                  <a:lnTo>
                    <a:pt x="1002" y="452"/>
                  </a:lnTo>
                  <a:lnTo>
                    <a:pt x="999" y="427"/>
                  </a:lnTo>
                  <a:lnTo>
                    <a:pt x="995" y="402"/>
                  </a:lnTo>
                  <a:lnTo>
                    <a:pt x="989" y="378"/>
                  </a:lnTo>
                  <a:lnTo>
                    <a:pt x="983" y="353"/>
                  </a:lnTo>
                  <a:lnTo>
                    <a:pt x="975" y="330"/>
                  </a:lnTo>
                  <a:lnTo>
                    <a:pt x="966" y="307"/>
                  </a:lnTo>
                  <a:lnTo>
                    <a:pt x="956" y="285"/>
                  </a:lnTo>
                  <a:lnTo>
                    <a:pt x="945" y="264"/>
                  </a:lnTo>
                  <a:lnTo>
                    <a:pt x="933" y="243"/>
                  </a:lnTo>
                  <a:lnTo>
                    <a:pt x="920" y="222"/>
                  </a:lnTo>
                  <a:lnTo>
                    <a:pt x="906" y="203"/>
                  </a:lnTo>
                  <a:lnTo>
                    <a:pt x="891" y="183"/>
                  </a:lnTo>
                  <a:lnTo>
                    <a:pt x="875" y="165"/>
                  </a:lnTo>
                  <a:lnTo>
                    <a:pt x="859" y="147"/>
                  </a:lnTo>
                  <a:lnTo>
                    <a:pt x="841" y="131"/>
                  </a:lnTo>
                  <a:lnTo>
                    <a:pt x="822" y="115"/>
                  </a:lnTo>
                  <a:lnTo>
                    <a:pt x="803" y="100"/>
                  </a:lnTo>
                  <a:lnTo>
                    <a:pt x="784" y="86"/>
                  </a:lnTo>
                  <a:lnTo>
                    <a:pt x="763" y="73"/>
                  </a:lnTo>
                  <a:lnTo>
                    <a:pt x="742" y="61"/>
                  </a:lnTo>
                  <a:lnTo>
                    <a:pt x="721" y="50"/>
                  </a:lnTo>
                  <a:lnTo>
                    <a:pt x="699" y="40"/>
                  </a:lnTo>
                  <a:lnTo>
                    <a:pt x="676" y="31"/>
                  </a:lnTo>
                  <a:lnTo>
                    <a:pt x="652" y="22"/>
                  </a:lnTo>
                  <a:lnTo>
                    <a:pt x="628" y="16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3"/>
                  </a:lnTo>
                  <a:lnTo>
                    <a:pt x="529" y="1"/>
                  </a:lnTo>
                  <a:lnTo>
                    <a:pt x="5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69">
              <a:extLst>
                <a:ext uri="{FF2B5EF4-FFF2-40B4-BE49-F238E27FC236}">
                  <a16:creationId xmlns:a16="http://schemas.microsoft.com/office/drawing/2014/main" id="{27F76300-60B9-4F77-BF4B-8E63AF338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3371850"/>
              <a:ext cx="42862" cy="42863"/>
            </a:xfrm>
            <a:custGeom>
              <a:avLst/>
              <a:gdLst>
                <a:gd name="T0" fmla="*/ 451 w 1005"/>
                <a:gd name="T1" fmla="*/ 2 h 1005"/>
                <a:gd name="T2" fmla="*/ 377 w 1005"/>
                <a:gd name="T3" fmla="*/ 15 h 1005"/>
                <a:gd name="T4" fmla="*/ 306 w 1005"/>
                <a:gd name="T5" fmla="*/ 39 h 1005"/>
                <a:gd name="T6" fmla="*/ 242 w 1005"/>
                <a:gd name="T7" fmla="*/ 72 h 1005"/>
                <a:gd name="T8" fmla="*/ 183 w 1005"/>
                <a:gd name="T9" fmla="*/ 114 h 1005"/>
                <a:gd name="T10" fmla="*/ 130 w 1005"/>
                <a:gd name="T11" fmla="*/ 163 h 1005"/>
                <a:gd name="T12" fmla="*/ 85 w 1005"/>
                <a:gd name="T13" fmla="*/ 221 h 1005"/>
                <a:gd name="T14" fmla="*/ 49 w 1005"/>
                <a:gd name="T15" fmla="*/ 284 h 1005"/>
                <a:gd name="T16" fmla="*/ 23 w 1005"/>
                <a:gd name="T17" fmla="*/ 353 h 1005"/>
                <a:gd name="T18" fmla="*/ 6 w 1005"/>
                <a:gd name="T19" fmla="*/ 426 h 1005"/>
                <a:gd name="T20" fmla="*/ 0 w 1005"/>
                <a:gd name="T21" fmla="*/ 503 h 1005"/>
                <a:gd name="T22" fmla="*/ 6 w 1005"/>
                <a:gd name="T23" fmla="*/ 579 h 1005"/>
                <a:gd name="T24" fmla="*/ 23 w 1005"/>
                <a:gd name="T25" fmla="*/ 652 h 1005"/>
                <a:gd name="T26" fmla="*/ 49 w 1005"/>
                <a:gd name="T27" fmla="*/ 721 h 1005"/>
                <a:gd name="T28" fmla="*/ 85 w 1005"/>
                <a:gd name="T29" fmla="*/ 783 h 1005"/>
                <a:gd name="T30" fmla="*/ 130 w 1005"/>
                <a:gd name="T31" fmla="*/ 840 h 1005"/>
                <a:gd name="T32" fmla="*/ 183 w 1005"/>
                <a:gd name="T33" fmla="*/ 891 h 1005"/>
                <a:gd name="T34" fmla="*/ 242 w 1005"/>
                <a:gd name="T35" fmla="*/ 932 h 1005"/>
                <a:gd name="T36" fmla="*/ 306 w 1005"/>
                <a:gd name="T37" fmla="*/ 966 h 1005"/>
                <a:gd name="T38" fmla="*/ 377 w 1005"/>
                <a:gd name="T39" fmla="*/ 989 h 1005"/>
                <a:gd name="T40" fmla="*/ 451 w 1005"/>
                <a:gd name="T41" fmla="*/ 1002 h 1005"/>
                <a:gd name="T42" fmla="*/ 529 w 1005"/>
                <a:gd name="T43" fmla="*/ 1004 h 1005"/>
                <a:gd name="T44" fmla="*/ 604 w 1005"/>
                <a:gd name="T45" fmla="*/ 995 h 1005"/>
                <a:gd name="T46" fmla="*/ 675 w 1005"/>
                <a:gd name="T47" fmla="*/ 975 h 1005"/>
                <a:gd name="T48" fmla="*/ 743 w 1005"/>
                <a:gd name="T49" fmla="*/ 944 h 1005"/>
                <a:gd name="T50" fmla="*/ 803 w 1005"/>
                <a:gd name="T51" fmla="*/ 906 h 1005"/>
                <a:gd name="T52" fmla="*/ 858 w 1005"/>
                <a:gd name="T53" fmla="*/ 858 h 1005"/>
                <a:gd name="T54" fmla="*/ 906 w 1005"/>
                <a:gd name="T55" fmla="*/ 803 h 1005"/>
                <a:gd name="T56" fmla="*/ 945 w 1005"/>
                <a:gd name="T57" fmla="*/ 742 h 1005"/>
                <a:gd name="T58" fmla="*/ 975 w 1005"/>
                <a:gd name="T59" fmla="*/ 676 h 1005"/>
                <a:gd name="T60" fmla="*/ 995 w 1005"/>
                <a:gd name="T61" fmla="*/ 604 h 1005"/>
                <a:gd name="T62" fmla="*/ 1004 w 1005"/>
                <a:gd name="T63" fmla="*/ 529 h 1005"/>
                <a:gd name="T64" fmla="*/ 1002 w 1005"/>
                <a:gd name="T65" fmla="*/ 451 h 1005"/>
                <a:gd name="T66" fmla="*/ 989 w 1005"/>
                <a:gd name="T67" fmla="*/ 377 h 1005"/>
                <a:gd name="T68" fmla="*/ 966 w 1005"/>
                <a:gd name="T69" fmla="*/ 306 h 1005"/>
                <a:gd name="T70" fmla="*/ 933 w 1005"/>
                <a:gd name="T71" fmla="*/ 241 h 1005"/>
                <a:gd name="T72" fmla="*/ 891 w 1005"/>
                <a:gd name="T73" fmla="*/ 183 h 1005"/>
                <a:gd name="T74" fmla="*/ 840 w 1005"/>
                <a:gd name="T75" fmla="*/ 130 h 1005"/>
                <a:gd name="T76" fmla="*/ 784 w 1005"/>
                <a:gd name="T77" fmla="*/ 85 h 1005"/>
                <a:gd name="T78" fmla="*/ 721 w 1005"/>
                <a:gd name="T79" fmla="*/ 49 h 1005"/>
                <a:gd name="T80" fmla="*/ 652 w 1005"/>
                <a:gd name="T81" fmla="*/ 22 h 1005"/>
                <a:gd name="T82" fmla="*/ 579 w 1005"/>
                <a:gd name="T83" fmla="*/ 6 h 1005"/>
                <a:gd name="T84" fmla="*/ 502 w 1005"/>
                <a:gd name="T85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5" h="1005">
                  <a:moveTo>
                    <a:pt x="502" y="0"/>
                  </a:moveTo>
                  <a:lnTo>
                    <a:pt x="476" y="0"/>
                  </a:lnTo>
                  <a:lnTo>
                    <a:pt x="451" y="2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5"/>
                  </a:lnTo>
                  <a:lnTo>
                    <a:pt x="353" y="22"/>
                  </a:lnTo>
                  <a:lnTo>
                    <a:pt x="329" y="30"/>
                  </a:lnTo>
                  <a:lnTo>
                    <a:pt x="306" y="39"/>
                  </a:lnTo>
                  <a:lnTo>
                    <a:pt x="284" y="49"/>
                  </a:lnTo>
                  <a:lnTo>
                    <a:pt x="263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6" y="146"/>
                  </a:lnTo>
                  <a:lnTo>
                    <a:pt x="130" y="163"/>
                  </a:lnTo>
                  <a:lnTo>
                    <a:pt x="114" y="183"/>
                  </a:lnTo>
                  <a:lnTo>
                    <a:pt x="99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6"/>
                  </a:lnTo>
                  <a:lnTo>
                    <a:pt x="30" y="329"/>
                  </a:lnTo>
                  <a:lnTo>
                    <a:pt x="23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3" y="652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2"/>
                  </a:lnTo>
                  <a:lnTo>
                    <a:pt x="72" y="763"/>
                  </a:lnTo>
                  <a:lnTo>
                    <a:pt x="85" y="783"/>
                  </a:lnTo>
                  <a:lnTo>
                    <a:pt x="99" y="803"/>
                  </a:lnTo>
                  <a:lnTo>
                    <a:pt x="114" y="822"/>
                  </a:lnTo>
                  <a:lnTo>
                    <a:pt x="130" y="840"/>
                  </a:lnTo>
                  <a:lnTo>
                    <a:pt x="146" y="858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20"/>
                  </a:lnTo>
                  <a:lnTo>
                    <a:pt x="242" y="932"/>
                  </a:lnTo>
                  <a:lnTo>
                    <a:pt x="263" y="944"/>
                  </a:lnTo>
                  <a:lnTo>
                    <a:pt x="284" y="956"/>
                  </a:lnTo>
                  <a:lnTo>
                    <a:pt x="306" y="966"/>
                  </a:lnTo>
                  <a:lnTo>
                    <a:pt x="329" y="975"/>
                  </a:lnTo>
                  <a:lnTo>
                    <a:pt x="353" y="982"/>
                  </a:lnTo>
                  <a:lnTo>
                    <a:pt x="377" y="989"/>
                  </a:lnTo>
                  <a:lnTo>
                    <a:pt x="401" y="995"/>
                  </a:lnTo>
                  <a:lnTo>
                    <a:pt x="426" y="999"/>
                  </a:lnTo>
                  <a:lnTo>
                    <a:pt x="451" y="1002"/>
                  </a:lnTo>
                  <a:lnTo>
                    <a:pt x="476" y="1004"/>
                  </a:lnTo>
                  <a:lnTo>
                    <a:pt x="502" y="1005"/>
                  </a:lnTo>
                  <a:lnTo>
                    <a:pt x="529" y="1004"/>
                  </a:lnTo>
                  <a:lnTo>
                    <a:pt x="554" y="1002"/>
                  </a:lnTo>
                  <a:lnTo>
                    <a:pt x="579" y="999"/>
                  </a:lnTo>
                  <a:lnTo>
                    <a:pt x="604" y="995"/>
                  </a:lnTo>
                  <a:lnTo>
                    <a:pt x="628" y="989"/>
                  </a:lnTo>
                  <a:lnTo>
                    <a:pt x="652" y="982"/>
                  </a:lnTo>
                  <a:lnTo>
                    <a:pt x="675" y="975"/>
                  </a:lnTo>
                  <a:lnTo>
                    <a:pt x="699" y="966"/>
                  </a:lnTo>
                  <a:lnTo>
                    <a:pt x="721" y="956"/>
                  </a:lnTo>
                  <a:lnTo>
                    <a:pt x="743" y="944"/>
                  </a:lnTo>
                  <a:lnTo>
                    <a:pt x="764" y="932"/>
                  </a:lnTo>
                  <a:lnTo>
                    <a:pt x="784" y="920"/>
                  </a:lnTo>
                  <a:lnTo>
                    <a:pt x="803" y="906"/>
                  </a:lnTo>
                  <a:lnTo>
                    <a:pt x="822" y="891"/>
                  </a:lnTo>
                  <a:lnTo>
                    <a:pt x="840" y="875"/>
                  </a:lnTo>
                  <a:lnTo>
                    <a:pt x="858" y="858"/>
                  </a:lnTo>
                  <a:lnTo>
                    <a:pt x="875" y="840"/>
                  </a:lnTo>
                  <a:lnTo>
                    <a:pt x="891" y="822"/>
                  </a:lnTo>
                  <a:lnTo>
                    <a:pt x="906" y="803"/>
                  </a:lnTo>
                  <a:lnTo>
                    <a:pt x="920" y="783"/>
                  </a:lnTo>
                  <a:lnTo>
                    <a:pt x="933" y="763"/>
                  </a:lnTo>
                  <a:lnTo>
                    <a:pt x="945" y="742"/>
                  </a:lnTo>
                  <a:lnTo>
                    <a:pt x="956" y="721"/>
                  </a:lnTo>
                  <a:lnTo>
                    <a:pt x="966" y="699"/>
                  </a:lnTo>
                  <a:lnTo>
                    <a:pt x="975" y="676"/>
                  </a:lnTo>
                  <a:lnTo>
                    <a:pt x="983" y="652"/>
                  </a:lnTo>
                  <a:lnTo>
                    <a:pt x="989" y="628"/>
                  </a:lnTo>
                  <a:lnTo>
                    <a:pt x="995" y="604"/>
                  </a:lnTo>
                  <a:lnTo>
                    <a:pt x="999" y="579"/>
                  </a:lnTo>
                  <a:lnTo>
                    <a:pt x="1002" y="554"/>
                  </a:lnTo>
                  <a:lnTo>
                    <a:pt x="1004" y="529"/>
                  </a:lnTo>
                  <a:lnTo>
                    <a:pt x="1005" y="503"/>
                  </a:lnTo>
                  <a:lnTo>
                    <a:pt x="1004" y="476"/>
                  </a:lnTo>
                  <a:lnTo>
                    <a:pt x="1002" y="451"/>
                  </a:lnTo>
                  <a:lnTo>
                    <a:pt x="999" y="426"/>
                  </a:lnTo>
                  <a:lnTo>
                    <a:pt x="995" y="401"/>
                  </a:lnTo>
                  <a:lnTo>
                    <a:pt x="989" y="377"/>
                  </a:lnTo>
                  <a:lnTo>
                    <a:pt x="983" y="353"/>
                  </a:lnTo>
                  <a:lnTo>
                    <a:pt x="975" y="329"/>
                  </a:lnTo>
                  <a:lnTo>
                    <a:pt x="966" y="306"/>
                  </a:lnTo>
                  <a:lnTo>
                    <a:pt x="956" y="284"/>
                  </a:lnTo>
                  <a:lnTo>
                    <a:pt x="945" y="262"/>
                  </a:lnTo>
                  <a:lnTo>
                    <a:pt x="933" y="241"/>
                  </a:lnTo>
                  <a:lnTo>
                    <a:pt x="920" y="221"/>
                  </a:lnTo>
                  <a:lnTo>
                    <a:pt x="906" y="201"/>
                  </a:lnTo>
                  <a:lnTo>
                    <a:pt x="891" y="183"/>
                  </a:lnTo>
                  <a:lnTo>
                    <a:pt x="875" y="163"/>
                  </a:lnTo>
                  <a:lnTo>
                    <a:pt x="858" y="146"/>
                  </a:lnTo>
                  <a:lnTo>
                    <a:pt x="840" y="130"/>
                  </a:lnTo>
                  <a:lnTo>
                    <a:pt x="822" y="114"/>
                  </a:lnTo>
                  <a:lnTo>
                    <a:pt x="803" y="99"/>
                  </a:lnTo>
                  <a:lnTo>
                    <a:pt x="784" y="85"/>
                  </a:lnTo>
                  <a:lnTo>
                    <a:pt x="764" y="72"/>
                  </a:lnTo>
                  <a:lnTo>
                    <a:pt x="743" y="60"/>
                  </a:lnTo>
                  <a:lnTo>
                    <a:pt x="721" y="49"/>
                  </a:lnTo>
                  <a:lnTo>
                    <a:pt x="699" y="39"/>
                  </a:lnTo>
                  <a:lnTo>
                    <a:pt x="675" y="30"/>
                  </a:lnTo>
                  <a:lnTo>
                    <a:pt x="652" y="22"/>
                  </a:lnTo>
                  <a:lnTo>
                    <a:pt x="628" y="15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2"/>
                  </a:lnTo>
                  <a:lnTo>
                    <a:pt x="529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170">
              <a:extLst>
                <a:ext uri="{FF2B5EF4-FFF2-40B4-BE49-F238E27FC236}">
                  <a16:creationId xmlns:a16="http://schemas.microsoft.com/office/drawing/2014/main" id="{08BA3BDE-584A-40D7-9BB8-422FD0F94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3371850"/>
              <a:ext cx="42862" cy="42863"/>
            </a:xfrm>
            <a:custGeom>
              <a:avLst/>
              <a:gdLst>
                <a:gd name="T0" fmla="*/ 3 w 1006"/>
                <a:gd name="T1" fmla="*/ 554 h 1005"/>
                <a:gd name="T2" fmla="*/ 16 w 1006"/>
                <a:gd name="T3" fmla="*/ 628 h 1005"/>
                <a:gd name="T4" fmla="*/ 39 w 1006"/>
                <a:gd name="T5" fmla="*/ 699 h 1005"/>
                <a:gd name="T6" fmla="*/ 72 w 1006"/>
                <a:gd name="T7" fmla="*/ 763 h 1005"/>
                <a:gd name="T8" fmla="*/ 115 w 1006"/>
                <a:gd name="T9" fmla="*/ 822 h 1005"/>
                <a:gd name="T10" fmla="*/ 165 w 1006"/>
                <a:gd name="T11" fmla="*/ 875 h 1005"/>
                <a:gd name="T12" fmla="*/ 221 w 1006"/>
                <a:gd name="T13" fmla="*/ 920 h 1005"/>
                <a:gd name="T14" fmla="*/ 285 w 1006"/>
                <a:gd name="T15" fmla="*/ 956 h 1005"/>
                <a:gd name="T16" fmla="*/ 353 w 1006"/>
                <a:gd name="T17" fmla="*/ 982 h 1005"/>
                <a:gd name="T18" fmla="*/ 426 w 1006"/>
                <a:gd name="T19" fmla="*/ 999 h 1005"/>
                <a:gd name="T20" fmla="*/ 503 w 1006"/>
                <a:gd name="T21" fmla="*/ 1005 h 1005"/>
                <a:gd name="T22" fmla="*/ 579 w 1006"/>
                <a:gd name="T23" fmla="*/ 999 h 1005"/>
                <a:gd name="T24" fmla="*/ 653 w 1006"/>
                <a:gd name="T25" fmla="*/ 982 h 1005"/>
                <a:gd name="T26" fmla="*/ 721 w 1006"/>
                <a:gd name="T27" fmla="*/ 956 h 1005"/>
                <a:gd name="T28" fmla="*/ 784 w 1006"/>
                <a:gd name="T29" fmla="*/ 920 h 1005"/>
                <a:gd name="T30" fmla="*/ 841 w 1006"/>
                <a:gd name="T31" fmla="*/ 875 h 1005"/>
                <a:gd name="T32" fmla="*/ 891 w 1006"/>
                <a:gd name="T33" fmla="*/ 822 h 1005"/>
                <a:gd name="T34" fmla="*/ 933 w 1006"/>
                <a:gd name="T35" fmla="*/ 763 h 1005"/>
                <a:gd name="T36" fmla="*/ 966 w 1006"/>
                <a:gd name="T37" fmla="*/ 699 h 1005"/>
                <a:gd name="T38" fmla="*/ 990 w 1006"/>
                <a:gd name="T39" fmla="*/ 628 h 1005"/>
                <a:gd name="T40" fmla="*/ 1003 w 1006"/>
                <a:gd name="T41" fmla="*/ 554 h 1005"/>
                <a:gd name="T42" fmla="*/ 1005 w 1006"/>
                <a:gd name="T43" fmla="*/ 476 h 1005"/>
                <a:gd name="T44" fmla="*/ 996 w 1006"/>
                <a:gd name="T45" fmla="*/ 401 h 1005"/>
                <a:gd name="T46" fmla="*/ 976 w 1006"/>
                <a:gd name="T47" fmla="*/ 329 h 1005"/>
                <a:gd name="T48" fmla="*/ 945 w 1006"/>
                <a:gd name="T49" fmla="*/ 262 h 1005"/>
                <a:gd name="T50" fmla="*/ 906 w 1006"/>
                <a:gd name="T51" fmla="*/ 201 h 1005"/>
                <a:gd name="T52" fmla="*/ 859 w 1006"/>
                <a:gd name="T53" fmla="*/ 146 h 1005"/>
                <a:gd name="T54" fmla="*/ 804 w 1006"/>
                <a:gd name="T55" fmla="*/ 99 h 1005"/>
                <a:gd name="T56" fmla="*/ 742 w 1006"/>
                <a:gd name="T57" fmla="*/ 60 h 1005"/>
                <a:gd name="T58" fmla="*/ 676 w 1006"/>
                <a:gd name="T59" fmla="*/ 30 h 1005"/>
                <a:gd name="T60" fmla="*/ 604 w 1006"/>
                <a:gd name="T61" fmla="*/ 10 h 1005"/>
                <a:gd name="T62" fmla="*/ 529 w 1006"/>
                <a:gd name="T63" fmla="*/ 0 h 1005"/>
                <a:gd name="T64" fmla="*/ 452 w 1006"/>
                <a:gd name="T65" fmla="*/ 2 h 1005"/>
                <a:gd name="T66" fmla="*/ 377 w 1006"/>
                <a:gd name="T67" fmla="*/ 15 h 1005"/>
                <a:gd name="T68" fmla="*/ 307 w 1006"/>
                <a:gd name="T69" fmla="*/ 39 h 1005"/>
                <a:gd name="T70" fmla="*/ 242 w 1006"/>
                <a:gd name="T71" fmla="*/ 72 h 1005"/>
                <a:gd name="T72" fmla="*/ 183 w 1006"/>
                <a:gd name="T73" fmla="*/ 114 h 1005"/>
                <a:gd name="T74" fmla="*/ 131 w 1006"/>
                <a:gd name="T75" fmla="*/ 163 h 1005"/>
                <a:gd name="T76" fmla="*/ 85 w 1006"/>
                <a:gd name="T77" fmla="*/ 221 h 1005"/>
                <a:gd name="T78" fmla="*/ 49 w 1006"/>
                <a:gd name="T79" fmla="*/ 284 h 1005"/>
                <a:gd name="T80" fmla="*/ 22 w 1006"/>
                <a:gd name="T81" fmla="*/ 353 h 1005"/>
                <a:gd name="T82" fmla="*/ 6 w 1006"/>
                <a:gd name="T83" fmla="*/ 426 h 1005"/>
                <a:gd name="T84" fmla="*/ 0 w 1006"/>
                <a:gd name="T85" fmla="*/ 503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5">
                  <a:moveTo>
                    <a:pt x="0" y="503"/>
                  </a:move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2" y="652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2"/>
                  </a:lnTo>
                  <a:lnTo>
                    <a:pt x="72" y="763"/>
                  </a:lnTo>
                  <a:lnTo>
                    <a:pt x="85" y="783"/>
                  </a:lnTo>
                  <a:lnTo>
                    <a:pt x="100" y="803"/>
                  </a:lnTo>
                  <a:lnTo>
                    <a:pt x="115" y="822"/>
                  </a:lnTo>
                  <a:lnTo>
                    <a:pt x="131" y="840"/>
                  </a:lnTo>
                  <a:lnTo>
                    <a:pt x="147" y="858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20"/>
                  </a:lnTo>
                  <a:lnTo>
                    <a:pt x="242" y="932"/>
                  </a:lnTo>
                  <a:lnTo>
                    <a:pt x="263" y="944"/>
                  </a:lnTo>
                  <a:lnTo>
                    <a:pt x="285" y="956"/>
                  </a:lnTo>
                  <a:lnTo>
                    <a:pt x="307" y="966"/>
                  </a:lnTo>
                  <a:lnTo>
                    <a:pt x="330" y="975"/>
                  </a:lnTo>
                  <a:lnTo>
                    <a:pt x="353" y="982"/>
                  </a:lnTo>
                  <a:lnTo>
                    <a:pt x="377" y="989"/>
                  </a:lnTo>
                  <a:lnTo>
                    <a:pt x="401" y="995"/>
                  </a:lnTo>
                  <a:lnTo>
                    <a:pt x="426" y="999"/>
                  </a:lnTo>
                  <a:lnTo>
                    <a:pt x="452" y="1002"/>
                  </a:lnTo>
                  <a:lnTo>
                    <a:pt x="477" y="1004"/>
                  </a:lnTo>
                  <a:lnTo>
                    <a:pt x="503" y="1005"/>
                  </a:lnTo>
                  <a:lnTo>
                    <a:pt x="529" y="1004"/>
                  </a:lnTo>
                  <a:lnTo>
                    <a:pt x="554" y="1002"/>
                  </a:lnTo>
                  <a:lnTo>
                    <a:pt x="579" y="999"/>
                  </a:lnTo>
                  <a:lnTo>
                    <a:pt x="604" y="995"/>
                  </a:lnTo>
                  <a:lnTo>
                    <a:pt x="629" y="989"/>
                  </a:lnTo>
                  <a:lnTo>
                    <a:pt x="653" y="982"/>
                  </a:lnTo>
                  <a:lnTo>
                    <a:pt x="676" y="975"/>
                  </a:lnTo>
                  <a:lnTo>
                    <a:pt x="699" y="966"/>
                  </a:lnTo>
                  <a:lnTo>
                    <a:pt x="721" y="956"/>
                  </a:lnTo>
                  <a:lnTo>
                    <a:pt x="742" y="944"/>
                  </a:lnTo>
                  <a:lnTo>
                    <a:pt x="763" y="932"/>
                  </a:lnTo>
                  <a:lnTo>
                    <a:pt x="784" y="920"/>
                  </a:lnTo>
                  <a:lnTo>
                    <a:pt x="804" y="906"/>
                  </a:lnTo>
                  <a:lnTo>
                    <a:pt x="823" y="891"/>
                  </a:lnTo>
                  <a:lnTo>
                    <a:pt x="841" y="875"/>
                  </a:lnTo>
                  <a:lnTo>
                    <a:pt x="859" y="858"/>
                  </a:lnTo>
                  <a:lnTo>
                    <a:pt x="875" y="840"/>
                  </a:lnTo>
                  <a:lnTo>
                    <a:pt x="891" y="822"/>
                  </a:lnTo>
                  <a:lnTo>
                    <a:pt x="906" y="803"/>
                  </a:lnTo>
                  <a:lnTo>
                    <a:pt x="920" y="783"/>
                  </a:lnTo>
                  <a:lnTo>
                    <a:pt x="933" y="763"/>
                  </a:lnTo>
                  <a:lnTo>
                    <a:pt x="945" y="742"/>
                  </a:lnTo>
                  <a:lnTo>
                    <a:pt x="956" y="721"/>
                  </a:lnTo>
                  <a:lnTo>
                    <a:pt x="966" y="699"/>
                  </a:lnTo>
                  <a:lnTo>
                    <a:pt x="976" y="676"/>
                  </a:lnTo>
                  <a:lnTo>
                    <a:pt x="984" y="652"/>
                  </a:lnTo>
                  <a:lnTo>
                    <a:pt x="990" y="628"/>
                  </a:lnTo>
                  <a:lnTo>
                    <a:pt x="996" y="604"/>
                  </a:lnTo>
                  <a:lnTo>
                    <a:pt x="1000" y="579"/>
                  </a:lnTo>
                  <a:lnTo>
                    <a:pt x="1003" y="554"/>
                  </a:lnTo>
                  <a:lnTo>
                    <a:pt x="1005" y="529"/>
                  </a:lnTo>
                  <a:lnTo>
                    <a:pt x="1006" y="503"/>
                  </a:lnTo>
                  <a:lnTo>
                    <a:pt x="1005" y="476"/>
                  </a:lnTo>
                  <a:lnTo>
                    <a:pt x="1003" y="451"/>
                  </a:lnTo>
                  <a:lnTo>
                    <a:pt x="1000" y="426"/>
                  </a:lnTo>
                  <a:lnTo>
                    <a:pt x="996" y="401"/>
                  </a:lnTo>
                  <a:lnTo>
                    <a:pt x="990" y="377"/>
                  </a:lnTo>
                  <a:lnTo>
                    <a:pt x="984" y="353"/>
                  </a:lnTo>
                  <a:lnTo>
                    <a:pt x="976" y="329"/>
                  </a:lnTo>
                  <a:lnTo>
                    <a:pt x="966" y="306"/>
                  </a:lnTo>
                  <a:lnTo>
                    <a:pt x="956" y="284"/>
                  </a:lnTo>
                  <a:lnTo>
                    <a:pt x="945" y="262"/>
                  </a:lnTo>
                  <a:lnTo>
                    <a:pt x="933" y="241"/>
                  </a:lnTo>
                  <a:lnTo>
                    <a:pt x="920" y="221"/>
                  </a:lnTo>
                  <a:lnTo>
                    <a:pt x="906" y="201"/>
                  </a:lnTo>
                  <a:lnTo>
                    <a:pt x="891" y="183"/>
                  </a:lnTo>
                  <a:lnTo>
                    <a:pt x="875" y="163"/>
                  </a:lnTo>
                  <a:lnTo>
                    <a:pt x="859" y="146"/>
                  </a:lnTo>
                  <a:lnTo>
                    <a:pt x="841" y="130"/>
                  </a:lnTo>
                  <a:lnTo>
                    <a:pt x="823" y="114"/>
                  </a:lnTo>
                  <a:lnTo>
                    <a:pt x="804" y="99"/>
                  </a:lnTo>
                  <a:lnTo>
                    <a:pt x="784" y="85"/>
                  </a:lnTo>
                  <a:lnTo>
                    <a:pt x="763" y="72"/>
                  </a:lnTo>
                  <a:lnTo>
                    <a:pt x="742" y="60"/>
                  </a:lnTo>
                  <a:lnTo>
                    <a:pt x="721" y="49"/>
                  </a:lnTo>
                  <a:lnTo>
                    <a:pt x="699" y="39"/>
                  </a:lnTo>
                  <a:lnTo>
                    <a:pt x="676" y="30"/>
                  </a:lnTo>
                  <a:lnTo>
                    <a:pt x="653" y="22"/>
                  </a:lnTo>
                  <a:lnTo>
                    <a:pt x="629" y="15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2"/>
                  </a:lnTo>
                  <a:lnTo>
                    <a:pt x="529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5"/>
                  </a:lnTo>
                  <a:lnTo>
                    <a:pt x="353" y="22"/>
                  </a:lnTo>
                  <a:lnTo>
                    <a:pt x="330" y="30"/>
                  </a:lnTo>
                  <a:lnTo>
                    <a:pt x="307" y="39"/>
                  </a:lnTo>
                  <a:lnTo>
                    <a:pt x="285" y="49"/>
                  </a:lnTo>
                  <a:lnTo>
                    <a:pt x="263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7" y="146"/>
                  </a:lnTo>
                  <a:lnTo>
                    <a:pt x="131" y="163"/>
                  </a:lnTo>
                  <a:lnTo>
                    <a:pt x="115" y="183"/>
                  </a:lnTo>
                  <a:lnTo>
                    <a:pt x="100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6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171">
              <a:extLst>
                <a:ext uri="{FF2B5EF4-FFF2-40B4-BE49-F238E27FC236}">
                  <a16:creationId xmlns:a16="http://schemas.microsoft.com/office/drawing/2014/main" id="{E549B103-61E2-49D6-9463-83C8C1C7E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3463925"/>
              <a:ext cx="42862" cy="42863"/>
            </a:xfrm>
            <a:custGeom>
              <a:avLst/>
              <a:gdLst>
                <a:gd name="T0" fmla="*/ 113 w 1006"/>
                <a:gd name="T1" fmla="*/ 186 h 1006"/>
                <a:gd name="T2" fmla="*/ 70 w 1006"/>
                <a:gd name="T3" fmla="*/ 248 h 1006"/>
                <a:gd name="T4" fmla="*/ 37 w 1006"/>
                <a:gd name="T5" fmla="*/ 314 h 1006"/>
                <a:gd name="T6" fmla="*/ 14 w 1006"/>
                <a:gd name="T7" fmla="*/ 383 h 1006"/>
                <a:gd name="T8" fmla="*/ 2 w 1006"/>
                <a:gd name="T9" fmla="*/ 455 h 1006"/>
                <a:gd name="T10" fmla="*/ 1 w 1006"/>
                <a:gd name="T11" fmla="*/ 527 h 1006"/>
                <a:gd name="T12" fmla="*/ 9 w 1006"/>
                <a:gd name="T13" fmla="*/ 600 h 1006"/>
                <a:gd name="T14" fmla="*/ 28 w 1006"/>
                <a:gd name="T15" fmla="*/ 669 h 1006"/>
                <a:gd name="T16" fmla="*/ 58 w 1006"/>
                <a:gd name="T17" fmla="*/ 737 h 1006"/>
                <a:gd name="T18" fmla="*/ 97 w 1006"/>
                <a:gd name="T19" fmla="*/ 801 h 1006"/>
                <a:gd name="T20" fmla="*/ 148 w 1006"/>
                <a:gd name="T21" fmla="*/ 859 h 1006"/>
                <a:gd name="T22" fmla="*/ 206 w 1006"/>
                <a:gd name="T23" fmla="*/ 908 h 1006"/>
                <a:gd name="T24" fmla="*/ 269 w 1006"/>
                <a:gd name="T25" fmla="*/ 949 h 1006"/>
                <a:gd name="T26" fmla="*/ 337 w 1006"/>
                <a:gd name="T27" fmla="*/ 978 h 1006"/>
                <a:gd name="T28" fmla="*/ 407 w 1006"/>
                <a:gd name="T29" fmla="*/ 997 h 1006"/>
                <a:gd name="T30" fmla="*/ 479 w 1006"/>
                <a:gd name="T31" fmla="*/ 1006 h 1006"/>
                <a:gd name="T32" fmla="*/ 551 w 1006"/>
                <a:gd name="T33" fmla="*/ 1004 h 1006"/>
                <a:gd name="T34" fmla="*/ 622 w 1006"/>
                <a:gd name="T35" fmla="*/ 992 h 1006"/>
                <a:gd name="T36" fmla="*/ 693 w 1006"/>
                <a:gd name="T37" fmla="*/ 970 h 1006"/>
                <a:gd name="T38" fmla="*/ 759 w 1006"/>
                <a:gd name="T39" fmla="*/ 937 h 1006"/>
                <a:gd name="T40" fmla="*/ 820 w 1006"/>
                <a:gd name="T41" fmla="*/ 893 h 1006"/>
                <a:gd name="T42" fmla="*/ 877 w 1006"/>
                <a:gd name="T43" fmla="*/ 840 h 1006"/>
                <a:gd name="T44" fmla="*/ 924 w 1006"/>
                <a:gd name="T45" fmla="*/ 780 h 1006"/>
                <a:gd name="T46" fmla="*/ 960 w 1006"/>
                <a:gd name="T47" fmla="*/ 714 h 1006"/>
                <a:gd name="T48" fmla="*/ 985 w 1006"/>
                <a:gd name="T49" fmla="*/ 646 h 1006"/>
                <a:gd name="T50" fmla="*/ 1001 w 1006"/>
                <a:gd name="T51" fmla="*/ 576 h 1006"/>
                <a:gd name="T52" fmla="*/ 1006 w 1006"/>
                <a:gd name="T53" fmla="*/ 503 h 1006"/>
                <a:gd name="T54" fmla="*/ 1001 w 1006"/>
                <a:gd name="T55" fmla="*/ 431 h 1006"/>
                <a:gd name="T56" fmla="*/ 985 w 1006"/>
                <a:gd name="T57" fmla="*/ 360 h 1006"/>
                <a:gd name="T58" fmla="*/ 960 w 1006"/>
                <a:gd name="T59" fmla="*/ 292 h 1006"/>
                <a:gd name="T60" fmla="*/ 924 w 1006"/>
                <a:gd name="T61" fmla="*/ 226 h 1006"/>
                <a:gd name="T62" fmla="*/ 877 w 1006"/>
                <a:gd name="T63" fmla="*/ 166 h 1006"/>
                <a:gd name="T64" fmla="*/ 820 w 1006"/>
                <a:gd name="T65" fmla="*/ 113 h 1006"/>
                <a:gd name="T66" fmla="*/ 759 w 1006"/>
                <a:gd name="T67" fmla="*/ 70 h 1006"/>
                <a:gd name="T68" fmla="*/ 693 w 1006"/>
                <a:gd name="T69" fmla="*/ 37 h 1006"/>
                <a:gd name="T70" fmla="*/ 622 w 1006"/>
                <a:gd name="T71" fmla="*/ 14 h 1006"/>
                <a:gd name="T72" fmla="*/ 551 w 1006"/>
                <a:gd name="T73" fmla="*/ 2 h 1006"/>
                <a:gd name="T74" fmla="*/ 479 w 1006"/>
                <a:gd name="T75" fmla="*/ 1 h 1006"/>
                <a:gd name="T76" fmla="*/ 407 w 1006"/>
                <a:gd name="T77" fmla="*/ 9 h 1006"/>
                <a:gd name="T78" fmla="*/ 337 w 1006"/>
                <a:gd name="T79" fmla="*/ 28 h 1006"/>
                <a:gd name="T80" fmla="*/ 269 w 1006"/>
                <a:gd name="T81" fmla="*/ 57 h 1006"/>
                <a:gd name="T82" fmla="*/ 206 w 1006"/>
                <a:gd name="T83" fmla="*/ 98 h 1006"/>
                <a:gd name="T84" fmla="*/ 148 w 1006"/>
                <a:gd name="T85" fmla="*/ 148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148" y="148"/>
                  </a:moveTo>
                  <a:lnTo>
                    <a:pt x="130" y="166"/>
                  </a:lnTo>
                  <a:lnTo>
                    <a:pt x="113" y="186"/>
                  </a:lnTo>
                  <a:lnTo>
                    <a:pt x="97" y="206"/>
                  </a:lnTo>
                  <a:lnTo>
                    <a:pt x="83" y="226"/>
                  </a:lnTo>
                  <a:lnTo>
                    <a:pt x="70" y="248"/>
                  </a:lnTo>
                  <a:lnTo>
                    <a:pt x="58" y="270"/>
                  </a:lnTo>
                  <a:lnTo>
                    <a:pt x="47" y="292"/>
                  </a:lnTo>
                  <a:lnTo>
                    <a:pt x="37" y="314"/>
                  </a:lnTo>
                  <a:lnTo>
                    <a:pt x="28" y="337"/>
                  </a:lnTo>
                  <a:lnTo>
                    <a:pt x="21" y="360"/>
                  </a:lnTo>
                  <a:lnTo>
                    <a:pt x="14" y="383"/>
                  </a:lnTo>
                  <a:lnTo>
                    <a:pt x="9" y="408"/>
                  </a:lnTo>
                  <a:lnTo>
                    <a:pt x="5" y="431"/>
                  </a:lnTo>
                  <a:lnTo>
                    <a:pt x="2" y="455"/>
                  </a:lnTo>
                  <a:lnTo>
                    <a:pt x="1" y="479"/>
                  </a:lnTo>
                  <a:lnTo>
                    <a:pt x="0" y="503"/>
                  </a:lnTo>
                  <a:lnTo>
                    <a:pt x="1" y="527"/>
                  </a:lnTo>
                  <a:lnTo>
                    <a:pt x="2" y="551"/>
                  </a:lnTo>
                  <a:lnTo>
                    <a:pt x="5" y="576"/>
                  </a:lnTo>
                  <a:lnTo>
                    <a:pt x="9" y="600"/>
                  </a:lnTo>
                  <a:lnTo>
                    <a:pt x="14" y="623"/>
                  </a:lnTo>
                  <a:lnTo>
                    <a:pt x="21" y="646"/>
                  </a:lnTo>
                  <a:lnTo>
                    <a:pt x="28" y="669"/>
                  </a:lnTo>
                  <a:lnTo>
                    <a:pt x="37" y="692"/>
                  </a:lnTo>
                  <a:lnTo>
                    <a:pt x="47" y="714"/>
                  </a:lnTo>
                  <a:lnTo>
                    <a:pt x="58" y="737"/>
                  </a:lnTo>
                  <a:lnTo>
                    <a:pt x="70" y="759"/>
                  </a:lnTo>
                  <a:lnTo>
                    <a:pt x="83" y="780"/>
                  </a:lnTo>
                  <a:lnTo>
                    <a:pt x="97" y="801"/>
                  </a:lnTo>
                  <a:lnTo>
                    <a:pt x="113" y="821"/>
                  </a:lnTo>
                  <a:lnTo>
                    <a:pt x="130" y="840"/>
                  </a:lnTo>
                  <a:lnTo>
                    <a:pt x="148" y="859"/>
                  </a:lnTo>
                  <a:lnTo>
                    <a:pt x="167" y="876"/>
                  </a:lnTo>
                  <a:lnTo>
                    <a:pt x="186" y="893"/>
                  </a:lnTo>
                  <a:lnTo>
                    <a:pt x="206" y="908"/>
                  </a:lnTo>
                  <a:lnTo>
                    <a:pt x="227" y="924"/>
                  </a:lnTo>
                  <a:lnTo>
                    <a:pt x="248" y="937"/>
                  </a:lnTo>
                  <a:lnTo>
                    <a:pt x="269" y="949"/>
                  </a:lnTo>
                  <a:lnTo>
                    <a:pt x="291" y="960"/>
                  </a:lnTo>
                  <a:lnTo>
                    <a:pt x="314" y="970"/>
                  </a:lnTo>
                  <a:lnTo>
                    <a:pt x="337" y="978"/>
                  </a:lnTo>
                  <a:lnTo>
                    <a:pt x="360" y="986"/>
                  </a:lnTo>
                  <a:lnTo>
                    <a:pt x="384" y="992"/>
                  </a:lnTo>
                  <a:lnTo>
                    <a:pt x="407" y="997"/>
                  </a:lnTo>
                  <a:lnTo>
                    <a:pt x="431" y="1001"/>
                  </a:lnTo>
                  <a:lnTo>
                    <a:pt x="455" y="1004"/>
                  </a:lnTo>
                  <a:lnTo>
                    <a:pt x="479" y="1006"/>
                  </a:lnTo>
                  <a:lnTo>
                    <a:pt x="503" y="1006"/>
                  </a:lnTo>
                  <a:lnTo>
                    <a:pt x="527" y="1006"/>
                  </a:lnTo>
                  <a:lnTo>
                    <a:pt x="551" y="1004"/>
                  </a:lnTo>
                  <a:lnTo>
                    <a:pt x="575" y="1001"/>
                  </a:lnTo>
                  <a:lnTo>
                    <a:pt x="599" y="997"/>
                  </a:lnTo>
                  <a:lnTo>
                    <a:pt x="622" y="992"/>
                  </a:lnTo>
                  <a:lnTo>
                    <a:pt x="646" y="986"/>
                  </a:lnTo>
                  <a:lnTo>
                    <a:pt x="669" y="978"/>
                  </a:lnTo>
                  <a:lnTo>
                    <a:pt x="693" y="970"/>
                  </a:lnTo>
                  <a:lnTo>
                    <a:pt x="715" y="960"/>
                  </a:lnTo>
                  <a:lnTo>
                    <a:pt x="737" y="949"/>
                  </a:lnTo>
                  <a:lnTo>
                    <a:pt x="759" y="937"/>
                  </a:lnTo>
                  <a:lnTo>
                    <a:pt x="780" y="924"/>
                  </a:lnTo>
                  <a:lnTo>
                    <a:pt x="800" y="908"/>
                  </a:lnTo>
                  <a:lnTo>
                    <a:pt x="820" y="893"/>
                  </a:lnTo>
                  <a:lnTo>
                    <a:pt x="840" y="876"/>
                  </a:lnTo>
                  <a:lnTo>
                    <a:pt x="859" y="859"/>
                  </a:lnTo>
                  <a:lnTo>
                    <a:pt x="877" y="840"/>
                  </a:lnTo>
                  <a:lnTo>
                    <a:pt x="894" y="821"/>
                  </a:lnTo>
                  <a:lnTo>
                    <a:pt x="909" y="801"/>
                  </a:lnTo>
                  <a:lnTo>
                    <a:pt x="924" y="780"/>
                  </a:lnTo>
                  <a:lnTo>
                    <a:pt x="937" y="759"/>
                  </a:lnTo>
                  <a:lnTo>
                    <a:pt x="949" y="737"/>
                  </a:lnTo>
                  <a:lnTo>
                    <a:pt x="960" y="714"/>
                  </a:lnTo>
                  <a:lnTo>
                    <a:pt x="969" y="692"/>
                  </a:lnTo>
                  <a:lnTo>
                    <a:pt x="978" y="669"/>
                  </a:lnTo>
                  <a:lnTo>
                    <a:pt x="985" y="646"/>
                  </a:lnTo>
                  <a:lnTo>
                    <a:pt x="992" y="623"/>
                  </a:lnTo>
                  <a:lnTo>
                    <a:pt x="997" y="600"/>
                  </a:lnTo>
                  <a:lnTo>
                    <a:pt x="1001" y="576"/>
                  </a:lnTo>
                  <a:lnTo>
                    <a:pt x="1004" y="551"/>
                  </a:lnTo>
                  <a:lnTo>
                    <a:pt x="1005" y="527"/>
                  </a:lnTo>
                  <a:lnTo>
                    <a:pt x="1006" y="503"/>
                  </a:lnTo>
                  <a:lnTo>
                    <a:pt x="1005" y="479"/>
                  </a:lnTo>
                  <a:lnTo>
                    <a:pt x="1004" y="455"/>
                  </a:lnTo>
                  <a:lnTo>
                    <a:pt x="1001" y="431"/>
                  </a:lnTo>
                  <a:lnTo>
                    <a:pt x="997" y="408"/>
                  </a:lnTo>
                  <a:lnTo>
                    <a:pt x="992" y="383"/>
                  </a:lnTo>
                  <a:lnTo>
                    <a:pt x="985" y="360"/>
                  </a:lnTo>
                  <a:lnTo>
                    <a:pt x="978" y="337"/>
                  </a:lnTo>
                  <a:lnTo>
                    <a:pt x="969" y="314"/>
                  </a:lnTo>
                  <a:lnTo>
                    <a:pt x="960" y="292"/>
                  </a:lnTo>
                  <a:lnTo>
                    <a:pt x="949" y="270"/>
                  </a:lnTo>
                  <a:lnTo>
                    <a:pt x="937" y="248"/>
                  </a:lnTo>
                  <a:lnTo>
                    <a:pt x="924" y="226"/>
                  </a:lnTo>
                  <a:lnTo>
                    <a:pt x="909" y="206"/>
                  </a:lnTo>
                  <a:lnTo>
                    <a:pt x="894" y="186"/>
                  </a:lnTo>
                  <a:lnTo>
                    <a:pt x="877" y="166"/>
                  </a:lnTo>
                  <a:lnTo>
                    <a:pt x="859" y="148"/>
                  </a:lnTo>
                  <a:lnTo>
                    <a:pt x="840" y="130"/>
                  </a:lnTo>
                  <a:lnTo>
                    <a:pt x="820" y="113"/>
                  </a:lnTo>
                  <a:lnTo>
                    <a:pt x="800" y="98"/>
                  </a:lnTo>
                  <a:lnTo>
                    <a:pt x="780" y="84"/>
                  </a:lnTo>
                  <a:lnTo>
                    <a:pt x="759" y="70"/>
                  </a:lnTo>
                  <a:lnTo>
                    <a:pt x="737" y="57"/>
                  </a:lnTo>
                  <a:lnTo>
                    <a:pt x="715" y="46"/>
                  </a:lnTo>
                  <a:lnTo>
                    <a:pt x="693" y="37"/>
                  </a:lnTo>
                  <a:lnTo>
                    <a:pt x="669" y="28"/>
                  </a:lnTo>
                  <a:lnTo>
                    <a:pt x="646" y="21"/>
                  </a:lnTo>
                  <a:lnTo>
                    <a:pt x="622" y="14"/>
                  </a:lnTo>
                  <a:lnTo>
                    <a:pt x="599" y="9"/>
                  </a:lnTo>
                  <a:lnTo>
                    <a:pt x="575" y="5"/>
                  </a:lnTo>
                  <a:lnTo>
                    <a:pt x="551" y="2"/>
                  </a:lnTo>
                  <a:lnTo>
                    <a:pt x="527" y="1"/>
                  </a:lnTo>
                  <a:lnTo>
                    <a:pt x="503" y="0"/>
                  </a:lnTo>
                  <a:lnTo>
                    <a:pt x="479" y="1"/>
                  </a:lnTo>
                  <a:lnTo>
                    <a:pt x="455" y="2"/>
                  </a:lnTo>
                  <a:lnTo>
                    <a:pt x="431" y="5"/>
                  </a:lnTo>
                  <a:lnTo>
                    <a:pt x="407" y="9"/>
                  </a:lnTo>
                  <a:lnTo>
                    <a:pt x="384" y="14"/>
                  </a:lnTo>
                  <a:lnTo>
                    <a:pt x="360" y="21"/>
                  </a:lnTo>
                  <a:lnTo>
                    <a:pt x="337" y="28"/>
                  </a:lnTo>
                  <a:lnTo>
                    <a:pt x="314" y="37"/>
                  </a:lnTo>
                  <a:lnTo>
                    <a:pt x="291" y="46"/>
                  </a:lnTo>
                  <a:lnTo>
                    <a:pt x="269" y="57"/>
                  </a:lnTo>
                  <a:lnTo>
                    <a:pt x="248" y="70"/>
                  </a:lnTo>
                  <a:lnTo>
                    <a:pt x="227" y="84"/>
                  </a:lnTo>
                  <a:lnTo>
                    <a:pt x="206" y="98"/>
                  </a:lnTo>
                  <a:lnTo>
                    <a:pt x="186" y="113"/>
                  </a:lnTo>
                  <a:lnTo>
                    <a:pt x="167" y="130"/>
                  </a:lnTo>
                  <a:lnTo>
                    <a:pt x="14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172">
              <a:extLst>
                <a:ext uri="{FF2B5EF4-FFF2-40B4-BE49-F238E27FC236}">
                  <a16:creationId xmlns:a16="http://schemas.microsoft.com/office/drawing/2014/main" id="{6EC8E182-4A32-40E7-858E-DA79FD64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3279775"/>
              <a:ext cx="42862" cy="42863"/>
            </a:xfrm>
            <a:custGeom>
              <a:avLst/>
              <a:gdLst>
                <a:gd name="T0" fmla="*/ 113 w 1006"/>
                <a:gd name="T1" fmla="*/ 186 h 1007"/>
                <a:gd name="T2" fmla="*/ 70 w 1006"/>
                <a:gd name="T3" fmla="*/ 248 h 1007"/>
                <a:gd name="T4" fmla="*/ 37 w 1006"/>
                <a:gd name="T5" fmla="*/ 315 h 1007"/>
                <a:gd name="T6" fmla="*/ 14 w 1006"/>
                <a:gd name="T7" fmla="*/ 384 h 1007"/>
                <a:gd name="T8" fmla="*/ 2 w 1006"/>
                <a:gd name="T9" fmla="*/ 456 h 1007"/>
                <a:gd name="T10" fmla="*/ 0 w 1006"/>
                <a:gd name="T11" fmla="*/ 527 h 1007"/>
                <a:gd name="T12" fmla="*/ 9 w 1006"/>
                <a:gd name="T13" fmla="*/ 599 h 1007"/>
                <a:gd name="T14" fmla="*/ 28 w 1006"/>
                <a:gd name="T15" fmla="*/ 670 h 1007"/>
                <a:gd name="T16" fmla="*/ 57 w 1006"/>
                <a:gd name="T17" fmla="*/ 737 h 1007"/>
                <a:gd name="T18" fmla="*/ 97 w 1006"/>
                <a:gd name="T19" fmla="*/ 801 h 1007"/>
                <a:gd name="T20" fmla="*/ 146 w 1006"/>
                <a:gd name="T21" fmla="*/ 859 h 1007"/>
                <a:gd name="T22" fmla="*/ 206 w 1006"/>
                <a:gd name="T23" fmla="*/ 909 h 1007"/>
                <a:gd name="T24" fmla="*/ 269 w 1006"/>
                <a:gd name="T25" fmla="*/ 950 h 1007"/>
                <a:gd name="T26" fmla="*/ 337 w 1006"/>
                <a:gd name="T27" fmla="*/ 979 h 1007"/>
                <a:gd name="T28" fmla="*/ 407 w 1006"/>
                <a:gd name="T29" fmla="*/ 998 h 1007"/>
                <a:gd name="T30" fmla="*/ 478 w 1006"/>
                <a:gd name="T31" fmla="*/ 1006 h 1007"/>
                <a:gd name="T32" fmla="*/ 551 w 1006"/>
                <a:gd name="T33" fmla="*/ 1004 h 1007"/>
                <a:gd name="T34" fmla="*/ 622 w 1006"/>
                <a:gd name="T35" fmla="*/ 992 h 1007"/>
                <a:gd name="T36" fmla="*/ 693 w 1006"/>
                <a:gd name="T37" fmla="*/ 970 h 1007"/>
                <a:gd name="T38" fmla="*/ 759 w 1006"/>
                <a:gd name="T39" fmla="*/ 936 h 1007"/>
                <a:gd name="T40" fmla="*/ 820 w 1006"/>
                <a:gd name="T41" fmla="*/ 893 h 1007"/>
                <a:gd name="T42" fmla="*/ 877 w 1006"/>
                <a:gd name="T43" fmla="*/ 840 h 1007"/>
                <a:gd name="T44" fmla="*/ 924 w 1006"/>
                <a:gd name="T45" fmla="*/ 780 h 1007"/>
                <a:gd name="T46" fmla="*/ 960 w 1006"/>
                <a:gd name="T47" fmla="*/ 715 h 1007"/>
                <a:gd name="T48" fmla="*/ 985 w 1006"/>
                <a:gd name="T49" fmla="*/ 647 h 1007"/>
                <a:gd name="T50" fmla="*/ 1001 w 1006"/>
                <a:gd name="T51" fmla="*/ 575 h 1007"/>
                <a:gd name="T52" fmla="*/ 1006 w 1006"/>
                <a:gd name="T53" fmla="*/ 503 h 1007"/>
                <a:gd name="T54" fmla="*/ 1001 w 1006"/>
                <a:gd name="T55" fmla="*/ 431 h 1007"/>
                <a:gd name="T56" fmla="*/ 985 w 1006"/>
                <a:gd name="T57" fmla="*/ 360 h 1007"/>
                <a:gd name="T58" fmla="*/ 960 w 1006"/>
                <a:gd name="T59" fmla="*/ 292 h 1007"/>
                <a:gd name="T60" fmla="*/ 924 w 1006"/>
                <a:gd name="T61" fmla="*/ 227 h 1007"/>
                <a:gd name="T62" fmla="*/ 877 w 1006"/>
                <a:gd name="T63" fmla="*/ 167 h 1007"/>
                <a:gd name="T64" fmla="*/ 820 w 1006"/>
                <a:gd name="T65" fmla="*/ 114 h 1007"/>
                <a:gd name="T66" fmla="*/ 759 w 1006"/>
                <a:gd name="T67" fmla="*/ 70 h 1007"/>
                <a:gd name="T68" fmla="*/ 693 w 1006"/>
                <a:gd name="T69" fmla="*/ 37 h 1007"/>
                <a:gd name="T70" fmla="*/ 622 w 1006"/>
                <a:gd name="T71" fmla="*/ 15 h 1007"/>
                <a:gd name="T72" fmla="*/ 551 w 1006"/>
                <a:gd name="T73" fmla="*/ 2 h 1007"/>
                <a:gd name="T74" fmla="*/ 479 w 1006"/>
                <a:gd name="T75" fmla="*/ 1 h 1007"/>
                <a:gd name="T76" fmla="*/ 407 w 1006"/>
                <a:gd name="T77" fmla="*/ 9 h 1007"/>
                <a:gd name="T78" fmla="*/ 337 w 1006"/>
                <a:gd name="T79" fmla="*/ 28 h 1007"/>
                <a:gd name="T80" fmla="*/ 269 w 1006"/>
                <a:gd name="T81" fmla="*/ 58 h 1007"/>
                <a:gd name="T82" fmla="*/ 206 w 1006"/>
                <a:gd name="T83" fmla="*/ 98 h 1007"/>
                <a:gd name="T84" fmla="*/ 148 w 1006"/>
                <a:gd name="T85" fmla="*/ 148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7">
                  <a:moveTo>
                    <a:pt x="148" y="148"/>
                  </a:moveTo>
                  <a:lnTo>
                    <a:pt x="130" y="167"/>
                  </a:lnTo>
                  <a:lnTo>
                    <a:pt x="113" y="186"/>
                  </a:lnTo>
                  <a:lnTo>
                    <a:pt x="97" y="206"/>
                  </a:lnTo>
                  <a:lnTo>
                    <a:pt x="83" y="227"/>
                  </a:lnTo>
                  <a:lnTo>
                    <a:pt x="70" y="248"/>
                  </a:lnTo>
                  <a:lnTo>
                    <a:pt x="58" y="270"/>
                  </a:lnTo>
                  <a:lnTo>
                    <a:pt x="47" y="292"/>
                  </a:lnTo>
                  <a:lnTo>
                    <a:pt x="37" y="315"/>
                  </a:lnTo>
                  <a:lnTo>
                    <a:pt x="28" y="337"/>
                  </a:lnTo>
                  <a:lnTo>
                    <a:pt x="21" y="360"/>
                  </a:lnTo>
                  <a:lnTo>
                    <a:pt x="14" y="384"/>
                  </a:lnTo>
                  <a:lnTo>
                    <a:pt x="9" y="407"/>
                  </a:lnTo>
                  <a:lnTo>
                    <a:pt x="5" y="431"/>
                  </a:lnTo>
                  <a:lnTo>
                    <a:pt x="2" y="456"/>
                  </a:lnTo>
                  <a:lnTo>
                    <a:pt x="1" y="480"/>
                  </a:lnTo>
                  <a:lnTo>
                    <a:pt x="0" y="503"/>
                  </a:lnTo>
                  <a:lnTo>
                    <a:pt x="0" y="527"/>
                  </a:lnTo>
                  <a:lnTo>
                    <a:pt x="2" y="551"/>
                  </a:lnTo>
                  <a:lnTo>
                    <a:pt x="5" y="575"/>
                  </a:lnTo>
                  <a:lnTo>
                    <a:pt x="9" y="599"/>
                  </a:lnTo>
                  <a:lnTo>
                    <a:pt x="14" y="623"/>
                  </a:lnTo>
                  <a:lnTo>
                    <a:pt x="20" y="647"/>
                  </a:lnTo>
                  <a:lnTo>
                    <a:pt x="28" y="670"/>
                  </a:lnTo>
                  <a:lnTo>
                    <a:pt x="36" y="692"/>
                  </a:lnTo>
                  <a:lnTo>
                    <a:pt x="46" y="715"/>
                  </a:lnTo>
                  <a:lnTo>
                    <a:pt x="57" y="737"/>
                  </a:lnTo>
                  <a:lnTo>
                    <a:pt x="69" y="758"/>
                  </a:lnTo>
                  <a:lnTo>
                    <a:pt x="82" y="780"/>
                  </a:lnTo>
                  <a:lnTo>
                    <a:pt x="97" y="801"/>
                  </a:lnTo>
                  <a:lnTo>
                    <a:pt x="112" y="821"/>
                  </a:lnTo>
                  <a:lnTo>
                    <a:pt x="129" y="840"/>
                  </a:lnTo>
                  <a:lnTo>
                    <a:pt x="146" y="859"/>
                  </a:lnTo>
                  <a:lnTo>
                    <a:pt x="166" y="877"/>
                  </a:lnTo>
                  <a:lnTo>
                    <a:pt x="186" y="893"/>
                  </a:lnTo>
                  <a:lnTo>
                    <a:pt x="206" y="909"/>
                  </a:lnTo>
                  <a:lnTo>
                    <a:pt x="226" y="923"/>
                  </a:lnTo>
                  <a:lnTo>
                    <a:pt x="247" y="936"/>
                  </a:lnTo>
                  <a:lnTo>
                    <a:pt x="269" y="950"/>
                  </a:lnTo>
                  <a:lnTo>
                    <a:pt x="291" y="960"/>
                  </a:lnTo>
                  <a:lnTo>
                    <a:pt x="313" y="970"/>
                  </a:lnTo>
                  <a:lnTo>
                    <a:pt x="337" y="979"/>
                  </a:lnTo>
                  <a:lnTo>
                    <a:pt x="360" y="986"/>
                  </a:lnTo>
                  <a:lnTo>
                    <a:pt x="383" y="992"/>
                  </a:lnTo>
                  <a:lnTo>
                    <a:pt x="407" y="998"/>
                  </a:lnTo>
                  <a:lnTo>
                    <a:pt x="431" y="1002"/>
                  </a:lnTo>
                  <a:lnTo>
                    <a:pt x="454" y="1004"/>
                  </a:lnTo>
                  <a:lnTo>
                    <a:pt x="478" y="1006"/>
                  </a:lnTo>
                  <a:lnTo>
                    <a:pt x="502" y="1007"/>
                  </a:lnTo>
                  <a:lnTo>
                    <a:pt x="527" y="1006"/>
                  </a:lnTo>
                  <a:lnTo>
                    <a:pt x="551" y="1004"/>
                  </a:lnTo>
                  <a:lnTo>
                    <a:pt x="575" y="1002"/>
                  </a:lnTo>
                  <a:lnTo>
                    <a:pt x="599" y="998"/>
                  </a:lnTo>
                  <a:lnTo>
                    <a:pt x="622" y="992"/>
                  </a:lnTo>
                  <a:lnTo>
                    <a:pt x="646" y="986"/>
                  </a:lnTo>
                  <a:lnTo>
                    <a:pt x="669" y="979"/>
                  </a:lnTo>
                  <a:lnTo>
                    <a:pt x="693" y="970"/>
                  </a:lnTo>
                  <a:lnTo>
                    <a:pt x="715" y="960"/>
                  </a:lnTo>
                  <a:lnTo>
                    <a:pt x="737" y="950"/>
                  </a:lnTo>
                  <a:lnTo>
                    <a:pt x="759" y="936"/>
                  </a:lnTo>
                  <a:lnTo>
                    <a:pt x="780" y="923"/>
                  </a:lnTo>
                  <a:lnTo>
                    <a:pt x="800" y="909"/>
                  </a:lnTo>
                  <a:lnTo>
                    <a:pt x="820" y="893"/>
                  </a:lnTo>
                  <a:lnTo>
                    <a:pt x="840" y="877"/>
                  </a:lnTo>
                  <a:lnTo>
                    <a:pt x="859" y="859"/>
                  </a:lnTo>
                  <a:lnTo>
                    <a:pt x="877" y="840"/>
                  </a:lnTo>
                  <a:lnTo>
                    <a:pt x="894" y="821"/>
                  </a:lnTo>
                  <a:lnTo>
                    <a:pt x="909" y="801"/>
                  </a:lnTo>
                  <a:lnTo>
                    <a:pt x="924" y="780"/>
                  </a:lnTo>
                  <a:lnTo>
                    <a:pt x="937" y="758"/>
                  </a:lnTo>
                  <a:lnTo>
                    <a:pt x="949" y="737"/>
                  </a:lnTo>
                  <a:lnTo>
                    <a:pt x="960" y="715"/>
                  </a:lnTo>
                  <a:lnTo>
                    <a:pt x="969" y="692"/>
                  </a:lnTo>
                  <a:lnTo>
                    <a:pt x="978" y="670"/>
                  </a:lnTo>
                  <a:lnTo>
                    <a:pt x="985" y="647"/>
                  </a:lnTo>
                  <a:lnTo>
                    <a:pt x="992" y="623"/>
                  </a:lnTo>
                  <a:lnTo>
                    <a:pt x="997" y="599"/>
                  </a:lnTo>
                  <a:lnTo>
                    <a:pt x="1001" y="575"/>
                  </a:lnTo>
                  <a:lnTo>
                    <a:pt x="1004" y="551"/>
                  </a:lnTo>
                  <a:lnTo>
                    <a:pt x="1005" y="527"/>
                  </a:lnTo>
                  <a:lnTo>
                    <a:pt x="1006" y="503"/>
                  </a:lnTo>
                  <a:lnTo>
                    <a:pt x="1005" y="480"/>
                  </a:lnTo>
                  <a:lnTo>
                    <a:pt x="1004" y="456"/>
                  </a:lnTo>
                  <a:lnTo>
                    <a:pt x="1001" y="431"/>
                  </a:lnTo>
                  <a:lnTo>
                    <a:pt x="997" y="407"/>
                  </a:lnTo>
                  <a:lnTo>
                    <a:pt x="992" y="384"/>
                  </a:lnTo>
                  <a:lnTo>
                    <a:pt x="985" y="360"/>
                  </a:lnTo>
                  <a:lnTo>
                    <a:pt x="978" y="337"/>
                  </a:lnTo>
                  <a:lnTo>
                    <a:pt x="969" y="315"/>
                  </a:lnTo>
                  <a:lnTo>
                    <a:pt x="960" y="292"/>
                  </a:lnTo>
                  <a:lnTo>
                    <a:pt x="949" y="270"/>
                  </a:lnTo>
                  <a:lnTo>
                    <a:pt x="937" y="248"/>
                  </a:lnTo>
                  <a:lnTo>
                    <a:pt x="924" y="227"/>
                  </a:lnTo>
                  <a:lnTo>
                    <a:pt x="909" y="206"/>
                  </a:lnTo>
                  <a:lnTo>
                    <a:pt x="894" y="186"/>
                  </a:lnTo>
                  <a:lnTo>
                    <a:pt x="877" y="167"/>
                  </a:lnTo>
                  <a:lnTo>
                    <a:pt x="859" y="148"/>
                  </a:lnTo>
                  <a:lnTo>
                    <a:pt x="840" y="130"/>
                  </a:lnTo>
                  <a:lnTo>
                    <a:pt x="820" y="114"/>
                  </a:lnTo>
                  <a:lnTo>
                    <a:pt x="800" y="98"/>
                  </a:lnTo>
                  <a:lnTo>
                    <a:pt x="780" y="83"/>
                  </a:lnTo>
                  <a:lnTo>
                    <a:pt x="759" y="70"/>
                  </a:lnTo>
                  <a:lnTo>
                    <a:pt x="737" y="58"/>
                  </a:lnTo>
                  <a:lnTo>
                    <a:pt x="715" y="47"/>
                  </a:lnTo>
                  <a:lnTo>
                    <a:pt x="693" y="37"/>
                  </a:lnTo>
                  <a:lnTo>
                    <a:pt x="669" y="28"/>
                  </a:lnTo>
                  <a:lnTo>
                    <a:pt x="646" y="21"/>
                  </a:lnTo>
                  <a:lnTo>
                    <a:pt x="622" y="15"/>
                  </a:lnTo>
                  <a:lnTo>
                    <a:pt x="599" y="9"/>
                  </a:lnTo>
                  <a:lnTo>
                    <a:pt x="575" y="5"/>
                  </a:lnTo>
                  <a:lnTo>
                    <a:pt x="551" y="2"/>
                  </a:lnTo>
                  <a:lnTo>
                    <a:pt x="527" y="1"/>
                  </a:lnTo>
                  <a:lnTo>
                    <a:pt x="503" y="0"/>
                  </a:lnTo>
                  <a:lnTo>
                    <a:pt x="479" y="1"/>
                  </a:lnTo>
                  <a:lnTo>
                    <a:pt x="455" y="2"/>
                  </a:lnTo>
                  <a:lnTo>
                    <a:pt x="431" y="5"/>
                  </a:lnTo>
                  <a:lnTo>
                    <a:pt x="407" y="9"/>
                  </a:lnTo>
                  <a:lnTo>
                    <a:pt x="384" y="15"/>
                  </a:lnTo>
                  <a:lnTo>
                    <a:pt x="360" y="21"/>
                  </a:lnTo>
                  <a:lnTo>
                    <a:pt x="337" y="28"/>
                  </a:lnTo>
                  <a:lnTo>
                    <a:pt x="314" y="37"/>
                  </a:lnTo>
                  <a:lnTo>
                    <a:pt x="291" y="47"/>
                  </a:lnTo>
                  <a:lnTo>
                    <a:pt x="269" y="58"/>
                  </a:lnTo>
                  <a:lnTo>
                    <a:pt x="248" y="70"/>
                  </a:lnTo>
                  <a:lnTo>
                    <a:pt x="227" y="83"/>
                  </a:lnTo>
                  <a:lnTo>
                    <a:pt x="206" y="98"/>
                  </a:lnTo>
                  <a:lnTo>
                    <a:pt x="186" y="114"/>
                  </a:lnTo>
                  <a:lnTo>
                    <a:pt x="167" y="130"/>
                  </a:lnTo>
                  <a:lnTo>
                    <a:pt x="14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173">
              <a:extLst>
                <a:ext uri="{FF2B5EF4-FFF2-40B4-BE49-F238E27FC236}">
                  <a16:creationId xmlns:a16="http://schemas.microsoft.com/office/drawing/2014/main" id="{BCC4F85A-1F6A-43F3-9D16-918965F7C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3463925"/>
              <a:ext cx="42862" cy="42863"/>
            </a:xfrm>
            <a:custGeom>
              <a:avLst/>
              <a:gdLst>
                <a:gd name="T0" fmla="*/ 113 w 1006"/>
                <a:gd name="T1" fmla="*/ 186 h 1006"/>
                <a:gd name="T2" fmla="*/ 69 w 1006"/>
                <a:gd name="T3" fmla="*/ 248 h 1006"/>
                <a:gd name="T4" fmla="*/ 37 w 1006"/>
                <a:gd name="T5" fmla="*/ 314 h 1006"/>
                <a:gd name="T6" fmla="*/ 14 w 1006"/>
                <a:gd name="T7" fmla="*/ 383 h 1006"/>
                <a:gd name="T8" fmla="*/ 2 w 1006"/>
                <a:gd name="T9" fmla="*/ 455 h 1006"/>
                <a:gd name="T10" fmla="*/ 1 w 1006"/>
                <a:gd name="T11" fmla="*/ 527 h 1006"/>
                <a:gd name="T12" fmla="*/ 9 w 1006"/>
                <a:gd name="T13" fmla="*/ 600 h 1006"/>
                <a:gd name="T14" fmla="*/ 28 w 1006"/>
                <a:gd name="T15" fmla="*/ 669 h 1006"/>
                <a:gd name="T16" fmla="*/ 57 w 1006"/>
                <a:gd name="T17" fmla="*/ 737 h 1006"/>
                <a:gd name="T18" fmla="*/ 97 w 1006"/>
                <a:gd name="T19" fmla="*/ 801 h 1006"/>
                <a:gd name="T20" fmla="*/ 148 w 1006"/>
                <a:gd name="T21" fmla="*/ 859 h 1006"/>
                <a:gd name="T22" fmla="*/ 206 w 1006"/>
                <a:gd name="T23" fmla="*/ 908 h 1006"/>
                <a:gd name="T24" fmla="*/ 269 w 1006"/>
                <a:gd name="T25" fmla="*/ 949 h 1006"/>
                <a:gd name="T26" fmla="*/ 337 w 1006"/>
                <a:gd name="T27" fmla="*/ 978 h 1006"/>
                <a:gd name="T28" fmla="*/ 407 w 1006"/>
                <a:gd name="T29" fmla="*/ 997 h 1006"/>
                <a:gd name="T30" fmla="*/ 479 w 1006"/>
                <a:gd name="T31" fmla="*/ 1006 h 1006"/>
                <a:gd name="T32" fmla="*/ 551 w 1006"/>
                <a:gd name="T33" fmla="*/ 1004 h 1006"/>
                <a:gd name="T34" fmla="*/ 622 w 1006"/>
                <a:gd name="T35" fmla="*/ 992 h 1006"/>
                <a:gd name="T36" fmla="*/ 692 w 1006"/>
                <a:gd name="T37" fmla="*/ 970 h 1006"/>
                <a:gd name="T38" fmla="*/ 758 w 1006"/>
                <a:gd name="T39" fmla="*/ 937 h 1006"/>
                <a:gd name="T40" fmla="*/ 821 w 1006"/>
                <a:gd name="T41" fmla="*/ 893 h 1006"/>
                <a:gd name="T42" fmla="*/ 876 w 1006"/>
                <a:gd name="T43" fmla="*/ 840 h 1006"/>
                <a:gd name="T44" fmla="*/ 923 w 1006"/>
                <a:gd name="T45" fmla="*/ 780 h 1006"/>
                <a:gd name="T46" fmla="*/ 959 w 1006"/>
                <a:gd name="T47" fmla="*/ 714 h 1006"/>
                <a:gd name="T48" fmla="*/ 986 w 1006"/>
                <a:gd name="T49" fmla="*/ 646 h 1006"/>
                <a:gd name="T50" fmla="*/ 1001 w 1006"/>
                <a:gd name="T51" fmla="*/ 576 h 1006"/>
                <a:gd name="T52" fmla="*/ 1006 w 1006"/>
                <a:gd name="T53" fmla="*/ 503 h 1006"/>
                <a:gd name="T54" fmla="*/ 1001 w 1006"/>
                <a:gd name="T55" fmla="*/ 431 h 1006"/>
                <a:gd name="T56" fmla="*/ 986 w 1006"/>
                <a:gd name="T57" fmla="*/ 360 h 1006"/>
                <a:gd name="T58" fmla="*/ 959 w 1006"/>
                <a:gd name="T59" fmla="*/ 292 h 1006"/>
                <a:gd name="T60" fmla="*/ 923 w 1006"/>
                <a:gd name="T61" fmla="*/ 226 h 1006"/>
                <a:gd name="T62" fmla="*/ 876 w 1006"/>
                <a:gd name="T63" fmla="*/ 166 h 1006"/>
                <a:gd name="T64" fmla="*/ 821 w 1006"/>
                <a:gd name="T65" fmla="*/ 113 h 1006"/>
                <a:gd name="T66" fmla="*/ 758 w 1006"/>
                <a:gd name="T67" fmla="*/ 70 h 1006"/>
                <a:gd name="T68" fmla="*/ 692 w 1006"/>
                <a:gd name="T69" fmla="*/ 37 h 1006"/>
                <a:gd name="T70" fmla="*/ 622 w 1006"/>
                <a:gd name="T71" fmla="*/ 14 h 1006"/>
                <a:gd name="T72" fmla="*/ 551 w 1006"/>
                <a:gd name="T73" fmla="*/ 2 h 1006"/>
                <a:gd name="T74" fmla="*/ 479 w 1006"/>
                <a:gd name="T75" fmla="*/ 1 h 1006"/>
                <a:gd name="T76" fmla="*/ 407 w 1006"/>
                <a:gd name="T77" fmla="*/ 9 h 1006"/>
                <a:gd name="T78" fmla="*/ 337 w 1006"/>
                <a:gd name="T79" fmla="*/ 28 h 1006"/>
                <a:gd name="T80" fmla="*/ 269 w 1006"/>
                <a:gd name="T81" fmla="*/ 57 h 1006"/>
                <a:gd name="T82" fmla="*/ 206 w 1006"/>
                <a:gd name="T83" fmla="*/ 98 h 1006"/>
                <a:gd name="T84" fmla="*/ 148 w 1006"/>
                <a:gd name="T85" fmla="*/ 148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148" y="148"/>
                  </a:moveTo>
                  <a:lnTo>
                    <a:pt x="130" y="166"/>
                  </a:lnTo>
                  <a:lnTo>
                    <a:pt x="113" y="186"/>
                  </a:lnTo>
                  <a:lnTo>
                    <a:pt x="97" y="206"/>
                  </a:lnTo>
                  <a:lnTo>
                    <a:pt x="83" y="226"/>
                  </a:lnTo>
                  <a:lnTo>
                    <a:pt x="69" y="248"/>
                  </a:lnTo>
                  <a:lnTo>
                    <a:pt x="57" y="270"/>
                  </a:lnTo>
                  <a:lnTo>
                    <a:pt x="46" y="292"/>
                  </a:lnTo>
                  <a:lnTo>
                    <a:pt x="37" y="314"/>
                  </a:lnTo>
                  <a:lnTo>
                    <a:pt x="28" y="337"/>
                  </a:lnTo>
                  <a:lnTo>
                    <a:pt x="21" y="360"/>
                  </a:lnTo>
                  <a:lnTo>
                    <a:pt x="14" y="383"/>
                  </a:lnTo>
                  <a:lnTo>
                    <a:pt x="9" y="408"/>
                  </a:lnTo>
                  <a:lnTo>
                    <a:pt x="5" y="431"/>
                  </a:lnTo>
                  <a:lnTo>
                    <a:pt x="2" y="455"/>
                  </a:lnTo>
                  <a:lnTo>
                    <a:pt x="1" y="479"/>
                  </a:lnTo>
                  <a:lnTo>
                    <a:pt x="0" y="503"/>
                  </a:lnTo>
                  <a:lnTo>
                    <a:pt x="1" y="527"/>
                  </a:lnTo>
                  <a:lnTo>
                    <a:pt x="2" y="551"/>
                  </a:lnTo>
                  <a:lnTo>
                    <a:pt x="5" y="576"/>
                  </a:lnTo>
                  <a:lnTo>
                    <a:pt x="9" y="600"/>
                  </a:lnTo>
                  <a:lnTo>
                    <a:pt x="14" y="623"/>
                  </a:lnTo>
                  <a:lnTo>
                    <a:pt x="21" y="646"/>
                  </a:lnTo>
                  <a:lnTo>
                    <a:pt x="28" y="669"/>
                  </a:lnTo>
                  <a:lnTo>
                    <a:pt x="37" y="692"/>
                  </a:lnTo>
                  <a:lnTo>
                    <a:pt x="46" y="714"/>
                  </a:lnTo>
                  <a:lnTo>
                    <a:pt x="57" y="737"/>
                  </a:lnTo>
                  <a:lnTo>
                    <a:pt x="69" y="759"/>
                  </a:lnTo>
                  <a:lnTo>
                    <a:pt x="83" y="780"/>
                  </a:lnTo>
                  <a:lnTo>
                    <a:pt x="97" y="801"/>
                  </a:lnTo>
                  <a:lnTo>
                    <a:pt x="113" y="821"/>
                  </a:lnTo>
                  <a:lnTo>
                    <a:pt x="130" y="840"/>
                  </a:lnTo>
                  <a:lnTo>
                    <a:pt x="148" y="859"/>
                  </a:lnTo>
                  <a:lnTo>
                    <a:pt x="166" y="876"/>
                  </a:lnTo>
                  <a:lnTo>
                    <a:pt x="186" y="893"/>
                  </a:lnTo>
                  <a:lnTo>
                    <a:pt x="206" y="908"/>
                  </a:lnTo>
                  <a:lnTo>
                    <a:pt x="226" y="924"/>
                  </a:lnTo>
                  <a:lnTo>
                    <a:pt x="247" y="937"/>
                  </a:lnTo>
                  <a:lnTo>
                    <a:pt x="269" y="949"/>
                  </a:lnTo>
                  <a:lnTo>
                    <a:pt x="292" y="960"/>
                  </a:lnTo>
                  <a:lnTo>
                    <a:pt x="314" y="970"/>
                  </a:lnTo>
                  <a:lnTo>
                    <a:pt x="337" y="978"/>
                  </a:lnTo>
                  <a:lnTo>
                    <a:pt x="360" y="986"/>
                  </a:lnTo>
                  <a:lnTo>
                    <a:pt x="383" y="992"/>
                  </a:lnTo>
                  <a:lnTo>
                    <a:pt x="407" y="997"/>
                  </a:lnTo>
                  <a:lnTo>
                    <a:pt x="430" y="1001"/>
                  </a:lnTo>
                  <a:lnTo>
                    <a:pt x="455" y="1004"/>
                  </a:lnTo>
                  <a:lnTo>
                    <a:pt x="479" y="1006"/>
                  </a:lnTo>
                  <a:lnTo>
                    <a:pt x="503" y="1006"/>
                  </a:lnTo>
                  <a:lnTo>
                    <a:pt x="527" y="1006"/>
                  </a:lnTo>
                  <a:lnTo>
                    <a:pt x="551" y="1004"/>
                  </a:lnTo>
                  <a:lnTo>
                    <a:pt x="575" y="1001"/>
                  </a:lnTo>
                  <a:lnTo>
                    <a:pt x="599" y="997"/>
                  </a:lnTo>
                  <a:lnTo>
                    <a:pt x="622" y="992"/>
                  </a:lnTo>
                  <a:lnTo>
                    <a:pt x="646" y="986"/>
                  </a:lnTo>
                  <a:lnTo>
                    <a:pt x="669" y="978"/>
                  </a:lnTo>
                  <a:lnTo>
                    <a:pt x="692" y="970"/>
                  </a:lnTo>
                  <a:lnTo>
                    <a:pt x="714" y="960"/>
                  </a:lnTo>
                  <a:lnTo>
                    <a:pt x="737" y="949"/>
                  </a:lnTo>
                  <a:lnTo>
                    <a:pt x="758" y="937"/>
                  </a:lnTo>
                  <a:lnTo>
                    <a:pt x="779" y="924"/>
                  </a:lnTo>
                  <a:lnTo>
                    <a:pt x="800" y="908"/>
                  </a:lnTo>
                  <a:lnTo>
                    <a:pt x="821" y="893"/>
                  </a:lnTo>
                  <a:lnTo>
                    <a:pt x="840" y="876"/>
                  </a:lnTo>
                  <a:lnTo>
                    <a:pt x="859" y="859"/>
                  </a:lnTo>
                  <a:lnTo>
                    <a:pt x="876" y="840"/>
                  </a:lnTo>
                  <a:lnTo>
                    <a:pt x="893" y="821"/>
                  </a:lnTo>
                  <a:lnTo>
                    <a:pt x="908" y="801"/>
                  </a:lnTo>
                  <a:lnTo>
                    <a:pt x="923" y="780"/>
                  </a:lnTo>
                  <a:lnTo>
                    <a:pt x="936" y="759"/>
                  </a:lnTo>
                  <a:lnTo>
                    <a:pt x="948" y="737"/>
                  </a:lnTo>
                  <a:lnTo>
                    <a:pt x="959" y="714"/>
                  </a:lnTo>
                  <a:lnTo>
                    <a:pt x="969" y="692"/>
                  </a:lnTo>
                  <a:lnTo>
                    <a:pt x="977" y="669"/>
                  </a:lnTo>
                  <a:lnTo>
                    <a:pt x="986" y="646"/>
                  </a:lnTo>
                  <a:lnTo>
                    <a:pt x="992" y="623"/>
                  </a:lnTo>
                  <a:lnTo>
                    <a:pt x="997" y="600"/>
                  </a:lnTo>
                  <a:lnTo>
                    <a:pt x="1001" y="576"/>
                  </a:lnTo>
                  <a:lnTo>
                    <a:pt x="1004" y="551"/>
                  </a:lnTo>
                  <a:lnTo>
                    <a:pt x="1006" y="527"/>
                  </a:lnTo>
                  <a:lnTo>
                    <a:pt x="1006" y="503"/>
                  </a:lnTo>
                  <a:lnTo>
                    <a:pt x="1006" y="479"/>
                  </a:lnTo>
                  <a:lnTo>
                    <a:pt x="1004" y="455"/>
                  </a:lnTo>
                  <a:lnTo>
                    <a:pt x="1001" y="431"/>
                  </a:lnTo>
                  <a:lnTo>
                    <a:pt x="997" y="408"/>
                  </a:lnTo>
                  <a:lnTo>
                    <a:pt x="992" y="383"/>
                  </a:lnTo>
                  <a:lnTo>
                    <a:pt x="986" y="360"/>
                  </a:lnTo>
                  <a:lnTo>
                    <a:pt x="977" y="337"/>
                  </a:lnTo>
                  <a:lnTo>
                    <a:pt x="969" y="314"/>
                  </a:lnTo>
                  <a:lnTo>
                    <a:pt x="959" y="292"/>
                  </a:lnTo>
                  <a:lnTo>
                    <a:pt x="948" y="270"/>
                  </a:lnTo>
                  <a:lnTo>
                    <a:pt x="936" y="248"/>
                  </a:lnTo>
                  <a:lnTo>
                    <a:pt x="923" y="226"/>
                  </a:lnTo>
                  <a:lnTo>
                    <a:pt x="908" y="206"/>
                  </a:lnTo>
                  <a:lnTo>
                    <a:pt x="893" y="186"/>
                  </a:lnTo>
                  <a:lnTo>
                    <a:pt x="876" y="166"/>
                  </a:lnTo>
                  <a:lnTo>
                    <a:pt x="859" y="148"/>
                  </a:lnTo>
                  <a:lnTo>
                    <a:pt x="840" y="130"/>
                  </a:lnTo>
                  <a:lnTo>
                    <a:pt x="821" y="113"/>
                  </a:lnTo>
                  <a:lnTo>
                    <a:pt x="800" y="98"/>
                  </a:lnTo>
                  <a:lnTo>
                    <a:pt x="779" y="84"/>
                  </a:lnTo>
                  <a:lnTo>
                    <a:pt x="758" y="70"/>
                  </a:lnTo>
                  <a:lnTo>
                    <a:pt x="737" y="57"/>
                  </a:lnTo>
                  <a:lnTo>
                    <a:pt x="714" y="46"/>
                  </a:lnTo>
                  <a:lnTo>
                    <a:pt x="692" y="37"/>
                  </a:lnTo>
                  <a:lnTo>
                    <a:pt x="669" y="28"/>
                  </a:lnTo>
                  <a:lnTo>
                    <a:pt x="646" y="21"/>
                  </a:lnTo>
                  <a:lnTo>
                    <a:pt x="622" y="14"/>
                  </a:lnTo>
                  <a:lnTo>
                    <a:pt x="599" y="9"/>
                  </a:lnTo>
                  <a:lnTo>
                    <a:pt x="575" y="5"/>
                  </a:lnTo>
                  <a:lnTo>
                    <a:pt x="551" y="2"/>
                  </a:lnTo>
                  <a:lnTo>
                    <a:pt x="527" y="1"/>
                  </a:lnTo>
                  <a:lnTo>
                    <a:pt x="503" y="0"/>
                  </a:lnTo>
                  <a:lnTo>
                    <a:pt x="479" y="1"/>
                  </a:lnTo>
                  <a:lnTo>
                    <a:pt x="455" y="2"/>
                  </a:lnTo>
                  <a:lnTo>
                    <a:pt x="430" y="5"/>
                  </a:lnTo>
                  <a:lnTo>
                    <a:pt x="407" y="9"/>
                  </a:lnTo>
                  <a:lnTo>
                    <a:pt x="383" y="14"/>
                  </a:lnTo>
                  <a:lnTo>
                    <a:pt x="360" y="21"/>
                  </a:lnTo>
                  <a:lnTo>
                    <a:pt x="337" y="28"/>
                  </a:lnTo>
                  <a:lnTo>
                    <a:pt x="314" y="37"/>
                  </a:lnTo>
                  <a:lnTo>
                    <a:pt x="292" y="46"/>
                  </a:lnTo>
                  <a:lnTo>
                    <a:pt x="269" y="57"/>
                  </a:lnTo>
                  <a:lnTo>
                    <a:pt x="247" y="70"/>
                  </a:lnTo>
                  <a:lnTo>
                    <a:pt x="226" y="84"/>
                  </a:lnTo>
                  <a:lnTo>
                    <a:pt x="206" y="98"/>
                  </a:lnTo>
                  <a:lnTo>
                    <a:pt x="186" y="113"/>
                  </a:lnTo>
                  <a:lnTo>
                    <a:pt x="166" y="130"/>
                  </a:lnTo>
                  <a:lnTo>
                    <a:pt x="14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74">
              <a:extLst>
                <a:ext uri="{FF2B5EF4-FFF2-40B4-BE49-F238E27FC236}">
                  <a16:creationId xmlns:a16="http://schemas.microsoft.com/office/drawing/2014/main" id="{9BF33A1E-9B2F-4CBF-8DE7-57D6FDD68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9913" y="3048000"/>
              <a:ext cx="474662" cy="690563"/>
            </a:xfrm>
            <a:custGeom>
              <a:avLst/>
              <a:gdLst>
                <a:gd name="T0" fmla="*/ 3286 w 11063"/>
                <a:gd name="T1" fmla="*/ 11674 h 16095"/>
                <a:gd name="T2" fmla="*/ 1806 w 11063"/>
                <a:gd name="T3" fmla="*/ 10454 h 16095"/>
                <a:gd name="T4" fmla="*/ 1052 w 11063"/>
                <a:gd name="T5" fmla="*/ 8659 h 16095"/>
                <a:gd name="T6" fmla="*/ 1250 w 11063"/>
                <a:gd name="T7" fmla="*/ 6665 h 16095"/>
                <a:gd name="T8" fmla="*/ 2325 w 11063"/>
                <a:gd name="T9" fmla="*/ 5070 h 16095"/>
                <a:gd name="T10" fmla="*/ 4024 w 11063"/>
                <a:gd name="T11" fmla="*/ 4150 h 16095"/>
                <a:gd name="T12" fmla="*/ 6032 w 11063"/>
                <a:gd name="T13" fmla="*/ 4150 h 16095"/>
                <a:gd name="T14" fmla="*/ 7732 w 11063"/>
                <a:gd name="T15" fmla="*/ 5070 h 16095"/>
                <a:gd name="T16" fmla="*/ 8807 w 11063"/>
                <a:gd name="T17" fmla="*/ 6665 h 16095"/>
                <a:gd name="T18" fmla="*/ 9005 w 11063"/>
                <a:gd name="T19" fmla="*/ 8659 h 16095"/>
                <a:gd name="T20" fmla="*/ 8251 w 11063"/>
                <a:gd name="T21" fmla="*/ 10454 h 16095"/>
                <a:gd name="T22" fmla="*/ 6771 w 11063"/>
                <a:gd name="T23" fmla="*/ 11674 h 16095"/>
                <a:gd name="T24" fmla="*/ 7040 w 11063"/>
                <a:gd name="T25" fmla="*/ 15089 h 16095"/>
                <a:gd name="T26" fmla="*/ 3091 w 11063"/>
                <a:gd name="T27" fmla="*/ 12671 h 16095"/>
                <a:gd name="T28" fmla="*/ 3863 w 11063"/>
                <a:gd name="T29" fmla="*/ 12932 h 16095"/>
                <a:gd name="T30" fmla="*/ 4687 w 11063"/>
                <a:gd name="T31" fmla="*/ 13065 h 16095"/>
                <a:gd name="T32" fmla="*/ 5539 w 11063"/>
                <a:gd name="T33" fmla="*/ 13050 h 16095"/>
                <a:gd name="T34" fmla="*/ 6352 w 11063"/>
                <a:gd name="T35" fmla="*/ 12890 h 16095"/>
                <a:gd name="T36" fmla="*/ 7114 w 11063"/>
                <a:gd name="T37" fmla="*/ 12604 h 16095"/>
                <a:gd name="T38" fmla="*/ 7595 w 11063"/>
                <a:gd name="T39" fmla="*/ 3715 h 16095"/>
                <a:gd name="T40" fmla="*/ 6868 w 11063"/>
                <a:gd name="T41" fmla="*/ 3362 h 16095"/>
                <a:gd name="T42" fmla="*/ 6086 w 11063"/>
                <a:gd name="T43" fmla="*/ 3124 h 16095"/>
                <a:gd name="T44" fmla="*/ 5253 w 11063"/>
                <a:gd name="T45" fmla="*/ 3021 h 16095"/>
                <a:gd name="T46" fmla="*/ 4404 w 11063"/>
                <a:gd name="T47" fmla="*/ 3066 h 16095"/>
                <a:gd name="T48" fmla="*/ 3601 w 11063"/>
                <a:gd name="T49" fmla="*/ 3252 h 16095"/>
                <a:gd name="T50" fmla="*/ 2850 w 11063"/>
                <a:gd name="T51" fmla="*/ 3561 h 16095"/>
                <a:gd name="T52" fmla="*/ 10007 w 11063"/>
                <a:gd name="T53" fmla="*/ 7051 h 16095"/>
                <a:gd name="T54" fmla="*/ 9835 w 11063"/>
                <a:gd name="T55" fmla="*/ 6578 h 16095"/>
                <a:gd name="T56" fmla="*/ 9527 w 11063"/>
                <a:gd name="T57" fmla="*/ 5820 h 16095"/>
                <a:gd name="T58" fmla="*/ 9105 w 11063"/>
                <a:gd name="T59" fmla="*/ 5129 h 16095"/>
                <a:gd name="T60" fmla="*/ 8048 w 11063"/>
                <a:gd name="T61" fmla="*/ 691 h 16095"/>
                <a:gd name="T62" fmla="*/ 7829 w 11063"/>
                <a:gd name="T63" fmla="*/ 321 h 16095"/>
                <a:gd name="T64" fmla="*/ 7480 w 11063"/>
                <a:gd name="T65" fmla="*/ 77 h 16095"/>
                <a:gd name="T66" fmla="*/ 3069 w 11063"/>
                <a:gd name="T67" fmla="*/ 0 h 16095"/>
                <a:gd name="T68" fmla="*/ 2643 w 11063"/>
                <a:gd name="T69" fmla="*/ 95 h 16095"/>
                <a:gd name="T70" fmla="*/ 2305 w 11063"/>
                <a:gd name="T71" fmla="*/ 352 h 16095"/>
                <a:gd name="T72" fmla="*/ 2101 w 11063"/>
                <a:gd name="T73" fmla="*/ 734 h 16095"/>
                <a:gd name="T74" fmla="*/ 869 w 11063"/>
                <a:gd name="T75" fmla="*/ 5250 h 16095"/>
                <a:gd name="T76" fmla="*/ 328 w 11063"/>
                <a:gd name="T77" fmla="*/ 6280 h 16095"/>
                <a:gd name="T78" fmla="*/ 38 w 11063"/>
                <a:gd name="T79" fmla="*/ 7434 h 16095"/>
                <a:gd name="T80" fmla="*/ 36 w 11063"/>
                <a:gd name="T81" fmla="*/ 8646 h 16095"/>
                <a:gd name="T82" fmla="*/ 315 w 11063"/>
                <a:gd name="T83" fmla="*/ 9773 h 16095"/>
                <a:gd name="T84" fmla="*/ 833 w 11063"/>
                <a:gd name="T85" fmla="*/ 10783 h 16095"/>
                <a:gd name="T86" fmla="*/ 2049 w 11063"/>
                <a:gd name="T87" fmla="*/ 15361 h 16095"/>
                <a:gd name="T88" fmla="*/ 2252 w 11063"/>
                <a:gd name="T89" fmla="*/ 15742 h 16095"/>
                <a:gd name="T90" fmla="*/ 2591 w 11063"/>
                <a:gd name="T91" fmla="*/ 16000 h 16095"/>
                <a:gd name="T92" fmla="*/ 3017 w 11063"/>
                <a:gd name="T93" fmla="*/ 16095 h 16095"/>
                <a:gd name="T94" fmla="*/ 7426 w 11063"/>
                <a:gd name="T95" fmla="*/ 16018 h 16095"/>
                <a:gd name="T96" fmla="*/ 7776 w 11063"/>
                <a:gd name="T97" fmla="*/ 15774 h 16095"/>
                <a:gd name="T98" fmla="*/ 7996 w 11063"/>
                <a:gd name="T99" fmla="*/ 15403 h 16095"/>
                <a:gd name="T100" fmla="*/ 9064 w 11063"/>
                <a:gd name="T101" fmla="*/ 11023 h 16095"/>
                <a:gd name="T102" fmla="*/ 9508 w 11063"/>
                <a:gd name="T103" fmla="*/ 10314 h 16095"/>
                <a:gd name="T104" fmla="*/ 9830 w 11063"/>
                <a:gd name="T105" fmla="*/ 9532 h 16095"/>
                <a:gd name="T106" fmla="*/ 10007 w 11063"/>
                <a:gd name="T107" fmla="*/ 9044 h 16095"/>
                <a:gd name="T108" fmla="*/ 10356 w 11063"/>
                <a:gd name="T109" fmla="*/ 9008 h 16095"/>
                <a:gd name="T110" fmla="*/ 10768 w 11063"/>
                <a:gd name="T111" fmla="*/ 8759 h 16095"/>
                <a:gd name="T112" fmla="*/ 11018 w 11063"/>
                <a:gd name="T113" fmla="*/ 8346 h 16095"/>
                <a:gd name="T114" fmla="*/ 11043 w 11063"/>
                <a:gd name="T115" fmla="*/ 7845 h 16095"/>
                <a:gd name="T116" fmla="*/ 10834 w 11063"/>
                <a:gd name="T117" fmla="*/ 7408 h 16095"/>
                <a:gd name="T118" fmla="*/ 10449 w 11063"/>
                <a:gd name="T119" fmla="*/ 7121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95">
                  <a:moveTo>
                    <a:pt x="5029" y="12071"/>
                  </a:moveTo>
                  <a:lnTo>
                    <a:pt x="4821" y="12066"/>
                  </a:lnTo>
                  <a:lnTo>
                    <a:pt x="4618" y="12050"/>
                  </a:lnTo>
                  <a:lnTo>
                    <a:pt x="4417" y="12025"/>
                  </a:lnTo>
                  <a:lnTo>
                    <a:pt x="4219" y="11990"/>
                  </a:lnTo>
                  <a:lnTo>
                    <a:pt x="4024" y="11945"/>
                  </a:lnTo>
                  <a:lnTo>
                    <a:pt x="3834" y="11890"/>
                  </a:lnTo>
                  <a:lnTo>
                    <a:pt x="3647" y="11827"/>
                  </a:lnTo>
                  <a:lnTo>
                    <a:pt x="3464" y="11754"/>
                  </a:lnTo>
                  <a:lnTo>
                    <a:pt x="3286" y="11674"/>
                  </a:lnTo>
                  <a:lnTo>
                    <a:pt x="3113" y="11584"/>
                  </a:lnTo>
                  <a:lnTo>
                    <a:pt x="2944" y="11488"/>
                  </a:lnTo>
                  <a:lnTo>
                    <a:pt x="2781" y="11383"/>
                  </a:lnTo>
                  <a:lnTo>
                    <a:pt x="2623" y="11271"/>
                  </a:lnTo>
                  <a:lnTo>
                    <a:pt x="2471" y="11151"/>
                  </a:lnTo>
                  <a:lnTo>
                    <a:pt x="2325" y="11024"/>
                  </a:lnTo>
                  <a:lnTo>
                    <a:pt x="2185" y="10891"/>
                  </a:lnTo>
                  <a:lnTo>
                    <a:pt x="2052" y="10751"/>
                  </a:lnTo>
                  <a:lnTo>
                    <a:pt x="1925" y="10606"/>
                  </a:lnTo>
                  <a:lnTo>
                    <a:pt x="1806" y="10454"/>
                  </a:lnTo>
                  <a:lnTo>
                    <a:pt x="1694" y="10296"/>
                  </a:lnTo>
                  <a:lnTo>
                    <a:pt x="1589" y="10132"/>
                  </a:lnTo>
                  <a:lnTo>
                    <a:pt x="1491" y="9964"/>
                  </a:lnTo>
                  <a:lnTo>
                    <a:pt x="1403" y="9790"/>
                  </a:lnTo>
                  <a:lnTo>
                    <a:pt x="1323" y="9612"/>
                  </a:lnTo>
                  <a:lnTo>
                    <a:pt x="1250" y="9430"/>
                  </a:lnTo>
                  <a:lnTo>
                    <a:pt x="1187" y="9243"/>
                  </a:lnTo>
                  <a:lnTo>
                    <a:pt x="1132" y="9051"/>
                  </a:lnTo>
                  <a:lnTo>
                    <a:pt x="1087" y="8857"/>
                  </a:lnTo>
                  <a:lnTo>
                    <a:pt x="1052" y="8659"/>
                  </a:lnTo>
                  <a:lnTo>
                    <a:pt x="1027" y="8458"/>
                  </a:lnTo>
                  <a:lnTo>
                    <a:pt x="1011" y="8255"/>
                  </a:lnTo>
                  <a:lnTo>
                    <a:pt x="1006" y="8048"/>
                  </a:lnTo>
                  <a:lnTo>
                    <a:pt x="1011" y="7841"/>
                  </a:lnTo>
                  <a:lnTo>
                    <a:pt x="1027" y="7637"/>
                  </a:lnTo>
                  <a:lnTo>
                    <a:pt x="1052" y="7436"/>
                  </a:lnTo>
                  <a:lnTo>
                    <a:pt x="1087" y="7238"/>
                  </a:lnTo>
                  <a:lnTo>
                    <a:pt x="1132" y="7043"/>
                  </a:lnTo>
                  <a:lnTo>
                    <a:pt x="1187" y="6852"/>
                  </a:lnTo>
                  <a:lnTo>
                    <a:pt x="1250" y="6665"/>
                  </a:lnTo>
                  <a:lnTo>
                    <a:pt x="1323" y="6482"/>
                  </a:lnTo>
                  <a:lnTo>
                    <a:pt x="1403" y="6304"/>
                  </a:lnTo>
                  <a:lnTo>
                    <a:pt x="1491" y="6131"/>
                  </a:lnTo>
                  <a:lnTo>
                    <a:pt x="1589" y="5962"/>
                  </a:lnTo>
                  <a:lnTo>
                    <a:pt x="1694" y="5799"/>
                  </a:lnTo>
                  <a:lnTo>
                    <a:pt x="1806" y="5641"/>
                  </a:lnTo>
                  <a:lnTo>
                    <a:pt x="1925" y="5489"/>
                  </a:lnTo>
                  <a:lnTo>
                    <a:pt x="2052" y="5344"/>
                  </a:lnTo>
                  <a:lnTo>
                    <a:pt x="2185" y="5204"/>
                  </a:lnTo>
                  <a:lnTo>
                    <a:pt x="2325" y="5070"/>
                  </a:lnTo>
                  <a:lnTo>
                    <a:pt x="2471" y="4943"/>
                  </a:lnTo>
                  <a:lnTo>
                    <a:pt x="2623" y="4824"/>
                  </a:lnTo>
                  <a:lnTo>
                    <a:pt x="2781" y="4712"/>
                  </a:lnTo>
                  <a:lnTo>
                    <a:pt x="2944" y="4607"/>
                  </a:lnTo>
                  <a:lnTo>
                    <a:pt x="3113" y="4510"/>
                  </a:lnTo>
                  <a:lnTo>
                    <a:pt x="3286" y="4421"/>
                  </a:lnTo>
                  <a:lnTo>
                    <a:pt x="3464" y="4341"/>
                  </a:lnTo>
                  <a:lnTo>
                    <a:pt x="3647" y="4268"/>
                  </a:lnTo>
                  <a:lnTo>
                    <a:pt x="3834" y="4205"/>
                  </a:lnTo>
                  <a:lnTo>
                    <a:pt x="4024" y="4150"/>
                  </a:lnTo>
                  <a:lnTo>
                    <a:pt x="4219" y="4105"/>
                  </a:lnTo>
                  <a:lnTo>
                    <a:pt x="4417" y="4070"/>
                  </a:lnTo>
                  <a:lnTo>
                    <a:pt x="4618" y="4045"/>
                  </a:lnTo>
                  <a:lnTo>
                    <a:pt x="4821" y="4029"/>
                  </a:lnTo>
                  <a:lnTo>
                    <a:pt x="5029" y="4024"/>
                  </a:lnTo>
                  <a:lnTo>
                    <a:pt x="5235" y="4029"/>
                  </a:lnTo>
                  <a:lnTo>
                    <a:pt x="5439" y="4045"/>
                  </a:lnTo>
                  <a:lnTo>
                    <a:pt x="5640" y="4070"/>
                  </a:lnTo>
                  <a:lnTo>
                    <a:pt x="5838" y="4105"/>
                  </a:lnTo>
                  <a:lnTo>
                    <a:pt x="6032" y="4150"/>
                  </a:lnTo>
                  <a:lnTo>
                    <a:pt x="6223" y="4205"/>
                  </a:lnTo>
                  <a:lnTo>
                    <a:pt x="6411" y="4268"/>
                  </a:lnTo>
                  <a:lnTo>
                    <a:pt x="6593" y="4341"/>
                  </a:lnTo>
                  <a:lnTo>
                    <a:pt x="6771" y="4421"/>
                  </a:lnTo>
                  <a:lnTo>
                    <a:pt x="6945" y="4510"/>
                  </a:lnTo>
                  <a:lnTo>
                    <a:pt x="7113" y="4607"/>
                  </a:lnTo>
                  <a:lnTo>
                    <a:pt x="7276" y="4712"/>
                  </a:lnTo>
                  <a:lnTo>
                    <a:pt x="7433" y="4824"/>
                  </a:lnTo>
                  <a:lnTo>
                    <a:pt x="7586" y="4943"/>
                  </a:lnTo>
                  <a:lnTo>
                    <a:pt x="7732" y="5070"/>
                  </a:lnTo>
                  <a:lnTo>
                    <a:pt x="7872" y="5204"/>
                  </a:lnTo>
                  <a:lnTo>
                    <a:pt x="8005" y="5344"/>
                  </a:lnTo>
                  <a:lnTo>
                    <a:pt x="8131" y="5489"/>
                  </a:lnTo>
                  <a:lnTo>
                    <a:pt x="8251" y="5641"/>
                  </a:lnTo>
                  <a:lnTo>
                    <a:pt x="8364" y="5799"/>
                  </a:lnTo>
                  <a:lnTo>
                    <a:pt x="8468" y="5962"/>
                  </a:lnTo>
                  <a:lnTo>
                    <a:pt x="8565" y="6131"/>
                  </a:lnTo>
                  <a:lnTo>
                    <a:pt x="8654" y="6304"/>
                  </a:lnTo>
                  <a:lnTo>
                    <a:pt x="8735" y="6482"/>
                  </a:lnTo>
                  <a:lnTo>
                    <a:pt x="8807" y="6665"/>
                  </a:lnTo>
                  <a:lnTo>
                    <a:pt x="8871" y="6852"/>
                  </a:lnTo>
                  <a:lnTo>
                    <a:pt x="8925" y="7043"/>
                  </a:lnTo>
                  <a:lnTo>
                    <a:pt x="8970" y="7238"/>
                  </a:lnTo>
                  <a:lnTo>
                    <a:pt x="9005" y="7436"/>
                  </a:lnTo>
                  <a:lnTo>
                    <a:pt x="9030" y="7637"/>
                  </a:lnTo>
                  <a:lnTo>
                    <a:pt x="9047" y="7841"/>
                  </a:lnTo>
                  <a:lnTo>
                    <a:pt x="9052" y="8048"/>
                  </a:lnTo>
                  <a:lnTo>
                    <a:pt x="9047" y="8255"/>
                  </a:lnTo>
                  <a:lnTo>
                    <a:pt x="9030" y="8458"/>
                  </a:lnTo>
                  <a:lnTo>
                    <a:pt x="9005" y="8659"/>
                  </a:lnTo>
                  <a:lnTo>
                    <a:pt x="8970" y="8857"/>
                  </a:lnTo>
                  <a:lnTo>
                    <a:pt x="8925" y="9051"/>
                  </a:lnTo>
                  <a:lnTo>
                    <a:pt x="8871" y="9243"/>
                  </a:lnTo>
                  <a:lnTo>
                    <a:pt x="8807" y="9430"/>
                  </a:lnTo>
                  <a:lnTo>
                    <a:pt x="8735" y="9612"/>
                  </a:lnTo>
                  <a:lnTo>
                    <a:pt x="8654" y="9790"/>
                  </a:lnTo>
                  <a:lnTo>
                    <a:pt x="8565" y="9964"/>
                  </a:lnTo>
                  <a:lnTo>
                    <a:pt x="8468" y="10132"/>
                  </a:lnTo>
                  <a:lnTo>
                    <a:pt x="8364" y="10296"/>
                  </a:lnTo>
                  <a:lnTo>
                    <a:pt x="8251" y="10454"/>
                  </a:lnTo>
                  <a:lnTo>
                    <a:pt x="8131" y="10606"/>
                  </a:lnTo>
                  <a:lnTo>
                    <a:pt x="8005" y="10751"/>
                  </a:lnTo>
                  <a:lnTo>
                    <a:pt x="7872" y="10891"/>
                  </a:lnTo>
                  <a:lnTo>
                    <a:pt x="7732" y="11024"/>
                  </a:lnTo>
                  <a:lnTo>
                    <a:pt x="7586" y="11151"/>
                  </a:lnTo>
                  <a:lnTo>
                    <a:pt x="7433" y="11271"/>
                  </a:lnTo>
                  <a:lnTo>
                    <a:pt x="7276" y="11383"/>
                  </a:lnTo>
                  <a:lnTo>
                    <a:pt x="7113" y="11488"/>
                  </a:lnTo>
                  <a:lnTo>
                    <a:pt x="6945" y="11584"/>
                  </a:lnTo>
                  <a:lnTo>
                    <a:pt x="6771" y="11674"/>
                  </a:lnTo>
                  <a:lnTo>
                    <a:pt x="6593" y="11754"/>
                  </a:lnTo>
                  <a:lnTo>
                    <a:pt x="6411" y="11827"/>
                  </a:lnTo>
                  <a:lnTo>
                    <a:pt x="6223" y="11890"/>
                  </a:lnTo>
                  <a:lnTo>
                    <a:pt x="6032" y="11945"/>
                  </a:lnTo>
                  <a:lnTo>
                    <a:pt x="5838" y="11990"/>
                  </a:lnTo>
                  <a:lnTo>
                    <a:pt x="5640" y="12025"/>
                  </a:lnTo>
                  <a:lnTo>
                    <a:pt x="5439" y="12050"/>
                  </a:lnTo>
                  <a:lnTo>
                    <a:pt x="5235" y="12066"/>
                  </a:lnTo>
                  <a:lnTo>
                    <a:pt x="5029" y="12071"/>
                  </a:lnTo>
                  <a:close/>
                  <a:moveTo>
                    <a:pt x="7040" y="15089"/>
                  </a:moveTo>
                  <a:lnTo>
                    <a:pt x="3017" y="15089"/>
                  </a:lnTo>
                  <a:lnTo>
                    <a:pt x="2514" y="12379"/>
                  </a:lnTo>
                  <a:lnTo>
                    <a:pt x="2585" y="12419"/>
                  </a:lnTo>
                  <a:lnTo>
                    <a:pt x="2655" y="12459"/>
                  </a:lnTo>
                  <a:lnTo>
                    <a:pt x="2727" y="12497"/>
                  </a:lnTo>
                  <a:lnTo>
                    <a:pt x="2798" y="12533"/>
                  </a:lnTo>
                  <a:lnTo>
                    <a:pt x="2870" y="12569"/>
                  </a:lnTo>
                  <a:lnTo>
                    <a:pt x="2944" y="12604"/>
                  </a:lnTo>
                  <a:lnTo>
                    <a:pt x="3017" y="12638"/>
                  </a:lnTo>
                  <a:lnTo>
                    <a:pt x="3091" y="12671"/>
                  </a:lnTo>
                  <a:lnTo>
                    <a:pt x="3166" y="12702"/>
                  </a:lnTo>
                  <a:lnTo>
                    <a:pt x="3241" y="12732"/>
                  </a:lnTo>
                  <a:lnTo>
                    <a:pt x="3317" y="12762"/>
                  </a:lnTo>
                  <a:lnTo>
                    <a:pt x="3393" y="12789"/>
                  </a:lnTo>
                  <a:lnTo>
                    <a:pt x="3471" y="12817"/>
                  </a:lnTo>
                  <a:lnTo>
                    <a:pt x="3548" y="12843"/>
                  </a:lnTo>
                  <a:lnTo>
                    <a:pt x="3626" y="12867"/>
                  </a:lnTo>
                  <a:lnTo>
                    <a:pt x="3704" y="12890"/>
                  </a:lnTo>
                  <a:lnTo>
                    <a:pt x="3784" y="12912"/>
                  </a:lnTo>
                  <a:lnTo>
                    <a:pt x="3863" y="12932"/>
                  </a:lnTo>
                  <a:lnTo>
                    <a:pt x="3943" y="12952"/>
                  </a:lnTo>
                  <a:lnTo>
                    <a:pt x="4024" y="12971"/>
                  </a:lnTo>
                  <a:lnTo>
                    <a:pt x="4105" y="12987"/>
                  </a:lnTo>
                  <a:lnTo>
                    <a:pt x="4187" y="13003"/>
                  </a:lnTo>
                  <a:lnTo>
                    <a:pt x="4269" y="13016"/>
                  </a:lnTo>
                  <a:lnTo>
                    <a:pt x="4352" y="13029"/>
                  </a:lnTo>
                  <a:lnTo>
                    <a:pt x="4434" y="13040"/>
                  </a:lnTo>
                  <a:lnTo>
                    <a:pt x="4518" y="13050"/>
                  </a:lnTo>
                  <a:lnTo>
                    <a:pt x="4602" y="13058"/>
                  </a:lnTo>
                  <a:lnTo>
                    <a:pt x="4687" y="13065"/>
                  </a:lnTo>
                  <a:lnTo>
                    <a:pt x="4771" y="13070"/>
                  </a:lnTo>
                  <a:lnTo>
                    <a:pt x="4857" y="13074"/>
                  </a:lnTo>
                  <a:lnTo>
                    <a:pt x="4942" y="13076"/>
                  </a:lnTo>
                  <a:lnTo>
                    <a:pt x="5029" y="13077"/>
                  </a:lnTo>
                  <a:lnTo>
                    <a:pt x="5115" y="13076"/>
                  </a:lnTo>
                  <a:lnTo>
                    <a:pt x="5201" y="13074"/>
                  </a:lnTo>
                  <a:lnTo>
                    <a:pt x="5286" y="13070"/>
                  </a:lnTo>
                  <a:lnTo>
                    <a:pt x="5371" y="13065"/>
                  </a:lnTo>
                  <a:lnTo>
                    <a:pt x="5455" y="13058"/>
                  </a:lnTo>
                  <a:lnTo>
                    <a:pt x="5539" y="13050"/>
                  </a:lnTo>
                  <a:lnTo>
                    <a:pt x="5622" y="13040"/>
                  </a:lnTo>
                  <a:lnTo>
                    <a:pt x="5705" y="13029"/>
                  </a:lnTo>
                  <a:lnTo>
                    <a:pt x="5788" y="13016"/>
                  </a:lnTo>
                  <a:lnTo>
                    <a:pt x="5870" y="13003"/>
                  </a:lnTo>
                  <a:lnTo>
                    <a:pt x="5952" y="12987"/>
                  </a:lnTo>
                  <a:lnTo>
                    <a:pt x="6032" y="12971"/>
                  </a:lnTo>
                  <a:lnTo>
                    <a:pt x="6114" y="12952"/>
                  </a:lnTo>
                  <a:lnTo>
                    <a:pt x="6193" y="12932"/>
                  </a:lnTo>
                  <a:lnTo>
                    <a:pt x="6273" y="12912"/>
                  </a:lnTo>
                  <a:lnTo>
                    <a:pt x="6352" y="12890"/>
                  </a:lnTo>
                  <a:lnTo>
                    <a:pt x="6431" y="12867"/>
                  </a:lnTo>
                  <a:lnTo>
                    <a:pt x="6509" y="12843"/>
                  </a:lnTo>
                  <a:lnTo>
                    <a:pt x="6587" y="12817"/>
                  </a:lnTo>
                  <a:lnTo>
                    <a:pt x="6664" y="12789"/>
                  </a:lnTo>
                  <a:lnTo>
                    <a:pt x="6740" y="12762"/>
                  </a:lnTo>
                  <a:lnTo>
                    <a:pt x="6816" y="12732"/>
                  </a:lnTo>
                  <a:lnTo>
                    <a:pt x="6891" y="12702"/>
                  </a:lnTo>
                  <a:lnTo>
                    <a:pt x="6967" y="12671"/>
                  </a:lnTo>
                  <a:lnTo>
                    <a:pt x="7040" y="12638"/>
                  </a:lnTo>
                  <a:lnTo>
                    <a:pt x="7114" y="12604"/>
                  </a:lnTo>
                  <a:lnTo>
                    <a:pt x="7187" y="12569"/>
                  </a:lnTo>
                  <a:lnTo>
                    <a:pt x="7259" y="12533"/>
                  </a:lnTo>
                  <a:lnTo>
                    <a:pt x="7331" y="12497"/>
                  </a:lnTo>
                  <a:lnTo>
                    <a:pt x="7402" y="12459"/>
                  </a:lnTo>
                  <a:lnTo>
                    <a:pt x="7473" y="12419"/>
                  </a:lnTo>
                  <a:lnTo>
                    <a:pt x="7543" y="12379"/>
                  </a:lnTo>
                  <a:lnTo>
                    <a:pt x="7040" y="15089"/>
                  </a:lnTo>
                  <a:close/>
                  <a:moveTo>
                    <a:pt x="3069" y="1006"/>
                  </a:moveTo>
                  <a:lnTo>
                    <a:pt x="7092" y="1006"/>
                  </a:lnTo>
                  <a:lnTo>
                    <a:pt x="7595" y="3715"/>
                  </a:lnTo>
                  <a:lnTo>
                    <a:pt x="7525" y="3675"/>
                  </a:lnTo>
                  <a:lnTo>
                    <a:pt x="7454" y="3636"/>
                  </a:lnTo>
                  <a:lnTo>
                    <a:pt x="7383" y="3598"/>
                  </a:lnTo>
                  <a:lnTo>
                    <a:pt x="7312" y="3561"/>
                  </a:lnTo>
                  <a:lnTo>
                    <a:pt x="7239" y="3525"/>
                  </a:lnTo>
                  <a:lnTo>
                    <a:pt x="7166" y="3491"/>
                  </a:lnTo>
                  <a:lnTo>
                    <a:pt x="7092" y="3456"/>
                  </a:lnTo>
                  <a:lnTo>
                    <a:pt x="7019" y="3424"/>
                  </a:lnTo>
                  <a:lnTo>
                    <a:pt x="6944" y="3392"/>
                  </a:lnTo>
                  <a:lnTo>
                    <a:pt x="6868" y="3362"/>
                  </a:lnTo>
                  <a:lnTo>
                    <a:pt x="6793" y="3333"/>
                  </a:lnTo>
                  <a:lnTo>
                    <a:pt x="6716" y="3305"/>
                  </a:lnTo>
                  <a:lnTo>
                    <a:pt x="6639" y="3277"/>
                  </a:lnTo>
                  <a:lnTo>
                    <a:pt x="6561" y="3252"/>
                  </a:lnTo>
                  <a:lnTo>
                    <a:pt x="6484" y="3228"/>
                  </a:lnTo>
                  <a:lnTo>
                    <a:pt x="6405" y="3205"/>
                  </a:lnTo>
                  <a:lnTo>
                    <a:pt x="6326" y="3183"/>
                  </a:lnTo>
                  <a:lnTo>
                    <a:pt x="6247" y="3162"/>
                  </a:lnTo>
                  <a:lnTo>
                    <a:pt x="6166" y="3143"/>
                  </a:lnTo>
                  <a:lnTo>
                    <a:pt x="6086" y="3124"/>
                  </a:lnTo>
                  <a:lnTo>
                    <a:pt x="6004" y="3108"/>
                  </a:lnTo>
                  <a:lnTo>
                    <a:pt x="5923" y="3092"/>
                  </a:lnTo>
                  <a:lnTo>
                    <a:pt x="5840" y="3078"/>
                  </a:lnTo>
                  <a:lnTo>
                    <a:pt x="5758" y="3066"/>
                  </a:lnTo>
                  <a:lnTo>
                    <a:pt x="5675" y="3055"/>
                  </a:lnTo>
                  <a:lnTo>
                    <a:pt x="5592" y="3045"/>
                  </a:lnTo>
                  <a:lnTo>
                    <a:pt x="5507" y="3037"/>
                  </a:lnTo>
                  <a:lnTo>
                    <a:pt x="5423" y="3030"/>
                  </a:lnTo>
                  <a:lnTo>
                    <a:pt x="5338" y="3025"/>
                  </a:lnTo>
                  <a:lnTo>
                    <a:pt x="5253" y="3021"/>
                  </a:lnTo>
                  <a:lnTo>
                    <a:pt x="5167" y="3019"/>
                  </a:lnTo>
                  <a:lnTo>
                    <a:pt x="5081" y="3018"/>
                  </a:lnTo>
                  <a:lnTo>
                    <a:pt x="4994" y="3019"/>
                  </a:lnTo>
                  <a:lnTo>
                    <a:pt x="4909" y="3021"/>
                  </a:lnTo>
                  <a:lnTo>
                    <a:pt x="4823" y="3025"/>
                  </a:lnTo>
                  <a:lnTo>
                    <a:pt x="4739" y="3030"/>
                  </a:lnTo>
                  <a:lnTo>
                    <a:pt x="4655" y="3037"/>
                  </a:lnTo>
                  <a:lnTo>
                    <a:pt x="4571" y="3045"/>
                  </a:lnTo>
                  <a:lnTo>
                    <a:pt x="4488" y="3055"/>
                  </a:lnTo>
                  <a:lnTo>
                    <a:pt x="4404" y="3066"/>
                  </a:lnTo>
                  <a:lnTo>
                    <a:pt x="4322" y="3078"/>
                  </a:lnTo>
                  <a:lnTo>
                    <a:pt x="4239" y="3092"/>
                  </a:lnTo>
                  <a:lnTo>
                    <a:pt x="4158" y="3108"/>
                  </a:lnTo>
                  <a:lnTo>
                    <a:pt x="4076" y="3124"/>
                  </a:lnTo>
                  <a:lnTo>
                    <a:pt x="3996" y="3143"/>
                  </a:lnTo>
                  <a:lnTo>
                    <a:pt x="3915" y="3162"/>
                  </a:lnTo>
                  <a:lnTo>
                    <a:pt x="3836" y="3183"/>
                  </a:lnTo>
                  <a:lnTo>
                    <a:pt x="3756" y="3205"/>
                  </a:lnTo>
                  <a:lnTo>
                    <a:pt x="3678" y="3228"/>
                  </a:lnTo>
                  <a:lnTo>
                    <a:pt x="3601" y="3252"/>
                  </a:lnTo>
                  <a:lnTo>
                    <a:pt x="3523" y="3277"/>
                  </a:lnTo>
                  <a:lnTo>
                    <a:pt x="3446" y="3305"/>
                  </a:lnTo>
                  <a:lnTo>
                    <a:pt x="3369" y="3333"/>
                  </a:lnTo>
                  <a:lnTo>
                    <a:pt x="3294" y="3362"/>
                  </a:lnTo>
                  <a:lnTo>
                    <a:pt x="3218" y="3392"/>
                  </a:lnTo>
                  <a:lnTo>
                    <a:pt x="3143" y="3424"/>
                  </a:lnTo>
                  <a:lnTo>
                    <a:pt x="3069" y="3456"/>
                  </a:lnTo>
                  <a:lnTo>
                    <a:pt x="2995" y="3491"/>
                  </a:lnTo>
                  <a:lnTo>
                    <a:pt x="2923" y="3525"/>
                  </a:lnTo>
                  <a:lnTo>
                    <a:pt x="2850" y="3561"/>
                  </a:lnTo>
                  <a:lnTo>
                    <a:pt x="2778" y="3598"/>
                  </a:lnTo>
                  <a:lnTo>
                    <a:pt x="2707" y="3636"/>
                  </a:lnTo>
                  <a:lnTo>
                    <a:pt x="2637" y="3675"/>
                  </a:lnTo>
                  <a:lnTo>
                    <a:pt x="2567" y="3715"/>
                  </a:lnTo>
                  <a:lnTo>
                    <a:pt x="3069" y="1006"/>
                  </a:lnTo>
                  <a:close/>
                  <a:moveTo>
                    <a:pt x="10057" y="7042"/>
                  </a:moveTo>
                  <a:lnTo>
                    <a:pt x="10044" y="7043"/>
                  </a:lnTo>
                  <a:lnTo>
                    <a:pt x="10032" y="7045"/>
                  </a:lnTo>
                  <a:lnTo>
                    <a:pt x="10019" y="7047"/>
                  </a:lnTo>
                  <a:lnTo>
                    <a:pt x="10007" y="7051"/>
                  </a:lnTo>
                  <a:lnTo>
                    <a:pt x="9995" y="7054"/>
                  </a:lnTo>
                  <a:lnTo>
                    <a:pt x="9983" y="7057"/>
                  </a:lnTo>
                  <a:lnTo>
                    <a:pt x="9971" y="7060"/>
                  </a:lnTo>
                  <a:lnTo>
                    <a:pt x="9958" y="7062"/>
                  </a:lnTo>
                  <a:lnTo>
                    <a:pt x="9941" y="6979"/>
                  </a:lnTo>
                  <a:lnTo>
                    <a:pt x="9923" y="6898"/>
                  </a:lnTo>
                  <a:lnTo>
                    <a:pt x="9902" y="6817"/>
                  </a:lnTo>
                  <a:lnTo>
                    <a:pt x="9881" y="6737"/>
                  </a:lnTo>
                  <a:lnTo>
                    <a:pt x="9859" y="6657"/>
                  </a:lnTo>
                  <a:lnTo>
                    <a:pt x="9835" y="6578"/>
                  </a:lnTo>
                  <a:lnTo>
                    <a:pt x="9810" y="6499"/>
                  </a:lnTo>
                  <a:lnTo>
                    <a:pt x="9784" y="6421"/>
                  </a:lnTo>
                  <a:lnTo>
                    <a:pt x="9756" y="6343"/>
                  </a:lnTo>
                  <a:lnTo>
                    <a:pt x="9726" y="6267"/>
                  </a:lnTo>
                  <a:lnTo>
                    <a:pt x="9696" y="6192"/>
                  </a:lnTo>
                  <a:lnTo>
                    <a:pt x="9665" y="6115"/>
                  </a:lnTo>
                  <a:lnTo>
                    <a:pt x="9633" y="6041"/>
                  </a:lnTo>
                  <a:lnTo>
                    <a:pt x="9599" y="5966"/>
                  </a:lnTo>
                  <a:lnTo>
                    <a:pt x="9563" y="5893"/>
                  </a:lnTo>
                  <a:lnTo>
                    <a:pt x="9527" y="5820"/>
                  </a:lnTo>
                  <a:lnTo>
                    <a:pt x="9490" y="5748"/>
                  </a:lnTo>
                  <a:lnTo>
                    <a:pt x="9452" y="5677"/>
                  </a:lnTo>
                  <a:lnTo>
                    <a:pt x="9413" y="5605"/>
                  </a:lnTo>
                  <a:lnTo>
                    <a:pt x="9371" y="5536"/>
                  </a:lnTo>
                  <a:lnTo>
                    <a:pt x="9330" y="5466"/>
                  </a:lnTo>
                  <a:lnTo>
                    <a:pt x="9287" y="5397"/>
                  </a:lnTo>
                  <a:lnTo>
                    <a:pt x="9243" y="5329"/>
                  </a:lnTo>
                  <a:lnTo>
                    <a:pt x="9198" y="5262"/>
                  </a:lnTo>
                  <a:lnTo>
                    <a:pt x="9152" y="5196"/>
                  </a:lnTo>
                  <a:lnTo>
                    <a:pt x="9105" y="5129"/>
                  </a:lnTo>
                  <a:lnTo>
                    <a:pt x="9058" y="5065"/>
                  </a:lnTo>
                  <a:lnTo>
                    <a:pt x="9008" y="5001"/>
                  </a:lnTo>
                  <a:lnTo>
                    <a:pt x="8958" y="4937"/>
                  </a:lnTo>
                  <a:lnTo>
                    <a:pt x="8908" y="4874"/>
                  </a:lnTo>
                  <a:lnTo>
                    <a:pt x="8855" y="4812"/>
                  </a:lnTo>
                  <a:lnTo>
                    <a:pt x="8803" y="4751"/>
                  </a:lnTo>
                  <a:lnTo>
                    <a:pt x="8081" y="822"/>
                  </a:lnTo>
                  <a:lnTo>
                    <a:pt x="8072" y="778"/>
                  </a:lnTo>
                  <a:lnTo>
                    <a:pt x="8061" y="734"/>
                  </a:lnTo>
                  <a:lnTo>
                    <a:pt x="8048" y="691"/>
                  </a:lnTo>
                  <a:lnTo>
                    <a:pt x="8033" y="650"/>
                  </a:lnTo>
                  <a:lnTo>
                    <a:pt x="8017" y="609"/>
                  </a:lnTo>
                  <a:lnTo>
                    <a:pt x="7999" y="569"/>
                  </a:lnTo>
                  <a:lnTo>
                    <a:pt x="7978" y="530"/>
                  </a:lnTo>
                  <a:lnTo>
                    <a:pt x="7957" y="493"/>
                  </a:lnTo>
                  <a:lnTo>
                    <a:pt x="7935" y="456"/>
                  </a:lnTo>
                  <a:lnTo>
                    <a:pt x="7910" y="420"/>
                  </a:lnTo>
                  <a:lnTo>
                    <a:pt x="7885" y="385"/>
                  </a:lnTo>
                  <a:lnTo>
                    <a:pt x="7858" y="352"/>
                  </a:lnTo>
                  <a:lnTo>
                    <a:pt x="7829" y="321"/>
                  </a:lnTo>
                  <a:lnTo>
                    <a:pt x="7799" y="290"/>
                  </a:lnTo>
                  <a:lnTo>
                    <a:pt x="7768" y="261"/>
                  </a:lnTo>
                  <a:lnTo>
                    <a:pt x="7735" y="232"/>
                  </a:lnTo>
                  <a:lnTo>
                    <a:pt x="7702" y="205"/>
                  </a:lnTo>
                  <a:lnTo>
                    <a:pt x="7668" y="180"/>
                  </a:lnTo>
                  <a:lnTo>
                    <a:pt x="7631" y="157"/>
                  </a:lnTo>
                  <a:lnTo>
                    <a:pt x="7595" y="135"/>
                  </a:lnTo>
                  <a:lnTo>
                    <a:pt x="7557" y="114"/>
                  </a:lnTo>
                  <a:lnTo>
                    <a:pt x="7519" y="95"/>
                  </a:lnTo>
                  <a:lnTo>
                    <a:pt x="7480" y="77"/>
                  </a:lnTo>
                  <a:lnTo>
                    <a:pt x="7439" y="61"/>
                  </a:lnTo>
                  <a:lnTo>
                    <a:pt x="7398" y="47"/>
                  </a:lnTo>
                  <a:lnTo>
                    <a:pt x="7356" y="35"/>
                  </a:lnTo>
                  <a:lnTo>
                    <a:pt x="7314" y="24"/>
                  </a:lnTo>
                  <a:lnTo>
                    <a:pt x="7270" y="16"/>
                  </a:lnTo>
                  <a:lnTo>
                    <a:pt x="7227" y="9"/>
                  </a:lnTo>
                  <a:lnTo>
                    <a:pt x="7182" y="4"/>
                  </a:lnTo>
                  <a:lnTo>
                    <a:pt x="7138" y="1"/>
                  </a:lnTo>
                  <a:lnTo>
                    <a:pt x="7092" y="0"/>
                  </a:lnTo>
                  <a:lnTo>
                    <a:pt x="3069" y="0"/>
                  </a:lnTo>
                  <a:lnTo>
                    <a:pt x="3024" y="1"/>
                  </a:lnTo>
                  <a:lnTo>
                    <a:pt x="2980" y="4"/>
                  </a:lnTo>
                  <a:lnTo>
                    <a:pt x="2936" y="9"/>
                  </a:lnTo>
                  <a:lnTo>
                    <a:pt x="2891" y="16"/>
                  </a:lnTo>
                  <a:lnTo>
                    <a:pt x="2848" y="24"/>
                  </a:lnTo>
                  <a:lnTo>
                    <a:pt x="2806" y="35"/>
                  </a:lnTo>
                  <a:lnTo>
                    <a:pt x="2764" y="47"/>
                  </a:lnTo>
                  <a:lnTo>
                    <a:pt x="2724" y="61"/>
                  </a:lnTo>
                  <a:lnTo>
                    <a:pt x="2683" y="77"/>
                  </a:lnTo>
                  <a:lnTo>
                    <a:pt x="2643" y="95"/>
                  </a:lnTo>
                  <a:lnTo>
                    <a:pt x="2605" y="114"/>
                  </a:lnTo>
                  <a:lnTo>
                    <a:pt x="2568" y="135"/>
                  </a:lnTo>
                  <a:lnTo>
                    <a:pt x="2530" y="157"/>
                  </a:lnTo>
                  <a:lnTo>
                    <a:pt x="2495" y="180"/>
                  </a:lnTo>
                  <a:lnTo>
                    <a:pt x="2460" y="205"/>
                  </a:lnTo>
                  <a:lnTo>
                    <a:pt x="2427" y="232"/>
                  </a:lnTo>
                  <a:lnTo>
                    <a:pt x="2395" y="261"/>
                  </a:lnTo>
                  <a:lnTo>
                    <a:pt x="2363" y="290"/>
                  </a:lnTo>
                  <a:lnTo>
                    <a:pt x="2333" y="321"/>
                  </a:lnTo>
                  <a:lnTo>
                    <a:pt x="2305" y="352"/>
                  </a:lnTo>
                  <a:lnTo>
                    <a:pt x="2278" y="385"/>
                  </a:lnTo>
                  <a:lnTo>
                    <a:pt x="2252" y="420"/>
                  </a:lnTo>
                  <a:lnTo>
                    <a:pt x="2228" y="456"/>
                  </a:lnTo>
                  <a:lnTo>
                    <a:pt x="2205" y="493"/>
                  </a:lnTo>
                  <a:lnTo>
                    <a:pt x="2183" y="530"/>
                  </a:lnTo>
                  <a:lnTo>
                    <a:pt x="2163" y="569"/>
                  </a:lnTo>
                  <a:lnTo>
                    <a:pt x="2145" y="609"/>
                  </a:lnTo>
                  <a:lnTo>
                    <a:pt x="2128" y="650"/>
                  </a:lnTo>
                  <a:lnTo>
                    <a:pt x="2114" y="691"/>
                  </a:lnTo>
                  <a:lnTo>
                    <a:pt x="2101" y="734"/>
                  </a:lnTo>
                  <a:lnTo>
                    <a:pt x="2090" y="778"/>
                  </a:lnTo>
                  <a:lnTo>
                    <a:pt x="2081" y="822"/>
                  </a:lnTo>
                  <a:lnTo>
                    <a:pt x="1376" y="4619"/>
                  </a:lnTo>
                  <a:lnTo>
                    <a:pt x="1297" y="4704"/>
                  </a:lnTo>
                  <a:lnTo>
                    <a:pt x="1221" y="4791"/>
                  </a:lnTo>
                  <a:lnTo>
                    <a:pt x="1147" y="4880"/>
                  </a:lnTo>
                  <a:lnTo>
                    <a:pt x="1074" y="4969"/>
                  </a:lnTo>
                  <a:lnTo>
                    <a:pt x="1004" y="5062"/>
                  </a:lnTo>
                  <a:lnTo>
                    <a:pt x="935" y="5155"/>
                  </a:lnTo>
                  <a:lnTo>
                    <a:pt x="869" y="5250"/>
                  </a:lnTo>
                  <a:lnTo>
                    <a:pt x="805" y="5347"/>
                  </a:lnTo>
                  <a:lnTo>
                    <a:pt x="742" y="5445"/>
                  </a:lnTo>
                  <a:lnTo>
                    <a:pt x="683" y="5545"/>
                  </a:lnTo>
                  <a:lnTo>
                    <a:pt x="625" y="5645"/>
                  </a:lnTo>
                  <a:lnTo>
                    <a:pt x="569" y="5748"/>
                  </a:lnTo>
                  <a:lnTo>
                    <a:pt x="516" y="5852"/>
                  </a:lnTo>
                  <a:lnTo>
                    <a:pt x="466" y="5957"/>
                  </a:lnTo>
                  <a:lnTo>
                    <a:pt x="417" y="6063"/>
                  </a:lnTo>
                  <a:lnTo>
                    <a:pt x="371" y="6171"/>
                  </a:lnTo>
                  <a:lnTo>
                    <a:pt x="328" y="6280"/>
                  </a:lnTo>
                  <a:lnTo>
                    <a:pt x="287" y="6391"/>
                  </a:lnTo>
                  <a:lnTo>
                    <a:pt x="248" y="6501"/>
                  </a:lnTo>
                  <a:lnTo>
                    <a:pt x="212" y="6614"/>
                  </a:lnTo>
                  <a:lnTo>
                    <a:pt x="180" y="6729"/>
                  </a:lnTo>
                  <a:lnTo>
                    <a:pt x="149" y="6843"/>
                  </a:lnTo>
                  <a:lnTo>
                    <a:pt x="122" y="6959"/>
                  </a:lnTo>
                  <a:lnTo>
                    <a:pt x="97" y="7077"/>
                  </a:lnTo>
                  <a:lnTo>
                    <a:pt x="74" y="7194"/>
                  </a:lnTo>
                  <a:lnTo>
                    <a:pt x="54" y="7313"/>
                  </a:lnTo>
                  <a:lnTo>
                    <a:pt x="38" y="7434"/>
                  </a:lnTo>
                  <a:lnTo>
                    <a:pt x="24" y="7555"/>
                  </a:lnTo>
                  <a:lnTo>
                    <a:pt x="14" y="7676"/>
                  </a:lnTo>
                  <a:lnTo>
                    <a:pt x="6" y="7799"/>
                  </a:lnTo>
                  <a:lnTo>
                    <a:pt x="2" y="7923"/>
                  </a:lnTo>
                  <a:lnTo>
                    <a:pt x="0" y="8048"/>
                  </a:lnTo>
                  <a:lnTo>
                    <a:pt x="2" y="8169"/>
                  </a:lnTo>
                  <a:lnTo>
                    <a:pt x="6" y="8290"/>
                  </a:lnTo>
                  <a:lnTo>
                    <a:pt x="13" y="8410"/>
                  </a:lnTo>
                  <a:lnTo>
                    <a:pt x="23" y="8528"/>
                  </a:lnTo>
                  <a:lnTo>
                    <a:pt x="36" y="8646"/>
                  </a:lnTo>
                  <a:lnTo>
                    <a:pt x="52" y="8764"/>
                  </a:lnTo>
                  <a:lnTo>
                    <a:pt x="71" y="8879"/>
                  </a:lnTo>
                  <a:lnTo>
                    <a:pt x="93" y="8995"/>
                  </a:lnTo>
                  <a:lnTo>
                    <a:pt x="117" y="9109"/>
                  </a:lnTo>
                  <a:lnTo>
                    <a:pt x="143" y="9222"/>
                  </a:lnTo>
                  <a:lnTo>
                    <a:pt x="172" y="9334"/>
                  </a:lnTo>
                  <a:lnTo>
                    <a:pt x="204" y="9446"/>
                  </a:lnTo>
                  <a:lnTo>
                    <a:pt x="238" y="9555"/>
                  </a:lnTo>
                  <a:lnTo>
                    <a:pt x="276" y="9665"/>
                  </a:lnTo>
                  <a:lnTo>
                    <a:pt x="315" y="9773"/>
                  </a:lnTo>
                  <a:lnTo>
                    <a:pt x="356" y="9879"/>
                  </a:lnTo>
                  <a:lnTo>
                    <a:pt x="400" y="9985"/>
                  </a:lnTo>
                  <a:lnTo>
                    <a:pt x="447" y="10090"/>
                  </a:lnTo>
                  <a:lnTo>
                    <a:pt x="495" y="10192"/>
                  </a:lnTo>
                  <a:lnTo>
                    <a:pt x="546" y="10294"/>
                  </a:lnTo>
                  <a:lnTo>
                    <a:pt x="599" y="10394"/>
                  </a:lnTo>
                  <a:lnTo>
                    <a:pt x="655" y="10494"/>
                  </a:lnTo>
                  <a:lnTo>
                    <a:pt x="712" y="10592"/>
                  </a:lnTo>
                  <a:lnTo>
                    <a:pt x="771" y="10688"/>
                  </a:lnTo>
                  <a:lnTo>
                    <a:pt x="833" y="10783"/>
                  </a:lnTo>
                  <a:lnTo>
                    <a:pt x="896" y="10876"/>
                  </a:lnTo>
                  <a:lnTo>
                    <a:pt x="962" y="10969"/>
                  </a:lnTo>
                  <a:lnTo>
                    <a:pt x="1030" y="11059"/>
                  </a:lnTo>
                  <a:lnTo>
                    <a:pt x="1099" y="11148"/>
                  </a:lnTo>
                  <a:lnTo>
                    <a:pt x="1170" y="11236"/>
                  </a:lnTo>
                  <a:lnTo>
                    <a:pt x="1243" y="11322"/>
                  </a:lnTo>
                  <a:lnTo>
                    <a:pt x="1319" y="11406"/>
                  </a:lnTo>
                  <a:lnTo>
                    <a:pt x="2029" y="15273"/>
                  </a:lnTo>
                  <a:lnTo>
                    <a:pt x="2038" y="15317"/>
                  </a:lnTo>
                  <a:lnTo>
                    <a:pt x="2049" y="15361"/>
                  </a:lnTo>
                  <a:lnTo>
                    <a:pt x="2062" y="15403"/>
                  </a:lnTo>
                  <a:lnTo>
                    <a:pt x="2076" y="15445"/>
                  </a:lnTo>
                  <a:lnTo>
                    <a:pt x="2093" y="15485"/>
                  </a:lnTo>
                  <a:lnTo>
                    <a:pt x="2111" y="15526"/>
                  </a:lnTo>
                  <a:lnTo>
                    <a:pt x="2130" y="15564"/>
                  </a:lnTo>
                  <a:lnTo>
                    <a:pt x="2152" y="15602"/>
                  </a:lnTo>
                  <a:lnTo>
                    <a:pt x="2174" y="15639"/>
                  </a:lnTo>
                  <a:lnTo>
                    <a:pt x="2200" y="15675"/>
                  </a:lnTo>
                  <a:lnTo>
                    <a:pt x="2225" y="15709"/>
                  </a:lnTo>
                  <a:lnTo>
                    <a:pt x="2252" y="15742"/>
                  </a:lnTo>
                  <a:lnTo>
                    <a:pt x="2281" y="15774"/>
                  </a:lnTo>
                  <a:lnTo>
                    <a:pt x="2310" y="15805"/>
                  </a:lnTo>
                  <a:lnTo>
                    <a:pt x="2341" y="15834"/>
                  </a:lnTo>
                  <a:lnTo>
                    <a:pt x="2374" y="15863"/>
                  </a:lnTo>
                  <a:lnTo>
                    <a:pt x="2408" y="15889"/>
                  </a:lnTo>
                  <a:lnTo>
                    <a:pt x="2442" y="15914"/>
                  </a:lnTo>
                  <a:lnTo>
                    <a:pt x="2478" y="15938"/>
                  </a:lnTo>
                  <a:lnTo>
                    <a:pt x="2514" y="15960"/>
                  </a:lnTo>
                  <a:lnTo>
                    <a:pt x="2553" y="15981"/>
                  </a:lnTo>
                  <a:lnTo>
                    <a:pt x="2591" y="16000"/>
                  </a:lnTo>
                  <a:lnTo>
                    <a:pt x="2630" y="16018"/>
                  </a:lnTo>
                  <a:lnTo>
                    <a:pt x="2670" y="16034"/>
                  </a:lnTo>
                  <a:lnTo>
                    <a:pt x="2711" y="16048"/>
                  </a:lnTo>
                  <a:lnTo>
                    <a:pt x="2754" y="16060"/>
                  </a:lnTo>
                  <a:lnTo>
                    <a:pt x="2796" y="16071"/>
                  </a:lnTo>
                  <a:lnTo>
                    <a:pt x="2839" y="16079"/>
                  </a:lnTo>
                  <a:lnTo>
                    <a:pt x="2882" y="16086"/>
                  </a:lnTo>
                  <a:lnTo>
                    <a:pt x="2927" y="16091"/>
                  </a:lnTo>
                  <a:lnTo>
                    <a:pt x="2972" y="16094"/>
                  </a:lnTo>
                  <a:lnTo>
                    <a:pt x="3017" y="16095"/>
                  </a:lnTo>
                  <a:lnTo>
                    <a:pt x="7040" y="16095"/>
                  </a:lnTo>
                  <a:lnTo>
                    <a:pt x="7085" y="16094"/>
                  </a:lnTo>
                  <a:lnTo>
                    <a:pt x="7130" y="16091"/>
                  </a:lnTo>
                  <a:lnTo>
                    <a:pt x="7174" y="16086"/>
                  </a:lnTo>
                  <a:lnTo>
                    <a:pt x="7218" y="16079"/>
                  </a:lnTo>
                  <a:lnTo>
                    <a:pt x="7261" y="16071"/>
                  </a:lnTo>
                  <a:lnTo>
                    <a:pt x="7304" y="16060"/>
                  </a:lnTo>
                  <a:lnTo>
                    <a:pt x="7345" y="16048"/>
                  </a:lnTo>
                  <a:lnTo>
                    <a:pt x="7386" y="16034"/>
                  </a:lnTo>
                  <a:lnTo>
                    <a:pt x="7426" y="16018"/>
                  </a:lnTo>
                  <a:lnTo>
                    <a:pt x="7467" y="16000"/>
                  </a:lnTo>
                  <a:lnTo>
                    <a:pt x="7505" y="15981"/>
                  </a:lnTo>
                  <a:lnTo>
                    <a:pt x="7542" y="15960"/>
                  </a:lnTo>
                  <a:lnTo>
                    <a:pt x="7579" y="15938"/>
                  </a:lnTo>
                  <a:lnTo>
                    <a:pt x="7614" y="15914"/>
                  </a:lnTo>
                  <a:lnTo>
                    <a:pt x="7650" y="15889"/>
                  </a:lnTo>
                  <a:lnTo>
                    <a:pt x="7683" y="15863"/>
                  </a:lnTo>
                  <a:lnTo>
                    <a:pt x="7715" y="15834"/>
                  </a:lnTo>
                  <a:lnTo>
                    <a:pt x="7746" y="15805"/>
                  </a:lnTo>
                  <a:lnTo>
                    <a:pt x="7776" y="15774"/>
                  </a:lnTo>
                  <a:lnTo>
                    <a:pt x="7804" y="15742"/>
                  </a:lnTo>
                  <a:lnTo>
                    <a:pt x="7832" y="15709"/>
                  </a:lnTo>
                  <a:lnTo>
                    <a:pt x="7858" y="15675"/>
                  </a:lnTo>
                  <a:lnTo>
                    <a:pt x="7882" y="15639"/>
                  </a:lnTo>
                  <a:lnTo>
                    <a:pt x="7905" y="15602"/>
                  </a:lnTo>
                  <a:lnTo>
                    <a:pt x="7926" y="15564"/>
                  </a:lnTo>
                  <a:lnTo>
                    <a:pt x="7946" y="15526"/>
                  </a:lnTo>
                  <a:lnTo>
                    <a:pt x="7964" y="15485"/>
                  </a:lnTo>
                  <a:lnTo>
                    <a:pt x="7980" y="15445"/>
                  </a:lnTo>
                  <a:lnTo>
                    <a:pt x="7996" y="15403"/>
                  </a:lnTo>
                  <a:lnTo>
                    <a:pt x="8009" y="15361"/>
                  </a:lnTo>
                  <a:lnTo>
                    <a:pt x="8020" y="15317"/>
                  </a:lnTo>
                  <a:lnTo>
                    <a:pt x="8029" y="15273"/>
                  </a:lnTo>
                  <a:lnTo>
                    <a:pt x="8745" y="11409"/>
                  </a:lnTo>
                  <a:lnTo>
                    <a:pt x="8801" y="11347"/>
                  </a:lnTo>
                  <a:lnTo>
                    <a:pt x="8855" y="11284"/>
                  </a:lnTo>
                  <a:lnTo>
                    <a:pt x="8909" y="11220"/>
                  </a:lnTo>
                  <a:lnTo>
                    <a:pt x="8962" y="11155"/>
                  </a:lnTo>
                  <a:lnTo>
                    <a:pt x="9013" y="11089"/>
                  </a:lnTo>
                  <a:lnTo>
                    <a:pt x="9064" y="11023"/>
                  </a:lnTo>
                  <a:lnTo>
                    <a:pt x="9113" y="10956"/>
                  </a:lnTo>
                  <a:lnTo>
                    <a:pt x="9161" y="10887"/>
                  </a:lnTo>
                  <a:lnTo>
                    <a:pt x="9208" y="10819"/>
                  </a:lnTo>
                  <a:lnTo>
                    <a:pt x="9255" y="10748"/>
                  </a:lnTo>
                  <a:lnTo>
                    <a:pt x="9300" y="10678"/>
                  </a:lnTo>
                  <a:lnTo>
                    <a:pt x="9344" y="10607"/>
                  </a:lnTo>
                  <a:lnTo>
                    <a:pt x="9386" y="10535"/>
                  </a:lnTo>
                  <a:lnTo>
                    <a:pt x="9429" y="10462"/>
                  </a:lnTo>
                  <a:lnTo>
                    <a:pt x="9469" y="10388"/>
                  </a:lnTo>
                  <a:lnTo>
                    <a:pt x="9508" y="10314"/>
                  </a:lnTo>
                  <a:lnTo>
                    <a:pt x="9546" y="10239"/>
                  </a:lnTo>
                  <a:lnTo>
                    <a:pt x="9583" y="10164"/>
                  </a:lnTo>
                  <a:lnTo>
                    <a:pt x="9618" y="10088"/>
                  </a:lnTo>
                  <a:lnTo>
                    <a:pt x="9653" y="10010"/>
                  </a:lnTo>
                  <a:lnTo>
                    <a:pt x="9685" y="9932"/>
                  </a:lnTo>
                  <a:lnTo>
                    <a:pt x="9717" y="9853"/>
                  </a:lnTo>
                  <a:lnTo>
                    <a:pt x="9748" y="9775"/>
                  </a:lnTo>
                  <a:lnTo>
                    <a:pt x="9777" y="9694"/>
                  </a:lnTo>
                  <a:lnTo>
                    <a:pt x="9804" y="9614"/>
                  </a:lnTo>
                  <a:lnTo>
                    <a:pt x="9830" y="9532"/>
                  </a:lnTo>
                  <a:lnTo>
                    <a:pt x="9855" y="9451"/>
                  </a:lnTo>
                  <a:lnTo>
                    <a:pt x="9878" y="9368"/>
                  </a:lnTo>
                  <a:lnTo>
                    <a:pt x="9900" y="9286"/>
                  </a:lnTo>
                  <a:lnTo>
                    <a:pt x="9921" y="9202"/>
                  </a:lnTo>
                  <a:lnTo>
                    <a:pt x="9941" y="9118"/>
                  </a:lnTo>
                  <a:lnTo>
                    <a:pt x="9958" y="9032"/>
                  </a:lnTo>
                  <a:lnTo>
                    <a:pt x="9971" y="9035"/>
                  </a:lnTo>
                  <a:lnTo>
                    <a:pt x="9983" y="9037"/>
                  </a:lnTo>
                  <a:lnTo>
                    <a:pt x="9995" y="9041"/>
                  </a:lnTo>
                  <a:lnTo>
                    <a:pt x="10007" y="9044"/>
                  </a:lnTo>
                  <a:lnTo>
                    <a:pt x="10019" y="9048"/>
                  </a:lnTo>
                  <a:lnTo>
                    <a:pt x="10032" y="9050"/>
                  </a:lnTo>
                  <a:lnTo>
                    <a:pt x="10044" y="9052"/>
                  </a:lnTo>
                  <a:lnTo>
                    <a:pt x="10057" y="9053"/>
                  </a:lnTo>
                  <a:lnTo>
                    <a:pt x="10109" y="9052"/>
                  </a:lnTo>
                  <a:lnTo>
                    <a:pt x="10160" y="9048"/>
                  </a:lnTo>
                  <a:lnTo>
                    <a:pt x="10210" y="9041"/>
                  </a:lnTo>
                  <a:lnTo>
                    <a:pt x="10259" y="9033"/>
                  </a:lnTo>
                  <a:lnTo>
                    <a:pt x="10309" y="9021"/>
                  </a:lnTo>
                  <a:lnTo>
                    <a:pt x="10356" y="9008"/>
                  </a:lnTo>
                  <a:lnTo>
                    <a:pt x="10403" y="8992"/>
                  </a:lnTo>
                  <a:lnTo>
                    <a:pt x="10449" y="8974"/>
                  </a:lnTo>
                  <a:lnTo>
                    <a:pt x="10493" y="8954"/>
                  </a:lnTo>
                  <a:lnTo>
                    <a:pt x="10536" y="8932"/>
                  </a:lnTo>
                  <a:lnTo>
                    <a:pt x="10578" y="8908"/>
                  </a:lnTo>
                  <a:lnTo>
                    <a:pt x="10619" y="8881"/>
                  </a:lnTo>
                  <a:lnTo>
                    <a:pt x="10659" y="8853"/>
                  </a:lnTo>
                  <a:lnTo>
                    <a:pt x="10697" y="8824"/>
                  </a:lnTo>
                  <a:lnTo>
                    <a:pt x="10733" y="8792"/>
                  </a:lnTo>
                  <a:lnTo>
                    <a:pt x="10768" y="8759"/>
                  </a:lnTo>
                  <a:lnTo>
                    <a:pt x="10802" y="8723"/>
                  </a:lnTo>
                  <a:lnTo>
                    <a:pt x="10834" y="8687"/>
                  </a:lnTo>
                  <a:lnTo>
                    <a:pt x="10863" y="8649"/>
                  </a:lnTo>
                  <a:lnTo>
                    <a:pt x="10891" y="8610"/>
                  </a:lnTo>
                  <a:lnTo>
                    <a:pt x="10917" y="8569"/>
                  </a:lnTo>
                  <a:lnTo>
                    <a:pt x="10941" y="8527"/>
                  </a:lnTo>
                  <a:lnTo>
                    <a:pt x="10963" y="8483"/>
                  </a:lnTo>
                  <a:lnTo>
                    <a:pt x="10984" y="8439"/>
                  </a:lnTo>
                  <a:lnTo>
                    <a:pt x="11002" y="8394"/>
                  </a:lnTo>
                  <a:lnTo>
                    <a:pt x="11018" y="8346"/>
                  </a:lnTo>
                  <a:lnTo>
                    <a:pt x="11031" y="8299"/>
                  </a:lnTo>
                  <a:lnTo>
                    <a:pt x="11043" y="8251"/>
                  </a:lnTo>
                  <a:lnTo>
                    <a:pt x="11051" y="8200"/>
                  </a:lnTo>
                  <a:lnTo>
                    <a:pt x="11058" y="8150"/>
                  </a:lnTo>
                  <a:lnTo>
                    <a:pt x="11062" y="8100"/>
                  </a:lnTo>
                  <a:lnTo>
                    <a:pt x="11063" y="8048"/>
                  </a:lnTo>
                  <a:lnTo>
                    <a:pt x="11062" y="7996"/>
                  </a:lnTo>
                  <a:lnTo>
                    <a:pt x="11058" y="7945"/>
                  </a:lnTo>
                  <a:lnTo>
                    <a:pt x="11051" y="7895"/>
                  </a:lnTo>
                  <a:lnTo>
                    <a:pt x="11043" y="7845"/>
                  </a:lnTo>
                  <a:lnTo>
                    <a:pt x="11031" y="7796"/>
                  </a:lnTo>
                  <a:lnTo>
                    <a:pt x="11018" y="7749"/>
                  </a:lnTo>
                  <a:lnTo>
                    <a:pt x="11002" y="7701"/>
                  </a:lnTo>
                  <a:lnTo>
                    <a:pt x="10984" y="7656"/>
                  </a:lnTo>
                  <a:lnTo>
                    <a:pt x="10963" y="7611"/>
                  </a:lnTo>
                  <a:lnTo>
                    <a:pt x="10941" y="7568"/>
                  </a:lnTo>
                  <a:lnTo>
                    <a:pt x="10917" y="7525"/>
                  </a:lnTo>
                  <a:lnTo>
                    <a:pt x="10891" y="7485"/>
                  </a:lnTo>
                  <a:lnTo>
                    <a:pt x="10863" y="7446"/>
                  </a:lnTo>
                  <a:lnTo>
                    <a:pt x="10834" y="7408"/>
                  </a:lnTo>
                  <a:lnTo>
                    <a:pt x="10802" y="7372"/>
                  </a:lnTo>
                  <a:lnTo>
                    <a:pt x="10768" y="7336"/>
                  </a:lnTo>
                  <a:lnTo>
                    <a:pt x="10733" y="7303"/>
                  </a:lnTo>
                  <a:lnTo>
                    <a:pt x="10697" y="7271"/>
                  </a:lnTo>
                  <a:lnTo>
                    <a:pt x="10659" y="7242"/>
                  </a:lnTo>
                  <a:lnTo>
                    <a:pt x="10619" y="7214"/>
                  </a:lnTo>
                  <a:lnTo>
                    <a:pt x="10578" y="7187"/>
                  </a:lnTo>
                  <a:lnTo>
                    <a:pt x="10536" y="7163"/>
                  </a:lnTo>
                  <a:lnTo>
                    <a:pt x="10493" y="7141"/>
                  </a:lnTo>
                  <a:lnTo>
                    <a:pt x="10449" y="7121"/>
                  </a:lnTo>
                  <a:lnTo>
                    <a:pt x="10403" y="7103"/>
                  </a:lnTo>
                  <a:lnTo>
                    <a:pt x="10356" y="7087"/>
                  </a:lnTo>
                  <a:lnTo>
                    <a:pt x="10309" y="7073"/>
                  </a:lnTo>
                  <a:lnTo>
                    <a:pt x="10259" y="7062"/>
                  </a:lnTo>
                  <a:lnTo>
                    <a:pt x="10210" y="7054"/>
                  </a:lnTo>
                  <a:lnTo>
                    <a:pt x="10160" y="7047"/>
                  </a:lnTo>
                  <a:lnTo>
                    <a:pt x="10109" y="7043"/>
                  </a:lnTo>
                  <a:lnTo>
                    <a:pt x="10057" y="70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75">
              <a:extLst>
                <a:ext uri="{FF2B5EF4-FFF2-40B4-BE49-F238E27FC236}">
                  <a16:creationId xmlns:a16="http://schemas.microsoft.com/office/drawing/2014/main" id="{D7859069-B213-47C1-ADDD-BF14C1CA5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284538"/>
              <a:ext cx="130175" cy="130175"/>
            </a:xfrm>
            <a:custGeom>
              <a:avLst/>
              <a:gdLst>
                <a:gd name="T0" fmla="*/ 2976 w 3037"/>
                <a:gd name="T1" fmla="*/ 39 h 3053"/>
                <a:gd name="T2" fmla="*/ 2950 w 3037"/>
                <a:gd name="T3" fmla="*/ 22 h 3053"/>
                <a:gd name="T4" fmla="*/ 2921 w 3037"/>
                <a:gd name="T5" fmla="*/ 9 h 3053"/>
                <a:gd name="T6" fmla="*/ 2892 w 3037"/>
                <a:gd name="T7" fmla="*/ 2 h 3053"/>
                <a:gd name="T8" fmla="*/ 2861 w 3037"/>
                <a:gd name="T9" fmla="*/ 0 h 3053"/>
                <a:gd name="T10" fmla="*/ 2831 w 3037"/>
                <a:gd name="T11" fmla="*/ 4 h 3053"/>
                <a:gd name="T12" fmla="*/ 2801 w 3037"/>
                <a:gd name="T13" fmla="*/ 15 h 3053"/>
                <a:gd name="T14" fmla="*/ 2773 w 3037"/>
                <a:gd name="T15" fmla="*/ 30 h 3053"/>
                <a:gd name="T16" fmla="*/ 149 w 3037"/>
                <a:gd name="T17" fmla="*/ 2194 h 3053"/>
                <a:gd name="T18" fmla="*/ 114 w 3037"/>
                <a:gd name="T19" fmla="*/ 2232 h 3053"/>
                <a:gd name="T20" fmla="*/ 85 w 3037"/>
                <a:gd name="T21" fmla="*/ 2272 h 3053"/>
                <a:gd name="T22" fmla="*/ 59 w 3037"/>
                <a:gd name="T23" fmla="*/ 2315 h 3053"/>
                <a:gd name="T24" fmla="*/ 38 w 3037"/>
                <a:gd name="T25" fmla="*/ 2360 h 3053"/>
                <a:gd name="T26" fmla="*/ 22 w 3037"/>
                <a:gd name="T27" fmla="*/ 2407 h 3053"/>
                <a:gd name="T28" fmla="*/ 10 w 3037"/>
                <a:gd name="T29" fmla="*/ 2455 h 3053"/>
                <a:gd name="T30" fmla="*/ 3 w 3037"/>
                <a:gd name="T31" fmla="*/ 2504 h 3053"/>
                <a:gd name="T32" fmla="*/ 0 w 3037"/>
                <a:gd name="T33" fmla="*/ 2556 h 3053"/>
                <a:gd name="T34" fmla="*/ 3 w 3037"/>
                <a:gd name="T35" fmla="*/ 2605 h 3053"/>
                <a:gd name="T36" fmla="*/ 10 w 3037"/>
                <a:gd name="T37" fmla="*/ 2653 h 3053"/>
                <a:gd name="T38" fmla="*/ 21 w 3037"/>
                <a:gd name="T39" fmla="*/ 2700 h 3053"/>
                <a:gd name="T40" fmla="*/ 37 w 3037"/>
                <a:gd name="T41" fmla="*/ 2746 h 3053"/>
                <a:gd name="T42" fmla="*/ 58 w 3037"/>
                <a:gd name="T43" fmla="*/ 2789 h 3053"/>
                <a:gd name="T44" fmla="*/ 82 w 3037"/>
                <a:gd name="T45" fmla="*/ 2831 h 3053"/>
                <a:gd name="T46" fmla="*/ 111 w 3037"/>
                <a:gd name="T47" fmla="*/ 2870 h 3053"/>
                <a:gd name="T48" fmla="*/ 146 w 3037"/>
                <a:gd name="T49" fmla="*/ 2907 h 3053"/>
                <a:gd name="T50" fmla="*/ 182 w 3037"/>
                <a:gd name="T51" fmla="*/ 2940 h 3053"/>
                <a:gd name="T52" fmla="*/ 221 w 3037"/>
                <a:gd name="T53" fmla="*/ 2969 h 3053"/>
                <a:gd name="T54" fmla="*/ 263 w 3037"/>
                <a:gd name="T55" fmla="*/ 2994 h 3053"/>
                <a:gd name="T56" fmla="*/ 308 w 3037"/>
                <a:gd name="T57" fmla="*/ 3015 h 3053"/>
                <a:gd name="T58" fmla="*/ 354 w 3037"/>
                <a:gd name="T59" fmla="*/ 3031 h 3053"/>
                <a:gd name="T60" fmla="*/ 401 w 3037"/>
                <a:gd name="T61" fmla="*/ 3043 h 3053"/>
                <a:gd name="T62" fmla="*/ 450 w 3037"/>
                <a:gd name="T63" fmla="*/ 3051 h 3053"/>
                <a:gd name="T64" fmla="*/ 501 w 3037"/>
                <a:gd name="T65" fmla="*/ 3053 h 3053"/>
                <a:gd name="T66" fmla="*/ 548 w 3037"/>
                <a:gd name="T67" fmla="*/ 3051 h 3053"/>
                <a:gd name="T68" fmla="*/ 595 w 3037"/>
                <a:gd name="T69" fmla="*/ 3044 h 3053"/>
                <a:gd name="T70" fmla="*/ 642 w 3037"/>
                <a:gd name="T71" fmla="*/ 3033 h 3053"/>
                <a:gd name="T72" fmla="*/ 688 w 3037"/>
                <a:gd name="T73" fmla="*/ 3018 h 3053"/>
                <a:gd name="T74" fmla="*/ 732 w 3037"/>
                <a:gd name="T75" fmla="*/ 2998 h 3053"/>
                <a:gd name="T76" fmla="*/ 775 w 3037"/>
                <a:gd name="T77" fmla="*/ 2975 h 3053"/>
                <a:gd name="T78" fmla="*/ 814 w 3037"/>
                <a:gd name="T79" fmla="*/ 2947 h 3053"/>
                <a:gd name="T80" fmla="*/ 853 w 3037"/>
                <a:gd name="T81" fmla="*/ 2914 h 3053"/>
                <a:gd name="T82" fmla="*/ 3001 w 3037"/>
                <a:gd name="T83" fmla="*/ 276 h 3053"/>
                <a:gd name="T84" fmla="*/ 3018 w 3037"/>
                <a:gd name="T85" fmla="*/ 250 h 3053"/>
                <a:gd name="T86" fmla="*/ 3030 w 3037"/>
                <a:gd name="T87" fmla="*/ 221 h 3053"/>
                <a:gd name="T88" fmla="*/ 3036 w 3037"/>
                <a:gd name="T89" fmla="*/ 191 h 3053"/>
                <a:gd name="T90" fmla="*/ 3037 w 3037"/>
                <a:gd name="T91" fmla="*/ 160 h 3053"/>
                <a:gd name="T92" fmla="*/ 3033 w 3037"/>
                <a:gd name="T93" fmla="*/ 130 h 3053"/>
                <a:gd name="T94" fmla="*/ 3023 w 3037"/>
                <a:gd name="T95" fmla="*/ 101 h 3053"/>
                <a:gd name="T96" fmla="*/ 3008 w 3037"/>
                <a:gd name="T97" fmla="*/ 74 h 3053"/>
                <a:gd name="T98" fmla="*/ 2988 w 3037"/>
                <a:gd name="T99" fmla="*/ 50 h 3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7" h="3053">
                  <a:moveTo>
                    <a:pt x="2988" y="50"/>
                  </a:moveTo>
                  <a:lnTo>
                    <a:pt x="2976" y="39"/>
                  </a:lnTo>
                  <a:lnTo>
                    <a:pt x="2963" y="30"/>
                  </a:lnTo>
                  <a:lnTo>
                    <a:pt x="2950" y="22"/>
                  </a:lnTo>
                  <a:lnTo>
                    <a:pt x="2935" y="15"/>
                  </a:lnTo>
                  <a:lnTo>
                    <a:pt x="2921" y="9"/>
                  </a:lnTo>
                  <a:lnTo>
                    <a:pt x="2907" y="5"/>
                  </a:lnTo>
                  <a:lnTo>
                    <a:pt x="2892" y="2"/>
                  </a:lnTo>
                  <a:lnTo>
                    <a:pt x="2876" y="0"/>
                  </a:lnTo>
                  <a:lnTo>
                    <a:pt x="2861" y="0"/>
                  </a:lnTo>
                  <a:lnTo>
                    <a:pt x="2846" y="2"/>
                  </a:lnTo>
                  <a:lnTo>
                    <a:pt x="2831" y="4"/>
                  </a:lnTo>
                  <a:lnTo>
                    <a:pt x="2816" y="8"/>
                  </a:lnTo>
                  <a:lnTo>
                    <a:pt x="2801" y="15"/>
                  </a:lnTo>
                  <a:lnTo>
                    <a:pt x="2787" y="22"/>
                  </a:lnTo>
                  <a:lnTo>
                    <a:pt x="2773" y="30"/>
                  </a:lnTo>
                  <a:lnTo>
                    <a:pt x="2759" y="40"/>
                  </a:lnTo>
                  <a:lnTo>
                    <a:pt x="149" y="2194"/>
                  </a:lnTo>
                  <a:lnTo>
                    <a:pt x="132" y="2212"/>
                  </a:lnTo>
                  <a:lnTo>
                    <a:pt x="114" y="2232"/>
                  </a:lnTo>
                  <a:lnTo>
                    <a:pt x="99" y="2252"/>
                  </a:lnTo>
                  <a:lnTo>
                    <a:pt x="85" y="2272"/>
                  </a:lnTo>
                  <a:lnTo>
                    <a:pt x="72" y="2293"/>
                  </a:lnTo>
                  <a:lnTo>
                    <a:pt x="59" y="2315"/>
                  </a:lnTo>
                  <a:lnTo>
                    <a:pt x="48" y="2337"/>
                  </a:lnTo>
                  <a:lnTo>
                    <a:pt x="38" y="2360"/>
                  </a:lnTo>
                  <a:lnTo>
                    <a:pt x="30" y="2383"/>
                  </a:lnTo>
                  <a:lnTo>
                    <a:pt x="22" y="2407"/>
                  </a:lnTo>
                  <a:lnTo>
                    <a:pt x="15" y="2431"/>
                  </a:lnTo>
                  <a:lnTo>
                    <a:pt x="10" y="2455"/>
                  </a:lnTo>
                  <a:lnTo>
                    <a:pt x="6" y="2480"/>
                  </a:lnTo>
                  <a:lnTo>
                    <a:pt x="3" y="2504"/>
                  </a:lnTo>
                  <a:lnTo>
                    <a:pt x="1" y="2530"/>
                  </a:lnTo>
                  <a:lnTo>
                    <a:pt x="0" y="2556"/>
                  </a:lnTo>
                  <a:lnTo>
                    <a:pt x="1" y="2580"/>
                  </a:lnTo>
                  <a:lnTo>
                    <a:pt x="3" y="2605"/>
                  </a:lnTo>
                  <a:lnTo>
                    <a:pt x="6" y="2629"/>
                  </a:lnTo>
                  <a:lnTo>
                    <a:pt x="10" y="2653"/>
                  </a:lnTo>
                  <a:lnTo>
                    <a:pt x="15" y="2676"/>
                  </a:lnTo>
                  <a:lnTo>
                    <a:pt x="21" y="2700"/>
                  </a:lnTo>
                  <a:lnTo>
                    <a:pt x="29" y="2724"/>
                  </a:lnTo>
                  <a:lnTo>
                    <a:pt x="37" y="2746"/>
                  </a:lnTo>
                  <a:lnTo>
                    <a:pt x="47" y="2768"/>
                  </a:lnTo>
                  <a:lnTo>
                    <a:pt x="58" y="2789"/>
                  </a:lnTo>
                  <a:lnTo>
                    <a:pt x="70" y="2810"/>
                  </a:lnTo>
                  <a:lnTo>
                    <a:pt x="82" y="2831"/>
                  </a:lnTo>
                  <a:lnTo>
                    <a:pt x="96" y="2851"/>
                  </a:lnTo>
                  <a:lnTo>
                    <a:pt x="111" y="2870"/>
                  </a:lnTo>
                  <a:lnTo>
                    <a:pt x="129" y="2889"/>
                  </a:lnTo>
                  <a:lnTo>
                    <a:pt x="146" y="2907"/>
                  </a:lnTo>
                  <a:lnTo>
                    <a:pt x="164" y="2924"/>
                  </a:lnTo>
                  <a:lnTo>
                    <a:pt x="182" y="2940"/>
                  </a:lnTo>
                  <a:lnTo>
                    <a:pt x="201" y="2955"/>
                  </a:lnTo>
                  <a:lnTo>
                    <a:pt x="221" y="2969"/>
                  </a:lnTo>
                  <a:lnTo>
                    <a:pt x="242" y="2982"/>
                  </a:lnTo>
                  <a:lnTo>
                    <a:pt x="263" y="2994"/>
                  </a:lnTo>
                  <a:lnTo>
                    <a:pt x="285" y="3005"/>
                  </a:lnTo>
                  <a:lnTo>
                    <a:pt x="308" y="3015"/>
                  </a:lnTo>
                  <a:lnTo>
                    <a:pt x="331" y="3024"/>
                  </a:lnTo>
                  <a:lnTo>
                    <a:pt x="354" y="3031"/>
                  </a:lnTo>
                  <a:lnTo>
                    <a:pt x="377" y="3038"/>
                  </a:lnTo>
                  <a:lnTo>
                    <a:pt x="401" y="3043"/>
                  </a:lnTo>
                  <a:lnTo>
                    <a:pt x="426" y="3048"/>
                  </a:lnTo>
                  <a:lnTo>
                    <a:pt x="450" y="3051"/>
                  </a:lnTo>
                  <a:lnTo>
                    <a:pt x="475" y="3053"/>
                  </a:lnTo>
                  <a:lnTo>
                    <a:pt x="501" y="3053"/>
                  </a:lnTo>
                  <a:lnTo>
                    <a:pt x="525" y="3053"/>
                  </a:lnTo>
                  <a:lnTo>
                    <a:pt x="548" y="3051"/>
                  </a:lnTo>
                  <a:lnTo>
                    <a:pt x="572" y="3048"/>
                  </a:lnTo>
                  <a:lnTo>
                    <a:pt x="595" y="3044"/>
                  </a:lnTo>
                  <a:lnTo>
                    <a:pt x="619" y="3039"/>
                  </a:lnTo>
                  <a:lnTo>
                    <a:pt x="642" y="3033"/>
                  </a:lnTo>
                  <a:lnTo>
                    <a:pt x="666" y="3026"/>
                  </a:lnTo>
                  <a:lnTo>
                    <a:pt x="688" y="3018"/>
                  </a:lnTo>
                  <a:lnTo>
                    <a:pt x="710" y="3009"/>
                  </a:lnTo>
                  <a:lnTo>
                    <a:pt x="732" y="2998"/>
                  </a:lnTo>
                  <a:lnTo>
                    <a:pt x="754" y="2987"/>
                  </a:lnTo>
                  <a:lnTo>
                    <a:pt x="775" y="2975"/>
                  </a:lnTo>
                  <a:lnTo>
                    <a:pt x="795" y="2961"/>
                  </a:lnTo>
                  <a:lnTo>
                    <a:pt x="814" y="2947"/>
                  </a:lnTo>
                  <a:lnTo>
                    <a:pt x="834" y="2931"/>
                  </a:lnTo>
                  <a:lnTo>
                    <a:pt x="853" y="2914"/>
                  </a:lnTo>
                  <a:lnTo>
                    <a:pt x="1782" y="1795"/>
                  </a:lnTo>
                  <a:lnTo>
                    <a:pt x="3001" y="276"/>
                  </a:lnTo>
                  <a:lnTo>
                    <a:pt x="3010" y="263"/>
                  </a:lnTo>
                  <a:lnTo>
                    <a:pt x="3018" y="250"/>
                  </a:lnTo>
                  <a:lnTo>
                    <a:pt x="3025" y="236"/>
                  </a:lnTo>
                  <a:lnTo>
                    <a:pt x="3030" y="221"/>
                  </a:lnTo>
                  <a:lnTo>
                    <a:pt x="3034" y="206"/>
                  </a:lnTo>
                  <a:lnTo>
                    <a:pt x="3036" y="191"/>
                  </a:lnTo>
                  <a:lnTo>
                    <a:pt x="3037" y="175"/>
                  </a:lnTo>
                  <a:lnTo>
                    <a:pt x="3037" y="160"/>
                  </a:lnTo>
                  <a:lnTo>
                    <a:pt x="3035" y="145"/>
                  </a:lnTo>
                  <a:lnTo>
                    <a:pt x="3033" y="130"/>
                  </a:lnTo>
                  <a:lnTo>
                    <a:pt x="3028" y="115"/>
                  </a:lnTo>
                  <a:lnTo>
                    <a:pt x="3023" y="101"/>
                  </a:lnTo>
                  <a:lnTo>
                    <a:pt x="3016" y="87"/>
                  </a:lnTo>
                  <a:lnTo>
                    <a:pt x="3008" y="74"/>
                  </a:lnTo>
                  <a:lnTo>
                    <a:pt x="2998" y="62"/>
                  </a:lnTo>
                  <a:lnTo>
                    <a:pt x="298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8" name="Group 306">
            <a:extLst>
              <a:ext uri="{FF2B5EF4-FFF2-40B4-BE49-F238E27FC236}">
                <a16:creationId xmlns:a16="http://schemas.microsoft.com/office/drawing/2014/main" id="{2B868D47-883C-42D1-BF33-BABE775C15FA}"/>
              </a:ext>
            </a:extLst>
          </p:cNvPr>
          <p:cNvGrpSpPr/>
          <p:nvPr/>
        </p:nvGrpSpPr>
        <p:grpSpPr>
          <a:xfrm>
            <a:off x="8606409" y="5482470"/>
            <a:ext cx="445798" cy="593485"/>
            <a:chOff x="9202738" y="2065338"/>
            <a:chExt cx="517525" cy="688975"/>
          </a:xfrm>
          <a:solidFill>
            <a:schemeClr val="bg1"/>
          </a:solidFill>
        </p:grpSpPr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CD2F807D-A709-498A-8A53-94734AEDD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02738" y="2065338"/>
              <a:ext cx="517525" cy="688975"/>
            </a:xfrm>
            <a:custGeom>
              <a:avLst/>
              <a:gdLst>
                <a:gd name="T0" fmla="*/ 10946 w 12062"/>
                <a:gd name="T1" fmla="*/ 12419 h 16058"/>
                <a:gd name="T2" fmla="*/ 10253 w 12062"/>
                <a:gd name="T3" fmla="*/ 13775 h 16058"/>
                <a:gd name="T4" fmla="*/ 9063 w 12062"/>
                <a:gd name="T5" fmla="*/ 14707 h 16058"/>
                <a:gd name="T6" fmla="*/ 7539 w 12062"/>
                <a:gd name="T7" fmla="*/ 15054 h 16058"/>
                <a:gd name="T8" fmla="*/ 3155 w 12062"/>
                <a:gd name="T9" fmla="*/ 14778 h 16058"/>
                <a:gd name="T10" fmla="*/ 1920 w 12062"/>
                <a:gd name="T11" fmla="*/ 13902 h 16058"/>
                <a:gd name="T12" fmla="*/ 1164 w 12062"/>
                <a:gd name="T13" fmla="*/ 12585 h 16058"/>
                <a:gd name="T14" fmla="*/ 1005 w 12062"/>
                <a:gd name="T15" fmla="*/ 9534 h 16058"/>
                <a:gd name="T16" fmla="*/ 1044 w 12062"/>
                <a:gd name="T17" fmla="*/ 7834 h 16058"/>
                <a:gd name="T18" fmla="*/ 1170 w 12062"/>
                <a:gd name="T19" fmla="*/ 7658 h 16058"/>
                <a:gd name="T20" fmla="*/ 1358 w 12062"/>
                <a:gd name="T21" fmla="*/ 7550 h 16058"/>
                <a:gd name="T22" fmla="*/ 10554 w 12062"/>
                <a:gd name="T23" fmla="*/ 7527 h 16058"/>
                <a:gd name="T24" fmla="*/ 10772 w 12062"/>
                <a:gd name="T25" fmla="*/ 7576 h 16058"/>
                <a:gd name="T26" fmla="*/ 10942 w 12062"/>
                <a:gd name="T27" fmla="*/ 7710 h 16058"/>
                <a:gd name="T28" fmla="*/ 11041 w 12062"/>
                <a:gd name="T29" fmla="*/ 7904 h 16058"/>
                <a:gd name="T30" fmla="*/ 8041 w 12062"/>
                <a:gd name="T31" fmla="*/ 6524 h 16058"/>
                <a:gd name="T32" fmla="*/ 4111 w 12062"/>
                <a:gd name="T33" fmla="*/ 3919 h 16058"/>
                <a:gd name="T34" fmla="*/ 4543 w 12062"/>
                <a:gd name="T35" fmla="*/ 3166 h 16058"/>
                <a:gd name="T36" fmla="*/ 5248 w 12062"/>
                <a:gd name="T37" fmla="*/ 2667 h 16058"/>
                <a:gd name="T38" fmla="*/ 6135 w 12062"/>
                <a:gd name="T39" fmla="*/ 2512 h 16058"/>
                <a:gd name="T40" fmla="*/ 6989 w 12062"/>
                <a:gd name="T41" fmla="*/ 2751 h 16058"/>
                <a:gd name="T42" fmla="*/ 7642 w 12062"/>
                <a:gd name="T43" fmla="*/ 3315 h 16058"/>
                <a:gd name="T44" fmla="*/ 8000 w 12062"/>
                <a:gd name="T45" fmla="*/ 4112 h 16058"/>
                <a:gd name="T46" fmla="*/ 2584 w 12062"/>
                <a:gd name="T47" fmla="*/ 3809 h 16058"/>
                <a:gd name="T48" fmla="*/ 3212 w 12062"/>
                <a:gd name="T49" fmla="*/ 2415 h 16058"/>
                <a:gd name="T50" fmla="*/ 4354 w 12062"/>
                <a:gd name="T51" fmla="*/ 1427 h 16058"/>
                <a:gd name="T52" fmla="*/ 5850 w 12062"/>
                <a:gd name="T53" fmla="*/ 1009 h 16058"/>
                <a:gd name="T54" fmla="*/ 7400 w 12062"/>
                <a:gd name="T55" fmla="*/ 1280 h 16058"/>
                <a:gd name="T56" fmla="*/ 8635 w 12062"/>
                <a:gd name="T57" fmla="*/ 2155 h 16058"/>
                <a:gd name="T58" fmla="*/ 9391 w 12062"/>
                <a:gd name="T59" fmla="*/ 3472 h 16058"/>
                <a:gd name="T60" fmla="*/ 8544 w 12062"/>
                <a:gd name="T61" fmla="*/ 4518 h 16058"/>
                <a:gd name="T62" fmla="*/ 8297 w 12062"/>
                <a:gd name="T63" fmla="*/ 3430 h 16058"/>
                <a:gd name="T64" fmla="*/ 7629 w 12062"/>
                <a:gd name="T65" fmla="*/ 2581 h 16058"/>
                <a:gd name="T66" fmla="*/ 6659 w 12062"/>
                <a:gd name="T67" fmla="*/ 2088 h 16058"/>
                <a:gd name="T68" fmla="*/ 5524 w 12062"/>
                <a:gd name="T69" fmla="*/ 2059 h 16058"/>
                <a:gd name="T70" fmla="*/ 4527 w 12062"/>
                <a:gd name="T71" fmla="*/ 2507 h 16058"/>
                <a:gd name="T72" fmla="*/ 3822 w 12062"/>
                <a:gd name="T73" fmla="*/ 3322 h 16058"/>
                <a:gd name="T74" fmla="*/ 3521 w 12062"/>
                <a:gd name="T75" fmla="*/ 4389 h 16058"/>
                <a:gd name="T76" fmla="*/ 10502 w 12062"/>
                <a:gd name="T77" fmla="*/ 3829 h 16058"/>
                <a:gd name="T78" fmla="*/ 9782 w 12062"/>
                <a:gd name="T79" fmla="*/ 1991 h 16058"/>
                <a:gd name="T80" fmla="*/ 8376 w 12062"/>
                <a:gd name="T81" fmla="*/ 653 h 16058"/>
                <a:gd name="T82" fmla="*/ 6493 w 12062"/>
                <a:gd name="T83" fmla="*/ 23 h 16058"/>
                <a:gd name="T84" fmla="*/ 4476 w 12062"/>
                <a:gd name="T85" fmla="*/ 274 h 16058"/>
                <a:gd name="T86" fmla="*/ 2833 w 12062"/>
                <a:gd name="T87" fmla="*/ 1323 h 16058"/>
                <a:gd name="T88" fmla="*/ 1782 w 12062"/>
                <a:gd name="T89" fmla="*/ 2964 h 16058"/>
                <a:gd name="T90" fmla="*/ 1430 w 12062"/>
                <a:gd name="T91" fmla="*/ 6526 h 16058"/>
                <a:gd name="T92" fmla="*/ 789 w 12062"/>
                <a:gd name="T93" fmla="*/ 6705 h 16058"/>
                <a:gd name="T94" fmla="*/ 300 w 12062"/>
                <a:gd name="T95" fmla="*/ 7129 h 16058"/>
                <a:gd name="T96" fmla="*/ 30 w 12062"/>
                <a:gd name="T97" fmla="*/ 7726 h 16058"/>
                <a:gd name="T98" fmla="*/ 6 w 12062"/>
                <a:gd name="T99" fmla="*/ 11775 h 16058"/>
                <a:gd name="T100" fmla="*/ 546 w 12062"/>
                <a:gd name="T101" fmla="*/ 13694 h 16058"/>
                <a:gd name="T102" fmla="*/ 1817 w 12062"/>
                <a:gd name="T103" fmla="*/ 15161 h 16058"/>
                <a:gd name="T104" fmla="*/ 3612 w 12062"/>
                <a:gd name="T105" fmla="*/ 15967 h 16058"/>
                <a:gd name="T106" fmla="*/ 8450 w 12062"/>
                <a:gd name="T107" fmla="*/ 15967 h 16058"/>
                <a:gd name="T108" fmla="*/ 10245 w 12062"/>
                <a:gd name="T109" fmla="*/ 15161 h 16058"/>
                <a:gd name="T110" fmla="*/ 11516 w 12062"/>
                <a:gd name="T111" fmla="*/ 13694 h 16058"/>
                <a:gd name="T112" fmla="*/ 12056 w 12062"/>
                <a:gd name="T113" fmla="*/ 11775 h 16058"/>
                <a:gd name="T114" fmla="*/ 12032 w 12062"/>
                <a:gd name="T115" fmla="*/ 7726 h 16058"/>
                <a:gd name="T116" fmla="*/ 11762 w 12062"/>
                <a:gd name="T117" fmla="*/ 7129 h 16058"/>
                <a:gd name="T118" fmla="*/ 11273 w 12062"/>
                <a:gd name="T119" fmla="*/ 6705 h 16058"/>
                <a:gd name="T120" fmla="*/ 10632 w 12062"/>
                <a:gd name="T121" fmla="*/ 6526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62" h="16058">
                  <a:moveTo>
                    <a:pt x="11057" y="9534"/>
                  </a:moveTo>
                  <a:lnTo>
                    <a:pt x="11057" y="10036"/>
                  </a:lnTo>
                  <a:lnTo>
                    <a:pt x="11057" y="11040"/>
                  </a:lnTo>
                  <a:lnTo>
                    <a:pt x="11057" y="11542"/>
                  </a:lnTo>
                  <a:lnTo>
                    <a:pt x="11052" y="11722"/>
                  </a:lnTo>
                  <a:lnTo>
                    <a:pt x="11039" y="11900"/>
                  </a:lnTo>
                  <a:lnTo>
                    <a:pt x="11017" y="12076"/>
                  </a:lnTo>
                  <a:lnTo>
                    <a:pt x="10985" y="12248"/>
                  </a:lnTo>
                  <a:lnTo>
                    <a:pt x="10946" y="12419"/>
                  </a:lnTo>
                  <a:lnTo>
                    <a:pt x="10898" y="12585"/>
                  </a:lnTo>
                  <a:lnTo>
                    <a:pt x="10843" y="12748"/>
                  </a:lnTo>
                  <a:lnTo>
                    <a:pt x="10780" y="12908"/>
                  </a:lnTo>
                  <a:lnTo>
                    <a:pt x="10709" y="13063"/>
                  </a:lnTo>
                  <a:lnTo>
                    <a:pt x="10632" y="13215"/>
                  </a:lnTo>
                  <a:lnTo>
                    <a:pt x="10547" y="13361"/>
                  </a:lnTo>
                  <a:lnTo>
                    <a:pt x="10455" y="13504"/>
                  </a:lnTo>
                  <a:lnTo>
                    <a:pt x="10357" y="13642"/>
                  </a:lnTo>
                  <a:lnTo>
                    <a:pt x="10253" y="13775"/>
                  </a:lnTo>
                  <a:lnTo>
                    <a:pt x="10142" y="13902"/>
                  </a:lnTo>
                  <a:lnTo>
                    <a:pt x="10026" y="14025"/>
                  </a:lnTo>
                  <a:lnTo>
                    <a:pt x="9903" y="14141"/>
                  </a:lnTo>
                  <a:lnTo>
                    <a:pt x="9775" y="14251"/>
                  </a:lnTo>
                  <a:lnTo>
                    <a:pt x="9643" y="14356"/>
                  </a:lnTo>
                  <a:lnTo>
                    <a:pt x="9504" y="14453"/>
                  </a:lnTo>
                  <a:lnTo>
                    <a:pt x="9361" y="14546"/>
                  </a:lnTo>
                  <a:lnTo>
                    <a:pt x="9214" y="14630"/>
                  </a:lnTo>
                  <a:lnTo>
                    <a:pt x="9063" y="14707"/>
                  </a:lnTo>
                  <a:lnTo>
                    <a:pt x="8907" y="14778"/>
                  </a:lnTo>
                  <a:lnTo>
                    <a:pt x="8747" y="14841"/>
                  </a:lnTo>
                  <a:lnTo>
                    <a:pt x="8583" y="14896"/>
                  </a:lnTo>
                  <a:lnTo>
                    <a:pt x="8416" y="14944"/>
                  </a:lnTo>
                  <a:lnTo>
                    <a:pt x="8246" y="14983"/>
                  </a:lnTo>
                  <a:lnTo>
                    <a:pt x="8073" y="15014"/>
                  </a:lnTo>
                  <a:lnTo>
                    <a:pt x="7898" y="15036"/>
                  </a:lnTo>
                  <a:lnTo>
                    <a:pt x="7720" y="15049"/>
                  </a:lnTo>
                  <a:lnTo>
                    <a:pt x="7539" y="15054"/>
                  </a:lnTo>
                  <a:lnTo>
                    <a:pt x="4523" y="15054"/>
                  </a:lnTo>
                  <a:lnTo>
                    <a:pt x="4342" y="15049"/>
                  </a:lnTo>
                  <a:lnTo>
                    <a:pt x="4164" y="15036"/>
                  </a:lnTo>
                  <a:lnTo>
                    <a:pt x="3989" y="15014"/>
                  </a:lnTo>
                  <a:lnTo>
                    <a:pt x="3816" y="14983"/>
                  </a:lnTo>
                  <a:lnTo>
                    <a:pt x="3645" y="14944"/>
                  </a:lnTo>
                  <a:lnTo>
                    <a:pt x="3478" y="14896"/>
                  </a:lnTo>
                  <a:lnTo>
                    <a:pt x="3315" y="14841"/>
                  </a:lnTo>
                  <a:lnTo>
                    <a:pt x="3155" y="14778"/>
                  </a:lnTo>
                  <a:lnTo>
                    <a:pt x="2999" y="14707"/>
                  </a:lnTo>
                  <a:lnTo>
                    <a:pt x="2848" y="14630"/>
                  </a:lnTo>
                  <a:lnTo>
                    <a:pt x="2701" y="14546"/>
                  </a:lnTo>
                  <a:lnTo>
                    <a:pt x="2558" y="14453"/>
                  </a:lnTo>
                  <a:lnTo>
                    <a:pt x="2419" y="14356"/>
                  </a:lnTo>
                  <a:lnTo>
                    <a:pt x="2287" y="14251"/>
                  </a:lnTo>
                  <a:lnTo>
                    <a:pt x="2159" y="14141"/>
                  </a:lnTo>
                  <a:lnTo>
                    <a:pt x="2036" y="14025"/>
                  </a:lnTo>
                  <a:lnTo>
                    <a:pt x="1920" y="13902"/>
                  </a:lnTo>
                  <a:lnTo>
                    <a:pt x="1809" y="13775"/>
                  </a:lnTo>
                  <a:lnTo>
                    <a:pt x="1705" y="13642"/>
                  </a:lnTo>
                  <a:lnTo>
                    <a:pt x="1607" y="13504"/>
                  </a:lnTo>
                  <a:lnTo>
                    <a:pt x="1515" y="13361"/>
                  </a:lnTo>
                  <a:lnTo>
                    <a:pt x="1430" y="13215"/>
                  </a:lnTo>
                  <a:lnTo>
                    <a:pt x="1353" y="13063"/>
                  </a:lnTo>
                  <a:lnTo>
                    <a:pt x="1282" y="12908"/>
                  </a:lnTo>
                  <a:lnTo>
                    <a:pt x="1219" y="12748"/>
                  </a:lnTo>
                  <a:lnTo>
                    <a:pt x="1164" y="12585"/>
                  </a:lnTo>
                  <a:lnTo>
                    <a:pt x="1116" y="12419"/>
                  </a:lnTo>
                  <a:lnTo>
                    <a:pt x="1077" y="12248"/>
                  </a:lnTo>
                  <a:lnTo>
                    <a:pt x="1045" y="12076"/>
                  </a:lnTo>
                  <a:lnTo>
                    <a:pt x="1023" y="11900"/>
                  </a:lnTo>
                  <a:lnTo>
                    <a:pt x="1010" y="11722"/>
                  </a:lnTo>
                  <a:lnTo>
                    <a:pt x="1005" y="11542"/>
                  </a:lnTo>
                  <a:lnTo>
                    <a:pt x="1005" y="11040"/>
                  </a:lnTo>
                  <a:lnTo>
                    <a:pt x="1005" y="10036"/>
                  </a:lnTo>
                  <a:lnTo>
                    <a:pt x="1005" y="9534"/>
                  </a:lnTo>
                  <a:lnTo>
                    <a:pt x="1005" y="8029"/>
                  </a:lnTo>
                  <a:lnTo>
                    <a:pt x="1006" y="8003"/>
                  </a:lnTo>
                  <a:lnTo>
                    <a:pt x="1008" y="7978"/>
                  </a:lnTo>
                  <a:lnTo>
                    <a:pt x="1011" y="7953"/>
                  </a:lnTo>
                  <a:lnTo>
                    <a:pt x="1015" y="7928"/>
                  </a:lnTo>
                  <a:lnTo>
                    <a:pt x="1021" y="7904"/>
                  </a:lnTo>
                  <a:lnTo>
                    <a:pt x="1027" y="7879"/>
                  </a:lnTo>
                  <a:lnTo>
                    <a:pt x="1035" y="7856"/>
                  </a:lnTo>
                  <a:lnTo>
                    <a:pt x="1044" y="7834"/>
                  </a:lnTo>
                  <a:lnTo>
                    <a:pt x="1054" y="7811"/>
                  </a:lnTo>
                  <a:lnTo>
                    <a:pt x="1065" y="7790"/>
                  </a:lnTo>
                  <a:lnTo>
                    <a:pt x="1078" y="7769"/>
                  </a:lnTo>
                  <a:lnTo>
                    <a:pt x="1091" y="7749"/>
                  </a:lnTo>
                  <a:lnTo>
                    <a:pt x="1105" y="7729"/>
                  </a:lnTo>
                  <a:lnTo>
                    <a:pt x="1120" y="7710"/>
                  </a:lnTo>
                  <a:lnTo>
                    <a:pt x="1136" y="7692"/>
                  </a:lnTo>
                  <a:lnTo>
                    <a:pt x="1152" y="7675"/>
                  </a:lnTo>
                  <a:lnTo>
                    <a:pt x="1170" y="7658"/>
                  </a:lnTo>
                  <a:lnTo>
                    <a:pt x="1188" y="7642"/>
                  </a:lnTo>
                  <a:lnTo>
                    <a:pt x="1207" y="7627"/>
                  </a:lnTo>
                  <a:lnTo>
                    <a:pt x="1226" y="7612"/>
                  </a:lnTo>
                  <a:lnTo>
                    <a:pt x="1247" y="7599"/>
                  </a:lnTo>
                  <a:lnTo>
                    <a:pt x="1269" y="7587"/>
                  </a:lnTo>
                  <a:lnTo>
                    <a:pt x="1290" y="7576"/>
                  </a:lnTo>
                  <a:lnTo>
                    <a:pt x="1312" y="7566"/>
                  </a:lnTo>
                  <a:lnTo>
                    <a:pt x="1335" y="7557"/>
                  </a:lnTo>
                  <a:lnTo>
                    <a:pt x="1358" y="7550"/>
                  </a:lnTo>
                  <a:lnTo>
                    <a:pt x="1382" y="7543"/>
                  </a:lnTo>
                  <a:lnTo>
                    <a:pt x="1406" y="7537"/>
                  </a:lnTo>
                  <a:lnTo>
                    <a:pt x="1431" y="7533"/>
                  </a:lnTo>
                  <a:lnTo>
                    <a:pt x="1456" y="7530"/>
                  </a:lnTo>
                  <a:lnTo>
                    <a:pt x="1482" y="7528"/>
                  </a:lnTo>
                  <a:lnTo>
                    <a:pt x="1508" y="7527"/>
                  </a:lnTo>
                  <a:lnTo>
                    <a:pt x="2513" y="7527"/>
                  </a:lnTo>
                  <a:lnTo>
                    <a:pt x="9549" y="7527"/>
                  </a:lnTo>
                  <a:lnTo>
                    <a:pt x="10554" y="7527"/>
                  </a:lnTo>
                  <a:lnTo>
                    <a:pt x="10580" y="7528"/>
                  </a:lnTo>
                  <a:lnTo>
                    <a:pt x="10606" y="7530"/>
                  </a:lnTo>
                  <a:lnTo>
                    <a:pt x="10631" y="7533"/>
                  </a:lnTo>
                  <a:lnTo>
                    <a:pt x="10656" y="7537"/>
                  </a:lnTo>
                  <a:lnTo>
                    <a:pt x="10680" y="7543"/>
                  </a:lnTo>
                  <a:lnTo>
                    <a:pt x="10704" y="7550"/>
                  </a:lnTo>
                  <a:lnTo>
                    <a:pt x="10727" y="7557"/>
                  </a:lnTo>
                  <a:lnTo>
                    <a:pt x="10750" y="7566"/>
                  </a:lnTo>
                  <a:lnTo>
                    <a:pt x="10772" y="7576"/>
                  </a:lnTo>
                  <a:lnTo>
                    <a:pt x="10793" y="7587"/>
                  </a:lnTo>
                  <a:lnTo>
                    <a:pt x="10815" y="7599"/>
                  </a:lnTo>
                  <a:lnTo>
                    <a:pt x="10836" y="7612"/>
                  </a:lnTo>
                  <a:lnTo>
                    <a:pt x="10855" y="7627"/>
                  </a:lnTo>
                  <a:lnTo>
                    <a:pt x="10874" y="7642"/>
                  </a:lnTo>
                  <a:lnTo>
                    <a:pt x="10892" y="7658"/>
                  </a:lnTo>
                  <a:lnTo>
                    <a:pt x="10909" y="7675"/>
                  </a:lnTo>
                  <a:lnTo>
                    <a:pt x="10926" y="7692"/>
                  </a:lnTo>
                  <a:lnTo>
                    <a:pt x="10942" y="7710"/>
                  </a:lnTo>
                  <a:lnTo>
                    <a:pt x="10957" y="7729"/>
                  </a:lnTo>
                  <a:lnTo>
                    <a:pt x="10971" y="7749"/>
                  </a:lnTo>
                  <a:lnTo>
                    <a:pt x="10984" y="7769"/>
                  </a:lnTo>
                  <a:lnTo>
                    <a:pt x="10997" y="7790"/>
                  </a:lnTo>
                  <a:lnTo>
                    <a:pt x="11008" y="7811"/>
                  </a:lnTo>
                  <a:lnTo>
                    <a:pt x="11018" y="7834"/>
                  </a:lnTo>
                  <a:lnTo>
                    <a:pt x="11027" y="7856"/>
                  </a:lnTo>
                  <a:lnTo>
                    <a:pt x="11035" y="7879"/>
                  </a:lnTo>
                  <a:lnTo>
                    <a:pt x="11041" y="7904"/>
                  </a:lnTo>
                  <a:lnTo>
                    <a:pt x="11047" y="7928"/>
                  </a:lnTo>
                  <a:lnTo>
                    <a:pt x="11051" y="7953"/>
                  </a:lnTo>
                  <a:lnTo>
                    <a:pt x="11054" y="7978"/>
                  </a:lnTo>
                  <a:lnTo>
                    <a:pt x="11056" y="8003"/>
                  </a:lnTo>
                  <a:lnTo>
                    <a:pt x="11057" y="8029"/>
                  </a:lnTo>
                  <a:lnTo>
                    <a:pt x="11057" y="9534"/>
                  </a:lnTo>
                  <a:close/>
                  <a:moveTo>
                    <a:pt x="8041" y="4516"/>
                  </a:moveTo>
                  <a:lnTo>
                    <a:pt x="8041" y="4518"/>
                  </a:lnTo>
                  <a:lnTo>
                    <a:pt x="8041" y="6524"/>
                  </a:lnTo>
                  <a:lnTo>
                    <a:pt x="4021" y="6524"/>
                  </a:lnTo>
                  <a:lnTo>
                    <a:pt x="4021" y="4518"/>
                  </a:lnTo>
                  <a:lnTo>
                    <a:pt x="4021" y="4516"/>
                  </a:lnTo>
                  <a:lnTo>
                    <a:pt x="4024" y="4413"/>
                  </a:lnTo>
                  <a:lnTo>
                    <a:pt x="4031" y="4312"/>
                  </a:lnTo>
                  <a:lnTo>
                    <a:pt x="4044" y="4210"/>
                  </a:lnTo>
                  <a:lnTo>
                    <a:pt x="4062" y="4112"/>
                  </a:lnTo>
                  <a:lnTo>
                    <a:pt x="4084" y="4015"/>
                  </a:lnTo>
                  <a:lnTo>
                    <a:pt x="4111" y="3919"/>
                  </a:lnTo>
                  <a:lnTo>
                    <a:pt x="4142" y="3826"/>
                  </a:lnTo>
                  <a:lnTo>
                    <a:pt x="4178" y="3735"/>
                  </a:lnTo>
                  <a:lnTo>
                    <a:pt x="4219" y="3646"/>
                  </a:lnTo>
                  <a:lnTo>
                    <a:pt x="4263" y="3560"/>
                  </a:lnTo>
                  <a:lnTo>
                    <a:pt x="4312" y="3476"/>
                  </a:lnTo>
                  <a:lnTo>
                    <a:pt x="4364" y="3394"/>
                  </a:lnTo>
                  <a:lnTo>
                    <a:pt x="4420" y="3315"/>
                  </a:lnTo>
                  <a:lnTo>
                    <a:pt x="4480" y="3240"/>
                  </a:lnTo>
                  <a:lnTo>
                    <a:pt x="4543" y="3166"/>
                  </a:lnTo>
                  <a:lnTo>
                    <a:pt x="4610" y="3097"/>
                  </a:lnTo>
                  <a:lnTo>
                    <a:pt x="4679" y="3031"/>
                  </a:lnTo>
                  <a:lnTo>
                    <a:pt x="4752" y="2968"/>
                  </a:lnTo>
                  <a:lnTo>
                    <a:pt x="4828" y="2908"/>
                  </a:lnTo>
                  <a:lnTo>
                    <a:pt x="4907" y="2852"/>
                  </a:lnTo>
                  <a:lnTo>
                    <a:pt x="4989" y="2800"/>
                  </a:lnTo>
                  <a:lnTo>
                    <a:pt x="5073" y="2751"/>
                  </a:lnTo>
                  <a:lnTo>
                    <a:pt x="5160" y="2707"/>
                  </a:lnTo>
                  <a:lnTo>
                    <a:pt x="5248" y="2667"/>
                  </a:lnTo>
                  <a:lnTo>
                    <a:pt x="5339" y="2631"/>
                  </a:lnTo>
                  <a:lnTo>
                    <a:pt x="5433" y="2599"/>
                  </a:lnTo>
                  <a:lnTo>
                    <a:pt x="5528" y="2572"/>
                  </a:lnTo>
                  <a:lnTo>
                    <a:pt x="5626" y="2550"/>
                  </a:lnTo>
                  <a:lnTo>
                    <a:pt x="5724" y="2532"/>
                  </a:lnTo>
                  <a:lnTo>
                    <a:pt x="5825" y="2519"/>
                  </a:lnTo>
                  <a:lnTo>
                    <a:pt x="5927" y="2512"/>
                  </a:lnTo>
                  <a:lnTo>
                    <a:pt x="6031" y="2509"/>
                  </a:lnTo>
                  <a:lnTo>
                    <a:pt x="6135" y="2512"/>
                  </a:lnTo>
                  <a:lnTo>
                    <a:pt x="6236" y="2519"/>
                  </a:lnTo>
                  <a:lnTo>
                    <a:pt x="6338" y="2532"/>
                  </a:lnTo>
                  <a:lnTo>
                    <a:pt x="6436" y="2550"/>
                  </a:lnTo>
                  <a:lnTo>
                    <a:pt x="6534" y="2572"/>
                  </a:lnTo>
                  <a:lnTo>
                    <a:pt x="6629" y="2599"/>
                  </a:lnTo>
                  <a:lnTo>
                    <a:pt x="6723" y="2631"/>
                  </a:lnTo>
                  <a:lnTo>
                    <a:pt x="6813" y="2667"/>
                  </a:lnTo>
                  <a:lnTo>
                    <a:pt x="6902" y="2707"/>
                  </a:lnTo>
                  <a:lnTo>
                    <a:pt x="6989" y="2751"/>
                  </a:lnTo>
                  <a:lnTo>
                    <a:pt x="7073" y="2800"/>
                  </a:lnTo>
                  <a:lnTo>
                    <a:pt x="7155" y="2852"/>
                  </a:lnTo>
                  <a:lnTo>
                    <a:pt x="7234" y="2908"/>
                  </a:lnTo>
                  <a:lnTo>
                    <a:pt x="7310" y="2968"/>
                  </a:lnTo>
                  <a:lnTo>
                    <a:pt x="7383" y="3031"/>
                  </a:lnTo>
                  <a:lnTo>
                    <a:pt x="7452" y="3097"/>
                  </a:lnTo>
                  <a:lnTo>
                    <a:pt x="7519" y="3166"/>
                  </a:lnTo>
                  <a:lnTo>
                    <a:pt x="7582" y="3240"/>
                  </a:lnTo>
                  <a:lnTo>
                    <a:pt x="7642" y="3315"/>
                  </a:lnTo>
                  <a:lnTo>
                    <a:pt x="7698" y="3394"/>
                  </a:lnTo>
                  <a:lnTo>
                    <a:pt x="7750" y="3476"/>
                  </a:lnTo>
                  <a:lnTo>
                    <a:pt x="7799" y="3560"/>
                  </a:lnTo>
                  <a:lnTo>
                    <a:pt x="7843" y="3646"/>
                  </a:lnTo>
                  <a:lnTo>
                    <a:pt x="7884" y="3735"/>
                  </a:lnTo>
                  <a:lnTo>
                    <a:pt x="7920" y="3826"/>
                  </a:lnTo>
                  <a:lnTo>
                    <a:pt x="7951" y="3919"/>
                  </a:lnTo>
                  <a:lnTo>
                    <a:pt x="7978" y="4015"/>
                  </a:lnTo>
                  <a:lnTo>
                    <a:pt x="8000" y="4112"/>
                  </a:lnTo>
                  <a:lnTo>
                    <a:pt x="8018" y="4210"/>
                  </a:lnTo>
                  <a:lnTo>
                    <a:pt x="8031" y="4312"/>
                  </a:lnTo>
                  <a:lnTo>
                    <a:pt x="8038" y="4413"/>
                  </a:lnTo>
                  <a:lnTo>
                    <a:pt x="8041" y="4516"/>
                  </a:lnTo>
                  <a:close/>
                  <a:moveTo>
                    <a:pt x="2513" y="4516"/>
                  </a:moveTo>
                  <a:lnTo>
                    <a:pt x="2517" y="4336"/>
                  </a:lnTo>
                  <a:lnTo>
                    <a:pt x="2531" y="4157"/>
                  </a:lnTo>
                  <a:lnTo>
                    <a:pt x="2553" y="3981"/>
                  </a:lnTo>
                  <a:lnTo>
                    <a:pt x="2584" y="3809"/>
                  </a:lnTo>
                  <a:lnTo>
                    <a:pt x="2623" y="3638"/>
                  </a:lnTo>
                  <a:lnTo>
                    <a:pt x="2671" y="3472"/>
                  </a:lnTo>
                  <a:lnTo>
                    <a:pt x="2726" y="3309"/>
                  </a:lnTo>
                  <a:lnTo>
                    <a:pt x="2789" y="3149"/>
                  </a:lnTo>
                  <a:lnTo>
                    <a:pt x="2860" y="2994"/>
                  </a:lnTo>
                  <a:lnTo>
                    <a:pt x="2937" y="2842"/>
                  </a:lnTo>
                  <a:lnTo>
                    <a:pt x="3023" y="2695"/>
                  </a:lnTo>
                  <a:lnTo>
                    <a:pt x="3114" y="2552"/>
                  </a:lnTo>
                  <a:lnTo>
                    <a:pt x="3212" y="2415"/>
                  </a:lnTo>
                  <a:lnTo>
                    <a:pt x="3316" y="2282"/>
                  </a:lnTo>
                  <a:lnTo>
                    <a:pt x="3427" y="2155"/>
                  </a:lnTo>
                  <a:lnTo>
                    <a:pt x="3543" y="2032"/>
                  </a:lnTo>
                  <a:lnTo>
                    <a:pt x="3666" y="1916"/>
                  </a:lnTo>
                  <a:lnTo>
                    <a:pt x="3793" y="1806"/>
                  </a:lnTo>
                  <a:lnTo>
                    <a:pt x="3926" y="1701"/>
                  </a:lnTo>
                  <a:lnTo>
                    <a:pt x="4064" y="1604"/>
                  </a:lnTo>
                  <a:lnTo>
                    <a:pt x="4207" y="1512"/>
                  </a:lnTo>
                  <a:lnTo>
                    <a:pt x="4354" y="1427"/>
                  </a:lnTo>
                  <a:lnTo>
                    <a:pt x="4505" y="1350"/>
                  </a:lnTo>
                  <a:lnTo>
                    <a:pt x="4662" y="1280"/>
                  </a:lnTo>
                  <a:lnTo>
                    <a:pt x="4821" y="1216"/>
                  </a:lnTo>
                  <a:lnTo>
                    <a:pt x="4985" y="1161"/>
                  </a:lnTo>
                  <a:lnTo>
                    <a:pt x="5151" y="1114"/>
                  </a:lnTo>
                  <a:lnTo>
                    <a:pt x="5322" y="1075"/>
                  </a:lnTo>
                  <a:lnTo>
                    <a:pt x="5495" y="1044"/>
                  </a:lnTo>
                  <a:lnTo>
                    <a:pt x="5671" y="1022"/>
                  </a:lnTo>
                  <a:lnTo>
                    <a:pt x="5850" y="1009"/>
                  </a:lnTo>
                  <a:lnTo>
                    <a:pt x="6031" y="1004"/>
                  </a:lnTo>
                  <a:lnTo>
                    <a:pt x="6212" y="1009"/>
                  </a:lnTo>
                  <a:lnTo>
                    <a:pt x="6391" y="1022"/>
                  </a:lnTo>
                  <a:lnTo>
                    <a:pt x="6567" y="1044"/>
                  </a:lnTo>
                  <a:lnTo>
                    <a:pt x="6740" y="1075"/>
                  </a:lnTo>
                  <a:lnTo>
                    <a:pt x="6911" y="1114"/>
                  </a:lnTo>
                  <a:lnTo>
                    <a:pt x="7077" y="1161"/>
                  </a:lnTo>
                  <a:lnTo>
                    <a:pt x="7240" y="1216"/>
                  </a:lnTo>
                  <a:lnTo>
                    <a:pt x="7400" y="1280"/>
                  </a:lnTo>
                  <a:lnTo>
                    <a:pt x="7556" y="1350"/>
                  </a:lnTo>
                  <a:lnTo>
                    <a:pt x="7708" y="1427"/>
                  </a:lnTo>
                  <a:lnTo>
                    <a:pt x="7855" y="1512"/>
                  </a:lnTo>
                  <a:lnTo>
                    <a:pt x="7998" y="1604"/>
                  </a:lnTo>
                  <a:lnTo>
                    <a:pt x="8136" y="1701"/>
                  </a:lnTo>
                  <a:lnTo>
                    <a:pt x="8269" y="1806"/>
                  </a:lnTo>
                  <a:lnTo>
                    <a:pt x="8396" y="1916"/>
                  </a:lnTo>
                  <a:lnTo>
                    <a:pt x="8519" y="2032"/>
                  </a:lnTo>
                  <a:lnTo>
                    <a:pt x="8635" y="2155"/>
                  </a:lnTo>
                  <a:lnTo>
                    <a:pt x="8746" y="2282"/>
                  </a:lnTo>
                  <a:lnTo>
                    <a:pt x="8850" y="2415"/>
                  </a:lnTo>
                  <a:lnTo>
                    <a:pt x="8948" y="2552"/>
                  </a:lnTo>
                  <a:lnTo>
                    <a:pt x="9039" y="2695"/>
                  </a:lnTo>
                  <a:lnTo>
                    <a:pt x="9125" y="2842"/>
                  </a:lnTo>
                  <a:lnTo>
                    <a:pt x="9202" y="2994"/>
                  </a:lnTo>
                  <a:lnTo>
                    <a:pt x="9273" y="3149"/>
                  </a:lnTo>
                  <a:lnTo>
                    <a:pt x="9336" y="3309"/>
                  </a:lnTo>
                  <a:lnTo>
                    <a:pt x="9391" y="3472"/>
                  </a:lnTo>
                  <a:lnTo>
                    <a:pt x="9439" y="3638"/>
                  </a:lnTo>
                  <a:lnTo>
                    <a:pt x="9478" y="3809"/>
                  </a:lnTo>
                  <a:lnTo>
                    <a:pt x="9509" y="3981"/>
                  </a:lnTo>
                  <a:lnTo>
                    <a:pt x="9531" y="4157"/>
                  </a:lnTo>
                  <a:lnTo>
                    <a:pt x="9544" y="4336"/>
                  </a:lnTo>
                  <a:lnTo>
                    <a:pt x="9549" y="4516"/>
                  </a:lnTo>
                  <a:lnTo>
                    <a:pt x="9549" y="6524"/>
                  </a:lnTo>
                  <a:lnTo>
                    <a:pt x="8544" y="6524"/>
                  </a:lnTo>
                  <a:lnTo>
                    <a:pt x="8544" y="4518"/>
                  </a:lnTo>
                  <a:lnTo>
                    <a:pt x="8541" y="4389"/>
                  </a:lnTo>
                  <a:lnTo>
                    <a:pt x="8531" y="4261"/>
                  </a:lnTo>
                  <a:lnTo>
                    <a:pt x="8515" y="4136"/>
                  </a:lnTo>
                  <a:lnTo>
                    <a:pt x="8493" y="4012"/>
                  </a:lnTo>
                  <a:lnTo>
                    <a:pt x="8465" y="3891"/>
                  </a:lnTo>
                  <a:lnTo>
                    <a:pt x="8431" y="3772"/>
                  </a:lnTo>
                  <a:lnTo>
                    <a:pt x="8391" y="3655"/>
                  </a:lnTo>
                  <a:lnTo>
                    <a:pt x="8347" y="3541"/>
                  </a:lnTo>
                  <a:lnTo>
                    <a:pt x="8297" y="3430"/>
                  </a:lnTo>
                  <a:lnTo>
                    <a:pt x="8240" y="3322"/>
                  </a:lnTo>
                  <a:lnTo>
                    <a:pt x="8180" y="3217"/>
                  </a:lnTo>
                  <a:lnTo>
                    <a:pt x="8115" y="3115"/>
                  </a:lnTo>
                  <a:lnTo>
                    <a:pt x="8044" y="3017"/>
                  </a:lnTo>
                  <a:lnTo>
                    <a:pt x="7970" y="2922"/>
                  </a:lnTo>
                  <a:lnTo>
                    <a:pt x="7892" y="2830"/>
                  </a:lnTo>
                  <a:lnTo>
                    <a:pt x="7808" y="2744"/>
                  </a:lnTo>
                  <a:lnTo>
                    <a:pt x="7721" y="2661"/>
                  </a:lnTo>
                  <a:lnTo>
                    <a:pt x="7629" y="2581"/>
                  </a:lnTo>
                  <a:lnTo>
                    <a:pt x="7535" y="2507"/>
                  </a:lnTo>
                  <a:lnTo>
                    <a:pt x="7436" y="2437"/>
                  </a:lnTo>
                  <a:lnTo>
                    <a:pt x="7334" y="2372"/>
                  </a:lnTo>
                  <a:lnTo>
                    <a:pt x="7229" y="2311"/>
                  </a:lnTo>
                  <a:lnTo>
                    <a:pt x="7121" y="2256"/>
                  </a:lnTo>
                  <a:lnTo>
                    <a:pt x="7009" y="2206"/>
                  </a:lnTo>
                  <a:lnTo>
                    <a:pt x="6895" y="2161"/>
                  </a:lnTo>
                  <a:lnTo>
                    <a:pt x="6779" y="2122"/>
                  </a:lnTo>
                  <a:lnTo>
                    <a:pt x="6659" y="2088"/>
                  </a:lnTo>
                  <a:lnTo>
                    <a:pt x="6538" y="2059"/>
                  </a:lnTo>
                  <a:lnTo>
                    <a:pt x="6414" y="2037"/>
                  </a:lnTo>
                  <a:lnTo>
                    <a:pt x="6288" y="2021"/>
                  </a:lnTo>
                  <a:lnTo>
                    <a:pt x="6161" y="2012"/>
                  </a:lnTo>
                  <a:lnTo>
                    <a:pt x="6031" y="2009"/>
                  </a:lnTo>
                  <a:lnTo>
                    <a:pt x="5901" y="2012"/>
                  </a:lnTo>
                  <a:lnTo>
                    <a:pt x="5774" y="2021"/>
                  </a:lnTo>
                  <a:lnTo>
                    <a:pt x="5648" y="2037"/>
                  </a:lnTo>
                  <a:lnTo>
                    <a:pt x="5524" y="2059"/>
                  </a:lnTo>
                  <a:lnTo>
                    <a:pt x="5403" y="2088"/>
                  </a:lnTo>
                  <a:lnTo>
                    <a:pt x="5283" y="2122"/>
                  </a:lnTo>
                  <a:lnTo>
                    <a:pt x="5167" y="2161"/>
                  </a:lnTo>
                  <a:lnTo>
                    <a:pt x="5053" y="2206"/>
                  </a:lnTo>
                  <a:lnTo>
                    <a:pt x="4941" y="2256"/>
                  </a:lnTo>
                  <a:lnTo>
                    <a:pt x="4833" y="2311"/>
                  </a:lnTo>
                  <a:lnTo>
                    <a:pt x="4727" y="2372"/>
                  </a:lnTo>
                  <a:lnTo>
                    <a:pt x="4626" y="2437"/>
                  </a:lnTo>
                  <a:lnTo>
                    <a:pt x="4527" y="2507"/>
                  </a:lnTo>
                  <a:lnTo>
                    <a:pt x="4433" y="2581"/>
                  </a:lnTo>
                  <a:lnTo>
                    <a:pt x="4341" y="2661"/>
                  </a:lnTo>
                  <a:lnTo>
                    <a:pt x="4254" y="2744"/>
                  </a:lnTo>
                  <a:lnTo>
                    <a:pt x="4170" y="2830"/>
                  </a:lnTo>
                  <a:lnTo>
                    <a:pt x="4092" y="2922"/>
                  </a:lnTo>
                  <a:lnTo>
                    <a:pt x="4017" y="3017"/>
                  </a:lnTo>
                  <a:lnTo>
                    <a:pt x="3947" y="3115"/>
                  </a:lnTo>
                  <a:lnTo>
                    <a:pt x="3882" y="3217"/>
                  </a:lnTo>
                  <a:lnTo>
                    <a:pt x="3822" y="3322"/>
                  </a:lnTo>
                  <a:lnTo>
                    <a:pt x="3765" y="3430"/>
                  </a:lnTo>
                  <a:lnTo>
                    <a:pt x="3715" y="3541"/>
                  </a:lnTo>
                  <a:lnTo>
                    <a:pt x="3671" y="3655"/>
                  </a:lnTo>
                  <a:lnTo>
                    <a:pt x="3631" y="3772"/>
                  </a:lnTo>
                  <a:lnTo>
                    <a:pt x="3597" y="3891"/>
                  </a:lnTo>
                  <a:lnTo>
                    <a:pt x="3569" y="4012"/>
                  </a:lnTo>
                  <a:lnTo>
                    <a:pt x="3547" y="4136"/>
                  </a:lnTo>
                  <a:lnTo>
                    <a:pt x="3531" y="4261"/>
                  </a:lnTo>
                  <a:lnTo>
                    <a:pt x="3521" y="4389"/>
                  </a:lnTo>
                  <a:lnTo>
                    <a:pt x="3518" y="4518"/>
                  </a:lnTo>
                  <a:lnTo>
                    <a:pt x="3518" y="6524"/>
                  </a:lnTo>
                  <a:lnTo>
                    <a:pt x="2513" y="6524"/>
                  </a:lnTo>
                  <a:lnTo>
                    <a:pt x="2513" y="4516"/>
                  </a:lnTo>
                  <a:close/>
                  <a:moveTo>
                    <a:pt x="10554" y="6524"/>
                  </a:moveTo>
                  <a:lnTo>
                    <a:pt x="10554" y="4516"/>
                  </a:lnTo>
                  <a:lnTo>
                    <a:pt x="10548" y="4283"/>
                  </a:lnTo>
                  <a:lnTo>
                    <a:pt x="10531" y="4055"/>
                  </a:lnTo>
                  <a:lnTo>
                    <a:pt x="10502" y="3829"/>
                  </a:lnTo>
                  <a:lnTo>
                    <a:pt x="10463" y="3606"/>
                  </a:lnTo>
                  <a:lnTo>
                    <a:pt x="10412" y="3387"/>
                  </a:lnTo>
                  <a:lnTo>
                    <a:pt x="10351" y="3173"/>
                  </a:lnTo>
                  <a:lnTo>
                    <a:pt x="10280" y="2964"/>
                  </a:lnTo>
                  <a:lnTo>
                    <a:pt x="10198" y="2758"/>
                  </a:lnTo>
                  <a:lnTo>
                    <a:pt x="10108" y="2558"/>
                  </a:lnTo>
                  <a:lnTo>
                    <a:pt x="10008" y="2364"/>
                  </a:lnTo>
                  <a:lnTo>
                    <a:pt x="9900" y="2175"/>
                  </a:lnTo>
                  <a:lnTo>
                    <a:pt x="9782" y="1991"/>
                  </a:lnTo>
                  <a:lnTo>
                    <a:pt x="9656" y="1815"/>
                  </a:lnTo>
                  <a:lnTo>
                    <a:pt x="9521" y="1643"/>
                  </a:lnTo>
                  <a:lnTo>
                    <a:pt x="9379" y="1479"/>
                  </a:lnTo>
                  <a:lnTo>
                    <a:pt x="9229" y="1323"/>
                  </a:lnTo>
                  <a:lnTo>
                    <a:pt x="9073" y="1173"/>
                  </a:lnTo>
                  <a:lnTo>
                    <a:pt x="8908" y="1032"/>
                  </a:lnTo>
                  <a:lnTo>
                    <a:pt x="8737" y="897"/>
                  </a:lnTo>
                  <a:lnTo>
                    <a:pt x="8560" y="771"/>
                  </a:lnTo>
                  <a:lnTo>
                    <a:pt x="8376" y="653"/>
                  </a:lnTo>
                  <a:lnTo>
                    <a:pt x="8187" y="545"/>
                  </a:lnTo>
                  <a:lnTo>
                    <a:pt x="7992" y="446"/>
                  </a:lnTo>
                  <a:lnTo>
                    <a:pt x="7792" y="355"/>
                  </a:lnTo>
                  <a:lnTo>
                    <a:pt x="7586" y="274"/>
                  </a:lnTo>
                  <a:lnTo>
                    <a:pt x="7376" y="203"/>
                  </a:lnTo>
                  <a:lnTo>
                    <a:pt x="7162" y="143"/>
                  </a:lnTo>
                  <a:lnTo>
                    <a:pt x="6943" y="91"/>
                  </a:lnTo>
                  <a:lnTo>
                    <a:pt x="6720" y="52"/>
                  </a:lnTo>
                  <a:lnTo>
                    <a:pt x="6493" y="23"/>
                  </a:lnTo>
                  <a:lnTo>
                    <a:pt x="6264" y="6"/>
                  </a:lnTo>
                  <a:lnTo>
                    <a:pt x="6031" y="0"/>
                  </a:lnTo>
                  <a:lnTo>
                    <a:pt x="5798" y="6"/>
                  </a:lnTo>
                  <a:lnTo>
                    <a:pt x="5569" y="23"/>
                  </a:lnTo>
                  <a:lnTo>
                    <a:pt x="5342" y="52"/>
                  </a:lnTo>
                  <a:lnTo>
                    <a:pt x="5119" y="91"/>
                  </a:lnTo>
                  <a:lnTo>
                    <a:pt x="4900" y="143"/>
                  </a:lnTo>
                  <a:lnTo>
                    <a:pt x="4686" y="203"/>
                  </a:lnTo>
                  <a:lnTo>
                    <a:pt x="4476" y="274"/>
                  </a:lnTo>
                  <a:lnTo>
                    <a:pt x="4270" y="355"/>
                  </a:lnTo>
                  <a:lnTo>
                    <a:pt x="4070" y="446"/>
                  </a:lnTo>
                  <a:lnTo>
                    <a:pt x="3875" y="545"/>
                  </a:lnTo>
                  <a:lnTo>
                    <a:pt x="3685" y="653"/>
                  </a:lnTo>
                  <a:lnTo>
                    <a:pt x="3502" y="771"/>
                  </a:lnTo>
                  <a:lnTo>
                    <a:pt x="3324" y="897"/>
                  </a:lnTo>
                  <a:lnTo>
                    <a:pt x="3153" y="1032"/>
                  </a:lnTo>
                  <a:lnTo>
                    <a:pt x="2989" y="1173"/>
                  </a:lnTo>
                  <a:lnTo>
                    <a:pt x="2833" y="1323"/>
                  </a:lnTo>
                  <a:lnTo>
                    <a:pt x="2683" y="1479"/>
                  </a:lnTo>
                  <a:lnTo>
                    <a:pt x="2540" y="1643"/>
                  </a:lnTo>
                  <a:lnTo>
                    <a:pt x="2406" y="1815"/>
                  </a:lnTo>
                  <a:lnTo>
                    <a:pt x="2280" y="1991"/>
                  </a:lnTo>
                  <a:lnTo>
                    <a:pt x="2162" y="2175"/>
                  </a:lnTo>
                  <a:lnTo>
                    <a:pt x="2054" y="2364"/>
                  </a:lnTo>
                  <a:lnTo>
                    <a:pt x="1954" y="2558"/>
                  </a:lnTo>
                  <a:lnTo>
                    <a:pt x="1864" y="2758"/>
                  </a:lnTo>
                  <a:lnTo>
                    <a:pt x="1782" y="2964"/>
                  </a:lnTo>
                  <a:lnTo>
                    <a:pt x="1711" y="3173"/>
                  </a:lnTo>
                  <a:lnTo>
                    <a:pt x="1650" y="3387"/>
                  </a:lnTo>
                  <a:lnTo>
                    <a:pt x="1599" y="3606"/>
                  </a:lnTo>
                  <a:lnTo>
                    <a:pt x="1560" y="3829"/>
                  </a:lnTo>
                  <a:lnTo>
                    <a:pt x="1531" y="4055"/>
                  </a:lnTo>
                  <a:lnTo>
                    <a:pt x="1514" y="4283"/>
                  </a:lnTo>
                  <a:lnTo>
                    <a:pt x="1508" y="4516"/>
                  </a:lnTo>
                  <a:lnTo>
                    <a:pt x="1508" y="6524"/>
                  </a:lnTo>
                  <a:lnTo>
                    <a:pt x="1430" y="6526"/>
                  </a:lnTo>
                  <a:lnTo>
                    <a:pt x="1354" y="6532"/>
                  </a:lnTo>
                  <a:lnTo>
                    <a:pt x="1278" y="6541"/>
                  </a:lnTo>
                  <a:lnTo>
                    <a:pt x="1204" y="6555"/>
                  </a:lnTo>
                  <a:lnTo>
                    <a:pt x="1131" y="6571"/>
                  </a:lnTo>
                  <a:lnTo>
                    <a:pt x="1059" y="6592"/>
                  </a:lnTo>
                  <a:lnTo>
                    <a:pt x="989" y="6615"/>
                  </a:lnTo>
                  <a:lnTo>
                    <a:pt x="921" y="6642"/>
                  </a:lnTo>
                  <a:lnTo>
                    <a:pt x="854" y="6672"/>
                  </a:lnTo>
                  <a:lnTo>
                    <a:pt x="789" y="6705"/>
                  </a:lnTo>
                  <a:lnTo>
                    <a:pt x="726" y="6741"/>
                  </a:lnTo>
                  <a:lnTo>
                    <a:pt x="664" y="6780"/>
                  </a:lnTo>
                  <a:lnTo>
                    <a:pt x="605" y="6823"/>
                  </a:lnTo>
                  <a:lnTo>
                    <a:pt x="549" y="6868"/>
                  </a:lnTo>
                  <a:lnTo>
                    <a:pt x="494" y="6915"/>
                  </a:lnTo>
                  <a:lnTo>
                    <a:pt x="441" y="6964"/>
                  </a:lnTo>
                  <a:lnTo>
                    <a:pt x="392" y="7016"/>
                  </a:lnTo>
                  <a:lnTo>
                    <a:pt x="344" y="7072"/>
                  </a:lnTo>
                  <a:lnTo>
                    <a:pt x="300" y="7129"/>
                  </a:lnTo>
                  <a:lnTo>
                    <a:pt x="257" y="7187"/>
                  </a:lnTo>
                  <a:lnTo>
                    <a:pt x="218" y="7248"/>
                  </a:lnTo>
                  <a:lnTo>
                    <a:pt x="182" y="7311"/>
                  </a:lnTo>
                  <a:lnTo>
                    <a:pt x="149" y="7377"/>
                  </a:lnTo>
                  <a:lnTo>
                    <a:pt x="119" y="7443"/>
                  </a:lnTo>
                  <a:lnTo>
                    <a:pt x="91" y="7511"/>
                  </a:lnTo>
                  <a:lnTo>
                    <a:pt x="67" y="7581"/>
                  </a:lnTo>
                  <a:lnTo>
                    <a:pt x="47" y="7653"/>
                  </a:lnTo>
                  <a:lnTo>
                    <a:pt x="30" y="7726"/>
                  </a:lnTo>
                  <a:lnTo>
                    <a:pt x="17" y="7800"/>
                  </a:lnTo>
                  <a:lnTo>
                    <a:pt x="8" y="7875"/>
                  </a:lnTo>
                  <a:lnTo>
                    <a:pt x="2" y="7952"/>
                  </a:lnTo>
                  <a:lnTo>
                    <a:pt x="0" y="8029"/>
                  </a:lnTo>
                  <a:lnTo>
                    <a:pt x="0" y="9534"/>
                  </a:lnTo>
                  <a:lnTo>
                    <a:pt x="0" y="10036"/>
                  </a:lnTo>
                  <a:lnTo>
                    <a:pt x="0" y="11040"/>
                  </a:lnTo>
                  <a:lnTo>
                    <a:pt x="0" y="11542"/>
                  </a:lnTo>
                  <a:lnTo>
                    <a:pt x="6" y="11775"/>
                  </a:lnTo>
                  <a:lnTo>
                    <a:pt x="23" y="12003"/>
                  </a:lnTo>
                  <a:lnTo>
                    <a:pt x="52" y="12229"/>
                  </a:lnTo>
                  <a:lnTo>
                    <a:pt x="91" y="12452"/>
                  </a:lnTo>
                  <a:lnTo>
                    <a:pt x="143" y="12671"/>
                  </a:lnTo>
                  <a:lnTo>
                    <a:pt x="203" y="12885"/>
                  </a:lnTo>
                  <a:lnTo>
                    <a:pt x="274" y="13094"/>
                  </a:lnTo>
                  <a:lnTo>
                    <a:pt x="356" y="13300"/>
                  </a:lnTo>
                  <a:lnTo>
                    <a:pt x="446" y="13500"/>
                  </a:lnTo>
                  <a:lnTo>
                    <a:pt x="546" y="13694"/>
                  </a:lnTo>
                  <a:lnTo>
                    <a:pt x="654" y="13884"/>
                  </a:lnTo>
                  <a:lnTo>
                    <a:pt x="772" y="14067"/>
                  </a:lnTo>
                  <a:lnTo>
                    <a:pt x="899" y="14243"/>
                  </a:lnTo>
                  <a:lnTo>
                    <a:pt x="1032" y="14415"/>
                  </a:lnTo>
                  <a:lnTo>
                    <a:pt x="1175" y="14579"/>
                  </a:lnTo>
                  <a:lnTo>
                    <a:pt x="1325" y="14735"/>
                  </a:lnTo>
                  <a:lnTo>
                    <a:pt x="1482" y="14885"/>
                  </a:lnTo>
                  <a:lnTo>
                    <a:pt x="1646" y="15027"/>
                  </a:lnTo>
                  <a:lnTo>
                    <a:pt x="1817" y="15161"/>
                  </a:lnTo>
                  <a:lnTo>
                    <a:pt x="1994" y="15287"/>
                  </a:lnTo>
                  <a:lnTo>
                    <a:pt x="2177" y="15405"/>
                  </a:lnTo>
                  <a:lnTo>
                    <a:pt x="2367" y="15513"/>
                  </a:lnTo>
                  <a:lnTo>
                    <a:pt x="2562" y="15612"/>
                  </a:lnTo>
                  <a:lnTo>
                    <a:pt x="2762" y="15703"/>
                  </a:lnTo>
                  <a:lnTo>
                    <a:pt x="2968" y="15784"/>
                  </a:lnTo>
                  <a:lnTo>
                    <a:pt x="3178" y="15855"/>
                  </a:lnTo>
                  <a:lnTo>
                    <a:pt x="3392" y="15915"/>
                  </a:lnTo>
                  <a:lnTo>
                    <a:pt x="3612" y="15967"/>
                  </a:lnTo>
                  <a:lnTo>
                    <a:pt x="3835" y="16006"/>
                  </a:lnTo>
                  <a:lnTo>
                    <a:pt x="4061" y="16035"/>
                  </a:lnTo>
                  <a:lnTo>
                    <a:pt x="4290" y="16052"/>
                  </a:lnTo>
                  <a:lnTo>
                    <a:pt x="4523" y="16058"/>
                  </a:lnTo>
                  <a:lnTo>
                    <a:pt x="7539" y="16058"/>
                  </a:lnTo>
                  <a:lnTo>
                    <a:pt x="7771" y="16052"/>
                  </a:lnTo>
                  <a:lnTo>
                    <a:pt x="8001" y="16035"/>
                  </a:lnTo>
                  <a:lnTo>
                    <a:pt x="8227" y="16006"/>
                  </a:lnTo>
                  <a:lnTo>
                    <a:pt x="8450" y="15967"/>
                  </a:lnTo>
                  <a:lnTo>
                    <a:pt x="8670" y="15915"/>
                  </a:lnTo>
                  <a:lnTo>
                    <a:pt x="8884" y="15855"/>
                  </a:lnTo>
                  <a:lnTo>
                    <a:pt x="9094" y="15784"/>
                  </a:lnTo>
                  <a:lnTo>
                    <a:pt x="9300" y="15703"/>
                  </a:lnTo>
                  <a:lnTo>
                    <a:pt x="9500" y="15612"/>
                  </a:lnTo>
                  <a:lnTo>
                    <a:pt x="9695" y="15513"/>
                  </a:lnTo>
                  <a:lnTo>
                    <a:pt x="9884" y="15405"/>
                  </a:lnTo>
                  <a:lnTo>
                    <a:pt x="10068" y="15287"/>
                  </a:lnTo>
                  <a:lnTo>
                    <a:pt x="10245" y="15161"/>
                  </a:lnTo>
                  <a:lnTo>
                    <a:pt x="10416" y="15027"/>
                  </a:lnTo>
                  <a:lnTo>
                    <a:pt x="10580" y="14885"/>
                  </a:lnTo>
                  <a:lnTo>
                    <a:pt x="10737" y="14735"/>
                  </a:lnTo>
                  <a:lnTo>
                    <a:pt x="10887" y="14579"/>
                  </a:lnTo>
                  <a:lnTo>
                    <a:pt x="11029" y="14415"/>
                  </a:lnTo>
                  <a:lnTo>
                    <a:pt x="11163" y="14243"/>
                  </a:lnTo>
                  <a:lnTo>
                    <a:pt x="11290" y="14067"/>
                  </a:lnTo>
                  <a:lnTo>
                    <a:pt x="11408" y="13884"/>
                  </a:lnTo>
                  <a:lnTo>
                    <a:pt x="11516" y="13694"/>
                  </a:lnTo>
                  <a:lnTo>
                    <a:pt x="11616" y="13500"/>
                  </a:lnTo>
                  <a:lnTo>
                    <a:pt x="11706" y="13300"/>
                  </a:lnTo>
                  <a:lnTo>
                    <a:pt x="11788" y="13094"/>
                  </a:lnTo>
                  <a:lnTo>
                    <a:pt x="11859" y="12885"/>
                  </a:lnTo>
                  <a:lnTo>
                    <a:pt x="11919" y="12671"/>
                  </a:lnTo>
                  <a:lnTo>
                    <a:pt x="11971" y="12452"/>
                  </a:lnTo>
                  <a:lnTo>
                    <a:pt x="12010" y="12229"/>
                  </a:lnTo>
                  <a:lnTo>
                    <a:pt x="12039" y="12003"/>
                  </a:lnTo>
                  <a:lnTo>
                    <a:pt x="12056" y="11775"/>
                  </a:lnTo>
                  <a:lnTo>
                    <a:pt x="12062" y="11542"/>
                  </a:lnTo>
                  <a:lnTo>
                    <a:pt x="12062" y="11040"/>
                  </a:lnTo>
                  <a:lnTo>
                    <a:pt x="12062" y="10036"/>
                  </a:lnTo>
                  <a:lnTo>
                    <a:pt x="12062" y="9534"/>
                  </a:lnTo>
                  <a:lnTo>
                    <a:pt x="12062" y="8029"/>
                  </a:lnTo>
                  <a:lnTo>
                    <a:pt x="12060" y="7952"/>
                  </a:lnTo>
                  <a:lnTo>
                    <a:pt x="12054" y="7875"/>
                  </a:lnTo>
                  <a:lnTo>
                    <a:pt x="12045" y="7800"/>
                  </a:lnTo>
                  <a:lnTo>
                    <a:pt x="12032" y="7726"/>
                  </a:lnTo>
                  <a:lnTo>
                    <a:pt x="12015" y="7653"/>
                  </a:lnTo>
                  <a:lnTo>
                    <a:pt x="11995" y="7581"/>
                  </a:lnTo>
                  <a:lnTo>
                    <a:pt x="11971" y="7511"/>
                  </a:lnTo>
                  <a:lnTo>
                    <a:pt x="11943" y="7443"/>
                  </a:lnTo>
                  <a:lnTo>
                    <a:pt x="11913" y="7377"/>
                  </a:lnTo>
                  <a:lnTo>
                    <a:pt x="11880" y="7311"/>
                  </a:lnTo>
                  <a:lnTo>
                    <a:pt x="11844" y="7248"/>
                  </a:lnTo>
                  <a:lnTo>
                    <a:pt x="11805" y="7187"/>
                  </a:lnTo>
                  <a:lnTo>
                    <a:pt x="11762" y="7129"/>
                  </a:lnTo>
                  <a:lnTo>
                    <a:pt x="11717" y="7072"/>
                  </a:lnTo>
                  <a:lnTo>
                    <a:pt x="11670" y="7016"/>
                  </a:lnTo>
                  <a:lnTo>
                    <a:pt x="11621" y="6964"/>
                  </a:lnTo>
                  <a:lnTo>
                    <a:pt x="11568" y="6915"/>
                  </a:lnTo>
                  <a:lnTo>
                    <a:pt x="11513" y="6868"/>
                  </a:lnTo>
                  <a:lnTo>
                    <a:pt x="11456" y="6823"/>
                  </a:lnTo>
                  <a:lnTo>
                    <a:pt x="11398" y="6780"/>
                  </a:lnTo>
                  <a:lnTo>
                    <a:pt x="11336" y="6741"/>
                  </a:lnTo>
                  <a:lnTo>
                    <a:pt x="11273" y="6705"/>
                  </a:lnTo>
                  <a:lnTo>
                    <a:pt x="11208" y="6672"/>
                  </a:lnTo>
                  <a:lnTo>
                    <a:pt x="11141" y="6642"/>
                  </a:lnTo>
                  <a:lnTo>
                    <a:pt x="11073" y="6615"/>
                  </a:lnTo>
                  <a:lnTo>
                    <a:pt x="11003" y="6592"/>
                  </a:lnTo>
                  <a:lnTo>
                    <a:pt x="10931" y="6571"/>
                  </a:lnTo>
                  <a:lnTo>
                    <a:pt x="10858" y="6555"/>
                  </a:lnTo>
                  <a:lnTo>
                    <a:pt x="10783" y="6541"/>
                  </a:lnTo>
                  <a:lnTo>
                    <a:pt x="10708" y="6532"/>
                  </a:lnTo>
                  <a:lnTo>
                    <a:pt x="10632" y="6526"/>
                  </a:lnTo>
                  <a:lnTo>
                    <a:pt x="10554" y="6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DEC2CFEB-BCBB-47B3-B3CF-30317E47E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2474913"/>
              <a:ext cx="85725" cy="128588"/>
            </a:xfrm>
            <a:custGeom>
              <a:avLst/>
              <a:gdLst>
                <a:gd name="T0" fmla="*/ 902 w 2010"/>
                <a:gd name="T1" fmla="*/ 5 h 3011"/>
                <a:gd name="T2" fmla="*/ 754 w 2010"/>
                <a:gd name="T3" fmla="*/ 33 h 3011"/>
                <a:gd name="T4" fmla="*/ 614 w 2010"/>
                <a:gd name="T5" fmla="*/ 80 h 3011"/>
                <a:gd name="T6" fmla="*/ 484 w 2010"/>
                <a:gd name="T7" fmla="*/ 146 h 3011"/>
                <a:gd name="T8" fmla="*/ 366 w 2010"/>
                <a:gd name="T9" fmla="*/ 229 h 3011"/>
                <a:gd name="T10" fmla="*/ 261 w 2010"/>
                <a:gd name="T11" fmla="*/ 330 h 3011"/>
                <a:gd name="T12" fmla="*/ 172 w 2010"/>
                <a:gd name="T13" fmla="*/ 443 h 3011"/>
                <a:gd name="T14" fmla="*/ 99 w 2010"/>
                <a:gd name="T15" fmla="*/ 569 h 3011"/>
                <a:gd name="T16" fmla="*/ 45 w 2010"/>
                <a:gd name="T17" fmla="*/ 706 h 3011"/>
                <a:gd name="T18" fmla="*/ 11 w 2010"/>
                <a:gd name="T19" fmla="*/ 852 h 3011"/>
                <a:gd name="T20" fmla="*/ 0 w 2010"/>
                <a:gd name="T21" fmla="*/ 1004 h 3011"/>
                <a:gd name="T22" fmla="*/ 4 w 2010"/>
                <a:gd name="T23" fmla="*/ 1096 h 3011"/>
                <a:gd name="T24" fmla="*/ 16 w 2010"/>
                <a:gd name="T25" fmla="*/ 1202 h 3011"/>
                <a:gd name="T26" fmla="*/ 44 w 2010"/>
                <a:gd name="T27" fmla="*/ 1358 h 3011"/>
                <a:gd name="T28" fmla="*/ 104 w 2010"/>
                <a:gd name="T29" fmla="*/ 1617 h 3011"/>
                <a:gd name="T30" fmla="*/ 183 w 2010"/>
                <a:gd name="T31" fmla="*/ 1892 h 3011"/>
                <a:gd name="T32" fmla="*/ 272 w 2010"/>
                <a:gd name="T33" fmla="*/ 2168 h 3011"/>
                <a:gd name="T34" fmla="*/ 361 w 2010"/>
                <a:gd name="T35" fmla="*/ 2414 h 3011"/>
                <a:gd name="T36" fmla="*/ 417 w 2010"/>
                <a:gd name="T37" fmla="*/ 2545 h 3011"/>
                <a:gd name="T38" fmla="*/ 462 w 2010"/>
                <a:gd name="T39" fmla="*/ 2636 h 3011"/>
                <a:gd name="T40" fmla="*/ 511 w 2010"/>
                <a:gd name="T41" fmla="*/ 2719 h 3011"/>
                <a:gd name="T42" fmla="*/ 567 w 2010"/>
                <a:gd name="T43" fmla="*/ 2795 h 3011"/>
                <a:gd name="T44" fmla="*/ 626 w 2010"/>
                <a:gd name="T45" fmla="*/ 2860 h 3011"/>
                <a:gd name="T46" fmla="*/ 693 w 2010"/>
                <a:gd name="T47" fmla="*/ 2916 h 3011"/>
                <a:gd name="T48" fmla="*/ 767 w 2010"/>
                <a:gd name="T49" fmla="*/ 2959 h 3011"/>
                <a:gd name="T50" fmla="*/ 849 w 2010"/>
                <a:gd name="T51" fmla="*/ 2990 h 3011"/>
                <a:gd name="T52" fmla="*/ 940 w 2010"/>
                <a:gd name="T53" fmla="*/ 3007 h 3011"/>
                <a:gd name="T54" fmla="*/ 1041 w 2010"/>
                <a:gd name="T55" fmla="*/ 3010 h 3011"/>
                <a:gd name="T56" fmla="*/ 1141 w 2010"/>
                <a:gd name="T57" fmla="*/ 2997 h 3011"/>
                <a:gd name="T58" fmla="*/ 1229 w 2010"/>
                <a:gd name="T59" fmla="*/ 2971 h 3011"/>
                <a:gd name="T60" fmla="*/ 1307 w 2010"/>
                <a:gd name="T61" fmla="*/ 2932 h 3011"/>
                <a:gd name="T62" fmla="*/ 1375 w 2010"/>
                <a:gd name="T63" fmla="*/ 2881 h 3011"/>
                <a:gd name="T64" fmla="*/ 1436 w 2010"/>
                <a:gd name="T65" fmla="*/ 2820 h 3011"/>
                <a:gd name="T66" fmla="*/ 1489 w 2010"/>
                <a:gd name="T67" fmla="*/ 2747 h 3011"/>
                <a:gd name="T68" fmla="*/ 1538 w 2010"/>
                <a:gd name="T69" fmla="*/ 2667 h 3011"/>
                <a:gd name="T70" fmla="*/ 1582 w 2010"/>
                <a:gd name="T71" fmla="*/ 2580 h 3011"/>
                <a:gd name="T72" fmla="*/ 1623 w 2010"/>
                <a:gd name="T73" fmla="*/ 2484 h 3011"/>
                <a:gd name="T74" fmla="*/ 1708 w 2010"/>
                <a:gd name="T75" fmla="*/ 2263 h 3011"/>
                <a:gd name="T76" fmla="*/ 1799 w 2010"/>
                <a:gd name="T77" fmla="*/ 1990 h 3011"/>
                <a:gd name="T78" fmla="*/ 1883 w 2010"/>
                <a:gd name="T79" fmla="*/ 1711 h 3011"/>
                <a:gd name="T80" fmla="*/ 1949 w 2010"/>
                <a:gd name="T81" fmla="*/ 1444 h 3011"/>
                <a:gd name="T82" fmla="*/ 1988 w 2010"/>
                <a:gd name="T83" fmla="*/ 1240 h 3011"/>
                <a:gd name="T84" fmla="*/ 2003 w 2010"/>
                <a:gd name="T85" fmla="*/ 1132 h 3011"/>
                <a:gd name="T86" fmla="*/ 2009 w 2010"/>
                <a:gd name="T87" fmla="*/ 1033 h 3011"/>
                <a:gd name="T88" fmla="*/ 2005 w 2010"/>
                <a:gd name="T89" fmla="*/ 902 h 3011"/>
                <a:gd name="T90" fmla="*/ 1978 w 2010"/>
                <a:gd name="T91" fmla="*/ 753 h 3011"/>
                <a:gd name="T92" fmla="*/ 1931 w 2010"/>
                <a:gd name="T93" fmla="*/ 614 h 3011"/>
                <a:gd name="T94" fmla="*/ 1864 w 2010"/>
                <a:gd name="T95" fmla="*/ 484 h 3011"/>
                <a:gd name="T96" fmla="*/ 1780 w 2010"/>
                <a:gd name="T97" fmla="*/ 366 h 3011"/>
                <a:gd name="T98" fmla="*/ 1680 w 2010"/>
                <a:gd name="T99" fmla="*/ 261 h 3011"/>
                <a:gd name="T100" fmla="*/ 1567 w 2010"/>
                <a:gd name="T101" fmla="*/ 172 h 3011"/>
                <a:gd name="T102" fmla="*/ 1440 w 2010"/>
                <a:gd name="T103" fmla="*/ 100 h 3011"/>
                <a:gd name="T104" fmla="*/ 1304 w 2010"/>
                <a:gd name="T105" fmla="*/ 46 h 3011"/>
                <a:gd name="T106" fmla="*/ 1158 w 2010"/>
                <a:gd name="T107" fmla="*/ 11 h 3011"/>
                <a:gd name="T108" fmla="*/ 1005 w 2010"/>
                <a:gd name="T109" fmla="*/ 0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0" h="3011">
                  <a:moveTo>
                    <a:pt x="1005" y="0"/>
                  </a:moveTo>
                  <a:lnTo>
                    <a:pt x="953" y="1"/>
                  </a:lnTo>
                  <a:lnTo>
                    <a:pt x="902" y="5"/>
                  </a:lnTo>
                  <a:lnTo>
                    <a:pt x="852" y="11"/>
                  </a:lnTo>
                  <a:lnTo>
                    <a:pt x="803" y="21"/>
                  </a:lnTo>
                  <a:lnTo>
                    <a:pt x="754" y="33"/>
                  </a:lnTo>
                  <a:lnTo>
                    <a:pt x="706" y="46"/>
                  </a:lnTo>
                  <a:lnTo>
                    <a:pt x="659" y="62"/>
                  </a:lnTo>
                  <a:lnTo>
                    <a:pt x="614" y="80"/>
                  </a:lnTo>
                  <a:lnTo>
                    <a:pt x="570" y="100"/>
                  </a:lnTo>
                  <a:lnTo>
                    <a:pt x="526" y="122"/>
                  </a:lnTo>
                  <a:lnTo>
                    <a:pt x="484" y="146"/>
                  </a:lnTo>
                  <a:lnTo>
                    <a:pt x="443" y="172"/>
                  </a:lnTo>
                  <a:lnTo>
                    <a:pt x="404" y="200"/>
                  </a:lnTo>
                  <a:lnTo>
                    <a:pt x="366" y="229"/>
                  </a:lnTo>
                  <a:lnTo>
                    <a:pt x="330" y="261"/>
                  </a:lnTo>
                  <a:lnTo>
                    <a:pt x="294" y="294"/>
                  </a:lnTo>
                  <a:lnTo>
                    <a:pt x="261" y="330"/>
                  </a:lnTo>
                  <a:lnTo>
                    <a:pt x="229" y="366"/>
                  </a:lnTo>
                  <a:lnTo>
                    <a:pt x="200" y="404"/>
                  </a:lnTo>
                  <a:lnTo>
                    <a:pt x="172" y="443"/>
                  </a:lnTo>
                  <a:lnTo>
                    <a:pt x="146" y="484"/>
                  </a:lnTo>
                  <a:lnTo>
                    <a:pt x="121" y="526"/>
                  </a:lnTo>
                  <a:lnTo>
                    <a:pt x="99" y="569"/>
                  </a:lnTo>
                  <a:lnTo>
                    <a:pt x="79" y="614"/>
                  </a:lnTo>
                  <a:lnTo>
                    <a:pt x="61" y="659"/>
                  </a:lnTo>
                  <a:lnTo>
                    <a:pt x="45" y="706"/>
                  </a:lnTo>
                  <a:lnTo>
                    <a:pt x="31" y="753"/>
                  </a:lnTo>
                  <a:lnTo>
                    <a:pt x="20" y="802"/>
                  </a:lnTo>
                  <a:lnTo>
                    <a:pt x="11" y="852"/>
                  </a:lnTo>
                  <a:lnTo>
                    <a:pt x="5" y="902"/>
                  </a:lnTo>
                  <a:lnTo>
                    <a:pt x="1" y="953"/>
                  </a:lnTo>
                  <a:lnTo>
                    <a:pt x="0" y="1004"/>
                  </a:lnTo>
                  <a:lnTo>
                    <a:pt x="0" y="1033"/>
                  </a:lnTo>
                  <a:lnTo>
                    <a:pt x="2" y="1064"/>
                  </a:lnTo>
                  <a:lnTo>
                    <a:pt x="4" y="1096"/>
                  </a:lnTo>
                  <a:lnTo>
                    <a:pt x="7" y="1131"/>
                  </a:lnTo>
                  <a:lnTo>
                    <a:pt x="12" y="1166"/>
                  </a:lnTo>
                  <a:lnTo>
                    <a:pt x="16" y="1202"/>
                  </a:lnTo>
                  <a:lnTo>
                    <a:pt x="22" y="1239"/>
                  </a:lnTo>
                  <a:lnTo>
                    <a:pt x="29" y="1278"/>
                  </a:lnTo>
                  <a:lnTo>
                    <a:pt x="44" y="1358"/>
                  </a:lnTo>
                  <a:lnTo>
                    <a:pt x="61" y="1442"/>
                  </a:lnTo>
                  <a:lnTo>
                    <a:pt x="82" y="1528"/>
                  </a:lnTo>
                  <a:lnTo>
                    <a:pt x="104" y="1617"/>
                  </a:lnTo>
                  <a:lnTo>
                    <a:pt x="128" y="1708"/>
                  </a:lnTo>
                  <a:lnTo>
                    <a:pt x="156" y="1800"/>
                  </a:lnTo>
                  <a:lnTo>
                    <a:pt x="183" y="1892"/>
                  </a:lnTo>
                  <a:lnTo>
                    <a:pt x="212" y="1986"/>
                  </a:lnTo>
                  <a:lnTo>
                    <a:pt x="242" y="2078"/>
                  </a:lnTo>
                  <a:lnTo>
                    <a:pt x="272" y="2168"/>
                  </a:lnTo>
                  <a:lnTo>
                    <a:pt x="303" y="2258"/>
                  </a:lnTo>
                  <a:lnTo>
                    <a:pt x="335" y="2345"/>
                  </a:lnTo>
                  <a:lnTo>
                    <a:pt x="361" y="2414"/>
                  </a:lnTo>
                  <a:lnTo>
                    <a:pt x="388" y="2480"/>
                  </a:lnTo>
                  <a:lnTo>
                    <a:pt x="402" y="2513"/>
                  </a:lnTo>
                  <a:lnTo>
                    <a:pt x="417" y="2545"/>
                  </a:lnTo>
                  <a:lnTo>
                    <a:pt x="431" y="2576"/>
                  </a:lnTo>
                  <a:lnTo>
                    <a:pt x="446" y="2606"/>
                  </a:lnTo>
                  <a:lnTo>
                    <a:pt x="462" y="2636"/>
                  </a:lnTo>
                  <a:lnTo>
                    <a:pt x="478" y="2664"/>
                  </a:lnTo>
                  <a:lnTo>
                    <a:pt x="494" y="2692"/>
                  </a:lnTo>
                  <a:lnTo>
                    <a:pt x="511" y="2719"/>
                  </a:lnTo>
                  <a:lnTo>
                    <a:pt x="530" y="2745"/>
                  </a:lnTo>
                  <a:lnTo>
                    <a:pt x="548" y="2770"/>
                  </a:lnTo>
                  <a:lnTo>
                    <a:pt x="567" y="2795"/>
                  </a:lnTo>
                  <a:lnTo>
                    <a:pt x="586" y="2818"/>
                  </a:lnTo>
                  <a:lnTo>
                    <a:pt x="606" y="2840"/>
                  </a:lnTo>
                  <a:lnTo>
                    <a:pt x="626" y="2860"/>
                  </a:lnTo>
                  <a:lnTo>
                    <a:pt x="648" y="2880"/>
                  </a:lnTo>
                  <a:lnTo>
                    <a:pt x="670" y="2898"/>
                  </a:lnTo>
                  <a:lnTo>
                    <a:pt x="693" y="2916"/>
                  </a:lnTo>
                  <a:lnTo>
                    <a:pt x="717" y="2931"/>
                  </a:lnTo>
                  <a:lnTo>
                    <a:pt x="742" y="2946"/>
                  </a:lnTo>
                  <a:lnTo>
                    <a:pt x="767" y="2959"/>
                  </a:lnTo>
                  <a:lnTo>
                    <a:pt x="793" y="2971"/>
                  </a:lnTo>
                  <a:lnTo>
                    <a:pt x="821" y="2981"/>
                  </a:lnTo>
                  <a:lnTo>
                    <a:pt x="849" y="2990"/>
                  </a:lnTo>
                  <a:lnTo>
                    <a:pt x="878" y="2997"/>
                  </a:lnTo>
                  <a:lnTo>
                    <a:pt x="909" y="3003"/>
                  </a:lnTo>
                  <a:lnTo>
                    <a:pt x="940" y="3007"/>
                  </a:lnTo>
                  <a:lnTo>
                    <a:pt x="972" y="3010"/>
                  </a:lnTo>
                  <a:lnTo>
                    <a:pt x="1005" y="3011"/>
                  </a:lnTo>
                  <a:lnTo>
                    <a:pt x="1041" y="3010"/>
                  </a:lnTo>
                  <a:lnTo>
                    <a:pt x="1075" y="3007"/>
                  </a:lnTo>
                  <a:lnTo>
                    <a:pt x="1109" y="3003"/>
                  </a:lnTo>
                  <a:lnTo>
                    <a:pt x="1141" y="2997"/>
                  </a:lnTo>
                  <a:lnTo>
                    <a:pt x="1172" y="2990"/>
                  </a:lnTo>
                  <a:lnTo>
                    <a:pt x="1201" y="2981"/>
                  </a:lnTo>
                  <a:lnTo>
                    <a:pt x="1229" y="2971"/>
                  </a:lnTo>
                  <a:lnTo>
                    <a:pt x="1256" y="2960"/>
                  </a:lnTo>
                  <a:lnTo>
                    <a:pt x="1281" y="2947"/>
                  </a:lnTo>
                  <a:lnTo>
                    <a:pt x="1307" y="2932"/>
                  </a:lnTo>
                  <a:lnTo>
                    <a:pt x="1331" y="2916"/>
                  </a:lnTo>
                  <a:lnTo>
                    <a:pt x="1354" y="2899"/>
                  </a:lnTo>
                  <a:lnTo>
                    <a:pt x="1375" y="2881"/>
                  </a:lnTo>
                  <a:lnTo>
                    <a:pt x="1396" y="2862"/>
                  </a:lnTo>
                  <a:lnTo>
                    <a:pt x="1416" y="2841"/>
                  </a:lnTo>
                  <a:lnTo>
                    <a:pt x="1436" y="2820"/>
                  </a:lnTo>
                  <a:lnTo>
                    <a:pt x="1454" y="2797"/>
                  </a:lnTo>
                  <a:lnTo>
                    <a:pt x="1472" y="2772"/>
                  </a:lnTo>
                  <a:lnTo>
                    <a:pt x="1489" y="2747"/>
                  </a:lnTo>
                  <a:lnTo>
                    <a:pt x="1507" y="2722"/>
                  </a:lnTo>
                  <a:lnTo>
                    <a:pt x="1523" y="2695"/>
                  </a:lnTo>
                  <a:lnTo>
                    <a:pt x="1538" y="2667"/>
                  </a:lnTo>
                  <a:lnTo>
                    <a:pt x="1554" y="2639"/>
                  </a:lnTo>
                  <a:lnTo>
                    <a:pt x="1568" y="2610"/>
                  </a:lnTo>
                  <a:lnTo>
                    <a:pt x="1582" y="2580"/>
                  </a:lnTo>
                  <a:lnTo>
                    <a:pt x="1596" y="2549"/>
                  </a:lnTo>
                  <a:lnTo>
                    <a:pt x="1610" y="2517"/>
                  </a:lnTo>
                  <a:lnTo>
                    <a:pt x="1623" y="2484"/>
                  </a:lnTo>
                  <a:lnTo>
                    <a:pt x="1649" y="2418"/>
                  </a:lnTo>
                  <a:lnTo>
                    <a:pt x="1675" y="2350"/>
                  </a:lnTo>
                  <a:lnTo>
                    <a:pt x="1708" y="2263"/>
                  </a:lnTo>
                  <a:lnTo>
                    <a:pt x="1739" y="2173"/>
                  </a:lnTo>
                  <a:lnTo>
                    <a:pt x="1769" y="2082"/>
                  </a:lnTo>
                  <a:lnTo>
                    <a:pt x="1799" y="1990"/>
                  </a:lnTo>
                  <a:lnTo>
                    <a:pt x="1828" y="1896"/>
                  </a:lnTo>
                  <a:lnTo>
                    <a:pt x="1856" y="1803"/>
                  </a:lnTo>
                  <a:lnTo>
                    <a:pt x="1883" y="1711"/>
                  </a:lnTo>
                  <a:lnTo>
                    <a:pt x="1907" y="1620"/>
                  </a:lnTo>
                  <a:lnTo>
                    <a:pt x="1929" y="1531"/>
                  </a:lnTo>
                  <a:lnTo>
                    <a:pt x="1949" y="1444"/>
                  </a:lnTo>
                  <a:lnTo>
                    <a:pt x="1967" y="1359"/>
                  </a:lnTo>
                  <a:lnTo>
                    <a:pt x="1982" y="1279"/>
                  </a:lnTo>
                  <a:lnTo>
                    <a:pt x="1988" y="1240"/>
                  </a:lnTo>
                  <a:lnTo>
                    <a:pt x="1994" y="1203"/>
                  </a:lnTo>
                  <a:lnTo>
                    <a:pt x="1998" y="1167"/>
                  </a:lnTo>
                  <a:lnTo>
                    <a:pt x="2003" y="1132"/>
                  </a:lnTo>
                  <a:lnTo>
                    <a:pt x="2006" y="1097"/>
                  </a:lnTo>
                  <a:lnTo>
                    <a:pt x="2008" y="1064"/>
                  </a:lnTo>
                  <a:lnTo>
                    <a:pt x="2009" y="1033"/>
                  </a:lnTo>
                  <a:lnTo>
                    <a:pt x="2010" y="1004"/>
                  </a:lnTo>
                  <a:lnTo>
                    <a:pt x="2009" y="953"/>
                  </a:lnTo>
                  <a:lnTo>
                    <a:pt x="2005" y="902"/>
                  </a:lnTo>
                  <a:lnTo>
                    <a:pt x="1998" y="852"/>
                  </a:lnTo>
                  <a:lnTo>
                    <a:pt x="1990" y="802"/>
                  </a:lnTo>
                  <a:lnTo>
                    <a:pt x="1978" y="753"/>
                  </a:lnTo>
                  <a:lnTo>
                    <a:pt x="1965" y="706"/>
                  </a:lnTo>
                  <a:lnTo>
                    <a:pt x="1949" y="659"/>
                  </a:lnTo>
                  <a:lnTo>
                    <a:pt x="1931" y="614"/>
                  </a:lnTo>
                  <a:lnTo>
                    <a:pt x="1911" y="569"/>
                  </a:lnTo>
                  <a:lnTo>
                    <a:pt x="1889" y="526"/>
                  </a:lnTo>
                  <a:lnTo>
                    <a:pt x="1864" y="484"/>
                  </a:lnTo>
                  <a:lnTo>
                    <a:pt x="1838" y="443"/>
                  </a:lnTo>
                  <a:lnTo>
                    <a:pt x="1810" y="404"/>
                  </a:lnTo>
                  <a:lnTo>
                    <a:pt x="1780" y="366"/>
                  </a:lnTo>
                  <a:lnTo>
                    <a:pt x="1749" y="330"/>
                  </a:lnTo>
                  <a:lnTo>
                    <a:pt x="1716" y="294"/>
                  </a:lnTo>
                  <a:lnTo>
                    <a:pt x="1680" y="261"/>
                  </a:lnTo>
                  <a:lnTo>
                    <a:pt x="1644" y="229"/>
                  </a:lnTo>
                  <a:lnTo>
                    <a:pt x="1606" y="200"/>
                  </a:lnTo>
                  <a:lnTo>
                    <a:pt x="1567" y="172"/>
                  </a:lnTo>
                  <a:lnTo>
                    <a:pt x="1526" y="146"/>
                  </a:lnTo>
                  <a:lnTo>
                    <a:pt x="1484" y="122"/>
                  </a:lnTo>
                  <a:lnTo>
                    <a:pt x="1440" y="100"/>
                  </a:lnTo>
                  <a:lnTo>
                    <a:pt x="1396" y="80"/>
                  </a:lnTo>
                  <a:lnTo>
                    <a:pt x="1351" y="62"/>
                  </a:lnTo>
                  <a:lnTo>
                    <a:pt x="1304" y="46"/>
                  </a:lnTo>
                  <a:lnTo>
                    <a:pt x="1256" y="33"/>
                  </a:lnTo>
                  <a:lnTo>
                    <a:pt x="1207" y="21"/>
                  </a:lnTo>
                  <a:lnTo>
                    <a:pt x="1158" y="11"/>
                  </a:lnTo>
                  <a:lnTo>
                    <a:pt x="1108" y="5"/>
                  </a:lnTo>
                  <a:lnTo>
                    <a:pt x="1056" y="1"/>
                  </a:lnTo>
                  <a:lnTo>
                    <a:pt x="10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31935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 rot="13729727" flipH="1">
            <a:off x="8941587" y="2783455"/>
            <a:ext cx="1050393" cy="1291091"/>
          </a:xfrm>
          <a:custGeom>
            <a:avLst/>
            <a:gdLst>
              <a:gd name="connsiteX0" fmla="*/ 2189952 w 2189952"/>
              <a:gd name="connsiteY0" fmla="*/ 0 h 4364932"/>
              <a:gd name="connsiteX1" fmla="*/ 895660 w 2189952"/>
              <a:gd name="connsiteY1" fmla="*/ 0 h 4364932"/>
              <a:gd name="connsiteX2" fmla="*/ 895657 w 2189952"/>
              <a:gd name="connsiteY2" fmla="*/ 1 h 4364932"/>
              <a:gd name="connsiteX3" fmla="*/ 0 w 2189952"/>
              <a:gd name="connsiteY3" fmla="*/ 1 h 4364932"/>
              <a:gd name="connsiteX4" fmla="*/ 258920 w 2189952"/>
              <a:gd name="connsiteY4" fmla="*/ 2182467 h 4364932"/>
              <a:gd name="connsiteX5" fmla="*/ 0 w 2189952"/>
              <a:gd name="connsiteY5" fmla="*/ 4364932 h 4364932"/>
              <a:gd name="connsiteX6" fmla="*/ 1294293 w 2189952"/>
              <a:gd name="connsiteY6" fmla="*/ 4364932 h 4364932"/>
              <a:gd name="connsiteX7" fmla="*/ 1294295 w 2189952"/>
              <a:gd name="connsiteY7" fmla="*/ 4364931 h 4364932"/>
              <a:gd name="connsiteX8" fmla="*/ 2189952 w 2189952"/>
              <a:gd name="connsiteY8" fmla="*/ 4364931 h 4364932"/>
              <a:gd name="connsiteX9" fmla="*/ 1931032 w 2189952"/>
              <a:gd name="connsiteY9" fmla="*/ 2182466 h 4364932"/>
              <a:gd name="connsiteX10" fmla="*/ 2189952 w 2189952"/>
              <a:gd name="connsiteY10" fmla="*/ 0 h 43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952" h="4364932">
                <a:moveTo>
                  <a:pt x="2189952" y="0"/>
                </a:moveTo>
                <a:lnTo>
                  <a:pt x="895660" y="0"/>
                </a:lnTo>
                <a:lnTo>
                  <a:pt x="895657" y="1"/>
                </a:lnTo>
                <a:lnTo>
                  <a:pt x="0" y="1"/>
                </a:lnTo>
                <a:cubicBezTo>
                  <a:pt x="143051" y="1"/>
                  <a:pt x="258920" y="977309"/>
                  <a:pt x="258920" y="2182467"/>
                </a:cubicBezTo>
                <a:cubicBezTo>
                  <a:pt x="258920" y="3387624"/>
                  <a:pt x="143051" y="4364932"/>
                  <a:pt x="0" y="4364932"/>
                </a:cubicBezTo>
                <a:lnTo>
                  <a:pt x="1294293" y="4364932"/>
                </a:lnTo>
                <a:lnTo>
                  <a:pt x="1294295" y="4364931"/>
                </a:lnTo>
                <a:lnTo>
                  <a:pt x="2189952" y="4364931"/>
                </a:lnTo>
                <a:cubicBezTo>
                  <a:pt x="2046901" y="4364931"/>
                  <a:pt x="1931032" y="3387623"/>
                  <a:pt x="1931032" y="2182466"/>
                </a:cubicBezTo>
                <a:cubicBezTo>
                  <a:pt x="1931032" y="977308"/>
                  <a:pt x="2046901" y="0"/>
                  <a:pt x="21899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reeform 25"/>
          <p:cNvSpPr/>
          <p:nvPr/>
        </p:nvSpPr>
        <p:spPr>
          <a:xfrm rot="17982497" flipH="1">
            <a:off x="7561615" y="3019870"/>
            <a:ext cx="1050393" cy="913170"/>
          </a:xfrm>
          <a:custGeom>
            <a:avLst/>
            <a:gdLst>
              <a:gd name="connsiteX0" fmla="*/ 2189952 w 2189952"/>
              <a:gd name="connsiteY0" fmla="*/ 0 h 4364932"/>
              <a:gd name="connsiteX1" fmla="*/ 895660 w 2189952"/>
              <a:gd name="connsiteY1" fmla="*/ 0 h 4364932"/>
              <a:gd name="connsiteX2" fmla="*/ 895657 w 2189952"/>
              <a:gd name="connsiteY2" fmla="*/ 1 h 4364932"/>
              <a:gd name="connsiteX3" fmla="*/ 0 w 2189952"/>
              <a:gd name="connsiteY3" fmla="*/ 1 h 4364932"/>
              <a:gd name="connsiteX4" fmla="*/ 258920 w 2189952"/>
              <a:gd name="connsiteY4" fmla="*/ 2182467 h 4364932"/>
              <a:gd name="connsiteX5" fmla="*/ 0 w 2189952"/>
              <a:gd name="connsiteY5" fmla="*/ 4364932 h 4364932"/>
              <a:gd name="connsiteX6" fmla="*/ 1294293 w 2189952"/>
              <a:gd name="connsiteY6" fmla="*/ 4364932 h 4364932"/>
              <a:gd name="connsiteX7" fmla="*/ 1294295 w 2189952"/>
              <a:gd name="connsiteY7" fmla="*/ 4364931 h 4364932"/>
              <a:gd name="connsiteX8" fmla="*/ 2189952 w 2189952"/>
              <a:gd name="connsiteY8" fmla="*/ 4364931 h 4364932"/>
              <a:gd name="connsiteX9" fmla="*/ 1931032 w 2189952"/>
              <a:gd name="connsiteY9" fmla="*/ 2182466 h 4364932"/>
              <a:gd name="connsiteX10" fmla="*/ 2189952 w 2189952"/>
              <a:gd name="connsiteY10" fmla="*/ 0 h 43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952" h="4364932">
                <a:moveTo>
                  <a:pt x="2189952" y="0"/>
                </a:moveTo>
                <a:lnTo>
                  <a:pt x="895660" y="0"/>
                </a:lnTo>
                <a:lnTo>
                  <a:pt x="895657" y="1"/>
                </a:lnTo>
                <a:lnTo>
                  <a:pt x="0" y="1"/>
                </a:lnTo>
                <a:cubicBezTo>
                  <a:pt x="143051" y="1"/>
                  <a:pt x="258920" y="977309"/>
                  <a:pt x="258920" y="2182467"/>
                </a:cubicBezTo>
                <a:cubicBezTo>
                  <a:pt x="258920" y="3387624"/>
                  <a:pt x="143051" y="4364932"/>
                  <a:pt x="0" y="4364932"/>
                </a:cubicBezTo>
                <a:lnTo>
                  <a:pt x="1294293" y="4364932"/>
                </a:lnTo>
                <a:lnTo>
                  <a:pt x="1294295" y="4364931"/>
                </a:lnTo>
                <a:lnTo>
                  <a:pt x="2189952" y="4364931"/>
                </a:lnTo>
                <a:cubicBezTo>
                  <a:pt x="2046901" y="4364931"/>
                  <a:pt x="1931032" y="3387623"/>
                  <a:pt x="1931032" y="2182466"/>
                </a:cubicBezTo>
                <a:cubicBezTo>
                  <a:pt x="1931032" y="977308"/>
                  <a:pt x="2046901" y="0"/>
                  <a:pt x="21899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24"/>
          <p:cNvSpPr/>
          <p:nvPr/>
        </p:nvSpPr>
        <p:spPr>
          <a:xfrm rot="14120738" flipH="1">
            <a:off x="5589030" y="2891515"/>
            <a:ext cx="1443430" cy="1110202"/>
          </a:xfrm>
          <a:custGeom>
            <a:avLst/>
            <a:gdLst>
              <a:gd name="connsiteX0" fmla="*/ 2189952 w 2189952"/>
              <a:gd name="connsiteY0" fmla="*/ 0 h 4364932"/>
              <a:gd name="connsiteX1" fmla="*/ 895660 w 2189952"/>
              <a:gd name="connsiteY1" fmla="*/ 0 h 4364932"/>
              <a:gd name="connsiteX2" fmla="*/ 895657 w 2189952"/>
              <a:gd name="connsiteY2" fmla="*/ 1 h 4364932"/>
              <a:gd name="connsiteX3" fmla="*/ 0 w 2189952"/>
              <a:gd name="connsiteY3" fmla="*/ 1 h 4364932"/>
              <a:gd name="connsiteX4" fmla="*/ 258920 w 2189952"/>
              <a:gd name="connsiteY4" fmla="*/ 2182467 h 4364932"/>
              <a:gd name="connsiteX5" fmla="*/ 0 w 2189952"/>
              <a:gd name="connsiteY5" fmla="*/ 4364932 h 4364932"/>
              <a:gd name="connsiteX6" fmla="*/ 1294293 w 2189952"/>
              <a:gd name="connsiteY6" fmla="*/ 4364932 h 4364932"/>
              <a:gd name="connsiteX7" fmla="*/ 1294295 w 2189952"/>
              <a:gd name="connsiteY7" fmla="*/ 4364931 h 4364932"/>
              <a:gd name="connsiteX8" fmla="*/ 2189952 w 2189952"/>
              <a:gd name="connsiteY8" fmla="*/ 4364931 h 4364932"/>
              <a:gd name="connsiteX9" fmla="*/ 1931032 w 2189952"/>
              <a:gd name="connsiteY9" fmla="*/ 2182466 h 4364932"/>
              <a:gd name="connsiteX10" fmla="*/ 2189952 w 2189952"/>
              <a:gd name="connsiteY10" fmla="*/ 0 h 43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952" h="4364932">
                <a:moveTo>
                  <a:pt x="2189952" y="0"/>
                </a:moveTo>
                <a:lnTo>
                  <a:pt x="895660" y="0"/>
                </a:lnTo>
                <a:lnTo>
                  <a:pt x="895657" y="1"/>
                </a:lnTo>
                <a:lnTo>
                  <a:pt x="0" y="1"/>
                </a:lnTo>
                <a:cubicBezTo>
                  <a:pt x="143051" y="1"/>
                  <a:pt x="258920" y="977309"/>
                  <a:pt x="258920" y="2182467"/>
                </a:cubicBezTo>
                <a:cubicBezTo>
                  <a:pt x="258920" y="3387624"/>
                  <a:pt x="143051" y="4364932"/>
                  <a:pt x="0" y="4364932"/>
                </a:cubicBezTo>
                <a:lnTo>
                  <a:pt x="1294293" y="4364932"/>
                </a:lnTo>
                <a:lnTo>
                  <a:pt x="1294295" y="4364931"/>
                </a:lnTo>
                <a:lnTo>
                  <a:pt x="2189952" y="4364931"/>
                </a:lnTo>
                <a:cubicBezTo>
                  <a:pt x="2046901" y="4364931"/>
                  <a:pt x="1931032" y="3387623"/>
                  <a:pt x="1931032" y="2182466"/>
                </a:cubicBezTo>
                <a:cubicBezTo>
                  <a:pt x="1931032" y="977308"/>
                  <a:pt x="2046901" y="0"/>
                  <a:pt x="218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reeform 23"/>
          <p:cNvSpPr/>
          <p:nvPr/>
        </p:nvSpPr>
        <p:spPr>
          <a:xfrm rot="18694532" flipH="1">
            <a:off x="3171533" y="2771470"/>
            <a:ext cx="1443430" cy="1110202"/>
          </a:xfrm>
          <a:custGeom>
            <a:avLst/>
            <a:gdLst>
              <a:gd name="connsiteX0" fmla="*/ 2189952 w 2189952"/>
              <a:gd name="connsiteY0" fmla="*/ 0 h 4364932"/>
              <a:gd name="connsiteX1" fmla="*/ 895660 w 2189952"/>
              <a:gd name="connsiteY1" fmla="*/ 0 h 4364932"/>
              <a:gd name="connsiteX2" fmla="*/ 895657 w 2189952"/>
              <a:gd name="connsiteY2" fmla="*/ 1 h 4364932"/>
              <a:gd name="connsiteX3" fmla="*/ 0 w 2189952"/>
              <a:gd name="connsiteY3" fmla="*/ 1 h 4364932"/>
              <a:gd name="connsiteX4" fmla="*/ 258920 w 2189952"/>
              <a:gd name="connsiteY4" fmla="*/ 2182467 h 4364932"/>
              <a:gd name="connsiteX5" fmla="*/ 0 w 2189952"/>
              <a:gd name="connsiteY5" fmla="*/ 4364932 h 4364932"/>
              <a:gd name="connsiteX6" fmla="*/ 1294293 w 2189952"/>
              <a:gd name="connsiteY6" fmla="*/ 4364932 h 4364932"/>
              <a:gd name="connsiteX7" fmla="*/ 1294295 w 2189952"/>
              <a:gd name="connsiteY7" fmla="*/ 4364931 h 4364932"/>
              <a:gd name="connsiteX8" fmla="*/ 2189952 w 2189952"/>
              <a:gd name="connsiteY8" fmla="*/ 4364931 h 4364932"/>
              <a:gd name="connsiteX9" fmla="*/ 1931032 w 2189952"/>
              <a:gd name="connsiteY9" fmla="*/ 2182466 h 4364932"/>
              <a:gd name="connsiteX10" fmla="*/ 2189952 w 2189952"/>
              <a:gd name="connsiteY10" fmla="*/ 0 h 43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952" h="4364932">
                <a:moveTo>
                  <a:pt x="2189952" y="0"/>
                </a:moveTo>
                <a:lnTo>
                  <a:pt x="895660" y="0"/>
                </a:lnTo>
                <a:lnTo>
                  <a:pt x="895657" y="1"/>
                </a:lnTo>
                <a:lnTo>
                  <a:pt x="0" y="1"/>
                </a:lnTo>
                <a:cubicBezTo>
                  <a:pt x="143051" y="1"/>
                  <a:pt x="258920" y="977309"/>
                  <a:pt x="258920" y="2182467"/>
                </a:cubicBezTo>
                <a:cubicBezTo>
                  <a:pt x="258920" y="3387624"/>
                  <a:pt x="143051" y="4364932"/>
                  <a:pt x="0" y="4364932"/>
                </a:cubicBezTo>
                <a:lnTo>
                  <a:pt x="1294293" y="4364932"/>
                </a:lnTo>
                <a:lnTo>
                  <a:pt x="1294295" y="4364931"/>
                </a:lnTo>
                <a:lnTo>
                  <a:pt x="2189952" y="4364931"/>
                </a:lnTo>
                <a:cubicBezTo>
                  <a:pt x="2046901" y="4364931"/>
                  <a:pt x="1931032" y="3387623"/>
                  <a:pt x="1931032" y="2182466"/>
                </a:cubicBezTo>
                <a:cubicBezTo>
                  <a:pt x="1931032" y="977308"/>
                  <a:pt x="2046901" y="0"/>
                  <a:pt x="21899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reeform 22"/>
          <p:cNvSpPr/>
          <p:nvPr/>
        </p:nvSpPr>
        <p:spPr>
          <a:xfrm rot="2459028" flipH="1">
            <a:off x="1964251" y="2871969"/>
            <a:ext cx="1147251" cy="909208"/>
          </a:xfrm>
          <a:custGeom>
            <a:avLst/>
            <a:gdLst>
              <a:gd name="connsiteX0" fmla="*/ 2189952 w 2189952"/>
              <a:gd name="connsiteY0" fmla="*/ 0 h 4364932"/>
              <a:gd name="connsiteX1" fmla="*/ 895660 w 2189952"/>
              <a:gd name="connsiteY1" fmla="*/ 0 h 4364932"/>
              <a:gd name="connsiteX2" fmla="*/ 895657 w 2189952"/>
              <a:gd name="connsiteY2" fmla="*/ 1 h 4364932"/>
              <a:gd name="connsiteX3" fmla="*/ 0 w 2189952"/>
              <a:gd name="connsiteY3" fmla="*/ 1 h 4364932"/>
              <a:gd name="connsiteX4" fmla="*/ 258920 w 2189952"/>
              <a:gd name="connsiteY4" fmla="*/ 2182467 h 4364932"/>
              <a:gd name="connsiteX5" fmla="*/ 0 w 2189952"/>
              <a:gd name="connsiteY5" fmla="*/ 4364932 h 4364932"/>
              <a:gd name="connsiteX6" fmla="*/ 1294293 w 2189952"/>
              <a:gd name="connsiteY6" fmla="*/ 4364932 h 4364932"/>
              <a:gd name="connsiteX7" fmla="*/ 1294295 w 2189952"/>
              <a:gd name="connsiteY7" fmla="*/ 4364931 h 4364932"/>
              <a:gd name="connsiteX8" fmla="*/ 2189952 w 2189952"/>
              <a:gd name="connsiteY8" fmla="*/ 4364931 h 4364932"/>
              <a:gd name="connsiteX9" fmla="*/ 1931032 w 2189952"/>
              <a:gd name="connsiteY9" fmla="*/ 2182466 h 4364932"/>
              <a:gd name="connsiteX10" fmla="*/ 2189952 w 2189952"/>
              <a:gd name="connsiteY10" fmla="*/ 0 h 43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952" h="4364932">
                <a:moveTo>
                  <a:pt x="2189952" y="0"/>
                </a:moveTo>
                <a:lnTo>
                  <a:pt x="895660" y="0"/>
                </a:lnTo>
                <a:lnTo>
                  <a:pt x="895657" y="1"/>
                </a:lnTo>
                <a:lnTo>
                  <a:pt x="0" y="1"/>
                </a:lnTo>
                <a:cubicBezTo>
                  <a:pt x="143051" y="1"/>
                  <a:pt x="258920" y="977309"/>
                  <a:pt x="258920" y="2182467"/>
                </a:cubicBezTo>
                <a:cubicBezTo>
                  <a:pt x="258920" y="3387624"/>
                  <a:pt x="143051" y="4364932"/>
                  <a:pt x="0" y="4364932"/>
                </a:cubicBezTo>
                <a:lnTo>
                  <a:pt x="1294293" y="4364932"/>
                </a:lnTo>
                <a:lnTo>
                  <a:pt x="1294295" y="4364931"/>
                </a:lnTo>
                <a:lnTo>
                  <a:pt x="2189952" y="4364931"/>
                </a:lnTo>
                <a:cubicBezTo>
                  <a:pt x="2046901" y="4364931"/>
                  <a:pt x="1931032" y="3387623"/>
                  <a:pt x="1931032" y="2182466"/>
                </a:cubicBezTo>
                <a:cubicBezTo>
                  <a:pt x="1931032" y="977308"/>
                  <a:pt x="2046901" y="0"/>
                  <a:pt x="21899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9" name="Group 38"/>
          <p:cNvGrpSpPr/>
          <p:nvPr/>
        </p:nvGrpSpPr>
        <p:grpSpPr>
          <a:xfrm>
            <a:off x="1163468" y="3265788"/>
            <a:ext cx="1486810" cy="1762229"/>
            <a:chOff x="1111427" y="3420703"/>
            <a:chExt cx="1486810" cy="1762229"/>
          </a:xfrm>
        </p:grpSpPr>
        <p:sp>
          <p:nvSpPr>
            <p:cNvPr id="38" name="Freeform 37"/>
            <p:cNvSpPr/>
            <p:nvPr/>
          </p:nvSpPr>
          <p:spPr>
            <a:xfrm>
              <a:off x="1111427" y="3420703"/>
              <a:ext cx="1486810" cy="1762229"/>
            </a:xfrm>
            <a:custGeom>
              <a:avLst/>
              <a:gdLst>
                <a:gd name="connsiteX0" fmla="*/ 743405 w 1486810"/>
                <a:gd name="connsiteY0" fmla="*/ 0 h 1762229"/>
                <a:gd name="connsiteX1" fmla="*/ 1486810 w 1486810"/>
                <a:gd name="connsiteY1" fmla="*/ 743405 h 1762229"/>
                <a:gd name="connsiteX2" fmla="*/ 1032772 w 1486810"/>
                <a:gd name="connsiteY2" fmla="*/ 1428390 h 1762229"/>
                <a:gd name="connsiteX3" fmla="*/ 893466 w 1486810"/>
                <a:gd name="connsiteY3" fmla="*/ 1471633 h 1762229"/>
                <a:gd name="connsiteX4" fmla="*/ 761258 w 1486810"/>
                <a:gd name="connsiteY4" fmla="*/ 1762229 h 1762229"/>
                <a:gd name="connsiteX5" fmla="*/ 630791 w 1486810"/>
                <a:gd name="connsiteY5" fmla="*/ 1475458 h 1762229"/>
                <a:gd name="connsiteX6" fmla="*/ 593583 w 1486810"/>
                <a:gd name="connsiteY6" fmla="*/ 1471707 h 1762229"/>
                <a:gd name="connsiteX7" fmla="*/ 0 w 1486810"/>
                <a:gd name="connsiteY7" fmla="*/ 743405 h 1762229"/>
                <a:gd name="connsiteX8" fmla="*/ 743405 w 1486810"/>
                <a:gd name="connsiteY8" fmla="*/ 0 h 176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6810" h="1762229">
                  <a:moveTo>
                    <a:pt x="743405" y="0"/>
                  </a:moveTo>
                  <a:cubicBezTo>
                    <a:pt x="1153976" y="0"/>
                    <a:pt x="1486810" y="332834"/>
                    <a:pt x="1486810" y="743405"/>
                  </a:cubicBezTo>
                  <a:cubicBezTo>
                    <a:pt x="1486810" y="1051334"/>
                    <a:pt x="1299591" y="1315535"/>
                    <a:pt x="1032772" y="1428390"/>
                  </a:cubicBezTo>
                  <a:lnTo>
                    <a:pt x="893466" y="1471633"/>
                  </a:lnTo>
                  <a:lnTo>
                    <a:pt x="761258" y="1762229"/>
                  </a:lnTo>
                  <a:lnTo>
                    <a:pt x="630791" y="1475458"/>
                  </a:lnTo>
                  <a:lnTo>
                    <a:pt x="593583" y="1471707"/>
                  </a:lnTo>
                  <a:cubicBezTo>
                    <a:pt x="254826" y="1402387"/>
                    <a:pt x="0" y="1102655"/>
                    <a:pt x="0" y="743405"/>
                  </a:cubicBezTo>
                  <a:cubicBezTo>
                    <a:pt x="0" y="332834"/>
                    <a:pt x="332834" y="0"/>
                    <a:pt x="74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Oval 2"/>
            <p:cNvSpPr/>
            <p:nvPr/>
          </p:nvSpPr>
          <p:spPr>
            <a:xfrm>
              <a:off x="1292256" y="3601531"/>
              <a:ext cx="1125152" cy="1125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2" name="Group 41"/>
          <p:cNvGrpSpPr/>
          <p:nvPr/>
        </p:nvGrpSpPr>
        <p:grpSpPr>
          <a:xfrm rot="20716196">
            <a:off x="2173235" y="1760985"/>
            <a:ext cx="1848924" cy="1785802"/>
            <a:chOff x="2093156" y="1912878"/>
            <a:chExt cx="1848924" cy="1785802"/>
          </a:xfrm>
        </p:grpSpPr>
        <p:sp>
          <p:nvSpPr>
            <p:cNvPr id="41" name="Freeform 40"/>
            <p:cNvSpPr/>
            <p:nvPr/>
          </p:nvSpPr>
          <p:spPr>
            <a:xfrm>
              <a:off x="2093156" y="1912878"/>
              <a:ext cx="1848924" cy="1785802"/>
            </a:xfrm>
            <a:custGeom>
              <a:avLst/>
              <a:gdLst>
                <a:gd name="connsiteX0" fmla="*/ 956023 w 1848924"/>
                <a:gd name="connsiteY0" fmla="*/ 0 h 1785802"/>
                <a:gd name="connsiteX1" fmla="*/ 1848924 w 1848924"/>
                <a:gd name="connsiteY1" fmla="*/ 892901 h 1785802"/>
                <a:gd name="connsiteX2" fmla="*/ 956023 w 1848924"/>
                <a:gd name="connsiteY2" fmla="*/ 1785802 h 1785802"/>
                <a:gd name="connsiteX3" fmla="*/ 63122 w 1848924"/>
                <a:gd name="connsiteY3" fmla="*/ 892901 h 1785802"/>
                <a:gd name="connsiteX4" fmla="*/ 133291 w 1848924"/>
                <a:gd name="connsiteY4" fmla="*/ 545344 h 1785802"/>
                <a:gd name="connsiteX5" fmla="*/ 161201 w 1848924"/>
                <a:gd name="connsiteY5" fmla="*/ 493922 h 1785802"/>
                <a:gd name="connsiteX6" fmla="*/ 0 w 1848924"/>
                <a:gd name="connsiteY6" fmla="*/ 147086 h 1785802"/>
                <a:gd name="connsiteX7" fmla="*/ 342999 w 1848924"/>
                <a:gd name="connsiteY7" fmla="*/ 246383 h 1785802"/>
                <a:gd name="connsiteX8" fmla="*/ 456794 w 1848924"/>
                <a:gd name="connsiteY8" fmla="*/ 152493 h 1785802"/>
                <a:gd name="connsiteX9" fmla="*/ 956023 w 1848924"/>
                <a:gd name="connsiteY9" fmla="*/ 0 h 17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8924" h="1785802">
                  <a:moveTo>
                    <a:pt x="956023" y="0"/>
                  </a:moveTo>
                  <a:cubicBezTo>
                    <a:pt x="1449159" y="0"/>
                    <a:pt x="1848924" y="399765"/>
                    <a:pt x="1848924" y="892901"/>
                  </a:cubicBezTo>
                  <a:cubicBezTo>
                    <a:pt x="1848924" y="1386037"/>
                    <a:pt x="1449159" y="1785802"/>
                    <a:pt x="956023" y="1785802"/>
                  </a:cubicBezTo>
                  <a:cubicBezTo>
                    <a:pt x="462887" y="1785802"/>
                    <a:pt x="63122" y="1386037"/>
                    <a:pt x="63122" y="892901"/>
                  </a:cubicBezTo>
                  <a:cubicBezTo>
                    <a:pt x="63122" y="769617"/>
                    <a:pt x="88107" y="652169"/>
                    <a:pt x="133291" y="545344"/>
                  </a:cubicBezTo>
                  <a:lnTo>
                    <a:pt x="161201" y="493922"/>
                  </a:lnTo>
                  <a:lnTo>
                    <a:pt x="0" y="147086"/>
                  </a:lnTo>
                  <a:lnTo>
                    <a:pt x="342999" y="246383"/>
                  </a:lnTo>
                  <a:lnTo>
                    <a:pt x="456794" y="152493"/>
                  </a:lnTo>
                  <a:cubicBezTo>
                    <a:pt x="599301" y="56217"/>
                    <a:pt x="771097" y="0"/>
                    <a:pt x="95602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2373471" y="2130071"/>
              <a:ext cx="1351416" cy="1351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42878" y="2834276"/>
            <a:ext cx="2667868" cy="2932942"/>
            <a:chOff x="3590837" y="2989191"/>
            <a:chExt cx="2667868" cy="2932942"/>
          </a:xfrm>
        </p:grpSpPr>
        <p:sp>
          <p:nvSpPr>
            <p:cNvPr id="44" name="Freeform 43"/>
            <p:cNvSpPr/>
            <p:nvPr/>
          </p:nvSpPr>
          <p:spPr>
            <a:xfrm>
              <a:off x="3590837" y="2989191"/>
              <a:ext cx="2667868" cy="2932942"/>
            </a:xfrm>
            <a:custGeom>
              <a:avLst/>
              <a:gdLst>
                <a:gd name="connsiteX0" fmla="*/ 1333934 w 2667868"/>
                <a:gd name="connsiteY0" fmla="*/ 0 h 2932942"/>
                <a:gd name="connsiteX1" fmla="*/ 2667868 w 2667868"/>
                <a:gd name="connsiteY1" fmla="*/ 1333934 h 2932942"/>
                <a:gd name="connsiteX2" fmla="*/ 1470321 w 2667868"/>
                <a:gd name="connsiteY2" fmla="*/ 2660981 h 2932942"/>
                <a:gd name="connsiteX3" fmla="*/ 1469077 w 2667868"/>
                <a:gd name="connsiteY3" fmla="*/ 2661044 h 2932942"/>
                <a:gd name="connsiteX4" fmla="*/ 1345376 w 2667868"/>
                <a:gd name="connsiteY4" fmla="*/ 2932942 h 2932942"/>
                <a:gd name="connsiteX5" fmla="*/ 1222214 w 2667868"/>
                <a:gd name="connsiteY5" fmla="*/ 2662227 h 2932942"/>
                <a:gd name="connsiteX6" fmla="*/ 1197547 w 2667868"/>
                <a:gd name="connsiteY6" fmla="*/ 2660981 h 2932942"/>
                <a:gd name="connsiteX7" fmla="*/ 0 w 2667868"/>
                <a:gd name="connsiteY7" fmla="*/ 1333934 h 2932942"/>
                <a:gd name="connsiteX8" fmla="*/ 1333934 w 2667868"/>
                <a:gd name="connsiteY8" fmla="*/ 0 h 293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868" h="2932942">
                  <a:moveTo>
                    <a:pt x="1333934" y="0"/>
                  </a:moveTo>
                  <a:cubicBezTo>
                    <a:pt x="2070645" y="0"/>
                    <a:pt x="2667868" y="597223"/>
                    <a:pt x="2667868" y="1333934"/>
                  </a:cubicBezTo>
                  <a:cubicBezTo>
                    <a:pt x="2667868" y="2024601"/>
                    <a:pt x="2142965" y="2592671"/>
                    <a:pt x="1470321" y="2660981"/>
                  </a:cubicBezTo>
                  <a:lnTo>
                    <a:pt x="1469077" y="2661044"/>
                  </a:lnTo>
                  <a:lnTo>
                    <a:pt x="1345376" y="2932942"/>
                  </a:lnTo>
                  <a:lnTo>
                    <a:pt x="1222214" y="2662227"/>
                  </a:lnTo>
                  <a:lnTo>
                    <a:pt x="1197547" y="2660981"/>
                  </a:lnTo>
                  <a:cubicBezTo>
                    <a:pt x="524903" y="2592671"/>
                    <a:pt x="0" y="2024601"/>
                    <a:pt x="0" y="1333934"/>
                  </a:cubicBezTo>
                  <a:cubicBezTo>
                    <a:pt x="0" y="597223"/>
                    <a:pt x="597223" y="0"/>
                    <a:pt x="133393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3915308" y="3313662"/>
              <a:ext cx="2018926" cy="2018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40911" y="1834242"/>
            <a:ext cx="2073688" cy="2119522"/>
            <a:chOff x="6140911" y="1834242"/>
            <a:chExt cx="2073688" cy="2119522"/>
          </a:xfrm>
        </p:grpSpPr>
        <p:sp>
          <p:nvSpPr>
            <p:cNvPr id="47" name="Freeform 46"/>
            <p:cNvSpPr/>
            <p:nvPr/>
          </p:nvSpPr>
          <p:spPr>
            <a:xfrm>
              <a:off x="6140911" y="1834242"/>
              <a:ext cx="2073688" cy="2119522"/>
            </a:xfrm>
            <a:custGeom>
              <a:avLst/>
              <a:gdLst>
                <a:gd name="connsiteX0" fmla="*/ 1863600 w 2073688"/>
                <a:gd name="connsiteY0" fmla="*/ 0 h 2119522"/>
                <a:gd name="connsiteX1" fmla="*/ 1735899 w 2073688"/>
                <a:gd name="connsiteY1" fmla="*/ 318523 h 2119522"/>
                <a:gd name="connsiteX2" fmla="*/ 1770004 w 2073688"/>
                <a:gd name="connsiteY2" fmla="*/ 349519 h 2119522"/>
                <a:gd name="connsiteX3" fmla="*/ 2073688 w 2073688"/>
                <a:gd name="connsiteY3" fmla="*/ 1082678 h 2119522"/>
                <a:gd name="connsiteX4" fmla="*/ 1036844 w 2073688"/>
                <a:gd name="connsiteY4" fmla="*/ 2119522 h 2119522"/>
                <a:gd name="connsiteX5" fmla="*/ 0 w 2073688"/>
                <a:gd name="connsiteY5" fmla="*/ 1082678 h 2119522"/>
                <a:gd name="connsiteX6" fmla="*/ 1036844 w 2073688"/>
                <a:gd name="connsiteY6" fmla="*/ 45834 h 2119522"/>
                <a:gd name="connsiteX7" fmla="*/ 1440431 w 2073688"/>
                <a:gd name="connsiteY7" fmla="*/ 127314 h 2119522"/>
                <a:gd name="connsiteX8" fmla="*/ 1464839 w 2073688"/>
                <a:gd name="connsiteY8" fmla="*/ 139073 h 211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88" h="2119522">
                  <a:moveTo>
                    <a:pt x="1863600" y="0"/>
                  </a:moveTo>
                  <a:lnTo>
                    <a:pt x="1735899" y="318523"/>
                  </a:lnTo>
                  <a:lnTo>
                    <a:pt x="1770004" y="349519"/>
                  </a:lnTo>
                  <a:cubicBezTo>
                    <a:pt x="1957636" y="537151"/>
                    <a:pt x="2073688" y="796362"/>
                    <a:pt x="2073688" y="1082678"/>
                  </a:cubicBezTo>
                  <a:cubicBezTo>
                    <a:pt x="2073688" y="1655311"/>
                    <a:pt x="1609477" y="2119522"/>
                    <a:pt x="1036844" y="2119522"/>
                  </a:cubicBezTo>
                  <a:cubicBezTo>
                    <a:pt x="464211" y="2119522"/>
                    <a:pt x="0" y="1655311"/>
                    <a:pt x="0" y="1082678"/>
                  </a:cubicBezTo>
                  <a:cubicBezTo>
                    <a:pt x="0" y="510045"/>
                    <a:pt x="464211" y="45834"/>
                    <a:pt x="1036844" y="45834"/>
                  </a:cubicBezTo>
                  <a:cubicBezTo>
                    <a:pt x="1180003" y="45834"/>
                    <a:pt x="1316384" y="74847"/>
                    <a:pt x="1440431" y="127314"/>
                  </a:cubicBezTo>
                  <a:lnTo>
                    <a:pt x="1464839" y="13907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6393117" y="2132282"/>
              <a:ext cx="1569277" cy="15692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104700" y="3158746"/>
            <a:ext cx="1486810" cy="1806270"/>
            <a:chOff x="8104700" y="3158746"/>
            <a:chExt cx="1486810" cy="1806270"/>
          </a:xfrm>
        </p:grpSpPr>
        <p:sp>
          <p:nvSpPr>
            <p:cNvPr id="50" name="Freeform 49"/>
            <p:cNvSpPr/>
            <p:nvPr/>
          </p:nvSpPr>
          <p:spPr>
            <a:xfrm>
              <a:off x="8104700" y="3158746"/>
              <a:ext cx="1486810" cy="1806270"/>
            </a:xfrm>
            <a:custGeom>
              <a:avLst/>
              <a:gdLst>
                <a:gd name="connsiteX0" fmla="*/ 743405 w 1486810"/>
                <a:gd name="connsiteY0" fmla="*/ 0 h 1806270"/>
                <a:gd name="connsiteX1" fmla="*/ 1486810 w 1486810"/>
                <a:gd name="connsiteY1" fmla="*/ 743405 h 1806270"/>
                <a:gd name="connsiteX2" fmla="*/ 1032772 w 1486810"/>
                <a:gd name="connsiteY2" fmla="*/ 1428390 h 1806270"/>
                <a:gd name="connsiteX3" fmla="*/ 896006 w 1486810"/>
                <a:gd name="connsiteY3" fmla="*/ 1470844 h 1806270"/>
                <a:gd name="connsiteX4" fmla="*/ 743403 w 1486810"/>
                <a:gd name="connsiteY4" fmla="*/ 1806270 h 1806270"/>
                <a:gd name="connsiteX5" fmla="*/ 590800 w 1486810"/>
                <a:gd name="connsiteY5" fmla="*/ 1470843 h 1806270"/>
                <a:gd name="connsiteX6" fmla="*/ 454038 w 1486810"/>
                <a:gd name="connsiteY6" fmla="*/ 1428390 h 1806270"/>
                <a:gd name="connsiteX7" fmla="*/ 0 w 1486810"/>
                <a:gd name="connsiteY7" fmla="*/ 743405 h 1806270"/>
                <a:gd name="connsiteX8" fmla="*/ 743405 w 1486810"/>
                <a:gd name="connsiteY8" fmla="*/ 0 h 180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6810" h="1806270">
                  <a:moveTo>
                    <a:pt x="743405" y="0"/>
                  </a:moveTo>
                  <a:cubicBezTo>
                    <a:pt x="1153976" y="0"/>
                    <a:pt x="1486810" y="332834"/>
                    <a:pt x="1486810" y="743405"/>
                  </a:cubicBezTo>
                  <a:cubicBezTo>
                    <a:pt x="1486810" y="1051334"/>
                    <a:pt x="1299591" y="1315535"/>
                    <a:pt x="1032772" y="1428390"/>
                  </a:cubicBezTo>
                  <a:lnTo>
                    <a:pt x="896006" y="1470844"/>
                  </a:lnTo>
                  <a:lnTo>
                    <a:pt x="743403" y="1806270"/>
                  </a:lnTo>
                  <a:lnTo>
                    <a:pt x="590800" y="1470843"/>
                  </a:lnTo>
                  <a:lnTo>
                    <a:pt x="454038" y="1428390"/>
                  </a:lnTo>
                  <a:cubicBezTo>
                    <a:pt x="187219" y="1315535"/>
                    <a:pt x="0" y="1051334"/>
                    <a:pt x="0" y="743405"/>
                  </a:cubicBezTo>
                  <a:cubicBezTo>
                    <a:pt x="0" y="332834"/>
                    <a:pt x="332834" y="0"/>
                    <a:pt x="74340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8285529" y="3339575"/>
              <a:ext cx="1125152" cy="1125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356828" y="2050609"/>
            <a:ext cx="1486810" cy="1625317"/>
            <a:chOff x="9356828" y="2050609"/>
            <a:chExt cx="1486810" cy="1625317"/>
          </a:xfrm>
        </p:grpSpPr>
        <p:sp>
          <p:nvSpPr>
            <p:cNvPr id="52" name="Freeform 51"/>
            <p:cNvSpPr/>
            <p:nvPr/>
          </p:nvSpPr>
          <p:spPr>
            <a:xfrm>
              <a:off x="9356828" y="2050609"/>
              <a:ext cx="1486810" cy="1625317"/>
            </a:xfrm>
            <a:custGeom>
              <a:avLst/>
              <a:gdLst>
                <a:gd name="connsiteX0" fmla="*/ 743405 w 1486810"/>
                <a:gd name="connsiteY0" fmla="*/ 0 h 1625317"/>
                <a:gd name="connsiteX1" fmla="*/ 1486810 w 1486810"/>
                <a:gd name="connsiteY1" fmla="*/ 743405 h 1625317"/>
                <a:gd name="connsiteX2" fmla="*/ 1269072 w 1486810"/>
                <a:gd name="connsiteY2" fmla="*/ 1269072 h 1625317"/>
                <a:gd name="connsiteX3" fmla="*/ 1246469 w 1486810"/>
                <a:gd name="connsiteY3" fmla="*/ 1287721 h 1625317"/>
                <a:gd name="connsiteX4" fmla="*/ 1305319 w 1486810"/>
                <a:gd name="connsiteY4" fmla="*/ 1625317 h 1625317"/>
                <a:gd name="connsiteX5" fmla="*/ 997864 w 1486810"/>
                <a:gd name="connsiteY5" fmla="*/ 1439226 h 1625317"/>
                <a:gd name="connsiteX6" fmla="*/ 893227 w 1486810"/>
                <a:gd name="connsiteY6" fmla="*/ 1471707 h 1625317"/>
                <a:gd name="connsiteX7" fmla="*/ 743405 w 1486810"/>
                <a:gd name="connsiteY7" fmla="*/ 1486810 h 1625317"/>
                <a:gd name="connsiteX8" fmla="*/ 0 w 1486810"/>
                <a:gd name="connsiteY8" fmla="*/ 743405 h 1625317"/>
                <a:gd name="connsiteX9" fmla="*/ 743405 w 1486810"/>
                <a:gd name="connsiteY9" fmla="*/ 0 h 162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6810" h="1625317">
                  <a:moveTo>
                    <a:pt x="743405" y="0"/>
                  </a:moveTo>
                  <a:cubicBezTo>
                    <a:pt x="1153976" y="0"/>
                    <a:pt x="1486810" y="332834"/>
                    <a:pt x="1486810" y="743405"/>
                  </a:cubicBezTo>
                  <a:cubicBezTo>
                    <a:pt x="1486810" y="948691"/>
                    <a:pt x="1403602" y="1134542"/>
                    <a:pt x="1269072" y="1269072"/>
                  </a:cubicBezTo>
                  <a:lnTo>
                    <a:pt x="1246469" y="1287721"/>
                  </a:lnTo>
                  <a:lnTo>
                    <a:pt x="1305319" y="1625317"/>
                  </a:lnTo>
                  <a:lnTo>
                    <a:pt x="997864" y="1439226"/>
                  </a:lnTo>
                  <a:lnTo>
                    <a:pt x="893227" y="1471707"/>
                  </a:lnTo>
                  <a:cubicBezTo>
                    <a:pt x="844833" y="1481610"/>
                    <a:pt x="794726" y="1486810"/>
                    <a:pt x="743405" y="1486810"/>
                  </a:cubicBezTo>
                  <a:cubicBezTo>
                    <a:pt x="332834" y="1486810"/>
                    <a:pt x="0" y="1153976"/>
                    <a:pt x="0" y="743405"/>
                  </a:cubicBezTo>
                  <a:cubicBezTo>
                    <a:pt x="0" y="332834"/>
                    <a:pt x="332834" y="0"/>
                    <a:pt x="74340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9537657" y="2231437"/>
              <a:ext cx="1125152" cy="1125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325186" y="335165"/>
            <a:ext cx="6786814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등록 방법 </a:t>
            </a:r>
            <a:r>
              <a:rPr lang="id-ID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User Registration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2970" y="5495154"/>
            <a:ext cx="289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접수처</a:t>
            </a:r>
            <a:r>
              <a:rPr lang="en-US" altLang="ko-KR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전국 인증사무 대행기관</a:t>
            </a:r>
            <a:r>
              <a:rPr lang="en-US" altLang="ko-KR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재외공관</a:t>
            </a:r>
            <a:endParaRPr lang="id-ID" sz="12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2970" y="5134376"/>
            <a:ext cx="30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발급기관 방문신청</a:t>
            </a:r>
            <a:endParaRPr lang="id-ID" altLang="ko-KR" b="1" dirty="0">
              <a:solidFill>
                <a:schemeClr val="bg1"/>
              </a:solidFill>
              <a:latin typeface="Neris Thin" panose="00000300000000000000" pitchFamily="5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43236" y="6127996"/>
            <a:ext cx="289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정상 발급까지 약 </a:t>
            </a:r>
            <a:r>
              <a:rPr lang="en-US" altLang="ko-KR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</a:t>
            </a:r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 소요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43237" y="5767217"/>
            <a:ext cx="24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접수완료 및 제작</a:t>
            </a:r>
            <a:endParaRPr lang="id-ID" b="1" dirty="0">
              <a:solidFill>
                <a:schemeClr val="bg1"/>
              </a:solidFill>
              <a:latin typeface="Neris Thin" panose="00000300000000000000" pitchFamily="50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89199" y="5352346"/>
            <a:ext cx="289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우편 배송요구시 우편료 부담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04700" y="4983014"/>
            <a:ext cx="30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등기우편 수령</a:t>
            </a:r>
            <a:endParaRPr lang="id-ID" b="1" dirty="0">
              <a:solidFill>
                <a:schemeClr val="bg1"/>
              </a:solidFill>
              <a:latin typeface="Neris Thin" panose="00000300000000000000" pitchFamily="50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41090" y="3711898"/>
            <a:ext cx="23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인증 서비스 사용 </a:t>
            </a:r>
            <a:endParaRPr lang="id-ID" b="1" dirty="0">
              <a:solidFill>
                <a:schemeClr val="bg1"/>
              </a:solidFill>
              <a:latin typeface="Neris Thin" panose="00000300000000000000" pitchFamily="50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44765" y="1480182"/>
            <a:ext cx="173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 인증 및</a:t>
            </a:r>
            <a:endParaRPr lang="en-US" altLang="ko-KR" sz="12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제품 출고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44766" y="1119404"/>
            <a:ext cx="23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인증 및 발급</a:t>
            </a:r>
            <a:endParaRPr lang="id-ID" b="1" dirty="0">
              <a:solidFill>
                <a:schemeClr val="bg1"/>
              </a:solidFill>
              <a:latin typeface="Neris Thin" panose="00000300000000000000" pitchFamily="50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1288" y="1893833"/>
            <a:ext cx="173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 개인정보</a:t>
            </a:r>
            <a:r>
              <a:rPr lang="en-US" altLang="ko-KR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algn="r"/>
            <a:r>
              <a:rPr lang="ko-KR" alt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부가 생체 정보 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77955" y="1530761"/>
            <a:ext cx="23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개인정보 등록</a:t>
            </a:r>
            <a:endParaRPr lang="id-ID" b="1" dirty="0">
              <a:solidFill>
                <a:schemeClr val="bg1"/>
              </a:solidFill>
              <a:latin typeface="Neris Thin" panose="00000300000000000000" pitchFamily="50" charset="0"/>
            </a:endParaRPr>
          </a:p>
        </p:txBody>
      </p:sp>
      <p:sp>
        <p:nvSpPr>
          <p:cNvPr id="66" name="Freeform 266">
            <a:extLst>
              <a:ext uri="{FF2B5EF4-FFF2-40B4-BE49-F238E27FC236}">
                <a16:creationId xmlns:a16="http://schemas.microsoft.com/office/drawing/2014/main" id="{082AABDF-C074-49EF-A54D-35A667EA6DDD}"/>
              </a:ext>
            </a:extLst>
          </p:cNvPr>
          <p:cNvSpPr>
            <a:spLocks noEditPoints="1"/>
          </p:cNvSpPr>
          <p:nvPr/>
        </p:nvSpPr>
        <p:spPr bwMode="auto">
          <a:xfrm>
            <a:off x="1662709" y="3759489"/>
            <a:ext cx="485403" cy="499405"/>
          </a:xfrm>
          <a:custGeom>
            <a:avLst/>
            <a:gdLst>
              <a:gd name="T0" fmla="*/ 15050 w 16095"/>
              <a:gd name="T1" fmla="*/ 7221 h 16058"/>
              <a:gd name="T2" fmla="*/ 14924 w 16095"/>
              <a:gd name="T3" fmla="*/ 7397 h 16058"/>
              <a:gd name="T4" fmla="*/ 14736 w 16095"/>
              <a:gd name="T5" fmla="*/ 7505 h 16058"/>
              <a:gd name="T6" fmla="*/ 13077 w 16095"/>
              <a:gd name="T7" fmla="*/ 4015 h 16058"/>
              <a:gd name="T8" fmla="*/ 13328 w 16095"/>
              <a:gd name="T9" fmla="*/ 4081 h 16058"/>
              <a:gd name="T10" fmla="*/ 15001 w 16095"/>
              <a:gd name="T11" fmla="*/ 6239 h 16058"/>
              <a:gd name="T12" fmla="*/ 15074 w 16095"/>
              <a:gd name="T13" fmla="*/ 6403 h 16058"/>
              <a:gd name="T14" fmla="*/ 10562 w 16095"/>
              <a:gd name="T15" fmla="*/ 15054 h 16058"/>
              <a:gd name="T16" fmla="*/ 10523 w 16095"/>
              <a:gd name="T17" fmla="*/ 9841 h 16058"/>
              <a:gd name="T18" fmla="*/ 10397 w 16095"/>
              <a:gd name="T19" fmla="*/ 9665 h 16058"/>
              <a:gd name="T20" fmla="*/ 10209 w 16095"/>
              <a:gd name="T21" fmla="*/ 9557 h 16058"/>
              <a:gd name="T22" fmla="*/ 6236 w 16095"/>
              <a:gd name="T23" fmla="*/ 9537 h 16058"/>
              <a:gd name="T24" fmla="*/ 6027 w 16095"/>
              <a:gd name="T25" fmla="*/ 9607 h 16058"/>
              <a:gd name="T26" fmla="*/ 5870 w 16095"/>
              <a:gd name="T27" fmla="*/ 9755 h 16058"/>
              <a:gd name="T28" fmla="*/ 5790 w 16095"/>
              <a:gd name="T29" fmla="*/ 9960 h 16058"/>
              <a:gd name="T30" fmla="*/ 10059 w 16095"/>
              <a:gd name="T31" fmla="*/ 15054 h 16058"/>
              <a:gd name="T32" fmla="*/ 1010 w 16095"/>
              <a:gd name="T33" fmla="*/ 6462 h 16058"/>
              <a:gd name="T34" fmla="*/ 1063 w 16095"/>
              <a:gd name="T35" fmla="*/ 6291 h 16058"/>
              <a:gd name="T36" fmla="*/ 2696 w 16095"/>
              <a:gd name="T37" fmla="*/ 4131 h 16058"/>
              <a:gd name="T38" fmla="*/ 2930 w 16095"/>
              <a:gd name="T39" fmla="*/ 4023 h 16058"/>
              <a:gd name="T40" fmla="*/ 1432 w 16095"/>
              <a:gd name="T41" fmla="*/ 7521 h 16058"/>
              <a:gd name="T42" fmla="*/ 1227 w 16095"/>
              <a:gd name="T43" fmla="*/ 7442 h 16058"/>
              <a:gd name="T44" fmla="*/ 1078 w 16095"/>
              <a:gd name="T45" fmla="*/ 7285 h 16058"/>
              <a:gd name="T46" fmla="*/ 1009 w 16095"/>
              <a:gd name="T47" fmla="*/ 7077 h 16058"/>
              <a:gd name="T48" fmla="*/ 9439 w 16095"/>
              <a:gd name="T49" fmla="*/ 4015 h 16058"/>
              <a:gd name="T50" fmla="*/ 5127 w 16095"/>
              <a:gd name="T51" fmla="*/ 7527 h 16058"/>
              <a:gd name="T52" fmla="*/ 13077 w 16095"/>
              <a:gd name="T53" fmla="*/ 1004 h 16058"/>
              <a:gd name="T54" fmla="*/ 14110 w 16095"/>
              <a:gd name="T55" fmla="*/ 3426 h 16058"/>
              <a:gd name="T56" fmla="*/ 14022 w 16095"/>
              <a:gd name="T57" fmla="*/ 658 h 16058"/>
              <a:gd name="T58" fmla="*/ 13788 w 16095"/>
              <a:gd name="T59" fmla="*/ 294 h 16058"/>
              <a:gd name="T60" fmla="*/ 13423 w 16095"/>
              <a:gd name="T61" fmla="*/ 61 h 16058"/>
              <a:gd name="T62" fmla="*/ 2967 w 16095"/>
              <a:gd name="T63" fmla="*/ 1 h 16058"/>
              <a:gd name="T64" fmla="*/ 2538 w 16095"/>
              <a:gd name="T65" fmla="*/ 121 h 16058"/>
              <a:gd name="T66" fmla="*/ 2212 w 16095"/>
              <a:gd name="T67" fmla="*/ 403 h 16058"/>
              <a:gd name="T68" fmla="*/ 2032 w 16095"/>
              <a:gd name="T69" fmla="*/ 802 h 16058"/>
              <a:gd name="T70" fmla="*/ 1906 w 16095"/>
              <a:gd name="T71" fmla="*/ 3503 h 16058"/>
              <a:gd name="T72" fmla="*/ 233 w 16095"/>
              <a:gd name="T73" fmla="*/ 5720 h 16058"/>
              <a:gd name="T74" fmla="*/ 110 w 16095"/>
              <a:gd name="T75" fmla="*/ 5962 h 16058"/>
              <a:gd name="T76" fmla="*/ 31 w 16095"/>
              <a:gd name="T77" fmla="*/ 6222 h 16058"/>
              <a:gd name="T78" fmla="*/ 0 w 16095"/>
              <a:gd name="T79" fmla="*/ 6493 h 16058"/>
              <a:gd name="T80" fmla="*/ 92 w 16095"/>
              <a:gd name="T81" fmla="*/ 7542 h 16058"/>
              <a:gd name="T82" fmla="*/ 443 w 16095"/>
              <a:gd name="T83" fmla="*/ 8089 h 16058"/>
              <a:gd name="T84" fmla="*/ 991 w 16095"/>
              <a:gd name="T85" fmla="*/ 8439 h 16058"/>
              <a:gd name="T86" fmla="*/ 1510 w 16095"/>
              <a:gd name="T87" fmla="*/ 15106 h 16058"/>
              <a:gd name="T88" fmla="*/ 1631 w 16095"/>
              <a:gd name="T89" fmla="*/ 15533 h 16058"/>
              <a:gd name="T90" fmla="*/ 1913 w 16095"/>
              <a:gd name="T91" fmla="*/ 15858 h 16058"/>
              <a:gd name="T92" fmla="*/ 2312 w 16095"/>
              <a:gd name="T93" fmla="*/ 16038 h 16058"/>
              <a:gd name="T94" fmla="*/ 13782 w 16095"/>
              <a:gd name="T95" fmla="*/ 16038 h 16058"/>
              <a:gd name="T96" fmla="*/ 14182 w 16095"/>
              <a:gd name="T97" fmla="*/ 15858 h 16058"/>
              <a:gd name="T98" fmla="*/ 14464 w 16095"/>
              <a:gd name="T99" fmla="*/ 15533 h 16058"/>
              <a:gd name="T100" fmla="*/ 14585 w 16095"/>
              <a:gd name="T101" fmla="*/ 15106 h 16058"/>
              <a:gd name="T102" fmla="*/ 15104 w 16095"/>
              <a:gd name="T103" fmla="*/ 8439 h 16058"/>
              <a:gd name="T104" fmla="*/ 15652 w 16095"/>
              <a:gd name="T105" fmla="*/ 8089 h 16058"/>
              <a:gd name="T106" fmla="*/ 16003 w 16095"/>
              <a:gd name="T107" fmla="*/ 7542 h 16058"/>
              <a:gd name="T108" fmla="*/ 16095 w 16095"/>
              <a:gd name="T109" fmla="*/ 6493 h 16058"/>
              <a:gd name="T110" fmla="*/ 16064 w 16095"/>
              <a:gd name="T111" fmla="*/ 6222 h 16058"/>
              <a:gd name="T112" fmla="*/ 15985 w 16095"/>
              <a:gd name="T113" fmla="*/ 5963 h 16058"/>
              <a:gd name="T114" fmla="*/ 15862 w 16095"/>
              <a:gd name="T115" fmla="*/ 5720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95" h="16058">
                <a:moveTo>
                  <a:pt x="15089" y="7025"/>
                </a:moveTo>
                <a:lnTo>
                  <a:pt x="15088" y="7051"/>
                </a:lnTo>
                <a:lnTo>
                  <a:pt x="15086" y="7077"/>
                </a:lnTo>
                <a:lnTo>
                  <a:pt x="15083" y="7102"/>
                </a:lnTo>
                <a:lnTo>
                  <a:pt x="15079" y="7127"/>
                </a:lnTo>
                <a:lnTo>
                  <a:pt x="15073" y="7151"/>
                </a:lnTo>
                <a:lnTo>
                  <a:pt x="15066" y="7175"/>
                </a:lnTo>
                <a:lnTo>
                  <a:pt x="15059" y="7198"/>
                </a:lnTo>
                <a:lnTo>
                  <a:pt x="15050" y="7221"/>
                </a:lnTo>
                <a:lnTo>
                  <a:pt x="15040" y="7243"/>
                </a:lnTo>
                <a:lnTo>
                  <a:pt x="15029" y="7264"/>
                </a:lnTo>
                <a:lnTo>
                  <a:pt x="15017" y="7285"/>
                </a:lnTo>
                <a:lnTo>
                  <a:pt x="15004" y="7306"/>
                </a:lnTo>
                <a:lnTo>
                  <a:pt x="14989" y="7325"/>
                </a:lnTo>
                <a:lnTo>
                  <a:pt x="14974" y="7345"/>
                </a:lnTo>
                <a:lnTo>
                  <a:pt x="14958" y="7363"/>
                </a:lnTo>
                <a:lnTo>
                  <a:pt x="14942" y="7381"/>
                </a:lnTo>
                <a:lnTo>
                  <a:pt x="14924" y="7397"/>
                </a:lnTo>
                <a:lnTo>
                  <a:pt x="14906" y="7413"/>
                </a:lnTo>
                <a:lnTo>
                  <a:pt x="14887" y="7428"/>
                </a:lnTo>
                <a:lnTo>
                  <a:pt x="14867" y="7442"/>
                </a:lnTo>
                <a:lnTo>
                  <a:pt x="14847" y="7455"/>
                </a:lnTo>
                <a:lnTo>
                  <a:pt x="14826" y="7467"/>
                </a:lnTo>
                <a:lnTo>
                  <a:pt x="14804" y="7478"/>
                </a:lnTo>
                <a:lnTo>
                  <a:pt x="14782" y="7488"/>
                </a:lnTo>
                <a:lnTo>
                  <a:pt x="14759" y="7497"/>
                </a:lnTo>
                <a:lnTo>
                  <a:pt x="14736" y="7505"/>
                </a:lnTo>
                <a:lnTo>
                  <a:pt x="14712" y="7511"/>
                </a:lnTo>
                <a:lnTo>
                  <a:pt x="14688" y="7517"/>
                </a:lnTo>
                <a:lnTo>
                  <a:pt x="14663" y="7521"/>
                </a:lnTo>
                <a:lnTo>
                  <a:pt x="14637" y="7524"/>
                </a:lnTo>
                <a:lnTo>
                  <a:pt x="14612" y="7526"/>
                </a:lnTo>
                <a:lnTo>
                  <a:pt x="14586" y="7527"/>
                </a:lnTo>
                <a:lnTo>
                  <a:pt x="13654" y="7527"/>
                </a:lnTo>
                <a:lnTo>
                  <a:pt x="11642" y="4015"/>
                </a:lnTo>
                <a:lnTo>
                  <a:pt x="13077" y="4015"/>
                </a:lnTo>
                <a:lnTo>
                  <a:pt x="13106" y="4016"/>
                </a:lnTo>
                <a:lnTo>
                  <a:pt x="13137" y="4018"/>
                </a:lnTo>
                <a:lnTo>
                  <a:pt x="13165" y="4023"/>
                </a:lnTo>
                <a:lnTo>
                  <a:pt x="13194" y="4029"/>
                </a:lnTo>
                <a:lnTo>
                  <a:pt x="13222" y="4036"/>
                </a:lnTo>
                <a:lnTo>
                  <a:pt x="13249" y="4045"/>
                </a:lnTo>
                <a:lnTo>
                  <a:pt x="13276" y="4056"/>
                </a:lnTo>
                <a:lnTo>
                  <a:pt x="13303" y="4068"/>
                </a:lnTo>
                <a:lnTo>
                  <a:pt x="13328" y="4081"/>
                </a:lnTo>
                <a:lnTo>
                  <a:pt x="13352" y="4096"/>
                </a:lnTo>
                <a:lnTo>
                  <a:pt x="13376" y="4113"/>
                </a:lnTo>
                <a:lnTo>
                  <a:pt x="13399" y="4131"/>
                </a:lnTo>
                <a:lnTo>
                  <a:pt x="13420" y="4150"/>
                </a:lnTo>
                <a:lnTo>
                  <a:pt x="13441" y="4170"/>
                </a:lnTo>
                <a:lnTo>
                  <a:pt x="13461" y="4192"/>
                </a:lnTo>
                <a:lnTo>
                  <a:pt x="13480" y="4215"/>
                </a:lnTo>
                <a:lnTo>
                  <a:pt x="14988" y="6222"/>
                </a:lnTo>
                <a:lnTo>
                  <a:pt x="15001" y="6239"/>
                </a:lnTo>
                <a:lnTo>
                  <a:pt x="15012" y="6256"/>
                </a:lnTo>
                <a:lnTo>
                  <a:pt x="15022" y="6274"/>
                </a:lnTo>
                <a:lnTo>
                  <a:pt x="15032" y="6291"/>
                </a:lnTo>
                <a:lnTo>
                  <a:pt x="15041" y="6309"/>
                </a:lnTo>
                <a:lnTo>
                  <a:pt x="15049" y="6327"/>
                </a:lnTo>
                <a:lnTo>
                  <a:pt x="15057" y="6346"/>
                </a:lnTo>
                <a:lnTo>
                  <a:pt x="15063" y="6365"/>
                </a:lnTo>
                <a:lnTo>
                  <a:pt x="15069" y="6384"/>
                </a:lnTo>
                <a:lnTo>
                  <a:pt x="15074" y="6403"/>
                </a:lnTo>
                <a:lnTo>
                  <a:pt x="15079" y="6423"/>
                </a:lnTo>
                <a:lnTo>
                  <a:pt x="15082" y="6443"/>
                </a:lnTo>
                <a:lnTo>
                  <a:pt x="15085" y="6462"/>
                </a:lnTo>
                <a:lnTo>
                  <a:pt x="15087" y="6483"/>
                </a:lnTo>
                <a:lnTo>
                  <a:pt x="15089" y="6503"/>
                </a:lnTo>
                <a:lnTo>
                  <a:pt x="15089" y="6524"/>
                </a:lnTo>
                <a:lnTo>
                  <a:pt x="15089" y="7025"/>
                </a:lnTo>
                <a:close/>
                <a:moveTo>
                  <a:pt x="13580" y="15054"/>
                </a:moveTo>
                <a:lnTo>
                  <a:pt x="10562" y="15054"/>
                </a:lnTo>
                <a:lnTo>
                  <a:pt x="10562" y="10036"/>
                </a:lnTo>
                <a:lnTo>
                  <a:pt x="10561" y="10010"/>
                </a:lnTo>
                <a:lnTo>
                  <a:pt x="10559" y="9985"/>
                </a:lnTo>
                <a:lnTo>
                  <a:pt x="10556" y="9960"/>
                </a:lnTo>
                <a:lnTo>
                  <a:pt x="10552" y="9935"/>
                </a:lnTo>
                <a:lnTo>
                  <a:pt x="10546" y="9911"/>
                </a:lnTo>
                <a:lnTo>
                  <a:pt x="10539" y="9887"/>
                </a:lnTo>
                <a:lnTo>
                  <a:pt x="10532" y="9864"/>
                </a:lnTo>
                <a:lnTo>
                  <a:pt x="10523" y="9841"/>
                </a:lnTo>
                <a:lnTo>
                  <a:pt x="10513" y="9818"/>
                </a:lnTo>
                <a:lnTo>
                  <a:pt x="10502" y="9797"/>
                </a:lnTo>
                <a:lnTo>
                  <a:pt x="10490" y="9776"/>
                </a:lnTo>
                <a:lnTo>
                  <a:pt x="10477" y="9755"/>
                </a:lnTo>
                <a:lnTo>
                  <a:pt x="10463" y="9736"/>
                </a:lnTo>
                <a:lnTo>
                  <a:pt x="10448" y="9717"/>
                </a:lnTo>
                <a:lnTo>
                  <a:pt x="10432" y="9699"/>
                </a:lnTo>
                <a:lnTo>
                  <a:pt x="10415" y="9681"/>
                </a:lnTo>
                <a:lnTo>
                  <a:pt x="10397" y="9665"/>
                </a:lnTo>
                <a:lnTo>
                  <a:pt x="10379" y="9649"/>
                </a:lnTo>
                <a:lnTo>
                  <a:pt x="10360" y="9634"/>
                </a:lnTo>
                <a:lnTo>
                  <a:pt x="10340" y="9620"/>
                </a:lnTo>
                <a:lnTo>
                  <a:pt x="10320" y="9607"/>
                </a:lnTo>
                <a:lnTo>
                  <a:pt x="10299" y="9595"/>
                </a:lnTo>
                <a:lnTo>
                  <a:pt x="10278" y="9584"/>
                </a:lnTo>
                <a:lnTo>
                  <a:pt x="10256" y="9574"/>
                </a:lnTo>
                <a:lnTo>
                  <a:pt x="10232" y="9565"/>
                </a:lnTo>
                <a:lnTo>
                  <a:pt x="10209" y="9557"/>
                </a:lnTo>
                <a:lnTo>
                  <a:pt x="10185" y="9550"/>
                </a:lnTo>
                <a:lnTo>
                  <a:pt x="10161" y="9544"/>
                </a:lnTo>
                <a:lnTo>
                  <a:pt x="10136" y="9540"/>
                </a:lnTo>
                <a:lnTo>
                  <a:pt x="10111" y="9537"/>
                </a:lnTo>
                <a:lnTo>
                  <a:pt x="10086" y="9535"/>
                </a:lnTo>
                <a:lnTo>
                  <a:pt x="10059" y="9534"/>
                </a:lnTo>
                <a:lnTo>
                  <a:pt x="6287" y="9534"/>
                </a:lnTo>
                <a:lnTo>
                  <a:pt x="6261" y="9535"/>
                </a:lnTo>
                <a:lnTo>
                  <a:pt x="6236" y="9537"/>
                </a:lnTo>
                <a:lnTo>
                  <a:pt x="6211" y="9540"/>
                </a:lnTo>
                <a:lnTo>
                  <a:pt x="6186" y="9544"/>
                </a:lnTo>
                <a:lnTo>
                  <a:pt x="6161" y="9550"/>
                </a:lnTo>
                <a:lnTo>
                  <a:pt x="6137" y="9557"/>
                </a:lnTo>
                <a:lnTo>
                  <a:pt x="6114" y="9565"/>
                </a:lnTo>
                <a:lnTo>
                  <a:pt x="6091" y="9574"/>
                </a:lnTo>
                <a:lnTo>
                  <a:pt x="6069" y="9584"/>
                </a:lnTo>
                <a:lnTo>
                  <a:pt x="6048" y="9595"/>
                </a:lnTo>
                <a:lnTo>
                  <a:pt x="6027" y="9607"/>
                </a:lnTo>
                <a:lnTo>
                  <a:pt x="6005" y="9620"/>
                </a:lnTo>
                <a:lnTo>
                  <a:pt x="5986" y="9634"/>
                </a:lnTo>
                <a:lnTo>
                  <a:pt x="5967" y="9649"/>
                </a:lnTo>
                <a:lnTo>
                  <a:pt x="5949" y="9665"/>
                </a:lnTo>
                <a:lnTo>
                  <a:pt x="5931" y="9681"/>
                </a:lnTo>
                <a:lnTo>
                  <a:pt x="5915" y="9699"/>
                </a:lnTo>
                <a:lnTo>
                  <a:pt x="5899" y="9717"/>
                </a:lnTo>
                <a:lnTo>
                  <a:pt x="5884" y="9736"/>
                </a:lnTo>
                <a:lnTo>
                  <a:pt x="5870" y="9755"/>
                </a:lnTo>
                <a:lnTo>
                  <a:pt x="5857" y="9776"/>
                </a:lnTo>
                <a:lnTo>
                  <a:pt x="5844" y="9797"/>
                </a:lnTo>
                <a:lnTo>
                  <a:pt x="5833" y="9818"/>
                </a:lnTo>
                <a:lnTo>
                  <a:pt x="5823" y="9841"/>
                </a:lnTo>
                <a:lnTo>
                  <a:pt x="5814" y="9864"/>
                </a:lnTo>
                <a:lnTo>
                  <a:pt x="5806" y="9887"/>
                </a:lnTo>
                <a:lnTo>
                  <a:pt x="5800" y="9911"/>
                </a:lnTo>
                <a:lnTo>
                  <a:pt x="5794" y="9935"/>
                </a:lnTo>
                <a:lnTo>
                  <a:pt x="5790" y="9960"/>
                </a:lnTo>
                <a:lnTo>
                  <a:pt x="5787" y="9985"/>
                </a:lnTo>
                <a:lnTo>
                  <a:pt x="5785" y="10010"/>
                </a:lnTo>
                <a:lnTo>
                  <a:pt x="5784" y="10036"/>
                </a:lnTo>
                <a:lnTo>
                  <a:pt x="5784" y="15054"/>
                </a:lnTo>
                <a:lnTo>
                  <a:pt x="2515" y="15054"/>
                </a:lnTo>
                <a:lnTo>
                  <a:pt x="2515" y="8531"/>
                </a:lnTo>
                <a:lnTo>
                  <a:pt x="13580" y="8531"/>
                </a:lnTo>
                <a:lnTo>
                  <a:pt x="13580" y="15054"/>
                </a:lnTo>
                <a:close/>
                <a:moveTo>
                  <a:pt x="10059" y="15054"/>
                </a:moveTo>
                <a:lnTo>
                  <a:pt x="6287" y="15054"/>
                </a:lnTo>
                <a:lnTo>
                  <a:pt x="6287" y="10036"/>
                </a:lnTo>
                <a:lnTo>
                  <a:pt x="10059" y="10036"/>
                </a:lnTo>
                <a:lnTo>
                  <a:pt x="10059" y="15054"/>
                </a:lnTo>
                <a:close/>
                <a:moveTo>
                  <a:pt x="1006" y="7025"/>
                </a:moveTo>
                <a:lnTo>
                  <a:pt x="1006" y="6524"/>
                </a:lnTo>
                <a:lnTo>
                  <a:pt x="1006" y="6503"/>
                </a:lnTo>
                <a:lnTo>
                  <a:pt x="1008" y="6483"/>
                </a:lnTo>
                <a:lnTo>
                  <a:pt x="1010" y="6462"/>
                </a:lnTo>
                <a:lnTo>
                  <a:pt x="1012" y="6443"/>
                </a:lnTo>
                <a:lnTo>
                  <a:pt x="1016" y="6423"/>
                </a:lnTo>
                <a:lnTo>
                  <a:pt x="1020" y="6403"/>
                </a:lnTo>
                <a:lnTo>
                  <a:pt x="1026" y="6384"/>
                </a:lnTo>
                <a:lnTo>
                  <a:pt x="1032" y="6365"/>
                </a:lnTo>
                <a:lnTo>
                  <a:pt x="1038" y="6346"/>
                </a:lnTo>
                <a:lnTo>
                  <a:pt x="1046" y="6327"/>
                </a:lnTo>
                <a:lnTo>
                  <a:pt x="1054" y="6309"/>
                </a:lnTo>
                <a:lnTo>
                  <a:pt x="1063" y="6291"/>
                </a:lnTo>
                <a:lnTo>
                  <a:pt x="1073" y="6274"/>
                </a:lnTo>
                <a:lnTo>
                  <a:pt x="1083" y="6256"/>
                </a:lnTo>
                <a:lnTo>
                  <a:pt x="1094" y="6239"/>
                </a:lnTo>
                <a:lnTo>
                  <a:pt x="1107" y="6222"/>
                </a:lnTo>
                <a:lnTo>
                  <a:pt x="2615" y="4215"/>
                </a:lnTo>
                <a:lnTo>
                  <a:pt x="2634" y="4192"/>
                </a:lnTo>
                <a:lnTo>
                  <a:pt x="2654" y="4170"/>
                </a:lnTo>
                <a:lnTo>
                  <a:pt x="2674" y="4150"/>
                </a:lnTo>
                <a:lnTo>
                  <a:pt x="2696" y="4131"/>
                </a:lnTo>
                <a:lnTo>
                  <a:pt x="2719" y="4113"/>
                </a:lnTo>
                <a:lnTo>
                  <a:pt x="2743" y="4096"/>
                </a:lnTo>
                <a:lnTo>
                  <a:pt x="2767" y="4081"/>
                </a:lnTo>
                <a:lnTo>
                  <a:pt x="2792" y="4068"/>
                </a:lnTo>
                <a:lnTo>
                  <a:pt x="2819" y="4056"/>
                </a:lnTo>
                <a:lnTo>
                  <a:pt x="2846" y="4045"/>
                </a:lnTo>
                <a:lnTo>
                  <a:pt x="2873" y="4036"/>
                </a:lnTo>
                <a:lnTo>
                  <a:pt x="2901" y="4029"/>
                </a:lnTo>
                <a:lnTo>
                  <a:pt x="2930" y="4023"/>
                </a:lnTo>
                <a:lnTo>
                  <a:pt x="2958" y="4018"/>
                </a:lnTo>
                <a:lnTo>
                  <a:pt x="2989" y="4016"/>
                </a:lnTo>
                <a:lnTo>
                  <a:pt x="3018" y="4015"/>
                </a:lnTo>
                <a:lnTo>
                  <a:pt x="4452" y="4015"/>
                </a:lnTo>
                <a:lnTo>
                  <a:pt x="2440" y="7527"/>
                </a:lnTo>
                <a:lnTo>
                  <a:pt x="1509" y="7527"/>
                </a:lnTo>
                <a:lnTo>
                  <a:pt x="1483" y="7526"/>
                </a:lnTo>
                <a:lnTo>
                  <a:pt x="1458" y="7524"/>
                </a:lnTo>
                <a:lnTo>
                  <a:pt x="1432" y="7521"/>
                </a:lnTo>
                <a:lnTo>
                  <a:pt x="1407" y="7517"/>
                </a:lnTo>
                <a:lnTo>
                  <a:pt x="1383" y="7511"/>
                </a:lnTo>
                <a:lnTo>
                  <a:pt x="1359" y="7505"/>
                </a:lnTo>
                <a:lnTo>
                  <a:pt x="1336" y="7497"/>
                </a:lnTo>
                <a:lnTo>
                  <a:pt x="1313" y="7488"/>
                </a:lnTo>
                <a:lnTo>
                  <a:pt x="1291" y="7478"/>
                </a:lnTo>
                <a:lnTo>
                  <a:pt x="1269" y="7467"/>
                </a:lnTo>
                <a:lnTo>
                  <a:pt x="1248" y="7455"/>
                </a:lnTo>
                <a:lnTo>
                  <a:pt x="1227" y="7442"/>
                </a:lnTo>
                <a:lnTo>
                  <a:pt x="1208" y="7428"/>
                </a:lnTo>
                <a:lnTo>
                  <a:pt x="1189" y="7413"/>
                </a:lnTo>
                <a:lnTo>
                  <a:pt x="1171" y="7397"/>
                </a:lnTo>
                <a:lnTo>
                  <a:pt x="1153" y="7381"/>
                </a:lnTo>
                <a:lnTo>
                  <a:pt x="1137" y="7363"/>
                </a:lnTo>
                <a:lnTo>
                  <a:pt x="1121" y="7345"/>
                </a:lnTo>
                <a:lnTo>
                  <a:pt x="1106" y="7325"/>
                </a:lnTo>
                <a:lnTo>
                  <a:pt x="1091" y="7306"/>
                </a:lnTo>
                <a:lnTo>
                  <a:pt x="1078" y="7285"/>
                </a:lnTo>
                <a:lnTo>
                  <a:pt x="1066" y="7264"/>
                </a:lnTo>
                <a:lnTo>
                  <a:pt x="1055" y="7243"/>
                </a:lnTo>
                <a:lnTo>
                  <a:pt x="1045" y="7221"/>
                </a:lnTo>
                <a:lnTo>
                  <a:pt x="1036" y="7198"/>
                </a:lnTo>
                <a:lnTo>
                  <a:pt x="1028" y="7175"/>
                </a:lnTo>
                <a:lnTo>
                  <a:pt x="1022" y="7151"/>
                </a:lnTo>
                <a:lnTo>
                  <a:pt x="1016" y="7127"/>
                </a:lnTo>
                <a:lnTo>
                  <a:pt x="1012" y="7102"/>
                </a:lnTo>
                <a:lnTo>
                  <a:pt x="1009" y="7077"/>
                </a:lnTo>
                <a:lnTo>
                  <a:pt x="1007" y="7051"/>
                </a:lnTo>
                <a:lnTo>
                  <a:pt x="1006" y="7025"/>
                </a:lnTo>
                <a:close/>
                <a:moveTo>
                  <a:pt x="9962" y="4015"/>
                </a:moveTo>
                <a:lnTo>
                  <a:pt x="11062" y="4015"/>
                </a:lnTo>
                <a:lnTo>
                  <a:pt x="13074" y="7527"/>
                </a:lnTo>
                <a:lnTo>
                  <a:pt x="10968" y="7527"/>
                </a:lnTo>
                <a:lnTo>
                  <a:pt x="9962" y="4015"/>
                </a:lnTo>
                <a:close/>
                <a:moveTo>
                  <a:pt x="8299" y="4015"/>
                </a:moveTo>
                <a:lnTo>
                  <a:pt x="9439" y="4015"/>
                </a:lnTo>
                <a:lnTo>
                  <a:pt x="10444" y="7527"/>
                </a:lnTo>
                <a:lnTo>
                  <a:pt x="8299" y="7527"/>
                </a:lnTo>
                <a:lnTo>
                  <a:pt x="8299" y="4015"/>
                </a:lnTo>
                <a:close/>
                <a:moveTo>
                  <a:pt x="6656" y="4015"/>
                </a:moveTo>
                <a:lnTo>
                  <a:pt x="7796" y="4015"/>
                </a:lnTo>
                <a:lnTo>
                  <a:pt x="7796" y="7527"/>
                </a:lnTo>
                <a:lnTo>
                  <a:pt x="5650" y="7527"/>
                </a:lnTo>
                <a:lnTo>
                  <a:pt x="6656" y="4015"/>
                </a:lnTo>
                <a:close/>
                <a:moveTo>
                  <a:pt x="5127" y="7527"/>
                </a:moveTo>
                <a:lnTo>
                  <a:pt x="3020" y="7527"/>
                </a:lnTo>
                <a:lnTo>
                  <a:pt x="5032" y="4015"/>
                </a:lnTo>
                <a:lnTo>
                  <a:pt x="6132" y="4015"/>
                </a:lnTo>
                <a:lnTo>
                  <a:pt x="5127" y="7527"/>
                </a:lnTo>
                <a:close/>
                <a:moveTo>
                  <a:pt x="13077" y="1004"/>
                </a:moveTo>
                <a:lnTo>
                  <a:pt x="13077" y="3011"/>
                </a:lnTo>
                <a:lnTo>
                  <a:pt x="3018" y="3011"/>
                </a:lnTo>
                <a:lnTo>
                  <a:pt x="3018" y="1004"/>
                </a:lnTo>
                <a:lnTo>
                  <a:pt x="13077" y="1004"/>
                </a:lnTo>
                <a:close/>
                <a:moveTo>
                  <a:pt x="15793" y="5620"/>
                </a:moveTo>
                <a:lnTo>
                  <a:pt x="14284" y="3614"/>
                </a:lnTo>
                <a:lnTo>
                  <a:pt x="14262" y="3585"/>
                </a:lnTo>
                <a:lnTo>
                  <a:pt x="14239" y="3557"/>
                </a:lnTo>
                <a:lnTo>
                  <a:pt x="14214" y="3530"/>
                </a:lnTo>
                <a:lnTo>
                  <a:pt x="14189" y="3503"/>
                </a:lnTo>
                <a:lnTo>
                  <a:pt x="14164" y="3477"/>
                </a:lnTo>
                <a:lnTo>
                  <a:pt x="14137" y="3451"/>
                </a:lnTo>
                <a:lnTo>
                  <a:pt x="14110" y="3426"/>
                </a:lnTo>
                <a:lnTo>
                  <a:pt x="14083" y="3401"/>
                </a:lnTo>
                <a:lnTo>
                  <a:pt x="14083" y="1004"/>
                </a:lnTo>
                <a:lnTo>
                  <a:pt x="14082" y="952"/>
                </a:lnTo>
                <a:lnTo>
                  <a:pt x="14078" y="901"/>
                </a:lnTo>
                <a:lnTo>
                  <a:pt x="14072" y="851"/>
                </a:lnTo>
                <a:lnTo>
                  <a:pt x="14063" y="802"/>
                </a:lnTo>
                <a:lnTo>
                  <a:pt x="14052" y="753"/>
                </a:lnTo>
                <a:lnTo>
                  <a:pt x="14038" y="706"/>
                </a:lnTo>
                <a:lnTo>
                  <a:pt x="14022" y="658"/>
                </a:lnTo>
                <a:lnTo>
                  <a:pt x="14004" y="613"/>
                </a:lnTo>
                <a:lnTo>
                  <a:pt x="13984" y="569"/>
                </a:lnTo>
                <a:lnTo>
                  <a:pt x="13961" y="526"/>
                </a:lnTo>
                <a:lnTo>
                  <a:pt x="13937" y="484"/>
                </a:lnTo>
                <a:lnTo>
                  <a:pt x="13911" y="443"/>
                </a:lnTo>
                <a:lnTo>
                  <a:pt x="13883" y="403"/>
                </a:lnTo>
                <a:lnTo>
                  <a:pt x="13854" y="365"/>
                </a:lnTo>
                <a:lnTo>
                  <a:pt x="13822" y="329"/>
                </a:lnTo>
                <a:lnTo>
                  <a:pt x="13788" y="294"/>
                </a:lnTo>
                <a:lnTo>
                  <a:pt x="13753" y="261"/>
                </a:lnTo>
                <a:lnTo>
                  <a:pt x="13717" y="229"/>
                </a:lnTo>
                <a:lnTo>
                  <a:pt x="13679" y="200"/>
                </a:lnTo>
                <a:lnTo>
                  <a:pt x="13640" y="172"/>
                </a:lnTo>
                <a:lnTo>
                  <a:pt x="13598" y="146"/>
                </a:lnTo>
                <a:lnTo>
                  <a:pt x="13557" y="121"/>
                </a:lnTo>
                <a:lnTo>
                  <a:pt x="13513" y="99"/>
                </a:lnTo>
                <a:lnTo>
                  <a:pt x="13468" y="79"/>
                </a:lnTo>
                <a:lnTo>
                  <a:pt x="13423" y="61"/>
                </a:lnTo>
                <a:lnTo>
                  <a:pt x="13376" y="45"/>
                </a:lnTo>
                <a:lnTo>
                  <a:pt x="13329" y="32"/>
                </a:lnTo>
                <a:lnTo>
                  <a:pt x="13279" y="20"/>
                </a:lnTo>
                <a:lnTo>
                  <a:pt x="13230" y="12"/>
                </a:lnTo>
                <a:lnTo>
                  <a:pt x="13180" y="5"/>
                </a:lnTo>
                <a:lnTo>
                  <a:pt x="13128" y="1"/>
                </a:lnTo>
                <a:lnTo>
                  <a:pt x="13077" y="0"/>
                </a:lnTo>
                <a:lnTo>
                  <a:pt x="3018" y="0"/>
                </a:lnTo>
                <a:lnTo>
                  <a:pt x="2967" y="1"/>
                </a:lnTo>
                <a:lnTo>
                  <a:pt x="2915" y="5"/>
                </a:lnTo>
                <a:lnTo>
                  <a:pt x="2865" y="12"/>
                </a:lnTo>
                <a:lnTo>
                  <a:pt x="2815" y="20"/>
                </a:lnTo>
                <a:lnTo>
                  <a:pt x="2766" y="32"/>
                </a:lnTo>
                <a:lnTo>
                  <a:pt x="2718" y="45"/>
                </a:lnTo>
                <a:lnTo>
                  <a:pt x="2672" y="61"/>
                </a:lnTo>
                <a:lnTo>
                  <a:pt x="2627" y="79"/>
                </a:lnTo>
                <a:lnTo>
                  <a:pt x="2581" y="99"/>
                </a:lnTo>
                <a:lnTo>
                  <a:pt x="2538" y="121"/>
                </a:lnTo>
                <a:lnTo>
                  <a:pt x="2496" y="146"/>
                </a:lnTo>
                <a:lnTo>
                  <a:pt x="2455" y="172"/>
                </a:lnTo>
                <a:lnTo>
                  <a:pt x="2416" y="200"/>
                </a:lnTo>
                <a:lnTo>
                  <a:pt x="2378" y="229"/>
                </a:lnTo>
                <a:lnTo>
                  <a:pt x="2341" y="261"/>
                </a:lnTo>
                <a:lnTo>
                  <a:pt x="2307" y="294"/>
                </a:lnTo>
                <a:lnTo>
                  <a:pt x="2273" y="329"/>
                </a:lnTo>
                <a:lnTo>
                  <a:pt x="2241" y="365"/>
                </a:lnTo>
                <a:lnTo>
                  <a:pt x="2212" y="403"/>
                </a:lnTo>
                <a:lnTo>
                  <a:pt x="2184" y="443"/>
                </a:lnTo>
                <a:lnTo>
                  <a:pt x="2158" y="484"/>
                </a:lnTo>
                <a:lnTo>
                  <a:pt x="2134" y="526"/>
                </a:lnTo>
                <a:lnTo>
                  <a:pt x="2111" y="569"/>
                </a:lnTo>
                <a:lnTo>
                  <a:pt x="2091" y="613"/>
                </a:lnTo>
                <a:lnTo>
                  <a:pt x="2073" y="658"/>
                </a:lnTo>
                <a:lnTo>
                  <a:pt x="2057" y="706"/>
                </a:lnTo>
                <a:lnTo>
                  <a:pt x="2043" y="753"/>
                </a:lnTo>
                <a:lnTo>
                  <a:pt x="2032" y="802"/>
                </a:lnTo>
                <a:lnTo>
                  <a:pt x="2023" y="851"/>
                </a:lnTo>
                <a:lnTo>
                  <a:pt x="2017" y="901"/>
                </a:lnTo>
                <a:lnTo>
                  <a:pt x="2013" y="952"/>
                </a:lnTo>
                <a:lnTo>
                  <a:pt x="2012" y="1004"/>
                </a:lnTo>
                <a:lnTo>
                  <a:pt x="2012" y="3402"/>
                </a:lnTo>
                <a:lnTo>
                  <a:pt x="1985" y="3426"/>
                </a:lnTo>
                <a:lnTo>
                  <a:pt x="1959" y="3451"/>
                </a:lnTo>
                <a:lnTo>
                  <a:pt x="1931" y="3477"/>
                </a:lnTo>
                <a:lnTo>
                  <a:pt x="1906" y="3503"/>
                </a:lnTo>
                <a:lnTo>
                  <a:pt x="1881" y="3529"/>
                </a:lnTo>
                <a:lnTo>
                  <a:pt x="1857" y="3556"/>
                </a:lnTo>
                <a:lnTo>
                  <a:pt x="1833" y="3584"/>
                </a:lnTo>
                <a:lnTo>
                  <a:pt x="1811" y="3613"/>
                </a:lnTo>
                <a:lnTo>
                  <a:pt x="303" y="5619"/>
                </a:lnTo>
                <a:lnTo>
                  <a:pt x="285" y="5644"/>
                </a:lnTo>
                <a:lnTo>
                  <a:pt x="268" y="5669"/>
                </a:lnTo>
                <a:lnTo>
                  <a:pt x="250" y="5695"/>
                </a:lnTo>
                <a:lnTo>
                  <a:pt x="233" y="5720"/>
                </a:lnTo>
                <a:lnTo>
                  <a:pt x="217" y="5746"/>
                </a:lnTo>
                <a:lnTo>
                  <a:pt x="202" y="5772"/>
                </a:lnTo>
                <a:lnTo>
                  <a:pt x="187" y="5798"/>
                </a:lnTo>
                <a:lnTo>
                  <a:pt x="173" y="5825"/>
                </a:lnTo>
                <a:lnTo>
                  <a:pt x="159" y="5851"/>
                </a:lnTo>
                <a:lnTo>
                  <a:pt x="146" y="5879"/>
                </a:lnTo>
                <a:lnTo>
                  <a:pt x="133" y="5906"/>
                </a:lnTo>
                <a:lnTo>
                  <a:pt x="121" y="5934"/>
                </a:lnTo>
                <a:lnTo>
                  <a:pt x="110" y="5962"/>
                </a:lnTo>
                <a:lnTo>
                  <a:pt x="99" y="5991"/>
                </a:lnTo>
                <a:lnTo>
                  <a:pt x="88" y="6019"/>
                </a:lnTo>
                <a:lnTo>
                  <a:pt x="78" y="6047"/>
                </a:lnTo>
                <a:lnTo>
                  <a:pt x="68" y="6076"/>
                </a:lnTo>
                <a:lnTo>
                  <a:pt x="60" y="6105"/>
                </a:lnTo>
                <a:lnTo>
                  <a:pt x="51" y="6134"/>
                </a:lnTo>
                <a:lnTo>
                  <a:pt x="44" y="6163"/>
                </a:lnTo>
                <a:lnTo>
                  <a:pt x="37" y="6193"/>
                </a:lnTo>
                <a:lnTo>
                  <a:pt x="31" y="6222"/>
                </a:lnTo>
                <a:lnTo>
                  <a:pt x="25" y="6253"/>
                </a:lnTo>
                <a:lnTo>
                  <a:pt x="20" y="6282"/>
                </a:lnTo>
                <a:lnTo>
                  <a:pt x="15" y="6312"/>
                </a:lnTo>
                <a:lnTo>
                  <a:pt x="11" y="6342"/>
                </a:lnTo>
                <a:lnTo>
                  <a:pt x="8" y="6372"/>
                </a:lnTo>
                <a:lnTo>
                  <a:pt x="5" y="6402"/>
                </a:lnTo>
                <a:lnTo>
                  <a:pt x="3" y="6432"/>
                </a:lnTo>
                <a:lnTo>
                  <a:pt x="1" y="6463"/>
                </a:lnTo>
                <a:lnTo>
                  <a:pt x="0" y="6493"/>
                </a:lnTo>
                <a:lnTo>
                  <a:pt x="0" y="6524"/>
                </a:lnTo>
                <a:lnTo>
                  <a:pt x="0" y="7025"/>
                </a:lnTo>
                <a:lnTo>
                  <a:pt x="2" y="7103"/>
                </a:lnTo>
                <a:lnTo>
                  <a:pt x="8" y="7179"/>
                </a:lnTo>
                <a:lnTo>
                  <a:pt x="17" y="7254"/>
                </a:lnTo>
                <a:lnTo>
                  <a:pt x="31" y="7328"/>
                </a:lnTo>
                <a:lnTo>
                  <a:pt x="47" y="7401"/>
                </a:lnTo>
                <a:lnTo>
                  <a:pt x="68" y="7473"/>
                </a:lnTo>
                <a:lnTo>
                  <a:pt x="92" y="7542"/>
                </a:lnTo>
                <a:lnTo>
                  <a:pt x="119" y="7610"/>
                </a:lnTo>
                <a:lnTo>
                  <a:pt x="149" y="7678"/>
                </a:lnTo>
                <a:lnTo>
                  <a:pt x="182" y="7742"/>
                </a:lnTo>
                <a:lnTo>
                  <a:pt x="218" y="7805"/>
                </a:lnTo>
                <a:lnTo>
                  <a:pt x="259" y="7866"/>
                </a:lnTo>
                <a:lnTo>
                  <a:pt x="300" y="7926"/>
                </a:lnTo>
                <a:lnTo>
                  <a:pt x="345" y="7983"/>
                </a:lnTo>
                <a:lnTo>
                  <a:pt x="392" y="8037"/>
                </a:lnTo>
                <a:lnTo>
                  <a:pt x="443" y="8089"/>
                </a:lnTo>
                <a:lnTo>
                  <a:pt x="495" y="8139"/>
                </a:lnTo>
                <a:lnTo>
                  <a:pt x="549" y="8187"/>
                </a:lnTo>
                <a:lnTo>
                  <a:pt x="607" y="8232"/>
                </a:lnTo>
                <a:lnTo>
                  <a:pt x="666" y="8273"/>
                </a:lnTo>
                <a:lnTo>
                  <a:pt x="727" y="8313"/>
                </a:lnTo>
                <a:lnTo>
                  <a:pt x="791" y="8349"/>
                </a:lnTo>
                <a:lnTo>
                  <a:pt x="855" y="8382"/>
                </a:lnTo>
                <a:lnTo>
                  <a:pt x="922" y="8412"/>
                </a:lnTo>
                <a:lnTo>
                  <a:pt x="991" y="8439"/>
                </a:lnTo>
                <a:lnTo>
                  <a:pt x="1060" y="8464"/>
                </a:lnTo>
                <a:lnTo>
                  <a:pt x="1133" y="8484"/>
                </a:lnTo>
                <a:lnTo>
                  <a:pt x="1205" y="8501"/>
                </a:lnTo>
                <a:lnTo>
                  <a:pt x="1280" y="8514"/>
                </a:lnTo>
                <a:lnTo>
                  <a:pt x="1355" y="8523"/>
                </a:lnTo>
                <a:lnTo>
                  <a:pt x="1431" y="8529"/>
                </a:lnTo>
                <a:lnTo>
                  <a:pt x="1509" y="8531"/>
                </a:lnTo>
                <a:lnTo>
                  <a:pt x="1509" y="15054"/>
                </a:lnTo>
                <a:lnTo>
                  <a:pt x="1510" y="15106"/>
                </a:lnTo>
                <a:lnTo>
                  <a:pt x="1514" y="15157"/>
                </a:lnTo>
                <a:lnTo>
                  <a:pt x="1520" y="15207"/>
                </a:lnTo>
                <a:lnTo>
                  <a:pt x="1529" y="15257"/>
                </a:lnTo>
                <a:lnTo>
                  <a:pt x="1540" y="15305"/>
                </a:lnTo>
                <a:lnTo>
                  <a:pt x="1554" y="15352"/>
                </a:lnTo>
                <a:lnTo>
                  <a:pt x="1570" y="15400"/>
                </a:lnTo>
                <a:lnTo>
                  <a:pt x="1588" y="15445"/>
                </a:lnTo>
                <a:lnTo>
                  <a:pt x="1608" y="15489"/>
                </a:lnTo>
                <a:lnTo>
                  <a:pt x="1631" y="15533"/>
                </a:lnTo>
                <a:lnTo>
                  <a:pt x="1655" y="15574"/>
                </a:lnTo>
                <a:lnTo>
                  <a:pt x="1681" y="15615"/>
                </a:lnTo>
                <a:lnTo>
                  <a:pt x="1709" y="15655"/>
                </a:lnTo>
                <a:lnTo>
                  <a:pt x="1738" y="15693"/>
                </a:lnTo>
                <a:lnTo>
                  <a:pt x="1770" y="15729"/>
                </a:lnTo>
                <a:lnTo>
                  <a:pt x="1804" y="15764"/>
                </a:lnTo>
                <a:lnTo>
                  <a:pt x="1839" y="15797"/>
                </a:lnTo>
                <a:lnTo>
                  <a:pt x="1875" y="15829"/>
                </a:lnTo>
                <a:lnTo>
                  <a:pt x="1913" y="15858"/>
                </a:lnTo>
                <a:lnTo>
                  <a:pt x="1953" y="15886"/>
                </a:lnTo>
                <a:lnTo>
                  <a:pt x="1993" y="15912"/>
                </a:lnTo>
                <a:lnTo>
                  <a:pt x="2035" y="15937"/>
                </a:lnTo>
                <a:lnTo>
                  <a:pt x="2078" y="15959"/>
                </a:lnTo>
                <a:lnTo>
                  <a:pt x="2124" y="15979"/>
                </a:lnTo>
                <a:lnTo>
                  <a:pt x="2169" y="15997"/>
                </a:lnTo>
                <a:lnTo>
                  <a:pt x="2216" y="16013"/>
                </a:lnTo>
                <a:lnTo>
                  <a:pt x="2263" y="16026"/>
                </a:lnTo>
                <a:lnTo>
                  <a:pt x="2312" y="16038"/>
                </a:lnTo>
                <a:lnTo>
                  <a:pt x="2362" y="16046"/>
                </a:lnTo>
                <a:lnTo>
                  <a:pt x="2412" y="16053"/>
                </a:lnTo>
                <a:lnTo>
                  <a:pt x="2464" y="16057"/>
                </a:lnTo>
                <a:lnTo>
                  <a:pt x="2515" y="16058"/>
                </a:lnTo>
                <a:lnTo>
                  <a:pt x="13580" y="16058"/>
                </a:lnTo>
                <a:lnTo>
                  <a:pt x="13632" y="16057"/>
                </a:lnTo>
                <a:lnTo>
                  <a:pt x="13683" y="16053"/>
                </a:lnTo>
                <a:lnTo>
                  <a:pt x="13733" y="16046"/>
                </a:lnTo>
                <a:lnTo>
                  <a:pt x="13782" y="16038"/>
                </a:lnTo>
                <a:lnTo>
                  <a:pt x="13832" y="16026"/>
                </a:lnTo>
                <a:lnTo>
                  <a:pt x="13879" y="16013"/>
                </a:lnTo>
                <a:lnTo>
                  <a:pt x="13926" y="15997"/>
                </a:lnTo>
                <a:lnTo>
                  <a:pt x="13971" y="15979"/>
                </a:lnTo>
                <a:lnTo>
                  <a:pt x="14016" y="15959"/>
                </a:lnTo>
                <a:lnTo>
                  <a:pt x="14060" y="15937"/>
                </a:lnTo>
                <a:lnTo>
                  <a:pt x="14101" y="15912"/>
                </a:lnTo>
                <a:lnTo>
                  <a:pt x="14142" y="15886"/>
                </a:lnTo>
                <a:lnTo>
                  <a:pt x="14182" y="15858"/>
                </a:lnTo>
                <a:lnTo>
                  <a:pt x="14220" y="15829"/>
                </a:lnTo>
                <a:lnTo>
                  <a:pt x="14256" y="15797"/>
                </a:lnTo>
                <a:lnTo>
                  <a:pt x="14291" y="15764"/>
                </a:lnTo>
                <a:lnTo>
                  <a:pt x="14325" y="15729"/>
                </a:lnTo>
                <a:lnTo>
                  <a:pt x="14356" y="15693"/>
                </a:lnTo>
                <a:lnTo>
                  <a:pt x="14386" y="15655"/>
                </a:lnTo>
                <a:lnTo>
                  <a:pt x="14414" y="15615"/>
                </a:lnTo>
                <a:lnTo>
                  <a:pt x="14440" y="15574"/>
                </a:lnTo>
                <a:lnTo>
                  <a:pt x="14464" y="15533"/>
                </a:lnTo>
                <a:lnTo>
                  <a:pt x="14487" y="15489"/>
                </a:lnTo>
                <a:lnTo>
                  <a:pt x="14507" y="15445"/>
                </a:lnTo>
                <a:lnTo>
                  <a:pt x="14525" y="15400"/>
                </a:lnTo>
                <a:lnTo>
                  <a:pt x="14541" y="15352"/>
                </a:lnTo>
                <a:lnTo>
                  <a:pt x="14554" y="15305"/>
                </a:lnTo>
                <a:lnTo>
                  <a:pt x="14566" y="15257"/>
                </a:lnTo>
                <a:lnTo>
                  <a:pt x="14574" y="15207"/>
                </a:lnTo>
                <a:lnTo>
                  <a:pt x="14581" y="15157"/>
                </a:lnTo>
                <a:lnTo>
                  <a:pt x="14585" y="15106"/>
                </a:lnTo>
                <a:lnTo>
                  <a:pt x="14586" y="15054"/>
                </a:lnTo>
                <a:lnTo>
                  <a:pt x="14586" y="8531"/>
                </a:lnTo>
                <a:lnTo>
                  <a:pt x="14664" y="8529"/>
                </a:lnTo>
                <a:lnTo>
                  <a:pt x="14740" y="8523"/>
                </a:lnTo>
                <a:lnTo>
                  <a:pt x="14815" y="8514"/>
                </a:lnTo>
                <a:lnTo>
                  <a:pt x="14890" y="8501"/>
                </a:lnTo>
                <a:lnTo>
                  <a:pt x="14962" y="8484"/>
                </a:lnTo>
                <a:lnTo>
                  <a:pt x="15034" y="8464"/>
                </a:lnTo>
                <a:lnTo>
                  <a:pt x="15104" y="8439"/>
                </a:lnTo>
                <a:lnTo>
                  <a:pt x="15173" y="8412"/>
                </a:lnTo>
                <a:lnTo>
                  <a:pt x="15240" y="8382"/>
                </a:lnTo>
                <a:lnTo>
                  <a:pt x="15304" y="8349"/>
                </a:lnTo>
                <a:lnTo>
                  <a:pt x="15368" y="8313"/>
                </a:lnTo>
                <a:lnTo>
                  <a:pt x="15429" y="8273"/>
                </a:lnTo>
                <a:lnTo>
                  <a:pt x="15488" y="8232"/>
                </a:lnTo>
                <a:lnTo>
                  <a:pt x="15545" y="8187"/>
                </a:lnTo>
                <a:lnTo>
                  <a:pt x="15600" y="8139"/>
                </a:lnTo>
                <a:lnTo>
                  <a:pt x="15652" y="8089"/>
                </a:lnTo>
                <a:lnTo>
                  <a:pt x="15703" y="8037"/>
                </a:lnTo>
                <a:lnTo>
                  <a:pt x="15750" y="7983"/>
                </a:lnTo>
                <a:lnTo>
                  <a:pt x="15795" y="7926"/>
                </a:lnTo>
                <a:lnTo>
                  <a:pt x="15836" y="7866"/>
                </a:lnTo>
                <a:lnTo>
                  <a:pt x="15876" y="7805"/>
                </a:lnTo>
                <a:lnTo>
                  <a:pt x="15913" y="7742"/>
                </a:lnTo>
                <a:lnTo>
                  <a:pt x="15946" y="7678"/>
                </a:lnTo>
                <a:lnTo>
                  <a:pt x="15976" y="7610"/>
                </a:lnTo>
                <a:lnTo>
                  <a:pt x="16003" y="7542"/>
                </a:lnTo>
                <a:lnTo>
                  <a:pt x="16027" y="7473"/>
                </a:lnTo>
                <a:lnTo>
                  <a:pt x="16048" y="7401"/>
                </a:lnTo>
                <a:lnTo>
                  <a:pt x="16064" y="7328"/>
                </a:lnTo>
                <a:lnTo>
                  <a:pt x="16078" y="7254"/>
                </a:lnTo>
                <a:lnTo>
                  <a:pt x="16087" y="7179"/>
                </a:lnTo>
                <a:lnTo>
                  <a:pt x="16093" y="7103"/>
                </a:lnTo>
                <a:lnTo>
                  <a:pt x="16095" y="7025"/>
                </a:lnTo>
                <a:lnTo>
                  <a:pt x="16095" y="6524"/>
                </a:lnTo>
                <a:lnTo>
                  <a:pt x="16095" y="6493"/>
                </a:lnTo>
                <a:lnTo>
                  <a:pt x="16094" y="6463"/>
                </a:lnTo>
                <a:lnTo>
                  <a:pt x="16092" y="6432"/>
                </a:lnTo>
                <a:lnTo>
                  <a:pt x="16090" y="6402"/>
                </a:lnTo>
                <a:lnTo>
                  <a:pt x="16087" y="6372"/>
                </a:lnTo>
                <a:lnTo>
                  <a:pt x="16084" y="6342"/>
                </a:lnTo>
                <a:lnTo>
                  <a:pt x="16080" y="6312"/>
                </a:lnTo>
                <a:lnTo>
                  <a:pt x="16075" y="6282"/>
                </a:lnTo>
                <a:lnTo>
                  <a:pt x="16070" y="6253"/>
                </a:lnTo>
                <a:lnTo>
                  <a:pt x="16064" y="6222"/>
                </a:lnTo>
                <a:lnTo>
                  <a:pt x="16058" y="6193"/>
                </a:lnTo>
                <a:lnTo>
                  <a:pt x="16051" y="6163"/>
                </a:lnTo>
                <a:lnTo>
                  <a:pt x="16044" y="6134"/>
                </a:lnTo>
                <a:lnTo>
                  <a:pt x="16035" y="6105"/>
                </a:lnTo>
                <a:lnTo>
                  <a:pt x="16027" y="6076"/>
                </a:lnTo>
                <a:lnTo>
                  <a:pt x="16018" y="6047"/>
                </a:lnTo>
                <a:lnTo>
                  <a:pt x="16007" y="6019"/>
                </a:lnTo>
                <a:lnTo>
                  <a:pt x="15996" y="5991"/>
                </a:lnTo>
                <a:lnTo>
                  <a:pt x="15985" y="5963"/>
                </a:lnTo>
                <a:lnTo>
                  <a:pt x="15974" y="5934"/>
                </a:lnTo>
                <a:lnTo>
                  <a:pt x="15962" y="5906"/>
                </a:lnTo>
                <a:lnTo>
                  <a:pt x="15949" y="5879"/>
                </a:lnTo>
                <a:lnTo>
                  <a:pt x="15936" y="5852"/>
                </a:lnTo>
                <a:lnTo>
                  <a:pt x="15922" y="5825"/>
                </a:lnTo>
                <a:lnTo>
                  <a:pt x="15908" y="5798"/>
                </a:lnTo>
                <a:lnTo>
                  <a:pt x="15893" y="5772"/>
                </a:lnTo>
                <a:lnTo>
                  <a:pt x="15878" y="5746"/>
                </a:lnTo>
                <a:lnTo>
                  <a:pt x="15862" y="5720"/>
                </a:lnTo>
                <a:lnTo>
                  <a:pt x="15846" y="5695"/>
                </a:lnTo>
                <a:lnTo>
                  <a:pt x="15828" y="5669"/>
                </a:lnTo>
                <a:lnTo>
                  <a:pt x="15811" y="5644"/>
                </a:lnTo>
                <a:lnTo>
                  <a:pt x="15793" y="5620"/>
                </a:lnTo>
                <a:close/>
              </a:path>
            </a:pathLst>
          </a:custGeom>
          <a:solidFill>
            <a:srgbClr val="19BD9E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7" name="Freeform 15">
            <a:extLst>
              <a:ext uri="{FF2B5EF4-FFF2-40B4-BE49-F238E27FC236}">
                <a16:creationId xmlns:a16="http://schemas.microsoft.com/office/drawing/2014/main" id="{6B6E5F88-D9EF-4AD8-BB0B-8BF3380EDD58}"/>
              </a:ext>
            </a:extLst>
          </p:cNvPr>
          <p:cNvSpPr>
            <a:spLocks noEditPoints="1"/>
          </p:cNvSpPr>
          <p:nvPr/>
        </p:nvSpPr>
        <p:spPr bwMode="auto">
          <a:xfrm>
            <a:off x="2803502" y="2310441"/>
            <a:ext cx="593485" cy="593485"/>
          </a:xfrm>
          <a:custGeom>
            <a:avLst/>
            <a:gdLst>
              <a:gd name="T0" fmla="*/ 1728 w 16058"/>
              <a:gd name="T1" fmla="*/ 14638 h 16058"/>
              <a:gd name="T2" fmla="*/ 3386 w 16058"/>
              <a:gd name="T3" fmla="*/ 13906 h 16058"/>
              <a:gd name="T4" fmla="*/ 6601 w 16058"/>
              <a:gd name="T5" fmla="*/ 13102 h 16058"/>
              <a:gd name="T6" fmla="*/ 7078 w 16058"/>
              <a:gd name="T7" fmla="*/ 13353 h 16058"/>
              <a:gd name="T8" fmla="*/ 7587 w 16058"/>
              <a:gd name="T9" fmla="*/ 13508 h 16058"/>
              <a:gd name="T10" fmla="*/ 8129 w 16058"/>
              <a:gd name="T11" fmla="*/ 13547 h 16058"/>
              <a:gd name="T12" fmla="*/ 8659 w 16058"/>
              <a:gd name="T13" fmla="*/ 13463 h 16058"/>
              <a:gd name="T14" fmla="*/ 9157 w 16058"/>
              <a:gd name="T15" fmla="*/ 13272 h 16058"/>
              <a:gd name="T16" fmla="*/ 11208 w 16058"/>
              <a:gd name="T17" fmla="*/ 13452 h 16058"/>
              <a:gd name="T18" fmla="*/ 13356 w 16058"/>
              <a:gd name="T19" fmla="*/ 14177 h 16058"/>
              <a:gd name="T20" fmla="*/ 14695 w 16058"/>
              <a:gd name="T21" fmla="*/ 14838 h 16058"/>
              <a:gd name="T22" fmla="*/ 9777 w 16058"/>
              <a:gd name="T23" fmla="*/ 12192 h 16058"/>
              <a:gd name="T24" fmla="*/ 8416 w 16058"/>
              <a:gd name="T25" fmla="*/ 12945 h 16058"/>
              <a:gd name="T26" fmla="*/ 7006 w 16058"/>
              <a:gd name="T27" fmla="*/ 12723 h 16058"/>
              <a:gd name="T28" fmla="*/ 5634 w 16058"/>
              <a:gd name="T29" fmla="*/ 11403 h 16058"/>
              <a:gd name="T30" fmla="*/ 4552 w 16058"/>
              <a:gd name="T31" fmla="*/ 9346 h 16058"/>
              <a:gd name="T32" fmla="*/ 4053 w 16058"/>
              <a:gd name="T33" fmla="*/ 7080 h 16058"/>
              <a:gd name="T34" fmla="*/ 4198 w 16058"/>
              <a:gd name="T35" fmla="*/ 4790 h 16058"/>
              <a:gd name="T36" fmla="*/ 5024 w 16058"/>
              <a:gd name="T37" fmla="*/ 2717 h 16058"/>
              <a:gd name="T38" fmla="*/ 6605 w 16058"/>
              <a:gd name="T39" fmla="*/ 1301 h 16058"/>
              <a:gd name="T40" fmla="*/ 8884 w 16058"/>
              <a:gd name="T41" fmla="*/ 1104 h 16058"/>
              <a:gd name="T42" fmla="*/ 10680 w 16058"/>
              <a:gd name="T43" fmla="*/ 2241 h 16058"/>
              <a:gd name="T44" fmla="*/ 11706 w 16058"/>
              <a:gd name="T45" fmla="*/ 4191 h 16058"/>
              <a:gd name="T46" fmla="*/ 12030 w 16058"/>
              <a:gd name="T47" fmla="*/ 6447 h 16058"/>
              <a:gd name="T48" fmla="*/ 11702 w 16058"/>
              <a:gd name="T49" fmla="*/ 8742 h 16058"/>
              <a:gd name="T50" fmla="*/ 10773 w 16058"/>
              <a:gd name="T51" fmla="*/ 10872 h 16058"/>
              <a:gd name="T52" fmla="*/ 15305 w 16058"/>
              <a:gd name="T53" fmla="*/ 14031 h 16058"/>
              <a:gd name="T54" fmla="*/ 13948 w 16058"/>
              <a:gd name="T55" fmla="*/ 13341 h 16058"/>
              <a:gd name="T56" fmla="*/ 11699 w 16058"/>
              <a:gd name="T57" fmla="*/ 12544 h 16058"/>
              <a:gd name="T58" fmla="*/ 11640 w 16058"/>
              <a:gd name="T59" fmla="*/ 11349 h 16058"/>
              <a:gd name="T60" fmla="*/ 12357 w 16058"/>
              <a:gd name="T61" fmla="*/ 9858 h 16058"/>
              <a:gd name="T62" fmla="*/ 12814 w 16058"/>
              <a:gd name="T63" fmla="*/ 8482 h 16058"/>
              <a:gd name="T64" fmla="*/ 13046 w 16058"/>
              <a:gd name="T65" fmla="*/ 6642 h 16058"/>
              <a:gd name="T66" fmla="*/ 12760 w 16058"/>
              <a:gd name="T67" fmla="*/ 4210 h 16058"/>
              <a:gd name="T68" fmla="*/ 11731 w 16058"/>
              <a:gd name="T69" fmla="*/ 1892 h 16058"/>
              <a:gd name="T70" fmla="*/ 10669 w 16058"/>
              <a:gd name="T71" fmla="*/ 817 h 16058"/>
              <a:gd name="T72" fmla="*/ 9443 w 16058"/>
              <a:gd name="T73" fmla="*/ 207 h 16058"/>
              <a:gd name="T74" fmla="*/ 8029 w 16058"/>
              <a:gd name="T75" fmla="*/ 0 h 16058"/>
              <a:gd name="T76" fmla="*/ 6615 w 16058"/>
              <a:gd name="T77" fmla="*/ 207 h 16058"/>
              <a:gd name="T78" fmla="*/ 5389 w 16058"/>
              <a:gd name="T79" fmla="*/ 817 h 16058"/>
              <a:gd name="T80" fmla="*/ 4327 w 16058"/>
              <a:gd name="T81" fmla="*/ 1892 h 16058"/>
              <a:gd name="T82" fmla="*/ 3298 w 16058"/>
              <a:gd name="T83" fmla="*/ 4210 h 16058"/>
              <a:gd name="T84" fmla="*/ 3013 w 16058"/>
              <a:gd name="T85" fmla="*/ 6642 h 16058"/>
              <a:gd name="T86" fmla="*/ 3244 w 16058"/>
              <a:gd name="T87" fmla="*/ 8482 h 16058"/>
              <a:gd name="T88" fmla="*/ 3702 w 16058"/>
              <a:gd name="T89" fmla="*/ 9858 h 16058"/>
              <a:gd name="T90" fmla="*/ 4418 w 16058"/>
              <a:gd name="T91" fmla="*/ 11349 h 16058"/>
              <a:gd name="T92" fmla="*/ 4359 w 16058"/>
              <a:gd name="T93" fmla="*/ 12544 h 16058"/>
              <a:gd name="T94" fmla="*/ 2110 w 16058"/>
              <a:gd name="T95" fmla="*/ 13341 h 16058"/>
              <a:gd name="T96" fmla="*/ 753 w 16058"/>
              <a:gd name="T97" fmla="*/ 14031 h 16058"/>
              <a:gd name="T98" fmla="*/ 262 w 16058"/>
              <a:gd name="T99" fmla="*/ 14378 h 16058"/>
              <a:gd name="T100" fmla="*/ 46 w 16058"/>
              <a:gd name="T101" fmla="*/ 14753 h 16058"/>
              <a:gd name="T102" fmla="*/ 9 w 16058"/>
              <a:gd name="T103" fmla="*/ 15185 h 16058"/>
              <a:gd name="T104" fmla="*/ 163 w 16058"/>
              <a:gd name="T105" fmla="*/ 15602 h 16058"/>
              <a:gd name="T106" fmla="*/ 471 w 16058"/>
              <a:gd name="T107" fmla="*/ 15904 h 16058"/>
              <a:gd name="T108" fmla="*/ 881 w 16058"/>
              <a:gd name="T109" fmla="*/ 16050 h 16058"/>
              <a:gd name="T110" fmla="*/ 15334 w 16058"/>
              <a:gd name="T111" fmla="*/ 16018 h 16058"/>
              <a:gd name="T112" fmla="*/ 15714 w 16058"/>
              <a:gd name="T113" fmla="*/ 15811 h 16058"/>
              <a:gd name="T114" fmla="*/ 15972 w 16058"/>
              <a:gd name="T115" fmla="*/ 15461 h 16058"/>
              <a:gd name="T116" fmla="*/ 16057 w 16058"/>
              <a:gd name="T117" fmla="*/ 15025 h 16058"/>
              <a:gd name="T118" fmla="*/ 15953 w 16058"/>
              <a:gd name="T119" fmla="*/ 14607 h 16058"/>
              <a:gd name="T120" fmla="*/ 15678 w 16058"/>
              <a:gd name="T121" fmla="*/ 14267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58" h="16058">
                <a:moveTo>
                  <a:pt x="1004" y="15054"/>
                </a:moveTo>
                <a:lnTo>
                  <a:pt x="1036" y="15033"/>
                </a:lnTo>
                <a:lnTo>
                  <a:pt x="1105" y="14990"/>
                </a:lnTo>
                <a:lnTo>
                  <a:pt x="1153" y="14961"/>
                </a:lnTo>
                <a:lnTo>
                  <a:pt x="1209" y="14927"/>
                </a:lnTo>
                <a:lnTo>
                  <a:pt x="1276" y="14888"/>
                </a:lnTo>
                <a:lnTo>
                  <a:pt x="1349" y="14845"/>
                </a:lnTo>
                <a:lnTo>
                  <a:pt x="1431" y="14798"/>
                </a:lnTo>
                <a:lnTo>
                  <a:pt x="1522" y="14748"/>
                </a:lnTo>
                <a:lnTo>
                  <a:pt x="1621" y="14694"/>
                </a:lnTo>
                <a:lnTo>
                  <a:pt x="1728" y="14638"/>
                </a:lnTo>
                <a:lnTo>
                  <a:pt x="1843" y="14579"/>
                </a:lnTo>
                <a:lnTo>
                  <a:pt x="1965" y="14517"/>
                </a:lnTo>
                <a:lnTo>
                  <a:pt x="2095" y="14453"/>
                </a:lnTo>
                <a:lnTo>
                  <a:pt x="2232" y="14388"/>
                </a:lnTo>
                <a:lnTo>
                  <a:pt x="2377" y="14322"/>
                </a:lnTo>
                <a:lnTo>
                  <a:pt x="2528" y="14253"/>
                </a:lnTo>
                <a:lnTo>
                  <a:pt x="2687" y="14184"/>
                </a:lnTo>
                <a:lnTo>
                  <a:pt x="2851" y="14115"/>
                </a:lnTo>
                <a:lnTo>
                  <a:pt x="3023" y="14045"/>
                </a:lnTo>
                <a:lnTo>
                  <a:pt x="3202" y="13975"/>
                </a:lnTo>
                <a:lnTo>
                  <a:pt x="3386" y="13906"/>
                </a:lnTo>
                <a:lnTo>
                  <a:pt x="3578" y="13837"/>
                </a:lnTo>
                <a:lnTo>
                  <a:pt x="3775" y="13769"/>
                </a:lnTo>
                <a:lnTo>
                  <a:pt x="3977" y="13702"/>
                </a:lnTo>
                <a:lnTo>
                  <a:pt x="4186" y="13637"/>
                </a:lnTo>
                <a:lnTo>
                  <a:pt x="4401" y="13574"/>
                </a:lnTo>
                <a:lnTo>
                  <a:pt x="4621" y="13513"/>
                </a:lnTo>
                <a:lnTo>
                  <a:pt x="4847" y="13453"/>
                </a:lnTo>
                <a:lnTo>
                  <a:pt x="5076" y="13397"/>
                </a:lnTo>
                <a:lnTo>
                  <a:pt x="5312" y="13345"/>
                </a:lnTo>
                <a:lnTo>
                  <a:pt x="6559" y="13075"/>
                </a:lnTo>
                <a:lnTo>
                  <a:pt x="6601" y="13102"/>
                </a:lnTo>
                <a:lnTo>
                  <a:pt x="6643" y="13128"/>
                </a:lnTo>
                <a:lnTo>
                  <a:pt x="6685" y="13154"/>
                </a:lnTo>
                <a:lnTo>
                  <a:pt x="6727" y="13179"/>
                </a:lnTo>
                <a:lnTo>
                  <a:pt x="6770" y="13204"/>
                </a:lnTo>
                <a:lnTo>
                  <a:pt x="6814" y="13228"/>
                </a:lnTo>
                <a:lnTo>
                  <a:pt x="6857" y="13250"/>
                </a:lnTo>
                <a:lnTo>
                  <a:pt x="6901" y="13272"/>
                </a:lnTo>
                <a:lnTo>
                  <a:pt x="6944" y="13294"/>
                </a:lnTo>
                <a:lnTo>
                  <a:pt x="6988" y="13314"/>
                </a:lnTo>
                <a:lnTo>
                  <a:pt x="7033" y="13334"/>
                </a:lnTo>
                <a:lnTo>
                  <a:pt x="7078" y="13353"/>
                </a:lnTo>
                <a:lnTo>
                  <a:pt x="7123" y="13371"/>
                </a:lnTo>
                <a:lnTo>
                  <a:pt x="7168" y="13389"/>
                </a:lnTo>
                <a:lnTo>
                  <a:pt x="7213" y="13405"/>
                </a:lnTo>
                <a:lnTo>
                  <a:pt x="7259" y="13421"/>
                </a:lnTo>
                <a:lnTo>
                  <a:pt x="7305" y="13436"/>
                </a:lnTo>
                <a:lnTo>
                  <a:pt x="7352" y="13450"/>
                </a:lnTo>
                <a:lnTo>
                  <a:pt x="7399" y="13463"/>
                </a:lnTo>
                <a:lnTo>
                  <a:pt x="7445" y="13476"/>
                </a:lnTo>
                <a:lnTo>
                  <a:pt x="7492" y="13488"/>
                </a:lnTo>
                <a:lnTo>
                  <a:pt x="7539" y="13498"/>
                </a:lnTo>
                <a:lnTo>
                  <a:pt x="7587" y="13508"/>
                </a:lnTo>
                <a:lnTo>
                  <a:pt x="7636" y="13516"/>
                </a:lnTo>
                <a:lnTo>
                  <a:pt x="7684" y="13524"/>
                </a:lnTo>
                <a:lnTo>
                  <a:pt x="7732" y="13531"/>
                </a:lnTo>
                <a:lnTo>
                  <a:pt x="7781" y="13536"/>
                </a:lnTo>
                <a:lnTo>
                  <a:pt x="7830" y="13541"/>
                </a:lnTo>
                <a:lnTo>
                  <a:pt x="7879" y="13544"/>
                </a:lnTo>
                <a:lnTo>
                  <a:pt x="7929" y="13547"/>
                </a:lnTo>
                <a:lnTo>
                  <a:pt x="7979" y="13549"/>
                </a:lnTo>
                <a:lnTo>
                  <a:pt x="8029" y="13549"/>
                </a:lnTo>
                <a:lnTo>
                  <a:pt x="8079" y="13549"/>
                </a:lnTo>
                <a:lnTo>
                  <a:pt x="8129" y="13547"/>
                </a:lnTo>
                <a:lnTo>
                  <a:pt x="8179" y="13544"/>
                </a:lnTo>
                <a:lnTo>
                  <a:pt x="8228" y="13541"/>
                </a:lnTo>
                <a:lnTo>
                  <a:pt x="8277" y="13536"/>
                </a:lnTo>
                <a:lnTo>
                  <a:pt x="8326" y="13531"/>
                </a:lnTo>
                <a:lnTo>
                  <a:pt x="8374" y="13524"/>
                </a:lnTo>
                <a:lnTo>
                  <a:pt x="8422" y="13516"/>
                </a:lnTo>
                <a:lnTo>
                  <a:pt x="8471" y="13508"/>
                </a:lnTo>
                <a:lnTo>
                  <a:pt x="8519" y="13498"/>
                </a:lnTo>
                <a:lnTo>
                  <a:pt x="8566" y="13488"/>
                </a:lnTo>
                <a:lnTo>
                  <a:pt x="8613" y="13476"/>
                </a:lnTo>
                <a:lnTo>
                  <a:pt x="8659" y="13463"/>
                </a:lnTo>
                <a:lnTo>
                  <a:pt x="8706" y="13450"/>
                </a:lnTo>
                <a:lnTo>
                  <a:pt x="8753" y="13436"/>
                </a:lnTo>
                <a:lnTo>
                  <a:pt x="8799" y="13421"/>
                </a:lnTo>
                <a:lnTo>
                  <a:pt x="8845" y="13405"/>
                </a:lnTo>
                <a:lnTo>
                  <a:pt x="8890" y="13389"/>
                </a:lnTo>
                <a:lnTo>
                  <a:pt x="8935" y="13371"/>
                </a:lnTo>
                <a:lnTo>
                  <a:pt x="8980" y="13353"/>
                </a:lnTo>
                <a:lnTo>
                  <a:pt x="9025" y="13334"/>
                </a:lnTo>
                <a:lnTo>
                  <a:pt x="9070" y="13314"/>
                </a:lnTo>
                <a:lnTo>
                  <a:pt x="9114" y="13294"/>
                </a:lnTo>
                <a:lnTo>
                  <a:pt x="9157" y="13272"/>
                </a:lnTo>
                <a:lnTo>
                  <a:pt x="9201" y="13250"/>
                </a:lnTo>
                <a:lnTo>
                  <a:pt x="9244" y="13228"/>
                </a:lnTo>
                <a:lnTo>
                  <a:pt x="9288" y="13204"/>
                </a:lnTo>
                <a:lnTo>
                  <a:pt x="9331" y="13179"/>
                </a:lnTo>
                <a:lnTo>
                  <a:pt x="9373" y="13154"/>
                </a:lnTo>
                <a:lnTo>
                  <a:pt x="9415" y="13128"/>
                </a:lnTo>
                <a:lnTo>
                  <a:pt x="9457" y="13102"/>
                </a:lnTo>
                <a:lnTo>
                  <a:pt x="9499" y="13075"/>
                </a:lnTo>
                <a:lnTo>
                  <a:pt x="10746" y="13345"/>
                </a:lnTo>
                <a:lnTo>
                  <a:pt x="10980" y="13397"/>
                </a:lnTo>
                <a:lnTo>
                  <a:pt x="11208" y="13452"/>
                </a:lnTo>
                <a:lnTo>
                  <a:pt x="11432" y="13511"/>
                </a:lnTo>
                <a:lnTo>
                  <a:pt x="11650" y="13572"/>
                </a:lnTo>
                <a:lnTo>
                  <a:pt x="11863" y="13635"/>
                </a:lnTo>
                <a:lnTo>
                  <a:pt x="12071" y="13699"/>
                </a:lnTo>
                <a:lnTo>
                  <a:pt x="12272" y="13766"/>
                </a:lnTo>
                <a:lnTo>
                  <a:pt x="12468" y="13833"/>
                </a:lnTo>
                <a:lnTo>
                  <a:pt x="12659" y="13901"/>
                </a:lnTo>
                <a:lnTo>
                  <a:pt x="12842" y="13969"/>
                </a:lnTo>
                <a:lnTo>
                  <a:pt x="13020" y="14039"/>
                </a:lnTo>
                <a:lnTo>
                  <a:pt x="13191" y="14108"/>
                </a:lnTo>
                <a:lnTo>
                  <a:pt x="13356" y="14177"/>
                </a:lnTo>
                <a:lnTo>
                  <a:pt x="13514" y="14246"/>
                </a:lnTo>
                <a:lnTo>
                  <a:pt x="13665" y="14314"/>
                </a:lnTo>
                <a:lnTo>
                  <a:pt x="13809" y="14380"/>
                </a:lnTo>
                <a:lnTo>
                  <a:pt x="13946" y="14445"/>
                </a:lnTo>
                <a:lnTo>
                  <a:pt x="14076" y="14508"/>
                </a:lnTo>
                <a:lnTo>
                  <a:pt x="14198" y="14571"/>
                </a:lnTo>
                <a:lnTo>
                  <a:pt x="14314" y="14630"/>
                </a:lnTo>
                <a:lnTo>
                  <a:pt x="14421" y="14686"/>
                </a:lnTo>
                <a:lnTo>
                  <a:pt x="14520" y="14739"/>
                </a:lnTo>
                <a:lnTo>
                  <a:pt x="14612" y="14790"/>
                </a:lnTo>
                <a:lnTo>
                  <a:pt x="14695" y="14838"/>
                </a:lnTo>
                <a:lnTo>
                  <a:pt x="14770" y="14881"/>
                </a:lnTo>
                <a:lnTo>
                  <a:pt x="14838" y="14920"/>
                </a:lnTo>
                <a:lnTo>
                  <a:pt x="14896" y="14955"/>
                </a:lnTo>
                <a:lnTo>
                  <a:pt x="14945" y="14985"/>
                </a:lnTo>
                <a:lnTo>
                  <a:pt x="15018" y="15031"/>
                </a:lnTo>
                <a:lnTo>
                  <a:pt x="15054" y="15054"/>
                </a:lnTo>
                <a:lnTo>
                  <a:pt x="1004" y="15054"/>
                </a:lnTo>
                <a:close/>
                <a:moveTo>
                  <a:pt x="10170" y="11741"/>
                </a:moveTo>
                <a:lnTo>
                  <a:pt x="10005" y="11950"/>
                </a:lnTo>
                <a:lnTo>
                  <a:pt x="9893" y="12074"/>
                </a:lnTo>
                <a:lnTo>
                  <a:pt x="9777" y="12192"/>
                </a:lnTo>
                <a:lnTo>
                  <a:pt x="9660" y="12300"/>
                </a:lnTo>
                <a:lnTo>
                  <a:pt x="9541" y="12401"/>
                </a:lnTo>
                <a:lnTo>
                  <a:pt x="9421" y="12494"/>
                </a:lnTo>
                <a:lnTo>
                  <a:pt x="9300" y="12578"/>
                </a:lnTo>
                <a:lnTo>
                  <a:pt x="9176" y="12654"/>
                </a:lnTo>
                <a:lnTo>
                  <a:pt x="9052" y="12723"/>
                </a:lnTo>
                <a:lnTo>
                  <a:pt x="8926" y="12784"/>
                </a:lnTo>
                <a:lnTo>
                  <a:pt x="8800" y="12836"/>
                </a:lnTo>
                <a:lnTo>
                  <a:pt x="8672" y="12880"/>
                </a:lnTo>
                <a:lnTo>
                  <a:pt x="8545" y="12916"/>
                </a:lnTo>
                <a:lnTo>
                  <a:pt x="8416" y="12945"/>
                </a:lnTo>
                <a:lnTo>
                  <a:pt x="8287" y="12965"/>
                </a:lnTo>
                <a:lnTo>
                  <a:pt x="8158" y="12977"/>
                </a:lnTo>
                <a:lnTo>
                  <a:pt x="8029" y="12981"/>
                </a:lnTo>
                <a:lnTo>
                  <a:pt x="7900" y="12977"/>
                </a:lnTo>
                <a:lnTo>
                  <a:pt x="7771" y="12965"/>
                </a:lnTo>
                <a:lnTo>
                  <a:pt x="7642" y="12945"/>
                </a:lnTo>
                <a:lnTo>
                  <a:pt x="7513" y="12916"/>
                </a:lnTo>
                <a:lnTo>
                  <a:pt x="7386" y="12880"/>
                </a:lnTo>
                <a:lnTo>
                  <a:pt x="7258" y="12836"/>
                </a:lnTo>
                <a:lnTo>
                  <a:pt x="7132" y="12784"/>
                </a:lnTo>
                <a:lnTo>
                  <a:pt x="7006" y="12723"/>
                </a:lnTo>
                <a:lnTo>
                  <a:pt x="6882" y="12654"/>
                </a:lnTo>
                <a:lnTo>
                  <a:pt x="6758" y="12578"/>
                </a:lnTo>
                <a:lnTo>
                  <a:pt x="6637" y="12494"/>
                </a:lnTo>
                <a:lnTo>
                  <a:pt x="6517" y="12401"/>
                </a:lnTo>
                <a:lnTo>
                  <a:pt x="6398" y="12300"/>
                </a:lnTo>
                <a:lnTo>
                  <a:pt x="6281" y="12192"/>
                </a:lnTo>
                <a:lnTo>
                  <a:pt x="6165" y="12074"/>
                </a:lnTo>
                <a:lnTo>
                  <a:pt x="6053" y="11950"/>
                </a:lnTo>
                <a:lnTo>
                  <a:pt x="5888" y="11741"/>
                </a:lnTo>
                <a:lnTo>
                  <a:pt x="5759" y="11574"/>
                </a:lnTo>
                <a:lnTo>
                  <a:pt x="5634" y="11403"/>
                </a:lnTo>
                <a:lnTo>
                  <a:pt x="5514" y="11229"/>
                </a:lnTo>
                <a:lnTo>
                  <a:pt x="5397" y="11052"/>
                </a:lnTo>
                <a:lnTo>
                  <a:pt x="5285" y="10872"/>
                </a:lnTo>
                <a:lnTo>
                  <a:pt x="5178" y="10689"/>
                </a:lnTo>
                <a:lnTo>
                  <a:pt x="5074" y="10505"/>
                </a:lnTo>
                <a:lnTo>
                  <a:pt x="4976" y="10317"/>
                </a:lnTo>
                <a:lnTo>
                  <a:pt x="4883" y="10127"/>
                </a:lnTo>
                <a:lnTo>
                  <a:pt x="4792" y="9935"/>
                </a:lnTo>
                <a:lnTo>
                  <a:pt x="4708" y="9741"/>
                </a:lnTo>
                <a:lnTo>
                  <a:pt x="4628" y="9544"/>
                </a:lnTo>
                <a:lnTo>
                  <a:pt x="4552" y="9346"/>
                </a:lnTo>
                <a:lnTo>
                  <a:pt x="4482" y="9146"/>
                </a:lnTo>
                <a:lnTo>
                  <a:pt x="4416" y="8945"/>
                </a:lnTo>
                <a:lnTo>
                  <a:pt x="4356" y="8742"/>
                </a:lnTo>
                <a:lnTo>
                  <a:pt x="4300" y="8537"/>
                </a:lnTo>
                <a:lnTo>
                  <a:pt x="4249" y="8332"/>
                </a:lnTo>
                <a:lnTo>
                  <a:pt x="4203" y="8125"/>
                </a:lnTo>
                <a:lnTo>
                  <a:pt x="4163" y="7917"/>
                </a:lnTo>
                <a:lnTo>
                  <a:pt x="4128" y="7709"/>
                </a:lnTo>
                <a:lnTo>
                  <a:pt x="4098" y="7500"/>
                </a:lnTo>
                <a:lnTo>
                  <a:pt x="4073" y="7290"/>
                </a:lnTo>
                <a:lnTo>
                  <a:pt x="4053" y="7080"/>
                </a:lnTo>
                <a:lnTo>
                  <a:pt x="4039" y="6869"/>
                </a:lnTo>
                <a:lnTo>
                  <a:pt x="4031" y="6657"/>
                </a:lnTo>
                <a:lnTo>
                  <a:pt x="4028" y="6447"/>
                </a:lnTo>
                <a:lnTo>
                  <a:pt x="4030" y="6236"/>
                </a:lnTo>
                <a:lnTo>
                  <a:pt x="4038" y="6025"/>
                </a:lnTo>
                <a:lnTo>
                  <a:pt x="4051" y="5814"/>
                </a:lnTo>
                <a:lnTo>
                  <a:pt x="4071" y="5604"/>
                </a:lnTo>
                <a:lnTo>
                  <a:pt x="4096" y="5394"/>
                </a:lnTo>
                <a:lnTo>
                  <a:pt x="4124" y="5192"/>
                </a:lnTo>
                <a:lnTo>
                  <a:pt x="4158" y="4991"/>
                </a:lnTo>
                <a:lnTo>
                  <a:pt x="4198" y="4790"/>
                </a:lnTo>
                <a:lnTo>
                  <a:pt x="4243" y="4589"/>
                </a:lnTo>
                <a:lnTo>
                  <a:pt x="4295" y="4389"/>
                </a:lnTo>
                <a:lnTo>
                  <a:pt x="4352" y="4191"/>
                </a:lnTo>
                <a:lnTo>
                  <a:pt x="4415" y="3996"/>
                </a:lnTo>
                <a:lnTo>
                  <a:pt x="4484" y="3802"/>
                </a:lnTo>
                <a:lnTo>
                  <a:pt x="4558" y="3611"/>
                </a:lnTo>
                <a:lnTo>
                  <a:pt x="4640" y="3425"/>
                </a:lnTo>
                <a:lnTo>
                  <a:pt x="4727" y="3241"/>
                </a:lnTo>
                <a:lnTo>
                  <a:pt x="4820" y="3061"/>
                </a:lnTo>
                <a:lnTo>
                  <a:pt x="4919" y="2887"/>
                </a:lnTo>
                <a:lnTo>
                  <a:pt x="5024" y="2717"/>
                </a:lnTo>
                <a:lnTo>
                  <a:pt x="5137" y="2552"/>
                </a:lnTo>
                <a:lnTo>
                  <a:pt x="5254" y="2394"/>
                </a:lnTo>
                <a:lnTo>
                  <a:pt x="5378" y="2241"/>
                </a:lnTo>
                <a:lnTo>
                  <a:pt x="5509" y="2096"/>
                </a:lnTo>
                <a:lnTo>
                  <a:pt x="5645" y="1957"/>
                </a:lnTo>
                <a:lnTo>
                  <a:pt x="5789" y="1827"/>
                </a:lnTo>
                <a:lnTo>
                  <a:pt x="5939" y="1703"/>
                </a:lnTo>
                <a:lnTo>
                  <a:pt x="6095" y="1590"/>
                </a:lnTo>
                <a:lnTo>
                  <a:pt x="6259" y="1483"/>
                </a:lnTo>
                <a:lnTo>
                  <a:pt x="6428" y="1387"/>
                </a:lnTo>
                <a:lnTo>
                  <a:pt x="6605" y="1301"/>
                </a:lnTo>
                <a:lnTo>
                  <a:pt x="6788" y="1224"/>
                </a:lnTo>
                <a:lnTo>
                  <a:pt x="6977" y="1159"/>
                </a:lnTo>
                <a:lnTo>
                  <a:pt x="7174" y="1104"/>
                </a:lnTo>
                <a:lnTo>
                  <a:pt x="7378" y="1061"/>
                </a:lnTo>
                <a:lnTo>
                  <a:pt x="7587" y="1029"/>
                </a:lnTo>
                <a:lnTo>
                  <a:pt x="7805" y="1010"/>
                </a:lnTo>
                <a:lnTo>
                  <a:pt x="8029" y="1004"/>
                </a:lnTo>
                <a:lnTo>
                  <a:pt x="8253" y="1010"/>
                </a:lnTo>
                <a:lnTo>
                  <a:pt x="8471" y="1029"/>
                </a:lnTo>
                <a:lnTo>
                  <a:pt x="8681" y="1061"/>
                </a:lnTo>
                <a:lnTo>
                  <a:pt x="8884" y="1104"/>
                </a:lnTo>
                <a:lnTo>
                  <a:pt x="9081" y="1159"/>
                </a:lnTo>
                <a:lnTo>
                  <a:pt x="9270" y="1224"/>
                </a:lnTo>
                <a:lnTo>
                  <a:pt x="9453" y="1301"/>
                </a:lnTo>
                <a:lnTo>
                  <a:pt x="9630" y="1387"/>
                </a:lnTo>
                <a:lnTo>
                  <a:pt x="9799" y="1483"/>
                </a:lnTo>
                <a:lnTo>
                  <a:pt x="9963" y="1590"/>
                </a:lnTo>
                <a:lnTo>
                  <a:pt x="10119" y="1703"/>
                </a:lnTo>
                <a:lnTo>
                  <a:pt x="10269" y="1827"/>
                </a:lnTo>
                <a:lnTo>
                  <a:pt x="10413" y="1957"/>
                </a:lnTo>
                <a:lnTo>
                  <a:pt x="10549" y="2096"/>
                </a:lnTo>
                <a:lnTo>
                  <a:pt x="10680" y="2241"/>
                </a:lnTo>
                <a:lnTo>
                  <a:pt x="10804" y="2394"/>
                </a:lnTo>
                <a:lnTo>
                  <a:pt x="10921" y="2552"/>
                </a:lnTo>
                <a:lnTo>
                  <a:pt x="11034" y="2717"/>
                </a:lnTo>
                <a:lnTo>
                  <a:pt x="11139" y="2887"/>
                </a:lnTo>
                <a:lnTo>
                  <a:pt x="11238" y="3061"/>
                </a:lnTo>
                <a:lnTo>
                  <a:pt x="11331" y="3241"/>
                </a:lnTo>
                <a:lnTo>
                  <a:pt x="11418" y="3425"/>
                </a:lnTo>
                <a:lnTo>
                  <a:pt x="11500" y="3611"/>
                </a:lnTo>
                <a:lnTo>
                  <a:pt x="11574" y="3802"/>
                </a:lnTo>
                <a:lnTo>
                  <a:pt x="11643" y="3996"/>
                </a:lnTo>
                <a:lnTo>
                  <a:pt x="11706" y="4191"/>
                </a:lnTo>
                <a:lnTo>
                  <a:pt x="11763" y="4389"/>
                </a:lnTo>
                <a:lnTo>
                  <a:pt x="11815" y="4589"/>
                </a:lnTo>
                <a:lnTo>
                  <a:pt x="11860" y="4790"/>
                </a:lnTo>
                <a:lnTo>
                  <a:pt x="11900" y="4991"/>
                </a:lnTo>
                <a:lnTo>
                  <a:pt x="11934" y="5192"/>
                </a:lnTo>
                <a:lnTo>
                  <a:pt x="11962" y="5394"/>
                </a:lnTo>
                <a:lnTo>
                  <a:pt x="11987" y="5604"/>
                </a:lnTo>
                <a:lnTo>
                  <a:pt x="12006" y="5814"/>
                </a:lnTo>
                <a:lnTo>
                  <a:pt x="12020" y="6025"/>
                </a:lnTo>
                <a:lnTo>
                  <a:pt x="12028" y="6236"/>
                </a:lnTo>
                <a:lnTo>
                  <a:pt x="12030" y="6447"/>
                </a:lnTo>
                <a:lnTo>
                  <a:pt x="12027" y="6658"/>
                </a:lnTo>
                <a:lnTo>
                  <a:pt x="12018" y="6869"/>
                </a:lnTo>
                <a:lnTo>
                  <a:pt x="12004" y="7080"/>
                </a:lnTo>
                <a:lnTo>
                  <a:pt x="11985" y="7290"/>
                </a:lnTo>
                <a:lnTo>
                  <a:pt x="11960" y="7500"/>
                </a:lnTo>
                <a:lnTo>
                  <a:pt x="11930" y="7709"/>
                </a:lnTo>
                <a:lnTo>
                  <a:pt x="11895" y="7918"/>
                </a:lnTo>
                <a:lnTo>
                  <a:pt x="11854" y="8126"/>
                </a:lnTo>
                <a:lnTo>
                  <a:pt x="11809" y="8332"/>
                </a:lnTo>
                <a:lnTo>
                  <a:pt x="11757" y="8537"/>
                </a:lnTo>
                <a:lnTo>
                  <a:pt x="11702" y="8742"/>
                </a:lnTo>
                <a:lnTo>
                  <a:pt x="11642" y="8945"/>
                </a:lnTo>
                <a:lnTo>
                  <a:pt x="11576" y="9147"/>
                </a:lnTo>
                <a:lnTo>
                  <a:pt x="11506" y="9346"/>
                </a:lnTo>
                <a:lnTo>
                  <a:pt x="11430" y="9544"/>
                </a:lnTo>
                <a:lnTo>
                  <a:pt x="11350" y="9741"/>
                </a:lnTo>
                <a:lnTo>
                  <a:pt x="11266" y="9935"/>
                </a:lnTo>
                <a:lnTo>
                  <a:pt x="11176" y="10127"/>
                </a:lnTo>
                <a:lnTo>
                  <a:pt x="11082" y="10317"/>
                </a:lnTo>
                <a:lnTo>
                  <a:pt x="10984" y="10505"/>
                </a:lnTo>
                <a:lnTo>
                  <a:pt x="10880" y="10689"/>
                </a:lnTo>
                <a:lnTo>
                  <a:pt x="10773" y="10872"/>
                </a:lnTo>
                <a:lnTo>
                  <a:pt x="10661" y="11052"/>
                </a:lnTo>
                <a:lnTo>
                  <a:pt x="10545" y="11228"/>
                </a:lnTo>
                <a:lnTo>
                  <a:pt x="10424" y="11403"/>
                </a:lnTo>
                <a:lnTo>
                  <a:pt x="10299" y="11574"/>
                </a:lnTo>
                <a:lnTo>
                  <a:pt x="10170" y="11741"/>
                </a:lnTo>
                <a:close/>
                <a:moveTo>
                  <a:pt x="15610" y="14219"/>
                </a:moveTo>
                <a:lnTo>
                  <a:pt x="15572" y="14194"/>
                </a:lnTo>
                <a:lnTo>
                  <a:pt x="15494" y="14145"/>
                </a:lnTo>
                <a:lnTo>
                  <a:pt x="15440" y="14112"/>
                </a:lnTo>
                <a:lnTo>
                  <a:pt x="15378" y="14074"/>
                </a:lnTo>
                <a:lnTo>
                  <a:pt x="15305" y="14031"/>
                </a:lnTo>
                <a:lnTo>
                  <a:pt x="15224" y="13984"/>
                </a:lnTo>
                <a:lnTo>
                  <a:pt x="15135" y="13933"/>
                </a:lnTo>
                <a:lnTo>
                  <a:pt x="15035" y="13878"/>
                </a:lnTo>
                <a:lnTo>
                  <a:pt x="14928" y="13820"/>
                </a:lnTo>
                <a:lnTo>
                  <a:pt x="14813" y="13758"/>
                </a:lnTo>
                <a:lnTo>
                  <a:pt x="14688" y="13693"/>
                </a:lnTo>
                <a:lnTo>
                  <a:pt x="14556" y="13627"/>
                </a:lnTo>
                <a:lnTo>
                  <a:pt x="14416" y="13558"/>
                </a:lnTo>
                <a:lnTo>
                  <a:pt x="14268" y="13488"/>
                </a:lnTo>
                <a:lnTo>
                  <a:pt x="14112" y="13415"/>
                </a:lnTo>
                <a:lnTo>
                  <a:pt x="13948" y="13341"/>
                </a:lnTo>
                <a:lnTo>
                  <a:pt x="13778" y="13267"/>
                </a:lnTo>
                <a:lnTo>
                  <a:pt x="13600" y="13191"/>
                </a:lnTo>
                <a:lnTo>
                  <a:pt x="13415" y="13116"/>
                </a:lnTo>
                <a:lnTo>
                  <a:pt x="13223" y="13041"/>
                </a:lnTo>
                <a:lnTo>
                  <a:pt x="13025" y="12967"/>
                </a:lnTo>
                <a:lnTo>
                  <a:pt x="12819" y="12892"/>
                </a:lnTo>
                <a:lnTo>
                  <a:pt x="12608" y="12819"/>
                </a:lnTo>
                <a:lnTo>
                  <a:pt x="12390" y="12748"/>
                </a:lnTo>
                <a:lnTo>
                  <a:pt x="12166" y="12678"/>
                </a:lnTo>
                <a:lnTo>
                  <a:pt x="11935" y="12609"/>
                </a:lnTo>
                <a:lnTo>
                  <a:pt x="11699" y="12544"/>
                </a:lnTo>
                <a:lnTo>
                  <a:pt x="11457" y="12481"/>
                </a:lnTo>
                <a:lnTo>
                  <a:pt x="11210" y="12421"/>
                </a:lnTo>
                <a:lnTo>
                  <a:pt x="10958" y="12363"/>
                </a:lnTo>
                <a:lnTo>
                  <a:pt x="11051" y="12244"/>
                </a:lnTo>
                <a:lnTo>
                  <a:pt x="11141" y="12122"/>
                </a:lnTo>
                <a:lnTo>
                  <a:pt x="11230" y="11997"/>
                </a:lnTo>
                <a:lnTo>
                  <a:pt x="11316" y="11871"/>
                </a:lnTo>
                <a:lnTo>
                  <a:pt x="11400" y="11742"/>
                </a:lnTo>
                <a:lnTo>
                  <a:pt x="11481" y="11613"/>
                </a:lnTo>
                <a:lnTo>
                  <a:pt x="11562" y="11481"/>
                </a:lnTo>
                <a:lnTo>
                  <a:pt x="11640" y="11349"/>
                </a:lnTo>
                <a:lnTo>
                  <a:pt x="11715" y="11214"/>
                </a:lnTo>
                <a:lnTo>
                  <a:pt x="11789" y="11080"/>
                </a:lnTo>
                <a:lnTo>
                  <a:pt x="11861" y="10944"/>
                </a:lnTo>
                <a:lnTo>
                  <a:pt x="11930" y="10809"/>
                </a:lnTo>
                <a:lnTo>
                  <a:pt x="11997" y="10672"/>
                </a:lnTo>
                <a:lnTo>
                  <a:pt x="12063" y="10536"/>
                </a:lnTo>
                <a:lnTo>
                  <a:pt x="12126" y="10400"/>
                </a:lnTo>
                <a:lnTo>
                  <a:pt x="12186" y="10264"/>
                </a:lnTo>
                <a:lnTo>
                  <a:pt x="12245" y="10128"/>
                </a:lnTo>
                <a:lnTo>
                  <a:pt x="12301" y="9993"/>
                </a:lnTo>
                <a:lnTo>
                  <a:pt x="12357" y="9858"/>
                </a:lnTo>
                <a:lnTo>
                  <a:pt x="12409" y="9725"/>
                </a:lnTo>
                <a:lnTo>
                  <a:pt x="12459" y="9592"/>
                </a:lnTo>
                <a:lnTo>
                  <a:pt x="12507" y="9462"/>
                </a:lnTo>
                <a:lnTo>
                  <a:pt x="12552" y="9332"/>
                </a:lnTo>
                <a:lnTo>
                  <a:pt x="12596" y="9204"/>
                </a:lnTo>
                <a:lnTo>
                  <a:pt x="12639" y="9078"/>
                </a:lnTo>
                <a:lnTo>
                  <a:pt x="12678" y="8954"/>
                </a:lnTo>
                <a:lnTo>
                  <a:pt x="12715" y="8832"/>
                </a:lnTo>
                <a:lnTo>
                  <a:pt x="12750" y="8713"/>
                </a:lnTo>
                <a:lnTo>
                  <a:pt x="12783" y="8597"/>
                </a:lnTo>
                <a:lnTo>
                  <a:pt x="12814" y="8482"/>
                </a:lnTo>
                <a:lnTo>
                  <a:pt x="12843" y="8372"/>
                </a:lnTo>
                <a:lnTo>
                  <a:pt x="12869" y="8263"/>
                </a:lnTo>
                <a:lnTo>
                  <a:pt x="12904" y="8113"/>
                </a:lnTo>
                <a:lnTo>
                  <a:pt x="12935" y="7952"/>
                </a:lnTo>
                <a:lnTo>
                  <a:pt x="12962" y="7785"/>
                </a:lnTo>
                <a:lnTo>
                  <a:pt x="12985" y="7610"/>
                </a:lnTo>
                <a:lnTo>
                  <a:pt x="13005" y="7428"/>
                </a:lnTo>
                <a:lnTo>
                  <a:pt x="13022" y="7240"/>
                </a:lnTo>
                <a:lnTo>
                  <a:pt x="13034" y="7046"/>
                </a:lnTo>
                <a:lnTo>
                  <a:pt x="13042" y="6846"/>
                </a:lnTo>
                <a:lnTo>
                  <a:pt x="13046" y="6642"/>
                </a:lnTo>
                <a:lnTo>
                  <a:pt x="13045" y="6434"/>
                </a:lnTo>
                <a:lnTo>
                  <a:pt x="13040" y="6221"/>
                </a:lnTo>
                <a:lnTo>
                  <a:pt x="13030" y="6005"/>
                </a:lnTo>
                <a:lnTo>
                  <a:pt x="13015" y="5785"/>
                </a:lnTo>
                <a:lnTo>
                  <a:pt x="12995" y="5564"/>
                </a:lnTo>
                <a:lnTo>
                  <a:pt x="12970" y="5341"/>
                </a:lnTo>
                <a:lnTo>
                  <a:pt x="12939" y="5116"/>
                </a:lnTo>
                <a:lnTo>
                  <a:pt x="12903" y="4890"/>
                </a:lnTo>
                <a:lnTo>
                  <a:pt x="12860" y="4663"/>
                </a:lnTo>
                <a:lnTo>
                  <a:pt x="12813" y="4436"/>
                </a:lnTo>
                <a:lnTo>
                  <a:pt x="12760" y="4210"/>
                </a:lnTo>
                <a:lnTo>
                  <a:pt x="12700" y="3985"/>
                </a:lnTo>
                <a:lnTo>
                  <a:pt x="12634" y="3762"/>
                </a:lnTo>
                <a:lnTo>
                  <a:pt x="12561" y="3539"/>
                </a:lnTo>
                <a:lnTo>
                  <a:pt x="12482" y="3320"/>
                </a:lnTo>
                <a:lnTo>
                  <a:pt x="12397" y="3103"/>
                </a:lnTo>
                <a:lnTo>
                  <a:pt x="12303" y="2891"/>
                </a:lnTo>
                <a:lnTo>
                  <a:pt x="12204" y="2681"/>
                </a:lnTo>
                <a:lnTo>
                  <a:pt x="12097" y="2476"/>
                </a:lnTo>
                <a:lnTo>
                  <a:pt x="11982" y="2275"/>
                </a:lnTo>
                <a:lnTo>
                  <a:pt x="11861" y="2081"/>
                </a:lnTo>
                <a:lnTo>
                  <a:pt x="11731" y="1892"/>
                </a:lnTo>
                <a:lnTo>
                  <a:pt x="11594" y="1709"/>
                </a:lnTo>
                <a:lnTo>
                  <a:pt x="11511" y="1606"/>
                </a:lnTo>
                <a:lnTo>
                  <a:pt x="11424" y="1506"/>
                </a:lnTo>
                <a:lnTo>
                  <a:pt x="11337" y="1409"/>
                </a:lnTo>
                <a:lnTo>
                  <a:pt x="11248" y="1315"/>
                </a:lnTo>
                <a:lnTo>
                  <a:pt x="11155" y="1223"/>
                </a:lnTo>
                <a:lnTo>
                  <a:pt x="11062" y="1136"/>
                </a:lnTo>
                <a:lnTo>
                  <a:pt x="10967" y="1052"/>
                </a:lnTo>
                <a:lnTo>
                  <a:pt x="10869" y="971"/>
                </a:lnTo>
                <a:lnTo>
                  <a:pt x="10770" y="892"/>
                </a:lnTo>
                <a:lnTo>
                  <a:pt x="10669" y="817"/>
                </a:lnTo>
                <a:lnTo>
                  <a:pt x="10566" y="746"/>
                </a:lnTo>
                <a:lnTo>
                  <a:pt x="10462" y="677"/>
                </a:lnTo>
                <a:lnTo>
                  <a:pt x="10355" y="612"/>
                </a:lnTo>
                <a:lnTo>
                  <a:pt x="10247" y="550"/>
                </a:lnTo>
                <a:lnTo>
                  <a:pt x="10137" y="491"/>
                </a:lnTo>
                <a:lnTo>
                  <a:pt x="10025" y="436"/>
                </a:lnTo>
                <a:lnTo>
                  <a:pt x="9912" y="383"/>
                </a:lnTo>
                <a:lnTo>
                  <a:pt x="9797" y="334"/>
                </a:lnTo>
                <a:lnTo>
                  <a:pt x="9681" y="288"/>
                </a:lnTo>
                <a:lnTo>
                  <a:pt x="9563" y="246"/>
                </a:lnTo>
                <a:lnTo>
                  <a:pt x="9443" y="207"/>
                </a:lnTo>
                <a:lnTo>
                  <a:pt x="9322" y="172"/>
                </a:lnTo>
                <a:lnTo>
                  <a:pt x="9198" y="139"/>
                </a:lnTo>
                <a:lnTo>
                  <a:pt x="9075" y="109"/>
                </a:lnTo>
                <a:lnTo>
                  <a:pt x="8948" y="84"/>
                </a:lnTo>
                <a:lnTo>
                  <a:pt x="8821" y="62"/>
                </a:lnTo>
                <a:lnTo>
                  <a:pt x="8692" y="43"/>
                </a:lnTo>
                <a:lnTo>
                  <a:pt x="8563" y="27"/>
                </a:lnTo>
                <a:lnTo>
                  <a:pt x="8431" y="16"/>
                </a:lnTo>
                <a:lnTo>
                  <a:pt x="8299" y="7"/>
                </a:lnTo>
                <a:lnTo>
                  <a:pt x="8164" y="2"/>
                </a:lnTo>
                <a:lnTo>
                  <a:pt x="8029" y="0"/>
                </a:lnTo>
                <a:lnTo>
                  <a:pt x="7894" y="2"/>
                </a:lnTo>
                <a:lnTo>
                  <a:pt x="7760" y="7"/>
                </a:lnTo>
                <a:lnTo>
                  <a:pt x="7627" y="16"/>
                </a:lnTo>
                <a:lnTo>
                  <a:pt x="7495" y="27"/>
                </a:lnTo>
                <a:lnTo>
                  <a:pt x="7366" y="43"/>
                </a:lnTo>
                <a:lnTo>
                  <a:pt x="7237" y="62"/>
                </a:lnTo>
                <a:lnTo>
                  <a:pt x="7110" y="84"/>
                </a:lnTo>
                <a:lnTo>
                  <a:pt x="6983" y="109"/>
                </a:lnTo>
                <a:lnTo>
                  <a:pt x="6860" y="139"/>
                </a:lnTo>
                <a:lnTo>
                  <a:pt x="6736" y="172"/>
                </a:lnTo>
                <a:lnTo>
                  <a:pt x="6615" y="207"/>
                </a:lnTo>
                <a:lnTo>
                  <a:pt x="6495" y="246"/>
                </a:lnTo>
                <a:lnTo>
                  <a:pt x="6377" y="288"/>
                </a:lnTo>
                <a:lnTo>
                  <a:pt x="6261" y="334"/>
                </a:lnTo>
                <a:lnTo>
                  <a:pt x="6146" y="383"/>
                </a:lnTo>
                <a:lnTo>
                  <a:pt x="6033" y="436"/>
                </a:lnTo>
                <a:lnTo>
                  <a:pt x="5921" y="491"/>
                </a:lnTo>
                <a:lnTo>
                  <a:pt x="5811" y="550"/>
                </a:lnTo>
                <a:lnTo>
                  <a:pt x="5703" y="612"/>
                </a:lnTo>
                <a:lnTo>
                  <a:pt x="5596" y="677"/>
                </a:lnTo>
                <a:lnTo>
                  <a:pt x="5492" y="746"/>
                </a:lnTo>
                <a:lnTo>
                  <a:pt x="5389" y="817"/>
                </a:lnTo>
                <a:lnTo>
                  <a:pt x="5288" y="892"/>
                </a:lnTo>
                <a:lnTo>
                  <a:pt x="5189" y="971"/>
                </a:lnTo>
                <a:lnTo>
                  <a:pt x="5091" y="1052"/>
                </a:lnTo>
                <a:lnTo>
                  <a:pt x="4996" y="1136"/>
                </a:lnTo>
                <a:lnTo>
                  <a:pt x="4903" y="1223"/>
                </a:lnTo>
                <a:lnTo>
                  <a:pt x="4810" y="1315"/>
                </a:lnTo>
                <a:lnTo>
                  <a:pt x="4721" y="1409"/>
                </a:lnTo>
                <a:lnTo>
                  <a:pt x="4634" y="1506"/>
                </a:lnTo>
                <a:lnTo>
                  <a:pt x="4547" y="1606"/>
                </a:lnTo>
                <a:lnTo>
                  <a:pt x="4464" y="1709"/>
                </a:lnTo>
                <a:lnTo>
                  <a:pt x="4327" y="1892"/>
                </a:lnTo>
                <a:lnTo>
                  <a:pt x="4197" y="2081"/>
                </a:lnTo>
                <a:lnTo>
                  <a:pt x="4076" y="2275"/>
                </a:lnTo>
                <a:lnTo>
                  <a:pt x="3961" y="2476"/>
                </a:lnTo>
                <a:lnTo>
                  <a:pt x="3854" y="2681"/>
                </a:lnTo>
                <a:lnTo>
                  <a:pt x="3755" y="2891"/>
                </a:lnTo>
                <a:lnTo>
                  <a:pt x="3661" y="3103"/>
                </a:lnTo>
                <a:lnTo>
                  <a:pt x="3576" y="3320"/>
                </a:lnTo>
                <a:lnTo>
                  <a:pt x="3497" y="3539"/>
                </a:lnTo>
                <a:lnTo>
                  <a:pt x="3424" y="3762"/>
                </a:lnTo>
                <a:lnTo>
                  <a:pt x="3358" y="3985"/>
                </a:lnTo>
                <a:lnTo>
                  <a:pt x="3298" y="4210"/>
                </a:lnTo>
                <a:lnTo>
                  <a:pt x="3245" y="4436"/>
                </a:lnTo>
                <a:lnTo>
                  <a:pt x="3198" y="4663"/>
                </a:lnTo>
                <a:lnTo>
                  <a:pt x="3155" y="4890"/>
                </a:lnTo>
                <a:lnTo>
                  <a:pt x="3119" y="5116"/>
                </a:lnTo>
                <a:lnTo>
                  <a:pt x="3088" y="5341"/>
                </a:lnTo>
                <a:lnTo>
                  <a:pt x="3063" y="5564"/>
                </a:lnTo>
                <a:lnTo>
                  <a:pt x="3043" y="5785"/>
                </a:lnTo>
                <a:lnTo>
                  <a:pt x="3028" y="6005"/>
                </a:lnTo>
                <a:lnTo>
                  <a:pt x="3018" y="6221"/>
                </a:lnTo>
                <a:lnTo>
                  <a:pt x="3013" y="6434"/>
                </a:lnTo>
                <a:lnTo>
                  <a:pt x="3013" y="6642"/>
                </a:lnTo>
                <a:lnTo>
                  <a:pt x="3016" y="6846"/>
                </a:lnTo>
                <a:lnTo>
                  <a:pt x="3024" y="7046"/>
                </a:lnTo>
                <a:lnTo>
                  <a:pt x="3036" y="7240"/>
                </a:lnTo>
                <a:lnTo>
                  <a:pt x="3053" y="7428"/>
                </a:lnTo>
                <a:lnTo>
                  <a:pt x="3073" y="7610"/>
                </a:lnTo>
                <a:lnTo>
                  <a:pt x="3096" y="7785"/>
                </a:lnTo>
                <a:lnTo>
                  <a:pt x="3123" y="7952"/>
                </a:lnTo>
                <a:lnTo>
                  <a:pt x="3154" y="8113"/>
                </a:lnTo>
                <a:lnTo>
                  <a:pt x="3189" y="8263"/>
                </a:lnTo>
                <a:lnTo>
                  <a:pt x="3215" y="8372"/>
                </a:lnTo>
                <a:lnTo>
                  <a:pt x="3244" y="8482"/>
                </a:lnTo>
                <a:lnTo>
                  <a:pt x="3275" y="8597"/>
                </a:lnTo>
                <a:lnTo>
                  <a:pt x="3308" y="8713"/>
                </a:lnTo>
                <a:lnTo>
                  <a:pt x="3343" y="8832"/>
                </a:lnTo>
                <a:lnTo>
                  <a:pt x="3380" y="8954"/>
                </a:lnTo>
                <a:lnTo>
                  <a:pt x="3419" y="9078"/>
                </a:lnTo>
                <a:lnTo>
                  <a:pt x="3462" y="9204"/>
                </a:lnTo>
                <a:lnTo>
                  <a:pt x="3506" y="9332"/>
                </a:lnTo>
                <a:lnTo>
                  <a:pt x="3551" y="9462"/>
                </a:lnTo>
                <a:lnTo>
                  <a:pt x="3599" y="9592"/>
                </a:lnTo>
                <a:lnTo>
                  <a:pt x="3649" y="9725"/>
                </a:lnTo>
                <a:lnTo>
                  <a:pt x="3702" y="9858"/>
                </a:lnTo>
                <a:lnTo>
                  <a:pt x="3757" y="9993"/>
                </a:lnTo>
                <a:lnTo>
                  <a:pt x="3813" y="10128"/>
                </a:lnTo>
                <a:lnTo>
                  <a:pt x="3872" y="10264"/>
                </a:lnTo>
                <a:lnTo>
                  <a:pt x="3932" y="10400"/>
                </a:lnTo>
                <a:lnTo>
                  <a:pt x="3995" y="10536"/>
                </a:lnTo>
                <a:lnTo>
                  <a:pt x="4061" y="10672"/>
                </a:lnTo>
                <a:lnTo>
                  <a:pt x="4128" y="10809"/>
                </a:lnTo>
                <a:lnTo>
                  <a:pt x="4197" y="10944"/>
                </a:lnTo>
                <a:lnTo>
                  <a:pt x="4269" y="11080"/>
                </a:lnTo>
                <a:lnTo>
                  <a:pt x="4343" y="11214"/>
                </a:lnTo>
                <a:lnTo>
                  <a:pt x="4418" y="11349"/>
                </a:lnTo>
                <a:lnTo>
                  <a:pt x="4496" y="11481"/>
                </a:lnTo>
                <a:lnTo>
                  <a:pt x="4577" y="11613"/>
                </a:lnTo>
                <a:lnTo>
                  <a:pt x="4658" y="11742"/>
                </a:lnTo>
                <a:lnTo>
                  <a:pt x="4742" y="11871"/>
                </a:lnTo>
                <a:lnTo>
                  <a:pt x="4828" y="11997"/>
                </a:lnTo>
                <a:lnTo>
                  <a:pt x="4917" y="12122"/>
                </a:lnTo>
                <a:lnTo>
                  <a:pt x="5007" y="12244"/>
                </a:lnTo>
                <a:lnTo>
                  <a:pt x="5100" y="12363"/>
                </a:lnTo>
                <a:lnTo>
                  <a:pt x="4848" y="12421"/>
                </a:lnTo>
                <a:lnTo>
                  <a:pt x="4601" y="12481"/>
                </a:lnTo>
                <a:lnTo>
                  <a:pt x="4359" y="12544"/>
                </a:lnTo>
                <a:lnTo>
                  <a:pt x="4123" y="12609"/>
                </a:lnTo>
                <a:lnTo>
                  <a:pt x="3892" y="12678"/>
                </a:lnTo>
                <a:lnTo>
                  <a:pt x="3668" y="12748"/>
                </a:lnTo>
                <a:lnTo>
                  <a:pt x="3450" y="12819"/>
                </a:lnTo>
                <a:lnTo>
                  <a:pt x="3239" y="12892"/>
                </a:lnTo>
                <a:lnTo>
                  <a:pt x="3033" y="12967"/>
                </a:lnTo>
                <a:lnTo>
                  <a:pt x="2835" y="13041"/>
                </a:lnTo>
                <a:lnTo>
                  <a:pt x="2643" y="13116"/>
                </a:lnTo>
                <a:lnTo>
                  <a:pt x="2458" y="13191"/>
                </a:lnTo>
                <a:lnTo>
                  <a:pt x="2280" y="13267"/>
                </a:lnTo>
                <a:lnTo>
                  <a:pt x="2110" y="13341"/>
                </a:lnTo>
                <a:lnTo>
                  <a:pt x="1946" y="13415"/>
                </a:lnTo>
                <a:lnTo>
                  <a:pt x="1790" y="13488"/>
                </a:lnTo>
                <a:lnTo>
                  <a:pt x="1642" y="13558"/>
                </a:lnTo>
                <a:lnTo>
                  <a:pt x="1502" y="13627"/>
                </a:lnTo>
                <a:lnTo>
                  <a:pt x="1370" y="13693"/>
                </a:lnTo>
                <a:lnTo>
                  <a:pt x="1245" y="13758"/>
                </a:lnTo>
                <a:lnTo>
                  <a:pt x="1130" y="13820"/>
                </a:lnTo>
                <a:lnTo>
                  <a:pt x="1023" y="13878"/>
                </a:lnTo>
                <a:lnTo>
                  <a:pt x="923" y="13933"/>
                </a:lnTo>
                <a:lnTo>
                  <a:pt x="834" y="13984"/>
                </a:lnTo>
                <a:lnTo>
                  <a:pt x="753" y="14031"/>
                </a:lnTo>
                <a:lnTo>
                  <a:pt x="680" y="14074"/>
                </a:lnTo>
                <a:lnTo>
                  <a:pt x="618" y="14112"/>
                </a:lnTo>
                <a:lnTo>
                  <a:pt x="564" y="14145"/>
                </a:lnTo>
                <a:lnTo>
                  <a:pt x="486" y="14194"/>
                </a:lnTo>
                <a:lnTo>
                  <a:pt x="448" y="14219"/>
                </a:lnTo>
                <a:lnTo>
                  <a:pt x="413" y="14243"/>
                </a:lnTo>
                <a:lnTo>
                  <a:pt x="380" y="14267"/>
                </a:lnTo>
                <a:lnTo>
                  <a:pt x="349" y="14294"/>
                </a:lnTo>
                <a:lnTo>
                  <a:pt x="319" y="14321"/>
                </a:lnTo>
                <a:lnTo>
                  <a:pt x="290" y="14349"/>
                </a:lnTo>
                <a:lnTo>
                  <a:pt x="262" y="14378"/>
                </a:lnTo>
                <a:lnTo>
                  <a:pt x="236" y="14408"/>
                </a:lnTo>
                <a:lnTo>
                  <a:pt x="211" y="14439"/>
                </a:lnTo>
                <a:lnTo>
                  <a:pt x="187" y="14471"/>
                </a:lnTo>
                <a:lnTo>
                  <a:pt x="165" y="14504"/>
                </a:lnTo>
                <a:lnTo>
                  <a:pt x="144" y="14537"/>
                </a:lnTo>
                <a:lnTo>
                  <a:pt x="123" y="14572"/>
                </a:lnTo>
                <a:lnTo>
                  <a:pt x="105" y="14607"/>
                </a:lnTo>
                <a:lnTo>
                  <a:pt x="88" y="14643"/>
                </a:lnTo>
                <a:lnTo>
                  <a:pt x="73" y="14679"/>
                </a:lnTo>
                <a:lnTo>
                  <a:pt x="59" y="14715"/>
                </a:lnTo>
                <a:lnTo>
                  <a:pt x="46" y="14753"/>
                </a:lnTo>
                <a:lnTo>
                  <a:pt x="35" y="14790"/>
                </a:lnTo>
                <a:lnTo>
                  <a:pt x="26" y="14828"/>
                </a:lnTo>
                <a:lnTo>
                  <a:pt x="18" y="14868"/>
                </a:lnTo>
                <a:lnTo>
                  <a:pt x="11" y="14907"/>
                </a:lnTo>
                <a:lnTo>
                  <a:pt x="6" y="14946"/>
                </a:lnTo>
                <a:lnTo>
                  <a:pt x="3" y="14985"/>
                </a:lnTo>
                <a:lnTo>
                  <a:pt x="1" y="15025"/>
                </a:lnTo>
                <a:lnTo>
                  <a:pt x="0" y="15065"/>
                </a:lnTo>
                <a:lnTo>
                  <a:pt x="1" y="15106"/>
                </a:lnTo>
                <a:lnTo>
                  <a:pt x="4" y="15145"/>
                </a:lnTo>
                <a:lnTo>
                  <a:pt x="9" y="15185"/>
                </a:lnTo>
                <a:lnTo>
                  <a:pt x="15" y="15225"/>
                </a:lnTo>
                <a:lnTo>
                  <a:pt x="23" y="15265"/>
                </a:lnTo>
                <a:lnTo>
                  <a:pt x="32" y="15305"/>
                </a:lnTo>
                <a:lnTo>
                  <a:pt x="43" y="15345"/>
                </a:lnTo>
                <a:lnTo>
                  <a:pt x="56" y="15385"/>
                </a:lnTo>
                <a:lnTo>
                  <a:pt x="70" y="15423"/>
                </a:lnTo>
                <a:lnTo>
                  <a:pt x="86" y="15461"/>
                </a:lnTo>
                <a:lnTo>
                  <a:pt x="103" y="15497"/>
                </a:lnTo>
                <a:lnTo>
                  <a:pt x="121" y="15533"/>
                </a:lnTo>
                <a:lnTo>
                  <a:pt x="142" y="15568"/>
                </a:lnTo>
                <a:lnTo>
                  <a:pt x="163" y="15602"/>
                </a:lnTo>
                <a:lnTo>
                  <a:pt x="186" y="15635"/>
                </a:lnTo>
                <a:lnTo>
                  <a:pt x="209" y="15667"/>
                </a:lnTo>
                <a:lnTo>
                  <a:pt x="234" y="15698"/>
                </a:lnTo>
                <a:lnTo>
                  <a:pt x="260" y="15728"/>
                </a:lnTo>
                <a:lnTo>
                  <a:pt x="287" y="15757"/>
                </a:lnTo>
                <a:lnTo>
                  <a:pt x="315" y="15784"/>
                </a:lnTo>
                <a:lnTo>
                  <a:pt x="344" y="15811"/>
                </a:lnTo>
                <a:lnTo>
                  <a:pt x="374" y="15836"/>
                </a:lnTo>
                <a:lnTo>
                  <a:pt x="405" y="15860"/>
                </a:lnTo>
                <a:lnTo>
                  <a:pt x="438" y="15883"/>
                </a:lnTo>
                <a:lnTo>
                  <a:pt x="471" y="15904"/>
                </a:lnTo>
                <a:lnTo>
                  <a:pt x="505" y="15926"/>
                </a:lnTo>
                <a:lnTo>
                  <a:pt x="540" y="15944"/>
                </a:lnTo>
                <a:lnTo>
                  <a:pt x="575" y="15962"/>
                </a:lnTo>
                <a:lnTo>
                  <a:pt x="611" y="15978"/>
                </a:lnTo>
                <a:lnTo>
                  <a:pt x="647" y="15993"/>
                </a:lnTo>
                <a:lnTo>
                  <a:pt x="685" y="16006"/>
                </a:lnTo>
                <a:lnTo>
                  <a:pt x="724" y="16018"/>
                </a:lnTo>
                <a:lnTo>
                  <a:pt x="762" y="16029"/>
                </a:lnTo>
                <a:lnTo>
                  <a:pt x="801" y="16037"/>
                </a:lnTo>
                <a:lnTo>
                  <a:pt x="841" y="16045"/>
                </a:lnTo>
                <a:lnTo>
                  <a:pt x="881" y="16050"/>
                </a:lnTo>
                <a:lnTo>
                  <a:pt x="921" y="16055"/>
                </a:lnTo>
                <a:lnTo>
                  <a:pt x="962" y="16057"/>
                </a:lnTo>
                <a:lnTo>
                  <a:pt x="1004" y="16058"/>
                </a:lnTo>
                <a:lnTo>
                  <a:pt x="15054" y="16058"/>
                </a:lnTo>
                <a:lnTo>
                  <a:pt x="15096" y="16057"/>
                </a:lnTo>
                <a:lnTo>
                  <a:pt x="15137" y="16055"/>
                </a:lnTo>
                <a:lnTo>
                  <a:pt x="15177" y="16050"/>
                </a:lnTo>
                <a:lnTo>
                  <a:pt x="15217" y="16045"/>
                </a:lnTo>
                <a:lnTo>
                  <a:pt x="15257" y="16037"/>
                </a:lnTo>
                <a:lnTo>
                  <a:pt x="15296" y="16029"/>
                </a:lnTo>
                <a:lnTo>
                  <a:pt x="15334" y="16018"/>
                </a:lnTo>
                <a:lnTo>
                  <a:pt x="15373" y="16006"/>
                </a:lnTo>
                <a:lnTo>
                  <a:pt x="15411" y="15993"/>
                </a:lnTo>
                <a:lnTo>
                  <a:pt x="15447" y="15978"/>
                </a:lnTo>
                <a:lnTo>
                  <a:pt x="15483" y="15962"/>
                </a:lnTo>
                <a:lnTo>
                  <a:pt x="15519" y="15944"/>
                </a:lnTo>
                <a:lnTo>
                  <a:pt x="15553" y="15926"/>
                </a:lnTo>
                <a:lnTo>
                  <a:pt x="15587" y="15904"/>
                </a:lnTo>
                <a:lnTo>
                  <a:pt x="15620" y="15883"/>
                </a:lnTo>
                <a:lnTo>
                  <a:pt x="15653" y="15860"/>
                </a:lnTo>
                <a:lnTo>
                  <a:pt x="15684" y="15836"/>
                </a:lnTo>
                <a:lnTo>
                  <a:pt x="15714" y="15811"/>
                </a:lnTo>
                <a:lnTo>
                  <a:pt x="15743" y="15784"/>
                </a:lnTo>
                <a:lnTo>
                  <a:pt x="15771" y="15757"/>
                </a:lnTo>
                <a:lnTo>
                  <a:pt x="15798" y="15728"/>
                </a:lnTo>
                <a:lnTo>
                  <a:pt x="15824" y="15698"/>
                </a:lnTo>
                <a:lnTo>
                  <a:pt x="15849" y="15667"/>
                </a:lnTo>
                <a:lnTo>
                  <a:pt x="15872" y="15635"/>
                </a:lnTo>
                <a:lnTo>
                  <a:pt x="15895" y="15602"/>
                </a:lnTo>
                <a:lnTo>
                  <a:pt x="15916" y="15568"/>
                </a:lnTo>
                <a:lnTo>
                  <a:pt x="15937" y="15533"/>
                </a:lnTo>
                <a:lnTo>
                  <a:pt x="15955" y="15497"/>
                </a:lnTo>
                <a:lnTo>
                  <a:pt x="15972" y="15461"/>
                </a:lnTo>
                <a:lnTo>
                  <a:pt x="15988" y="15423"/>
                </a:lnTo>
                <a:lnTo>
                  <a:pt x="16002" y="15385"/>
                </a:lnTo>
                <a:lnTo>
                  <a:pt x="16015" y="15345"/>
                </a:lnTo>
                <a:lnTo>
                  <a:pt x="16026" y="15305"/>
                </a:lnTo>
                <a:lnTo>
                  <a:pt x="16035" y="15265"/>
                </a:lnTo>
                <a:lnTo>
                  <a:pt x="16043" y="15225"/>
                </a:lnTo>
                <a:lnTo>
                  <a:pt x="16049" y="15185"/>
                </a:lnTo>
                <a:lnTo>
                  <a:pt x="16054" y="15145"/>
                </a:lnTo>
                <a:lnTo>
                  <a:pt x="16057" y="15106"/>
                </a:lnTo>
                <a:lnTo>
                  <a:pt x="16058" y="15065"/>
                </a:lnTo>
                <a:lnTo>
                  <a:pt x="16057" y="15025"/>
                </a:lnTo>
                <a:lnTo>
                  <a:pt x="16056" y="14985"/>
                </a:lnTo>
                <a:lnTo>
                  <a:pt x="16052" y="14946"/>
                </a:lnTo>
                <a:lnTo>
                  <a:pt x="16047" y="14907"/>
                </a:lnTo>
                <a:lnTo>
                  <a:pt x="16040" y="14868"/>
                </a:lnTo>
                <a:lnTo>
                  <a:pt x="16032" y="14828"/>
                </a:lnTo>
                <a:lnTo>
                  <a:pt x="16023" y="14790"/>
                </a:lnTo>
                <a:lnTo>
                  <a:pt x="16012" y="14753"/>
                </a:lnTo>
                <a:lnTo>
                  <a:pt x="15999" y="14715"/>
                </a:lnTo>
                <a:lnTo>
                  <a:pt x="15985" y="14679"/>
                </a:lnTo>
                <a:lnTo>
                  <a:pt x="15970" y="14643"/>
                </a:lnTo>
                <a:lnTo>
                  <a:pt x="15953" y="14607"/>
                </a:lnTo>
                <a:lnTo>
                  <a:pt x="15935" y="14572"/>
                </a:lnTo>
                <a:lnTo>
                  <a:pt x="15914" y="14537"/>
                </a:lnTo>
                <a:lnTo>
                  <a:pt x="15893" y="14504"/>
                </a:lnTo>
                <a:lnTo>
                  <a:pt x="15871" y="14471"/>
                </a:lnTo>
                <a:lnTo>
                  <a:pt x="15847" y="14439"/>
                </a:lnTo>
                <a:lnTo>
                  <a:pt x="15822" y="14408"/>
                </a:lnTo>
                <a:lnTo>
                  <a:pt x="15796" y="14378"/>
                </a:lnTo>
                <a:lnTo>
                  <a:pt x="15768" y="14349"/>
                </a:lnTo>
                <a:lnTo>
                  <a:pt x="15739" y="14321"/>
                </a:lnTo>
                <a:lnTo>
                  <a:pt x="15709" y="14294"/>
                </a:lnTo>
                <a:lnTo>
                  <a:pt x="15678" y="14267"/>
                </a:lnTo>
                <a:lnTo>
                  <a:pt x="15645" y="14243"/>
                </a:lnTo>
                <a:lnTo>
                  <a:pt x="15610" y="14219"/>
                </a:lnTo>
                <a:close/>
              </a:path>
            </a:pathLst>
          </a:custGeom>
          <a:solidFill>
            <a:srgbClr val="56DC96"/>
          </a:solidFill>
          <a:ln>
            <a:solidFill>
              <a:srgbClr val="56DC96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8" name="Group 313">
            <a:extLst>
              <a:ext uri="{FF2B5EF4-FFF2-40B4-BE49-F238E27FC236}">
                <a16:creationId xmlns:a16="http://schemas.microsoft.com/office/drawing/2014/main" id="{8A21ADB5-E376-45D6-B0B7-0B4C2231C9D6}"/>
              </a:ext>
            </a:extLst>
          </p:cNvPr>
          <p:cNvGrpSpPr/>
          <p:nvPr/>
        </p:nvGrpSpPr>
        <p:grpSpPr>
          <a:xfrm>
            <a:off x="4520314" y="3704112"/>
            <a:ext cx="910956" cy="827715"/>
            <a:chOff x="6578600" y="2995613"/>
            <a:chExt cx="692150" cy="690562"/>
          </a:xfrm>
          <a:solidFill>
            <a:srgbClr val="5BC59D"/>
          </a:solidFill>
        </p:grpSpPr>
        <p:sp>
          <p:nvSpPr>
            <p:cNvPr id="69" name="Freeform 144">
              <a:extLst>
                <a:ext uri="{FF2B5EF4-FFF2-40B4-BE49-F238E27FC236}">
                  <a16:creationId xmlns:a16="http://schemas.microsoft.com/office/drawing/2014/main" id="{4CF1D771-E6B3-445E-8A98-934019BB7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8600" y="2995613"/>
              <a:ext cx="692150" cy="690562"/>
            </a:xfrm>
            <a:custGeom>
              <a:avLst/>
              <a:gdLst>
                <a:gd name="T0" fmla="*/ 14736 w 16132"/>
                <a:gd name="T1" fmla="*/ 7927 h 16095"/>
                <a:gd name="T2" fmla="*/ 12966 w 16132"/>
                <a:gd name="T3" fmla="*/ 8091 h 16095"/>
                <a:gd name="T4" fmla="*/ 12858 w 16132"/>
                <a:gd name="T5" fmla="*/ 8337 h 16095"/>
                <a:gd name="T6" fmla="*/ 13033 w 16132"/>
                <a:gd name="T7" fmla="*/ 8539 h 16095"/>
                <a:gd name="T8" fmla="*/ 14789 w 16132"/>
                <a:gd name="T9" fmla="*/ 8901 h 16095"/>
                <a:gd name="T10" fmla="*/ 14828 w 16132"/>
                <a:gd name="T11" fmla="*/ 9762 h 16095"/>
                <a:gd name="T12" fmla="*/ 13953 w 16132"/>
                <a:gd name="T13" fmla="*/ 10554 h 16095"/>
                <a:gd name="T14" fmla="*/ 12394 w 16132"/>
                <a:gd name="T15" fmla="*/ 10673 h 16095"/>
                <a:gd name="T16" fmla="*/ 12387 w 16132"/>
                <a:gd name="T17" fmla="*/ 10945 h 16095"/>
                <a:gd name="T18" fmla="*/ 13673 w 16132"/>
                <a:gd name="T19" fmla="*/ 11067 h 16095"/>
                <a:gd name="T20" fmla="*/ 14319 w 16132"/>
                <a:gd name="T21" fmla="*/ 11774 h 16095"/>
                <a:gd name="T22" fmla="*/ 13891 w 16132"/>
                <a:gd name="T23" fmla="*/ 12812 h 16095"/>
                <a:gd name="T24" fmla="*/ 12009 w 16132"/>
                <a:gd name="T25" fmla="*/ 13092 h 16095"/>
                <a:gd name="T26" fmla="*/ 11846 w 16132"/>
                <a:gd name="T27" fmla="*/ 13303 h 16095"/>
                <a:gd name="T28" fmla="*/ 11966 w 16132"/>
                <a:gd name="T29" fmla="*/ 13544 h 16095"/>
                <a:gd name="T30" fmla="*/ 13288 w 16132"/>
                <a:gd name="T31" fmla="*/ 13730 h 16095"/>
                <a:gd name="T32" fmla="*/ 13358 w 16132"/>
                <a:gd name="T33" fmla="*/ 14429 h 16095"/>
                <a:gd name="T34" fmla="*/ 12917 w 16132"/>
                <a:gd name="T35" fmla="*/ 14986 h 16095"/>
                <a:gd name="T36" fmla="*/ 8700 w 16132"/>
                <a:gd name="T37" fmla="*/ 15051 h 16095"/>
                <a:gd name="T38" fmla="*/ 5570 w 16132"/>
                <a:gd name="T39" fmla="*/ 14483 h 16095"/>
                <a:gd name="T40" fmla="*/ 4191 w 16132"/>
                <a:gd name="T41" fmla="*/ 14088 h 16095"/>
                <a:gd name="T42" fmla="*/ 4067 w 16132"/>
                <a:gd name="T43" fmla="*/ 6631 h 16095"/>
                <a:gd name="T44" fmla="*/ 4433 w 16132"/>
                <a:gd name="T45" fmla="*/ 6297 h 16095"/>
                <a:gd name="T46" fmla="*/ 7138 w 16132"/>
                <a:gd name="T47" fmla="*/ 3681 h 16095"/>
                <a:gd name="T48" fmla="*/ 7616 w 16132"/>
                <a:gd name="T49" fmla="*/ 1286 h 16095"/>
                <a:gd name="T50" fmla="*/ 8117 w 16132"/>
                <a:gd name="T51" fmla="*/ 1009 h 16095"/>
                <a:gd name="T52" fmla="*/ 9386 w 16132"/>
                <a:gd name="T53" fmla="*/ 2464 h 16095"/>
                <a:gd name="T54" fmla="*/ 9452 w 16132"/>
                <a:gd name="T55" fmla="*/ 4763 h 16095"/>
                <a:gd name="T56" fmla="*/ 12897 w 16132"/>
                <a:gd name="T57" fmla="*/ 6065 h 16095"/>
                <a:gd name="T58" fmla="*/ 14749 w 16132"/>
                <a:gd name="T59" fmla="*/ 6317 h 16095"/>
                <a:gd name="T60" fmla="*/ 15121 w 16132"/>
                <a:gd name="T61" fmla="*/ 6923 h 16095"/>
                <a:gd name="T62" fmla="*/ 3443 w 16132"/>
                <a:gd name="T63" fmla="*/ 14868 h 16095"/>
                <a:gd name="T64" fmla="*/ 1461 w 16132"/>
                <a:gd name="T65" fmla="*/ 15086 h 16095"/>
                <a:gd name="T66" fmla="*/ 1038 w 16132"/>
                <a:gd name="T67" fmla="*/ 14759 h 16095"/>
                <a:gd name="T68" fmla="*/ 1139 w 16132"/>
                <a:gd name="T69" fmla="*/ 6201 h 16095"/>
                <a:gd name="T70" fmla="*/ 3151 w 16132"/>
                <a:gd name="T71" fmla="*/ 6052 h 16095"/>
                <a:gd name="T72" fmla="*/ 3519 w 16132"/>
                <a:gd name="T73" fmla="*/ 6437 h 16095"/>
                <a:gd name="T74" fmla="*/ 12860 w 16132"/>
                <a:gd name="T75" fmla="*/ 5106 h 16095"/>
                <a:gd name="T76" fmla="*/ 10549 w 16132"/>
                <a:gd name="T77" fmla="*/ 3394 h 16095"/>
                <a:gd name="T78" fmla="*/ 9053 w 16132"/>
                <a:gd name="T79" fmla="*/ 347 h 16095"/>
                <a:gd name="T80" fmla="*/ 7112 w 16132"/>
                <a:gd name="T81" fmla="*/ 342 h 16095"/>
                <a:gd name="T82" fmla="*/ 6522 w 16132"/>
                <a:gd name="T83" fmla="*/ 2020 h 16095"/>
                <a:gd name="T84" fmla="*/ 5109 w 16132"/>
                <a:gd name="T85" fmla="*/ 4776 h 16095"/>
                <a:gd name="T86" fmla="*/ 3758 w 16132"/>
                <a:gd name="T87" fmla="*/ 5238 h 16095"/>
                <a:gd name="T88" fmla="*/ 1512 w 16132"/>
                <a:gd name="T89" fmla="*/ 5030 h 16095"/>
                <a:gd name="T90" fmla="*/ 149 w 16132"/>
                <a:gd name="T91" fmla="*/ 5885 h 16095"/>
                <a:gd name="T92" fmla="*/ 300 w 16132"/>
                <a:gd name="T93" fmla="*/ 15488 h 16095"/>
                <a:gd name="T94" fmla="*/ 3191 w 16132"/>
                <a:gd name="T95" fmla="*/ 16086 h 16095"/>
                <a:gd name="T96" fmla="*/ 4206 w 16132"/>
                <a:gd name="T97" fmla="*/ 15494 h 16095"/>
                <a:gd name="T98" fmla="*/ 5348 w 16132"/>
                <a:gd name="T99" fmla="*/ 15463 h 16095"/>
                <a:gd name="T100" fmla="*/ 8325 w 16132"/>
                <a:gd name="T101" fmla="*/ 16027 h 16095"/>
                <a:gd name="T102" fmla="*/ 13194 w 16132"/>
                <a:gd name="T103" fmla="*/ 15959 h 16095"/>
                <a:gd name="T104" fmla="*/ 14200 w 16132"/>
                <a:gd name="T105" fmla="*/ 15031 h 16095"/>
                <a:gd name="T106" fmla="*/ 14426 w 16132"/>
                <a:gd name="T107" fmla="*/ 13944 h 16095"/>
                <a:gd name="T108" fmla="*/ 14933 w 16132"/>
                <a:gd name="T109" fmla="*/ 13091 h 16095"/>
                <a:gd name="T110" fmla="*/ 15321 w 16132"/>
                <a:gd name="T111" fmla="*/ 11883 h 16095"/>
                <a:gd name="T112" fmla="*/ 15240 w 16132"/>
                <a:gd name="T113" fmla="*/ 11003 h 16095"/>
                <a:gd name="T114" fmla="*/ 15776 w 16132"/>
                <a:gd name="T115" fmla="*/ 10098 h 16095"/>
                <a:gd name="T116" fmla="*/ 15890 w 16132"/>
                <a:gd name="T117" fmla="*/ 9058 h 16095"/>
                <a:gd name="T118" fmla="*/ 15834 w 16132"/>
                <a:gd name="T119" fmla="*/ 8258 h 16095"/>
                <a:gd name="T120" fmla="*/ 16112 w 16132"/>
                <a:gd name="T121" fmla="*/ 7457 h 16095"/>
                <a:gd name="T122" fmla="*/ 15972 w 16132"/>
                <a:gd name="T123" fmla="*/ 6305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32" h="16095">
                  <a:moveTo>
                    <a:pt x="15113" y="7310"/>
                  </a:moveTo>
                  <a:lnTo>
                    <a:pt x="15112" y="7334"/>
                  </a:lnTo>
                  <a:lnTo>
                    <a:pt x="15110" y="7359"/>
                  </a:lnTo>
                  <a:lnTo>
                    <a:pt x="15107" y="7387"/>
                  </a:lnTo>
                  <a:lnTo>
                    <a:pt x="15103" y="7414"/>
                  </a:lnTo>
                  <a:lnTo>
                    <a:pt x="15099" y="7442"/>
                  </a:lnTo>
                  <a:lnTo>
                    <a:pt x="15092" y="7471"/>
                  </a:lnTo>
                  <a:lnTo>
                    <a:pt x="15085" y="7500"/>
                  </a:lnTo>
                  <a:lnTo>
                    <a:pt x="15076" y="7530"/>
                  </a:lnTo>
                  <a:lnTo>
                    <a:pt x="15066" y="7561"/>
                  </a:lnTo>
                  <a:lnTo>
                    <a:pt x="15054" y="7592"/>
                  </a:lnTo>
                  <a:lnTo>
                    <a:pt x="15041" y="7622"/>
                  </a:lnTo>
                  <a:lnTo>
                    <a:pt x="15025" y="7653"/>
                  </a:lnTo>
                  <a:lnTo>
                    <a:pt x="15008" y="7683"/>
                  </a:lnTo>
                  <a:lnTo>
                    <a:pt x="14988" y="7714"/>
                  </a:lnTo>
                  <a:lnTo>
                    <a:pt x="14965" y="7743"/>
                  </a:lnTo>
                  <a:lnTo>
                    <a:pt x="14941" y="7772"/>
                  </a:lnTo>
                  <a:lnTo>
                    <a:pt x="14914" y="7800"/>
                  </a:lnTo>
                  <a:lnTo>
                    <a:pt x="14884" y="7828"/>
                  </a:lnTo>
                  <a:lnTo>
                    <a:pt x="14852" y="7854"/>
                  </a:lnTo>
                  <a:lnTo>
                    <a:pt x="14816" y="7880"/>
                  </a:lnTo>
                  <a:lnTo>
                    <a:pt x="14777" y="7904"/>
                  </a:lnTo>
                  <a:lnTo>
                    <a:pt x="14736" y="7927"/>
                  </a:lnTo>
                  <a:lnTo>
                    <a:pt x="14690" y="7948"/>
                  </a:lnTo>
                  <a:lnTo>
                    <a:pt x="14642" y="7967"/>
                  </a:lnTo>
                  <a:lnTo>
                    <a:pt x="14589" y="7985"/>
                  </a:lnTo>
                  <a:lnTo>
                    <a:pt x="14534" y="8000"/>
                  </a:lnTo>
                  <a:lnTo>
                    <a:pt x="14474" y="8014"/>
                  </a:lnTo>
                  <a:lnTo>
                    <a:pt x="14411" y="8026"/>
                  </a:lnTo>
                  <a:lnTo>
                    <a:pt x="14343" y="8035"/>
                  </a:lnTo>
                  <a:lnTo>
                    <a:pt x="14272" y="8041"/>
                  </a:lnTo>
                  <a:lnTo>
                    <a:pt x="14196" y="8046"/>
                  </a:lnTo>
                  <a:lnTo>
                    <a:pt x="14116" y="8048"/>
                  </a:lnTo>
                  <a:lnTo>
                    <a:pt x="13107" y="8048"/>
                  </a:lnTo>
                  <a:lnTo>
                    <a:pt x="13094" y="8048"/>
                  </a:lnTo>
                  <a:lnTo>
                    <a:pt x="13081" y="8049"/>
                  </a:lnTo>
                  <a:lnTo>
                    <a:pt x="13069" y="8051"/>
                  </a:lnTo>
                  <a:lnTo>
                    <a:pt x="13057" y="8053"/>
                  </a:lnTo>
                  <a:lnTo>
                    <a:pt x="13044" y="8056"/>
                  </a:lnTo>
                  <a:lnTo>
                    <a:pt x="13033" y="8059"/>
                  </a:lnTo>
                  <a:lnTo>
                    <a:pt x="13021" y="8063"/>
                  </a:lnTo>
                  <a:lnTo>
                    <a:pt x="13009" y="8068"/>
                  </a:lnTo>
                  <a:lnTo>
                    <a:pt x="12998" y="8073"/>
                  </a:lnTo>
                  <a:lnTo>
                    <a:pt x="12987" y="8078"/>
                  </a:lnTo>
                  <a:lnTo>
                    <a:pt x="12976" y="8084"/>
                  </a:lnTo>
                  <a:lnTo>
                    <a:pt x="12966" y="8091"/>
                  </a:lnTo>
                  <a:lnTo>
                    <a:pt x="12956" y="8098"/>
                  </a:lnTo>
                  <a:lnTo>
                    <a:pt x="12947" y="8105"/>
                  </a:lnTo>
                  <a:lnTo>
                    <a:pt x="12938" y="8113"/>
                  </a:lnTo>
                  <a:lnTo>
                    <a:pt x="12929" y="8121"/>
                  </a:lnTo>
                  <a:lnTo>
                    <a:pt x="12921" y="8130"/>
                  </a:lnTo>
                  <a:lnTo>
                    <a:pt x="12913" y="8139"/>
                  </a:lnTo>
                  <a:lnTo>
                    <a:pt x="12906" y="8148"/>
                  </a:lnTo>
                  <a:lnTo>
                    <a:pt x="12899" y="8158"/>
                  </a:lnTo>
                  <a:lnTo>
                    <a:pt x="12891" y="8168"/>
                  </a:lnTo>
                  <a:lnTo>
                    <a:pt x="12885" y="8179"/>
                  </a:lnTo>
                  <a:lnTo>
                    <a:pt x="12880" y="8189"/>
                  </a:lnTo>
                  <a:lnTo>
                    <a:pt x="12875" y="8200"/>
                  </a:lnTo>
                  <a:lnTo>
                    <a:pt x="12870" y="8212"/>
                  </a:lnTo>
                  <a:lnTo>
                    <a:pt x="12866" y="8224"/>
                  </a:lnTo>
                  <a:lnTo>
                    <a:pt x="12863" y="8236"/>
                  </a:lnTo>
                  <a:lnTo>
                    <a:pt x="12860" y="8248"/>
                  </a:lnTo>
                  <a:lnTo>
                    <a:pt x="12858" y="8261"/>
                  </a:lnTo>
                  <a:lnTo>
                    <a:pt x="12856" y="8273"/>
                  </a:lnTo>
                  <a:lnTo>
                    <a:pt x="12855" y="8286"/>
                  </a:lnTo>
                  <a:lnTo>
                    <a:pt x="12855" y="8299"/>
                  </a:lnTo>
                  <a:lnTo>
                    <a:pt x="12855" y="8312"/>
                  </a:lnTo>
                  <a:lnTo>
                    <a:pt x="12856" y="8324"/>
                  </a:lnTo>
                  <a:lnTo>
                    <a:pt x="12858" y="8337"/>
                  </a:lnTo>
                  <a:lnTo>
                    <a:pt x="12860" y="8349"/>
                  </a:lnTo>
                  <a:lnTo>
                    <a:pt x="12863" y="8361"/>
                  </a:lnTo>
                  <a:lnTo>
                    <a:pt x="12866" y="8373"/>
                  </a:lnTo>
                  <a:lnTo>
                    <a:pt x="12870" y="8385"/>
                  </a:lnTo>
                  <a:lnTo>
                    <a:pt x="12875" y="8397"/>
                  </a:lnTo>
                  <a:lnTo>
                    <a:pt x="12880" y="8408"/>
                  </a:lnTo>
                  <a:lnTo>
                    <a:pt x="12885" y="8419"/>
                  </a:lnTo>
                  <a:lnTo>
                    <a:pt x="12891" y="8430"/>
                  </a:lnTo>
                  <a:lnTo>
                    <a:pt x="12899" y="8440"/>
                  </a:lnTo>
                  <a:lnTo>
                    <a:pt x="12906" y="8450"/>
                  </a:lnTo>
                  <a:lnTo>
                    <a:pt x="12913" y="8459"/>
                  </a:lnTo>
                  <a:lnTo>
                    <a:pt x="12921" y="8468"/>
                  </a:lnTo>
                  <a:lnTo>
                    <a:pt x="12929" y="8477"/>
                  </a:lnTo>
                  <a:lnTo>
                    <a:pt x="12938" y="8485"/>
                  </a:lnTo>
                  <a:lnTo>
                    <a:pt x="12947" y="8493"/>
                  </a:lnTo>
                  <a:lnTo>
                    <a:pt x="12956" y="8500"/>
                  </a:lnTo>
                  <a:lnTo>
                    <a:pt x="12966" y="8507"/>
                  </a:lnTo>
                  <a:lnTo>
                    <a:pt x="12976" y="8514"/>
                  </a:lnTo>
                  <a:lnTo>
                    <a:pt x="12987" y="8520"/>
                  </a:lnTo>
                  <a:lnTo>
                    <a:pt x="12998" y="8525"/>
                  </a:lnTo>
                  <a:lnTo>
                    <a:pt x="13009" y="8530"/>
                  </a:lnTo>
                  <a:lnTo>
                    <a:pt x="13021" y="8535"/>
                  </a:lnTo>
                  <a:lnTo>
                    <a:pt x="13033" y="8539"/>
                  </a:lnTo>
                  <a:lnTo>
                    <a:pt x="13044" y="8542"/>
                  </a:lnTo>
                  <a:lnTo>
                    <a:pt x="13057" y="8545"/>
                  </a:lnTo>
                  <a:lnTo>
                    <a:pt x="13069" y="8547"/>
                  </a:lnTo>
                  <a:lnTo>
                    <a:pt x="13081" y="8549"/>
                  </a:lnTo>
                  <a:lnTo>
                    <a:pt x="13094" y="8550"/>
                  </a:lnTo>
                  <a:lnTo>
                    <a:pt x="13107" y="8550"/>
                  </a:lnTo>
                  <a:lnTo>
                    <a:pt x="14084" y="8550"/>
                  </a:lnTo>
                  <a:lnTo>
                    <a:pt x="14153" y="8552"/>
                  </a:lnTo>
                  <a:lnTo>
                    <a:pt x="14218" y="8558"/>
                  </a:lnTo>
                  <a:lnTo>
                    <a:pt x="14280" y="8567"/>
                  </a:lnTo>
                  <a:lnTo>
                    <a:pt x="14338" y="8578"/>
                  </a:lnTo>
                  <a:lnTo>
                    <a:pt x="14393" y="8593"/>
                  </a:lnTo>
                  <a:lnTo>
                    <a:pt x="14443" y="8610"/>
                  </a:lnTo>
                  <a:lnTo>
                    <a:pt x="14492" y="8630"/>
                  </a:lnTo>
                  <a:lnTo>
                    <a:pt x="14536" y="8653"/>
                  </a:lnTo>
                  <a:lnTo>
                    <a:pt x="14577" y="8678"/>
                  </a:lnTo>
                  <a:lnTo>
                    <a:pt x="14617" y="8704"/>
                  </a:lnTo>
                  <a:lnTo>
                    <a:pt x="14652" y="8734"/>
                  </a:lnTo>
                  <a:lnTo>
                    <a:pt x="14684" y="8765"/>
                  </a:lnTo>
                  <a:lnTo>
                    <a:pt x="14714" y="8797"/>
                  </a:lnTo>
                  <a:lnTo>
                    <a:pt x="14742" y="8830"/>
                  </a:lnTo>
                  <a:lnTo>
                    <a:pt x="14767" y="8865"/>
                  </a:lnTo>
                  <a:lnTo>
                    <a:pt x="14789" y="8901"/>
                  </a:lnTo>
                  <a:lnTo>
                    <a:pt x="14809" y="8938"/>
                  </a:lnTo>
                  <a:lnTo>
                    <a:pt x="14827" y="8975"/>
                  </a:lnTo>
                  <a:lnTo>
                    <a:pt x="14842" y="9013"/>
                  </a:lnTo>
                  <a:lnTo>
                    <a:pt x="14857" y="9051"/>
                  </a:lnTo>
                  <a:lnTo>
                    <a:pt x="14868" y="9091"/>
                  </a:lnTo>
                  <a:lnTo>
                    <a:pt x="14878" y="9129"/>
                  </a:lnTo>
                  <a:lnTo>
                    <a:pt x="14886" y="9167"/>
                  </a:lnTo>
                  <a:lnTo>
                    <a:pt x="14892" y="9205"/>
                  </a:lnTo>
                  <a:lnTo>
                    <a:pt x="14896" y="9244"/>
                  </a:lnTo>
                  <a:lnTo>
                    <a:pt x="14899" y="9280"/>
                  </a:lnTo>
                  <a:lnTo>
                    <a:pt x="14901" y="9316"/>
                  </a:lnTo>
                  <a:lnTo>
                    <a:pt x="14901" y="9351"/>
                  </a:lnTo>
                  <a:lnTo>
                    <a:pt x="14900" y="9385"/>
                  </a:lnTo>
                  <a:lnTo>
                    <a:pt x="14898" y="9418"/>
                  </a:lnTo>
                  <a:lnTo>
                    <a:pt x="14895" y="9449"/>
                  </a:lnTo>
                  <a:lnTo>
                    <a:pt x="14891" y="9478"/>
                  </a:lnTo>
                  <a:lnTo>
                    <a:pt x="14885" y="9514"/>
                  </a:lnTo>
                  <a:lnTo>
                    <a:pt x="14878" y="9551"/>
                  </a:lnTo>
                  <a:lnTo>
                    <a:pt x="14870" y="9592"/>
                  </a:lnTo>
                  <a:lnTo>
                    <a:pt x="14862" y="9632"/>
                  </a:lnTo>
                  <a:lnTo>
                    <a:pt x="14852" y="9674"/>
                  </a:lnTo>
                  <a:lnTo>
                    <a:pt x="14840" y="9717"/>
                  </a:lnTo>
                  <a:lnTo>
                    <a:pt x="14828" y="9762"/>
                  </a:lnTo>
                  <a:lnTo>
                    <a:pt x="14814" y="9806"/>
                  </a:lnTo>
                  <a:lnTo>
                    <a:pt x="14799" y="9850"/>
                  </a:lnTo>
                  <a:lnTo>
                    <a:pt x="14782" y="9895"/>
                  </a:lnTo>
                  <a:lnTo>
                    <a:pt x="14764" y="9941"/>
                  </a:lnTo>
                  <a:lnTo>
                    <a:pt x="14744" y="9986"/>
                  </a:lnTo>
                  <a:lnTo>
                    <a:pt x="14721" y="10030"/>
                  </a:lnTo>
                  <a:lnTo>
                    <a:pt x="14697" y="10074"/>
                  </a:lnTo>
                  <a:lnTo>
                    <a:pt x="14671" y="10118"/>
                  </a:lnTo>
                  <a:lnTo>
                    <a:pt x="14642" y="10161"/>
                  </a:lnTo>
                  <a:lnTo>
                    <a:pt x="14612" y="10202"/>
                  </a:lnTo>
                  <a:lnTo>
                    <a:pt x="14578" y="10242"/>
                  </a:lnTo>
                  <a:lnTo>
                    <a:pt x="14542" y="10281"/>
                  </a:lnTo>
                  <a:lnTo>
                    <a:pt x="14504" y="10318"/>
                  </a:lnTo>
                  <a:lnTo>
                    <a:pt x="14462" y="10353"/>
                  </a:lnTo>
                  <a:lnTo>
                    <a:pt x="14419" y="10386"/>
                  </a:lnTo>
                  <a:lnTo>
                    <a:pt x="14372" y="10417"/>
                  </a:lnTo>
                  <a:lnTo>
                    <a:pt x="14322" y="10446"/>
                  </a:lnTo>
                  <a:lnTo>
                    <a:pt x="14269" y="10472"/>
                  </a:lnTo>
                  <a:lnTo>
                    <a:pt x="14212" y="10494"/>
                  </a:lnTo>
                  <a:lnTo>
                    <a:pt x="14153" y="10514"/>
                  </a:lnTo>
                  <a:lnTo>
                    <a:pt x="14089" y="10531"/>
                  </a:lnTo>
                  <a:lnTo>
                    <a:pt x="14023" y="10544"/>
                  </a:lnTo>
                  <a:lnTo>
                    <a:pt x="13953" y="10554"/>
                  </a:lnTo>
                  <a:lnTo>
                    <a:pt x="13879" y="10560"/>
                  </a:lnTo>
                  <a:lnTo>
                    <a:pt x="13801" y="10562"/>
                  </a:lnTo>
                  <a:lnTo>
                    <a:pt x="12603" y="10562"/>
                  </a:lnTo>
                  <a:lnTo>
                    <a:pt x="12590" y="10562"/>
                  </a:lnTo>
                  <a:lnTo>
                    <a:pt x="12577" y="10563"/>
                  </a:lnTo>
                  <a:lnTo>
                    <a:pt x="12565" y="10565"/>
                  </a:lnTo>
                  <a:lnTo>
                    <a:pt x="12553" y="10567"/>
                  </a:lnTo>
                  <a:lnTo>
                    <a:pt x="12540" y="10570"/>
                  </a:lnTo>
                  <a:lnTo>
                    <a:pt x="12529" y="10573"/>
                  </a:lnTo>
                  <a:lnTo>
                    <a:pt x="12516" y="10577"/>
                  </a:lnTo>
                  <a:lnTo>
                    <a:pt x="12505" y="10582"/>
                  </a:lnTo>
                  <a:lnTo>
                    <a:pt x="12494" y="10587"/>
                  </a:lnTo>
                  <a:lnTo>
                    <a:pt x="12483" y="10593"/>
                  </a:lnTo>
                  <a:lnTo>
                    <a:pt x="12472" y="10599"/>
                  </a:lnTo>
                  <a:lnTo>
                    <a:pt x="12462" y="10606"/>
                  </a:lnTo>
                  <a:lnTo>
                    <a:pt x="12452" y="10612"/>
                  </a:lnTo>
                  <a:lnTo>
                    <a:pt x="12443" y="10620"/>
                  </a:lnTo>
                  <a:lnTo>
                    <a:pt x="12434" y="10628"/>
                  </a:lnTo>
                  <a:lnTo>
                    <a:pt x="12425" y="10636"/>
                  </a:lnTo>
                  <a:lnTo>
                    <a:pt x="12417" y="10645"/>
                  </a:lnTo>
                  <a:lnTo>
                    <a:pt x="12409" y="10654"/>
                  </a:lnTo>
                  <a:lnTo>
                    <a:pt x="12401" y="10663"/>
                  </a:lnTo>
                  <a:lnTo>
                    <a:pt x="12394" y="10673"/>
                  </a:lnTo>
                  <a:lnTo>
                    <a:pt x="12387" y="10683"/>
                  </a:lnTo>
                  <a:lnTo>
                    <a:pt x="12381" y="10694"/>
                  </a:lnTo>
                  <a:lnTo>
                    <a:pt x="12376" y="10704"/>
                  </a:lnTo>
                  <a:lnTo>
                    <a:pt x="12371" y="10715"/>
                  </a:lnTo>
                  <a:lnTo>
                    <a:pt x="12366" y="10727"/>
                  </a:lnTo>
                  <a:lnTo>
                    <a:pt x="12362" y="10738"/>
                  </a:lnTo>
                  <a:lnTo>
                    <a:pt x="12359" y="10750"/>
                  </a:lnTo>
                  <a:lnTo>
                    <a:pt x="12356" y="10763"/>
                  </a:lnTo>
                  <a:lnTo>
                    <a:pt x="12354" y="10776"/>
                  </a:lnTo>
                  <a:lnTo>
                    <a:pt x="12352" y="10788"/>
                  </a:lnTo>
                  <a:lnTo>
                    <a:pt x="12351" y="10801"/>
                  </a:lnTo>
                  <a:lnTo>
                    <a:pt x="12351" y="10814"/>
                  </a:lnTo>
                  <a:lnTo>
                    <a:pt x="12351" y="10827"/>
                  </a:lnTo>
                  <a:lnTo>
                    <a:pt x="12352" y="10839"/>
                  </a:lnTo>
                  <a:lnTo>
                    <a:pt x="12354" y="10852"/>
                  </a:lnTo>
                  <a:lnTo>
                    <a:pt x="12356" y="10864"/>
                  </a:lnTo>
                  <a:lnTo>
                    <a:pt x="12359" y="10876"/>
                  </a:lnTo>
                  <a:lnTo>
                    <a:pt x="12362" y="10888"/>
                  </a:lnTo>
                  <a:lnTo>
                    <a:pt x="12366" y="10900"/>
                  </a:lnTo>
                  <a:lnTo>
                    <a:pt x="12371" y="10911"/>
                  </a:lnTo>
                  <a:lnTo>
                    <a:pt x="12376" y="10922"/>
                  </a:lnTo>
                  <a:lnTo>
                    <a:pt x="12381" y="10934"/>
                  </a:lnTo>
                  <a:lnTo>
                    <a:pt x="12387" y="10945"/>
                  </a:lnTo>
                  <a:lnTo>
                    <a:pt x="12394" y="10955"/>
                  </a:lnTo>
                  <a:lnTo>
                    <a:pt x="12401" y="10964"/>
                  </a:lnTo>
                  <a:lnTo>
                    <a:pt x="12409" y="10974"/>
                  </a:lnTo>
                  <a:lnTo>
                    <a:pt x="12417" y="10983"/>
                  </a:lnTo>
                  <a:lnTo>
                    <a:pt x="12425" y="10992"/>
                  </a:lnTo>
                  <a:lnTo>
                    <a:pt x="12434" y="11000"/>
                  </a:lnTo>
                  <a:lnTo>
                    <a:pt x="12443" y="11008"/>
                  </a:lnTo>
                  <a:lnTo>
                    <a:pt x="12452" y="11015"/>
                  </a:lnTo>
                  <a:lnTo>
                    <a:pt x="12462" y="11022"/>
                  </a:lnTo>
                  <a:lnTo>
                    <a:pt x="12472" y="11029"/>
                  </a:lnTo>
                  <a:lnTo>
                    <a:pt x="12483" y="11035"/>
                  </a:lnTo>
                  <a:lnTo>
                    <a:pt x="12494" y="11040"/>
                  </a:lnTo>
                  <a:lnTo>
                    <a:pt x="12505" y="11045"/>
                  </a:lnTo>
                  <a:lnTo>
                    <a:pt x="12516" y="11050"/>
                  </a:lnTo>
                  <a:lnTo>
                    <a:pt x="12529" y="11054"/>
                  </a:lnTo>
                  <a:lnTo>
                    <a:pt x="12540" y="11057"/>
                  </a:lnTo>
                  <a:lnTo>
                    <a:pt x="12553" y="11060"/>
                  </a:lnTo>
                  <a:lnTo>
                    <a:pt x="12565" y="11062"/>
                  </a:lnTo>
                  <a:lnTo>
                    <a:pt x="12577" y="11064"/>
                  </a:lnTo>
                  <a:lnTo>
                    <a:pt x="12590" y="11065"/>
                  </a:lnTo>
                  <a:lnTo>
                    <a:pt x="12603" y="11065"/>
                  </a:lnTo>
                  <a:lnTo>
                    <a:pt x="13595" y="11065"/>
                  </a:lnTo>
                  <a:lnTo>
                    <a:pt x="13673" y="11067"/>
                  </a:lnTo>
                  <a:lnTo>
                    <a:pt x="13744" y="11072"/>
                  </a:lnTo>
                  <a:lnTo>
                    <a:pt x="13811" y="11081"/>
                  </a:lnTo>
                  <a:lnTo>
                    <a:pt x="13874" y="11093"/>
                  </a:lnTo>
                  <a:lnTo>
                    <a:pt x="13930" y="11110"/>
                  </a:lnTo>
                  <a:lnTo>
                    <a:pt x="13982" y="11128"/>
                  </a:lnTo>
                  <a:lnTo>
                    <a:pt x="14031" y="11149"/>
                  </a:lnTo>
                  <a:lnTo>
                    <a:pt x="14074" y="11173"/>
                  </a:lnTo>
                  <a:lnTo>
                    <a:pt x="14113" y="11199"/>
                  </a:lnTo>
                  <a:lnTo>
                    <a:pt x="14149" y="11227"/>
                  </a:lnTo>
                  <a:lnTo>
                    <a:pt x="14181" y="11257"/>
                  </a:lnTo>
                  <a:lnTo>
                    <a:pt x="14209" y="11291"/>
                  </a:lnTo>
                  <a:lnTo>
                    <a:pt x="14233" y="11325"/>
                  </a:lnTo>
                  <a:lnTo>
                    <a:pt x="14255" y="11361"/>
                  </a:lnTo>
                  <a:lnTo>
                    <a:pt x="14273" y="11398"/>
                  </a:lnTo>
                  <a:lnTo>
                    <a:pt x="14288" y="11438"/>
                  </a:lnTo>
                  <a:lnTo>
                    <a:pt x="14300" y="11477"/>
                  </a:lnTo>
                  <a:lnTo>
                    <a:pt x="14309" y="11518"/>
                  </a:lnTo>
                  <a:lnTo>
                    <a:pt x="14316" y="11560"/>
                  </a:lnTo>
                  <a:lnTo>
                    <a:pt x="14321" y="11602"/>
                  </a:lnTo>
                  <a:lnTo>
                    <a:pt x="14323" y="11645"/>
                  </a:lnTo>
                  <a:lnTo>
                    <a:pt x="14323" y="11688"/>
                  </a:lnTo>
                  <a:lnTo>
                    <a:pt x="14322" y="11731"/>
                  </a:lnTo>
                  <a:lnTo>
                    <a:pt x="14319" y="11774"/>
                  </a:lnTo>
                  <a:lnTo>
                    <a:pt x="14314" y="11818"/>
                  </a:lnTo>
                  <a:lnTo>
                    <a:pt x="14308" y="11860"/>
                  </a:lnTo>
                  <a:lnTo>
                    <a:pt x="14300" y="11902"/>
                  </a:lnTo>
                  <a:lnTo>
                    <a:pt x="14292" y="11943"/>
                  </a:lnTo>
                  <a:lnTo>
                    <a:pt x="14282" y="11984"/>
                  </a:lnTo>
                  <a:lnTo>
                    <a:pt x="14272" y="12024"/>
                  </a:lnTo>
                  <a:lnTo>
                    <a:pt x="14261" y="12062"/>
                  </a:lnTo>
                  <a:lnTo>
                    <a:pt x="14250" y="12098"/>
                  </a:lnTo>
                  <a:lnTo>
                    <a:pt x="14220" y="12193"/>
                  </a:lnTo>
                  <a:lnTo>
                    <a:pt x="14190" y="12287"/>
                  </a:lnTo>
                  <a:lnTo>
                    <a:pt x="14175" y="12333"/>
                  </a:lnTo>
                  <a:lnTo>
                    <a:pt x="14159" y="12377"/>
                  </a:lnTo>
                  <a:lnTo>
                    <a:pt x="14143" y="12422"/>
                  </a:lnTo>
                  <a:lnTo>
                    <a:pt x="14125" y="12466"/>
                  </a:lnTo>
                  <a:lnTo>
                    <a:pt x="14105" y="12509"/>
                  </a:lnTo>
                  <a:lnTo>
                    <a:pt x="14086" y="12551"/>
                  </a:lnTo>
                  <a:lnTo>
                    <a:pt x="14064" y="12591"/>
                  </a:lnTo>
                  <a:lnTo>
                    <a:pt x="14041" y="12632"/>
                  </a:lnTo>
                  <a:lnTo>
                    <a:pt x="14016" y="12670"/>
                  </a:lnTo>
                  <a:lnTo>
                    <a:pt x="13987" y="12707"/>
                  </a:lnTo>
                  <a:lnTo>
                    <a:pt x="13958" y="12743"/>
                  </a:lnTo>
                  <a:lnTo>
                    <a:pt x="13926" y="12778"/>
                  </a:lnTo>
                  <a:lnTo>
                    <a:pt x="13891" y="12812"/>
                  </a:lnTo>
                  <a:lnTo>
                    <a:pt x="13853" y="12843"/>
                  </a:lnTo>
                  <a:lnTo>
                    <a:pt x="13812" y="12873"/>
                  </a:lnTo>
                  <a:lnTo>
                    <a:pt x="13769" y="12901"/>
                  </a:lnTo>
                  <a:lnTo>
                    <a:pt x="13721" y="12928"/>
                  </a:lnTo>
                  <a:lnTo>
                    <a:pt x="13670" y="12952"/>
                  </a:lnTo>
                  <a:lnTo>
                    <a:pt x="13615" y="12976"/>
                  </a:lnTo>
                  <a:lnTo>
                    <a:pt x="13556" y="12996"/>
                  </a:lnTo>
                  <a:lnTo>
                    <a:pt x="13493" y="13014"/>
                  </a:lnTo>
                  <a:lnTo>
                    <a:pt x="13426" y="13030"/>
                  </a:lnTo>
                  <a:lnTo>
                    <a:pt x="13354" y="13044"/>
                  </a:lnTo>
                  <a:lnTo>
                    <a:pt x="13277" y="13056"/>
                  </a:lnTo>
                  <a:lnTo>
                    <a:pt x="13195" y="13065"/>
                  </a:lnTo>
                  <a:lnTo>
                    <a:pt x="13108" y="13072"/>
                  </a:lnTo>
                  <a:lnTo>
                    <a:pt x="13017" y="13076"/>
                  </a:lnTo>
                  <a:lnTo>
                    <a:pt x="12919" y="13077"/>
                  </a:lnTo>
                  <a:lnTo>
                    <a:pt x="12097" y="13077"/>
                  </a:lnTo>
                  <a:lnTo>
                    <a:pt x="12084" y="13077"/>
                  </a:lnTo>
                  <a:lnTo>
                    <a:pt x="12071" y="13078"/>
                  </a:lnTo>
                  <a:lnTo>
                    <a:pt x="12058" y="13080"/>
                  </a:lnTo>
                  <a:lnTo>
                    <a:pt x="12046" y="13082"/>
                  </a:lnTo>
                  <a:lnTo>
                    <a:pt x="12033" y="13085"/>
                  </a:lnTo>
                  <a:lnTo>
                    <a:pt x="12021" y="13088"/>
                  </a:lnTo>
                  <a:lnTo>
                    <a:pt x="12009" y="13092"/>
                  </a:lnTo>
                  <a:lnTo>
                    <a:pt x="11998" y="13097"/>
                  </a:lnTo>
                  <a:lnTo>
                    <a:pt x="11987" y="13102"/>
                  </a:lnTo>
                  <a:lnTo>
                    <a:pt x="11976" y="13107"/>
                  </a:lnTo>
                  <a:lnTo>
                    <a:pt x="11966" y="13113"/>
                  </a:lnTo>
                  <a:lnTo>
                    <a:pt x="11956" y="13120"/>
                  </a:lnTo>
                  <a:lnTo>
                    <a:pt x="11946" y="13127"/>
                  </a:lnTo>
                  <a:lnTo>
                    <a:pt x="11936" y="13135"/>
                  </a:lnTo>
                  <a:lnTo>
                    <a:pt x="11927" y="13143"/>
                  </a:lnTo>
                  <a:lnTo>
                    <a:pt x="11919" y="13151"/>
                  </a:lnTo>
                  <a:lnTo>
                    <a:pt x="11909" y="13160"/>
                  </a:lnTo>
                  <a:lnTo>
                    <a:pt x="11901" y="13169"/>
                  </a:lnTo>
                  <a:lnTo>
                    <a:pt x="11894" y="13178"/>
                  </a:lnTo>
                  <a:lnTo>
                    <a:pt x="11887" y="13188"/>
                  </a:lnTo>
                  <a:lnTo>
                    <a:pt x="11881" y="13198"/>
                  </a:lnTo>
                  <a:lnTo>
                    <a:pt x="11875" y="13209"/>
                  </a:lnTo>
                  <a:lnTo>
                    <a:pt x="11869" y="13219"/>
                  </a:lnTo>
                  <a:lnTo>
                    <a:pt x="11864" y="13230"/>
                  </a:lnTo>
                  <a:lnTo>
                    <a:pt x="11860" y="13242"/>
                  </a:lnTo>
                  <a:lnTo>
                    <a:pt x="11856" y="13253"/>
                  </a:lnTo>
                  <a:lnTo>
                    <a:pt x="11852" y="13265"/>
                  </a:lnTo>
                  <a:lnTo>
                    <a:pt x="11850" y="13277"/>
                  </a:lnTo>
                  <a:lnTo>
                    <a:pt x="11847" y="13290"/>
                  </a:lnTo>
                  <a:lnTo>
                    <a:pt x="11846" y="13303"/>
                  </a:lnTo>
                  <a:lnTo>
                    <a:pt x="11845" y="13316"/>
                  </a:lnTo>
                  <a:lnTo>
                    <a:pt x="11845" y="13329"/>
                  </a:lnTo>
                  <a:lnTo>
                    <a:pt x="11845" y="13342"/>
                  </a:lnTo>
                  <a:lnTo>
                    <a:pt x="11846" y="13354"/>
                  </a:lnTo>
                  <a:lnTo>
                    <a:pt x="11847" y="13367"/>
                  </a:lnTo>
                  <a:lnTo>
                    <a:pt x="11850" y="13379"/>
                  </a:lnTo>
                  <a:lnTo>
                    <a:pt x="11852" y="13391"/>
                  </a:lnTo>
                  <a:lnTo>
                    <a:pt x="11856" y="13403"/>
                  </a:lnTo>
                  <a:lnTo>
                    <a:pt x="11860" y="13415"/>
                  </a:lnTo>
                  <a:lnTo>
                    <a:pt x="11864" y="13426"/>
                  </a:lnTo>
                  <a:lnTo>
                    <a:pt x="11869" y="13437"/>
                  </a:lnTo>
                  <a:lnTo>
                    <a:pt x="11875" y="13448"/>
                  </a:lnTo>
                  <a:lnTo>
                    <a:pt x="11881" y="13458"/>
                  </a:lnTo>
                  <a:lnTo>
                    <a:pt x="11887" y="13468"/>
                  </a:lnTo>
                  <a:lnTo>
                    <a:pt x="11894" y="13479"/>
                  </a:lnTo>
                  <a:lnTo>
                    <a:pt x="11901" y="13489"/>
                  </a:lnTo>
                  <a:lnTo>
                    <a:pt x="11909" y="13498"/>
                  </a:lnTo>
                  <a:lnTo>
                    <a:pt x="11919" y="13507"/>
                  </a:lnTo>
                  <a:lnTo>
                    <a:pt x="11927" y="13515"/>
                  </a:lnTo>
                  <a:lnTo>
                    <a:pt x="11936" y="13523"/>
                  </a:lnTo>
                  <a:lnTo>
                    <a:pt x="11946" y="13530"/>
                  </a:lnTo>
                  <a:lnTo>
                    <a:pt x="11956" y="13537"/>
                  </a:lnTo>
                  <a:lnTo>
                    <a:pt x="11966" y="13544"/>
                  </a:lnTo>
                  <a:lnTo>
                    <a:pt x="11976" y="13550"/>
                  </a:lnTo>
                  <a:lnTo>
                    <a:pt x="11987" y="13555"/>
                  </a:lnTo>
                  <a:lnTo>
                    <a:pt x="11998" y="13560"/>
                  </a:lnTo>
                  <a:lnTo>
                    <a:pt x="12009" y="13565"/>
                  </a:lnTo>
                  <a:lnTo>
                    <a:pt x="12021" y="13569"/>
                  </a:lnTo>
                  <a:lnTo>
                    <a:pt x="12033" y="13572"/>
                  </a:lnTo>
                  <a:lnTo>
                    <a:pt x="12046" y="13575"/>
                  </a:lnTo>
                  <a:lnTo>
                    <a:pt x="12058" y="13577"/>
                  </a:lnTo>
                  <a:lnTo>
                    <a:pt x="12071" y="13579"/>
                  </a:lnTo>
                  <a:lnTo>
                    <a:pt x="12084" y="13580"/>
                  </a:lnTo>
                  <a:lnTo>
                    <a:pt x="12097" y="13580"/>
                  </a:lnTo>
                  <a:lnTo>
                    <a:pt x="12886" y="13580"/>
                  </a:lnTo>
                  <a:lnTo>
                    <a:pt x="12937" y="13581"/>
                  </a:lnTo>
                  <a:lnTo>
                    <a:pt x="12984" y="13586"/>
                  </a:lnTo>
                  <a:lnTo>
                    <a:pt x="13029" y="13593"/>
                  </a:lnTo>
                  <a:lnTo>
                    <a:pt x="13070" y="13603"/>
                  </a:lnTo>
                  <a:lnTo>
                    <a:pt x="13108" y="13615"/>
                  </a:lnTo>
                  <a:lnTo>
                    <a:pt x="13145" y="13629"/>
                  </a:lnTo>
                  <a:lnTo>
                    <a:pt x="13178" y="13646"/>
                  </a:lnTo>
                  <a:lnTo>
                    <a:pt x="13209" y="13665"/>
                  </a:lnTo>
                  <a:lnTo>
                    <a:pt x="13237" y="13685"/>
                  </a:lnTo>
                  <a:lnTo>
                    <a:pt x="13264" y="13707"/>
                  </a:lnTo>
                  <a:lnTo>
                    <a:pt x="13288" y="13730"/>
                  </a:lnTo>
                  <a:lnTo>
                    <a:pt x="13309" y="13754"/>
                  </a:lnTo>
                  <a:lnTo>
                    <a:pt x="13328" y="13780"/>
                  </a:lnTo>
                  <a:lnTo>
                    <a:pt x="13346" y="13807"/>
                  </a:lnTo>
                  <a:lnTo>
                    <a:pt x="13361" y="13836"/>
                  </a:lnTo>
                  <a:lnTo>
                    <a:pt x="13375" y="13864"/>
                  </a:lnTo>
                  <a:lnTo>
                    <a:pt x="13388" y="13893"/>
                  </a:lnTo>
                  <a:lnTo>
                    <a:pt x="13398" y="13922"/>
                  </a:lnTo>
                  <a:lnTo>
                    <a:pt x="13406" y="13952"/>
                  </a:lnTo>
                  <a:lnTo>
                    <a:pt x="13413" y="13982"/>
                  </a:lnTo>
                  <a:lnTo>
                    <a:pt x="13419" y="14011"/>
                  </a:lnTo>
                  <a:lnTo>
                    <a:pt x="13423" y="14041"/>
                  </a:lnTo>
                  <a:lnTo>
                    <a:pt x="13426" y="14070"/>
                  </a:lnTo>
                  <a:lnTo>
                    <a:pt x="13427" y="14098"/>
                  </a:lnTo>
                  <a:lnTo>
                    <a:pt x="13428" y="14126"/>
                  </a:lnTo>
                  <a:lnTo>
                    <a:pt x="13427" y="14153"/>
                  </a:lnTo>
                  <a:lnTo>
                    <a:pt x="13426" y="14179"/>
                  </a:lnTo>
                  <a:lnTo>
                    <a:pt x="13424" y="14204"/>
                  </a:lnTo>
                  <a:lnTo>
                    <a:pt x="13420" y="14227"/>
                  </a:lnTo>
                  <a:lnTo>
                    <a:pt x="13417" y="14249"/>
                  </a:lnTo>
                  <a:lnTo>
                    <a:pt x="13412" y="14269"/>
                  </a:lnTo>
                  <a:lnTo>
                    <a:pt x="13407" y="14287"/>
                  </a:lnTo>
                  <a:lnTo>
                    <a:pt x="13383" y="14361"/>
                  </a:lnTo>
                  <a:lnTo>
                    <a:pt x="13358" y="14429"/>
                  </a:lnTo>
                  <a:lnTo>
                    <a:pt x="13335" y="14490"/>
                  </a:lnTo>
                  <a:lnTo>
                    <a:pt x="13314" y="14543"/>
                  </a:lnTo>
                  <a:lnTo>
                    <a:pt x="13296" y="14586"/>
                  </a:lnTo>
                  <a:lnTo>
                    <a:pt x="13281" y="14619"/>
                  </a:lnTo>
                  <a:lnTo>
                    <a:pt x="13271" y="14640"/>
                  </a:lnTo>
                  <a:lnTo>
                    <a:pt x="13266" y="14649"/>
                  </a:lnTo>
                  <a:lnTo>
                    <a:pt x="13251" y="14676"/>
                  </a:lnTo>
                  <a:lnTo>
                    <a:pt x="13236" y="14700"/>
                  </a:lnTo>
                  <a:lnTo>
                    <a:pt x="13220" y="14724"/>
                  </a:lnTo>
                  <a:lnTo>
                    <a:pt x="13204" y="14747"/>
                  </a:lnTo>
                  <a:lnTo>
                    <a:pt x="13187" y="14770"/>
                  </a:lnTo>
                  <a:lnTo>
                    <a:pt x="13169" y="14792"/>
                  </a:lnTo>
                  <a:lnTo>
                    <a:pt x="13151" y="14813"/>
                  </a:lnTo>
                  <a:lnTo>
                    <a:pt x="13131" y="14835"/>
                  </a:lnTo>
                  <a:lnTo>
                    <a:pt x="13111" y="14854"/>
                  </a:lnTo>
                  <a:lnTo>
                    <a:pt x="13090" y="14873"/>
                  </a:lnTo>
                  <a:lnTo>
                    <a:pt x="13068" y="14892"/>
                  </a:lnTo>
                  <a:lnTo>
                    <a:pt x="13046" y="14909"/>
                  </a:lnTo>
                  <a:lnTo>
                    <a:pt x="13022" y="14926"/>
                  </a:lnTo>
                  <a:lnTo>
                    <a:pt x="12997" y="14942"/>
                  </a:lnTo>
                  <a:lnTo>
                    <a:pt x="12971" y="14957"/>
                  </a:lnTo>
                  <a:lnTo>
                    <a:pt x="12945" y="14972"/>
                  </a:lnTo>
                  <a:lnTo>
                    <a:pt x="12917" y="14986"/>
                  </a:lnTo>
                  <a:lnTo>
                    <a:pt x="12888" y="14999"/>
                  </a:lnTo>
                  <a:lnTo>
                    <a:pt x="12858" y="15011"/>
                  </a:lnTo>
                  <a:lnTo>
                    <a:pt x="12827" y="15023"/>
                  </a:lnTo>
                  <a:lnTo>
                    <a:pt x="12795" y="15033"/>
                  </a:lnTo>
                  <a:lnTo>
                    <a:pt x="12760" y="15043"/>
                  </a:lnTo>
                  <a:lnTo>
                    <a:pt x="12726" y="15051"/>
                  </a:lnTo>
                  <a:lnTo>
                    <a:pt x="12690" y="15059"/>
                  </a:lnTo>
                  <a:lnTo>
                    <a:pt x="12653" y="15066"/>
                  </a:lnTo>
                  <a:lnTo>
                    <a:pt x="12613" y="15072"/>
                  </a:lnTo>
                  <a:lnTo>
                    <a:pt x="12573" y="15077"/>
                  </a:lnTo>
                  <a:lnTo>
                    <a:pt x="12531" y="15081"/>
                  </a:lnTo>
                  <a:lnTo>
                    <a:pt x="12487" y="15085"/>
                  </a:lnTo>
                  <a:lnTo>
                    <a:pt x="12443" y="15087"/>
                  </a:lnTo>
                  <a:lnTo>
                    <a:pt x="12396" y="15088"/>
                  </a:lnTo>
                  <a:lnTo>
                    <a:pt x="12349" y="15089"/>
                  </a:lnTo>
                  <a:lnTo>
                    <a:pt x="9592" y="15089"/>
                  </a:lnTo>
                  <a:lnTo>
                    <a:pt x="9463" y="15088"/>
                  </a:lnTo>
                  <a:lnTo>
                    <a:pt x="9333" y="15085"/>
                  </a:lnTo>
                  <a:lnTo>
                    <a:pt x="9205" y="15081"/>
                  </a:lnTo>
                  <a:lnTo>
                    <a:pt x="9077" y="15076"/>
                  </a:lnTo>
                  <a:lnTo>
                    <a:pt x="8950" y="15069"/>
                  </a:lnTo>
                  <a:lnTo>
                    <a:pt x="8824" y="15060"/>
                  </a:lnTo>
                  <a:lnTo>
                    <a:pt x="8700" y="15051"/>
                  </a:lnTo>
                  <a:lnTo>
                    <a:pt x="8577" y="15040"/>
                  </a:lnTo>
                  <a:lnTo>
                    <a:pt x="8457" y="15029"/>
                  </a:lnTo>
                  <a:lnTo>
                    <a:pt x="8338" y="15016"/>
                  </a:lnTo>
                  <a:lnTo>
                    <a:pt x="8223" y="15004"/>
                  </a:lnTo>
                  <a:lnTo>
                    <a:pt x="8110" y="14989"/>
                  </a:lnTo>
                  <a:lnTo>
                    <a:pt x="7999" y="14975"/>
                  </a:lnTo>
                  <a:lnTo>
                    <a:pt x="7893" y="14961"/>
                  </a:lnTo>
                  <a:lnTo>
                    <a:pt x="7790" y="14946"/>
                  </a:lnTo>
                  <a:lnTo>
                    <a:pt x="7690" y="14931"/>
                  </a:lnTo>
                  <a:lnTo>
                    <a:pt x="7594" y="14916"/>
                  </a:lnTo>
                  <a:lnTo>
                    <a:pt x="7503" y="14902"/>
                  </a:lnTo>
                  <a:lnTo>
                    <a:pt x="7416" y="14887"/>
                  </a:lnTo>
                  <a:lnTo>
                    <a:pt x="7334" y="14873"/>
                  </a:lnTo>
                  <a:lnTo>
                    <a:pt x="7184" y="14846"/>
                  </a:lnTo>
                  <a:lnTo>
                    <a:pt x="7056" y="14821"/>
                  </a:lnTo>
                  <a:lnTo>
                    <a:pt x="6952" y="14800"/>
                  </a:lnTo>
                  <a:lnTo>
                    <a:pt x="6873" y="14784"/>
                  </a:lnTo>
                  <a:lnTo>
                    <a:pt x="6822" y="14772"/>
                  </a:lnTo>
                  <a:lnTo>
                    <a:pt x="6800" y="14767"/>
                  </a:lnTo>
                  <a:lnTo>
                    <a:pt x="6430" y="14683"/>
                  </a:lnTo>
                  <a:lnTo>
                    <a:pt x="6103" y="14607"/>
                  </a:lnTo>
                  <a:lnTo>
                    <a:pt x="5818" y="14541"/>
                  </a:lnTo>
                  <a:lnTo>
                    <a:pt x="5570" y="14483"/>
                  </a:lnTo>
                  <a:lnTo>
                    <a:pt x="5356" y="14433"/>
                  </a:lnTo>
                  <a:lnTo>
                    <a:pt x="5174" y="14390"/>
                  </a:lnTo>
                  <a:lnTo>
                    <a:pt x="5022" y="14354"/>
                  </a:lnTo>
                  <a:lnTo>
                    <a:pt x="4895" y="14324"/>
                  </a:lnTo>
                  <a:lnTo>
                    <a:pt x="4791" y="14298"/>
                  </a:lnTo>
                  <a:lnTo>
                    <a:pt x="4709" y="14277"/>
                  </a:lnTo>
                  <a:lnTo>
                    <a:pt x="4642" y="14260"/>
                  </a:lnTo>
                  <a:lnTo>
                    <a:pt x="4590" y="14247"/>
                  </a:lnTo>
                  <a:lnTo>
                    <a:pt x="4548" y="14236"/>
                  </a:lnTo>
                  <a:lnTo>
                    <a:pt x="4516" y="14227"/>
                  </a:lnTo>
                  <a:lnTo>
                    <a:pt x="4489" y="14219"/>
                  </a:lnTo>
                  <a:lnTo>
                    <a:pt x="4464" y="14212"/>
                  </a:lnTo>
                  <a:lnTo>
                    <a:pt x="4445" y="14208"/>
                  </a:lnTo>
                  <a:lnTo>
                    <a:pt x="4397" y="14195"/>
                  </a:lnTo>
                  <a:lnTo>
                    <a:pt x="4365" y="14184"/>
                  </a:lnTo>
                  <a:lnTo>
                    <a:pt x="4328" y="14170"/>
                  </a:lnTo>
                  <a:lnTo>
                    <a:pt x="4309" y="14161"/>
                  </a:lnTo>
                  <a:lnTo>
                    <a:pt x="4290" y="14152"/>
                  </a:lnTo>
                  <a:lnTo>
                    <a:pt x="4270" y="14141"/>
                  </a:lnTo>
                  <a:lnTo>
                    <a:pt x="4250" y="14129"/>
                  </a:lnTo>
                  <a:lnTo>
                    <a:pt x="4231" y="14117"/>
                  </a:lnTo>
                  <a:lnTo>
                    <a:pt x="4210" y="14103"/>
                  </a:lnTo>
                  <a:lnTo>
                    <a:pt x="4191" y="14088"/>
                  </a:lnTo>
                  <a:lnTo>
                    <a:pt x="4172" y="14072"/>
                  </a:lnTo>
                  <a:lnTo>
                    <a:pt x="4154" y="14055"/>
                  </a:lnTo>
                  <a:lnTo>
                    <a:pt x="4136" y="14036"/>
                  </a:lnTo>
                  <a:lnTo>
                    <a:pt x="4119" y="14016"/>
                  </a:lnTo>
                  <a:lnTo>
                    <a:pt x="4104" y="13995"/>
                  </a:lnTo>
                  <a:lnTo>
                    <a:pt x="4089" y="13971"/>
                  </a:lnTo>
                  <a:lnTo>
                    <a:pt x="4076" y="13947"/>
                  </a:lnTo>
                  <a:lnTo>
                    <a:pt x="4065" y="13921"/>
                  </a:lnTo>
                  <a:lnTo>
                    <a:pt x="4055" y="13894"/>
                  </a:lnTo>
                  <a:lnTo>
                    <a:pt x="4047" y="13866"/>
                  </a:lnTo>
                  <a:lnTo>
                    <a:pt x="4042" y="13835"/>
                  </a:lnTo>
                  <a:lnTo>
                    <a:pt x="4038" y="13802"/>
                  </a:lnTo>
                  <a:lnTo>
                    <a:pt x="4037" y="13768"/>
                  </a:lnTo>
                  <a:lnTo>
                    <a:pt x="4033" y="6821"/>
                  </a:lnTo>
                  <a:lnTo>
                    <a:pt x="4033" y="6800"/>
                  </a:lnTo>
                  <a:lnTo>
                    <a:pt x="4035" y="6778"/>
                  </a:lnTo>
                  <a:lnTo>
                    <a:pt x="4037" y="6756"/>
                  </a:lnTo>
                  <a:lnTo>
                    <a:pt x="4040" y="6735"/>
                  </a:lnTo>
                  <a:lnTo>
                    <a:pt x="4044" y="6714"/>
                  </a:lnTo>
                  <a:lnTo>
                    <a:pt x="4048" y="6693"/>
                  </a:lnTo>
                  <a:lnTo>
                    <a:pt x="4054" y="6671"/>
                  </a:lnTo>
                  <a:lnTo>
                    <a:pt x="4060" y="6651"/>
                  </a:lnTo>
                  <a:lnTo>
                    <a:pt x="4067" y="6631"/>
                  </a:lnTo>
                  <a:lnTo>
                    <a:pt x="4075" y="6611"/>
                  </a:lnTo>
                  <a:lnTo>
                    <a:pt x="4084" y="6592"/>
                  </a:lnTo>
                  <a:lnTo>
                    <a:pt x="4093" y="6573"/>
                  </a:lnTo>
                  <a:lnTo>
                    <a:pt x="4105" y="6554"/>
                  </a:lnTo>
                  <a:lnTo>
                    <a:pt x="4115" y="6536"/>
                  </a:lnTo>
                  <a:lnTo>
                    <a:pt x="4127" y="6517"/>
                  </a:lnTo>
                  <a:lnTo>
                    <a:pt x="4140" y="6499"/>
                  </a:lnTo>
                  <a:lnTo>
                    <a:pt x="4153" y="6482"/>
                  </a:lnTo>
                  <a:lnTo>
                    <a:pt x="4167" y="6466"/>
                  </a:lnTo>
                  <a:lnTo>
                    <a:pt x="4181" y="6450"/>
                  </a:lnTo>
                  <a:lnTo>
                    <a:pt x="4197" y="6435"/>
                  </a:lnTo>
                  <a:lnTo>
                    <a:pt x="4213" y="6420"/>
                  </a:lnTo>
                  <a:lnTo>
                    <a:pt x="4230" y="6405"/>
                  </a:lnTo>
                  <a:lnTo>
                    <a:pt x="4248" y="6392"/>
                  </a:lnTo>
                  <a:lnTo>
                    <a:pt x="4266" y="6379"/>
                  </a:lnTo>
                  <a:lnTo>
                    <a:pt x="4284" y="6366"/>
                  </a:lnTo>
                  <a:lnTo>
                    <a:pt x="4303" y="6354"/>
                  </a:lnTo>
                  <a:lnTo>
                    <a:pt x="4323" y="6342"/>
                  </a:lnTo>
                  <a:lnTo>
                    <a:pt x="4345" y="6332"/>
                  </a:lnTo>
                  <a:lnTo>
                    <a:pt x="4366" y="6322"/>
                  </a:lnTo>
                  <a:lnTo>
                    <a:pt x="4388" y="6313"/>
                  </a:lnTo>
                  <a:lnTo>
                    <a:pt x="4410" y="6305"/>
                  </a:lnTo>
                  <a:lnTo>
                    <a:pt x="4433" y="6297"/>
                  </a:lnTo>
                  <a:lnTo>
                    <a:pt x="4458" y="6288"/>
                  </a:lnTo>
                  <a:lnTo>
                    <a:pt x="4486" y="6279"/>
                  </a:lnTo>
                  <a:lnTo>
                    <a:pt x="4513" y="6270"/>
                  </a:lnTo>
                  <a:lnTo>
                    <a:pt x="4537" y="6260"/>
                  </a:lnTo>
                  <a:lnTo>
                    <a:pt x="4749" y="6167"/>
                  </a:lnTo>
                  <a:lnTo>
                    <a:pt x="4951" y="6069"/>
                  </a:lnTo>
                  <a:lnTo>
                    <a:pt x="5143" y="5963"/>
                  </a:lnTo>
                  <a:lnTo>
                    <a:pt x="5328" y="5853"/>
                  </a:lnTo>
                  <a:lnTo>
                    <a:pt x="5503" y="5737"/>
                  </a:lnTo>
                  <a:lnTo>
                    <a:pt x="5669" y="5615"/>
                  </a:lnTo>
                  <a:lnTo>
                    <a:pt x="5829" y="5488"/>
                  </a:lnTo>
                  <a:lnTo>
                    <a:pt x="5979" y="5357"/>
                  </a:lnTo>
                  <a:lnTo>
                    <a:pt x="6121" y="5222"/>
                  </a:lnTo>
                  <a:lnTo>
                    <a:pt x="6255" y="5082"/>
                  </a:lnTo>
                  <a:lnTo>
                    <a:pt x="6382" y="4938"/>
                  </a:lnTo>
                  <a:lnTo>
                    <a:pt x="6501" y="4790"/>
                  </a:lnTo>
                  <a:lnTo>
                    <a:pt x="6613" y="4639"/>
                  </a:lnTo>
                  <a:lnTo>
                    <a:pt x="6717" y="4485"/>
                  </a:lnTo>
                  <a:lnTo>
                    <a:pt x="6815" y="4330"/>
                  </a:lnTo>
                  <a:lnTo>
                    <a:pt x="6906" y="4170"/>
                  </a:lnTo>
                  <a:lnTo>
                    <a:pt x="6989" y="4009"/>
                  </a:lnTo>
                  <a:lnTo>
                    <a:pt x="7067" y="3846"/>
                  </a:lnTo>
                  <a:lnTo>
                    <a:pt x="7138" y="3681"/>
                  </a:lnTo>
                  <a:lnTo>
                    <a:pt x="7203" y="3514"/>
                  </a:lnTo>
                  <a:lnTo>
                    <a:pt x="7262" y="3347"/>
                  </a:lnTo>
                  <a:lnTo>
                    <a:pt x="7315" y="3179"/>
                  </a:lnTo>
                  <a:lnTo>
                    <a:pt x="7362" y="3010"/>
                  </a:lnTo>
                  <a:lnTo>
                    <a:pt x="7405" y="2840"/>
                  </a:lnTo>
                  <a:lnTo>
                    <a:pt x="7441" y="2671"/>
                  </a:lnTo>
                  <a:lnTo>
                    <a:pt x="7472" y="2502"/>
                  </a:lnTo>
                  <a:lnTo>
                    <a:pt x="7498" y="2334"/>
                  </a:lnTo>
                  <a:lnTo>
                    <a:pt x="7521" y="2166"/>
                  </a:lnTo>
                  <a:lnTo>
                    <a:pt x="7538" y="2000"/>
                  </a:lnTo>
                  <a:lnTo>
                    <a:pt x="7550" y="1834"/>
                  </a:lnTo>
                  <a:lnTo>
                    <a:pt x="7558" y="1671"/>
                  </a:lnTo>
                  <a:lnTo>
                    <a:pt x="7562" y="1509"/>
                  </a:lnTo>
                  <a:lnTo>
                    <a:pt x="7563" y="1486"/>
                  </a:lnTo>
                  <a:lnTo>
                    <a:pt x="7565" y="1464"/>
                  </a:lnTo>
                  <a:lnTo>
                    <a:pt x="7568" y="1441"/>
                  </a:lnTo>
                  <a:lnTo>
                    <a:pt x="7571" y="1418"/>
                  </a:lnTo>
                  <a:lnTo>
                    <a:pt x="7576" y="1395"/>
                  </a:lnTo>
                  <a:lnTo>
                    <a:pt x="7582" y="1373"/>
                  </a:lnTo>
                  <a:lnTo>
                    <a:pt x="7589" y="1351"/>
                  </a:lnTo>
                  <a:lnTo>
                    <a:pt x="7597" y="1329"/>
                  </a:lnTo>
                  <a:lnTo>
                    <a:pt x="7606" y="1307"/>
                  </a:lnTo>
                  <a:lnTo>
                    <a:pt x="7616" y="1286"/>
                  </a:lnTo>
                  <a:lnTo>
                    <a:pt x="7627" y="1264"/>
                  </a:lnTo>
                  <a:lnTo>
                    <a:pt x="7640" y="1244"/>
                  </a:lnTo>
                  <a:lnTo>
                    <a:pt x="7653" y="1223"/>
                  </a:lnTo>
                  <a:lnTo>
                    <a:pt x="7667" y="1204"/>
                  </a:lnTo>
                  <a:lnTo>
                    <a:pt x="7681" y="1185"/>
                  </a:lnTo>
                  <a:lnTo>
                    <a:pt x="7697" y="1167"/>
                  </a:lnTo>
                  <a:lnTo>
                    <a:pt x="7713" y="1150"/>
                  </a:lnTo>
                  <a:lnTo>
                    <a:pt x="7731" y="1133"/>
                  </a:lnTo>
                  <a:lnTo>
                    <a:pt x="7749" y="1117"/>
                  </a:lnTo>
                  <a:lnTo>
                    <a:pt x="7769" y="1102"/>
                  </a:lnTo>
                  <a:lnTo>
                    <a:pt x="7789" y="1087"/>
                  </a:lnTo>
                  <a:lnTo>
                    <a:pt x="7810" y="1074"/>
                  </a:lnTo>
                  <a:lnTo>
                    <a:pt x="7832" y="1061"/>
                  </a:lnTo>
                  <a:lnTo>
                    <a:pt x="7854" y="1050"/>
                  </a:lnTo>
                  <a:lnTo>
                    <a:pt x="7878" y="1040"/>
                  </a:lnTo>
                  <a:lnTo>
                    <a:pt x="7903" y="1032"/>
                  </a:lnTo>
                  <a:lnTo>
                    <a:pt x="7928" y="1024"/>
                  </a:lnTo>
                  <a:lnTo>
                    <a:pt x="7954" y="1018"/>
                  </a:lnTo>
                  <a:lnTo>
                    <a:pt x="7980" y="1013"/>
                  </a:lnTo>
                  <a:lnTo>
                    <a:pt x="8009" y="1009"/>
                  </a:lnTo>
                  <a:lnTo>
                    <a:pt x="8037" y="1007"/>
                  </a:lnTo>
                  <a:lnTo>
                    <a:pt x="8066" y="1006"/>
                  </a:lnTo>
                  <a:lnTo>
                    <a:pt x="8117" y="1009"/>
                  </a:lnTo>
                  <a:lnTo>
                    <a:pt x="8171" y="1018"/>
                  </a:lnTo>
                  <a:lnTo>
                    <a:pt x="8225" y="1033"/>
                  </a:lnTo>
                  <a:lnTo>
                    <a:pt x="8283" y="1054"/>
                  </a:lnTo>
                  <a:lnTo>
                    <a:pt x="8340" y="1081"/>
                  </a:lnTo>
                  <a:lnTo>
                    <a:pt x="8400" y="1114"/>
                  </a:lnTo>
                  <a:lnTo>
                    <a:pt x="8460" y="1151"/>
                  </a:lnTo>
                  <a:lnTo>
                    <a:pt x="8522" y="1193"/>
                  </a:lnTo>
                  <a:lnTo>
                    <a:pt x="8583" y="1241"/>
                  </a:lnTo>
                  <a:lnTo>
                    <a:pt x="8645" y="1294"/>
                  </a:lnTo>
                  <a:lnTo>
                    <a:pt x="8706" y="1351"/>
                  </a:lnTo>
                  <a:lnTo>
                    <a:pt x="8767" y="1413"/>
                  </a:lnTo>
                  <a:lnTo>
                    <a:pt x="8827" y="1480"/>
                  </a:lnTo>
                  <a:lnTo>
                    <a:pt x="8888" y="1550"/>
                  </a:lnTo>
                  <a:lnTo>
                    <a:pt x="8946" y="1626"/>
                  </a:lnTo>
                  <a:lnTo>
                    <a:pt x="9004" y="1705"/>
                  </a:lnTo>
                  <a:lnTo>
                    <a:pt x="9059" y="1788"/>
                  </a:lnTo>
                  <a:lnTo>
                    <a:pt x="9114" y="1874"/>
                  </a:lnTo>
                  <a:lnTo>
                    <a:pt x="9165" y="1965"/>
                  </a:lnTo>
                  <a:lnTo>
                    <a:pt x="9215" y="2058"/>
                  </a:lnTo>
                  <a:lnTo>
                    <a:pt x="9262" y="2155"/>
                  </a:lnTo>
                  <a:lnTo>
                    <a:pt x="9306" y="2255"/>
                  </a:lnTo>
                  <a:lnTo>
                    <a:pt x="9347" y="2358"/>
                  </a:lnTo>
                  <a:lnTo>
                    <a:pt x="9386" y="2464"/>
                  </a:lnTo>
                  <a:lnTo>
                    <a:pt x="9420" y="2572"/>
                  </a:lnTo>
                  <a:lnTo>
                    <a:pt x="9450" y="2683"/>
                  </a:lnTo>
                  <a:lnTo>
                    <a:pt x="9478" y="2797"/>
                  </a:lnTo>
                  <a:lnTo>
                    <a:pt x="9500" y="2912"/>
                  </a:lnTo>
                  <a:lnTo>
                    <a:pt x="9517" y="3030"/>
                  </a:lnTo>
                  <a:lnTo>
                    <a:pt x="9530" y="3150"/>
                  </a:lnTo>
                  <a:lnTo>
                    <a:pt x="9538" y="3271"/>
                  </a:lnTo>
                  <a:lnTo>
                    <a:pt x="9541" y="3394"/>
                  </a:lnTo>
                  <a:lnTo>
                    <a:pt x="9540" y="3606"/>
                  </a:lnTo>
                  <a:lnTo>
                    <a:pt x="9538" y="3799"/>
                  </a:lnTo>
                  <a:lnTo>
                    <a:pt x="9536" y="3889"/>
                  </a:lnTo>
                  <a:lnTo>
                    <a:pt x="9534" y="3974"/>
                  </a:lnTo>
                  <a:lnTo>
                    <a:pt x="9531" y="4056"/>
                  </a:lnTo>
                  <a:lnTo>
                    <a:pt x="9527" y="4135"/>
                  </a:lnTo>
                  <a:lnTo>
                    <a:pt x="9523" y="4211"/>
                  </a:lnTo>
                  <a:lnTo>
                    <a:pt x="9517" y="4284"/>
                  </a:lnTo>
                  <a:lnTo>
                    <a:pt x="9511" y="4357"/>
                  </a:lnTo>
                  <a:lnTo>
                    <a:pt x="9504" y="4426"/>
                  </a:lnTo>
                  <a:lnTo>
                    <a:pt x="9496" y="4495"/>
                  </a:lnTo>
                  <a:lnTo>
                    <a:pt x="9487" y="4562"/>
                  </a:lnTo>
                  <a:lnTo>
                    <a:pt x="9477" y="4629"/>
                  </a:lnTo>
                  <a:lnTo>
                    <a:pt x="9464" y="4696"/>
                  </a:lnTo>
                  <a:lnTo>
                    <a:pt x="9452" y="4763"/>
                  </a:lnTo>
                  <a:lnTo>
                    <a:pt x="9438" y="4831"/>
                  </a:lnTo>
                  <a:lnTo>
                    <a:pt x="9423" y="4899"/>
                  </a:lnTo>
                  <a:lnTo>
                    <a:pt x="9406" y="4968"/>
                  </a:lnTo>
                  <a:lnTo>
                    <a:pt x="9388" y="5040"/>
                  </a:lnTo>
                  <a:lnTo>
                    <a:pt x="9369" y="5112"/>
                  </a:lnTo>
                  <a:lnTo>
                    <a:pt x="9347" y="5188"/>
                  </a:lnTo>
                  <a:lnTo>
                    <a:pt x="9324" y="5266"/>
                  </a:lnTo>
                  <a:lnTo>
                    <a:pt x="9299" y="5348"/>
                  </a:lnTo>
                  <a:lnTo>
                    <a:pt x="9273" y="5432"/>
                  </a:lnTo>
                  <a:lnTo>
                    <a:pt x="9245" y="5522"/>
                  </a:lnTo>
                  <a:lnTo>
                    <a:pt x="9214" y="5614"/>
                  </a:lnTo>
                  <a:lnTo>
                    <a:pt x="9149" y="5814"/>
                  </a:lnTo>
                  <a:lnTo>
                    <a:pt x="9074" y="6036"/>
                  </a:lnTo>
                  <a:lnTo>
                    <a:pt x="9962" y="6037"/>
                  </a:lnTo>
                  <a:lnTo>
                    <a:pt x="10738" y="6039"/>
                  </a:lnTo>
                  <a:lnTo>
                    <a:pt x="11087" y="6041"/>
                  </a:lnTo>
                  <a:lnTo>
                    <a:pt x="11411" y="6043"/>
                  </a:lnTo>
                  <a:lnTo>
                    <a:pt x="11712" y="6046"/>
                  </a:lnTo>
                  <a:lnTo>
                    <a:pt x="11990" y="6049"/>
                  </a:lnTo>
                  <a:lnTo>
                    <a:pt x="12247" y="6052"/>
                  </a:lnTo>
                  <a:lnTo>
                    <a:pt x="12483" y="6056"/>
                  </a:lnTo>
                  <a:lnTo>
                    <a:pt x="12699" y="6060"/>
                  </a:lnTo>
                  <a:lnTo>
                    <a:pt x="12897" y="6065"/>
                  </a:lnTo>
                  <a:lnTo>
                    <a:pt x="13077" y="6070"/>
                  </a:lnTo>
                  <a:lnTo>
                    <a:pt x="13241" y="6075"/>
                  </a:lnTo>
                  <a:lnTo>
                    <a:pt x="13390" y="6080"/>
                  </a:lnTo>
                  <a:lnTo>
                    <a:pt x="13524" y="6086"/>
                  </a:lnTo>
                  <a:lnTo>
                    <a:pt x="13644" y="6092"/>
                  </a:lnTo>
                  <a:lnTo>
                    <a:pt x="13752" y="6099"/>
                  </a:lnTo>
                  <a:lnTo>
                    <a:pt x="13848" y="6106"/>
                  </a:lnTo>
                  <a:lnTo>
                    <a:pt x="13934" y="6113"/>
                  </a:lnTo>
                  <a:lnTo>
                    <a:pt x="14011" y="6121"/>
                  </a:lnTo>
                  <a:lnTo>
                    <a:pt x="14079" y="6129"/>
                  </a:lnTo>
                  <a:lnTo>
                    <a:pt x="14140" y="6137"/>
                  </a:lnTo>
                  <a:lnTo>
                    <a:pt x="14195" y="6145"/>
                  </a:lnTo>
                  <a:lnTo>
                    <a:pt x="14245" y="6154"/>
                  </a:lnTo>
                  <a:lnTo>
                    <a:pt x="14289" y="6163"/>
                  </a:lnTo>
                  <a:lnTo>
                    <a:pt x="14330" y="6172"/>
                  </a:lnTo>
                  <a:lnTo>
                    <a:pt x="14371" y="6182"/>
                  </a:lnTo>
                  <a:lnTo>
                    <a:pt x="14446" y="6203"/>
                  </a:lnTo>
                  <a:lnTo>
                    <a:pt x="14526" y="6224"/>
                  </a:lnTo>
                  <a:lnTo>
                    <a:pt x="14575" y="6240"/>
                  </a:lnTo>
                  <a:lnTo>
                    <a:pt x="14623" y="6257"/>
                  </a:lnTo>
                  <a:lnTo>
                    <a:pt x="14668" y="6276"/>
                  </a:lnTo>
                  <a:lnTo>
                    <a:pt x="14709" y="6296"/>
                  </a:lnTo>
                  <a:lnTo>
                    <a:pt x="14749" y="6317"/>
                  </a:lnTo>
                  <a:lnTo>
                    <a:pt x="14785" y="6340"/>
                  </a:lnTo>
                  <a:lnTo>
                    <a:pt x="14819" y="6364"/>
                  </a:lnTo>
                  <a:lnTo>
                    <a:pt x="14852" y="6389"/>
                  </a:lnTo>
                  <a:lnTo>
                    <a:pt x="14881" y="6414"/>
                  </a:lnTo>
                  <a:lnTo>
                    <a:pt x="14909" y="6441"/>
                  </a:lnTo>
                  <a:lnTo>
                    <a:pt x="14934" y="6468"/>
                  </a:lnTo>
                  <a:lnTo>
                    <a:pt x="14957" y="6495"/>
                  </a:lnTo>
                  <a:lnTo>
                    <a:pt x="14979" y="6524"/>
                  </a:lnTo>
                  <a:lnTo>
                    <a:pt x="14998" y="6552"/>
                  </a:lnTo>
                  <a:lnTo>
                    <a:pt x="15016" y="6581"/>
                  </a:lnTo>
                  <a:lnTo>
                    <a:pt x="15031" y="6609"/>
                  </a:lnTo>
                  <a:lnTo>
                    <a:pt x="15046" y="6638"/>
                  </a:lnTo>
                  <a:lnTo>
                    <a:pt x="15058" y="6666"/>
                  </a:lnTo>
                  <a:lnTo>
                    <a:pt x="15070" y="6695"/>
                  </a:lnTo>
                  <a:lnTo>
                    <a:pt x="15079" y="6723"/>
                  </a:lnTo>
                  <a:lnTo>
                    <a:pt x="15088" y="6751"/>
                  </a:lnTo>
                  <a:lnTo>
                    <a:pt x="15097" y="6778"/>
                  </a:lnTo>
                  <a:lnTo>
                    <a:pt x="15103" y="6804"/>
                  </a:lnTo>
                  <a:lnTo>
                    <a:pt x="15108" y="6829"/>
                  </a:lnTo>
                  <a:lnTo>
                    <a:pt x="15113" y="6854"/>
                  </a:lnTo>
                  <a:lnTo>
                    <a:pt x="15116" y="6879"/>
                  </a:lnTo>
                  <a:lnTo>
                    <a:pt x="15119" y="6901"/>
                  </a:lnTo>
                  <a:lnTo>
                    <a:pt x="15121" y="6923"/>
                  </a:lnTo>
                  <a:lnTo>
                    <a:pt x="15123" y="6961"/>
                  </a:lnTo>
                  <a:lnTo>
                    <a:pt x="15124" y="6994"/>
                  </a:lnTo>
                  <a:lnTo>
                    <a:pt x="15124" y="7051"/>
                  </a:lnTo>
                  <a:lnTo>
                    <a:pt x="15123" y="7093"/>
                  </a:lnTo>
                  <a:lnTo>
                    <a:pt x="15122" y="7126"/>
                  </a:lnTo>
                  <a:lnTo>
                    <a:pt x="15121" y="7153"/>
                  </a:lnTo>
                  <a:lnTo>
                    <a:pt x="15119" y="7181"/>
                  </a:lnTo>
                  <a:lnTo>
                    <a:pt x="15117" y="7215"/>
                  </a:lnTo>
                  <a:lnTo>
                    <a:pt x="15115" y="7256"/>
                  </a:lnTo>
                  <a:lnTo>
                    <a:pt x="15113" y="7310"/>
                  </a:lnTo>
                  <a:close/>
                  <a:moveTo>
                    <a:pt x="3529" y="14586"/>
                  </a:moveTo>
                  <a:lnTo>
                    <a:pt x="3528" y="14612"/>
                  </a:lnTo>
                  <a:lnTo>
                    <a:pt x="3526" y="14637"/>
                  </a:lnTo>
                  <a:lnTo>
                    <a:pt x="3523" y="14663"/>
                  </a:lnTo>
                  <a:lnTo>
                    <a:pt x="3519" y="14688"/>
                  </a:lnTo>
                  <a:lnTo>
                    <a:pt x="3513" y="14712"/>
                  </a:lnTo>
                  <a:lnTo>
                    <a:pt x="3507" y="14736"/>
                  </a:lnTo>
                  <a:lnTo>
                    <a:pt x="3499" y="14759"/>
                  </a:lnTo>
                  <a:lnTo>
                    <a:pt x="3490" y="14782"/>
                  </a:lnTo>
                  <a:lnTo>
                    <a:pt x="3479" y="14804"/>
                  </a:lnTo>
                  <a:lnTo>
                    <a:pt x="3468" y="14826"/>
                  </a:lnTo>
                  <a:lnTo>
                    <a:pt x="3456" y="14847"/>
                  </a:lnTo>
                  <a:lnTo>
                    <a:pt x="3443" y="14868"/>
                  </a:lnTo>
                  <a:lnTo>
                    <a:pt x="3429" y="14887"/>
                  </a:lnTo>
                  <a:lnTo>
                    <a:pt x="3414" y="14906"/>
                  </a:lnTo>
                  <a:lnTo>
                    <a:pt x="3398" y="14924"/>
                  </a:lnTo>
                  <a:lnTo>
                    <a:pt x="3382" y="14942"/>
                  </a:lnTo>
                  <a:lnTo>
                    <a:pt x="3364" y="14958"/>
                  </a:lnTo>
                  <a:lnTo>
                    <a:pt x="3345" y="14974"/>
                  </a:lnTo>
                  <a:lnTo>
                    <a:pt x="3326" y="14989"/>
                  </a:lnTo>
                  <a:lnTo>
                    <a:pt x="3307" y="15004"/>
                  </a:lnTo>
                  <a:lnTo>
                    <a:pt x="3286" y="15017"/>
                  </a:lnTo>
                  <a:lnTo>
                    <a:pt x="3265" y="15029"/>
                  </a:lnTo>
                  <a:lnTo>
                    <a:pt x="3244" y="15040"/>
                  </a:lnTo>
                  <a:lnTo>
                    <a:pt x="3221" y="15050"/>
                  </a:lnTo>
                  <a:lnTo>
                    <a:pt x="3198" y="15059"/>
                  </a:lnTo>
                  <a:lnTo>
                    <a:pt x="3175" y="15067"/>
                  </a:lnTo>
                  <a:lnTo>
                    <a:pt x="3151" y="15073"/>
                  </a:lnTo>
                  <a:lnTo>
                    <a:pt x="3127" y="15079"/>
                  </a:lnTo>
                  <a:lnTo>
                    <a:pt x="3101" y="15083"/>
                  </a:lnTo>
                  <a:lnTo>
                    <a:pt x="3076" y="15086"/>
                  </a:lnTo>
                  <a:lnTo>
                    <a:pt x="3051" y="15088"/>
                  </a:lnTo>
                  <a:lnTo>
                    <a:pt x="3025" y="15089"/>
                  </a:lnTo>
                  <a:lnTo>
                    <a:pt x="1512" y="15089"/>
                  </a:lnTo>
                  <a:lnTo>
                    <a:pt x="1486" y="15088"/>
                  </a:lnTo>
                  <a:lnTo>
                    <a:pt x="1461" y="15086"/>
                  </a:lnTo>
                  <a:lnTo>
                    <a:pt x="1436" y="15083"/>
                  </a:lnTo>
                  <a:lnTo>
                    <a:pt x="1411" y="15079"/>
                  </a:lnTo>
                  <a:lnTo>
                    <a:pt x="1386" y="15073"/>
                  </a:lnTo>
                  <a:lnTo>
                    <a:pt x="1362" y="15067"/>
                  </a:lnTo>
                  <a:lnTo>
                    <a:pt x="1339" y="15059"/>
                  </a:lnTo>
                  <a:lnTo>
                    <a:pt x="1316" y="15050"/>
                  </a:lnTo>
                  <a:lnTo>
                    <a:pt x="1294" y="15040"/>
                  </a:lnTo>
                  <a:lnTo>
                    <a:pt x="1272" y="15029"/>
                  </a:lnTo>
                  <a:lnTo>
                    <a:pt x="1251" y="15017"/>
                  </a:lnTo>
                  <a:lnTo>
                    <a:pt x="1230" y="15004"/>
                  </a:lnTo>
                  <a:lnTo>
                    <a:pt x="1211" y="14989"/>
                  </a:lnTo>
                  <a:lnTo>
                    <a:pt x="1192" y="14974"/>
                  </a:lnTo>
                  <a:lnTo>
                    <a:pt x="1174" y="14958"/>
                  </a:lnTo>
                  <a:lnTo>
                    <a:pt x="1155" y="14942"/>
                  </a:lnTo>
                  <a:lnTo>
                    <a:pt x="1139" y="14924"/>
                  </a:lnTo>
                  <a:lnTo>
                    <a:pt x="1123" y="14906"/>
                  </a:lnTo>
                  <a:lnTo>
                    <a:pt x="1108" y="14887"/>
                  </a:lnTo>
                  <a:lnTo>
                    <a:pt x="1094" y="14868"/>
                  </a:lnTo>
                  <a:lnTo>
                    <a:pt x="1081" y="14847"/>
                  </a:lnTo>
                  <a:lnTo>
                    <a:pt x="1069" y="14826"/>
                  </a:lnTo>
                  <a:lnTo>
                    <a:pt x="1058" y="14804"/>
                  </a:lnTo>
                  <a:lnTo>
                    <a:pt x="1048" y="14782"/>
                  </a:lnTo>
                  <a:lnTo>
                    <a:pt x="1038" y="14759"/>
                  </a:lnTo>
                  <a:lnTo>
                    <a:pt x="1030" y="14736"/>
                  </a:lnTo>
                  <a:lnTo>
                    <a:pt x="1024" y="14712"/>
                  </a:lnTo>
                  <a:lnTo>
                    <a:pt x="1018" y="14688"/>
                  </a:lnTo>
                  <a:lnTo>
                    <a:pt x="1014" y="14663"/>
                  </a:lnTo>
                  <a:lnTo>
                    <a:pt x="1011" y="14637"/>
                  </a:lnTo>
                  <a:lnTo>
                    <a:pt x="1009" y="14612"/>
                  </a:lnTo>
                  <a:lnTo>
                    <a:pt x="1008" y="14586"/>
                  </a:lnTo>
                  <a:lnTo>
                    <a:pt x="1008" y="6539"/>
                  </a:lnTo>
                  <a:lnTo>
                    <a:pt x="1009" y="6512"/>
                  </a:lnTo>
                  <a:lnTo>
                    <a:pt x="1011" y="6487"/>
                  </a:lnTo>
                  <a:lnTo>
                    <a:pt x="1014" y="6462"/>
                  </a:lnTo>
                  <a:lnTo>
                    <a:pt x="1018" y="6437"/>
                  </a:lnTo>
                  <a:lnTo>
                    <a:pt x="1024" y="6413"/>
                  </a:lnTo>
                  <a:lnTo>
                    <a:pt x="1030" y="6389"/>
                  </a:lnTo>
                  <a:lnTo>
                    <a:pt x="1038" y="6366"/>
                  </a:lnTo>
                  <a:lnTo>
                    <a:pt x="1048" y="6342"/>
                  </a:lnTo>
                  <a:lnTo>
                    <a:pt x="1058" y="6320"/>
                  </a:lnTo>
                  <a:lnTo>
                    <a:pt x="1069" y="6298"/>
                  </a:lnTo>
                  <a:lnTo>
                    <a:pt x="1081" y="6278"/>
                  </a:lnTo>
                  <a:lnTo>
                    <a:pt x="1094" y="6257"/>
                  </a:lnTo>
                  <a:lnTo>
                    <a:pt x="1108" y="6238"/>
                  </a:lnTo>
                  <a:lnTo>
                    <a:pt x="1123" y="6219"/>
                  </a:lnTo>
                  <a:lnTo>
                    <a:pt x="1139" y="6201"/>
                  </a:lnTo>
                  <a:lnTo>
                    <a:pt x="1155" y="6182"/>
                  </a:lnTo>
                  <a:lnTo>
                    <a:pt x="1174" y="6166"/>
                  </a:lnTo>
                  <a:lnTo>
                    <a:pt x="1192" y="6150"/>
                  </a:lnTo>
                  <a:lnTo>
                    <a:pt x="1211" y="6135"/>
                  </a:lnTo>
                  <a:lnTo>
                    <a:pt x="1230" y="6121"/>
                  </a:lnTo>
                  <a:lnTo>
                    <a:pt x="1251" y="6108"/>
                  </a:lnTo>
                  <a:lnTo>
                    <a:pt x="1272" y="6096"/>
                  </a:lnTo>
                  <a:lnTo>
                    <a:pt x="1294" y="6085"/>
                  </a:lnTo>
                  <a:lnTo>
                    <a:pt x="1316" y="6075"/>
                  </a:lnTo>
                  <a:lnTo>
                    <a:pt x="1339" y="6066"/>
                  </a:lnTo>
                  <a:lnTo>
                    <a:pt x="1362" y="6058"/>
                  </a:lnTo>
                  <a:lnTo>
                    <a:pt x="1386" y="6052"/>
                  </a:lnTo>
                  <a:lnTo>
                    <a:pt x="1411" y="6046"/>
                  </a:lnTo>
                  <a:lnTo>
                    <a:pt x="1436" y="6042"/>
                  </a:lnTo>
                  <a:lnTo>
                    <a:pt x="1461" y="6039"/>
                  </a:lnTo>
                  <a:lnTo>
                    <a:pt x="1486" y="6037"/>
                  </a:lnTo>
                  <a:lnTo>
                    <a:pt x="1512" y="6036"/>
                  </a:lnTo>
                  <a:lnTo>
                    <a:pt x="3025" y="6036"/>
                  </a:lnTo>
                  <a:lnTo>
                    <a:pt x="3051" y="6037"/>
                  </a:lnTo>
                  <a:lnTo>
                    <a:pt x="3076" y="6039"/>
                  </a:lnTo>
                  <a:lnTo>
                    <a:pt x="3101" y="6042"/>
                  </a:lnTo>
                  <a:lnTo>
                    <a:pt x="3127" y="6046"/>
                  </a:lnTo>
                  <a:lnTo>
                    <a:pt x="3151" y="6052"/>
                  </a:lnTo>
                  <a:lnTo>
                    <a:pt x="3175" y="6058"/>
                  </a:lnTo>
                  <a:lnTo>
                    <a:pt x="3198" y="6066"/>
                  </a:lnTo>
                  <a:lnTo>
                    <a:pt x="3221" y="6075"/>
                  </a:lnTo>
                  <a:lnTo>
                    <a:pt x="3244" y="6085"/>
                  </a:lnTo>
                  <a:lnTo>
                    <a:pt x="3265" y="6096"/>
                  </a:lnTo>
                  <a:lnTo>
                    <a:pt x="3286" y="6108"/>
                  </a:lnTo>
                  <a:lnTo>
                    <a:pt x="3307" y="6121"/>
                  </a:lnTo>
                  <a:lnTo>
                    <a:pt x="3326" y="6135"/>
                  </a:lnTo>
                  <a:lnTo>
                    <a:pt x="3345" y="6150"/>
                  </a:lnTo>
                  <a:lnTo>
                    <a:pt x="3364" y="6166"/>
                  </a:lnTo>
                  <a:lnTo>
                    <a:pt x="3382" y="6182"/>
                  </a:lnTo>
                  <a:lnTo>
                    <a:pt x="3398" y="6201"/>
                  </a:lnTo>
                  <a:lnTo>
                    <a:pt x="3414" y="6219"/>
                  </a:lnTo>
                  <a:lnTo>
                    <a:pt x="3429" y="6238"/>
                  </a:lnTo>
                  <a:lnTo>
                    <a:pt x="3443" y="6257"/>
                  </a:lnTo>
                  <a:lnTo>
                    <a:pt x="3456" y="6278"/>
                  </a:lnTo>
                  <a:lnTo>
                    <a:pt x="3468" y="6298"/>
                  </a:lnTo>
                  <a:lnTo>
                    <a:pt x="3479" y="6320"/>
                  </a:lnTo>
                  <a:lnTo>
                    <a:pt x="3490" y="6342"/>
                  </a:lnTo>
                  <a:lnTo>
                    <a:pt x="3499" y="6366"/>
                  </a:lnTo>
                  <a:lnTo>
                    <a:pt x="3507" y="6389"/>
                  </a:lnTo>
                  <a:lnTo>
                    <a:pt x="3513" y="6413"/>
                  </a:lnTo>
                  <a:lnTo>
                    <a:pt x="3519" y="6437"/>
                  </a:lnTo>
                  <a:lnTo>
                    <a:pt x="3523" y="6462"/>
                  </a:lnTo>
                  <a:lnTo>
                    <a:pt x="3526" y="6487"/>
                  </a:lnTo>
                  <a:lnTo>
                    <a:pt x="3528" y="6512"/>
                  </a:lnTo>
                  <a:lnTo>
                    <a:pt x="3529" y="6539"/>
                  </a:lnTo>
                  <a:lnTo>
                    <a:pt x="3529" y="14586"/>
                  </a:lnTo>
                  <a:close/>
                  <a:moveTo>
                    <a:pt x="14702" y="5267"/>
                  </a:moveTo>
                  <a:lnTo>
                    <a:pt x="14641" y="5252"/>
                  </a:lnTo>
                  <a:lnTo>
                    <a:pt x="14574" y="5238"/>
                  </a:lnTo>
                  <a:lnTo>
                    <a:pt x="14504" y="5225"/>
                  </a:lnTo>
                  <a:lnTo>
                    <a:pt x="14427" y="5213"/>
                  </a:lnTo>
                  <a:lnTo>
                    <a:pt x="14345" y="5201"/>
                  </a:lnTo>
                  <a:lnTo>
                    <a:pt x="14260" y="5190"/>
                  </a:lnTo>
                  <a:lnTo>
                    <a:pt x="14169" y="5181"/>
                  </a:lnTo>
                  <a:lnTo>
                    <a:pt x="14073" y="5171"/>
                  </a:lnTo>
                  <a:lnTo>
                    <a:pt x="13972" y="5162"/>
                  </a:lnTo>
                  <a:lnTo>
                    <a:pt x="13867" y="5154"/>
                  </a:lnTo>
                  <a:lnTo>
                    <a:pt x="13758" y="5146"/>
                  </a:lnTo>
                  <a:lnTo>
                    <a:pt x="13644" y="5139"/>
                  </a:lnTo>
                  <a:lnTo>
                    <a:pt x="13524" y="5133"/>
                  </a:lnTo>
                  <a:lnTo>
                    <a:pt x="13401" y="5127"/>
                  </a:lnTo>
                  <a:lnTo>
                    <a:pt x="13273" y="5121"/>
                  </a:lnTo>
                  <a:lnTo>
                    <a:pt x="13140" y="5116"/>
                  </a:lnTo>
                  <a:lnTo>
                    <a:pt x="12860" y="5106"/>
                  </a:lnTo>
                  <a:lnTo>
                    <a:pt x="12564" y="5098"/>
                  </a:lnTo>
                  <a:lnTo>
                    <a:pt x="12249" y="5090"/>
                  </a:lnTo>
                  <a:lnTo>
                    <a:pt x="11918" y="5082"/>
                  </a:lnTo>
                  <a:lnTo>
                    <a:pt x="11569" y="5074"/>
                  </a:lnTo>
                  <a:lnTo>
                    <a:pt x="11204" y="5066"/>
                  </a:lnTo>
                  <a:lnTo>
                    <a:pt x="10822" y="5057"/>
                  </a:lnTo>
                  <a:lnTo>
                    <a:pt x="10423" y="5047"/>
                  </a:lnTo>
                  <a:lnTo>
                    <a:pt x="10441" y="4958"/>
                  </a:lnTo>
                  <a:lnTo>
                    <a:pt x="10459" y="4871"/>
                  </a:lnTo>
                  <a:lnTo>
                    <a:pt x="10473" y="4783"/>
                  </a:lnTo>
                  <a:lnTo>
                    <a:pt x="10487" y="4696"/>
                  </a:lnTo>
                  <a:lnTo>
                    <a:pt x="10498" y="4606"/>
                  </a:lnTo>
                  <a:lnTo>
                    <a:pt x="10508" y="4516"/>
                  </a:lnTo>
                  <a:lnTo>
                    <a:pt x="10517" y="4422"/>
                  </a:lnTo>
                  <a:lnTo>
                    <a:pt x="10525" y="4327"/>
                  </a:lnTo>
                  <a:lnTo>
                    <a:pt x="10531" y="4228"/>
                  </a:lnTo>
                  <a:lnTo>
                    <a:pt x="10536" y="4124"/>
                  </a:lnTo>
                  <a:lnTo>
                    <a:pt x="10541" y="4017"/>
                  </a:lnTo>
                  <a:lnTo>
                    <a:pt x="10544" y="3905"/>
                  </a:lnTo>
                  <a:lnTo>
                    <a:pt x="10546" y="3786"/>
                  </a:lnTo>
                  <a:lnTo>
                    <a:pt x="10548" y="3663"/>
                  </a:lnTo>
                  <a:lnTo>
                    <a:pt x="10549" y="3532"/>
                  </a:lnTo>
                  <a:lnTo>
                    <a:pt x="10549" y="3394"/>
                  </a:lnTo>
                  <a:lnTo>
                    <a:pt x="10545" y="3225"/>
                  </a:lnTo>
                  <a:lnTo>
                    <a:pt x="10534" y="3058"/>
                  </a:lnTo>
                  <a:lnTo>
                    <a:pt x="10516" y="2893"/>
                  </a:lnTo>
                  <a:lnTo>
                    <a:pt x="10491" y="2730"/>
                  </a:lnTo>
                  <a:lnTo>
                    <a:pt x="10459" y="2569"/>
                  </a:lnTo>
                  <a:lnTo>
                    <a:pt x="10420" y="2410"/>
                  </a:lnTo>
                  <a:lnTo>
                    <a:pt x="10376" y="2255"/>
                  </a:lnTo>
                  <a:lnTo>
                    <a:pt x="10325" y="2102"/>
                  </a:lnTo>
                  <a:lnTo>
                    <a:pt x="10269" y="1953"/>
                  </a:lnTo>
                  <a:lnTo>
                    <a:pt x="10209" y="1807"/>
                  </a:lnTo>
                  <a:lnTo>
                    <a:pt x="10142" y="1665"/>
                  </a:lnTo>
                  <a:lnTo>
                    <a:pt x="10071" y="1527"/>
                  </a:lnTo>
                  <a:lnTo>
                    <a:pt x="9996" y="1393"/>
                  </a:lnTo>
                  <a:lnTo>
                    <a:pt x="9916" y="1264"/>
                  </a:lnTo>
                  <a:lnTo>
                    <a:pt x="9832" y="1140"/>
                  </a:lnTo>
                  <a:lnTo>
                    <a:pt x="9745" y="1020"/>
                  </a:lnTo>
                  <a:lnTo>
                    <a:pt x="9654" y="906"/>
                  </a:lnTo>
                  <a:lnTo>
                    <a:pt x="9560" y="798"/>
                  </a:lnTo>
                  <a:lnTo>
                    <a:pt x="9463" y="695"/>
                  </a:lnTo>
                  <a:lnTo>
                    <a:pt x="9365" y="599"/>
                  </a:lnTo>
                  <a:lnTo>
                    <a:pt x="9263" y="508"/>
                  </a:lnTo>
                  <a:lnTo>
                    <a:pt x="9159" y="423"/>
                  </a:lnTo>
                  <a:lnTo>
                    <a:pt x="9053" y="347"/>
                  </a:lnTo>
                  <a:lnTo>
                    <a:pt x="8946" y="277"/>
                  </a:lnTo>
                  <a:lnTo>
                    <a:pt x="8837" y="214"/>
                  </a:lnTo>
                  <a:lnTo>
                    <a:pt x="8728" y="159"/>
                  </a:lnTo>
                  <a:lnTo>
                    <a:pt x="8619" y="112"/>
                  </a:lnTo>
                  <a:lnTo>
                    <a:pt x="8508" y="71"/>
                  </a:lnTo>
                  <a:lnTo>
                    <a:pt x="8397" y="41"/>
                  </a:lnTo>
                  <a:lnTo>
                    <a:pt x="8286" y="18"/>
                  </a:lnTo>
                  <a:lnTo>
                    <a:pt x="8176" y="5"/>
                  </a:lnTo>
                  <a:lnTo>
                    <a:pt x="8066" y="0"/>
                  </a:lnTo>
                  <a:lnTo>
                    <a:pt x="7989" y="2"/>
                  </a:lnTo>
                  <a:lnTo>
                    <a:pt x="7914" y="8"/>
                  </a:lnTo>
                  <a:lnTo>
                    <a:pt x="7839" y="17"/>
                  </a:lnTo>
                  <a:lnTo>
                    <a:pt x="7766" y="30"/>
                  </a:lnTo>
                  <a:lnTo>
                    <a:pt x="7693" y="47"/>
                  </a:lnTo>
                  <a:lnTo>
                    <a:pt x="7621" y="67"/>
                  </a:lnTo>
                  <a:lnTo>
                    <a:pt x="7552" y="91"/>
                  </a:lnTo>
                  <a:lnTo>
                    <a:pt x="7484" y="118"/>
                  </a:lnTo>
                  <a:lnTo>
                    <a:pt x="7418" y="148"/>
                  </a:lnTo>
                  <a:lnTo>
                    <a:pt x="7353" y="181"/>
                  </a:lnTo>
                  <a:lnTo>
                    <a:pt x="7290" y="217"/>
                  </a:lnTo>
                  <a:lnTo>
                    <a:pt x="7229" y="256"/>
                  </a:lnTo>
                  <a:lnTo>
                    <a:pt x="7170" y="298"/>
                  </a:lnTo>
                  <a:lnTo>
                    <a:pt x="7112" y="342"/>
                  </a:lnTo>
                  <a:lnTo>
                    <a:pt x="7058" y="389"/>
                  </a:lnTo>
                  <a:lnTo>
                    <a:pt x="7005" y="439"/>
                  </a:lnTo>
                  <a:lnTo>
                    <a:pt x="6955" y="491"/>
                  </a:lnTo>
                  <a:lnTo>
                    <a:pt x="6908" y="545"/>
                  </a:lnTo>
                  <a:lnTo>
                    <a:pt x="6862" y="602"/>
                  </a:lnTo>
                  <a:lnTo>
                    <a:pt x="6820" y="661"/>
                  </a:lnTo>
                  <a:lnTo>
                    <a:pt x="6780" y="721"/>
                  </a:lnTo>
                  <a:lnTo>
                    <a:pt x="6743" y="784"/>
                  </a:lnTo>
                  <a:lnTo>
                    <a:pt x="6710" y="848"/>
                  </a:lnTo>
                  <a:lnTo>
                    <a:pt x="6679" y="914"/>
                  </a:lnTo>
                  <a:lnTo>
                    <a:pt x="6651" y="983"/>
                  </a:lnTo>
                  <a:lnTo>
                    <a:pt x="6626" y="1052"/>
                  </a:lnTo>
                  <a:lnTo>
                    <a:pt x="6605" y="1123"/>
                  </a:lnTo>
                  <a:lnTo>
                    <a:pt x="6588" y="1195"/>
                  </a:lnTo>
                  <a:lnTo>
                    <a:pt x="6574" y="1269"/>
                  </a:lnTo>
                  <a:lnTo>
                    <a:pt x="6564" y="1344"/>
                  </a:lnTo>
                  <a:lnTo>
                    <a:pt x="6557" y="1419"/>
                  </a:lnTo>
                  <a:lnTo>
                    <a:pt x="6554" y="1497"/>
                  </a:lnTo>
                  <a:lnTo>
                    <a:pt x="6552" y="1593"/>
                  </a:lnTo>
                  <a:lnTo>
                    <a:pt x="6548" y="1695"/>
                  </a:lnTo>
                  <a:lnTo>
                    <a:pt x="6542" y="1800"/>
                  </a:lnTo>
                  <a:lnTo>
                    <a:pt x="6533" y="1908"/>
                  </a:lnTo>
                  <a:lnTo>
                    <a:pt x="6522" y="2020"/>
                  </a:lnTo>
                  <a:lnTo>
                    <a:pt x="6508" y="2134"/>
                  </a:lnTo>
                  <a:lnTo>
                    <a:pt x="6492" y="2250"/>
                  </a:lnTo>
                  <a:lnTo>
                    <a:pt x="6472" y="2370"/>
                  </a:lnTo>
                  <a:lnTo>
                    <a:pt x="6449" y="2491"/>
                  </a:lnTo>
                  <a:lnTo>
                    <a:pt x="6422" y="2613"/>
                  </a:lnTo>
                  <a:lnTo>
                    <a:pt x="6391" y="2737"/>
                  </a:lnTo>
                  <a:lnTo>
                    <a:pt x="6357" y="2863"/>
                  </a:lnTo>
                  <a:lnTo>
                    <a:pt x="6318" y="2989"/>
                  </a:lnTo>
                  <a:lnTo>
                    <a:pt x="6275" y="3115"/>
                  </a:lnTo>
                  <a:lnTo>
                    <a:pt x="6228" y="3242"/>
                  </a:lnTo>
                  <a:lnTo>
                    <a:pt x="6176" y="3369"/>
                  </a:lnTo>
                  <a:lnTo>
                    <a:pt x="6118" y="3496"/>
                  </a:lnTo>
                  <a:lnTo>
                    <a:pt x="6057" y="3620"/>
                  </a:lnTo>
                  <a:lnTo>
                    <a:pt x="5989" y="3745"/>
                  </a:lnTo>
                  <a:lnTo>
                    <a:pt x="5915" y="3869"/>
                  </a:lnTo>
                  <a:lnTo>
                    <a:pt x="5837" y="3991"/>
                  </a:lnTo>
                  <a:lnTo>
                    <a:pt x="5752" y="4111"/>
                  </a:lnTo>
                  <a:lnTo>
                    <a:pt x="5661" y="4229"/>
                  </a:lnTo>
                  <a:lnTo>
                    <a:pt x="5565" y="4345"/>
                  </a:lnTo>
                  <a:lnTo>
                    <a:pt x="5461" y="4457"/>
                  </a:lnTo>
                  <a:lnTo>
                    <a:pt x="5351" y="4567"/>
                  </a:lnTo>
                  <a:lnTo>
                    <a:pt x="5233" y="4674"/>
                  </a:lnTo>
                  <a:lnTo>
                    <a:pt x="5109" y="4776"/>
                  </a:lnTo>
                  <a:lnTo>
                    <a:pt x="4978" y="4876"/>
                  </a:lnTo>
                  <a:lnTo>
                    <a:pt x="4839" y="4970"/>
                  </a:lnTo>
                  <a:lnTo>
                    <a:pt x="4691" y="5061"/>
                  </a:lnTo>
                  <a:lnTo>
                    <a:pt x="4537" y="5146"/>
                  </a:lnTo>
                  <a:lnTo>
                    <a:pt x="4481" y="5176"/>
                  </a:lnTo>
                  <a:lnTo>
                    <a:pt x="4409" y="5212"/>
                  </a:lnTo>
                  <a:lnTo>
                    <a:pt x="4328" y="5252"/>
                  </a:lnTo>
                  <a:lnTo>
                    <a:pt x="4245" y="5294"/>
                  </a:lnTo>
                  <a:lnTo>
                    <a:pt x="4164" y="5333"/>
                  </a:lnTo>
                  <a:lnTo>
                    <a:pt x="4093" y="5368"/>
                  </a:lnTo>
                  <a:lnTo>
                    <a:pt x="4039" y="5394"/>
                  </a:lnTo>
                  <a:lnTo>
                    <a:pt x="4007" y="5409"/>
                  </a:lnTo>
                  <a:lnTo>
                    <a:pt x="4033" y="5432"/>
                  </a:lnTo>
                  <a:lnTo>
                    <a:pt x="4008" y="5411"/>
                  </a:lnTo>
                  <a:lnTo>
                    <a:pt x="3983" y="5390"/>
                  </a:lnTo>
                  <a:lnTo>
                    <a:pt x="3956" y="5370"/>
                  </a:lnTo>
                  <a:lnTo>
                    <a:pt x="3929" y="5350"/>
                  </a:lnTo>
                  <a:lnTo>
                    <a:pt x="3902" y="5329"/>
                  </a:lnTo>
                  <a:lnTo>
                    <a:pt x="3874" y="5310"/>
                  </a:lnTo>
                  <a:lnTo>
                    <a:pt x="3845" y="5291"/>
                  </a:lnTo>
                  <a:lnTo>
                    <a:pt x="3817" y="5273"/>
                  </a:lnTo>
                  <a:lnTo>
                    <a:pt x="3787" y="5255"/>
                  </a:lnTo>
                  <a:lnTo>
                    <a:pt x="3758" y="5238"/>
                  </a:lnTo>
                  <a:lnTo>
                    <a:pt x="3728" y="5221"/>
                  </a:lnTo>
                  <a:lnTo>
                    <a:pt x="3697" y="5205"/>
                  </a:lnTo>
                  <a:lnTo>
                    <a:pt x="3666" y="5189"/>
                  </a:lnTo>
                  <a:lnTo>
                    <a:pt x="3635" y="5174"/>
                  </a:lnTo>
                  <a:lnTo>
                    <a:pt x="3603" y="5159"/>
                  </a:lnTo>
                  <a:lnTo>
                    <a:pt x="3571" y="5145"/>
                  </a:lnTo>
                  <a:lnTo>
                    <a:pt x="3539" y="5132"/>
                  </a:lnTo>
                  <a:lnTo>
                    <a:pt x="3506" y="5120"/>
                  </a:lnTo>
                  <a:lnTo>
                    <a:pt x="3472" y="5108"/>
                  </a:lnTo>
                  <a:lnTo>
                    <a:pt x="3439" y="5097"/>
                  </a:lnTo>
                  <a:lnTo>
                    <a:pt x="3406" y="5087"/>
                  </a:lnTo>
                  <a:lnTo>
                    <a:pt x="3373" y="5077"/>
                  </a:lnTo>
                  <a:lnTo>
                    <a:pt x="3338" y="5068"/>
                  </a:lnTo>
                  <a:lnTo>
                    <a:pt x="3304" y="5061"/>
                  </a:lnTo>
                  <a:lnTo>
                    <a:pt x="3270" y="5054"/>
                  </a:lnTo>
                  <a:lnTo>
                    <a:pt x="3235" y="5048"/>
                  </a:lnTo>
                  <a:lnTo>
                    <a:pt x="3200" y="5042"/>
                  </a:lnTo>
                  <a:lnTo>
                    <a:pt x="3165" y="5038"/>
                  </a:lnTo>
                  <a:lnTo>
                    <a:pt x="3131" y="5034"/>
                  </a:lnTo>
                  <a:lnTo>
                    <a:pt x="3095" y="5032"/>
                  </a:lnTo>
                  <a:lnTo>
                    <a:pt x="3060" y="5030"/>
                  </a:lnTo>
                  <a:lnTo>
                    <a:pt x="3025" y="5030"/>
                  </a:lnTo>
                  <a:lnTo>
                    <a:pt x="1512" y="5030"/>
                  </a:lnTo>
                  <a:lnTo>
                    <a:pt x="1435" y="5032"/>
                  </a:lnTo>
                  <a:lnTo>
                    <a:pt x="1358" y="5038"/>
                  </a:lnTo>
                  <a:lnTo>
                    <a:pt x="1282" y="5047"/>
                  </a:lnTo>
                  <a:lnTo>
                    <a:pt x="1208" y="5061"/>
                  </a:lnTo>
                  <a:lnTo>
                    <a:pt x="1135" y="5077"/>
                  </a:lnTo>
                  <a:lnTo>
                    <a:pt x="1063" y="5098"/>
                  </a:lnTo>
                  <a:lnTo>
                    <a:pt x="993" y="5121"/>
                  </a:lnTo>
                  <a:lnTo>
                    <a:pt x="925" y="5148"/>
                  </a:lnTo>
                  <a:lnTo>
                    <a:pt x="857" y="5179"/>
                  </a:lnTo>
                  <a:lnTo>
                    <a:pt x="792" y="5212"/>
                  </a:lnTo>
                  <a:lnTo>
                    <a:pt x="729" y="5248"/>
                  </a:lnTo>
                  <a:lnTo>
                    <a:pt x="667" y="5288"/>
                  </a:lnTo>
                  <a:lnTo>
                    <a:pt x="608" y="5329"/>
                  </a:lnTo>
                  <a:lnTo>
                    <a:pt x="551" y="5375"/>
                  </a:lnTo>
                  <a:lnTo>
                    <a:pt x="496" y="5422"/>
                  </a:lnTo>
                  <a:lnTo>
                    <a:pt x="444" y="5472"/>
                  </a:lnTo>
                  <a:lnTo>
                    <a:pt x="393" y="5525"/>
                  </a:lnTo>
                  <a:lnTo>
                    <a:pt x="346" y="5579"/>
                  </a:lnTo>
                  <a:lnTo>
                    <a:pt x="300" y="5636"/>
                  </a:lnTo>
                  <a:lnTo>
                    <a:pt x="259" y="5696"/>
                  </a:lnTo>
                  <a:lnTo>
                    <a:pt x="219" y="5757"/>
                  </a:lnTo>
                  <a:lnTo>
                    <a:pt x="182" y="5820"/>
                  </a:lnTo>
                  <a:lnTo>
                    <a:pt x="149" y="5885"/>
                  </a:lnTo>
                  <a:lnTo>
                    <a:pt x="119" y="5952"/>
                  </a:lnTo>
                  <a:lnTo>
                    <a:pt x="92" y="6021"/>
                  </a:lnTo>
                  <a:lnTo>
                    <a:pt x="69" y="6090"/>
                  </a:lnTo>
                  <a:lnTo>
                    <a:pt x="47" y="6162"/>
                  </a:lnTo>
                  <a:lnTo>
                    <a:pt x="31" y="6235"/>
                  </a:lnTo>
                  <a:lnTo>
                    <a:pt x="17" y="6309"/>
                  </a:lnTo>
                  <a:lnTo>
                    <a:pt x="8" y="6385"/>
                  </a:lnTo>
                  <a:lnTo>
                    <a:pt x="2" y="6461"/>
                  </a:lnTo>
                  <a:lnTo>
                    <a:pt x="0" y="6539"/>
                  </a:lnTo>
                  <a:lnTo>
                    <a:pt x="0" y="14586"/>
                  </a:lnTo>
                  <a:lnTo>
                    <a:pt x="2" y="14664"/>
                  </a:lnTo>
                  <a:lnTo>
                    <a:pt x="8" y="14740"/>
                  </a:lnTo>
                  <a:lnTo>
                    <a:pt x="17" y="14815"/>
                  </a:lnTo>
                  <a:lnTo>
                    <a:pt x="31" y="14890"/>
                  </a:lnTo>
                  <a:lnTo>
                    <a:pt x="47" y="14962"/>
                  </a:lnTo>
                  <a:lnTo>
                    <a:pt x="69" y="15034"/>
                  </a:lnTo>
                  <a:lnTo>
                    <a:pt x="92" y="15104"/>
                  </a:lnTo>
                  <a:lnTo>
                    <a:pt x="119" y="15173"/>
                  </a:lnTo>
                  <a:lnTo>
                    <a:pt x="149" y="15240"/>
                  </a:lnTo>
                  <a:lnTo>
                    <a:pt x="182" y="15304"/>
                  </a:lnTo>
                  <a:lnTo>
                    <a:pt x="219" y="15368"/>
                  </a:lnTo>
                  <a:lnTo>
                    <a:pt x="259" y="15429"/>
                  </a:lnTo>
                  <a:lnTo>
                    <a:pt x="300" y="15488"/>
                  </a:lnTo>
                  <a:lnTo>
                    <a:pt x="346" y="15545"/>
                  </a:lnTo>
                  <a:lnTo>
                    <a:pt x="393" y="15600"/>
                  </a:lnTo>
                  <a:lnTo>
                    <a:pt x="444" y="15652"/>
                  </a:lnTo>
                  <a:lnTo>
                    <a:pt x="496" y="15703"/>
                  </a:lnTo>
                  <a:lnTo>
                    <a:pt x="551" y="15750"/>
                  </a:lnTo>
                  <a:lnTo>
                    <a:pt x="608" y="15795"/>
                  </a:lnTo>
                  <a:lnTo>
                    <a:pt x="667" y="15836"/>
                  </a:lnTo>
                  <a:lnTo>
                    <a:pt x="729" y="15876"/>
                  </a:lnTo>
                  <a:lnTo>
                    <a:pt x="792" y="15913"/>
                  </a:lnTo>
                  <a:lnTo>
                    <a:pt x="857" y="15946"/>
                  </a:lnTo>
                  <a:lnTo>
                    <a:pt x="925" y="15976"/>
                  </a:lnTo>
                  <a:lnTo>
                    <a:pt x="993" y="16003"/>
                  </a:lnTo>
                  <a:lnTo>
                    <a:pt x="1063" y="16027"/>
                  </a:lnTo>
                  <a:lnTo>
                    <a:pt x="1135" y="16048"/>
                  </a:lnTo>
                  <a:lnTo>
                    <a:pt x="1208" y="16064"/>
                  </a:lnTo>
                  <a:lnTo>
                    <a:pt x="1282" y="16078"/>
                  </a:lnTo>
                  <a:lnTo>
                    <a:pt x="1358" y="16087"/>
                  </a:lnTo>
                  <a:lnTo>
                    <a:pt x="1435" y="16093"/>
                  </a:lnTo>
                  <a:lnTo>
                    <a:pt x="1512" y="16095"/>
                  </a:lnTo>
                  <a:lnTo>
                    <a:pt x="3025" y="16095"/>
                  </a:lnTo>
                  <a:lnTo>
                    <a:pt x="3080" y="16094"/>
                  </a:lnTo>
                  <a:lnTo>
                    <a:pt x="3136" y="16091"/>
                  </a:lnTo>
                  <a:lnTo>
                    <a:pt x="3191" y="16086"/>
                  </a:lnTo>
                  <a:lnTo>
                    <a:pt x="3245" y="16079"/>
                  </a:lnTo>
                  <a:lnTo>
                    <a:pt x="3298" y="16069"/>
                  </a:lnTo>
                  <a:lnTo>
                    <a:pt x="3351" y="16058"/>
                  </a:lnTo>
                  <a:lnTo>
                    <a:pt x="3403" y="16046"/>
                  </a:lnTo>
                  <a:lnTo>
                    <a:pt x="3454" y="16031"/>
                  </a:lnTo>
                  <a:lnTo>
                    <a:pt x="3505" y="16015"/>
                  </a:lnTo>
                  <a:lnTo>
                    <a:pt x="3554" y="15995"/>
                  </a:lnTo>
                  <a:lnTo>
                    <a:pt x="3602" y="15975"/>
                  </a:lnTo>
                  <a:lnTo>
                    <a:pt x="3650" y="15954"/>
                  </a:lnTo>
                  <a:lnTo>
                    <a:pt x="3697" y="15930"/>
                  </a:lnTo>
                  <a:lnTo>
                    <a:pt x="3743" y="15906"/>
                  </a:lnTo>
                  <a:lnTo>
                    <a:pt x="3787" y="15879"/>
                  </a:lnTo>
                  <a:lnTo>
                    <a:pt x="3831" y="15851"/>
                  </a:lnTo>
                  <a:lnTo>
                    <a:pt x="3874" y="15821"/>
                  </a:lnTo>
                  <a:lnTo>
                    <a:pt x="3916" y="15790"/>
                  </a:lnTo>
                  <a:lnTo>
                    <a:pt x="3956" y="15758"/>
                  </a:lnTo>
                  <a:lnTo>
                    <a:pt x="3996" y="15724"/>
                  </a:lnTo>
                  <a:lnTo>
                    <a:pt x="4034" y="15689"/>
                  </a:lnTo>
                  <a:lnTo>
                    <a:pt x="4071" y="15652"/>
                  </a:lnTo>
                  <a:lnTo>
                    <a:pt x="4107" y="15615"/>
                  </a:lnTo>
                  <a:lnTo>
                    <a:pt x="4142" y="15576"/>
                  </a:lnTo>
                  <a:lnTo>
                    <a:pt x="4175" y="15536"/>
                  </a:lnTo>
                  <a:lnTo>
                    <a:pt x="4206" y="15494"/>
                  </a:lnTo>
                  <a:lnTo>
                    <a:pt x="4238" y="15452"/>
                  </a:lnTo>
                  <a:lnTo>
                    <a:pt x="4267" y="15409"/>
                  </a:lnTo>
                  <a:lnTo>
                    <a:pt x="4294" y="15365"/>
                  </a:lnTo>
                  <a:lnTo>
                    <a:pt x="4321" y="15319"/>
                  </a:lnTo>
                  <a:lnTo>
                    <a:pt x="4347" y="15273"/>
                  </a:lnTo>
                  <a:lnTo>
                    <a:pt x="4370" y="15226"/>
                  </a:lnTo>
                  <a:lnTo>
                    <a:pt x="4381" y="15230"/>
                  </a:lnTo>
                  <a:lnTo>
                    <a:pt x="4393" y="15233"/>
                  </a:lnTo>
                  <a:lnTo>
                    <a:pt x="4420" y="15239"/>
                  </a:lnTo>
                  <a:lnTo>
                    <a:pt x="4448" y="15247"/>
                  </a:lnTo>
                  <a:lnTo>
                    <a:pt x="4480" y="15255"/>
                  </a:lnTo>
                  <a:lnTo>
                    <a:pt x="4514" y="15264"/>
                  </a:lnTo>
                  <a:lnTo>
                    <a:pt x="4525" y="15266"/>
                  </a:lnTo>
                  <a:lnTo>
                    <a:pt x="4537" y="15270"/>
                  </a:lnTo>
                  <a:lnTo>
                    <a:pt x="4595" y="15284"/>
                  </a:lnTo>
                  <a:lnTo>
                    <a:pt x="4659" y="15299"/>
                  </a:lnTo>
                  <a:lnTo>
                    <a:pt x="4732" y="15317"/>
                  </a:lnTo>
                  <a:lnTo>
                    <a:pt x="4811" y="15337"/>
                  </a:lnTo>
                  <a:lnTo>
                    <a:pt x="4899" y="15358"/>
                  </a:lnTo>
                  <a:lnTo>
                    <a:pt x="4997" y="15381"/>
                  </a:lnTo>
                  <a:lnTo>
                    <a:pt x="5104" y="15406"/>
                  </a:lnTo>
                  <a:lnTo>
                    <a:pt x="5221" y="15433"/>
                  </a:lnTo>
                  <a:lnTo>
                    <a:pt x="5348" y="15463"/>
                  </a:lnTo>
                  <a:lnTo>
                    <a:pt x="5486" y="15495"/>
                  </a:lnTo>
                  <a:lnTo>
                    <a:pt x="5636" y="15531"/>
                  </a:lnTo>
                  <a:lnTo>
                    <a:pt x="5798" y="15569"/>
                  </a:lnTo>
                  <a:lnTo>
                    <a:pt x="5974" y="15609"/>
                  </a:lnTo>
                  <a:lnTo>
                    <a:pt x="6162" y="15652"/>
                  </a:lnTo>
                  <a:lnTo>
                    <a:pt x="6365" y="15700"/>
                  </a:lnTo>
                  <a:lnTo>
                    <a:pt x="6581" y="15749"/>
                  </a:lnTo>
                  <a:lnTo>
                    <a:pt x="6642" y="15762"/>
                  </a:lnTo>
                  <a:lnTo>
                    <a:pt x="6727" y="15780"/>
                  </a:lnTo>
                  <a:lnTo>
                    <a:pt x="6834" y="15802"/>
                  </a:lnTo>
                  <a:lnTo>
                    <a:pt x="6963" y="15827"/>
                  </a:lnTo>
                  <a:lnTo>
                    <a:pt x="7111" y="15855"/>
                  </a:lnTo>
                  <a:lnTo>
                    <a:pt x="7278" y="15884"/>
                  </a:lnTo>
                  <a:lnTo>
                    <a:pt x="7366" y="15899"/>
                  </a:lnTo>
                  <a:lnTo>
                    <a:pt x="7460" y="15914"/>
                  </a:lnTo>
                  <a:lnTo>
                    <a:pt x="7557" y="15929"/>
                  </a:lnTo>
                  <a:lnTo>
                    <a:pt x="7658" y="15944"/>
                  </a:lnTo>
                  <a:lnTo>
                    <a:pt x="7762" y="15958"/>
                  </a:lnTo>
                  <a:lnTo>
                    <a:pt x="7868" y="15973"/>
                  </a:lnTo>
                  <a:lnTo>
                    <a:pt x="7978" y="15987"/>
                  </a:lnTo>
                  <a:lnTo>
                    <a:pt x="8091" y="16000"/>
                  </a:lnTo>
                  <a:lnTo>
                    <a:pt x="8207" y="16015"/>
                  </a:lnTo>
                  <a:lnTo>
                    <a:pt x="8325" y="16027"/>
                  </a:lnTo>
                  <a:lnTo>
                    <a:pt x="8445" y="16039"/>
                  </a:lnTo>
                  <a:lnTo>
                    <a:pt x="8567" y="16049"/>
                  </a:lnTo>
                  <a:lnTo>
                    <a:pt x="8691" y="16059"/>
                  </a:lnTo>
                  <a:lnTo>
                    <a:pt x="8816" y="16068"/>
                  </a:lnTo>
                  <a:lnTo>
                    <a:pt x="8943" y="16076"/>
                  </a:lnTo>
                  <a:lnTo>
                    <a:pt x="9071" y="16083"/>
                  </a:lnTo>
                  <a:lnTo>
                    <a:pt x="9200" y="16088"/>
                  </a:lnTo>
                  <a:lnTo>
                    <a:pt x="9330" y="16092"/>
                  </a:lnTo>
                  <a:lnTo>
                    <a:pt x="9461" y="16094"/>
                  </a:lnTo>
                  <a:lnTo>
                    <a:pt x="9592" y="16095"/>
                  </a:lnTo>
                  <a:lnTo>
                    <a:pt x="12349" y="16095"/>
                  </a:lnTo>
                  <a:lnTo>
                    <a:pt x="12427" y="16094"/>
                  </a:lnTo>
                  <a:lnTo>
                    <a:pt x="12503" y="16091"/>
                  </a:lnTo>
                  <a:lnTo>
                    <a:pt x="12579" y="16087"/>
                  </a:lnTo>
                  <a:lnTo>
                    <a:pt x="12653" y="16080"/>
                  </a:lnTo>
                  <a:lnTo>
                    <a:pt x="12725" y="16071"/>
                  </a:lnTo>
                  <a:lnTo>
                    <a:pt x="12797" y="16061"/>
                  </a:lnTo>
                  <a:lnTo>
                    <a:pt x="12866" y="16049"/>
                  </a:lnTo>
                  <a:lnTo>
                    <a:pt x="12935" y="16035"/>
                  </a:lnTo>
                  <a:lnTo>
                    <a:pt x="13001" y="16019"/>
                  </a:lnTo>
                  <a:lnTo>
                    <a:pt x="13067" y="16000"/>
                  </a:lnTo>
                  <a:lnTo>
                    <a:pt x="13131" y="15980"/>
                  </a:lnTo>
                  <a:lnTo>
                    <a:pt x="13194" y="15959"/>
                  </a:lnTo>
                  <a:lnTo>
                    <a:pt x="13255" y="15935"/>
                  </a:lnTo>
                  <a:lnTo>
                    <a:pt x="13316" y="15910"/>
                  </a:lnTo>
                  <a:lnTo>
                    <a:pt x="13374" y="15882"/>
                  </a:lnTo>
                  <a:lnTo>
                    <a:pt x="13431" y="15853"/>
                  </a:lnTo>
                  <a:lnTo>
                    <a:pt x="13487" y="15821"/>
                  </a:lnTo>
                  <a:lnTo>
                    <a:pt x="13542" y="15788"/>
                  </a:lnTo>
                  <a:lnTo>
                    <a:pt x="13594" y="15753"/>
                  </a:lnTo>
                  <a:lnTo>
                    <a:pt x="13646" y="15717"/>
                  </a:lnTo>
                  <a:lnTo>
                    <a:pt x="13696" y="15678"/>
                  </a:lnTo>
                  <a:lnTo>
                    <a:pt x="13745" y="15637"/>
                  </a:lnTo>
                  <a:lnTo>
                    <a:pt x="13792" y="15594"/>
                  </a:lnTo>
                  <a:lnTo>
                    <a:pt x="13838" y="15550"/>
                  </a:lnTo>
                  <a:lnTo>
                    <a:pt x="13883" y="15504"/>
                  </a:lnTo>
                  <a:lnTo>
                    <a:pt x="13926" y="15455"/>
                  </a:lnTo>
                  <a:lnTo>
                    <a:pt x="13967" y="15405"/>
                  </a:lnTo>
                  <a:lnTo>
                    <a:pt x="14008" y="15353"/>
                  </a:lnTo>
                  <a:lnTo>
                    <a:pt x="14046" y="15298"/>
                  </a:lnTo>
                  <a:lnTo>
                    <a:pt x="14084" y="15243"/>
                  </a:lnTo>
                  <a:lnTo>
                    <a:pt x="14120" y="15185"/>
                  </a:lnTo>
                  <a:lnTo>
                    <a:pt x="14154" y="15125"/>
                  </a:lnTo>
                  <a:lnTo>
                    <a:pt x="14161" y="15112"/>
                  </a:lnTo>
                  <a:lnTo>
                    <a:pt x="14177" y="15080"/>
                  </a:lnTo>
                  <a:lnTo>
                    <a:pt x="14200" y="15031"/>
                  </a:lnTo>
                  <a:lnTo>
                    <a:pt x="14228" y="14965"/>
                  </a:lnTo>
                  <a:lnTo>
                    <a:pt x="14245" y="14928"/>
                  </a:lnTo>
                  <a:lnTo>
                    <a:pt x="14262" y="14887"/>
                  </a:lnTo>
                  <a:lnTo>
                    <a:pt x="14279" y="14843"/>
                  </a:lnTo>
                  <a:lnTo>
                    <a:pt x="14297" y="14796"/>
                  </a:lnTo>
                  <a:lnTo>
                    <a:pt x="14315" y="14746"/>
                  </a:lnTo>
                  <a:lnTo>
                    <a:pt x="14334" y="14695"/>
                  </a:lnTo>
                  <a:lnTo>
                    <a:pt x="14352" y="14640"/>
                  </a:lnTo>
                  <a:lnTo>
                    <a:pt x="14370" y="14584"/>
                  </a:lnTo>
                  <a:lnTo>
                    <a:pt x="14383" y="14540"/>
                  </a:lnTo>
                  <a:lnTo>
                    <a:pt x="14395" y="14494"/>
                  </a:lnTo>
                  <a:lnTo>
                    <a:pt x="14405" y="14445"/>
                  </a:lnTo>
                  <a:lnTo>
                    <a:pt x="14414" y="14395"/>
                  </a:lnTo>
                  <a:lnTo>
                    <a:pt x="14422" y="14344"/>
                  </a:lnTo>
                  <a:lnTo>
                    <a:pt x="14428" y="14290"/>
                  </a:lnTo>
                  <a:lnTo>
                    <a:pt x="14432" y="14235"/>
                  </a:lnTo>
                  <a:lnTo>
                    <a:pt x="14435" y="14179"/>
                  </a:lnTo>
                  <a:lnTo>
                    <a:pt x="14436" y="14121"/>
                  </a:lnTo>
                  <a:lnTo>
                    <a:pt x="14435" y="14063"/>
                  </a:lnTo>
                  <a:lnTo>
                    <a:pt x="14433" y="14034"/>
                  </a:lnTo>
                  <a:lnTo>
                    <a:pt x="14432" y="14004"/>
                  </a:lnTo>
                  <a:lnTo>
                    <a:pt x="14429" y="13974"/>
                  </a:lnTo>
                  <a:lnTo>
                    <a:pt x="14426" y="13944"/>
                  </a:lnTo>
                  <a:lnTo>
                    <a:pt x="14423" y="13914"/>
                  </a:lnTo>
                  <a:lnTo>
                    <a:pt x="14419" y="13883"/>
                  </a:lnTo>
                  <a:lnTo>
                    <a:pt x="14414" y="13853"/>
                  </a:lnTo>
                  <a:lnTo>
                    <a:pt x="14409" y="13823"/>
                  </a:lnTo>
                  <a:lnTo>
                    <a:pt x="14404" y="13791"/>
                  </a:lnTo>
                  <a:lnTo>
                    <a:pt x="14397" y="13760"/>
                  </a:lnTo>
                  <a:lnTo>
                    <a:pt x="14390" y="13730"/>
                  </a:lnTo>
                  <a:lnTo>
                    <a:pt x="14382" y="13699"/>
                  </a:lnTo>
                  <a:lnTo>
                    <a:pt x="14432" y="13664"/>
                  </a:lnTo>
                  <a:lnTo>
                    <a:pt x="14479" y="13627"/>
                  </a:lnTo>
                  <a:lnTo>
                    <a:pt x="14525" y="13589"/>
                  </a:lnTo>
                  <a:lnTo>
                    <a:pt x="14568" y="13551"/>
                  </a:lnTo>
                  <a:lnTo>
                    <a:pt x="14610" y="13513"/>
                  </a:lnTo>
                  <a:lnTo>
                    <a:pt x="14650" y="13473"/>
                  </a:lnTo>
                  <a:lnTo>
                    <a:pt x="14688" y="13432"/>
                  </a:lnTo>
                  <a:lnTo>
                    <a:pt x="14723" y="13391"/>
                  </a:lnTo>
                  <a:lnTo>
                    <a:pt x="14759" y="13349"/>
                  </a:lnTo>
                  <a:lnTo>
                    <a:pt x="14791" y="13307"/>
                  </a:lnTo>
                  <a:lnTo>
                    <a:pt x="14822" y="13264"/>
                  </a:lnTo>
                  <a:lnTo>
                    <a:pt x="14853" y="13222"/>
                  </a:lnTo>
                  <a:lnTo>
                    <a:pt x="14881" y="13179"/>
                  </a:lnTo>
                  <a:lnTo>
                    <a:pt x="14907" y="13135"/>
                  </a:lnTo>
                  <a:lnTo>
                    <a:pt x="14933" y="13091"/>
                  </a:lnTo>
                  <a:lnTo>
                    <a:pt x="14956" y="13048"/>
                  </a:lnTo>
                  <a:lnTo>
                    <a:pt x="14980" y="13005"/>
                  </a:lnTo>
                  <a:lnTo>
                    <a:pt x="15002" y="12962"/>
                  </a:lnTo>
                  <a:lnTo>
                    <a:pt x="15022" y="12917"/>
                  </a:lnTo>
                  <a:lnTo>
                    <a:pt x="15041" y="12875"/>
                  </a:lnTo>
                  <a:lnTo>
                    <a:pt x="15060" y="12832"/>
                  </a:lnTo>
                  <a:lnTo>
                    <a:pt x="15077" y="12789"/>
                  </a:lnTo>
                  <a:lnTo>
                    <a:pt x="15094" y="12747"/>
                  </a:lnTo>
                  <a:lnTo>
                    <a:pt x="15110" y="12706"/>
                  </a:lnTo>
                  <a:lnTo>
                    <a:pt x="15139" y="12626"/>
                  </a:lnTo>
                  <a:lnTo>
                    <a:pt x="15165" y="12547"/>
                  </a:lnTo>
                  <a:lnTo>
                    <a:pt x="15189" y="12473"/>
                  </a:lnTo>
                  <a:lnTo>
                    <a:pt x="15210" y="12401"/>
                  </a:lnTo>
                  <a:lnTo>
                    <a:pt x="15228" y="12346"/>
                  </a:lnTo>
                  <a:lnTo>
                    <a:pt x="15244" y="12291"/>
                  </a:lnTo>
                  <a:lnTo>
                    <a:pt x="15258" y="12237"/>
                  </a:lnTo>
                  <a:lnTo>
                    <a:pt x="15271" y="12184"/>
                  </a:lnTo>
                  <a:lnTo>
                    <a:pt x="15282" y="12132"/>
                  </a:lnTo>
                  <a:lnTo>
                    <a:pt x="15293" y="12080"/>
                  </a:lnTo>
                  <a:lnTo>
                    <a:pt x="15301" y="12029"/>
                  </a:lnTo>
                  <a:lnTo>
                    <a:pt x="15309" y="11980"/>
                  </a:lnTo>
                  <a:lnTo>
                    <a:pt x="15316" y="11930"/>
                  </a:lnTo>
                  <a:lnTo>
                    <a:pt x="15321" y="11883"/>
                  </a:lnTo>
                  <a:lnTo>
                    <a:pt x="15326" y="11836"/>
                  </a:lnTo>
                  <a:lnTo>
                    <a:pt x="15329" y="11790"/>
                  </a:lnTo>
                  <a:lnTo>
                    <a:pt x="15331" y="11743"/>
                  </a:lnTo>
                  <a:lnTo>
                    <a:pt x="15332" y="11699"/>
                  </a:lnTo>
                  <a:lnTo>
                    <a:pt x="15332" y="11655"/>
                  </a:lnTo>
                  <a:lnTo>
                    <a:pt x="15331" y="11612"/>
                  </a:lnTo>
                  <a:lnTo>
                    <a:pt x="15330" y="11569"/>
                  </a:lnTo>
                  <a:lnTo>
                    <a:pt x="15327" y="11528"/>
                  </a:lnTo>
                  <a:lnTo>
                    <a:pt x="15323" y="11488"/>
                  </a:lnTo>
                  <a:lnTo>
                    <a:pt x="15319" y="11448"/>
                  </a:lnTo>
                  <a:lnTo>
                    <a:pt x="15314" y="11408"/>
                  </a:lnTo>
                  <a:lnTo>
                    <a:pt x="15308" y="11370"/>
                  </a:lnTo>
                  <a:lnTo>
                    <a:pt x="15301" y="11333"/>
                  </a:lnTo>
                  <a:lnTo>
                    <a:pt x="15294" y="11296"/>
                  </a:lnTo>
                  <a:lnTo>
                    <a:pt x="15285" y="11260"/>
                  </a:lnTo>
                  <a:lnTo>
                    <a:pt x="15277" y="11225"/>
                  </a:lnTo>
                  <a:lnTo>
                    <a:pt x="15267" y="11191"/>
                  </a:lnTo>
                  <a:lnTo>
                    <a:pt x="15257" y="11157"/>
                  </a:lnTo>
                  <a:lnTo>
                    <a:pt x="15247" y="11124"/>
                  </a:lnTo>
                  <a:lnTo>
                    <a:pt x="15236" y="11092"/>
                  </a:lnTo>
                  <a:lnTo>
                    <a:pt x="15224" y="11060"/>
                  </a:lnTo>
                  <a:lnTo>
                    <a:pt x="15211" y="11030"/>
                  </a:lnTo>
                  <a:lnTo>
                    <a:pt x="15240" y="11003"/>
                  </a:lnTo>
                  <a:lnTo>
                    <a:pt x="15268" y="10975"/>
                  </a:lnTo>
                  <a:lnTo>
                    <a:pt x="15296" y="10946"/>
                  </a:lnTo>
                  <a:lnTo>
                    <a:pt x="15323" y="10915"/>
                  </a:lnTo>
                  <a:lnTo>
                    <a:pt x="15351" y="10884"/>
                  </a:lnTo>
                  <a:lnTo>
                    <a:pt x="15377" y="10852"/>
                  </a:lnTo>
                  <a:lnTo>
                    <a:pt x="15404" y="10820"/>
                  </a:lnTo>
                  <a:lnTo>
                    <a:pt x="15430" y="10786"/>
                  </a:lnTo>
                  <a:lnTo>
                    <a:pt x="15455" y="10750"/>
                  </a:lnTo>
                  <a:lnTo>
                    <a:pt x="15481" y="10715"/>
                  </a:lnTo>
                  <a:lnTo>
                    <a:pt x="15505" y="10678"/>
                  </a:lnTo>
                  <a:lnTo>
                    <a:pt x="15529" y="10640"/>
                  </a:lnTo>
                  <a:lnTo>
                    <a:pt x="15553" y="10601"/>
                  </a:lnTo>
                  <a:lnTo>
                    <a:pt x="15576" y="10560"/>
                  </a:lnTo>
                  <a:lnTo>
                    <a:pt x="15600" y="10519"/>
                  </a:lnTo>
                  <a:lnTo>
                    <a:pt x="15622" y="10477"/>
                  </a:lnTo>
                  <a:lnTo>
                    <a:pt x="15643" y="10434"/>
                  </a:lnTo>
                  <a:lnTo>
                    <a:pt x="15664" y="10389"/>
                  </a:lnTo>
                  <a:lnTo>
                    <a:pt x="15684" y="10344"/>
                  </a:lnTo>
                  <a:lnTo>
                    <a:pt x="15705" y="10297"/>
                  </a:lnTo>
                  <a:lnTo>
                    <a:pt x="15724" y="10248"/>
                  </a:lnTo>
                  <a:lnTo>
                    <a:pt x="15742" y="10199"/>
                  </a:lnTo>
                  <a:lnTo>
                    <a:pt x="15760" y="10149"/>
                  </a:lnTo>
                  <a:lnTo>
                    <a:pt x="15776" y="10098"/>
                  </a:lnTo>
                  <a:lnTo>
                    <a:pt x="15793" y="10044"/>
                  </a:lnTo>
                  <a:lnTo>
                    <a:pt x="15808" y="9991"/>
                  </a:lnTo>
                  <a:lnTo>
                    <a:pt x="15823" y="9936"/>
                  </a:lnTo>
                  <a:lnTo>
                    <a:pt x="15838" y="9878"/>
                  </a:lnTo>
                  <a:lnTo>
                    <a:pt x="15851" y="9821"/>
                  </a:lnTo>
                  <a:lnTo>
                    <a:pt x="15863" y="9762"/>
                  </a:lnTo>
                  <a:lnTo>
                    <a:pt x="15875" y="9701"/>
                  </a:lnTo>
                  <a:lnTo>
                    <a:pt x="15885" y="9639"/>
                  </a:lnTo>
                  <a:lnTo>
                    <a:pt x="15891" y="9600"/>
                  </a:lnTo>
                  <a:lnTo>
                    <a:pt x="15896" y="9561"/>
                  </a:lnTo>
                  <a:lnTo>
                    <a:pt x="15901" y="9522"/>
                  </a:lnTo>
                  <a:lnTo>
                    <a:pt x="15904" y="9483"/>
                  </a:lnTo>
                  <a:lnTo>
                    <a:pt x="15907" y="9445"/>
                  </a:lnTo>
                  <a:lnTo>
                    <a:pt x="15909" y="9406"/>
                  </a:lnTo>
                  <a:lnTo>
                    <a:pt x="15910" y="9366"/>
                  </a:lnTo>
                  <a:lnTo>
                    <a:pt x="15910" y="9328"/>
                  </a:lnTo>
                  <a:lnTo>
                    <a:pt x="15910" y="9289"/>
                  </a:lnTo>
                  <a:lnTo>
                    <a:pt x="15908" y="9251"/>
                  </a:lnTo>
                  <a:lnTo>
                    <a:pt x="15906" y="9211"/>
                  </a:lnTo>
                  <a:lnTo>
                    <a:pt x="15904" y="9173"/>
                  </a:lnTo>
                  <a:lnTo>
                    <a:pt x="15900" y="9135"/>
                  </a:lnTo>
                  <a:lnTo>
                    <a:pt x="15896" y="9097"/>
                  </a:lnTo>
                  <a:lnTo>
                    <a:pt x="15890" y="9058"/>
                  </a:lnTo>
                  <a:lnTo>
                    <a:pt x="15885" y="9020"/>
                  </a:lnTo>
                  <a:lnTo>
                    <a:pt x="15878" y="8982"/>
                  </a:lnTo>
                  <a:lnTo>
                    <a:pt x="15871" y="8945"/>
                  </a:lnTo>
                  <a:lnTo>
                    <a:pt x="15862" y="8907"/>
                  </a:lnTo>
                  <a:lnTo>
                    <a:pt x="15854" y="8870"/>
                  </a:lnTo>
                  <a:lnTo>
                    <a:pt x="15844" y="8833"/>
                  </a:lnTo>
                  <a:lnTo>
                    <a:pt x="15834" y="8796"/>
                  </a:lnTo>
                  <a:lnTo>
                    <a:pt x="15822" y="8760"/>
                  </a:lnTo>
                  <a:lnTo>
                    <a:pt x="15810" y="8723"/>
                  </a:lnTo>
                  <a:lnTo>
                    <a:pt x="15797" y="8687"/>
                  </a:lnTo>
                  <a:lnTo>
                    <a:pt x="15784" y="8652"/>
                  </a:lnTo>
                  <a:lnTo>
                    <a:pt x="15770" y="8617"/>
                  </a:lnTo>
                  <a:lnTo>
                    <a:pt x="15755" y="8582"/>
                  </a:lnTo>
                  <a:lnTo>
                    <a:pt x="15740" y="8547"/>
                  </a:lnTo>
                  <a:lnTo>
                    <a:pt x="15724" y="8513"/>
                  </a:lnTo>
                  <a:lnTo>
                    <a:pt x="15707" y="8479"/>
                  </a:lnTo>
                  <a:lnTo>
                    <a:pt x="15689" y="8446"/>
                  </a:lnTo>
                  <a:lnTo>
                    <a:pt x="15716" y="8416"/>
                  </a:lnTo>
                  <a:lnTo>
                    <a:pt x="15741" y="8384"/>
                  </a:lnTo>
                  <a:lnTo>
                    <a:pt x="15766" y="8353"/>
                  </a:lnTo>
                  <a:lnTo>
                    <a:pt x="15789" y="8322"/>
                  </a:lnTo>
                  <a:lnTo>
                    <a:pt x="15812" y="8290"/>
                  </a:lnTo>
                  <a:lnTo>
                    <a:pt x="15834" y="8258"/>
                  </a:lnTo>
                  <a:lnTo>
                    <a:pt x="15855" y="8226"/>
                  </a:lnTo>
                  <a:lnTo>
                    <a:pt x="15875" y="8192"/>
                  </a:lnTo>
                  <a:lnTo>
                    <a:pt x="15894" y="8159"/>
                  </a:lnTo>
                  <a:lnTo>
                    <a:pt x="15913" y="8125"/>
                  </a:lnTo>
                  <a:lnTo>
                    <a:pt x="15930" y="8092"/>
                  </a:lnTo>
                  <a:lnTo>
                    <a:pt x="15947" y="8058"/>
                  </a:lnTo>
                  <a:lnTo>
                    <a:pt x="15963" y="8022"/>
                  </a:lnTo>
                  <a:lnTo>
                    <a:pt x="15979" y="7988"/>
                  </a:lnTo>
                  <a:lnTo>
                    <a:pt x="15993" y="7953"/>
                  </a:lnTo>
                  <a:lnTo>
                    <a:pt x="16006" y="7918"/>
                  </a:lnTo>
                  <a:lnTo>
                    <a:pt x="16019" y="7884"/>
                  </a:lnTo>
                  <a:lnTo>
                    <a:pt x="16031" y="7847"/>
                  </a:lnTo>
                  <a:lnTo>
                    <a:pt x="16042" y="7812"/>
                  </a:lnTo>
                  <a:lnTo>
                    <a:pt x="16052" y="7777"/>
                  </a:lnTo>
                  <a:lnTo>
                    <a:pt x="16062" y="7742"/>
                  </a:lnTo>
                  <a:lnTo>
                    <a:pt x="16070" y="7705"/>
                  </a:lnTo>
                  <a:lnTo>
                    <a:pt x="16079" y="7670"/>
                  </a:lnTo>
                  <a:lnTo>
                    <a:pt x="16087" y="7634"/>
                  </a:lnTo>
                  <a:lnTo>
                    <a:pt x="16093" y="7599"/>
                  </a:lnTo>
                  <a:lnTo>
                    <a:pt x="16099" y="7564"/>
                  </a:lnTo>
                  <a:lnTo>
                    <a:pt x="16104" y="7527"/>
                  </a:lnTo>
                  <a:lnTo>
                    <a:pt x="16109" y="7492"/>
                  </a:lnTo>
                  <a:lnTo>
                    <a:pt x="16112" y="7457"/>
                  </a:lnTo>
                  <a:lnTo>
                    <a:pt x="16115" y="7422"/>
                  </a:lnTo>
                  <a:lnTo>
                    <a:pt x="16118" y="7387"/>
                  </a:lnTo>
                  <a:lnTo>
                    <a:pt x="16119" y="7351"/>
                  </a:lnTo>
                  <a:lnTo>
                    <a:pt x="16125" y="7246"/>
                  </a:lnTo>
                  <a:lnTo>
                    <a:pt x="16127" y="7223"/>
                  </a:lnTo>
                  <a:lnTo>
                    <a:pt x="16128" y="7199"/>
                  </a:lnTo>
                  <a:lnTo>
                    <a:pt x="16129" y="7175"/>
                  </a:lnTo>
                  <a:lnTo>
                    <a:pt x="16130" y="7149"/>
                  </a:lnTo>
                  <a:lnTo>
                    <a:pt x="16131" y="7120"/>
                  </a:lnTo>
                  <a:lnTo>
                    <a:pt x="16132" y="7086"/>
                  </a:lnTo>
                  <a:lnTo>
                    <a:pt x="16132" y="7044"/>
                  </a:lnTo>
                  <a:lnTo>
                    <a:pt x="16132" y="6994"/>
                  </a:lnTo>
                  <a:lnTo>
                    <a:pt x="16131" y="6934"/>
                  </a:lnTo>
                  <a:lnTo>
                    <a:pt x="16127" y="6874"/>
                  </a:lnTo>
                  <a:lnTo>
                    <a:pt x="16120" y="6811"/>
                  </a:lnTo>
                  <a:lnTo>
                    <a:pt x="16111" y="6749"/>
                  </a:lnTo>
                  <a:lnTo>
                    <a:pt x="16100" y="6686"/>
                  </a:lnTo>
                  <a:lnTo>
                    <a:pt x="16085" y="6623"/>
                  </a:lnTo>
                  <a:lnTo>
                    <a:pt x="16067" y="6560"/>
                  </a:lnTo>
                  <a:lnTo>
                    <a:pt x="16047" y="6495"/>
                  </a:lnTo>
                  <a:lnTo>
                    <a:pt x="16025" y="6432"/>
                  </a:lnTo>
                  <a:lnTo>
                    <a:pt x="16000" y="6369"/>
                  </a:lnTo>
                  <a:lnTo>
                    <a:pt x="15972" y="6305"/>
                  </a:lnTo>
                  <a:lnTo>
                    <a:pt x="15940" y="6243"/>
                  </a:lnTo>
                  <a:lnTo>
                    <a:pt x="15906" y="6180"/>
                  </a:lnTo>
                  <a:lnTo>
                    <a:pt x="15870" y="6119"/>
                  </a:lnTo>
                  <a:lnTo>
                    <a:pt x="15831" y="6058"/>
                  </a:lnTo>
                  <a:lnTo>
                    <a:pt x="15788" y="5997"/>
                  </a:lnTo>
                  <a:lnTo>
                    <a:pt x="15743" y="5939"/>
                  </a:lnTo>
                  <a:lnTo>
                    <a:pt x="15694" y="5881"/>
                  </a:lnTo>
                  <a:lnTo>
                    <a:pt x="15643" y="5824"/>
                  </a:lnTo>
                  <a:lnTo>
                    <a:pt x="15590" y="5770"/>
                  </a:lnTo>
                  <a:lnTo>
                    <a:pt x="15532" y="5716"/>
                  </a:lnTo>
                  <a:lnTo>
                    <a:pt x="15473" y="5664"/>
                  </a:lnTo>
                  <a:lnTo>
                    <a:pt x="15409" y="5614"/>
                  </a:lnTo>
                  <a:lnTo>
                    <a:pt x="15344" y="5566"/>
                  </a:lnTo>
                  <a:lnTo>
                    <a:pt x="15274" y="5521"/>
                  </a:lnTo>
                  <a:lnTo>
                    <a:pt x="15201" y="5476"/>
                  </a:lnTo>
                  <a:lnTo>
                    <a:pt x="15127" y="5435"/>
                  </a:lnTo>
                  <a:lnTo>
                    <a:pt x="15048" y="5396"/>
                  </a:lnTo>
                  <a:lnTo>
                    <a:pt x="14966" y="5360"/>
                  </a:lnTo>
                  <a:lnTo>
                    <a:pt x="14882" y="5325"/>
                  </a:lnTo>
                  <a:lnTo>
                    <a:pt x="14794" y="5295"/>
                  </a:lnTo>
                  <a:lnTo>
                    <a:pt x="14702" y="5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145">
              <a:extLst>
                <a:ext uri="{FF2B5EF4-FFF2-40B4-BE49-F238E27FC236}">
                  <a16:creationId xmlns:a16="http://schemas.microsoft.com/office/drawing/2014/main" id="{3A51E198-E2E2-4E8F-8010-7B0564567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3688" y="3556000"/>
              <a:ext cx="65088" cy="65087"/>
            </a:xfrm>
            <a:custGeom>
              <a:avLst/>
              <a:gdLst>
                <a:gd name="T0" fmla="*/ 706 w 1513"/>
                <a:gd name="T1" fmla="*/ 1001 h 1509"/>
                <a:gd name="T2" fmla="*/ 648 w 1513"/>
                <a:gd name="T3" fmla="*/ 981 h 1509"/>
                <a:gd name="T4" fmla="*/ 596 w 1513"/>
                <a:gd name="T5" fmla="*/ 949 h 1509"/>
                <a:gd name="T6" fmla="*/ 555 w 1513"/>
                <a:gd name="T7" fmla="*/ 905 h 1509"/>
                <a:gd name="T8" fmla="*/ 525 w 1513"/>
                <a:gd name="T9" fmla="*/ 852 h 1509"/>
                <a:gd name="T10" fmla="*/ 508 w 1513"/>
                <a:gd name="T11" fmla="*/ 793 h 1509"/>
                <a:gd name="T12" fmla="*/ 507 w 1513"/>
                <a:gd name="T13" fmla="*/ 728 h 1509"/>
                <a:gd name="T14" fmla="*/ 520 w 1513"/>
                <a:gd name="T15" fmla="*/ 668 h 1509"/>
                <a:gd name="T16" fmla="*/ 548 w 1513"/>
                <a:gd name="T17" fmla="*/ 614 h 1509"/>
                <a:gd name="T18" fmla="*/ 587 w 1513"/>
                <a:gd name="T19" fmla="*/ 569 h 1509"/>
                <a:gd name="T20" fmla="*/ 637 w 1513"/>
                <a:gd name="T21" fmla="*/ 533 h 1509"/>
                <a:gd name="T22" fmla="*/ 694 w 1513"/>
                <a:gd name="T23" fmla="*/ 511 h 1509"/>
                <a:gd name="T24" fmla="*/ 757 w 1513"/>
                <a:gd name="T25" fmla="*/ 503 h 1509"/>
                <a:gd name="T26" fmla="*/ 819 w 1513"/>
                <a:gd name="T27" fmla="*/ 511 h 1509"/>
                <a:gd name="T28" fmla="*/ 877 w 1513"/>
                <a:gd name="T29" fmla="*/ 533 h 1509"/>
                <a:gd name="T30" fmla="*/ 926 w 1513"/>
                <a:gd name="T31" fmla="*/ 569 h 1509"/>
                <a:gd name="T32" fmla="*/ 965 w 1513"/>
                <a:gd name="T33" fmla="*/ 614 h 1509"/>
                <a:gd name="T34" fmla="*/ 994 w 1513"/>
                <a:gd name="T35" fmla="*/ 668 h 1509"/>
                <a:gd name="T36" fmla="*/ 1008 w 1513"/>
                <a:gd name="T37" fmla="*/ 728 h 1509"/>
                <a:gd name="T38" fmla="*/ 1006 w 1513"/>
                <a:gd name="T39" fmla="*/ 793 h 1509"/>
                <a:gd name="T40" fmla="*/ 988 w 1513"/>
                <a:gd name="T41" fmla="*/ 852 h 1509"/>
                <a:gd name="T42" fmla="*/ 958 w 1513"/>
                <a:gd name="T43" fmla="*/ 905 h 1509"/>
                <a:gd name="T44" fmla="*/ 917 w 1513"/>
                <a:gd name="T45" fmla="*/ 949 h 1509"/>
                <a:gd name="T46" fmla="*/ 865 w 1513"/>
                <a:gd name="T47" fmla="*/ 981 h 1509"/>
                <a:gd name="T48" fmla="*/ 807 w 1513"/>
                <a:gd name="T49" fmla="*/ 1001 h 1509"/>
                <a:gd name="T50" fmla="*/ 757 w 1513"/>
                <a:gd name="T51" fmla="*/ 0 h 1509"/>
                <a:gd name="T52" fmla="*/ 568 w 1513"/>
                <a:gd name="T53" fmla="*/ 23 h 1509"/>
                <a:gd name="T54" fmla="*/ 397 w 1513"/>
                <a:gd name="T55" fmla="*/ 91 h 1509"/>
                <a:gd name="T56" fmla="*/ 248 w 1513"/>
                <a:gd name="T57" fmla="*/ 196 h 1509"/>
                <a:gd name="T58" fmla="*/ 129 w 1513"/>
                <a:gd name="T59" fmla="*/ 333 h 1509"/>
                <a:gd name="T60" fmla="*/ 47 w 1513"/>
                <a:gd name="T61" fmla="*/ 495 h 1509"/>
                <a:gd name="T62" fmla="*/ 4 w 1513"/>
                <a:gd name="T63" fmla="*/ 677 h 1509"/>
                <a:gd name="T64" fmla="*/ 9 w 1513"/>
                <a:gd name="T65" fmla="*/ 869 h 1509"/>
                <a:gd name="T66" fmla="*/ 60 w 1513"/>
                <a:gd name="T67" fmla="*/ 1048 h 1509"/>
                <a:gd name="T68" fmla="*/ 151 w 1513"/>
                <a:gd name="T69" fmla="*/ 1206 h 1509"/>
                <a:gd name="T70" fmla="*/ 276 w 1513"/>
                <a:gd name="T71" fmla="*/ 1337 h 1509"/>
                <a:gd name="T72" fmla="*/ 429 w 1513"/>
                <a:gd name="T73" fmla="*/ 1435 h 1509"/>
                <a:gd name="T74" fmla="*/ 604 w 1513"/>
                <a:gd name="T75" fmla="*/ 1494 h 1509"/>
                <a:gd name="T76" fmla="*/ 796 w 1513"/>
                <a:gd name="T77" fmla="*/ 1508 h 1509"/>
                <a:gd name="T78" fmla="*/ 981 w 1513"/>
                <a:gd name="T79" fmla="*/ 1475 h 1509"/>
                <a:gd name="T80" fmla="*/ 1149 w 1513"/>
                <a:gd name="T81" fmla="*/ 1399 h 1509"/>
                <a:gd name="T82" fmla="*/ 1291 w 1513"/>
                <a:gd name="T83" fmla="*/ 1288 h 1509"/>
                <a:gd name="T84" fmla="*/ 1404 w 1513"/>
                <a:gd name="T85" fmla="*/ 1146 h 1509"/>
                <a:gd name="T86" fmla="*/ 1478 w 1513"/>
                <a:gd name="T87" fmla="*/ 979 h 1509"/>
                <a:gd name="T88" fmla="*/ 1512 w 1513"/>
                <a:gd name="T89" fmla="*/ 793 h 1509"/>
                <a:gd name="T90" fmla="*/ 1498 w 1513"/>
                <a:gd name="T91" fmla="*/ 603 h 1509"/>
                <a:gd name="T92" fmla="*/ 1438 w 1513"/>
                <a:gd name="T93" fmla="*/ 428 h 1509"/>
                <a:gd name="T94" fmla="*/ 1340 w 1513"/>
                <a:gd name="T95" fmla="*/ 275 h 1509"/>
                <a:gd name="T96" fmla="*/ 1209 w 1513"/>
                <a:gd name="T97" fmla="*/ 150 h 1509"/>
                <a:gd name="T98" fmla="*/ 1051 w 1513"/>
                <a:gd name="T99" fmla="*/ 60 h 1509"/>
                <a:gd name="T100" fmla="*/ 872 w 1513"/>
                <a:gd name="T101" fmla="*/ 8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3" h="1509">
                  <a:moveTo>
                    <a:pt x="757" y="1006"/>
                  </a:moveTo>
                  <a:lnTo>
                    <a:pt x="743" y="1006"/>
                  </a:lnTo>
                  <a:lnTo>
                    <a:pt x="731" y="1005"/>
                  </a:lnTo>
                  <a:lnTo>
                    <a:pt x="718" y="1003"/>
                  </a:lnTo>
                  <a:lnTo>
                    <a:pt x="706" y="1001"/>
                  </a:lnTo>
                  <a:lnTo>
                    <a:pt x="694" y="998"/>
                  </a:lnTo>
                  <a:lnTo>
                    <a:pt x="682" y="995"/>
                  </a:lnTo>
                  <a:lnTo>
                    <a:pt x="670" y="991"/>
                  </a:lnTo>
                  <a:lnTo>
                    <a:pt x="659" y="986"/>
                  </a:lnTo>
                  <a:lnTo>
                    <a:pt x="648" y="981"/>
                  </a:lnTo>
                  <a:lnTo>
                    <a:pt x="637" y="976"/>
                  </a:lnTo>
                  <a:lnTo>
                    <a:pt x="626" y="970"/>
                  </a:lnTo>
                  <a:lnTo>
                    <a:pt x="616" y="963"/>
                  </a:lnTo>
                  <a:lnTo>
                    <a:pt x="606" y="956"/>
                  </a:lnTo>
                  <a:lnTo>
                    <a:pt x="596" y="949"/>
                  </a:lnTo>
                  <a:lnTo>
                    <a:pt x="587" y="941"/>
                  </a:lnTo>
                  <a:lnTo>
                    <a:pt x="579" y="932"/>
                  </a:lnTo>
                  <a:lnTo>
                    <a:pt x="570" y="924"/>
                  </a:lnTo>
                  <a:lnTo>
                    <a:pt x="563" y="915"/>
                  </a:lnTo>
                  <a:lnTo>
                    <a:pt x="555" y="905"/>
                  </a:lnTo>
                  <a:lnTo>
                    <a:pt x="548" y="894"/>
                  </a:lnTo>
                  <a:lnTo>
                    <a:pt x="542" y="884"/>
                  </a:lnTo>
                  <a:lnTo>
                    <a:pt x="536" y="874"/>
                  </a:lnTo>
                  <a:lnTo>
                    <a:pt x="530" y="863"/>
                  </a:lnTo>
                  <a:lnTo>
                    <a:pt x="525" y="852"/>
                  </a:lnTo>
                  <a:lnTo>
                    <a:pt x="520" y="841"/>
                  </a:lnTo>
                  <a:lnTo>
                    <a:pt x="517" y="829"/>
                  </a:lnTo>
                  <a:lnTo>
                    <a:pt x="513" y="817"/>
                  </a:lnTo>
                  <a:lnTo>
                    <a:pt x="510" y="805"/>
                  </a:lnTo>
                  <a:lnTo>
                    <a:pt x="508" y="793"/>
                  </a:lnTo>
                  <a:lnTo>
                    <a:pt x="507" y="780"/>
                  </a:lnTo>
                  <a:lnTo>
                    <a:pt x="506" y="768"/>
                  </a:lnTo>
                  <a:lnTo>
                    <a:pt x="505" y="755"/>
                  </a:lnTo>
                  <a:lnTo>
                    <a:pt x="506" y="742"/>
                  </a:lnTo>
                  <a:lnTo>
                    <a:pt x="507" y="728"/>
                  </a:lnTo>
                  <a:lnTo>
                    <a:pt x="508" y="716"/>
                  </a:lnTo>
                  <a:lnTo>
                    <a:pt x="510" y="704"/>
                  </a:lnTo>
                  <a:lnTo>
                    <a:pt x="513" y="692"/>
                  </a:lnTo>
                  <a:lnTo>
                    <a:pt x="517" y="680"/>
                  </a:lnTo>
                  <a:lnTo>
                    <a:pt x="520" y="668"/>
                  </a:lnTo>
                  <a:lnTo>
                    <a:pt x="525" y="657"/>
                  </a:lnTo>
                  <a:lnTo>
                    <a:pt x="530" y="646"/>
                  </a:lnTo>
                  <a:lnTo>
                    <a:pt x="536" y="635"/>
                  </a:lnTo>
                  <a:lnTo>
                    <a:pt x="542" y="624"/>
                  </a:lnTo>
                  <a:lnTo>
                    <a:pt x="548" y="614"/>
                  </a:lnTo>
                  <a:lnTo>
                    <a:pt x="555" y="605"/>
                  </a:lnTo>
                  <a:lnTo>
                    <a:pt x="563" y="595"/>
                  </a:lnTo>
                  <a:lnTo>
                    <a:pt x="570" y="586"/>
                  </a:lnTo>
                  <a:lnTo>
                    <a:pt x="579" y="577"/>
                  </a:lnTo>
                  <a:lnTo>
                    <a:pt x="587" y="569"/>
                  </a:lnTo>
                  <a:lnTo>
                    <a:pt x="596" y="560"/>
                  </a:lnTo>
                  <a:lnTo>
                    <a:pt x="606" y="553"/>
                  </a:lnTo>
                  <a:lnTo>
                    <a:pt x="616" y="546"/>
                  </a:lnTo>
                  <a:lnTo>
                    <a:pt x="626" y="539"/>
                  </a:lnTo>
                  <a:lnTo>
                    <a:pt x="637" y="533"/>
                  </a:lnTo>
                  <a:lnTo>
                    <a:pt x="648" y="528"/>
                  </a:lnTo>
                  <a:lnTo>
                    <a:pt x="659" y="523"/>
                  </a:lnTo>
                  <a:lnTo>
                    <a:pt x="670" y="518"/>
                  </a:lnTo>
                  <a:lnTo>
                    <a:pt x="682" y="514"/>
                  </a:lnTo>
                  <a:lnTo>
                    <a:pt x="694" y="511"/>
                  </a:lnTo>
                  <a:lnTo>
                    <a:pt x="706" y="508"/>
                  </a:lnTo>
                  <a:lnTo>
                    <a:pt x="718" y="506"/>
                  </a:lnTo>
                  <a:lnTo>
                    <a:pt x="731" y="504"/>
                  </a:lnTo>
                  <a:lnTo>
                    <a:pt x="743" y="503"/>
                  </a:lnTo>
                  <a:lnTo>
                    <a:pt x="757" y="503"/>
                  </a:lnTo>
                  <a:lnTo>
                    <a:pt x="770" y="503"/>
                  </a:lnTo>
                  <a:lnTo>
                    <a:pt x="783" y="504"/>
                  </a:lnTo>
                  <a:lnTo>
                    <a:pt x="795" y="506"/>
                  </a:lnTo>
                  <a:lnTo>
                    <a:pt x="807" y="508"/>
                  </a:lnTo>
                  <a:lnTo>
                    <a:pt x="819" y="511"/>
                  </a:lnTo>
                  <a:lnTo>
                    <a:pt x="831" y="514"/>
                  </a:lnTo>
                  <a:lnTo>
                    <a:pt x="843" y="518"/>
                  </a:lnTo>
                  <a:lnTo>
                    <a:pt x="854" y="523"/>
                  </a:lnTo>
                  <a:lnTo>
                    <a:pt x="865" y="528"/>
                  </a:lnTo>
                  <a:lnTo>
                    <a:pt x="877" y="533"/>
                  </a:lnTo>
                  <a:lnTo>
                    <a:pt x="888" y="539"/>
                  </a:lnTo>
                  <a:lnTo>
                    <a:pt x="898" y="546"/>
                  </a:lnTo>
                  <a:lnTo>
                    <a:pt x="908" y="553"/>
                  </a:lnTo>
                  <a:lnTo>
                    <a:pt x="917" y="560"/>
                  </a:lnTo>
                  <a:lnTo>
                    <a:pt x="926" y="569"/>
                  </a:lnTo>
                  <a:lnTo>
                    <a:pt x="935" y="577"/>
                  </a:lnTo>
                  <a:lnTo>
                    <a:pt x="943" y="586"/>
                  </a:lnTo>
                  <a:lnTo>
                    <a:pt x="951" y="595"/>
                  </a:lnTo>
                  <a:lnTo>
                    <a:pt x="958" y="605"/>
                  </a:lnTo>
                  <a:lnTo>
                    <a:pt x="965" y="614"/>
                  </a:lnTo>
                  <a:lnTo>
                    <a:pt x="972" y="624"/>
                  </a:lnTo>
                  <a:lnTo>
                    <a:pt x="978" y="635"/>
                  </a:lnTo>
                  <a:lnTo>
                    <a:pt x="983" y="646"/>
                  </a:lnTo>
                  <a:lnTo>
                    <a:pt x="988" y="657"/>
                  </a:lnTo>
                  <a:lnTo>
                    <a:pt x="994" y="668"/>
                  </a:lnTo>
                  <a:lnTo>
                    <a:pt x="998" y="680"/>
                  </a:lnTo>
                  <a:lnTo>
                    <a:pt x="1001" y="692"/>
                  </a:lnTo>
                  <a:lnTo>
                    <a:pt x="1004" y="704"/>
                  </a:lnTo>
                  <a:lnTo>
                    <a:pt x="1006" y="716"/>
                  </a:lnTo>
                  <a:lnTo>
                    <a:pt x="1008" y="728"/>
                  </a:lnTo>
                  <a:lnTo>
                    <a:pt x="1009" y="742"/>
                  </a:lnTo>
                  <a:lnTo>
                    <a:pt x="1009" y="755"/>
                  </a:lnTo>
                  <a:lnTo>
                    <a:pt x="1009" y="768"/>
                  </a:lnTo>
                  <a:lnTo>
                    <a:pt x="1008" y="780"/>
                  </a:lnTo>
                  <a:lnTo>
                    <a:pt x="1006" y="793"/>
                  </a:lnTo>
                  <a:lnTo>
                    <a:pt x="1004" y="805"/>
                  </a:lnTo>
                  <a:lnTo>
                    <a:pt x="1001" y="817"/>
                  </a:lnTo>
                  <a:lnTo>
                    <a:pt x="998" y="829"/>
                  </a:lnTo>
                  <a:lnTo>
                    <a:pt x="994" y="841"/>
                  </a:lnTo>
                  <a:lnTo>
                    <a:pt x="988" y="852"/>
                  </a:lnTo>
                  <a:lnTo>
                    <a:pt x="983" y="863"/>
                  </a:lnTo>
                  <a:lnTo>
                    <a:pt x="978" y="874"/>
                  </a:lnTo>
                  <a:lnTo>
                    <a:pt x="972" y="884"/>
                  </a:lnTo>
                  <a:lnTo>
                    <a:pt x="965" y="894"/>
                  </a:lnTo>
                  <a:lnTo>
                    <a:pt x="958" y="905"/>
                  </a:lnTo>
                  <a:lnTo>
                    <a:pt x="951" y="915"/>
                  </a:lnTo>
                  <a:lnTo>
                    <a:pt x="943" y="924"/>
                  </a:lnTo>
                  <a:lnTo>
                    <a:pt x="935" y="932"/>
                  </a:lnTo>
                  <a:lnTo>
                    <a:pt x="926" y="941"/>
                  </a:lnTo>
                  <a:lnTo>
                    <a:pt x="917" y="949"/>
                  </a:lnTo>
                  <a:lnTo>
                    <a:pt x="908" y="956"/>
                  </a:lnTo>
                  <a:lnTo>
                    <a:pt x="898" y="963"/>
                  </a:lnTo>
                  <a:lnTo>
                    <a:pt x="888" y="970"/>
                  </a:lnTo>
                  <a:lnTo>
                    <a:pt x="877" y="976"/>
                  </a:lnTo>
                  <a:lnTo>
                    <a:pt x="865" y="981"/>
                  </a:lnTo>
                  <a:lnTo>
                    <a:pt x="854" y="986"/>
                  </a:lnTo>
                  <a:lnTo>
                    <a:pt x="843" y="991"/>
                  </a:lnTo>
                  <a:lnTo>
                    <a:pt x="831" y="995"/>
                  </a:lnTo>
                  <a:lnTo>
                    <a:pt x="819" y="998"/>
                  </a:lnTo>
                  <a:lnTo>
                    <a:pt x="807" y="1001"/>
                  </a:lnTo>
                  <a:lnTo>
                    <a:pt x="795" y="1003"/>
                  </a:lnTo>
                  <a:lnTo>
                    <a:pt x="783" y="1005"/>
                  </a:lnTo>
                  <a:lnTo>
                    <a:pt x="770" y="1006"/>
                  </a:lnTo>
                  <a:lnTo>
                    <a:pt x="757" y="1006"/>
                  </a:lnTo>
                  <a:close/>
                  <a:moveTo>
                    <a:pt x="757" y="0"/>
                  </a:moveTo>
                  <a:lnTo>
                    <a:pt x="718" y="1"/>
                  </a:lnTo>
                  <a:lnTo>
                    <a:pt x="679" y="4"/>
                  </a:lnTo>
                  <a:lnTo>
                    <a:pt x="642" y="8"/>
                  </a:lnTo>
                  <a:lnTo>
                    <a:pt x="604" y="15"/>
                  </a:lnTo>
                  <a:lnTo>
                    <a:pt x="568" y="23"/>
                  </a:lnTo>
                  <a:lnTo>
                    <a:pt x="532" y="34"/>
                  </a:lnTo>
                  <a:lnTo>
                    <a:pt x="496" y="45"/>
                  </a:lnTo>
                  <a:lnTo>
                    <a:pt x="462" y="60"/>
                  </a:lnTo>
                  <a:lnTo>
                    <a:pt x="429" y="75"/>
                  </a:lnTo>
                  <a:lnTo>
                    <a:pt x="397" y="91"/>
                  </a:lnTo>
                  <a:lnTo>
                    <a:pt x="364" y="109"/>
                  </a:lnTo>
                  <a:lnTo>
                    <a:pt x="334" y="129"/>
                  </a:lnTo>
                  <a:lnTo>
                    <a:pt x="304" y="150"/>
                  </a:lnTo>
                  <a:lnTo>
                    <a:pt x="276" y="172"/>
                  </a:lnTo>
                  <a:lnTo>
                    <a:pt x="248" y="196"/>
                  </a:lnTo>
                  <a:lnTo>
                    <a:pt x="222" y="221"/>
                  </a:lnTo>
                  <a:lnTo>
                    <a:pt x="197" y="248"/>
                  </a:lnTo>
                  <a:lnTo>
                    <a:pt x="174" y="275"/>
                  </a:lnTo>
                  <a:lnTo>
                    <a:pt x="151" y="303"/>
                  </a:lnTo>
                  <a:lnTo>
                    <a:pt x="129" y="333"/>
                  </a:lnTo>
                  <a:lnTo>
                    <a:pt x="110" y="363"/>
                  </a:lnTo>
                  <a:lnTo>
                    <a:pt x="92" y="395"/>
                  </a:lnTo>
                  <a:lnTo>
                    <a:pt x="75" y="428"/>
                  </a:lnTo>
                  <a:lnTo>
                    <a:pt x="60" y="461"/>
                  </a:lnTo>
                  <a:lnTo>
                    <a:pt x="47" y="495"/>
                  </a:lnTo>
                  <a:lnTo>
                    <a:pt x="35" y="530"/>
                  </a:lnTo>
                  <a:lnTo>
                    <a:pt x="25" y="567"/>
                  </a:lnTo>
                  <a:lnTo>
                    <a:pt x="17" y="603"/>
                  </a:lnTo>
                  <a:lnTo>
                    <a:pt x="9" y="640"/>
                  </a:lnTo>
                  <a:lnTo>
                    <a:pt x="4" y="677"/>
                  </a:lnTo>
                  <a:lnTo>
                    <a:pt x="1" y="715"/>
                  </a:lnTo>
                  <a:lnTo>
                    <a:pt x="0" y="755"/>
                  </a:lnTo>
                  <a:lnTo>
                    <a:pt x="1" y="793"/>
                  </a:lnTo>
                  <a:lnTo>
                    <a:pt x="4" y="832"/>
                  </a:lnTo>
                  <a:lnTo>
                    <a:pt x="9" y="869"/>
                  </a:lnTo>
                  <a:lnTo>
                    <a:pt x="17" y="907"/>
                  </a:lnTo>
                  <a:lnTo>
                    <a:pt x="25" y="943"/>
                  </a:lnTo>
                  <a:lnTo>
                    <a:pt x="35" y="979"/>
                  </a:lnTo>
                  <a:lnTo>
                    <a:pt x="47" y="1014"/>
                  </a:lnTo>
                  <a:lnTo>
                    <a:pt x="60" y="1048"/>
                  </a:lnTo>
                  <a:lnTo>
                    <a:pt x="75" y="1082"/>
                  </a:lnTo>
                  <a:lnTo>
                    <a:pt x="92" y="1114"/>
                  </a:lnTo>
                  <a:lnTo>
                    <a:pt x="110" y="1146"/>
                  </a:lnTo>
                  <a:lnTo>
                    <a:pt x="129" y="1176"/>
                  </a:lnTo>
                  <a:lnTo>
                    <a:pt x="151" y="1206"/>
                  </a:lnTo>
                  <a:lnTo>
                    <a:pt x="174" y="1234"/>
                  </a:lnTo>
                  <a:lnTo>
                    <a:pt x="197" y="1262"/>
                  </a:lnTo>
                  <a:lnTo>
                    <a:pt x="222" y="1288"/>
                  </a:lnTo>
                  <a:lnTo>
                    <a:pt x="248" y="1313"/>
                  </a:lnTo>
                  <a:lnTo>
                    <a:pt x="276" y="1337"/>
                  </a:lnTo>
                  <a:lnTo>
                    <a:pt x="304" y="1359"/>
                  </a:lnTo>
                  <a:lnTo>
                    <a:pt x="334" y="1380"/>
                  </a:lnTo>
                  <a:lnTo>
                    <a:pt x="364" y="1399"/>
                  </a:lnTo>
                  <a:lnTo>
                    <a:pt x="397" y="1418"/>
                  </a:lnTo>
                  <a:lnTo>
                    <a:pt x="429" y="1435"/>
                  </a:lnTo>
                  <a:lnTo>
                    <a:pt x="462" y="1450"/>
                  </a:lnTo>
                  <a:lnTo>
                    <a:pt x="496" y="1463"/>
                  </a:lnTo>
                  <a:lnTo>
                    <a:pt x="532" y="1475"/>
                  </a:lnTo>
                  <a:lnTo>
                    <a:pt x="568" y="1485"/>
                  </a:lnTo>
                  <a:lnTo>
                    <a:pt x="604" y="1494"/>
                  </a:lnTo>
                  <a:lnTo>
                    <a:pt x="642" y="1500"/>
                  </a:lnTo>
                  <a:lnTo>
                    <a:pt x="679" y="1505"/>
                  </a:lnTo>
                  <a:lnTo>
                    <a:pt x="718" y="1508"/>
                  </a:lnTo>
                  <a:lnTo>
                    <a:pt x="757" y="1509"/>
                  </a:lnTo>
                  <a:lnTo>
                    <a:pt x="796" y="1508"/>
                  </a:lnTo>
                  <a:lnTo>
                    <a:pt x="834" y="1505"/>
                  </a:lnTo>
                  <a:lnTo>
                    <a:pt x="872" y="1500"/>
                  </a:lnTo>
                  <a:lnTo>
                    <a:pt x="909" y="1494"/>
                  </a:lnTo>
                  <a:lnTo>
                    <a:pt x="945" y="1485"/>
                  </a:lnTo>
                  <a:lnTo>
                    <a:pt x="981" y="1475"/>
                  </a:lnTo>
                  <a:lnTo>
                    <a:pt x="1017" y="1463"/>
                  </a:lnTo>
                  <a:lnTo>
                    <a:pt x="1051" y="1450"/>
                  </a:lnTo>
                  <a:lnTo>
                    <a:pt x="1084" y="1435"/>
                  </a:lnTo>
                  <a:lnTo>
                    <a:pt x="1118" y="1418"/>
                  </a:lnTo>
                  <a:lnTo>
                    <a:pt x="1149" y="1399"/>
                  </a:lnTo>
                  <a:lnTo>
                    <a:pt x="1179" y="1380"/>
                  </a:lnTo>
                  <a:lnTo>
                    <a:pt x="1209" y="1359"/>
                  </a:lnTo>
                  <a:lnTo>
                    <a:pt x="1237" y="1337"/>
                  </a:lnTo>
                  <a:lnTo>
                    <a:pt x="1265" y="1313"/>
                  </a:lnTo>
                  <a:lnTo>
                    <a:pt x="1291" y="1288"/>
                  </a:lnTo>
                  <a:lnTo>
                    <a:pt x="1316" y="1262"/>
                  </a:lnTo>
                  <a:lnTo>
                    <a:pt x="1340" y="1234"/>
                  </a:lnTo>
                  <a:lnTo>
                    <a:pt x="1363" y="1206"/>
                  </a:lnTo>
                  <a:lnTo>
                    <a:pt x="1384" y="1176"/>
                  </a:lnTo>
                  <a:lnTo>
                    <a:pt x="1404" y="1146"/>
                  </a:lnTo>
                  <a:lnTo>
                    <a:pt x="1422" y="1114"/>
                  </a:lnTo>
                  <a:lnTo>
                    <a:pt x="1438" y="1082"/>
                  </a:lnTo>
                  <a:lnTo>
                    <a:pt x="1453" y="1048"/>
                  </a:lnTo>
                  <a:lnTo>
                    <a:pt x="1467" y="1014"/>
                  </a:lnTo>
                  <a:lnTo>
                    <a:pt x="1478" y="979"/>
                  </a:lnTo>
                  <a:lnTo>
                    <a:pt x="1490" y="943"/>
                  </a:lnTo>
                  <a:lnTo>
                    <a:pt x="1498" y="907"/>
                  </a:lnTo>
                  <a:lnTo>
                    <a:pt x="1505" y="869"/>
                  </a:lnTo>
                  <a:lnTo>
                    <a:pt x="1509" y="832"/>
                  </a:lnTo>
                  <a:lnTo>
                    <a:pt x="1512" y="793"/>
                  </a:lnTo>
                  <a:lnTo>
                    <a:pt x="1513" y="755"/>
                  </a:lnTo>
                  <a:lnTo>
                    <a:pt x="1512" y="715"/>
                  </a:lnTo>
                  <a:lnTo>
                    <a:pt x="1509" y="677"/>
                  </a:lnTo>
                  <a:lnTo>
                    <a:pt x="1505" y="640"/>
                  </a:lnTo>
                  <a:lnTo>
                    <a:pt x="1498" y="603"/>
                  </a:lnTo>
                  <a:lnTo>
                    <a:pt x="1490" y="567"/>
                  </a:lnTo>
                  <a:lnTo>
                    <a:pt x="1478" y="530"/>
                  </a:lnTo>
                  <a:lnTo>
                    <a:pt x="1467" y="495"/>
                  </a:lnTo>
                  <a:lnTo>
                    <a:pt x="1453" y="461"/>
                  </a:lnTo>
                  <a:lnTo>
                    <a:pt x="1438" y="428"/>
                  </a:lnTo>
                  <a:lnTo>
                    <a:pt x="1422" y="395"/>
                  </a:lnTo>
                  <a:lnTo>
                    <a:pt x="1404" y="363"/>
                  </a:lnTo>
                  <a:lnTo>
                    <a:pt x="1384" y="333"/>
                  </a:lnTo>
                  <a:lnTo>
                    <a:pt x="1363" y="303"/>
                  </a:lnTo>
                  <a:lnTo>
                    <a:pt x="1340" y="275"/>
                  </a:lnTo>
                  <a:lnTo>
                    <a:pt x="1316" y="248"/>
                  </a:lnTo>
                  <a:lnTo>
                    <a:pt x="1291" y="221"/>
                  </a:lnTo>
                  <a:lnTo>
                    <a:pt x="1265" y="196"/>
                  </a:lnTo>
                  <a:lnTo>
                    <a:pt x="1237" y="172"/>
                  </a:lnTo>
                  <a:lnTo>
                    <a:pt x="1209" y="150"/>
                  </a:lnTo>
                  <a:lnTo>
                    <a:pt x="1179" y="129"/>
                  </a:lnTo>
                  <a:lnTo>
                    <a:pt x="1149" y="109"/>
                  </a:lnTo>
                  <a:lnTo>
                    <a:pt x="1118" y="91"/>
                  </a:lnTo>
                  <a:lnTo>
                    <a:pt x="1084" y="75"/>
                  </a:lnTo>
                  <a:lnTo>
                    <a:pt x="1051" y="60"/>
                  </a:lnTo>
                  <a:lnTo>
                    <a:pt x="1017" y="45"/>
                  </a:lnTo>
                  <a:lnTo>
                    <a:pt x="981" y="34"/>
                  </a:lnTo>
                  <a:lnTo>
                    <a:pt x="945" y="23"/>
                  </a:lnTo>
                  <a:lnTo>
                    <a:pt x="909" y="15"/>
                  </a:lnTo>
                  <a:lnTo>
                    <a:pt x="872" y="8"/>
                  </a:lnTo>
                  <a:lnTo>
                    <a:pt x="834" y="4"/>
                  </a:lnTo>
                  <a:lnTo>
                    <a:pt x="796" y="1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7" name="Group 310">
            <a:extLst>
              <a:ext uri="{FF2B5EF4-FFF2-40B4-BE49-F238E27FC236}">
                <a16:creationId xmlns:a16="http://schemas.microsoft.com/office/drawing/2014/main" id="{5F6D6162-3C47-41AF-A435-1E231D60ED21}"/>
              </a:ext>
            </a:extLst>
          </p:cNvPr>
          <p:cNvGrpSpPr/>
          <p:nvPr/>
        </p:nvGrpSpPr>
        <p:grpSpPr>
          <a:xfrm>
            <a:off x="9925291" y="2502211"/>
            <a:ext cx="408875" cy="594853"/>
            <a:chOff x="4379913" y="3048000"/>
            <a:chExt cx="474662" cy="690563"/>
          </a:xfrm>
          <a:solidFill>
            <a:srgbClr val="14ACE2"/>
          </a:solidFill>
        </p:grpSpPr>
        <p:sp>
          <p:nvSpPr>
            <p:cNvPr id="98" name="Freeform 167">
              <a:extLst>
                <a:ext uri="{FF2B5EF4-FFF2-40B4-BE49-F238E27FC236}">
                  <a16:creationId xmlns:a16="http://schemas.microsoft.com/office/drawing/2014/main" id="{874B5004-5F36-441A-8853-BB85AC10B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241675"/>
              <a:ext cx="44450" cy="44450"/>
            </a:xfrm>
            <a:custGeom>
              <a:avLst/>
              <a:gdLst>
                <a:gd name="T0" fmla="*/ 554 w 1006"/>
                <a:gd name="T1" fmla="*/ 1003 h 1006"/>
                <a:gd name="T2" fmla="*/ 628 w 1006"/>
                <a:gd name="T3" fmla="*/ 990 h 1006"/>
                <a:gd name="T4" fmla="*/ 699 w 1006"/>
                <a:gd name="T5" fmla="*/ 966 h 1006"/>
                <a:gd name="T6" fmla="*/ 763 w 1006"/>
                <a:gd name="T7" fmla="*/ 932 h 1006"/>
                <a:gd name="T8" fmla="*/ 822 w 1006"/>
                <a:gd name="T9" fmla="*/ 891 h 1006"/>
                <a:gd name="T10" fmla="*/ 875 w 1006"/>
                <a:gd name="T11" fmla="*/ 841 h 1006"/>
                <a:gd name="T12" fmla="*/ 920 w 1006"/>
                <a:gd name="T13" fmla="*/ 783 h 1006"/>
                <a:gd name="T14" fmla="*/ 956 w 1006"/>
                <a:gd name="T15" fmla="*/ 721 h 1006"/>
                <a:gd name="T16" fmla="*/ 983 w 1006"/>
                <a:gd name="T17" fmla="*/ 653 h 1006"/>
                <a:gd name="T18" fmla="*/ 999 w 1006"/>
                <a:gd name="T19" fmla="*/ 579 h 1006"/>
                <a:gd name="T20" fmla="*/ 1006 w 1006"/>
                <a:gd name="T21" fmla="*/ 503 h 1006"/>
                <a:gd name="T22" fmla="*/ 999 w 1006"/>
                <a:gd name="T23" fmla="*/ 426 h 1006"/>
                <a:gd name="T24" fmla="*/ 983 w 1006"/>
                <a:gd name="T25" fmla="*/ 353 h 1006"/>
                <a:gd name="T26" fmla="*/ 956 w 1006"/>
                <a:gd name="T27" fmla="*/ 284 h 1006"/>
                <a:gd name="T28" fmla="*/ 920 w 1006"/>
                <a:gd name="T29" fmla="*/ 221 h 1006"/>
                <a:gd name="T30" fmla="*/ 875 w 1006"/>
                <a:gd name="T31" fmla="*/ 164 h 1006"/>
                <a:gd name="T32" fmla="*/ 822 w 1006"/>
                <a:gd name="T33" fmla="*/ 114 h 1006"/>
                <a:gd name="T34" fmla="*/ 763 w 1006"/>
                <a:gd name="T35" fmla="*/ 72 h 1006"/>
                <a:gd name="T36" fmla="*/ 699 w 1006"/>
                <a:gd name="T37" fmla="*/ 39 h 1006"/>
                <a:gd name="T38" fmla="*/ 628 w 1006"/>
                <a:gd name="T39" fmla="*/ 15 h 1006"/>
                <a:gd name="T40" fmla="*/ 554 w 1006"/>
                <a:gd name="T41" fmla="*/ 2 h 1006"/>
                <a:gd name="T42" fmla="*/ 476 w 1006"/>
                <a:gd name="T43" fmla="*/ 0 h 1006"/>
                <a:gd name="T44" fmla="*/ 401 w 1006"/>
                <a:gd name="T45" fmla="*/ 10 h 1006"/>
                <a:gd name="T46" fmla="*/ 330 w 1006"/>
                <a:gd name="T47" fmla="*/ 30 h 1006"/>
                <a:gd name="T48" fmla="*/ 263 w 1006"/>
                <a:gd name="T49" fmla="*/ 60 h 1006"/>
                <a:gd name="T50" fmla="*/ 202 w 1006"/>
                <a:gd name="T51" fmla="*/ 99 h 1006"/>
                <a:gd name="T52" fmla="*/ 147 w 1006"/>
                <a:gd name="T53" fmla="*/ 147 h 1006"/>
                <a:gd name="T54" fmla="*/ 99 w 1006"/>
                <a:gd name="T55" fmla="*/ 201 h 1006"/>
                <a:gd name="T56" fmla="*/ 60 w 1006"/>
                <a:gd name="T57" fmla="*/ 262 h 1006"/>
                <a:gd name="T58" fmla="*/ 30 w 1006"/>
                <a:gd name="T59" fmla="*/ 330 h 1006"/>
                <a:gd name="T60" fmla="*/ 10 w 1006"/>
                <a:gd name="T61" fmla="*/ 401 h 1006"/>
                <a:gd name="T62" fmla="*/ 1 w 1006"/>
                <a:gd name="T63" fmla="*/ 477 h 1006"/>
                <a:gd name="T64" fmla="*/ 3 w 1006"/>
                <a:gd name="T65" fmla="*/ 554 h 1006"/>
                <a:gd name="T66" fmla="*/ 16 w 1006"/>
                <a:gd name="T67" fmla="*/ 628 h 1006"/>
                <a:gd name="T68" fmla="*/ 39 w 1006"/>
                <a:gd name="T69" fmla="*/ 699 h 1006"/>
                <a:gd name="T70" fmla="*/ 72 w 1006"/>
                <a:gd name="T71" fmla="*/ 763 h 1006"/>
                <a:gd name="T72" fmla="*/ 114 w 1006"/>
                <a:gd name="T73" fmla="*/ 823 h 1006"/>
                <a:gd name="T74" fmla="*/ 165 w 1006"/>
                <a:gd name="T75" fmla="*/ 875 h 1006"/>
                <a:gd name="T76" fmla="*/ 221 w 1006"/>
                <a:gd name="T77" fmla="*/ 919 h 1006"/>
                <a:gd name="T78" fmla="*/ 284 w 1006"/>
                <a:gd name="T79" fmla="*/ 956 h 1006"/>
                <a:gd name="T80" fmla="*/ 353 w 1006"/>
                <a:gd name="T81" fmla="*/ 983 h 1006"/>
                <a:gd name="T82" fmla="*/ 426 w 1006"/>
                <a:gd name="T83" fmla="*/ 1000 h 1006"/>
                <a:gd name="T84" fmla="*/ 503 w 1006"/>
                <a:gd name="T85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503" y="1006"/>
                  </a:moveTo>
                  <a:lnTo>
                    <a:pt x="529" y="1005"/>
                  </a:lnTo>
                  <a:lnTo>
                    <a:pt x="554" y="1003"/>
                  </a:lnTo>
                  <a:lnTo>
                    <a:pt x="579" y="1000"/>
                  </a:lnTo>
                  <a:lnTo>
                    <a:pt x="604" y="996"/>
                  </a:lnTo>
                  <a:lnTo>
                    <a:pt x="628" y="990"/>
                  </a:lnTo>
                  <a:lnTo>
                    <a:pt x="652" y="983"/>
                  </a:lnTo>
                  <a:lnTo>
                    <a:pt x="676" y="974"/>
                  </a:lnTo>
                  <a:lnTo>
                    <a:pt x="699" y="966"/>
                  </a:lnTo>
                  <a:lnTo>
                    <a:pt x="721" y="956"/>
                  </a:lnTo>
                  <a:lnTo>
                    <a:pt x="742" y="944"/>
                  </a:lnTo>
                  <a:lnTo>
                    <a:pt x="763" y="932"/>
                  </a:lnTo>
                  <a:lnTo>
                    <a:pt x="784" y="919"/>
                  </a:lnTo>
                  <a:lnTo>
                    <a:pt x="803" y="906"/>
                  </a:lnTo>
                  <a:lnTo>
                    <a:pt x="822" y="891"/>
                  </a:lnTo>
                  <a:lnTo>
                    <a:pt x="841" y="875"/>
                  </a:lnTo>
                  <a:lnTo>
                    <a:pt x="859" y="858"/>
                  </a:lnTo>
                  <a:lnTo>
                    <a:pt x="875" y="841"/>
                  </a:lnTo>
                  <a:lnTo>
                    <a:pt x="891" y="823"/>
                  </a:lnTo>
                  <a:lnTo>
                    <a:pt x="906" y="803"/>
                  </a:lnTo>
                  <a:lnTo>
                    <a:pt x="920" y="783"/>
                  </a:lnTo>
                  <a:lnTo>
                    <a:pt x="933" y="763"/>
                  </a:lnTo>
                  <a:lnTo>
                    <a:pt x="945" y="742"/>
                  </a:lnTo>
                  <a:lnTo>
                    <a:pt x="956" y="721"/>
                  </a:lnTo>
                  <a:lnTo>
                    <a:pt x="966" y="699"/>
                  </a:lnTo>
                  <a:lnTo>
                    <a:pt x="975" y="676"/>
                  </a:lnTo>
                  <a:lnTo>
                    <a:pt x="983" y="653"/>
                  </a:lnTo>
                  <a:lnTo>
                    <a:pt x="989" y="628"/>
                  </a:lnTo>
                  <a:lnTo>
                    <a:pt x="995" y="604"/>
                  </a:lnTo>
                  <a:lnTo>
                    <a:pt x="999" y="579"/>
                  </a:lnTo>
                  <a:lnTo>
                    <a:pt x="1002" y="554"/>
                  </a:lnTo>
                  <a:lnTo>
                    <a:pt x="1004" y="529"/>
                  </a:lnTo>
                  <a:lnTo>
                    <a:pt x="1006" y="503"/>
                  </a:lnTo>
                  <a:lnTo>
                    <a:pt x="1004" y="477"/>
                  </a:lnTo>
                  <a:lnTo>
                    <a:pt x="1002" y="451"/>
                  </a:lnTo>
                  <a:lnTo>
                    <a:pt x="999" y="426"/>
                  </a:lnTo>
                  <a:lnTo>
                    <a:pt x="995" y="401"/>
                  </a:lnTo>
                  <a:lnTo>
                    <a:pt x="989" y="377"/>
                  </a:lnTo>
                  <a:lnTo>
                    <a:pt x="983" y="353"/>
                  </a:lnTo>
                  <a:lnTo>
                    <a:pt x="975" y="330"/>
                  </a:lnTo>
                  <a:lnTo>
                    <a:pt x="966" y="307"/>
                  </a:lnTo>
                  <a:lnTo>
                    <a:pt x="956" y="284"/>
                  </a:lnTo>
                  <a:lnTo>
                    <a:pt x="945" y="262"/>
                  </a:lnTo>
                  <a:lnTo>
                    <a:pt x="933" y="241"/>
                  </a:lnTo>
                  <a:lnTo>
                    <a:pt x="920" y="221"/>
                  </a:lnTo>
                  <a:lnTo>
                    <a:pt x="906" y="201"/>
                  </a:lnTo>
                  <a:lnTo>
                    <a:pt x="891" y="183"/>
                  </a:lnTo>
                  <a:lnTo>
                    <a:pt x="875" y="164"/>
                  </a:lnTo>
                  <a:lnTo>
                    <a:pt x="859" y="147"/>
                  </a:lnTo>
                  <a:lnTo>
                    <a:pt x="841" y="130"/>
                  </a:lnTo>
                  <a:lnTo>
                    <a:pt x="822" y="114"/>
                  </a:lnTo>
                  <a:lnTo>
                    <a:pt x="803" y="99"/>
                  </a:lnTo>
                  <a:lnTo>
                    <a:pt x="784" y="85"/>
                  </a:lnTo>
                  <a:lnTo>
                    <a:pt x="763" y="72"/>
                  </a:lnTo>
                  <a:lnTo>
                    <a:pt x="742" y="60"/>
                  </a:lnTo>
                  <a:lnTo>
                    <a:pt x="721" y="49"/>
                  </a:lnTo>
                  <a:lnTo>
                    <a:pt x="699" y="39"/>
                  </a:lnTo>
                  <a:lnTo>
                    <a:pt x="676" y="30"/>
                  </a:lnTo>
                  <a:lnTo>
                    <a:pt x="652" y="22"/>
                  </a:lnTo>
                  <a:lnTo>
                    <a:pt x="628" y="15"/>
                  </a:lnTo>
                  <a:lnTo>
                    <a:pt x="604" y="10"/>
                  </a:lnTo>
                  <a:lnTo>
                    <a:pt x="579" y="5"/>
                  </a:lnTo>
                  <a:lnTo>
                    <a:pt x="554" y="2"/>
                  </a:lnTo>
                  <a:lnTo>
                    <a:pt x="529" y="0"/>
                  </a:lnTo>
                  <a:lnTo>
                    <a:pt x="503" y="0"/>
                  </a:lnTo>
                  <a:lnTo>
                    <a:pt x="476" y="0"/>
                  </a:lnTo>
                  <a:lnTo>
                    <a:pt x="451" y="2"/>
                  </a:lnTo>
                  <a:lnTo>
                    <a:pt x="426" y="5"/>
                  </a:lnTo>
                  <a:lnTo>
                    <a:pt x="401" y="10"/>
                  </a:lnTo>
                  <a:lnTo>
                    <a:pt x="377" y="15"/>
                  </a:lnTo>
                  <a:lnTo>
                    <a:pt x="353" y="22"/>
                  </a:lnTo>
                  <a:lnTo>
                    <a:pt x="330" y="30"/>
                  </a:lnTo>
                  <a:lnTo>
                    <a:pt x="307" y="39"/>
                  </a:lnTo>
                  <a:lnTo>
                    <a:pt x="284" y="49"/>
                  </a:lnTo>
                  <a:lnTo>
                    <a:pt x="263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7" y="147"/>
                  </a:lnTo>
                  <a:lnTo>
                    <a:pt x="131" y="164"/>
                  </a:lnTo>
                  <a:lnTo>
                    <a:pt x="114" y="183"/>
                  </a:lnTo>
                  <a:lnTo>
                    <a:pt x="99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7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2" y="653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2"/>
                  </a:lnTo>
                  <a:lnTo>
                    <a:pt x="72" y="763"/>
                  </a:lnTo>
                  <a:lnTo>
                    <a:pt x="85" y="783"/>
                  </a:lnTo>
                  <a:lnTo>
                    <a:pt x="99" y="803"/>
                  </a:lnTo>
                  <a:lnTo>
                    <a:pt x="114" y="823"/>
                  </a:lnTo>
                  <a:lnTo>
                    <a:pt x="131" y="841"/>
                  </a:lnTo>
                  <a:lnTo>
                    <a:pt x="147" y="858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19"/>
                  </a:lnTo>
                  <a:lnTo>
                    <a:pt x="242" y="932"/>
                  </a:lnTo>
                  <a:lnTo>
                    <a:pt x="263" y="944"/>
                  </a:lnTo>
                  <a:lnTo>
                    <a:pt x="284" y="956"/>
                  </a:lnTo>
                  <a:lnTo>
                    <a:pt x="307" y="966"/>
                  </a:lnTo>
                  <a:lnTo>
                    <a:pt x="330" y="974"/>
                  </a:lnTo>
                  <a:lnTo>
                    <a:pt x="353" y="983"/>
                  </a:lnTo>
                  <a:lnTo>
                    <a:pt x="377" y="990"/>
                  </a:lnTo>
                  <a:lnTo>
                    <a:pt x="401" y="996"/>
                  </a:lnTo>
                  <a:lnTo>
                    <a:pt x="426" y="1000"/>
                  </a:lnTo>
                  <a:lnTo>
                    <a:pt x="451" y="1003"/>
                  </a:lnTo>
                  <a:lnTo>
                    <a:pt x="476" y="1005"/>
                  </a:lnTo>
                  <a:lnTo>
                    <a:pt x="503" y="10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68">
              <a:extLst>
                <a:ext uri="{FF2B5EF4-FFF2-40B4-BE49-F238E27FC236}">
                  <a16:creationId xmlns:a16="http://schemas.microsoft.com/office/drawing/2014/main" id="{91905EBD-3BB1-4CC4-BFB9-4E1214510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500438"/>
              <a:ext cx="44450" cy="44450"/>
            </a:xfrm>
            <a:custGeom>
              <a:avLst/>
              <a:gdLst>
                <a:gd name="T0" fmla="*/ 451 w 1006"/>
                <a:gd name="T1" fmla="*/ 3 h 1006"/>
                <a:gd name="T2" fmla="*/ 377 w 1006"/>
                <a:gd name="T3" fmla="*/ 16 h 1006"/>
                <a:gd name="T4" fmla="*/ 307 w 1006"/>
                <a:gd name="T5" fmla="*/ 40 h 1006"/>
                <a:gd name="T6" fmla="*/ 242 w 1006"/>
                <a:gd name="T7" fmla="*/ 73 h 1006"/>
                <a:gd name="T8" fmla="*/ 183 w 1006"/>
                <a:gd name="T9" fmla="*/ 115 h 1006"/>
                <a:gd name="T10" fmla="*/ 131 w 1006"/>
                <a:gd name="T11" fmla="*/ 165 h 1006"/>
                <a:gd name="T12" fmla="*/ 85 w 1006"/>
                <a:gd name="T13" fmla="*/ 222 h 1006"/>
                <a:gd name="T14" fmla="*/ 49 w 1006"/>
                <a:gd name="T15" fmla="*/ 285 h 1006"/>
                <a:gd name="T16" fmla="*/ 22 w 1006"/>
                <a:gd name="T17" fmla="*/ 353 h 1006"/>
                <a:gd name="T18" fmla="*/ 6 w 1006"/>
                <a:gd name="T19" fmla="*/ 427 h 1006"/>
                <a:gd name="T20" fmla="*/ 0 w 1006"/>
                <a:gd name="T21" fmla="*/ 503 h 1006"/>
                <a:gd name="T22" fmla="*/ 6 w 1006"/>
                <a:gd name="T23" fmla="*/ 580 h 1006"/>
                <a:gd name="T24" fmla="*/ 22 w 1006"/>
                <a:gd name="T25" fmla="*/ 653 h 1006"/>
                <a:gd name="T26" fmla="*/ 49 w 1006"/>
                <a:gd name="T27" fmla="*/ 722 h 1006"/>
                <a:gd name="T28" fmla="*/ 85 w 1006"/>
                <a:gd name="T29" fmla="*/ 785 h 1006"/>
                <a:gd name="T30" fmla="*/ 131 w 1006"/>
                <a:gd name="T31" fmla="*/ 841 h 1006"/>
                <a:gd name="T32" fmla="*/ 183 w 1006"/>
                <a:gd name="T33" fmla="*/ 892 h 1006"/>
                <a:gd name="T34" fmla="*/ 242 w 1006"/>
                <a:gd name="T35" fmla="*/ 934 h 1006"/>
                <a:gd name="T36" fmla="*/ 307 w 1006"/>
                <a:gd name="T37" fmla="*/ 967 h 1006"/>
                <a:gd name="T38" fmla="*/ 377 w 1006"/>
                <a:gd name="T39" fmla="*/ 990 h 1006"/>
                <a:gd name="T40" fmla="*/ 451 w 1006"/>
                <a:gd name="T41" fmla="*/ 1003 h 1006"/>
                <a:gd name="T42" fmla="*/ 529 w 1006"/>
                <a:gd name="T43" fmla="*/ 1005 h 1006"/>
                <a:gd name="T44" fmla="*/ 604 w 1006"/>
                <a:gd name="T45" fmla="*/ 996 h 1006"/>
                <a:gd name="T46" fmla="*/ 676 w 1006"/>
                <a:gd name="T47" fmla="*/ 976 h 1006"/>
                <a:gd name="T48" fmla="*/ 742 w 1006"/>
                <a:gd name="T49" fmla="*/ 946 h 1006"/>
                <a:gd name="T50" fmla="*/ 803 w 1006"/>
                <a:gd name="T51" fmla="*/ 907 h 1006"/>
                <a:gd name="T52" fmla="*/ 859 w 1006"/>
                <a:gd name="T53" fmla="*/ 859 h 1006"/>
                <a:gd name="T54" fmla="*/ 906 w 1006"/>
                <a:gd name="T55" fmla="*/ 804 h 1006"/>
                <a:gd name="T56" fmla="*/ 945 w 1006"/>
                <a:gd name="T57" fmla="*/ 743 h 1006"/>
                <a:gd name="T58" fmla="*/ 975 w 1006"/>
                <a:gd name="T59" fmla="*/ 676 h 1006"/>
                <a:gd name="T60" fmla="*/ 995 w 1006"/>
                <a:gd name="T61" fmla="*/ 605 h 1006"/>
                <a:gd name="T62" fmla="*/ 1004 w 1006"/>
                <a:gd name="T63" fmla="*/ 529 h 1006"/>
                <a:gd name="T64" fmla="*/ 1002 w 1006"/>
                <a:gd name="T65" fmla="*/ 452 h 1006"/>
                <a:gd name="T66" fmla="*/ 989 w 1006"/>
                <a:gd name="T67" fmla="*/ 378 h 1006"/>
                <a:gd name="T68" fmla="*/ 966 w 1006"/>
                <a:gd name="T69" fmla="*/ 307 h 1006"/>
                <a:gd name="T70" fmla="*/ 933 w 1006"/>
                <a:gd name="T71" fmla="*/ 243 h 1006"/>
                <a:gd name="T72" fmla="*/ 891 w 1006"/>
                <a:gd name="T73" fmla="*/ 183 h 1006"/>
                <a:gd name="T74" fmla="*/ 841 w 1006"/>
                <a:gd name="T75" fmla="*/ 131 h 1006"/>
                <a:gd name="T76" fmla="*/ 784 w 1006"/>
                <a:gd name="T77" fmla="*/ 86 h 1006"/>
                <a:gd name="T78" fmla="*/ 721 w 1006"/>
                <a:gd name="T79" fmla="*/ 50 h 1006"/>
                <a:gd name="T80" fmla="*/ 652 w 1006"/>
                <a:gd name="T81" fmla="*/ 22 h 1006"/>
                <a:gd name="T82" fmla="*/ 579 w 1006"/>
                <a:gd name="T83" fmla="*/ 6 h 1006"/>
                <a:gd name="T84" fmla="*/ 503 w 1006"/>
                <a:gd name="T85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503" y="0"/>
                  </a:moveTo>
                  <a:lnTo>
                    <a:pt x="476" y="1"/>
                  </a:lnTo>
                  <a:lnTo>
                    <a:pt x="451" y="3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6"/>
                  </a:lnTo>
                  <a:lnTo>
                    <a:pt x="353" y="22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4" y="50"/>
                  </a:lnTo>
                  <a:lnTo>
                    <a:pt x="263" y="61"/>
                  </a:lnTo>
                  <a:lnTo>
                    <a:pt x="242" y="73"/>
                  </a:lnTo>
                  <a:lnTo>
                    <a:pt x="221" y="86"/>
                  </a:lnTo>
                  <a:lnTo>
                    <a:pt x="202" y="100"/>
                  </a:lnTo>
                  <a:lnTo>
                    <a:pt x="183" y="115"/>
                  </a:lnTo>
                  <a:lnTo>
                    <a:pt x="165" y="131"/>
                  </a:lnTo>
                  <a:lnTo>
                    <a:pt x="147" y="147"/>
                  </a:lnTo>
                  <a:lnTo>
                    <a:pt x="131" y="165"/>
                  </a:lnTo>
                  <a:lnTo>
                    <a:pt x="114" y="183"/>
                  </a:lnTo>
                  <a:lnTo>
                    <a:pt x="99" y="203"/>
                  </a:lnTo>
                  <a:lnTo>
                    <a:pt x="85" y="222"/>
                  </a:lnTo>
                  <a:lnTo>
                    <a:pt x="72" y="243"/>
                  </a:lnTo>
                  <a:lnTo>
                    <a:pt x="60" y="264"/>
                  </a:lnTo>
                  <a:lnTo>
                    <a:pt x="49" y="285"/>
                  </a:lnTo>
                  <a:lnTo>
                    <a:pt x="39" y="307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8"/>
                  </a:lnTo>
                  <a:lnTo>
                    <a:pt x="10" y="402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7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5"/>
                  </a:lnTo>
                  <a:lnTo>
                    <a:pt x="6" y="580"/>
                  </a:lnTo>
                  <a:lnTo>
                    <a:pt x="10" y="605"/>
                  </a:lnTo>
                  <a:lnTo>
                    <a:pt x="16" y="629"/>
                  </a:lnTo>
                  <a:lnTo>
                    <a:pt x="22" y="653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2"/>
                  </a:lnTo>
                  <a:lnTo>
                    <a:pt x="60" y="743"/>
                  </a:lnTo>
                  <a:lnTo>
                    <a:pt x="72" y="764"/>
                  </a:lnTo>
                  <a:lnTo>
                    <a:pt x="85" y="785"/>
                  </a:lnTo>
                  <a:lnTo>
                    <a:pt x="99" y="804"/>
                  </a:lnTo>
                  <a:lnTo>
                    <a:pt x="114" y="823"/>
                  </a:lnTo>
                  <a:lnTo>
                    <a:pt x="131" y="841"/>
                  </a:lnTo>
                  <a:lnTo>
                    <a:pt x="147" y="859"/>
                  </a:lnTo>
                  <a:lnTo>
                    <a:pt x="165" y="876"/>
                  </a:lnTo>
                  <a:lnTo>
                    <a:pt x="183" y="892"/>
                  </a:lnTo>
                  <a:lnTo>
                    <a:pt x="202" y="907"/>
                  </a:lnTo>
                  <a:lnTo>
                    <a:pt x="221" y="921"/>
                  </a:lnTo>
                  <a:lnTo>
                    <a:pt x="242" y="934"/>
                  </a:lnTo>
                  <a:lnTo>
                    <a:pt x="263" y="946"/>
                  </a:lnTo>
                  <a:lnTo>
                    <a:pt x="284" y="957"/>
                  </a:lnTo>
                  <a:lnTo>
                    <a:pt x="307" y="967"/>
                  </a:lnTo>
                  <a:lnTo>
                    <a:pt x="330" y="976"/>
                  </a:lnTo>
                  <a:lnTo>
                    <a:pt x="353" y="984"/>
                  </a:lnTo>
                  <a:lnTo>
                    <a:pt x="377" y="990"/>
                  </a:lnTo>
                  <a:lnTo>
                    <a:pt x="401" y="996"/>
                  </a:lnTo>
                  <a:lnTo>
                    <a:pt x="426" y="1000"/>
                  </a:lnTo>
                  <a:lnTo>
                    <a:pt x="451" y="1003"/>
                  </a:lnTo>
                  <a:lnTo>
                    <a:pt x="476" y="1005"/>
                  </a:lnTo>
                  <a:lnTo>
                    <a:pt x="503" y="1006"/>
                  </a:lnTo>
                  <a:lnTo>
                    <a:pt x="529" y="1005"/>
                  </a:lnTo>
                  <a:lnTo>
                    <a:pt x="554" y="1003"/>
                  </a:lnTo>
                  <a:lnTo>
                    <a:pt x="579" y="1000"/>
                  </a:lnTo>
                  <a:lnTo>
                    <a:pt x="604" y="996"/>
                  </a:lnTo>
                  <a:lnTo>
                    <a:pt x="628" y="990"/>
                  </a:lnTo>
                  <a:lnTo>
                    <a:pt x="652" y="984"/>
                  </a:lnTo>
                  <a:lnTo>
                    <a:pt x="676" y="976"/>
                  </a:lnTo>
                  <a:lnTo>
                    <a:pt x="699" y="967"/>
                  </a:lnTo>
                  <a:lnTo>
                    <a:pt x="721" y="957"/>
                  </a:lnTo>
                  <a:lnTo>
                    <a:pt x="742" y="946"/>
                  </a:lnTo>
                  <a:lnTo>
                    <a:pt x="763" y="934"/>
                  </a:lnTo>
                  <a:lnTo>
                    <a:pt x="784" y="921"/>
                  </a:lnTo>
                  <a:lnTo>
                    <a:pt x="803" y="907"/>
                  </a:lnTo>
                  <a:lnTo>
                    <a:pt x="822" y="892"/>
                  </a:lnTo>
                  <a:lnTo>
                    <a:pt x="841" y="876"/>
                  </a:lnTo>
                  <a:lnTo>
                    <a:pt x="859" y="859"/>
                  </a:lnTo>
                  <a:lnTo>
                    <a:pt x="875" y="841"/>
                  </a:lnTo>
                  <a:lnTo>
                    <a:pt x="891" y="823"/>
                  </a:lnTo>
                  <a:lnTo>
                    <a:pt x="906" y="804"/>
                  </a:lnTo>
                  <a:lnTo>
                    <a:pt x="920" y="785"/>
                  </a:lnTo>
                  <a:lnTo>
                    <a:pt x="933" y="764"/>
                  </a:lnTo>
                  <a:lnTo>
                    <a:pt x="945" y="743"/>
                  </a:lnTo>
                  <a:lnTo>
                    <a:pt x="956" y="722"/>
                  </a:lnTo>
                  <a:lnTo>
                    <a:pt x="966" y="699"/>
                  </a:lnTo>
                  <a:lnTo>
                    <a:pt x="975" y="676"/>
                  </a:lnTo>
                  <a:lnTo>
                    <a:pt x="983" y="653"/>
                  </a:lnTo>
                  <a:lnTo>
                    <a:pt x="989" y="629"/>
                  </a:lnTo>
                  <a:lnTo>
                    <a:pt x="995" y="605"/>
                  </a:lnTo>
                  <a:lnTo>
                    <a:pt x="999" y="580"/>
                  </a:lnTo>
                  <a:lnTo>
                    <a:pt x="1002" y="555"/>
                  </a:lnTo>
                  <a:lnTo>
                    <a:pt x="1004" y="529"/>
                  </a:lnTo>
                  <a:lnTo>
                    <a:pt x="1006" y="503"/>
                  </a:lnTo>
                  <a:lnTo>
                    <a:pt x="1004" y="477"/>
                  </a:lnTo>
                  <a:lnTo>
                    <a:pt x="1002" y="452"/>
                  </a:lnTo>
                  <a:lnTo>
                    <a:pt x="999" y="427"/>
                  </a:lnTo>
                  <a:lnTo>
                    <a:pt x="995" y="402"/>
                  </a:lnTo>
                  <a:lnTo>
                    <a:pt x="989" y="378"/>
                  </a:lnTo>
                  <a:lnTo>
                    <a:pt x="983" y="353"/>
                  </a:lnTo>
                  <a:lnTo>
                    <a:pt x="975" y="330"/>
                  </a:lnTo>
                  <a:lnTo>
                    <a:pt x="966" y="307"/>
                  </a:lnTo>
                  <a:lnTo>
                    <a:pt x="956" y="285"/>
                  </a:lnTo>
                  <a:lnTo>
                    <a:pt x="945" y="264"/>
                  </a:lnTo>
                  <a:lnTo>
                    <a:pt x="933" y="243"/>
                  </a:lnTo>
                  <a:lnTo>
                    <a:pt x="920" y="222"/>
                  </a:lnTo>
                  <a:lnTo>
                    <a:pt x="906" y="203"/>
                  </a:lnTo>
                  <a:lnTo>
                    <a:pt x="891" y="183"/>
                  </a:lnTo>
                  <a:lnTo>
                    <a:pt x="875" y="165"/>
                  </a:lnTo>
                  <a:lnTo>
                    <a:pt x="859" y="147"/>
                  </a:lnTo>
                  <a:lnTo>
                    <a:pt x="841" y="131"/>
                  </a:lnTo>
                  <a:lnTo>
                    <a:pt x="822" y="115"/>
                  </a:lnTo>
                  <a:lnTo>
                    <a:pt x="803" y="100"/>
                  </a:lnTo>
                  <a:lnTo>
                    <a:pt x="784" y="86"/>
                  </a:lnTo>
                  <a:lnTo>
                    <a:pt x="763" y="73"/>
                  </a:lnTo>
                  <a:lnTo>
                    <a:pt x="742" y="61"/>
                  </a:lnTo>
                  <a:lnTo>
                    <a:pt x="721" y="50"/>
                  </a:lnTo>
                  <a:lnTo>
                    <a:pt x="699" y="40"/>
                  </a:lnTo>
                  <a:lnTo>
                    <a:pt x="676" y="31"/>
                  </a:lnTo>
                  <a:lnTo>
                    <a:pt x="652" y="22"/>
                  </a:lnTo>
                  <a:lnTo>
                    <a:pt x="628" y="16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3"/>
                  </a:lnTo>
                  <a:lnTo>
                    <a:pt x="529" y="1"/>
                  </a:lnTo>
                  <a:lnTo>
                    <a:pt x="5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169">
              <a:extLst>
                <a:ext uri="{FF2B5EF4-FFF2-40B4-BE49-F238E27FC236}">
                  <a16:creationId xmlns:a16="http://schemas.microsoft.com/office/drawing/2014/main" id="{0AED222C-53CA-4330-A904-530BC29B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3371850"/>
              <a:ext cx="42862" cy="42863"/>
            </a:xfrm>
            <a:custGeom>
              <a:avLst/>
              <a:gdLst>
                <a:gd name="T0" fmla="*/ 451 w 1005"/>
                <a:gd name="T1" fmla="*/ 2 h 1005"/>
                <a:gd name="T2" fmla="*/ 377 w 1005"/>
                <a:gd name="T3" fmla="*/ 15 h 1005"/>
                <a:gd name="T4" fmla="*/ 306 w 1005"/>
                <a:gd name="T5" fmla="*/ 39 h 1005"/>
                <a:gd name="T6" fmla="*/ 242 w 1005"/>
                <a:gd name="T7" fmla="*/ 72 h 1005"/>
                <a:gd name="T8" fmla="*/ 183 w 1005"/>
                <a:gd name="T9" fmla="*/ 114 h 1005"/>
                <a:gd name="T10" fmla="*/ 130 w 1005"/>
                <a:gd name="T11" fmla="*/ 163 h 1005"/>
                <a:gd name="T12" fmla="*/ 85 w 1005"/>
                <a:gd name="T13" fmla="*/ 221 h 1005"/>
                <a:gd name="T14" fmla="*/ 49 w 1005"/>
                <a:gd name="T15" fmla="*/ 284 h 1005"/>
                <a:gd name="T16" fmla="*/ 23 w 1005"/>
                <a:gd name="T17" fmla="*/ 353 h 1005"/>
                <a:gd name="T18" fmla="*/ 6 w 1005"/>
                <a:gd name="T19" fmla="*/ 426 h 1005"/>
                <a:gd name="T20" fmla="*/ 0 w 1005"/>
                <a:gd name="T21" fmla="*/ 503 h 1005"/>
                <a:gd name="T22" fmla="*/ 6 w 1005"/>
                <a:gd name="T23" fmla="*/ 579 h 1005"/>
                <a:gd name="T24" fmla="*/ 23 w 1005"/>
                <a:gd name="T25" fmla="*/ 652 h 1005"/>
                <a:gd name="T26" fmla="*/ 49 w 1005"/>
                <a:gd name="T27" fmla="*/ 721 h 1005"/>
                <a:gd name="T28" fmla="*/ 85 w 1005"/>
                <a:gd name="T29" fmla="*/ 783 h 1005"/>
                <a:gd name="T30" fmla="*/ 130 w 1005"/>
                <a:gd name="T31" fmla="*/ 840 h 1005"/>
                <a:gd name="T32" fmla="*/ 183 w 1005"/>
                <a:gd name="T33" fmla="*/ 891 h 1005"/>
                <a:gd name="T34" fmla="*/ 242 w 1005"/>
                <a:gd name="T35" fmla="*/ 932 h 1005"/>
                <a:gd name="T36" fmla="*/ 306 w 1005"/>
                <a:gd name="T37" fmla="*/ 966 h 1005"/>
                <a:gd name="T38" fmla="*/ 377 w 1005"/>
                <a:gd name="T39" fmla="*/ 989 h 1005"/>
                <a:gd name="T40" fmla="*/ 451 w 1005"/>
                <a:gd name="T41" fmla="*/ 1002 h 1005"/>
                <a:gd name="T42" fmla="*/ 529 w 1005"/>
                <a:gd name="T43" fmla="*/ 1004 h 1005"/>
                <a:gd name="T44" fmla="*/ 604 w 1005"/>
                <a:gd name="T45" fmla="*/ 995 h 1005"/>
                <a:gd name="T46" fmla="*/ 675 w 1005"/>
                <a:gd name="T47" fmla="*/ 975 h 1005"/>
                <a:gd name="T48" fmla="*/ 743 w 1005"/>
                <a:gd name="T49" fmla="*/ 944 h 1005"/>
                <a:gd name="T50" fmla="*/ 803 w 1005"/>
                <a:gd name="T51" fmla="*/ 906 h 1005"/>
                <a:gd name="T52" fmla="*/ 858 w 1005"/>
                <a:gd name="T53" fmla="*/ 858 h 1005"/>
                <a:gd name="T54" fmla="*/ 906 w 1005"/>
                <a:gd name="T55" fmla="*/ 803 h 1005"/>
                <a:gd name="T56" fmla="*/ 945 w 1005"/>
                <a:gd name="T57" fmla="*/ 742 h 1005"/>
                <a:gd name="T58" fmla="*/ 975 w 1005"/>
                <a:gd name="T59" fmla="*/ 676 h 1005"/>
                <a:gd name="T60" fmla="*/ 995 w 1005"/>
                <a:gd name="T61" fmla="*/ 604 h 1005"/>
                <a:gd name="T62" fmla="*/ 1004 w 1005"/>
                <a:gd name="T63" fmla="*/ 529 h 1005"/>
                <a:gd name="T64" fmla="*/ 1002 w 1005"/>
                <a:gd name="T65" fmla="*/ 451 h 1005"/>
                <a:gd name="T66" fmla="*/ 989 w 1005"/>
                <a:gd name="T67" fmla="*/ 377 h 1005"/>
                <a:gd name="T68" fmla="*/ 966 w 1005"/>
                <a:gd name="T69" fmla="*/ 306 h 1005"/>
                <a:gd name="T70" fmla="*/ 933 w 1005"/>
                <a:gd name="T71" fmla="*/ 241 h 1005"/>
                <a:gd name="T72" fmla="*/ 891 w 1005"/>
                <a:gd name="T73" fmla="*/ 183 h 1005"/>
                <a:gd name="T74" fmla="*/ 840 w 1005"/>
                <a:gd name="T75" fmla="*/ 130 h 1005"/>
                <a:gd name="T76" fmla="*/ 784 w 1005"/>
                <a:gd name="T77" fmla="*/ 85 h 1005"/>
                <a:gd name="T78" fmla="*/ 721 w 1005"/>
                <a:gd name="T79" fmla="*/ 49 h 1005"/>
                <a:gd name="T80" fmla="*/ 652 w 1005"/>
                <a:gd name="T81" fmla="*/ 22 h 1005"/>
                <a:gd name="T82" fmla="*/ 579 w 1005"/>
                <a:gd name="T83" fmla="*/ 6 h 1005"/>
                <a:gd name="T84" fmla="*/ 502 w 1005"/>
                <a:gd name="T85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5" h="1005">
                  <a:moveTo>
                    <a:pt x="502" y="0"/>
                  </a:moveTo>
                  <a:lnTo>
                    <a:pt x="476" y="0"/>
                  </a:lnTo>
                  <a:lnTo>
                    <a:pt x="451" y="2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5"/>
                  </a:lnTo>
                  <a:lnTo>
                    <a:pt x="353" y="22"/>
                  </a:lnTo>
                  <a:lnTo>
                    <a:pt x="329" y="30"/>
                  </a:lnTo>
                  <a:lnTo>
                    <a:pt x="306" y="39"/>
                  </a:lnTo>
                  <a:lnTo>
                    <a:pt x="284" y="49"/>
                  </a:lnTo>
                  <a:lnTo>
                    <a:pt x="263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6" y="146"/>
                  </a:lnTo>
                  <a:lnTo>
                    <a:pt x="130" y="163"/>
                  </a:lnTo>
                  <a:lnTo>
                    <a:pt x="114" y="183"/>
                  </a:lnTo>
                  <a:lnTo>
                    <a:pt x="99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6"/>
                  </a:lnTo>
                  <a:lnTo>
                    <a:pt x="30" y="329"/>
                  </a:lnTo>
                  <a:lnTo>
                    <a:pt x="23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3" y="652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2"/>
                  </a:lnTo>
                  <a:lnTo>
                    <a:pt x="72" y="763"/>
                  </a:lnTo>
                  <a:lnTo>
                    <a:pt x="85" y="783"/>
                  </a:lnTo>
                  <a:lnTo>
                    <a:pt x="99" y="803"/>
                  </a:lnTo>
                  <a:lnTo>
                    <a:pt x="114" y="822"/>
                  </a:lnTo>
                  <a:lnTo>
                    <a:pt x="130" y="840"/>
                  </a:lnTo>
                  <a:lnTo>
                    <a:pt x="146" y="858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20"/>
                  </a:lnTo>
                  <a:lnTo>
                    <a:pt x="242" y="932"/>
                  </a:lnTo>
                  <a:lnTo>
                    <a:pt x="263" y="944"/>
                  </a:lnTo>
                  <a:lnTo>
                    <a:pt x="284" y="956"/>
                  </a:lnTo>
                  <a:lnTo>
                    <a:pt x="306" y="966"/>
                  </a:lnTo>
                  <a:lnTo>
                    <a:pt x="329" y="975"/>
                  </a:lnTo>
                  <a:lnTo>
                    <a:pt x="353" y="982"/>
                  </a:lnTo>
                  <a:lnTo>
                    <a:pt x="377" y="989"/>
                  </a:lnTo>
                  <a:lnTo>
                    <a:pt x="401" y="995"/>
                  </a:lnTo>
                  <a:lnTo>
                    <a:pt x="426" y="999"/>
                  </a:lnTo>
                  <a:lnTo>
                    <a:pt x="451" y="1002"/>
                  </a:lnTo>
                  <a:lnTo>
                    <a:pt x="476" y="1004"/>
                  </a:lnTo>
                  <a:lnTo>
                    <a:pt x="502" y="1005"/>
                  </a:lnTo>
                  <a:lnTo>
                    <a:pt x="529" y="1004"/>
                  </a:lnTo>
                  <a:lnTo>
                    <a:pt x="554" y="1002"/>
                  </a:lnTo>
                  <a:lnTo>
                    <a:pt x="579" y="999"/>
                  </a:lnTo>
                  <a:lnTo>
                    <a:pt x="604" y="995"/>
                  </a:lnTo>
                  <a:lnTo>
                    <a:pt x="628" y="989"/>
                  </a:lnTo>
                  <a:lnTo>
                    <a:pt x="652" y="982"/>
                  </a:lnTo>
                  <a:lnTo>
                    <a:pt x="675" y="975"/>
                  </a:lnTo>
                  <a:lnTo>
                    <a:pt x="699" y="966"/>
                  </a:lnTo>
                  <a:lnTo>
                    <a:pt x="721" y="956"/>
                  </a:lnTo>
                  <a:lnTo>
                    <a:pt x="743" y="944"/>
                  </a:lnTo>
                  <a:lnTo>
                    <a:pt x="764" y="932"/>
                  </a:lnTo>
                  <a:lnTo>
                    <a:pt x="784" y="920"/>
                  </a:lnTo>
                  <a:lnTo>
                    <a:pt x="803" y="906"/>
                  </a:lnTo>
                  <a:lnTo>
                    <a:pt x="822" y="891"/>
                  </a:lnTo>
                  <a:lnTo>
                    <a:pt x="840" y="875"/>
                  </a:lnTo>
                  <a:lnTo>
                    <a:pt x="858" y="858"/>
                  </a:lnTo>
                  <a:lnTo>
                    <a:pt x="875" y="840"/>
                  </a:lnTo>
                  <a:lnTo>
                    <a:pt x="891" y="822"/>
                  </a:lnTo>
                  <a:lnTo>
                    <a:pt x="906" y="803"/>
                  </a:lnTo>
                  <a:lnTo>
                    <a:pt x="920" y="783"/>
                  </a:lnTo>
                  <a:lnTo>
                    <a:pt x="933" y="763"/>
                  </a:lnTo>
                  <a:lnTo>
                    <a:pt x="945" y="742"/>
                  </a:lnTo>
                  <a:lnTo>
                    <a:pt x="956" y="721"/>
                  </a:lnTo>
                  <a:lnTo>
                    <a:pt x="966" y="699"/>
                  </a:lnTo>
                  <a:lnTo>
                    <a:pt x="975" y="676"/>
                  </a:lnTo>
                  <a:lnTo>
                    <a:pt x="983" y="652"/>
                  </a:lnTo>
                  <a:lnTo>
                    <a:pt x="989" y="628"/>
                  </a:lnTo>
                  <a:lnTo>
                    <a:pt x="995" y="604"/>
                  </a:lnTo>
                  <a:lnTo>
                    <a:pt x="999" y="579"/>
                  </a:lnTo>
                  <a:lnTo>
                    <a:pt x="1002" y="554"/>
                  </a:lnTo>
                  <a:lnTo>
                    <a:pt x="1004" y="529"/>
                  </a:lnTo>
                  <a:lnTo>
                    <a:pt x="1005" y="503"/>
                  </a:lnTo>
                  <a:lnTo>
                    <a:pt x="1004" y="476"/>
                  </a:lnTo>
                  <a:lnTo>
                    <a:pt x="1002" y="451"/>
                  </a:lnTo>
                  <a:lnTo>
                    <a:pt x="999" y="426"/>
                  </a:lnTo>
                  <a:lnTo>
                    <a:pt x="995" y="401"/>
                  </a:lnTo>
                  <a:lnTo>
                    <a:pt x="989" y="377"/>
                  </a:lnTo>
                  <a:lnTo>
                    <a:pt x="983" y="353"/>
                  </a:lnTo>
                  <a:lnTo>
                    <a:pt x="975" y="329"/>
                  </a:lnTo>
                  <a:lnTo>
                    <a:pt x="966" y="306"/>
                  </a:lnTo>
                  <a:lnTo>
                    <a:pt x="956" y="284"/>
                  </a:lnTo>
                  <a:lnTo>
                    <a:pt x="945" y="262"/>
                  </a:lnTo>
                  <a:lnTo>
                    <a:pt x="933" y="241"/>
                  </a:lnTo>
                  <a:lnTo>
                    <a:pt x="920" y="221"/>
                  </a:lnTo>
                  <a:lnTo>
                    <a:pt x="906" y="201"/>
                  </a:lnTo>
                  <a:lnTo>
                    <a:pt x="891" y="183"/>
                  </a:lnTo>
                  <a:lnTo>
                    <a:pt x="875" y="163"/>
                  </a:lnTo>
                  <a:lnTo>
                    <a:pt x="858" y="146"/>
                  </a:lnTo>
                  <a:lnTo>
                    <a:pt x="840" y="130"/>
                  </a:lnTo>
                  <a:lnTo>
                    <a:pt x="822" y="114"/>
                  </a:lnTo>
                  <a:lnTo>
                    <a:pt x="803" y="99"/>
                  </a:lnTo>
                  <a:lnTo>
                    <a:pt x="784" y="85"/>
                  </a:lnTo>
                  <a:lnTo>
                    <a:pt x="764" y="72"/>
                  </a:lnTo>
                  <a:lnTo>
                    <a:pt x="743" y="60"/>
                  </a:lnTo>
                  <a:lnTo>
                    <a:pt x="721" y="49"/>
                  </a:lnTo>
                  <a:lnTo>
                    <a:pt x="699" y="39"/>
                  </a:lnTo>
                  <a:lnTo>
                    <a:pt x="675" y="30"/>
                  </a:lnTo>
                  <a:lnTo>
                    <a:pt x="652" y="22"/>
                  </a:lnTo>
                  <a:lnTo>
                    <a:pt x="628" y="15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2"/>
                  </a:lnTo>
                  <a:lnTo>
                    <a:pt x="529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70">
              <a:extLst>
                <a:ext uri="{FF2B5EF4-FFF2-40B4-BE49-F238E27FC236}">
                  <a16:creationId xmlns:a16="http://schemas.microsoft.com/office/drawing/2014/main" id="{732C7709-A716-413C-944D-A7E37C301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3371850"/>
              <a:ext cx="42862" cy="42863"/>
            </a:xfrm>
            <a:custGeom>
              <a:avLst/>
              <a:gdLst>
                <a:gd name="T0" fmla="*/ 3 w 1006"/>
                <a:gd name="T1" fmla="*/ 554 h 1005"/>
                <a:gd name="T2" fmla="*/ 16 w 1006"/>
                <a:gd name="T3" fmla="*/ 628 h 1005"/>
                <a:gd name="T4" fmla="*/ 39 w 1006"/>
                <a:gd name="T5" fmla="*/ 699 h 1005"/>
                <a:gd name="T6" fmla="*/ 72 w 1006"/>
                <a:gd name="T7" fmla="*/ 763 h 1005"/>
                <a:gd name="T8" fmla="*/ 115 w 1006"/>
                <a:gd name="T9" fmla="*/ 822 h 1005"/>
                <a:gd name="T10" fmla="*/ 165 w 1006"/>
                <a:gd name="T11" fmla="*/ 875 h 1005"/>
                <a:gd name="T12" fmla="*/ 221 w 1006"/>
                <a:gd name="T13" fmla="*/ 920 h 1005"/>
                <a:gd name="T14" fmla="*/ 285 w 1006"/>
                <a:gd name="T15" fmla="*/ 956 h 1005"/>
                <a:gd name="T16" fmla="*/ 353 w 1006"/>
                <a:gd name="T17" fmla="*/ 982 h 1005"/>
                <a:gd name="T18" fmla="*/ 426 w 1006"/>
                <a:gd name="T19" fmla="*/ 999 h 1005"/>
                <a:gd name="T20" fmla="*/ 503 w 1006"/>
                <a:gd name="T21" fmla="*/ 1005 h 1005"/>
                <a:gd name="T22" fmla="*/ 579 w 1006"/>
                <a:gd name="T23" fmla="*/ 999 h 1005"/>
                <a:gd name="T24" fmla="*/ 653 w 1006"/>
                <a:gd name="T25" fmla="*/ 982 h 1005"/>
                <a:gd name="T26" fmla="*/ 721 w 1006"/>
                <a:gd name="T27" fmla="*/ 956 h 1005"/>
                <a:gd name="T28" fmla="*/ 784 w 1006"/>
                <a:gd name="T29" fmla="*/ 920 h 1005"/>
                <a:gd name="T30" fmla="*/ 841 w 1006"/>
                <a:gd name="T31" fmla="*/ 875 h 1005"/>
                <a:gd name="T32" fmla="*/ 891 w 1006"/>
                <a:gd name="T33" fmla="*/ 822 h 1005"/>
                <a:gd name="T34" fmla="*/ 933 w 1006"/>
                <a:gd name="T35" fmla="*/ 763 h 1005"/>
                <a:gd name="T36" fmla="*/ 966 w 1006"/>
                <a:gd name="T37" fmla="*/ 699 h 1005"/>
                <a:gd name="T38" fmla="*/ 990 w 1006"/>
                <a:gd name="T39" fmla="*/ 628 h 1005"/>
                <a:gd name="T40" fmla="*/ 1003 w 1006"/>
                <a:gd name="T41" fmla="*/ 554 h 1005"/>
                <a:gd name="T42" fmla="*/ 1005 w 1006"/>
                <a:gd name="T43" fmla="*/ 476 h 1005"/>
                <a:gd name="T44" fmla="*/ 996 w 1006"/>
                <a:gd name="T45" fmla="*/ 401 h 1005"/>
                <a:gd name="T46" fmla="*/ 976 w 1006"/>
                <a:gd name="T47" fmla="*/ 329 h 1005"/>
                <a:gd name="T48" fmla="*/ 945 w 1006"/>
                <a:gd name="T49" fmla="*/ 262 h 1005"/>
                <a:gd name="T50" fmla="*/ 906 w 1006"/>
                <a:gd name="T51" fmla="*/ 201 h 1005"/>
                <a:gd name="T52" fmla="*/ 859 w 1006"/>
                <a:gd name="T53" fmla="*/ 146 h 1005"/>
                <a:gd name="T54" fmla="*/ 804 w 1006"/>
                <a:gd name="T55" fmla="*/ 99 h 1005"/>
                <a:gd name="T56" fmla="*/ 742 w 1006"/>
                <a:gd name="T57" fmla="*/ 60 h 1005"/>
                <a:gd name="T58" fmla="*/ 676 w 1006"/>
                <a:gd name="T59" fmla="*/ 30 h 1005"/>
                <a:gd name="T60" fmla="*/ 604 w 1006"/>
                <a:gd name="T61" fmla="*/ 10 h 1005"/>
                <a:gd name="T62" fmla="*/ 529 w 1006"/>
                <a:gd name="T63" fmla="*/ 0 h 1005"/>
                <a:gd name="T64" fmla="*/ 452 w 1006"/>
                <a:gd name="T65" fmla="*/ 2 h 1005"/>
                <a:gd name="T66" fmla="*/ 377 w 1006"/>
                <a:gd name="T67" fmla="*/ 15 h 1005"/>
                <a:gd name="T68" fmla="*/ 307 w 1006"/>
                <a:gd name="T69" fmla="*/ 39 h 1005"/>
                <a:gd name="T70" fmla="*/ 242 w 1006"/>
                <a:gd name="T71" fmla="*/ 72 h 1005"/>
                <a:gd name="T72" fmla="*/ 183 w 1006"/>
                <a:gd name="T73" fmla="*/ 114 h 1005"/>
                <a:gd name="T74" fmla="*/ 131 w 1006"/>
                <a:gd name="T75" fmla="*/ 163 h 1005"/>
                <a:gd name="T76" fmla="*/ 85 w 1006"/>
                <a:gd name="T77" fmla="*/ 221 h 1005"/>
                <a:gd name="T78" fmla="*/ 49 w 1006"/>
                <a:gd name="T79" fmla="*/ 284 h 1005"/>
                <a:gd name="T80" fmla="*/ 22 w 1006"/>
                <a:gd name="T81" fmla="*/ 353 h 1005"/>
                <a:gd name="T82" fmla="*/ 6 w 1006"/>
                <a:gd name="T83" fmla="*/ 426 h 1005"/>
                <a:gd name="T84" fmla="*/ 0 w 1006"/>
                <a:gd name="T85" fmla="*/ 503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5">
                  <a:moveTo>
                    <a:pt x="0" y="503"/>
                  </a:move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2" y="652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2"/>
                  </a:lnTo>
                  <a:lnTo>
                    <a:pt x="72" y="763"/>
                  </a:lnTo>
                  <a:lnTo>
                    <a:pt x="85" y="783"/>
                  </a:lnTo>
                  <a:lnTo>
                    <a:pt x="100" y="803"/>
                  </a:lnTo>
                  <a:lnTo>
                    <a:pt x="115" y="822"/>
                  </a:lnTo>
                  <a:lnTo>
                    <a:pt x="131" y="840"/>
                  </a:lnTo>
                  <a:lnTo>
                    <a:pt x="147" y="858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20"/>
                  </a:lnTo>
                  <a:lnTo>
                    <a:pt x="242" y="932"/>
                  </a:lnTo>
                  <a:lnTo>
                    <a:pt x="263" y="944"/>
                  </a:lnTo>
                  <a:lnTo>
                    <a:pt x="285" y="956"/>
                  </a:lnTo>
                  <a:lnTo>
                    <a:pt x="307" y="966"/>
                  </a:lnTo>
                  <a:lnTo>
                    <a:pt x="330" y="975"/>
                  </a:lnTo>
                  <a:lnTo>
                    <a:pt x="353" y="982"/>
                  </a:lnTo>
                  <a:lnTo>
                    <a:pt x="377" y="989"/>
                  </a:lnTo>
                  <a:lnTo>
                    <a:pt x="401" y="995"/>
                  </a:lnTo>
                  <a:lnTo>
                    <a:pt x="426" y="999"/>
                  </a:lnTo>
                  <a:lnTo>
                    <a:pt x="452" y="1002"/>
                  </a:lnTo>
                  <a:lnTo>
                    <a:pt x="477" y="1004"/>
                  </a:lnTo>
                  <a:lnTo>
                    <a:pt x="503" y="1005"/>
                  </a:lnTo>
                  <a:lnTo>
                    <a:pt x="529" y="1004"/>
                  </a:lnTo>
                  <a:lnTo>
                    <a:pt x="554" y="1002"/>
                  </a:lnTo>
                  <a:lnTo>
                    <a:pt x="579" y="999"/>
                  </a:lnTo>
                  <a:lnTo>
                    <a:pt x="604" y="995"/>
                  </a:lnTo>
                  <a:lnTo>
                    <a:pt x="629" y="989"/>
                  </a:lnTo>
                  <a:lnTo>
                    <a:pt x="653" y="982"/>
                  </a:lnTo>
                  <a:lnTo>
                    <a:pt x="676" y="975"/>
                  </a:lnTo>
                  <a:lnTo>
                    <a:pt x="699" y="966"/>
                  </a:lnTo>
                  <a:lnTo>
                    <a:pt x="721" y="956"/>
                  </a:lnTo>
                  <a:lnTo>
                    <a:pt x="742" y="944"/>
                  </a:lnTo>
                  <a:lnTo>
                    <a:pt x="763" y="932"/>
                  </a:lnTo>
                  <a:lnTo>
                    <a:pt x="784" y="920"/>
                  </a:lnTo>
                  <a:lnTo>
                    <a:pt x="804" y="906"/>
                  </a:lnTo>
                  <a:lnTo>
                    <a:pt x="823" y="891"/>
                  </a:lnTo>
                  <a:lnTo>
                    <a:pt x="841" y="875"/>
                  </a:lnTo>
                  <a:lnTo>
                    <a:pt x="859" y="858"/>
                  </a:lnTo>
                  <a:lnTo>
                    <a:pt x="875" y="840"/>
                  </a:lnTo>
                  <a:lnTo>
                    <a:pt x="891" y="822"/>
                  </a:lnTo>
                  <a:lnTo>
                    <a:pt x="906" y="803"/>
                  </a:lnTo>
                  <a:lnTo>
                    <a:pt x="920" y="783"/>
                  </a:lnTo>
                  <a:lnTo>
                    <a:pt x="933" y="763"/>
                  </a:lnTo>
                  <a:lnTo>
                    <a:pt x="945" y="742"/>
                  </a:lnTo>
                  <a:lnTo>
                    <a:pt x="956" y="721"/>
                  </a:lnTo>
                  <a:lnTo>
                    <a:pt x="966" y="699"/>
                  </a:lnTo>
                  <a:lnTo>
                    <a:pt x="976" y="676"/>
                  </a:lnTo>
                  <a:lnTo>
                    <a:pt x="984" y="652"/>
                  </a:lnTo>
                  <a:lnTo>
                    <a:pt x="990" y="628"/>
                  </a:lnTo>
                  <a:lnTo>
                    <a:pt x="996" y="604"/>
                  </a:lnTo>
                  <a:lnTo>
                    <a:pt x="1000" y="579"/>
                  </a:lnTo>
                  <a:lnTo>
                    <a:pt x="1003" y="554"/>
                  </a:lnTo>
                  <a:lnTo>
                    <a:pt x="1005" y="529"/>
                  </a:lnTo>
                  <a:lnTo>
                    <a:pt x="1006" y="503"/>
                  </a:lnTo>
                  <a:lnTo>
                    <a:pt x="1005" y="476"/>
                  </a:lnTo>
                  <a:lnTo>
                    <a:pt x="1003" y="451"/>
                  </a:lnTo>
                  <a:lnTo>
                    <a:pt x="1000" y="426"/>
                  </a:lnTo>
                  <a:lnTo>
                    <a:pt x="996" y="401"/>
                  </a:lnTo>
                  <a:lnTo>
                    <a:pt x="990" y="377"/>
                  </a:lnTo>
                  <a:lnTo>
                    <a:pt x="984" y="353"/>
                  </a:lnTo>
                  <a:lnTo>
                    <a:pt x="976" y="329"/>
                  </a:lnTo>
                  <a:lnTo>
                    <a:pt x="966" y="306"/>
                  </a:lnTo>
                  <a:lnTo>
                    <a:pt x="956" y="284"/>
                  </a:lnTo>
                  <a:lnTo>
                    <a:pt x="945" y="262"/>
                  </a:lnTo>
                  <a:lnTo>
                    <a:pt x="933" y="241"/>
                  </a:lnTo>
                  <a:lnTo>
                    <a:pt x="920" y="221"/>
                  </a:lnTo>
                  <a:lnTo>
                    <a:pt x="906" y="201"/>
                  </a:lnTo>
                  <a:lnTo>
                    <a:pt x="891" y="183"/>
                  </a:lnTo>
                  <a:lnTo>
                    <a:pt x="875" y="163"/>
                  </a:lnTo>
                  <a:lnTo>
                    <a:pt x="859" y="146"/>
                  </a:lnTo>
                  <a:lnTo>
                    <a:pt x="841" y="130"/>
                  </a:lnTo>
                  <a:lnTo>
                    <a:pt x="823" y="114"/>
                  </a:lnTo>
                  <a:lnTo>
                    <a:pt x="804" y="99"/>
                  </a:lnTo>
                  <a:lnTo>
                    <a:pt x="784" y="85"/>
                  </a:lnTo>
                  <a:lnTo>
                    <a:pt x="763" y="72"/>
                  </a:lnTo>
                  <a:lnTo>
                    <a:pt x="742" y="60"/>
                  </a:lnTo>
                  <a:lnTo>
                    <a:pt x="721" y="49"/>
                  </a:lnTo>
                  <a:lnTo>
                    <a:pt x="699" y="39"/>
                  </a:lnTo>
                  <a:lnTo>
                    <a:pt x="676" y="30"/>
                  </a:lnTo>
                  <a:lnTo>
                    <a:pt x="653" y="22"/>
                  </a:lnTo>
                  <a:lnTo>
                    <a:pt x="629" y="15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2"/>
                  </a:lnTo>
                  <a:lnTo>
                    <a:pt x="529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5"/>
                  </a:lnTo>
                  <a:lnTo>
                    <a:pt x="353" y="22"/>
                  </a:lnTo>
                  <a:lnTo>
                    <a:pt x="330" y="30"/>
                  </a:lnTo>
                  <a:lnTo>
                    <a:pt x="307" y="39"/>
                  </a:lnTo>
                  <a:lnTo>
                    <a:pt x="285" y="49"/>
                  </a:lnTo>
                  <a:lnTo>
                    <a:pt x="263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7" y="146"/>
                  </a:lnTo>
                  <a:lnTo>
                    <a:pt x="131" y="163"/>
                  </a:lnTo>
                  <a:lnTo>
                    <a:pt x="115" y="183"/>
                  </a:lnTo>
                  <a:lnTo>
                    <a:pt x="100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6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171">
              <a:extLst>
                <a:ext uri="{FF2B5EF4-FFF2-40B4-BE49-F238E27FC236}">
                  <a16:creationId xmlns:a16="http://schemas.microsoft.com/office/drawing/2014/main" id="{3561317A-D44A-4F8A-ACA0-4E0873A1B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3463925"/>
              <a:ext cx="42862" cy="42863"/>
            </a:xfrm>
            <a:custGeom>
              <a:avLst/>
              <a:gdLst>
                <a:gd name="T0" fmla="*/ 113 w 1006"/>
                <a:gd name="T1" fmla="*/ 186 h 1006"/>
                <a:gd name="T2" fmla="*/ 70 w 1006"/>
                <a:gd name="T3" fmla="*/ 248 h 1006"/>
                <a:gd name="T4" fmla="*/ 37 w 1006"/>
                <a:gd name="T5" fmla="*/ 314 h 1006"/>
                <a:gd name="T6" fmla="*/ 14 w 1006"/>
                <a:gd name="T7" fmla="*/ 383 h 1006"/>
                <a:gd name="T8" fmla="*/ 2 w 1006"/>
                <a:gd name="T9" fmla="*/ 455 h 1006"/>
                <a:gd name="T10" fmla="*/ 1 w 1006"/>
                <a:gd name="T11" fmla="*/ 527 h 1006"/>
                <a:gd name="T12" fmla="*/ 9 w 1006"/>
                <a:gd name="T13" fmla="*/ 600 h 1006"/>
                <a:gd name="T14" fmla="*/ 28 w 1006"/>
                <a:gd name="T15" fmla="*/ 669 h 1006"/>
                <a:gd name="T16" fmla="*/ 58 w 1006"/>
                <a:gd name="T17" fmla="*/ 737 h 1006"/>
                <a:gd name="T18" fmla="*/ 97 w 1006"/>
                <a:gd name="T19" fmla="*/ 801 h 1006"/>
                <a:gd name="T20" fmla="*/ 148 w 1006"/>
                <a:gd name="T21" fmla="*/ 859 h 1006"/>
                <a:gd name="T22" fmla="*/ 206 w 1006"/>
                <a:gd name="T23" fmla="*/ 908 h 1006"/>
                <a:gd name="T24" fmla="*/ 269 w 1006"/>
                <a:gd name="T25" fmla="*/ 949 h 1006"/>
                <a:gd name="T26" fmla="*/ 337 w 1006"/>
                <a:gd name="T27" fmla="*/ 978 h 1006"/>
                <a:gd name="T28" fmla="*/ 407 w 1006"/>
                <a:gd name="T29" fmla="*/ 997 h 1006"/>
                <a:gd name="T30" fmla="*/ 479 w 1006"/>
                <a:gd name="T31" fmla="*/ 1006 h 1006"/>
                <a:gd name="T32" fmla="*/ 551 w 1006"/>
                <a:gd name="T33" fmla="*/ 1004 h 1006"/>
                <a:gd name="T34" fmla="*/ 622 w 1006"/>
                <a:gd name="T35" fmla="*/ 992 h 1006"/>
                <a:gd name="T36" fmla="*/ 693 w 1006"/>
                <a:gd name="T37" fmla="*/ 970 h 1006"/>
                <a:gd name="T38" fmla="*/ 759 w 1006"/>
                <a:gd name="T39" fmla="*/ 937 h 1006"/>
                <a:gd name="T40" fmla="*/ 820 w 1006"/>
                <a:gd name="T41" fmla="*/ 893 h 1006"/>
                <a:gd name="T42" fmla="*/ 877 w 1006"/>
                <a:gd name="T43" fmla="*/ 840 h 1006"/>
                <a:gd name="T44" fmla="*/ 924 w 1006"/>
                <a:gd name="T45" fmla="*/ 780 h 1006"/>
                <a:gd name="T46" fmla="*/ 960 w 1006"/>
                <a:gd name="T47" fmla="*/ 714 h 1006"/>
                <a:gd name="T48" fmla="*/ 985 w 1006"/>
                <a:gd name="T49" fmla="*/ 646 h 1006"/>
                <a:gd name="T50" fmla="*/ 1001 w 1006"/>
                <a:gd name="T51" fmla="*/ 576 h 1006"/>
                <a:gd name="T52" fmla="*/ 1006 w 1006"/>
                <a:gd name="T53" fmla="*/ 503 h 1006"/>
                <a:gd name="T54" fmla="*/ 1001 w 1006"/>
                <a:gd name="T55" fmla="*/ 431 h 1006"/>
                <a:gd name="T56" fmla="*/ 985 w 1006"/>
                <a:gd name="T57" fmla="*/ 360 h 1006"/>
                <a:gd name="T58" fmla="*/ 960 w 1006"/>
                <a:gd name="T59" fmla="*/ 292 h 1006"/>
                <a:gd name="T60" fmla="*/ 924 w 1006"/>
                <a:gd name="T61" fmla="*/ 226 h 1006"/>
                <a:gd name="T62" fmla="*/ 877 w 1006"/>
                <a:gd name="T63" fmla="*/ 166 h 1006"/>
                <a:gd name="T64" fmla="*/ 820 w 1006"/>
                <a:gd name="T65" fmla="*/ 113 h 1006"/>
                <a:gd name="T66" fmla="*/ 759 w 1006"/>
                <a:gd name="T67" fmla="*/ 70 h 1006"/>
                <a:gd name="T68" fmla="*/ 693 w 1006"/>
                <a:gd name="T69" fmla="*/ 37 h 1006"/>
                <a:gd name="T70" fmla="*/ 622 w 1006"/>
                <a:gd name="T71" fmla="*/ 14 h 1006"/>
                <a:gd name="T72" fmla="*/ 551 w 1006"/>
                <a:gd name="T73" fmla="*/ 2 h 1006"/>
                <a:gd name="T74" fmla="*/ 479 w 1006"/>
                <a:gd name="T75" fmla="*/ 1 h 1006"/>
                <a:gd name="T76" fmla="*/ 407 w 1006"/>
                <a:gd name="T77" fmla="*/ 9 h 1006"/>
                <a:gd name="T78" fmla="*/ 337 w 1006"/>
                <a:gd name="T79" fmla="*/ 28 h 1006"/>
                <a:gd name="T80" fmla="*/ 269 w 1006"/>
                <a:gd name="T81" fmla="*/ 57 h 1006"/>
                <a:gd name="T82" fmla="*/ 206 w 1006"/>
                <a:gd name="T83" fmla="*/ 98 h 1006"/>
                <a:gd name="T84" fmla="*/ 148 w 1006"/>
                <a:gd name="T85" fmla="*/ 148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148" y="148"/>
                  </a:moveTo>
                  <a:lnTo>
                    <a:pt x="130" y="166"/>
                  </a:lnTo>
                  <a:lnTo>
                    <a:pt x="113" y="186"/>
                  </a:lnTo>
                  <a:lnTo>
                    <a:pt x="97" y="206"/>
                  </a:lnTo>
                  <a:lnTo>
                    <a:pt x="83" y="226"/>
                  </a:lnTo>
                  <a:lnTo>
                    <a:pt x="70" y="248"/>
                  </a:lnTo>
                  <a:lnTo>
                    <a:pt x="58" y="270"/>
                  </a:lnTo>
                  <a:lnTo>
                    <a:pt x="47" y="292"/>
                  </a:lnTo>
                  <a:lnTo>
                    <a:pt x="37" y="314"/>
                  </a:lnTo>
                  <a:lnTo>
                    <a:pt x="28" y="337"/>
                  </a:lnTo>
                  <a:lnTo>
                    <a:pt x="21" y="360"/>
                  </a:lnTo>
                  <a:lnTo>
                    <a:pt x="14" y="383"/>
                  </a:lnTo>
                  <a:lnTo>
                    <a:pt x="9" y="408"/>
                  </a:lnTo>
                  <a:lnTo>
                    <a:pt x="5" y="431"/>
                  </a:lnTo>
                  <a:lnTo>
                    <a:pt x="2" y="455"/>
                  </a:lnTo>
                  <a:lnTo>
                    <a:pt x="1" y="479"/>
                  </a:lnTo>
                  <a:lnTo>
                    <a:pt x="0" y="503"/>
                  </a:lnTo>
                  <a:lnTo>
                    <a:pt x="1" y="527"/>
                  </a:lnTo>
                  <a:lnTo>
                    <a:pt x="2" y="551"/>
                  </a:lnTo>
                  <a:lnTo>
                    <a:pt x="5" y="576"/>
                  </a:lnTo>
                  <a:lnTo>
                    <a:pt x="9" y="600"/>
                  </a:lnTo>
                  <a:lnTo>
                    <a:pt x="14" y="623"/>
                  </a:lnTo>
                  <a:lnTo>
                    <a:pt x="21" y="646"/>
                  </a:lnTo>
                  <a:lnTo>
                    <a:pt x="28" y="669"/>
                  </a:lnTo>
                  <a:lnTo>
                    <a:pt x="37" y="692"/>
                  </a:lnTo>
                  <a:lnTo>
                    <a:pt x="47" y="714"/>
                  </a:lnTo>
                  <a:lnTo>
                    <a:pt x="58" y="737"/>
                  </a:lnTo>
                  <a:lnTo>
                    <a:pt x="70" y="759"/>
                  </a:lnTo>
                  <a:lnTo>
                    <a:pt x="83" y="780"/>
                  </a:lnTo>
                  <a:lnTo>
                    <a:pt x="97" y="801"/>
                  </a:lnTo>
                  <a:lnTo>
                    <a:pt x="113" y="821"/>
                  </a:lnTo>
                  <a:lnTo>
                    <a:pt x="130" y="840"/>
                  </a:lnTo>
                  <a:lnTo>
                    <a:pt x="148" y="859"/>
                  </a:lnTo>
                  <a:lnTo>
                    <a:pt x="167" y="876"/>
                  </a:lnTo>
                  <a:lnTo>
                    <a:pt x="186" y="893"/>
                  </a:lnTo>
                  <a:lnTo>
                    <a:pt x="206" y="908"/>
                  </a:lnTo>
                  <a:lnTo>
                    <a:pt x="227" y="924"/>
                  </a:lnTo>
                  <a:lnTo>
                    <a:pt x="248" y="937"/>
                  </a:lnTo>
                  <a:lnTo>
                    <a:pt x="269" y="949"/>
                  </a:lnTo>
                  <a:lnTo>
                    <a:pt x="291" y="960"/>
                  </a:lnTo>
                  <a:lnTo>
                    <a:pt x="314" y="970"/>
                  </a:lnTo>
                  <a:lnTo>
                    <a:pt x="337" y="978"/>
                  </a:lnTo>
                  <a:lnTo>
                    <a:pt x="360" y="986"/>
                  </a:lnTo>
                  <a:lnTo>
                    <a:pt x="384" y="992"/>
                  </a:lnTo>
                  <a:lnTo>
                    <a:pt x="407" y="997"/>
                  </a:lnTo>
                  <a:lnTo>
                    <a:pt x="431" y="1001"/>
                  </a:lnTo>
                  <a:lnTo>
                    <a:pt x="455" y="1004"/>
                  </a:lnTo>
                  <a:lnTo>
                    <a:pt x="479" y="1006"/>
                  </a:lnTo>
                  <a:lnTo>
                    <a:pt x="503" y="1006"/>
                  </a:lnTo>
                  <a:lnTo>
                    <a:pt x="527" y="1006"/>
                  </a:lnTo>
                  <a:lnTo>
                    <a:pt x="551" y="1004"/>
                  </a:lnTo>
                  <a:lnTo>
                    <a:pt x="575" y="1001"/>
                  </a:lnTo>
                  <a:lnTo>
                    <a:pt x="599" y="997"/>
                  </a:lnTo>
                  <a:lnTo>
                    <a:pt x="622" y="992"/>
                  </a:lnTo>
                  <a:lnTo>
                    <a:pt x="646" y="986"/>
                  </a:lnTo>
                  <a:lnTo>
                    <a:pt x="669" y="978"/>
                  </a:lnTo>
                  <a:lnTo>
                    <a:pt x="693" y="970"/>
                  </a:lnTo>
                  <a:lnTo>
                    <a:pt x="715" y="960"/>
                  </a:lnTo>
                  <a:lnTo>
                    <a:pt x="737" y="949"/>
                  </a:lnTo>
                  <a:lnTo>
                    <a:pt x="759" y="937"/>
                  </a:lnTo>
                  <a:lnTo>
                    <a:pt x="780" y="924"/>
                  </a:lnTo>
                  <a:lnTo>
                    <a:pt x="800" y="908"/>
                  </a:lnTo>
                  <a:lnTo>
                    <a:pt x="820" y="893"/>
                  </a:lnTo>
                  <a:lnTo>
                    <a:pt x="840" y="876"/>
                  </a:lnTo>
                  <a:lnTo>
                    <a:pt x="859" y="859"/>
                  </a:lnTo>
                  <a:lnTo>
                    <a:pt x="877" y="840"/>
                  </a:lnTo>
                  <a:lnTo>
                    <a:pt x="894" y="821"/>
                  </a:lnTo>
                  <a:lnTo>
                    <a:pt x="909" y="801"/>
                  </a:lnTo>
                  <a:lnTo>
                    <a:pt x="924" y="780"/>
                  </a:lnTo>
                  <a:lnTo>
                    <a:pt x="937" y="759"/>
                  </a:lnTo>
                  <a:lnTo>
                    <a:pt x="949" y="737"/>
                  </a:lnTo>
                  <a:lnTo>
                    <a:pt x="960" y="714"/>
                  </a:lnTo>
                  <a:lnTo>
                    <a:pt x="969" y="692"/>
                  </a:lnTo>
                  <a:lnTo>
                    <a:pt x="978" y="669"/>
                  </a:lnTo>
                  <a:lnTo>
                    <a:pt x="985" y="646"/>
                  </a:lnTo>
                  <a:lnTo>
                    <a:pt x="992" y="623"/>
                  </a:lnTo>
                  <a:lnTo>
                    <a:pt x="997" y="600"/>
                  </a:lnTo>
                  <a:lnTo>
                    <a:pt x="1001" y="576"/>
                  </a:lnTo>
                  <a:lnTo>
                    <a:pt x="1004" y="551"/>
                  </a:lnTo>
                  <a:lnTo>
                    <a:pt x="1005" y="527"/>
                  </a:lnTo>
                  <a:lnTo>
                    <a:pt x="1006" y="503"/>
                  </a:lnTo>
                  <a:lnTo>
                    <a:pt x="1005" y="479"/>
                  </a:lnTo>
                  <a:lnTo>
                    <a:pt x="1004" y="455"/>
                  </a:lnTo>
                  <a:lnTo>
                    <a:pt x="1001" y="431"/>
                  </a:lnTo>
                  <a:lnTo>
                    <a:pt x="997" y="408"/>
                  </a:lnTo>
                  <a:lnTo>
                    <a:pt x="992" y="383"/>
                  </a:lnTo>
                  <a:lnTo>
                    <a:pt x="985" y="360"/>
                  </a:lnTo>
                  <a:lnTo>
                    <a:pt x="978" y="337"/>
                  </a:lnTo>
                  <a:lnTo>
                    <a:pt x="969" y="314"/>
                  </a:lnTo>
                  <a:lnTo>
                    <a:pt x="960" y="292"/>
                  </a:lnTo>
                  <a:lnTo>
                    <a:pt x="949" y="270"/>
                  </a:lnTo>
                  <a:lnTo>
                    <a:pt x="937" y="248"/>
                  </a:lnTo>
                  <a:lnTo>
                    <a:pt x="924" y="226"/>
                  </a:lnTo>
                  <a:lnTo>
                    <a:pt x="909" y="206"/>
                  </a:lnTo>
                  <a:lnTo>
                    <a:pt x="894" y="186"/>
                  </a:lnTo>
                  <a:lnTo>
                    <a:pt x="877" y="166"/>
                  </a:lnTo>
                  <a:lnTo>
                    <a:pt x="859" y="148"/>
                  </a:lnTo>
                  <a:lnTo>
                    <a:pt x="840" y="130"/>
                  </a:lnTo>
                  <a:lnTo>
                    <a:pt x="820" y="113"/>
                  </a:lnTo>
                  <a:lnTo>
                    <a:pt x="800" y="98"/>
                  </a:lnTo>
                  <a:lnTo>
                    <a:pt x="780" y="84"/>
                  </a:lnTo>
                  <a:lnTo>
                    <a:pt x="759" y="70"/>
                  </a:lnTo>
                  <a:lnTo>
                    <a:pt x="737" y="57"/>
                  </a:lnTo>
                  <a:lnTo>
                    <a:pt x="715" y="46"/>
                  </a:lnTo>
                  <a:lnTo>
                    <a:pt x="693" y="37"/>
                  </a:lnTo>
                  <a:lnTo>
                    <a:pt x="669" y="28"/>
                  </a:lnTo>
                  <a:lnTo>
                    <a:pt x="646" y="21"/>
                  </a:lnTo>
                  <a:lnTo>
                    <a:pt x="622" y="14"/>
                  </a:lnTo>
                  <a:lnTo>
                    <a:pt x="599" y="9"/>
                  </a:lnTo>
                  <a:lnTo>
                    <a:pt x="575" y="5"/>
                  </a:lnTo>
                  <a:lnTo>
                    <a:pt x="551" y="2"/>
                  </a:lnTo>
                  <a:lnTo>
                    <a:pt x="527" y="1"/>
                  </a:lnTo>
                  <a:lnTo>
                    <a:pt x="503" y="0"/>
                  </a:lnTo>
                  <a:lnTo>
                    <a:pt x="479" y="1"/>
                  </a:lnTo>
                  <a:lnTo>
                    <a:pt x="455" y="2"/>
                  </a:lnTo>
                  <a:lnTo>
                    <a:pt x="431" y="5"/>
                  </a:lnTo>
                  <a:lnTo>
                    <a:pt x="407" y="9"/>
                  </a:lnTo>
                  <a:lnTo>
                    <a:pt x="384" y="14"/>
                  </a:lnTo>
                  <a:lnTo>
                    <a:pt x="360" y="21"/>
                  </a:lnTo>
                  <a:lnTo>
                    <a:pt x="337" y="28"/>
                  </a:lnTo>
                  <a:lnTo>
                    <a:pt x="314" y="37"/>
                  </a:lnTo>
                  <a:lnTo>
                    <a:pt x="291" y="46"/>
                  </a:lnTo>
                  <a:lnTo>
                    <a:pt x="269" y="57"/>
                  </a:lnTo>
                  <a:lnTo>
                    <a:pt x="248" y="70"/>
                  </a:lnTo>
                  <a:lnTo>
                    <a:pt x="227" y="84"/>
                  </a:lnTo>
                  <a:lnTo>
                    <a:pt x="206" y="98"/>
                  </a:lnTo>
                  <a:lnTo>
                    <a:pt x="186" y="113"/>
                  </a:lnTo>
                  <a:lnTo>
                    <a:pt x="167" y="130"/>
                  </a:lnTo>
                  <a:lnTo>
                    <a:pt x="14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172">
              <a:extLst>
                <a:ext uri="{FF2B5EF4-FFF2-40B4-BE49-F238E27FC236}">
                  <a16:creationId xmlns:a16="http://schemas.microsoft.com/office/drawing/2014/main" id="{284EB05E-8DA6-4E39-861D-F15C060B7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3279775"/>
              <a:ext cx="42862" cy="42863"/>
            </a:xfrm>
            <a:custGeom>
              <a:avLst/>
              <a:gdLst>
                <a:gd name="T0" fmla="*/ 113 w 1006"/>
                <a:gd name="T1" fmla="*/ 186 h 1007"/>
                <a:gd name="T2" fmla="*/ 70 w 1006"/>
                <a:gd name="T3" fmla="*/ 248 h 1007"/>
                <a:gd name="T4" fmla="*/ 37 w 1006"/>
                <a:gd name="T5" fmla="*/ 315 h 1007"/>
                <a:gd name="T6" fmla="*/ 14 w 1006"/>
                <a:gd name="T7" fmla="*/ 384 h 1007"/>
                <a:gd name="T8" fmla="*/ 2 w 1006"/>
                <a:gd name="T9" fmla="*/ 456 h 1007"/>
                <a:gd name="T10" fmla="*/ 0 w 1006"/>
                <a:gd name="T11" fmla="*/ 527 h 1007"/>
                <a:gd name="T12" fmla="*/ 9 w 1006"/>
                <a:gd name="T13" fmla="*/ 599 h 1007"/>
                <a:gd name="T14" fmla="*/ 28 w 1006"/>
                <a:gd name="T15" fmla="*/ 670 h 1007"/>
                <a:gd name="T16" fmla="*/ 57 w 1006"/>
                <a:gd name="T17" fmla="*/ 737 h 1007"/>
                <a:gd name="T18" fmla="*/ 97 w 1006"/>
                <a:gd name="T19" fmla="*/ 801 h 1007"/>
                <a:gd name="T20" fmla="*/ 146 w 1006"/>
                <a:gd name="T21" fmla="*/ 859 h 1007"/>
                <a:gd name="T22" fmla="*/ 206 w 1006"/>
                <a:gd name="T23" fmla="*/ 909 h 1007"/>
                <a:gd name="T24" fmla="*/ 269 w 1006"/>
                <a:gd name="T25" fmla="*/ 950 h 1007"/>
                <a:gd name="T26" fmla="*/ 337 w 1006"/>
                <a:gd name="T27" fmla="*/ 979 h 1007"/>
                <a:gd name="T28" fmla="*/ 407 w 1006"/>
                <a:gd name="T29" fmla="*/ 998 h 1007"/>
                <a:gd name="T30" fmla="*/ 478 w 1006"/>
                <a:gd name="T31" fmla="*/ 1006 h 1007"/>
                <a:gd name="T32" fmla="*/ 551 w 1006"/>
                <a:gd name="T33" fmla="*/ 1004 h 1007"/>
                <a:gd name="T34" fmla="*/ 622 w 1006"/>
                <a:gd name="T35" fmla="*/ 992 h 1007"/>
                <a:gd name="T36" fmla="*/ 693 w 1006"/>
                <a:gd name="T37" fmla="*/ 970 h 1007"/>
                <a:gd name="T38" fmla="*/ 759 w 1006"/>
                <a:gd name="T39" fmla="*/ 936 h 1007"/>
                <a:gd name="T40" fmla="*/ 820 w 1006"/>
                <a:gd name="T41" fmla="*/ 893 h 1007"/>
                <a:gd name="T42" fmla="*/ 877 w 1006"/>
                <a:gd name="T43" fmla="*/ 840 h 1007"/>
                <a:gd name="T44" fmla="*/ 924 w 1006"/>
                <a:gd name="T45" fmla="*/ 780 h 1007"/>
                <a:gd name="T46" fmla="*/ 960 w 1006"/>
                <a:gd name="T47" fmla="*/ 715 h 1007"/>
                <a:gd name="T48" fmla="*/ 985 w 1006"/>
                <a:gd name="T49" fmla="*/ 647 h 1007"/>
                <a:gd name="T50" fmla="*/ 1001 w 1006"/>
                <a:gd name="T51" fmla="*/ 575 h 1007"/>
                <a:gd name="T52" fmla="*/ 1006 w 1006"/>
                <a:gd name="T53" fmla="*/ 503 h 1007"/>
                <a:gd name="T54" fmla="*/ 1001 w 1006"/>
                <a:gd name="T55" fmla="*/ 431 h 1007"/>
                <a:gd name="T56" fmla="*/ 985 w 1006"/>
                <a:gd name="T57" fmla="*/ 360 h 1007"/>
                <a:gd name="T58" fmla="*/ 960 w 1006"/>
                <a:gd name="T59" fmla="*/ 292 h 1007"/>
                <a:gd name="T60" fmla="*/ 924 w 1006"/>
                <a:gd name="T61" fmla="*/ 227 h 1007"/>
                <a:gd name="T62" fmla="*/ 877 w 1006"/>
                <a:gd name="T63" fmla="*/ 167 h 1007"/>
                <a:gd name="T64" fmla="*/ 820 w 1006"/>
                <a:gd name="T65" fmla="*/ 114 h 1007"/>
                <a:gd name="T66" fmla="*/ 759 w 1006"/>
                <a:gd name="T67" fmla="*/ 70 h 1007"/>
                <a:gd name="T68" fmla="*/ 693 w 1006"/>
                <a:gd name="T69" fmla="*/ 37 h 1007"/>
                <a:gd name="T70" fmla="*/ 622 w 1006"/>
                <a:gd name="T71" fmla="*/ 15 h 1007"/>
                <a:gd name="T72" fmla="*/ 551 w 1006"/>
                <a:gd name="T73" fmla="*/ 2 h 1007"/>
                <a:gd name="T74" fmla="*/ 479 w 1006"/>
                <a:gd name="T75" fmla="*/ 1 h 1007"/>
                <a:gd name="T76" fmla="*/ 407 w 1006"/>
                <a:gd name="T77" fmla="*/ 9 h 1007"/>
                <a:gd name="T78" fmla="*/ 337 w 1006"/>
                <a:gd name="T79" fmla="*/ 28 h 1007"/>
                <a:gd name="T80" fmla="*/ 269 w 1006"/>
                <a:gd name="T81" fmla="*/ 58 h 1007"/>
                <a:gd name="T82" fmla="*/ 206 w 1006"/>
                <a:gd name="T83" fmla="*/ 98 h 1007"/>
                <a:gd name="T84" fmla="*/ 148 w 1006"/>
                <a:gd name="T85" fmla="*/ 148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7">
                  <a:moveTo>
                    <a:pt x="148" y="148"/>
                  </a:moveTo>
                  <a:lnTo>
                    <a:pt x="130" y="167"/>
                  </a:lnTo>
                  <a:lnTo>
                    <a:pt x="113" y="186"/>
                  </a:lnTo>
                  <a:lnTo>
                    <a:pt x="97" y="206"/>
                  </a:lnTo>
                  <a:lnTo>
                    <a:pt x="83" y="227"/>
                  </a:lnTo>
                  <a:lnTo>
                    <a:pt x="70" y="248"/>
                  </a:lnTo>
                  <a:lnTo>
                    <a:pt x="58" y="270"/>
                  </a:lnTo>
                  <a:lnTo>
                    <a:pt x="47" y="292"/>
                  </a:lnTo>
                  <a:lnTo>
                    <a:pt x="37" y="315"/>
                  </a:lnTo>
                  <a:lnTo>
                    <a:pt x="28" y="337"/>
                  </a:lnTo>
                  <a:lnTo>
                    <a:pt x="21" y="360"/>
                  </a:lnTo>
                  <a:lnTo>
                    <a:pt x="14" y="384"/>
                  </a:lnTo>
                  <a:lnTo>
                    <a:pt x="9" y="407"/>
                  </a:lnTo>
                  <a:lnTo>
                    <a:pt x="5" y="431"/>
                  </a:lnTo>
                  <a:lnTo>
                    <a:pt x="2" y="456"/>
                  </a:lnTo>
                  <a:lnTo>
                    <a:pt x="1" y="480"/>
                  </a:lnTo>
                  <a:lnTo>
                    <a:pt x="0" y="503"/>
                  </a:lnTo>
                  <a:lnTo>
                    <a:pt x="0" y="527"/>
                  </a:lnTo>
                  <a:lnTo>
                    <a:pt x="2" y="551"/>
                  </a:lnTo>
                  <a:lnTo>
                    <a:pt x="5" y="575"/>
                  </a:lnTo>
                  <a:lnTo>
                    <a:pt x="9" y="599"/>
                  </a:lnTo>
                  <a:lnTo>
                    <a:pt x="14" y="623"/>
                  </a:lnTo>
                  <a:lnTo>
                    <a:pt x="20" y="647"/>
                  </a:lnTo>
                  <a:lnTo>
                    <a:pt x="28" y="670"/>
                  </a:lnTo>
                  <a:lnTo>
                    <a:pt x="36" y="692"/>
                  </a:lnTo>
                  <a:lnTo>
                    <a:pt x="46" y="715"/>
                  </a:lnTo>
                  <a:lnTo>
                    <a:pt x="57" y="737"/>
                  </a:lnTo>
                  <a:lnTo>
                    <a:pt x="69" y="758"/>
                  </a:lnTo>
                  <a:lnTo>
                    <a:pt x="82" y="780"/>
                  </a:lnTo>
                  <a:lnTo>
                    <a:pt x="97" y="801"/>
                  </a:lnTo>
                  <a:lnTo>
                    <a:pt x="112" y="821"/>
                  </a:lnTo>
                  <a:lnTo>
                    <a:pt x="129" y="840"/>
                  </a:lnTo>
                  <a:lnTo>
                    <a:pt x="146" y="859"/>
                  </a:lnTo>
                  <a:lnTo>
                    <a:pt x="166" y="877"/>
                  </a:lnTo>
                  <a:lnTo>
                    <a:pt x="186" y="893"/>
                  </a:lnTo>
                  <a:lnTo>
                    <a:pt x="206" y="909"/>
                  </a:lnTo>
                  <a:lnTo>
                    <a:pt x="226" y="923"/>
                  </a:lnTo>
                  <a:lnTo>
                    <a:pt x="247" y="936"/>
                  </a:lnTo>
                  <a:lnTo>
                    <a:pt x="269" y="950"/>
                  </a:lnTo>
                  <a:lnTo>
                    <a:pt x="291" y="960"/>
                  </a:lnTo>
                  <a:lnTo>
                    <a:pt x="313" y="970"/>
                  </a:lnTo>
                  <a:lnTo>
                    <a:pt x="337" y="979"/>
                  </a:lnTo>
                  <a:lnTo>
                    <a:pt x="360" y="986"/>
                  </a:lnTo>
                  <a:lnTo>
                    <a:pt x="383" y="992"/>
                  </a:lnTo>
                  <a:lnTo>
                    <a:pt x="407" y="998"/>
                  </a:lnTo>
                  <a:lnTo>
                    <a:pt x="431" y="1002"/>
                  </a:lnTo>
                  <a:lnTo>
                    <a:pt x="454" y="1004"/>
                  </a:lnTo>
                  <a:lnTo>
                    <a:pt x="478" y="1006"/>
                  </a:lnTo>
                  <a:lnTo>
                    <a:pt x="502" y="1007"/>
                  </a:lnTo>
                  <a:lnTo>
                    <a:pt x="527" y="1006"/>
                  </a:lnTo>
                  <a:lnTo>
                    <a:pt x="551" y="1004"/>
                  </a:lnTo>
                  <a:lnTo>
                    <a:pt x="575" y="1002"/>
                  </a:lnTo>
                  <a:lnTo>
                    <a:pt x="599" y="998"/>
                  </a:lnTo>
                  <a:lnTo>
                    <a:pt x="622" y="992"/>
                  </a:lnTo>
                  <a:lnTo>
                    <a:pt x="646" y="986"/>
                  </a:lnTo>
                  <a:lnTo>
                    <a:pt x="669" y="979"/>
                  </a:lnTo>
                  <a:lnTo>
                    <a:pt x="693" y="970"/>
                  </a:lnTo>
                  <a:lnTo>
                    <a:pt x="715" y="960"/>
                  </a:lnTo>
                  <a:lnTo>
                    <a:pt x="737" y="950"/>
                  </a:lnTo>
                  <a:lnTo>
                    <a:pt x="759" y="936"/>
                  </a:lnTo>
                  <a:lnTo>
                    <a:pt x="780" y="923"/>
                  </a:lnTo>
                  <a:lnTo>
                    <a:pt x="800" y="909"/>
                  </a:lnTo>
                  <a:lnTo>
                    <a:pt x="820" y="893"/>
                  </a:lnTo>
                  <a:lnTo>
                    <a:pt x="840" y="877"/>
                  </a:lnTo>
                  <a:lnTo>
                    <a:pt x="859" y="859"/>
                  </a:lnTo>
                  <a:lnTo>
                    <a:pt x="877" y="840"/>
                  </a:lnTo>
                  <a:lnTo>
                    <a:pt x="894" y="821"/>
                  </a:lnTo>
                  <a:lnTo>
                    <a:pt x="909" y="801"/>
                  </a:lnTo>
                  <a:lnTo>
                    <a:pt x="924" y="780"/>
                  </a:lnTo>
                  <a:lnTo>
                    <a:pt x="937" y="758"/>
                  </a:lnTo>
                  <a:lnTo>
                    <a:pt x="949" y="737"/>
                  </a:lnTo>
                  <a:lnTo>
                    <a:pt x="960" y="715"/>
                  </a:lnTo>
                  <a:lnTo>
                    <a:pt x="969" y="692"/>
                  </a:lnTo>
                  <a:lnTo>
                    <a:pt x="978" y="670"/>
                  </a:lnTo>
                  <a:lnTo>
                    <a:pt x="985" y="647"/>
                  </a:lnTo>
                  <a:lnTo>
                    <a:pt x="992" y="623"/>
                  </a:lnTo>
                  <a:lnTo>
                    <a:pt x="997" y="599"/>
                  </a:lnTo>
                  <a:lnTo>
                    <a:pt x="1001" y="575"/>
                  </a:lnTo>
                  <a:lnTo>
                    <a:pt x="1004" y="551"/>
                  </a:lnTo>
                  <a:lnTo>
                    <a:pt x="1005" y="527"/>
                  </a:lnTo>
                  <a:lnTo>
                    <a:pt x="1006" y="503"/>
                  </a:lnTo>
                  <a:lnTo>
                    <a:pt x="1005" y="480"/>
                  </a:lnTo>
                  <a:lnTo>
                    <a:pt x="1004" y="456"/>
                  </a:lnTo>
                  <a:lnTo>
                    <a:pt x="1001" y="431"/>
                  </a:lnTo>
                  <a:lnTo>
                    <a:pt x="997" y="407"/>
                  </a:lnTo>
                  <a:lnTo>
                    <a:pt x="992" y="384"/>
                  </a:lnTo>
                  <a:lnTo>
                    <a:pt x="985" y="360"/>
                  </a:lnTo>
                  <a:lnTo>
                    <a:pt x="978" y="337"/>
                  </a:lnTo>
                  <a:lnTo>
                    <a:pt x="969" y="315"/>
                  </a:lnTo>
                  <a:lnTo>
                    <a:pt x="960" y="292"/>
                  </a:lnTo>
                  <a:lnTo>
                    <a:pt x="949" y="270"/>
                  </a:lnTo>
                  <a:lnTo>
                    <a:pt x="937" y="248"/>
                  </a:lnTo>
                  <a:lnTo>
                    <a:pt x="924" y="227"/>
                  </a:lnTo>
                  <a:lnTo>
                    <a:pt x="909" y="206"/>
                  </a:lnTo>
                  <a:lnTo>
                    <a:pt x="894" y="186"/>
                  </a:lnTo>
                  <a:lnTo>
                    <a:pt x="877" y="167"/>
                  </a:lnTo>
                  <a:lnTo>
                    <a:pt x="859" y="148"/>
                  </a:lnTo>
                  <a:lnTo>
                    <a:pt x="840" y="130"/>
                  </a:lnTo>
                  <a:lnTo>
                    <a:pt x="820" y="114"/>
                  </a:lnTo>
                  <a:lnTo>
                    <a:pt x="800" y="98"/>
                  </a:lnTo>
                  <a:lnTo>
                    <a:pt x="780" y="83"/>
                  </a:lnTo>
                  <a:lnTo>
                    <a:pt x="759" y="70"/>
                  </a:lnTo>
                  <a:lnTo>
                    <a:pt x="737" y="58"/>
                  </a:lnTo>
                  <a:lnTo>
                    <a:pt x="715" y="47"/>
                  </a:lnTo>
                  <a:lnTo>
                    <a:pt x="693" y="37"/>
                  </a:lnTo>
                  <a:lnTo>
                    <a:pt x="669" y="28"/>
                  </a:lnTo>
                  <a:lnTo>
                    <a:pt x="646" y="21"/>
                  </a:lnTo>
                  <a:lnTo>
                    <a:pt x="622" y="15"/>
                  </a:lnTo>
                  <a:lnTo>
                    <a:pt x="599" y="9"/>
                  </a:lnTo>
                  <a:lnTo>
                    <a:pt x="575" y="5"/>
                  </a:lnTo>
                  <a:lnTo>
                    <a:pt x="551" y="2"/>
                  </a:lnTo>
                  <a:lnTo>
                    <a:pt x="527" y="1"/>
                  </a:lnTo>
                  <a:lnTo>
                    <a:pt x="503" y="0"/>
                  </a:lnTo>
                  <a:lnTo>
                    <a:pt x="479" y="1"/>
                  </a:lnTo>
                  <a:lnTo>
                    <a:pt x="455" y="2"/>
                  </a:lnTo>
                  <a:lnTo>
                    <a:pt x="431" y="5"/>
                  </a:lnTo>
                  <a:lnTo>
                    <a:pt x="407" y="9"/>
                  </a:lnTo>
                  <a:lnTo>
                    <a:pt x="384" y="15"/>
                  </a:lnTo>
                  <a:lnTo>
                    <a:pt x="360" y="21"/>
                  </a:lnTo>
                  <a:lnTo>
                    <a:pt x="337" y="28"/>
                  </a:lnTo>
                  <a:lnTo>
                    <a:pt x="314" y="37"/>
                  </a:lnTo>
                  <a:lnTo>
                    <a:pt x="291" y="47"/>
                  </a:lnTo>
                  <a:lnTo>
                    <a:pt x="269" y="58"/>
                  </a:lnTo>
                  <a:lnTo>
                    <a:pt x="248" y="70"/>
                  </a:lnTo>
                  <a:lnTo>
                    <a:pt x="227" y="83"/>
                  </a:lnTo>
                  <a:lnTo>
                    <a:pt x="206" y="98"/>
                  </a:lnTo>
                  <a:lnTo>
                    <a:pt x="186" y="114"/>
                  </a:lnTo>
                  <a:lnTo>
                    <a:pt x="167" y="130"/>
                  </a:lnTo>
                  <a:lnTo>
                    <a:pt x="14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173">
              <a:extLst>
                <a:ext uri="{FF2B5EF4-FFF2-40B4-BE49-F238E27FC236}">
                  <a16:creationId xmlns:a16="http://schemas.microsoft.com/office/drawing/2014/main" id="{AEBDB804-558B-4304-B2DF-50A63CD47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3463925"/>
              <a:ext cx="42862" cy="42863"/>
            </a:xfrm>
            <a:custGeom>
              <a:avLst/>
              <a:gdLst>
                <a:gd name="T0" fmla="*/ 113 w 1006"/>
                <a:gd name="T1" fmla="*/ 186 h 1006"/>
                <a:gd name="T2" fmla="*/ 69 w 1006"/>
                <a:gd name="T3" fmla="*/ 248 h 1006"/>
                <a:gd name="T4" fmla="*/ 37 w 1006"/>
                <a:gd name="T5" fmla="*/ 314 h 1006"/>
                <a:gd name="T6" fmla="*/ 14 w 1006"/>
                <a:gd name="T7" fmla="*/ 383 h 1006"/>
                <a:gd name="T8" fmla="*/ 2 w 1006"/>
                <a:gd name="T9" fmla="*/ 455 h 1006"/>
                <a:gd name="T10" fmla="*/ 1 w 1006"/>
                <a:gd name="T11" fmla="*/ 527 h 1006"/>
                <a:gd name="T12" fmla="*/ 9 w 1006"/>
                <a:gd name="T13" fmla="*/ 600 h 1006"/>
                <a:gd name="T14" fmla="*/ 28 w 1006"/>
                <a:gd name="T15" fmla="*/ 669 h 1006"/>
                <a:gd name="T16" fmla="*/ 57 w 1006"/>
                <a:gd name="T17" fmla="*/ 737 h 1006"/>
                <a:gd name="T18" fmla="*/ 97 w 1006"/>
                <a:gd name="T19" fmla="*/ 801 h 1006"/>
                <a:gd name="T20" fmla="*/ 148 w 1006"/>
                <a:gd name="T21" fmla="*/ 859 h 1006"/>
                <a:gd name="T22" fmla="*/ 206 w 1006"/>
                <a:gd name="T23" fmla="*/ 908 h 1006"/>
                <a:gd name="T24" fmla="*/ 269 w 1006"/>
                <a:gd name="T25" fmla="*/ 949 h 1006"/>
                <a:gd name="T26" fmla="*/ 337 w 1006"/>
                <a:gd name="T27" fmla="*/ 978 h 1006"/>
                <a:gd name="T28" fmla="*/ 407 w 1006"/>
                <a:gd name="T29" fmla="*/ 997 h 1006"/>
                <a:gd name="T30" fmla="*/ 479 w 1006"/>
                <a:gd name="T31" fmla="*/ 1006 h 1006"/>
                <a:gd name="T32" fmla="*/ 551 w 1006"/>
                <a:gd name="T33" fmla="*/ 1004 h 1006"/>
                <a:gd name="T34" fmla="*/ 622 w 1006"/>
                <a:gd name="T35" fmla="*/ 992 h 1006"/>
                <a:gd name="T36" fmla="*/ 692 w 1006"/>
                <a:gd name="T37" fmla="*/ 970 h 1006"/>
                <a:gd name="T38" fmla="*/ 758 w 1006"/>
                <a:gd name="T39" fmla="*/ 937 h 1006"/>
                <a:gd name="T40" fmla="*/ 821 w 1006"/>
                <a:gd name="T41" fmla="*/ 893 h 1006"/>
                <a:gd name="T42" fmla="*/ 876 w 1006"/>
                <a:gd name="T43" fmla="*/ 840 h 1006"/>
                <a:gd name="T44" fmla="*/ 923 w 1006"/>
                <a:gd name="T45" fmla="*/ 780 h 1006"/>
                <a:gd name="T46" fmla="*/ 959 w 1006"/>
                <a:gd name="T47" fmla="*/ 714 h 1006"/>
                <a:gd name="T48" fmla="*/ 986 w 1006"/>
                <a:gd name="T49" fmla="*/ 646 h 1006"/>
                <a:gd name="T50" fmla="*/ 1001 w 1006"/>
                <a:gd name="T51" fmla="*/ 576 h 1006"/>
                <a:gd name="T52" fmla="*/ 1006 w 1006"/>
                <a:gd name="T53" fmla="*/ 503 h 1006"/>
                <a:gd name="T54" fmla="*/ 1001 w 1006"/>
                <a:gd name="T55" fmla="*/ 431 h 1006"/>
                <a:gd name="T56" fmla="*/ 986 w 1006"/>
                <a:gd name="T57" fmla="*/ 360 h 1006"/>
                <a:gd name="T58" fmla="*/ 959 w 1006"/>
                <a:gd name="T59" fmla="*/ 292 h 1006"/>
                <a:gd name="T60" fmla="*/ 923 w 1006"/>
                <a:gd name="T61" fmla="*/ 226 h 1006"/>
                <a:gd name="T62" fmla="*/ 876 w 1006"/>
                <a:gd name="T63" fmla="*/ 166 h 1006"/>
                <a:gd name="T64" fmla="*/ 821 w 1006"/>
                <a:gd name="T65" fmla="*/ 113 h 1006"/>
                <a:gd name="T66" fmla="*/ 758 w 1006"/>
                <a:gd name="T67" fmla="*/ 70 h 1006"/>
                <a:gd name="T68" fmla="*/ 692 w 1006"/>
                <a:gd name="T69" fmla="*/ 37 h 1006"/>
                <a:gd name="T70" fmla="*/ 622 w 1006"/>
                <a:gd name="T71" fmla="*/ 14 h 1006"/>
                <a:gd name="T72" fmla="*/ 551 w 1006"/>
                <a:gd name="T73" fmla="*/ 2 h 1006"/>
                <a:gd name="T74" fmla="*/ 479 w 1006"/>
                <a:gd name="T75" fmla="*/ 1 h 1006"/>
                <a:gd name="T76" fmla="*/ 407 w 1006"/>
                <a:gd name="T77" fmla="*/ 9 h 1006"/>
                <a:gd name="T78" fmla="*/ 337 w 1006"/>
                <a:gd name="T79" fmla="*/ 28 h 1006"/>
                <a:gd name="T80" fmla="*/ 269 w 1006"/>
                <a:gd name="T81" fmla="*/ 57 h 1006"/>
                <a:gd name="T82" fmla="*/ 206 w 1006"/>
                <a:gd name="T83" fmla="*/ 98 h 1006"/>
                <a:gd name="T84" fmla="*/ 148 w 1006"/>
                <a:gd name="T85" fmla="*/ 148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148" y="148"/>
                  </a:moveTo>
                  <a:lnTo>
                    <a:pt x="130" y="166"/>
                  </a:lnTo>
                  <a:lnTo>
                    <a:pt x="113" y="186"/>
                  </a:lnTo>
                  <a:lnTo>
                    <a:pt x="97" y="206"/>
                  </a:lnTo>
                  <a:lnTo>
                    <a:pt x="83" y="226"/>
                  </a:lnTo>
                  <a:lnTo>
                    <a:pt x="69" y="248"/>
                  </a:lnTo>
                  <a:lnTo>
                    <a:pt x="57" y="270"/>
                  </a:lnTo>
                  <a:lnTo>
                    <a:pt x="46" y="292"/>
                  </a:lnTo>
                  <a:lnTo>
                    <a:pt x="37" y="314"/>
                  </a:lnTo>
                  <a:lnTo>
                    <a:pt x="28" y="337"/>
                  </a:lnTo>
                  <a:lnTo>
                    <a:pt x="21" y="360"/>
                  </a:lnTo>
                  <a:lnTo>
                    <a:pt x="14" y="383"/>
                  </a:lnTo>
                  <a:lnTo>
                    <a:pt x="9" y="408"/>
                  </a:lnTo>
                  <a:lnTo>
                    <a:pt x="5" y="431"/>
                  </a:lnTo>
                  <a:lnTo>
                    <a:pt x="2" y="455"/>
                  </a:lnTo>
                  <a:lnTo>
                    <a:pt x="1" y="479"/>
                  </a:lnTo>
                  <a:lnTo>
                    <a:pt x="0" y="503"/>
                  </a:lnTo>
                  <a:lnTo>
                    <a:pt x="1" y="527"/>
                  </a:lnTo>
                  <a:lnTo>
                    <a:pt x="2" y="551"/>
                  </a:lnTo>
                  <a:lnTo>
                    <a:pt x="5" y="576"/>
                  </a:lnTo>
                  <a:lnTo>
                    <a:pt x="9" y="600"/>
                  </a:lnTo>
                  <a:lnTo>
                    <a:pt x="14" y="623"/>
                  </a:lnTo>
                  <a:lnTo>
                    <a:pt x="21" y="646"/>
                  </a:lnTo>
                  <a:lnTo>
                    <a:pt x="28" y="669"/>
                  </a:lnTo>
                  <a:lnTo>
                    <a:pt x="37" y="692"/>
                  </a:lnTo>
                  <a:lnTo>
                    <a:pt x="46" y="714"/>
                  </a:lnTo>
                  <a:lnTo>
                    <a:pt x="57" y="737"/>
                  </a:lnTo>
                  <a:lnTo>
                    <a:pt x="69" y="759"/>
                  </a:lnTo>
                  <a:lnTo>
                    <a:pt x="83" y="780"/>
                  </a:lnTo>
                  <a:lnTo>
                    <a:pt x="97" y="801"/>
                  </a:lnTo>
                  <a:lnTo>
                    <a:pt x="113" y="821"/>
                  </a:lnTo>
                  <a:lnTo>
                    <a:pt x="130" y="840"/>
                  </a:lnTo>
                  <a:lnTo>
                    <a:pt x="148" y="859"/>
                  </a:lnTo>
                  <a:lnTo>
                    <a:pt x="166" y="876"/>
                  </a:lnTo>
                  <a:lnTo>
                    <a:pt x="186" y="893"/>
                  </a:lnTo>
                  <a:lnTo>
                    <a:pt x="206" y="908"/>
                  </a:lnTo>
                  <a:lnTo>
                    <a:pt x="226" y="924"/>
                  </a:lnTo>
                  <a:lnTo>
                    <a:pt x="247" y="937"/>
                  </a:lnTo>
                  <a:lnTo>
                    <a:pt x="269" y="949"/>
                  </a:lnTo>
                  <a:lnTo>
                    <a:pt x="292" y="960"/>
                  </a:lnTo>
                  <a:lnTo>
                    <a:pt x="314" y="970"/>
                  </a:lnTo>
                  <a:lnTo>
                    <a:pt x="337" y="978"/>
                  </a:lnTo>
                  <a:lnTo>
                    <a:pt x="360" y="986"/>
                  </a:lnTo>
                  <a:lnTo>
                    <a:pt x="383" y="992"/>
                  </a:lnTo>
                  <a:lnTo>
                    <a:pt x="407" y="997"/>
                  </a:lnTo>
                  <a:lnTo>
                    <a:pt x="430" y="1001"/>
                  </a:lnTo>
                  <a:lnTo>
                    <a:pt x="455" y="1004"/>
                  </a:lnTo>
                  <a:lnTo>
                    <a:pt x="479" y="1006"/>
                  </a:lnTo>
                  <a:lnTo>
                    <a:pt x="503" y="1006"/>
                  </a:lnTo>
                  <a:lnTo>
                    <a:pt x="527" y="1006"/>
                  </a:lnTo>
                  <a:lnTo>
                    <a:pt x="551" y="1004"/>
                  </a:lnTo>
                  <a:lnTo>
                    <a:pt x="575" y="1001"/>
                  </a:lnTo>
                  <a:lnTo>
                    <a:pt x="599" y="997"/>
                  </a:lnTo>
                  <a:lnTo>
                    <a:pt x="622" y="992"/>
                  </a:lnTo>
                  <a:lnTo>
                    <a:pt x="646" y="986"/>
                  </a:lnTo>
                  <a:lnTo>
                    <a:pt x="669" y="978"/>
                  </a:lnTo>
                  <a:lnTo>
                    <a:pt x="692" y="970"/>
                  </a:lnTo>
                  <a:lnTo>
                    <a:pt x="714" y="960"/>
                  </a:lnTo>
                  <a:lnTo>
                    <a:pt x="737" y="949"/>
                  </a:lnTo>
                  <a:lnTo>
                    <a:pt x="758" y="937"/>
                  </a:lnTo>
                  <a:lnTo>
                    <a:pt x="779" y="924"/>
                  </a:lnTo>
                  <a:lnTo>
                    <a:pt x="800" y="908"/>
                  </a:lnTo>
                  <a:lnTo>
                    <a:pt x="821" y="893"/>
                  </a:lnTo>
                  <a:lnTo>
                    <a:pt x="840" y="876"/>
                  </a:lnTo>
                  <a:lnTo>
                    <a:pt x="859" y="859"/>
                  </a:lnTo>
                  <a:lnTo>
                    <a:pt x="876" y="840"/>
                  </a:lnTo>
                  <a:lnTo>
                    <a:pt x="893" y="821"/>
                  </a:lnTo>
                  <a:lnTo>
                    <a:pt x="908" y="801"/>
                  </a:lnTo>
                  <a:lnTo>
                    <a:pt x="923" y="780"/>
                  </a:lnTo>
                  <a:lnTo>
                    <a:pt x="936" y="759"/>
                  </a:lnTo>
                  <a:lnTo>
                    <a:pt x="948" y="737"/>
                  </a:lnTo>
                  <a:lnTo>
                    <a:pt x="959" y="714"/>
                  </a:lnTo>
                  <a:lnTo>
                    <a:pt x="969" y="692"/>
                  </a:lnTo>
                  <a:lnTo>
                    <a:pt x="977" y="669"/>
                  </a:lnTo>
                  <a:lnTo>
                    <a:pt x="986" y="646"/>
                  </a:lnTo>
                  <a:lnTo>
                    <a:pt x="992" y="623"/>
                  </a:lnTo>
                  <a:lnTo>
                    <a:pt x="997" y="600"/>
                  </a:lnTo>
                  <a:lnTo>
                    <a:pt x="1001" y="576"/>
                  </a:lnTo>
                  <a:lnTo>
                    <a:pt x="1004" y="551"/>
                  </a:lnTo>
                  <a:lnTo>
                    <a:pt x="1006" y="527"/>
                  </a:lnTo>
                  <a:lnTo>
                    <a:pt x="1006" y="503"/>
                  </a:lnTo>
                  <a:lnTo>
                    <a:pt x="1006" y="479"/>
                  </a:lnTo>
                  <a:lnTo>
                    <a:pt x="1004" y="455"/>
                  </a:lnTo>
                  <a:lnTo>
                    <a:pt x="1001" y="431"/>
                  </a:lnTo>
                  <a:lnTo>
                    <a:pt x="997" y="408"/>
                  </a:lnTo>
                  <a:lnTo>
                    <a:pt x="992" y="383"/>
                  </a:lnTo>
                  <a:lnTo>
                    <a:pt x="986" y="360"/>
                  </a:lnTo>
                  <a:lnTo>
                    <a:pt x="977" y="337"/>
                  </a:lnTo>
                  <a:lnTo>
                    <a:pt x="969" y="314"/>
                  </a:lnTo>
                  <a:lnTo>
                    <a:pt x="959" y="292"/>
                  </a:lnTo>
                  <a:lnTo>
                    <a:pt x="948" y="270"/>
                  </a:lnTo>
                  <a:lnTo>
                    <a:pt x="936" y="248"/>
                  </a:lnTo>
                  <a:lnTo>
                    <a:pt x="923" y="226"/>
                  </a:lnTo>
                  <a:lnTo>
                    <a:pt x="908" y="206"/>
                  </a:lnTo>
                  <a:lnTo>
                    <a:pt x="893" y="186"/>
                  </a:lnTo>
                  <a:lnTo>
                    <a:pt x="876" y="166"/>
                  </a:lnTo>
                  <a:lnTo>
                    <a:pt x="859" y="148"/>
                  </a:lnTo>
                  <a:lnTo>
                    <a:pt x="840" y="130"/>
                  </a:lnTo>
                  <a:lnTo>
                    <a:pt x="821" y="113"/>
                  </a:lnTo>
                  <a:lnTo>
                    <a:pt x="800" y="98"/>
                  </a:lnTo>
                  <a:lnTo>
                    <a:pt x="779" y="84"/>
                  </a:lnTo>
                  <a:lnTo>
                    <a:pt x="758" y="70"/>
                  </a:lnTo>
                  <a:lnTo>
                    <a:pt x="737" y="57"/>
                  </a:lnTo>
                  <a:lnTo>
                    <a:pt x="714" y="46"/>
                  </a:lnTo>
                  <a:lnTo>
                    <a:pt x="692" y="37"/>
                  </a:lnTo>
                  <a:lnTo>
                    <a:pt x="669" y="28"/>
                  </a:lnTo>
                  <a:lnTo>
                    <a:pt x="646" y="21"/>
                  </a:lnTo>
                  <a:lnTo>
                    <a:pt x="622" y="14"/>
                  </a:lnTo>
                  <a:lnTo>
                    <a:pt x="599" y="9"/>
                  </a:lnTo>
                  <a:lnTo>
                    <a:pt x="575" y="5"/>
                  </a:lnTo>
                  <a:lnTo>
                    <a:pt x="551" y="2"/>
                  </a:lnTo>
                  <a:lnTo>
                    <a:pt x="527" y="1"/>
                  </a:lnTo>
                  <a:lnTo>
                    <a:pt x="503" y="0"/>
                  </a:lnTo>
                  <a:lnTo>
                    <a:pt x="479" y="1"/>
                  </a:lnTo>
                  <a:lnTo>
                    <a:pt x="455" y="2"/>
                  </a:lnTo>
                  <a:lnTo>
                    <a:pt x="430" y="5"/>
                  </a:lnTo>
                  <a:lnTo>
                    <a:pt x="407" y="9"/>
                  </a:lnTo>
                  <a:lnTo>
                    <a:pt x="383" y="14"/>
                  </a:lnTo>
                  <a:lnTo>
                    <a:pt x="360" y="21"/>
                  </a:lnTo>
                  <a:lnTo>
                    <a:pt x="337" y="28"/>
                  </a:lnTo>
                  <a:lnTo>
                    <a:pt x="314" y="37"/>
                  </a:lnTo>
                  <a:lnTo>
                    <a:pt x="292" y="46"/>
                  </a:lnTo>
                  <a:lnTo>
                    <a:pt x="269" y="57"/>
                  </a:lnTo>
                  <a:lnTo>
                    <a:pt x="247" y="70"/>
                  </a:lnTo>
                  <a:lnTo>
                    <a:pt x="226" y="84"/>
                  </a:lnTo>
                  <a:lnTo>
                    <a:pt x="206" y="98"/>
                  </a:lnTo>
                  <a:lnTo>
                    <a:pt x="186" y="113"/>
                  </a:lnTo>
                  <a:lnTo>
                    <a:pt x="166" y="130"/>
                  </a:lnTo>
                  <a:lnTo>
                    <a:pt x="14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174">
              <a:extLst>
                <a:ext uri="{FF2B5EF4-FFF2-40B4-BE49-F238E27FC236}">
                  <a16:creationId xmlns:a16="http://schemas.microsoft.com/office/drawing/2014/main" id="{04721948-A822-4188-A640-393FC94B25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9913" y="3048000"/>
              <a:ext cx="474662" cy="690563"/>
            </a:xfrm>
            <a:custGeom>
              <a:avLst/>
              <a:gdLst>
                <a:gd name="T0" fmla="*/ 3286 w 11063"/>
                <a:gd name="T1" fmla="*/ 11674 h 16095"/>
                <a:gd name="T2" fmla="*/ 1806 w 11063"/>
                <a:gd name="T3" fmla="*/ 10454 h 16095"/>
                <a:gd name="T4" fmla="*/ 1052 w 11063"/>
                <a:gd name="T5" fmla="*/ 8659 h 16095"/>
                <a:gd name="T6" fmla="*/ 1250 w 11063"/>
                <a:gd name="T7" fmla="*/ 6665 h 16095"/>
                <a:gd name="T8" fmla="*/ 2325 w 11063"/>
                <a:gd name="T9" fmla="*/ 5070 h 16095"/>
                <a:gd name="T10" fmla="*/ 4024 w 11063"/>
                <a:gd name="T11" fmla="*/ 4150 h 16095"/>
                <a:gd name="T12" fmla="*/ 6032 w 11063"/>
                <a:gd name="T13" fmla="*/ 4150 h 16095"/>
                <a:gd name="T14" fmla="*/ 7732 w 11063"/>
                <a:gd name="T15" fmla="*/ 5070 h 16095"/>
                <a:gd name="T16" fmla="*/ 8807 w 11063"/>
                <a:gd name="T17" fmla="*/ 6665 h 16095"/>
                <a:gd name="T18" fmla="*/ 9005 w 11063"/>
                <a:gd name="T19" fmla="*/ 8659 h 16095"/>
                <a:gd name="T20" fmla="*/ 8251 w 11063"/>
                <a:gd name="T21" fmla="*/ 10454 h 16095"/>
                <a:gd name="T22" fmla="*/ 6771 w 11063"/>
                <a:gd name="T23" fmla="*/ 11674 h 16095"/>
                <a:gd name="T24" fmla="*/ 7040 w 11063"/>
                <a:gd name="T25" fmla="*/ 15089 h 16095"/>
                <a:gd name="T26" fmla="*/ 3091 w 11063"/>
                <a:gd name="T27" fmla="*/ 12671 h 16095"/>
                <a:gd name="T28" fmla="*/ 3863 w 11063"/>
                <a:gd name="T29" fmla="*/ 12932 h 16095"/>
                <a:gd name="T30" fmla="*/ 4687 w 11063"/>
                <a:gd name="T31" fmla="*/ 13065 h 16095"/>
                <a:gd name="T32" fmla="*/ 5539 w 11063"/>
                <a:gd name="T33" fmla="*/ 13050 h 16095"/>
                <a:gd name="T34" fmla="*/ 6352 w 11063"/>
                <a:gd name="T35" fmla="*/ 12890 h 16095"/>
                <a:gd name="T36" fmla="*/ 7114 w 11063"/>
                <a:gd name="T37" fmla="*/ 12604 h 16095"/>
                <a:gd name="T38" fmla="*/ 7595 w 11063"/>
                <a:gd name="T39" fmla="*/ 3715 h 16095"/>
                <a:gd name="T40" fmla="*/ 6868 w 11063"/>
                <a:gd name="T41" fmla="*/ 3362 h 16095"/>
                <a:gd name="T42" fmla="*/ 6086 w 11063"/>
                <a:gd name="T43" fmla="*/ 3124 h 16095"/>
                <a:gd name="T44" fmla="*/ 5253 w 11063"/>
                <a:gd name="T45" fmla="*/ 3021 h 16095"/>
                <a:gd name="T46" fmla="*/ 4404 w 11063"/>
                <a:gd name="T47" fmla="*/ 3066 h 16095"/>
                <a:gd name="T48" fmla="*/ 3601 w 11063"/>
                <a:gd name="T49" fmla="*/ 3252 h 16095"/>
                <a:gd name="T50" fmla="*/ 2850 w 11063"/>
                <a:gd name="T51" fmla="*/ 3561 h 16095"/>
                <a:gd name="T52" fmla="*/ 10007 w 11063"/>
                <a:gd name="T53" fmla="*/ 7051 h 16095"/>
                <a:gd name="T54" fmla="*/ 9835 w 11063"/>
                <a:gd name="T55" fmla="*/ 6578 h 16095"/>
                <a:gd name="T56" fmla="*/ 9527 w 11063"/>
                <a:gd name="T57" fmla="*/ 5820 h 16095"/>
                <a:gd name="T58" fmla="*/ 9105 w 11063"/>
                <a:gd name="T59" fmla="*/ 5129 h 16095"/>
                <a:gd name="T60" fmla="*/ 8048 w 11063"/>
                <a:gd name="T61" fmla="*/ 691 h 16095"/>
                <a:gd name="T62" fmla="*/ 7829 w 11063"/>
                <a:gd name="T63" fmla="*/ 321 h 16095"/>
                <a:gd name="T64" fmla="*/ 7480 w 11063"/>
                <a:gd name="T65" fmla="*/ 77 h 16095"/>
                <a:gd name="T66" fmla="*/ 3069 w 11063"/>
                <a:gd name="T67" fmla="*/ 0 h 16095"/>
                <a:gd name="T68" fmla="*/ 2643 w 11063"/>
                <a:gd name="T69" fmla="*/ 95 h 16095"/>
                <a:gd name="T70" fmla="*/ 2305 w 11063"/>
                <a:gd name="T71" fmla="*/ 352 h 16095"/>
                <a:gd name="T72" fmla="*/ 2101 w 11063"/>
                <a:gd name="T73" fmla="*/ 734 h 16095"/>
                <a:gd name="T74" fmla="*/ 869 w 11063"/>
                <a:gd name="T75" fmla="*/ 5250 h 16095"/>
                <a:gd name="T76" fmla="*/ 328 w 11063"/>
                <a:gd name="T77" fmla="*/ 6280 h 16095"/>
                <a:gd name="T78" fmla="*/ 38 w 11063"/>
                <a:gd name="T79" fmla="*/ 7434 h 16095"/>
                <a:gd name="T80" fmla="*/ 36 w 11063"/>
                <a:gd name="T81" fmla="*/ 8646 h 16095"/>
                <a:gd name="T82" fmla="*/ 315 w 11063"/>
                <a:gd name="T83" fmla="*/ 9773 h 16095"/>
                <a:gd name="T84" fmla="*/ 833 w 11063"/>
                <a:gd name="T85" fmla="*/ 10783 h 16095"/>
                <a:gd name="T86" fmla="*/ 2049 w 11063"/>
                <a:gd name="T87" fmla="*/ 15361 h 16095"/>
                <a:gd name="T88" fmla="*/ 2252 w 11063"/>
                <a:gd name="T89" fmla="*/ 15742 h 16095"/>
                <a:gd name="T90" fmla="*/ 2591 w 11063"/>
                <a:gd name="T91" fmla="*/ 16000 h 16095"/>
                <a:gd name="T92" fmla="*/ 3017 w 11063"/>
                <a:gd name="T93" fmla="*/ 16095 h 16095"/>
                <a:gd name="T94" fmla="*/ 7426 w 11063"/>
                <a:gd name="T95" fmla="*/ 16018 h 16095"/>
                <a:gd name="T96" fmla="*/ 7776 w 11063"/>
                <a:gd name="T97" fmla="*/ 15774 h 16095"/>
                <a:gd name="T98" fmla="*/ 7996 w 11063"/>
                <a:gd name="T99" fmla="*/ 15403 h 16095"/>
                <a:gd name="T100" fmla="*/ 9064 w 11063"/>
                <a:gd name="T101" fmla="*/ 11023 h 16095"/>
                <a:gd name="T102" fmla="*/ 9508 w 11063"/>
                <a:gd name="T103" fmla="*/ 10314 h 16095"/>
                <a:gd name="T104" fmla="*/ 9830 w 11063"/>
                <a:gd name="T105" fmla="*/ 9532 h 16095"/>
                <a:gd name="T106" fmla="*/ 10007 w 11063"/>
                <a:gd name="T107" fmla="*/ 9044 h 16095"/>
                <a:gd name="T108" fmla="*/ 10356 w 11063"/>
                <a:gd name="T109" fmla="*/ 9008 h 16095"/>
                <a:gd name="T110" fmla="*/ 10768 w 11063"/>
                <a:gd name="T111" fmla="*/ 8759 h 16095"/>
                <a:gd name="T112" fmla="*/ 11018 w 11063"/>
                <a:gd name="T113" fmla="*/ 8346 h 16095"/>
                <a:gd name="T114" fmla="*/ 11043 w 11063"/>
                <a:gd name="T115" fmla="*/ 7845 h 16095"/>
                <a:gd name="T116" fmla="*/ 10834 w 11063"/>
                <a:gd name="T117" fmla="*/ 7408 h 16095"/>
                <a:gd name="T118" fmla="*/ 10449 w 11063"/>
                <a:gd name="T119" fmla="*/ 7121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95">
                  <a:moveTo>
                    <a:pt x="5029" y="12071"/>
                  </a:moveTo>
                  <a:lnTo>
                    <a:pt x="4821" y="12066"/>
                  </a:lnTo>
                  <a:lnTo>
                    <a:pt x="4618" y="12050"/>
                  </a:lnTo>
                  <a:lnTo>
                    <a:pt x="4417" y="12025"/>
                  </a:lnTo>
                  <a:lnTo>
                    <a:pt x="4219" y="11990"/>
                  </a:lnTo>
                  <a:lnTo>
                    <a:pt x="4024" y="11945"/>
                  </a:lnTo>
                  <a:lnTo>
                    <a:pt x="3834" y="11890"/>
                  </a:lnTo>
                  <a:lnTo>
                    <a:pt x="3647" y="11827"/>
                  </a:lnTo>
                  <a:lnTo>
                    <a:pt x="3464" y="11754"/>
                  </a:lnTo>
                  <a:lnTo>
                    <a:pt x="3286" y="11674"/>
                  </a:lnTo>
                  <a:lnTo>
                    <a:pt x="3113" y="11584"/>
                  </a:lnTo>
                  <a:lnTo>
                    <a:pt x="2944" y="11488"/>
                  </a:lnTo>
                  <a:lnTo>
                    <a:pt x="2781" y="11383"/>
                  </a:lnTo>
                  <a:lnTo>
                    <a:pt x="2623" y="11271"/>
                  </a:lnTo>
                  <a:lnTo>
                    <a:pt x="2471" y="11151"/>
                  </a:lnTo>
                  <a:lnTo>
                    <a:pt x="2325" y="11024"/>
                  </a:lnTo>
                  <a:lnTo>
                    <a:pt x="2185" y="10891"/>
                  </a:lnTo>
                  <a:lnTo>
                    <a:pt x="2052" y="10751"/>
                  </a:lnTo>
                  <a:lnTo>
                    <a:pt x="1925" y="10606"/>
                  </a:lnTo>
                  <a:lnTo>
                    <a:pt x="1806" y="10454"/>
                  </a:lnTo>
                  <a:lnTo>
                    <a:pt x="1694" y="10296"/>
                  </a:lnTo>
                  <a:lnTo>
                    <a:pt x="1589" y="10132"/>
                  </a:lnTo>
                  <a:lnTo>
                    <a:pt x="1491" y="9964"/>
                  </a:lnTo>
                  <a:lnTo>
                    <a:pt x="1403" y="9790"/>
                  </a:lnTo>
                  <a:lnTo>
                    <a:pt x="1323" y="9612"/>
                  </a:lnTo>
                  <a:lnTo>
                    <a:pt x="1250" y="9430"/>
                  </a:lnTo>
                  <a:lnTo>
                    <a:pt x="1187" y="9243"/>
                  </a:lnTo>
                  <a:lnTo>
                    <a:pt x="1132" y="9051"/>
                  </a:lnTo>
                  <a:lnTo>
                    <a:pt x="1087" y="8857"/>
                  </a:lnTo>
                  <a:lnTo>
                    <a:pt x="1052" y="8659"/>
                  </a:lnTo>
                  <a:lnTo>
                    <a:pt x="1027" y="8458"/>
                  </a:lnTo>
                  <a:lnTo>
                    <a:pt x="1011" y="8255"/>
                  </a:lnTo>
                  <a:lnTo>
                    <a:pt x="1006" y="8048"/>
                  </a:lnTo>
                  <a:lnTo>
                    <a:pt x="1011" y="7841"/>
                  </a:lnTo>
                  <a:lnTo>
                    <a:pt x="1027" y="7637"/>
                  </a:lnTo>
                  <a:lnTo>
                    <a:pt x="1052" y="7436"/>
                  </a:lnTo>
                  <a:lnTo>
                    <a:pt x="1087" y="7238"/>
                  </a:lnTo>
                  <a:lnTo>
                    <a:pt x="1132" y="7043"/>
                  </a:lnTo>
                  <a:lnTo>
                    <a:pt x="1187" y="6852"/>
                  </a:lnTo>
                  <a:lnTo>
                    <a:pt x="1250" y="6665"/>
                  </a:lnTo>
                  <a:lnTo>
                    <a:pt x="1323" y="6482"/>
                  </a:lnTo>
                  <a:lnTo>
                    <a:pt x="1403" y="6304"/>
                  </a:lnTo>
                  <a:lnTo>
                    <a:pt x="1491" y="6131"/>
                  </a:lnTo>
                  <a:lnTo>
                    <a:pt x="1589" y="5962"/>
                  </a:lnTo>
                  <a:lnTo>
                    <a:pt x="1694" y="5799"/>
                  </a:lnTo>
                  <a:lnTo>
                    <a:pt x="1806" y="5641"/>
                  </a:lnTo>
                  <a:lnTo>
                    <a:pt x="1925" y="5489"/>
                  </a:lnTo>
                  <a:lnTo>
                    <a:pt x="2052" y="5344"/>
                  </a:lnTo>
                  <a:lnTo>
                    <a:pt x="2185" y="5204"/>
                  </a:lnTo>
                  <a:lnTo>
                    <a:pt x="2325" y="5070"/>
                  </a:lnTo>
                  <a:lnTo>
                    <a:pt x="2471" y="4943"/>
                  </a:lnTo>
                  <a:lnTo>
                    <a:pt x="2623" y="4824"/>
                  </a:lnTo>
                  <a:lnTo>
                    <a:pt x="2781" y="4712"/>
                  </a:lnTo>
                  <a:lnTo>
                    <a:pt x="2944" y="4607"/>
                  </a:lnTo>
                  <a:lnTo>
                    <a:pt x="3113" y="4510"/>
                  </a:lnTo>
                  <a:lnTo>
                    <a:pt x="3286" y="4421"/>
                  </a:lnTo>
                  <a:lnTo>
                    <a:pt x="3464" y="4341"/>
                  </a:lnTo>
                  <a:lnTo>
                    <a:pt x="3647" y="4268"/>
                  </a:lnTo>
                  <a:lnTo>
                    <a:pt x="3834" y="4205"/>
                  </a:lnTo>
                  <a:lnTo>
                    <a:pt x="4024" y="4150"/>
                  </a:lnTo>
                  <a:lnTo>
                    <a:pt x="4219" y="4105"/>
                  </a:lnTo>
                  <a:lnTo>
                    <a:pt x="4417" y="4070"/>
                  </a:lnTo>
                  <a:lnTo>
                    <a:pt x="4618" y="4045"/>
                  </a:lnTo>
                  <a:lnTo>
                    <a:pt x="4821" y="4029"/>
                  </a:lnTo>
                  <a:lnTo>
                    <a:pt x="5029" y="4024"/>
                  </a:lnTo>
                  <a:lnTo>
                    <a:pt x="5235" y="4029"/>
                  </a:lnTo>
                  <a:lnTo>
                    <a:pt x="5439" y="4045"/>
                  </a:lnTo>
                  <a:lnTo>
                    <a:pt x="5640" y="4070"/>
                  </a:lnTo>
                  <a:lnTo>
                    <a:pt x="5838" y="4105"/>
                  </a:lnTo>
                  <a:lnTo>
                    <a:pt x="6032" y="4150"/>
                  </a:lnTo>
                  <a:lnTo>
                    <a:pt x="6223" y="4205"/>
                  </a:lnTo>
                  <a:lnTo>
                    <a:pt x="6411" y="4268"/>
                  </a:lnTo>
                  <a:lnTo>
                    <a:pt x="6593" y="4341"/>
                  </a:lnTo>
                  <a:lnTo>
                    <a:pt x="6771" y="4421"/>
                  </a:lnTo>
                  <a:lnTo>
                    <a:pt x="6945" y="4510"/>
                  </a:lnTo>
                  <a:lnTo>
                    <a:pt x="7113" y="4607"/>
                  </a:lnTo>
                  <a:lnTo>
                    <a:pt x="7276" y="4712"/>
                  </a:lnTo>
                  <a:lnTo>
                    <a:pt x="7433" y="4824"/>
                  </a:lnTo>
                  <a:lnTo>
                    <a:pt x="7586" y="4943"/>
                  </a:lnTo>
                  <a:lnTo>
                    <a:pt x="7732" y="5070"/>
                  </a:lnTo>
                  <a:lnTo>
                    <a:pt x="7872" y="5204"/>
                  </a:lnTo>
                  <a:lnTo>
                    <a:pt x="8005" y="5344"/>
                  </a:lnTo>
                  <a:lnTo>
                    <a:pt x="8131" y="5489"/>
                  </a:lnTo>
                  <a:lnTo>
                    <a:pt x="8251" y="5641"/>
                  </a:lnTo>
                  <a:lnTo>
                    <a:pt x="8364" y="5799"/>
                  </a:lnTo>
                  <a:lnTo>
                    <a:pt x="8468" y="5962"/>
                  </a:lnTo>
                  <a:lnTo>
                    <a:pt x="8565" y="6131"/>
                  </a:lnTo>
                  <a:lnTo>
                    <a:pt x="8654" y="6304"/>
                  </a:lnTo>
                  <a:lnTo>
                    <a:pt x="8735" y="6482"/>
                  </a:lnTo>
                  <a:lnTo>
                    <a:pt x="8807" y="6665"/>
                  </a:lnTo>
                  <a:lnTo>
                    <a:pt x="8871" y="6852"/>
                  </a:lnTo>
                  <a:lnTo>
                    <a:pt x="8925" y="7043"/>
                  </a:lnTo>
                  <a:lnTo>
                    <a:pt x="8970" y="7238"/>
                  </a:lnTo>
                  <a:lnTo>
                    <a:pt x="9005" y="7436"/>
                  </a:lnTo>
                  <a:lnTo>
                    <a:pt x="9030" y="7637"/>
                  </a:lnTo>
                  <a:lnTo>
                    <a:pt x="9047" y="7841"/>
                  </a:lnTo>
                  <a:lnTo>
                    <a:pt x="9052" y="8048"/>
                  </a:lnTo>
                  <a:lnTo>
                    <a:pt x="9047" y="8255"/>
                  </a:lnTo>
                  <a:lnTo>
                    <a:pt x="9030" y="8458"/>
                  </a:lnTo>
                  <a:lnTo>
                    <a:pt x="9005" y="8659"/>
                  </a:lnTo>
                  <a:lnTo>
                    <a:pt x="8970" y="8857"/>
                  </a:lnTo>
                  <a:lnTo>
                    <a:pt x="8925" y="9051"/>
                  </a:lnTo>
                  <a:lnTo>
                    <a:pt x="8871" y="9243"/>
                  </a:lnTo>
                  <a:lnTo>
                    <a:pt x="8807" y="9430"/>
                  </a:lnTo>
                  <a:lnTo>
                    <a:pt x="8735" y="9612"/>
                  </a:lnTo>
                  <a:lnTo>
                    <a:pt x="8654" y="9790"/>
                  </a:lnTo>
                  <a:lnTo>
                    <a:pt x="8565" y="9964"/>
                  </a:lnTo>
                  <a:lnTo>
                    <a:pt x="8468" y="10132"/>
                  </a:lnTo>
                  <a:lnTo>
                    <a:pt x="8364" y="10296"/>
                  </a:lnTo>
                  <a:lnTo>
                    <a:pt x="8251" y="10454"/>
                  </a:lnTo>
                  <a:lnTo>
                    <a:pt x="8131" y="10606"/>
                  </a:lnTo>
                  <a:lnTo>
                    <a:pt x="8005" y="10751"/>
                  </a:lnTo>
                  <a:lnTo>
                    <a:pt x="7872" y="10891"/>
                  </a:lnTo>
                  <a:lnTo>
                    <a:pt x="7732" y="11024"/>
                  </a:lnTo>
                  <a:lnTo>
                    <a:pt x="7586" y="11151"/>
                  </a:lnTo>
                  <a:lnTo>
                    <a:pt x="7433" y="11271"/>
                  </a:lnTo>
                  <a:lnTo>
                    <a:pt x="7276" y="11383"/>
                  </a:lnTo>
                  <a:lnTo>
                    <a:pt x="7113" y="11488"/>
                  </a:lnTo>
                  <a:lnTo>
                    <a:pt x="6945" y="11584"/>
                  </a:lnTo>
                  <a:lnTo>
                    <a:pt x="6771" y="11674"/>
                  </a:lnTo>
                  <a:lnTo>
                    <a:pt x="6593" y="11754"/>
                  </a:lnTo>
                  <a:lnTo>
                    <a:pt x="6411" y="11827"/>
                  </a:lnTo>
                  <a:lnTo>
                    <a:pt x="6223" y="11890"/>
                  </a:lnTo>
                  <a:lnTo>
                    <a:pt x="6032" y="11945"/>
                  </a:lnTo>
                  <a:lnTo>
                    <a:pt x="5838" y="11990"/>
                  </a:lnTo>
                  <a:lnTo>
                    <a:pt x="5640" y="12025"/>
                  </a:lnTo>
                  <a:lnTo>
                    <a:pt x="5439" y="12050"/>
                  </a:lnTo>
                  <a:lnTo>
                    <a:pt x="5235" y="12066"/>
                  </a:lnTo>
                  <a:lnTo>
                    <a:pt x="5029" y="12071"/>
                  </a:lnTo>
                  <a:close/>
                  <a:moveTo>
                    <a:pt x="7040" y="15089"/>
                  </a:moveTo>
                  <a:lnTo>
                    <a:pt x="3017" y="15089"/>
                  </a:lnTo>
                  <a:lnTo>
                    <a:pt x="2514" y="12379"/>
                  </a:lnTo>
                  <a:lnTo>
                    <a:pt x="2585" y="12419"/>
                  </a:lnTo>
                  <a:lnTo>
                    <a:pt x="2655" y="12459"/>
                  </a:lnTo>
                  <a:lnTo>
                    <a:pt x="2727" y="12497"/>
                  </a:lnTo>
                  <a:lnTo>
                    <a:pt x="2798" y="12533"/>
                  </a:lnTo>
                  <a:lnTo>
                    <a:pt x="2870" y="12569"/>
                  </a:lnTo>
                  <a:lnTo>
                    <a:pt x="2944" y="12604"/>
                  </a:lnTo>
                  <a:lnTo>
                    <a:pt x="3017" y="12638"/>
                  </a:lnTo>
                  <a:lnTo>
                    <a:pt x="3091" y="12671"/>
                  </a:lnTo>
                  <a:lnTo>
                    <a:pt x="3166" y="12702"/>
                  </a:lnTo>
                  <a:lnTo>
                    <a:pt x="3241" y="12732"/>
                  </a:lnTo>
                  <a:lnTo>
                    <a:pt x="3317" y="12762"/>
                  </a:lnTo>
                  <a:lnTo>
                    <a:pt x="3393" y="12789"/>
                  </a:lnTo>
                  <a:lnTo>
                    <a:pt x="3471" y="12817"/>
                  </a:lnTo>
                  <a:lnTo>
                    <a:pt x="3548" y="12843"/>
                  </a:lnTo>
                  <a:lnTo>
                    <a:pt x="3626" y="12867"/>
                  </a:lnTo>
                  <a:lnTo>
                    <a:pt x="3704" y="12890"/>
                  </a:lnTo>
                  <a:lnTo>
                    <a:pt x="3784" y="12912"/>
                  </a:lnTo>
                  <a:lnTo>
                    <a:pt x="3863" y="12932"/>
                  </a:lnTo>
                  <a:lnTo>
                    <a:pt x="3943" y="12952"/>
                  </a:lnTo>
                  <a:lnTo>
                    <a:pt x="4024" y="12971"/>
                  </a:lnTo>
                  <a:lnTo>
                    <a:pt x="4105" y="12987"/>
                  </a:lnTo>
                  <a:lnTo>
                    <a:pt x="4187" y="13003"/>
                  </a:lnTo>
                  <a:lnTo>
                    <a:pt x="4269" y="13016"/>
                  </a:lnTo>
                  <a:lnTo>
                    <a:pt x="4352" y="13029"/>
                  </a:lnTo>
                  <a:lnTo>
                    <a:pt x="4434" y="13040"/>
                  </a:lnTo>
                  <a:lnTo>
                    <a:pt x="4518" y="13050"/>
                  </a:lnTo>
                  <a:lnTo>
                    <a:pt x="4602" y="13058"/>
                  </a:lnTo>
                  <a:lnTo>
                    <a:pt x="4687" y="13065"/>
                  </a:lnTo>
                  <a:lnTo>
                    <a:pt x="4771" y="13070"/>
                  </a:lnTo>
                  <a:lnTo>
                    <a:pt x="4857" y="13074"/>
                  </a:lnTo>
                  <a:lnTo>
                    <a:pt x="4942" y="13076"/>
                  </a:lnTo>
                  <a:lnTo>
                    <a:pt x="5029" y="13077"/>
                  </a:lnTo>
                  <a:lnTo>
                    <a:pt x="5115" y="13076"/>
                  </a:lnTo>
                  <a:lnTo>
                    <a:pt x="5201" y="13074"/>
                  </a:lnTo>
                  <a:lnTo>
                    <a:pt x="5286" y="13070"/>
                  </a:lnTo>
                  <a:lnTo>
                    <a:pt x="5371" y="13065"/>
                  </a:lnTo>
                  <a:lnTo>
                    <a:pt x="5455" y="13058"/>
                  </a:lnTo>
                  <a:lnTo>
                    <a:pt x="5539" y="13050"/>
                  </a:lnTo>
                  <a:lnTo>
                    <a:pt x="5622" y="13040"/>
                  </a:lnTo>
                  <a:lnTo>
                    <a:pt x="5705" y="13029"/>
                  </a:lnTo>
                  <a:lnTo>
                    <a:pt x="5788" y="13016"/>
                  </a:lnTo>
                  <a:lnTo>
                    <a:pt x="5870" y="13003"/>
                  </a:lnTo>
                  <a:lnTo>
                    <a:pt x="5952" y="12987"/>
                  </a:lnTo>
                  <a:lnTo>
                    <a:pt x="6032" y="12971"/>
                  </a:lnTo>
                  <a:lnTo>
                    <a:pt x="6114" y="12952"/>
                  </a:lnTo>
                  <a:lnTo>
                    <a:pt x="6193" y="12932"/>
                  </a:lnTo>
                  <a:lnTo>
                    <a:pt x="6273" y="12912"/>
                  </a:lnTo>
                  <a:lnTo>
                    <a:pt x="6352" y="12890"/>
                  </a:lnTo>
                  <a:lnTo>
                    <a:pt x="6431" y="12867"/>
                  </a:lnTo>
                  <a:lnTo>
                    <a:pt x="6509" y="12843"/>
                  </a:lnTo>
                  <a:lnTo>
                    <a:pt x="6587" y="12817"/>
                  </a:lnTo>
                  <a:lnTo>
                    <a:pt x="6664" y="12789"/>
                  </a:lnTo>
                  <a:lnTo>
                    <a:pt x="6740" y="12762"/>
                  </a:lnTo>
                  <a:lnTo>
                    <a:pt x="6816" y="12732"/>
                  </a:lnTo>
                  <a:lnTo>
                    <a:pt x="6891" y="12702"/>
                  </a:lnTo>
                  <a:lnTo>
                    <a:pt x="6967" y="12671"/>
                  </a:lnTo>
                  <a:lnTo>
                    <a:pt x="7040" y="12638"/>
                  </a:lnTo>
                  <a:lnTo>
                    <a:pt x="7114" y="12604"/>
                  </a:lnTo>
                  <a:lnTo>
                    <a:pt x="7187" y="12569"/>
                  </a:lnTo>
                  <a:lnTo>
                    <a:pt x="7259" y="12533"/>
                  </a:lnTo>
                  <a:lnTo>
                    <a:pt x="7331" y="12497"/>
                  </a:lnTo>
                  <a:lnTo>
                    <a:pt x="7402" y="12459"/>
                  </a:lnTo>
                  <a:lnTo>
                    <a:pt x="7473" y="12419"/>
                  </a:lnTo>
                  <a:lnTo>
                    <a:pt x="7543" y="12379"/>
                  </a:lnTo>
                  <a:lnTo>
                    <a:pt x="7040" y="15089"/>
                  </a:lnTo>
                  <a:close/>
                  <a:moveTo>
                    <a:pt x="3069" y="1006"/>
                  </a:moveTo>
                  <a:lnTo>
                    <a:pt x="7092" y="1006"/>
                  </a:lnTo>
                  <a:lnTo>
                    <a:pt x="7595" y="3715"/>
                  </a:lnTo>
                  <a:lnTo>
                    <a:pt x="7525" y="3675"/>
                  </a:lnTo>
                  <a:lnTo>
                    <a:pt x="7454" y="3636"/>
                  </a:lnTo>
                  <a:lnTo>
                    <a:pt x="7383" y="3598"/>
                  </a:lnTo>
                  <a:lnTo>
                    <a:pt x="7312" y="3561"/>
                  </a:lnTo>
                  <a:lnTo>
                    <a:pt x="7239" y="3525"/>
                  </a:lnTo>
                  <a:lnTo>
                    <a:pt x="7166" y="3491"/>
                  </a:lnTo>
                  <a:lnTo>
                    <a:pt x="7092" y="3456"/>
                  </a:lnTo>
                  <a:lnTo>
                    <a:pt x="7019" y="3424"/>
                  </a:lnTo>
                  <a:lnTo>
                    <a:pt x="6944" y="3392"/>
                  </a:lnTo>
                  <a:lnTo>
                    <a:pt x="6868" y="3362"/>
                  </a:lnTo>
                  <a:lnTo>
                    <a:pt x="6793" y="3333"/>
                  </a:lnTo>
                  <a:lnTo>
                    <a:pt x="6716" y="3305"/>
                  </a:lnTo>
                  <a:lnTo>
                    <a:pt x="6639" y="3277"/>
                  </a:lnTo>
                  <a:lnTo>
                    <a:pt x="6561" y="3252"/>
                  </a:lnTo>
                  <a:lnTo>
                    <a:pt x="6484" y="3228"/>
                  </a:lnTo>
                  <a:lnTo>
                    <a:pt x="6405" y="3205"/>
                  </a:lnTo>
                  <a:lnTo>
                    <a:pt x="6326" y="3183"/>
                  </a:lnTo>
                  <a:lnTo>
                    <a:pt x="6247" y="3162"/>
                  </a:lnTo>
                  <a:lnTo>
                    <a:pt x="6166" y="3143"/>
                  </a:lnTo>
                  <a:lnTo>
                    <a:pt x="6086" y="3124"/>
                  </a:lnTo>
                  <a:lnTo>
                    <a:pt x="6004" y="3108"/>
                  </a:lnTo>
                  <a:lnTo>
                    <a:pt x="5923" y="3092"/>
                  </a:lnTo>
                  <a:lnTo>
                    <a:pt x="5840" y="3078"/>
                  </a:lnTo>
                  <a:lnTo>
                    <a:pt x="5758" y="3066"/>
                  </a:lnTo>
                  <a:lnTo>
                    <a:pt x="5675" y="3055"/>
                  </a:lnTo>
                  <a:lnTo>
                    <a:pt x="5592" y="3045"/>
                  </a:lnTo>
                  <a:lnTo>
                    <a:pt x="5507" y="3037"/>
                  </a:lnTo>
                  <a:lnTo>
                    <a:pt x="5423" y="3030"/>
                  </a:lnTo>
                  <a:lnTo>
                    <a:pt x="5338" y="3025"/>
                  </a:lnTo>
                  <a:lnTo>
                    <a:pt x="5253" y="3021"/>
                  </a:lnTo>
                  <a:lnTo>
                    <a:pt x="5167" y="3019"/>
                  </a:lnTo>
                  <a:lnTo>
                    <a:pt x="5081" y="3018"/>
                  </a:lnTo>
                  <a:lnTo>
                    <a:pt x="4994" y="3019"/>
                  </a:lnTo>
                  <a:lnTo>
                    <a:pt x="4909" y="3021"/>
                  </a:lnTo>
                  <a:lnTo>
                    <a:pt x="4823" y="3025"/>
                  </a:lnTo>
                  <a:lnTo>
                    <a:pt x="4739" y="3030"/>
                  </a:lnTo>
                  <a:lnTo>
                    <a:pt x="4655" y="3037"/>
                  </a:lnTo>
                  <a:lnTo>
                    <a:pt x="4571" y="3045"/>
                  </a:lnTo>
                  <a:lnTo>
                    <a:pt x="4488" y="3055"/>
                  </a:lnTo>
                  <a:lnTo>
                    <a:pt x="4404" y="3066"/>
                  </a:lnTo>
                  <a:lnTo>
                    <a:pt x="4322" y="3078"/>
                  </a:lnTo>
                  <a:lnTo>
                    <a:pt x="4239" y="3092"/>
                  </a:lnTo>
                  <a:lnTo>
                    <a:pt x="4158" y="3108"/>
                  </a:lnTo>
                  <a:lnTo>
                    <a:pt x="4076" y="3124"/>
                  </a:lnTo>
                  <a:lnTo>
                    <a:pt x="3996" y="3143"/>
                  </a:lnTo>
                  <a:lnTo>
                    <a:pt x="3915" y="3162"/>
                  </a:lnTo>
                  <a:lnTo>
                    <a:pt x="3836" y="3183"/>
                  </a:lnTo>
                  <a:lnTo>
                    <a:pt x="3756" y="3205"/>
                  </a:lnTo>
                  <a:lnTo>
                    <a:pt x="3678" y="3228"/>
                  </a:lnTo>
                  <a:lnTo>
                    <a:pt x="3601" y="3252"/>
                  </a:lnTo>
                  <a:lnTo>
                    <a:pt x="3523" y="3277"/>
                  </a:lnTo>
                  <a:lnTo>
                    <a:pt x="3446" y="3305"/>
                  </a:lnTo>
                  <a:lnTo>
                    <a:pt x="3369" y="3333"/>
                  </a:lnTo>
                  <a:lnTo>
                    <a:pt x="3294" y="3362"/>
                  </a:lnTo>
                  <a:lnTo>
                    <a:pt x="3218" y="3392"/>
                  </a:lnTo>
                  <a:lnTo>
                    <a:pt x="3143" y="3424"/>
                  </a:lnTo>
                  <a:lnTo>
                    <a:pt x="3069" y="3456"/>
                  </a:lnTo>
                  <a:lnTo>
                    <a:pt x="2995" y="3491"/>
                  </a:lnTo>
                  <a:lnTo>
                    <a:pt x="2923" y="3525"/>
                  </a:lnTo>
                  <a:lnTo>
                    <a:pt x="2850" y="3561"/>
                  </a:lnTo>
                  <a:lnTo>
                    <a:pt x="2778" y="3598"/>
                  </a:lnTo>
                  <a:lnTo>
                    <a:pt x="2707" y="3636"/>
                  </a:lnTo>
                  <a:lnTo>
                    <a:pt x="2637" y="3675"/>
                  </a:lnTo>
                  <a:lnTo>
                    <a:pt x="2567" y="3715"/>
                  </a:lnTo>
                  <a:lnTo>
                    <a:pt x="3069" y="1006"/>
                  </a:lnTo>
                  <a:close/>
                  <a:moveTo>
                    <a:pt x="10057" y="7042"/>
                  </a:moveTo>
                  <a:lnTo>
                    <a:pt x="10044" y="7043"/>
                  </a:lnTo>
                  <a:lnTo>
                    <a:pt x="10032" y="7045"/>
                  </a:lnTo>
                  <a:lnTo>
                    <a:pt x="10019" y="7047"/>
                  </a:lnTo>
                  <a:lnTo>
                    <a:pt x="10007" y="7051"/>
                  </a:lnTo>
                  <a:lnTo>
                    <a:pt x="9995" y="7054"/>
                  </a:lnTo>
                  <a:lnTo>
                    <a:pt x="9983" y="7057"/>
                  </a:lnTo>
                  <a:lnTo>
                    <a:pt x="9971" y="7060"/>
                  </a:lnTo>
                  <a:lnTo>
                    <a:pt x="9958" y="7062"/>
                  </a:lnTo>
                  <a:lnTo>
                    <a:pt x="9941" y="6979"/>
                  </a:lnTo>
                  <a:lnTo>
                    <a:pt x="9923" y="6898"/>
                  </a:lnTo>
                  <a:lnTo>
                    <a:pt x="9902" y="6817"/>
                  </a:lnTo>
                  <a:lnTo>
                    <a:pt x="9881" y="6737"/>
                  </a:lnTo>
                  <a:lnTo>
                    <a:pt x="9859" y="6657"/>
                  </a:lnTo>
                  <a:lnTo>
                    <a:pt x="9835" y="6578"/>
                  </a:lnTo>
                  <a:lnTo>
                    <a:pt x="9810" y="6499"/>
                  </a:lnTo>
                  <a:lnTo>
                    <a:pt x="9784" y="6421"/>
                  </a:lnTo>
                  <a:lnTo>
                    <a:pt x="9756" y="6343"/>
                  </a:lnTo>
                  <a:lnTo>
                    <a:pt x="9726" y="6267"/>
                  </a:lnTo>
                  <a:lnTo>
                    <a:pt x="9696" y="6192"/>
                  </a:lnTo>
                  <a:lnTo>
                    <a:pt x="9665" y="6115"/>
                  </a:lnTo>
                  <a:lnTo>
                    <a:pt x="9633" y="6041"/>
                  </a:lnTo>
                  <a:lnTo>
                    <a:pt x="9599" y="5966"/>
                  </a:lnTo>
                  <a:lnTo>
                    <a:pt x="9563" y="5893"/>
                  </a:lnTo>
                  <a:lnTo>
                    <a:pt x="9527" y="5820"/>
                  </a:lnTo>
                  <a:lnTo>
                    <a:pt x="9490" y="5748"/>
                  </a:lnTo>
                  <a:lnTo>
                    <a:pt x="9452" y="5677"/>
                  </a:lnTo>
                  <a:lnTo>
                    <a:pt x="9413" y="5605"/>
                  </a:lnTo>
                  <a:lnTo>
                    <a:pt x="9371" y="5536"/>
                  </a:lnTo>
                  <a:lnTo>
                    <a:pt x="9330" y="5466"/>
                  </a:lnTo>
                  <a:lnTo>
                    <a:pt x="9287" y="5397"/>
                  </a:lnTo>
                  <a:lnTo>
                    <a:pt x="9243" y="5329"/>
                  </a:lnTo>
                  <a:lnTo>
                    <a:pt x="9198" y="5262"/>
                  </a:lnTo>
                  <a:lnTo>
                    <a:pt x="9152" y="5196"/>
                  </a:lnTo>
                  <a:lnTo>
                    <a:pt x="9105" y="5129"/>
                  </a:lnTo>
                  <a:lnTo>
                    <a:pt x="9058" y="5065"/>
                  </a:lnTo>
                  <a:lnTo>
                    <a:pt x="9008" y="5001"/>
                  </a:lnTo>
                  <a:lnTo>
                    <a:pt x="8958" y="4937"/>
                  </a:lnTo>
                  <a:lnTo>
                    <a:pt x="8908" y="4874"/>
                  </a:lnTo>
                  <a:lnTo>
                    <a:pt x="8855" y="4812"/>
                  </a:lnTo>
                  <a:lnTo>
                    <a:pt x="8803" y="4751"/>
                  </a:lnTo>
                  <a:lnTo>
                    <a:pt x="8081" y="822"/>
                  </a:lnTo>
                  <a:lnTo>
                    <a:pt x="8072" y="778"/>
                  </a:lnTo>
                  <a:lnTo>
                    <a:pt x="8061" y="734"/>
                  </a:lnTo>
                  <a:lnTo>
                    <a:pt x="8048" y="691"/>
                  </a:lnTo>
                  <a:lnTo>
                    <a:pt x="8033" y="650"/>
                  </a:lnTo>
                  <a:lnTo>
                    <a:pt x="8017" y="609"/>
                  </a:lnTo>
                  <a:lnTo>
                    <a:pt x="7999" y="569"/>
                  </a:lnTo>
                  <a:lnTo>
                    <a:pt x="7978" y="530"/>
                  </a:lnTo>
                  <a:lnTo>
                    <a:pt x="7957" y="493"/>
                  </a:lnTo>
                  <a:lnTo>
                    <a:pt x="7935" y="456"/>
                  </a:lnTo>
                  <a:lnTo>
                    <a:pt x="7910" y="420"/>
                  </a:lnTo>
                  <a:lnTo>
                    <a:pt x="7885" y="385"/>
                  </a:lnTo>
                  <a:lnTo>
                    <a:pt x="7858" y="352"/>
                  </a:lnTo>
                  <a:lnTo>
                    <a:pt x="7829" y="321"/>
                  </a:lnTo>
                  <a:lnTo>
                    <a:pt x="7799" y="290"/>
                  </a:lnTo>
                  <a:lnTo>
                    <a:pt x="7768" y="261"/>
                  </a:lnTo>
                  <a:lnTo>
                    <a:pt x="7735" y="232"/>
                  </a:lnTo>
                  <a:lnTo>
                    <a:pt x="7702" y="205"/>
                  </a:lnTo>
                  <a:lnTo>
                    <a:pt x="7668" y="180"/>
                  </a:lnTo>
                  <a:lnTo>
                    <a:pt x="7631" y="157"/>
                  </a:lnTo>
                  <a:lnTo>
                    <a:pt x="7595" y="135"/>
                  </a:lnTo>
                  <a:lnTo>
                    <a:pt x="7557" y="114"/>
                  </a:lnTo>
                  <a:lnTo>
                    <a:pt x="7519" y="95"/>
                  </a:lnTo>
                  <a:lnTo>
                    <a:pt x="7480" y="77"/>
                  </a:lnTo>
                  <a:lnTo>
                    <a:pt x="7439" y="61"/>
                  </a:lnTo>
                  <a:lnTo>
                    <a:pt x="7398" y="47"/>
                  </a:lnTo>
                  <a:lnTo>
                    <a:pt x="7356" y="35"/>
                  </a:lnTo>
                  <a:lnTo>
                    <a:pt x="7314" y="24"/>
                  </a:lnTo>
                  <a:lnTo>
                    <a:pt x="7270" y="16"/>
                  </a:lnTo>
                  <a:lnTo>
                    <a:pt x="7227" y="9"/>
                  </a:lnTo>
                  <a:lnTo>
                    <a:pt x="7182" y="4"/>
                  </a:lnTo>
                  <a:lnTo>
                    <a:pt x="7138" y="1"/>
                  </a:lnTo>
                  <a:lnTo>
                    <a:pt x="7092" y="0"/>
                  </a:lnTo>
                  <a:lnTo>
                    <a:pt x="3069" y="0"/>
                  </a:lnTo>
                  <a:lnTo>
                    <a:pt x="3024" y="1"/>
                  </a:lnTo>
                  <a:lnTo>
                    <a:pt x="2980" y="4"/>
                  </a:lnTo>
                  <a:lnTo>
                    <a:pt x="2936" y="9"/>
                  </a:lnTo>
                  <a:lnTo>
                    <a:pt x="2891" y="16"/>
                  </a:lnTo>
                  <a:lnTo>
                    <a:pt x="2848" y="24"/>
                  </a:lnTo>
                  <a:lnTo>
                    <a:pt x="2806" y="35"/>
                  </a:lnTo>
                  <a:lnTo>
                    <a:pt x="2764" y="47"/>
                  </a:lnTo>
                  <a:lnTo>
                    <a:pt x="2724" y="61"/>
                  </a:lnTo>
                  <a:lnTo>
                    <a:pt x="2683" y="77"/>
                  </a:lnTo>
                  <a:lnTo>
                    <a:pt x="2643" y="95"/>
                  </a:lnTo>
                  <a:lnTo>
                    <a:pt x="2605" y="114"/>
                  </a:lnTo>
                  <a:lnTo>
                    <a:pt x="2568" y="135"/>
                  </a:lnTo>
                  <a:lnTo>
                    <a:pt x="2530" y="157"/>
                  </a:lnTo>
                  <a:lnTo>
                    <a:pt x="2495" y="180"/>
                  </a:lnTo>
                  <a:lnTo>
                    <a:pt x="2460" y="205"/>
                  </a:lnTo>
                  <a:lnTo>
                    <a:pt x="2427" y="232"/>
                  </a:lnTo>
                  <a:lnTo>
                    <a:pt x="2395" y="261"/>
                  </a:lnTo>
                  <a:lnTo>
                    <a:pt x="2363" y="290"/>
                  </a:lnTo>
                  <a:lnTo>
                    <a:pt x="2333" y="321"/>
                  </a:lnTo>
                  <a:lnTo>
                    <a:pt x="2305" y="352"/>
                  </a:lnTo>
                  <a:lnTo>
                    <a:pt x="2278" y="385"/>
                  </a:lnTo>
                  <a:lnTo>
                    <a:pt x="2252" y="420"/>
                  </a:lnTo>
                  <a:lnTo>
                    <a:pt x="2228" y="456"/>
                  </a:lnTo>
                  <a:lnTo>
                    <a:pt x="2205" y="493"/>
                  </a:lnTo>
                  <a:lnTo>
                    <a:pt x="2183" y="530"/>
                  </a:lnTo>
                  <a:lnTo>
                    <a:pt x="2163" y="569"/>
                  </a:lnTo>
                  <a:lnTo>
                    <a:pt x="2145" y="609"/>
                  </a:lnTo>
                  <a:lnTo>
                    <a:pt x="2128" y="650"/>
                  </a:lnTo>
                  <a:lnTo>
                    <a:pt x="2114" y="691"/>
                  </a:lnTo>
                  <a:lnTo>
                    <a:pt x="2101" y="734"/>
                  </a:lnTo>
                  <a:lnTo>
                    <a:pt x="2090" y="778"/>
                  </a:lnTo>
                  <a:lnTo>
                    <a:pt x="2081" y="822"/>
                  </a:lnTo>
                  <a:lnTo>
                    <a:pt x="1376" y="4619"/>
                  </a:lnTo>
                  <a:lnTo>
                    <a:pt x="1297" y="4704"/>
                  </a:lnTo>
                  <a:lnTo>
                    <a:pt x="1221" y="4791"/>
                  </a:lnTo>
                  <a:lnTo>
                    <a:pt x="1147" y="4880"/>
                  </a:lnTo>
                  <a:lnTo>
                    <a:pt x="1074" y="4969"/>
                  </a:lnTo>
                  <a:lnTo>
                    <a:pt x="1004" y="5062"/>
                  </a:lnTo>
                  <a:lnTo>
                    <a:pt x="935" y="5155"/>
                  </a:lnTo>
                  <a:lnTo>
                    <a:pt x="869" y="5250"/>
                  </a:lnTo>
                  <a:lnTo>
                    <a:pt x="805" y="5347"/>
                  </a:lnTo>
                  <a:lnTo>
                    <a:pt x="742" y="5445"/>
                  </a:lnTo>
                  <a:lnTo>
                    <a:pt x="683" y="5545"/>
                  </a:lnTo>
                  <a:lnTo>
                    <a:pt x="625" y="5645"/>
                  </a:lnTo>
                  <a:lnTo>
                    <a:pt x="569" y="5748"/>
                  </a:lnTo>
                  <a:lnTo>
                    <a:pt x="516" y="5852"/>
                  </a:lnTo>
                  <a:lnTo>
                    <a:pt x="466" y="5957"/>
                  </a:lnTo>
                  <a:lnTo>
                    <a:pt x="417" y="6063"/>
                  </a:lnTo>
                  <a:lnTo>
                    <a:pt x="371" y="6171"/>
                  </a:lnTo>
                  <a:lnTo>
                    <a:pt x="328" y="6280"/>
                  </a:lnTo>
                  <a:lnTo>
                    <a:pt x="287" y="6391"/>
                  </a:lnTo>
                  <a:lnTo>
                    <a:pt x="248" y="6501"/>
                  </a:lnTo>
                  <a:lnTo>
                    <a:pt x="212" y="6614"/>
                  </a:lnTo>
                  <a:lnTo>
                    <a:pt x="180" y="6729"/>
                  </a:lnTo>
                  <a:lnTo>
                    <a:pt x="149" y="6843"/>
                  </a:lnTo>
                  <a:lnTo>
                    <a:pt x="122" y="6959"/>
                  </a:lnTo>
                  <a:lnTo>
                    <a:pt x="97" y="7077"/>
                  </a:lnTo>
                  <a:lnTo>
                    <a:pt x="74" y="7194"/>
                  </a:lnTo>
                  <a:lnTo>
                    <a:pt x="54" y="7313"/>
                  </a:lnTo>
                  <a:lnTo>
                    <a:pt x="38" y="7434"/>
                  </a:lnTo>
                  <a:lnTo>
                    <a:pt x="24" y="7555"/>
                  </a:lnTo>
                  <a:lnTo>
                    <a:pt x="14" y="7676"/>
                  </a:lnTo>
                  <a:lnTo>
                    <a:pt x="6" y="7799"/>
                  </a:lnTo>
                  <a:lnTo>
                    <a:pt x="2" y="7923"/>
                  </a:lnTo>
                  <a:lnTo>
                    <a:pt x="0" y="8048"/>
                  </a:lnTo>
                  <a:lnTo>
                    <a:pt x="2" y="8169"/>
                  </a:lnTo>
                  <a:lnTo>
                    <a:pt x="6" y="8290"/>
                  </a:lnTo>
                  <a:lnTo>
                    <a:pt x="13" y="8410"/>
                  </a:lnTo>
                  <a:lnTo>
                    <a:pt x="23" y="8528"/>
                  </a:lnTo>
                  <a:lnTo>
                    <a:pt x="36" y="8646"/>
                  </a:lnTo>
                  <a:lnTo>
                    <a:pt x="52" y="8764"/>
                  </a:lnTo>
                  <a:lnTo>
                    <a:pt x="71" y="8879"/>
                  </a:lnTo>
                  <a:lnTo>
                    <a:pt x="93" y="8995"/>
                  </a:lnTo>
                  <a:lnTo>
                    <a:pt x="117" y="9109"/>
                  </a:lnTo>
                  <a:lnTo>
                    <a:pt x="143" y="9222"/>
                  </a:lnTo>
                  <a:lnTo>
                    <a:pt x="172" y="9334"/>
                  </a:lnTo>
                  <a:lnTo>
                    <a:pt x="204" y="9446"/>
                  </a:lnTo>
                  <a:lnTo>
                    <a:pt x="238" y="9555"/>
                  </a:lnTo>
                  <a:lnTo>
                    <a:pt x="276" y="9665"/>
                  </a:lnTo>
                  <a:lnTo>
                    <a:pt x="315" y="9773"/>
                  </a:lnTo>
                  <a:lnTo>
                    <a:pt x="356" y="9879"/>
                  </a:lnTo>
                  <a:lnTo>
                    <a:pt x="400" y="9985"/>
                  </a:lnTo>
                  <a:lnTo>
                    <a:pt x="447" y="10090"/>
                  </a:lnTo>
                  <a:lnTo>
                    <a:pt x="495" y="10192"/>
                  </a:lnTo>
                  <a:lnTo>
                    <a:pt x="546" y="10294"/>
                  </a:lnTo>
                  <a:lnTo>
                    <a:pt x="599" y="10394"/>
                  </a:lnTo>
                  <a:lnTo>
                    <a:pt x="655" y="10494"/>
                  </a:lnTo>
                  <a:lnTo>
                    <a:pt x="712" y="10592"/>
                  </a:lnTo>
                  <a:lnTo>
                    <a:pt x="771" y="10688"/>
                  </a:lnTo>
                  <a:lnTo>
                    <a:pt x="833" y="10783"/>
                  </a:lnTo>
                  <a:lnTo>
                    <a:pt x="896" y="10876"/>
                  </a:lnTo>
                  <a:lnTo>
                    <a:pt x="962" y="10969"/>
                  </a:lnTo>
                  <a:lnTo>
                    <a:pt x="1030" y="11059"/>
                  </a:lnTo>
                  <a:lnTo>
                    <a:pt x="1099" y="11148"/>
                  </a:lnTo>
                  <a:lnTo>
                    <a:pt x="1170" y="11236"/>
                  </a:lnTo>
                  <a:lnTo>
                    <a:pt x="1243" y="11322"/>
                  </a:lnTo>
                  <a:lnTo>
                    <a:pt x="1319" y="11406"/>
                  </a:lnTo>
                  <a:lnTo>
                    <a:pt x="2029" y="15273"/>
                  </a:lnTo>
                  <a:lnTo>
                    <a:pt x="2038" y="15317"/>
                  </a:lnTo>
                  <a:lnTo>
                    <a:pt x="2049" y="15361"/>
                  </a:lnTo>
                  <a:lnTo>
                    <a:pt x="2062" y="15403"/>
                  </a:lnTo>
                  <a:lnTo>
                    <a:pt x="2076" y="15445"/>
                  </a:lnTo>
                  <a:lnTo>
                    <a:pt x="2093" y="15485"/>
                  </a:lnTo>
                  <a:lnTo>
                    <a:pt x="2111" y="15526"/>
                  </a:lnTo>
                  <a:lnTo>
                    <a:pt x="2130" y="15564"/>
                  </a:lnTo>
                  <a:lnTo>
                    <a:pt x="2152" y="15602"/>
                  </a:lnTo>
                  <a:lnTo>
                    <a:pt x="2174" y="15639"/>
                  </a:lnTo>
                  <a:lnTo>
                    <a:pt x="2200" y="15675"/>
                  </a:lnTo>
                  <a:lnTo>
                    <a:pt x="2225" y="15709"/>
                  </a:lnTo>
                  <a:lnTo>
                    <a:pt x="2252" y="15742"/>
                  </a:lnTo>
                  <a:lnTo>
                    <a:pt x="2281" y="15774"/>
                  </a:lnTo>
                  <a:lnTo>
                    <a:pt x="2310" y="15805"/>
                  </a:lnTo>
                  <a:lnTo>
                    <a:pt x="2341" y="15834"/>
                  </a:lnTo>
                  <a:lnTo>
                    <a:pt x="2374" y="15863"/>
                  </a:lnTo>
                  <a:lnTo>
                    <a:pt x="2408" y="15889"/>
                  </a:lnTo>
                  <a:lnTo>
                    <a:pt x="2442" y="15914"/>
                  </a:lnTo>
                  <a:lnTo>
                    <a:pt x="2478" y="15938"/>
                  </a:lnTo>
                  <a:lnTo>
                    <a:pt x="2514" y="15960"/>
                  </a:lnTo>
                  <a:lnTo>
                    <a:pt x="2553" y="15981"/>
                  </a:lnTo>
                  <a:lnTo>
                    <a:pt x="2591" y="16000"/>
                  </a:lnTo>
                  <a:lnTo>
                    <a:pt x="2630" y="16018"/>
                  </a:lnTo>
                  <a:lnTo>
                    <a:pt x="2670" y="16034"/>
                  </a:lnTo>
                  <a:lnTo>
                    <a:pt x="2711" y="16048"/>
                  </a:lnTo>
                  <a:lnTo>
                    <a:pt x="2754" y="16060"/>
                  </a:lnTo>
                  <a:lnTo>
                    <a:pt x="2796" y="16071"/>
                  </a:lnTo>
                  <a:lnTo>
                    <a:pt x="2839" y="16079"/>
                  </a:lnTo>
                  <a:lnTo>
                    <a:pt x="2882" y="16086"/>
                  </a:lnTo>
                  <a:lnTo>
                    <a:pt x="2927" y="16091"/>
                  </a:lnTo>
                  <a:lnTo>
                    <a:pt x="2972" y="16094"/>
                  </a:lnTo>
                  <a:lnTo>
                    <a:pt x="3017" y="16095"/>
                  </a:lnTo>
                  <a:lnTo>
                    <a:pt x="7040" y="16095"/>
                  </a:lnTo>
                  <a:lnTo>
                    <a:pt x="7085" y="16094"/>
                  </a:lnTo>
                  <a:lnTo>
                    <a:pt x="7130" y="16091"/>
                  </a:lnTo>
                  <a:lnTo>
                    <a:pt x="7174" y="16086"/>
                  </a:lnTo>
                  <a:lnTo>
                    <a:pt x="7218" y="16079"/>
                  </a:lnTo>
                  <a:lnTo>
                    <a:pt x="7261" y="16071"/>
                  </a:lnTo>
                  <a:lnTo>
                    <a:pt x="7304" y="16060"/>
                  </a:lnTo>
                  <a:lnTo>
                    <a:pt x="7345" y="16048"/>
                  </a:lnTo>
                  <a:lnTo>
                    <a:pt x="7386" y="16034"/>
                  </a:lnTo>
                  <a:lnTo>
                    <a:pt x="7426" y="16018"/>
                  </a:lnTo>
                  <a:lnTo>
                    <a:pt x="7467" y="16000"/>
                  </a:lnTo>
                  <a:lnTo>
                    <a:pt x="7505" y="15981"/>
                  </a:lnTo>
                  <a:lnTo>
                    <a:pt x="7542" y="15960"/>
                  </a:lnTo>
                  <a:lnTo>
                    <a:pt x="7579" y="15938"/>
                  </a:lnTo>
                  <a:lnTo>
                    <a:pt x="7614" y="15914"/>
                  </a:lnTo>
                  <a:lnTo>
                    <a:pt x="7650" y="15889"/>
                  </a:lnTo>
                  <a:lnTo>
                    <a:pt x="7683" y="15863"/>
                  </a:lnTo>
                  <a:lnTo>
                    <a:pt x="7715" y="15834"/>
                  </a:lnTo>
                  <a:lnTo>
                    <a:pt x="7746" y="15805"/>
                  </a:lnTo>
                  <a:lnTo>
                    <a:pt x="7776" y="15774"/>
                  </a:lnTo>
                  <a:lnTo>
                    <a:pt x="7804" y="15742"/>
                  </a:lnTo>
                  <a:lnTo>
                    <a:pt x="7832" y="15709"/>
                  </a:lnTo>
                  <a:lnTo>
                    <a:pt x="7858" y="15675"/>
                  </a:lnTo>
                  <a:lnTo>
                    <a:pt x="7882" y="15639"/>
                  </a:lnTo>
                  <a:lnTo>
                    <a:pt x="7905" y="15602"/>
                  </a:lnTo>
                  <a:lnTo>
                    <a:pt x="7926" y="15564"/>
                  </a:lnTo>
                  <a:lnTo>
                    <a:pt x="7946" y="15526"/>
                  </a:lnTo>
                  <a:lnTo>
                    <a:pt x="7964" y="15485"/>
                  </a:lnTo>
                  <a:lnTo>
                    <a:pt x="7980" y="15445"/>
                  </a:lnTo>
                  <a:lnTo>
                    <a:pt x="7996" y="15403"/>
                  </a:lnTo>
                  <a:lnTo>
                    <a:pt x="8009" y="15361"/>
                  </a:lnTo>
                  <a:lnTo>
                    <a:pt x="8020" y="15317"/>
                  </a:lnTo>
                  <a:lnTo>
                    <a:pt x="8029" y="15273"/>
                  </a:lnTo>
                  <a:lnTo>
                    <a:pt x="8745" y="11409"/>
                  </a:lnTo>
                  <a:lnTo>
                    <a:pt x="8801" y="11347"/>
                  </a:lnTo>
                  <a:lnTo>
                    <a:pt x="8855" y="11284"/>
                  </a:lnTo>
                  <a:lnTo>
                    <a:pt x="8909" y="11220"/>
                  </a:lnTo>
                  <a:lnTo>
                    <a:pt x="8962" y="11155"/>
                  </a:lnTo>
                  <a:lnTo>
                    <a:pt x="9013" y="11089"/>
                  </a:lnTo>
                  <a:lnTo>
                    <a:pt x="9064" y="11023"/>
                  </a:lnTo>
                  <a:lnTo>
                    <a:pt x="9113" y="10956"/>
                  </a:lnTo>
                  <a:lnTo>
                    <a:pt x="9161" y="10887"/>
                  </a:lnTo>
                  <a:lnTo>
                    <a:pt x="9208" y="10819"/>
                  </a:lnTo>
                  <a:lnTo>
                    <a:pt x="9255" y="10748"/>
                  </a:lnTo>
                  <a:lnTo>
                    <a:pt x="9300" y="10678"/>
                  </a:lnTo>
                  <a:lnTo>
                    <a:pt x="9344" y="10607"/>
                  </a:lnTo>
                  <a:lnTo>
                    <a:pt x="9386" y="10535"/>
                  </a:lnTo>
                  <a:lnTo>
                    <a:pt x="9429" y="10462"/>
                  </a:lnTo>
                  <a:lnTo>
                    <a:pt x="9469" y="10388"/>
                  </a:lnTo>
                  <a:lnTo>
                    <a:pt x="9508" y="10314"/>
                  </a:lnTo>
                  <a:lnTo>
                    <a:pt x="9546" y="10239"/>
                  </a:lnTo>
                  <a:lnTo>
                    <a:pt x="9583" y="10164"/>
                  </a:lnTo>
                  <a:lnTo>
                    <a:pt x="9618" y="10088"/>
                  </a:lnTo>
                  <a:lnTo>
                    <a:pt x="9653" y="10010"/>
                  </a:lnTo>
                  <a:lnTo>
                    <a:pt x="9685" y="9932"/>
                  </a:lnTo>
                  <a:lnTo>
                    <a:pt x="9717" y="9853"/>
                  </a:lnTo>
                  <a:lnTo>
                    <a:pt x="9748" y="9775"/>
                  </a:lnTo>
                  <a:lnTo>
                    <a:pt x="9777" y="9694"/>
                  </a:lnTo>
                  <a:lnTo>
                    <a:pt x="9804" y="9614"/>
                  </a:lnTo>
                  <a:lnTo>
                    <a:pt x="9830" y="9532"/>
                  </a:lnTo>
                  <a:lnTo>
                    <a:pt x="9855" y="9451"/>
                  </a:lnTo>
                  <a:lnTo>
                    <a:pt x="9878" y="9368"/>
                  </a:lnTo>
                  <a:lnTo>
                    <a:pt x="9900" y="9286"/>
                  </a:lnTo>
                  <a:lnTo>
                    <a:pt x="9921" y="9202"/>
                  </a:lnTo>
                  <a:lnTo>
                    <a:pt x="9941" y="9118"/>
                  </a:lnTo>
                  <a:lnTo>
                    <a:pt x="9958" y="9032"/>
                  </a:lnTo>
                  <a:lnTo>
                    <a:pt x="9971" y="9035"/>
                  </a:lnTo>
                  <a:lnTo>
                    <a:pt x="9983" y="9037"/>
                  </a:lnTo>
                  <a:lnTo>
                    <a:pt x="9995" y="9041"/>
                  </a:lnTo>
                  <a:lnTo>
                    <a:pt x="10007" y="9044"/>
                  </a:lnTo>
                  <a:lnTo>
                    <a:pt x="10019" y="9048"/>
                  </a:lnTo>
                  <a:lnTo>
                    <a:pt x="10032" y="9050"/>
                  </a:lnTo>
                  <a:lnTo>
                    <a:pt x="10044" y="9052"/>
                  </a:lnTo>
                  <a:lnTo>
                    <a:pt x="10057" y="9053"/>
                  </a:lnTo>
                  <a:lnTo>
                    <a:pt x="10109" y="9052"/>
                  </a:lnTo>
                  <a:lnTo>
                    <a:pt x="10160" y="9048"/>
                  </a:lnTo>
                  <a:lnTo>
                    <a:pt x="10210" y="9041"/>
                  </a:lnTo>
                  <a:lnTo>
                    <a:pt x="10259" y="9033"/>
                  </a:lnTo>
                  <a:lnTo>
                    <a:pt x="10309" y="9021"/>
                  </a:lnTo>
                  <a:lnTo>
                    <a:pt x="10356" y="9008"/>
                  </a:lnTo>
                  <a:lnTo>
                    <a:pt x="10403" y="8992"/>
                  </a:lnTo>
                  <a:lnTo>
                    <a:pt x="10449" y="8974"/>
                  </a:lnTo>
                  <a:lnTo>
                    <a:pt x="10493" y="8954"/>
                  </a:lnTo>
                  <a:lnTo>
                    <a:pt x="10536" y="8932"/>
                  </a:lnTo>
                  <a:lnTo>
                    <a:pt x="10578" y="8908"/>
                  </a:lnTo>
                  <a:lnTo>
                    <a:pt x="10619" y="8881"/>
                  </a:lnTo>
                  <a:lnTo>
                    <a:pt x="10659" y="8853"/>
                  </a:lnTo>
                  <a:lnTo>
                    <a:pt x="10697" y="8824"/>
                  </a:lnTo>
                  <a:lnTo>
                    <a:pt x="10733" y="8792"/>
                  </a:lnTo>
                  <a:lnTo>
                    <a:pt x="10768" y="8759"/>
                  </a:lnTo>
                  <a:lnTo>
                    <a:pt x="10802" y="8723"/>
                  </a:lnTo>
                  <a:lnTo>
                    <a:pt x="10834" y="8687"/>
                  </a:lnTo>
                  <a:lnTo>
                    <a:pt x="10863" y="8649"/>
                  </a:lnTo>
                  <a:lnTo>
                    <a:pt x="10891" y="8610"/>
                  </a:lnTo>
                  <a:lnTo>
                    <a:pt x="10917" y="8569"/>
                  </a:lnTo>
                  <a:lnTo>
                    <a:pt x="10941" y="8527"/>
                  </a:lnTo>
                  <a:lnTo>
                    <a:pt x="10963" y="8483"/>
                  </a:lnTo>
                  <a:lnTo>
                    <a:pt x="10984" y="8439"/>
                  </a:lnTo>
                  <a:lnTo>
                    <a:pt x="11002" y="8394"/>
                  </a:lnTo>
                  <a:lnTo>
                    <a:pt x="11018" y="8346"/>
                  </a:lnTo>
                  <a:lnTo>
                    <a:pt x="11031" y="8299"/>
                  </a:lnTo>
                  <a:lnTo>
                    <a:pt x="11043" y="8251"/>
                  </a:lnTo>
                  <a:lnTo>
                    <a:pt x="11051" y="8200"/>
                  </a:lnTo>
                  <a:lnTo>
                    <a:pt x="11058" y="8150"/>
                  </a:lnTo>
                  <a:lnTo>
                    <a:pt x="11062" y="8100"/>
                  </a:lnTo>
                  <a:lnTo>
                    <a:pt x="11063" y="8048"/>
                  </a:lnTo>
                  <a:lnTo>
                    <a:pt x="11062" y="7996"/>
                  </a:lnTo>
                  <a:lnTo>
                    <a:pt x="11058" y="7945"/>
                  </a:lnTo>
                  <a:lnTo>
                    <a:pt x="11051" y="7895"/>
                  </a:lnTo>
                  <a:lnTo>
                    <a:pt x="11043" y="7845"/>
                  </a:lnTo>
                  <a:lnTo>
                    <a:pt x="11031" y="7796"/>
                  </a:lnTo>
                  <a:lnTo>
                    <a:pt x="11018" y="7749"/>
                  </a:lnTo>
                  <a:lnTo>
                    <a:pt x="11002" y="7701"/>
                  </a:lnTo>
                  <a:lnTo>
                    <a:pt x="10984" y="7656"/>
                  </a:lnTo>
                  <a:lnTo>
                    <a:pt x="10963" y="7611"/>
                  </a:lnTo>
                  <a:lnTo>
                    <a:pt x="10941" y="7568"/>
                  </a:lnTo>
                  <a:lnTo>
                    <a:pt x="10917" y="7525"/>
                  </a:lnTo>
                  <a:lnTo>
                    <a:pt x="10891" y="7485"/>
                  </a:lnTo>
                  <a:lnTo>
                    <a:pt x="10863" y="7446"/>
                  </a:lnTo>
                  <a:lnTo>
                    <a:pt x="10834" y="7408"/>
                  </a:lnTo>
                  <a:lnTo>
                    <a:pt x="10802" y="7372"/>
                  </a:lnTo>
                  <a:lnTo>
                    <a:pt x="10768" y="7336"/>
                  </a:lnTo>
                  <a:lnTo>
                    <a:pt x="10733" y="7303"/>
                  </a:lnTo>
                  <a:lnTo>
                    <a:pt x="10697" y="7271"/>
                  </a:lnTo>
                  <a:lnTo>
                    <a:pt x="10659" y="7242"/>
                  </a:lnTo>
                  <a:lnTo>
                    <a:pt x="10619" y="7214"/>
                  </a:lnTo>
                  <a:lnTo>
                    <a:pt x="10578" y="7187"/>
                  </a:lnTo>
                  <a:lnTo>
                    <a:pt x="10536" y="7163"/>
                  </a:lnTo>
                  <a:lnTo>
                    <a:pt x="10493" y="7141"/>
                  </a:lnTo>
                  <a:lnTo>
                    <a:pt x="10449" y="7121"/>
                  </a:lnTo>
                  <a:lnTo>
                    <a:pt x="10403" y="7103"/>
                  </a:lnTo>
                  <a:lnTo>
                    <a:pt x="10356" y="7087"/>
                  </a:lnTo>
                  <a:lnTo>
                    <a:pt x="10309" y="7073"/>
                  </a:lnTo>
                  <a:lnTo>
                    <a:pt x="10259" y="7062"/>
                  </a:lnTo>
                  <a:lnTo>
                    <a:pt x="10210" y="7054"/>
                  </a:lnTo>
                  <a:lnTo>
                    <a:pt x="10160" y="7047"/>
                  </a:lnTo>
                  <a:lnTo>
                    <a:pt x="10109" y="7043"/>
                  </a:lnTo>
                  <a:lnTo>
                    <a:pt x="10057" y="70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75">
              <a:extLst>
                <a:ext uri="{FF2B5EF4-FFF2-40B4-BE49-F238E27FC236}">
                  <a16:creationId xmlns:a16="http://schemas.microsoft.com/office/drawing/2014/main" id="{A1C49C3B-FB60-4572-8836-7CA8E97D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284538"/>
              <a:ext cx="130175" cy="130175"/>
            </a:xfrm>
            <a:custGeom>
              <a:avLst/>
              <a:gdLst>
                <a:gd name="T0" fmla="*/ 2976 w 3037"/>
                <a:gd name="T1" fmla="*/ 39 h 3053"/>
                <a:gd name="T2" fmla="*/ 2950 w 3037"/>
                <a:gd name="T3" fmla="*/ 22 h 3053"/>
                <a:gd name="T4" fmla="*/ 2921 w 3037"/>
                <a:gd name="T5" fmla="*/ 9 h 3053"/>
                <a:gd name="T6" fmla="*/ 2892 w 3037"/>
                <a:gd name="T7" fmla="*/ 2 h 3053"/>
                <a:gd name="T8" fmla="*/ 2861 w 3037"/>
                <a:gd name="T9" fmla="*/ 0 h 3053"/>
                <a:gd name="T10" fmla="*/ 2831 w 3037"/>
                <a:gd name="T11" fmla="*/ 4 h 3053"/>
                <a:gd name="T12" fmla="*/ 2801 w 3037"/>
                <a:gd name="T13" fmla="*/ 15 h 3053"/>
                <a:gd name="T14" fmla="*/ 2773 w 3037"/>
                <a:gd name="T15" fmla="*/ 30 h 3053"/>
                <a:gd name="T16" fmla="*/ 149 w 3037"/>
                <a:gd name="T17" fmla="*/ 2194 h 3053"/>
                <a:gd name="T18" fmla="*/ 114 w 3037"/>
                <a:gd name="T19" fmla="*/ 2232 h 3053"/>
                <a:gd name="T20" fmla="*/ 85 w 3037"/>
                <a:gd name="T21" fmla="*/ 2272 h 3053"/>
                <a:gd name="T22" fmla="*/ 59 w 3037"/>
                <a:gd name="T23" fmla="*/ 2315 h 3053"/>
                <a:gd name="T24" fmla="*/ 38 w 3037"/>
                <a:gd name="T25" fmla="*/ 2360 h 3053"/>
                <a:gd name="T26" fmla="*/ 22 w 3037"/>
                <a:gd name="T27" fmla="*/ 2407 h 3053"/>
                <a:gd name="T28" fmla="*/ 10 w 3037"/>
                <a:gd name="T29" fmla="*/ 2455 h 3053"/>
                <a:gd name="T30" fmla="*/ 3 w 3037"/>
                <a:gd name="T31" fmla="*/ 2504 h 3053"/>
                <a:gd name="T32" fmla="*/ 0 w 3037"/>
                <a:gd name="T33" fmla="*/ 2556 h 3053"/>
                <a:gd name="T34" fmla="*/ 3 w 3037"/>
                <a:gd name="T35" fmla="*/ 2605 h 3053"/>
                <a:gd name="T36" fmla="*/ 10 w 3037"/>
                <a:gd name="T37" fmla="*/ 2653 h 3053"/>
                <a:gd name="T38" fmla="*/ 21 w 3037"/>
                <a:gd name="T39" fmla="*/ 2700 h 3053"/>
                <a:gd name="T40" fmla="*/ 37 w 3037"/>
                <a:gd name="T41" fmla="*/ 2746 h 3053"/>
                <a:gd name="T42" fmla="*/ 58 w 3037"/>
                <a:gd name="T43" fmla="*/ 2789 h 3053"/>
                <a:gd name="T44" fmla="*/ 82 w 3037"/>
                <a:gd name="T45" fmla="*/ 2831 h 3053"/>
                <a:gd name="T46" fmla="*/ 111 w 3037"/>
                <a:gd name="T47" fmla="*/ 2870 h 3053"/>
                <a:gd name="T48" fmla="*/ 146 w 3037"/>
                <a:gd name="T49" fmla="*/ 2907 h 3053"/>
                <a:gd name="T50" fmla="*/ 182 w 3037"/>
                <a:gd name="T51" fmla="*/ 2940 h 3053"/>
                <a:gd name="T52" fmla="*/ 221 w 3037"/>
                <a:gd name="T53" fmla="*/ 2969 h 3053"/>
                <a:gd name="T54" fmla="*/ 263 w 3037"/>
                <a:gd name="T55" fmla="*/ 2994 h 3053"/>
                <a:gd name="T56" fmla="*/ 308 w 3037"/>
                <a:gd name="T57" fmla="*/ 3015 h 3053"/>
                <a:gd name="T58" fmla="*/ 354 w 3037"/>
                <a:gd name="T59" fmla="*/ 3031 h 3053"/>
                <a:gd name="T60" fmla="*/ 401 w 3037"/>
                <a:gd name="T61" fmla="*/ 3043 h 3053"/>
                <a:gd name="T62" fmla="*/ 450 w 3037"/>
                <a:gd name="T63" fmla="*/ 3051 h 3053"/>
                <a:gd name="T64" fmla="*/ 501 w 3037"/>
                <a:gd name="T65" fmla="*/ 3053 h 3053"/>
                <a:gd name="T66" fmla="*/ 548 w 3037"/>
                <a:gd name="T67" fmla="*/ 3051 h 3053"/>
                <a:gd name="T68" fmla="*/ 595 w 3037"/>
                <a:gd name="T69" fmla="*/ 3044 h 3053"/>
                <a:gd name="T70" fmla="*/ 642 w 3037"/>
                <a:gd name="T71" fmla="*/ 3033 h 3053"/>
                <a:gd name="T72" fmla="*/ 688 w 3037"/>
                <a:gd name="T73" fmla="*/ 3018 h 3053"/>
                <a:gd name="T74" fmla="*/ 732 w 3037"/>
                <a:gd name="T75" fmla="*/ 2998 h 3053"/>
                <a:gd name="T76" fmla="*/ 775 w 3037"/>
                <a:gd name="T77" fmla="*/ 2975 h 3053"/>
                <a:gd name="T78" fmla="*/ 814 w 3037"/>
                <a:gd name="T79" fmla="*/ 2947 h 3053"/>
                <a:gd name="T80" fmla="*/ 853 w 3037"/>
                <a:gd name="T81" fmla="*/ 2914 h 3053"/>
                <a:gd name="T82" fmla="*/ 3001 w 3037"/>
                <a:gd name="T83" fmla="*/ 276 h 3053"/>
                <a:gd name="T84" fmla="*/ 3018 w 3037"/>
                <a:gd name="T85" fmla="*/ 250 h 3053"/>
                <a:gd name="T86" fmla="*/ 3030 w 3037"/>
                <a:gd name="T87" fmla="*/ 221 h 3053"/>
                <a:gd name="T88" fmla="*/ 3036 w 3037"/>
                <a:gd name="T89" fmla="*/ 191 h 3053"/>
                <a:gd name="T90" fmla="*/ 3037 w 3037"/>
                <a:gd name="T91" fmla="*/ 160 h 3053"/>
                <a:gd name="T92" fmla="*/ 3033 w 3037"/>
                <a:gd name="T93" fmla="*/ 130 h 3053"/>
                <a:gd name="T94" fmla="*/ 3023 w 3037"/>
                <a:gd name="T95" fmla="*/ 101 h 3053"/>
                <a:gd name="T96" fmla="*/ 3008 w 3037"/>
                <a:gd name="T97" fmla="*/ 74 h 3053"/>
                <a:gd name="T98" fmla="*/ 2988 w 3037"/>
                <a:gd name="T99" fmla="*/ 50 h 3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7" h="3053">
                  <a:moveTo>
                    <a:pt x="2988" y="50"/>
                  </a:moveTo>
                  <a:lnTo>
                    <a:pt x="2976" y="39"/>
                  </a:lnTo>
                  <a:lnTo>
                    <a:pt x="2963" y="30"/>
                  </a:lnTo>
                  <a:lnTo>
                    <a:pt x="2950" y="22"/>
                  </a:lnTo>
                  <a:lnTo>
                    <a:pt x="2935" y="15"/>
                  </a:lnTo>
                  <a:lnTo>
                    <a:pt x="2921" y="9"/>
                  </a:lnTo>
                  <a:lnTo>
                    <a:pt x="2907" y="5"/>
                  </a:lnTo>
                  <a:lnTo>
                    <a:pt x="2892" y="2"/>
                  </a:lnTo>
                  <a:lnTo>
                    <a:pt x="2876" y="0"/>
                  </a:lnTo>
                  <a:lnTo>
                    <a:pt x="2861" y="0"/>
                  </a:lnTo>
                  <a:lnTo>
                    <a:pt x="2846" y="2"/>
                  </a:lnTo>
                  <a:lnTo>
                    <a:pt x="2831" y="4"/>
                  </a:lnTo>
                  <a:lnTo>
                    <a:pt x="2816" y="8"/>
                  </a:lnTo>
                  <a:lnTo>
                    <a:pt x="2801" y="15"/>
                  </a:lnTo>
                  <a:lnTo>
                    <a:pt x="2787" y="22"/>
                  </a:lnTo>
                  <a:lnTo>
                    <a:pt x="2773" y="30"/>
                  </a:lnTo>
                  <a:lnTo>
                    <a:pt x="2759" y="40"/>
                  </a:lnTo>
                  <a:lnTo>
                    <a:pt x="149" y="2194"/>
                  </a:lnTo>
                  <a:lnTo>
                    <a:pt x="132" y="2212"/>
                  </a:lnTo>
                  <a:lnTo>
                    <a:pt x="114" y="2232"/>
                  </a:lnTo>
                  <a:lnTo>
                    <a:pt x="99" y="2252"/>
                  </a:lnTo>
                  <a:lnTo>
                    <a:pt x="85" y="2272"/>
                  </a:lnTo>
                  <a:lnTo>
                    <a:pt x="72" y="2293"/>
                  </a:lnTo>
                  <a:lnTo>
                    <a:pt x="59" y="2315"/>
                  </a:lnTo>
                  <a:lnTo>
                    <a:pt x="48" y="2337"/>
                  </a:lnTo>
                  <a:lnTo>
                    <a:pt x="38" y="2360"/>
                  </a:lnTo>
                  <a:lnTo>
                    <a:pt x="30" y="2383"/>
                  </a:lnTo>
                  <a:lnTo>
                    <a:pt x="22" y="2407"/>
                  </a:lnTo>
                  <a:lnTo>
                    <a:pt x="15" y="2431"/>
                  </a:lnTo>
                  <a:lnTo>
                    <a:pt x="10" y="2455"/>
                  </a:lnTo>
                  <a:lnTo>
                    <a:pt x="6" y="2480"/>
                  </a:lnTo>
                  <a:lnTo>
                    <a:pt x="3" y="2504"/>
                  </a:lnTo>
                  <a:lnTo>
                    <a:pt x="1" y="2530"/>
                  </a:lnTo>
                  <a:lnTo>
                    <a:pt x="0" y="2556"/>
                  </a:lnTo>
                  <a:lnTo>
                    <a:pt x="1" y="2580"/>
                  </a:lnTo>
                  <a:lnTo>
                    <a:pt x="3" y="2605"/>
                  </a:lnTo>
                  <a:lnTo>
                    <a:pt x="6" y="2629"/>
                  </a:lnTo>
                  <a:lnTo>
                    <a:pt x="10" y="2653"/>
                  </a:lnTo>
                  <a:lnTo>
                    <a:pt x="15" y="2676"/>
                  </a:lnTo>
                  <a:lnTo>
                    <a:pt x="21" y="2700"/>
                  </a:lnTo>
                  <a:lnTo>
                    <a:pt x="29" y="2724"/>
                  </a:lnTo>
                  <a:lnTo>
                    <a:pt x="37" y="2746"/>
                  </a:lnTo>
                  <a:lnTo>
                    <a:pt x="47" y="2768"/>
                  </a:lnTo>
                  <a:lnTo>
                    <a:pt x="58" y="2789"/>
                  </a:lnTo>
                  <a:lnTo>
                    <a:pt x="70" y="2810"/>
                  </a:lnTo>
                  <a:lnTo>
                    <a:pt x="82" y="2831"/>
                  </a:lnTo>
                  <a:lnTo>
                    <a:pt x="96" y="2851"/>
                  </a:lnTo>
                  <a:lnTo>
                    <a:pt x="111" y="2870"/>
                  </a:lnTo>
                  <a:lnTo>
                    <a:pt x="129" y="2889"/>
                  </a:lnTo>
                  <a:lnTo>
                    <a:pt x="146" y="2907"/>
                  </a:lnTo>
                  <a:lnTo>
                    <a:pt x="164" y="2924"/>
                  </a:lnTo>
                  <a:lnTo>
                    <a:pt x="182" y="2940"/>
                  </a:lnTo>
                  <a:lnTo>
                    <a:pt x="201" y="2955"/>
                  </a:lnTo>
                  <a:lnTo>
                    <a:pt x="221" y="2969"/>
                  </a:lnTo>
                  <a:lnTo>
                    <a:pt x="242" y="2982"/>
                  </a:lnTo>
                  <a:lnTo>
                    <a:pt x="263" y="2994"/>
                  </a:lnTo>
                  <a:lnTo>
                    <a:pt x="285" y="3005"/>
                  </a:lnTo>
                  <a:lnTo>
                    <a:pt x="308" y="3015"/>
                  </a:lnTo>
                  <a:lnTo>
                    <a:pt x="331" y="3024"/>
                  </a:lnTo>
                  <a:lnTo>
                    <a:pt x="354" y="3031"/>
                  </a:lnTo>
                  <a:lnTo>
                    <a:pt x="377" y="3038"/>
                  </a:lnTo>
                  <a:lnTo>
                    <a:pt x="401" y="3043"/>
                  </a:lnTo>
                  <a:lnTo>
                    <a:pt x="426" y="3048"/>
                  </a:lnTo>
                  <a:lnTo>
                    <a:pt x="450" y="3051"/>
                  </a:lnTo>
                  <a:lnTo>
                    <a:pt x="475" y="3053"/>
                  </a:lnTo>
                  <a:lnTo>
                    <a:pt x="501" y="3053"/>
                  </a:lnTo>
                  <a:lnTo>
                    <a:pt x="525" y="3053"/>
                  </a:lnTo>
                  <a:lnTo>
                    <a:pt x="548" y="3051"/>
                  </a:lnTo>
                  <a:lnTo>
                    <a:pt x="572" y="3048"/>
                  </a:lnTo>
                  <a:lnTo>
                    <a:pt x="595" y="3044"/>
                  </a:lnTo>
                  <a:lnTo>
                    <a:pt x="619" y="3039"/>
                  </a:lnTo>
                  <a:lnTo>
                    <a:pt x="642" y="3033"/>
                  </a:lnTo>
                  <a:lnTo>
                    <a:pt x="666" y="3026"/>
                  </a:lnTo>
                  <a:lnTo>
                    <a:pt x="688" y="3018"/>
                  </a:lnTo>
                  <a:lnTo>
                    <a:pt x="710" y="3009"/>
                  </a:lnTo>
                  <a:lnTo>
                    <a:pt x="732" y="2998"/>
                  </a:lnTo>
                  <a:lnTo>
                    <a:pt x="754" y="2987"/>
                  </a:lnTo>
                  <a:lnTo>
                    <a:pt x="775" y="2975"/>
                  </a:lnTo>
                  <a:lnTo>
                    <a:pt x="795" y="2961"/>
                  </a:lnTo>
                  <a:lnTo>
                    <a:pt x="814" y="2947"/>
                  </a:lnTo>
                  <a:lnTo>
                    <a:pt x="834" y="2931"/>
                  </a:lnTo>
                  <a:lnTo>
                    <a:pt x="853" y="2914"/>
                  </a:lnTo>
                  <a:lnTo>
                    <a:pt x="1782" y="1795"/>
                  </a:lnTo>
                  <a:lnTo>
                    <a:pt x="3001" y="276"/>
                  </a:lnTo>
                  <a:lnTo>
                    <a:pt x="3010" y="263"/>
                  </a:lnTo>
                  <a:lnTo>
                    <a:pt x="3018" y="250"/>
                  </a:lnTo>
                  <a:lnTo>
                    <a:pt x="3025" y="236"/>
                  </a:lnTo>
                  <a:lnTo>
                    <a:pt x="3030" y="221"/>
                  </a:lnTo>
                  <a:lnTo>
                    <a:pt x="3034" y="206"/>
                  </a:lnTo>
                  <a:lnTo>
                    <a:pt x="3036" y="191"/>
                  </a:lnTo>
                  <a:lnTo>
                    <a:pt x="3037" y="175"/>
                  </a:lnTo>
                  <a:lnTo>
                    <a:pt x="3037" y="160"/>
                  </a:lnTo>
                  <a:lnTo>
                    <a:pt x="3035" y="145"/>
                  </a:lnTo>
                  <a:lnTo>
                    <a:pt x="3033" y="130"/>
                  </a:lnTo>
                  <a:lnTo>
                    <a:pt x="3028" y="115"/>
                  </a:lnTo>
                  <a:lnTo>
                    <a:pt x="3023" y="101"/>
                  </a:lnTo>
                  <a:lnTo>
                    <a:pt x="3016" y="87"/>
                  </a:lnTo>
                  <a:lnTo>
                    <a:pt x="3008" y="74"/>
                  </a:lnTo>
                  <a:lnTo>
                    <a:pt x="2998" y="62"/>
                  </a:lnTo>
                  <a:lnTo>
                    <a:pt x="298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7" name="Freeform 140">
            <a:extLst>
              <a:ext uri="{FF2B5EF4-FFF2-40B4-BE49-F238E27FC236}">
                <a16:creationId xmlns:a16="http://schemas.microsoft.com/office/drawing/2014/main" id="{517BD606-23E7-40A6-B13A-D8B9207EBEA7}"/>
              </a:ext>
            </a:extLst>
          </p:cNvPr>
          <p:cNvSpPr>
            <a:spLocks noEditPoints="1"/>
          </p:cNvSpPr>
          <p:nvPr/>
        </p:nvSpPr>
        <p:spPr bwMode="auto">
          <a:xfrm>
            <a:off x="8575802" y="3711898"/>
            <a:ext cx="594852" cy="389731"/>
          </a:xfrm>
          <a:custGeom>
            <a:avLst/>
            <a:gdLst>
              <a:gd name="T0" fmla="*/ 8477 w 16095"/>
              <a:gd name="T1" fmla="*/ 6935 h 10545"/>
              <a:gd name="T2" fmla="*/ 8249 w 16095"/>
              <a:gd name="T3" fmla="*/ 7011 h 10545"/>
              <a:gd name="T4" fmla="*/ 8006 w 16095"/>
              <a:gd name="T5" fmla="*/ 7030 h 10545"/>
              <a:gd name="T6" fmla="*/ 7768 w 16095"/>
              <a:gd name="T7" fmla="*/ 6992 h 10545"/>
              <a:gd name="T8" fmla="*/ 7547 w 16095"/>
              <a:gd name="T9" fmla="*/ 6897 h 10545"/>
              <a:gd name="T10" fmla="*/ 1006 w 16095"/>
              <a:gd name="T11" fmla="*/ 2010 h 10545"/>
              <a:gd name="T12" fmla="*/ 1038 w 16095"/>
              <a:gd name="T13" fmla="*/ 1758 h 10545"/>
              <a:gd name="T14" fmla="*/ 1152 w 16095"/>
              <a:gd name="T15" fmla="*/ 1488 h 10545"/>
              <a:gd name="T16" fmla="*/ 1336 w 16095"/>
              <a:gd name="T17" fmla="*/ 1265 h 10545"/>
              <a:gd name="T18" fmla="*/ 1576 w 16095"/>
              <a:gd name="T19" fmla="*/ 1104 h 10545"/>
              <a:gd name="T20" fmla="*/ 1859 w 16095"/>
              <a:gd name="T21" fmla="*/ 1016 h 10545"/>
              <a:gd name="T22" fmla="*/ 14186 w 16095"/>
              <a:gd name="T23" fmla="*/ 1009 h 10545"/>
              <a:gd name="T24" fmla="*/ 14474 w 16095"/>
              <a:gd name="T25" fmla="*/ 1084 h 10545"/>
              <a:gd name="T26" fmla="*/ 14723 w 16095"/>
              <a:gd name="T27" fmla="*/ 1234 h 10545"/>
              <a:gd name="T28" fmla="*/ 14917 w 16095"/>
              <a:gd name="T29" fmla="*/ 1447 h 10545"/>
              <a:gd name="T30" fmla="*/ 15044 w 16095"/>
              <a:gd name="T31" fmla="*/ 1710 h 10545"/>
              <a:gd name="T32" fmla="*/ 15089 w 16095"/>
              <a:gd name="T33" fmla="*/ 2009 h 10545"/>
              <a:gd name="T34" fmla="*/ 15089 w 16095"/>
              <a:gd name="T35" fmla="*/ 8535 h 10545"/>
              <a:gd name="T36" fmla="*/ 15044 w 16095"/>
              <a:gd name="T37" fmla="*/ 8835 h 10545"/>
              <a:gd name="T38" fmla="*/ 14917 w 16095"/>
              <a:gd name="T39" fmla="*/ 9097 h 10545"/>
              <a:gd name="T40" fmla="*/ 14723 w 16095"/>
              <a:gd name="T41" fmla="*/ 9311 h 10545"/>
              <a:gd name="T42" fmla="*/ 14474 w 16095"/>
              <a:gd name="T43" fmla="*/ 9461 h 10545"/>
              <a:gd name="T44" fmla="*/ 14186 w 16095"/>
              <a:gd name="T45" fmla="*/ 9535 h 10545"/>
              <a:gd name="T46" fmla="*/ 1859 w 16095"/>
              <a:gd name="T47" fmla="*/ 9529 h 10545"/>
              <a:gd name="T48" fmla="*/ 1576 w 16095"/>
              <a:gd name="T49" fmla="*/ 9441 h 10545"/>
              <a:gd name="T50" fmla="*/ 1336 w 16095"/>
              <a:gd name="T51" fmla="*/ 9280 h 10545"/>
              <a:gd name="T52" fmla="*/ 1152 w 16095"/>
              <a:gd name="T53" fmla="*/ 9057 h 10545"/>
              <a:gd name="T54" fmla="*/ 1038 w 16095"/>
              <a:gd name="T55" fmla="*/ 8786 h 10545"/>
              <a:gd name="T56" fmla="*/ 4945 w 16095"/>
              <a:gd name="T57" fmla="*/ 5587 h 10545"/>
              <a:gd name="T58" fmla="*/ 7271 w 16095"/>
              <a:gd name="T59" fmla="*/ 7318 h 10545"/>
              <a:gd name="T60" fmla="*/ 7435 w 16095"/>
              <a:gd name="T61" fmla="*/ 7403 h 10545"/>
              <a:gd name="T62" fmla="*/ 7605 w 16095"/>
              <a:gd name="T63" fmla="*/ 7466 h 10545"/>
              <a:gd name="T64" fmla="*/ 7780 w 16095"/>
              <a:gd name="T65" fmla="*/ 7509 h 10545"/>
              <a:gd name="T66" fmla="*/ 7958 w 16095"/>
              <a:gd name="T67" fmla="*/ 7530 h 10545"/>
              <a:gd name="T68" fmla="*/ 8137 w 16095"/>
              <a:gd name="T69" fmla="*/ 7530 h 10545"/>
              <a:gd name="T70" fmla="*/ 8315 w 16095"/>
              <a:gd name="T71" fmla="*/ 7509 h 10545"/>
              <a:gd name="T72" fmla="*/ 8490 w 16095"/>
              <a:gd name="T73" fmla="*/ 7466 h 10545"/>
              <a:gd name="T74" fmla="*/ 8660 w 16095"/>
              <a:gd name="T75" fmla="*/ 7403 h 10545"/>
              <a:gd name="T76" fmla="*/ 8823 w 16095"/>
              <a:gd name="T77" fmla="*/ 7318 h 10545"/>
              <a:gd name="T78" fmla="*/ 11150 w 16095"/>
              <a:gd name="T79" fmla="*/ 5587 h 10545"/>
              <a:gd name="T80" fmla="*/ 14083 w 16095"/>
              <a:gd name="T81" fmla="*/ 0 h 10545"/>
              <a:gd name="T82" fmla="*/ 1509 w 16095"/>
              <a:gd name="T83" fmla="*/ 63 h 10545"/>
              <a:gd name="T84" fmla="*/ 969 w 16095"/>
              <a:gd name="T85" fmla="*/ 291 h 10545"/>
              <a:gd name="T86" fmla="*/ 523 w 16095"/>
              <a:gd name="T87" fmla="*/ 658 h 10545"/>
              <a:gd name="T88" fmla="*/ 198 w 16095"/>
              <a:gd name="T89" fmla="*/ 1138 h 10545"/>
              <a:gd name="T90" fmla="*/ 23 w 16095"/>
              <a:gd name="T91" fmla="*/ 1702 h 10545"/>
              <a:gd name="T92" fmla="*/ 10 w 16095"/>
              <a:gd name="T93" fmla="*/ 8741 h 10545"/>
              <a:gd name="T94" fmla="*/ 158 w 16095"/>
              <a:gd name="T95" fmla="*/ 9318 h 10545"/>
              <a:gd name="T96" fmla="*/ 460 w 16095"/>
              <a:gd name="T97" fmla="*/ 9814 h 10545"/>
              <a:gd name="T98" fmla="*/ 887 w 16095"/>
              <a:gd name="T99" fmla="*/ 10202 h 10545"/>
              <a:gd name="T100" fmla="*/ 1413 w 16095"/>
              <a:gd name="T101" fmla="*/ 10455 h 10545"/>
              <a:gd name="T102" fmla="*/ 2012 w 16095"/>
              <a:gd name="T103" fmla="*/ 10545 h 10545"/>
              <a:gd name="T104" fmla="*/ 14586 w 16095"/>
              <a:gd name="T105" fmla="*/ 10482 h 10545"/>
              <a:gd name="T106" fmla="*/ 15126 w 16095"/>
              <a:gd name="T107" fmla="*/ 10254 h 10545"/>
              <a:gd name="T108" fmla="*/ 15572 w 16095"/>
              <a:gd name="T109" fmla="*/ 9886 h 10545"/>
              <a:gd name="T110" fmla="*/ 15897 w 16095"/>
              <a:gd name="T111" fmla="*/ 9407 h 10545"/>
              <a:gd name="T112" fmla="*/ 16072 w 16095"/>
              <a:gd name="T113" fmla="*/ 8842 h 10545"/>
              <a:gd name="T114" fmla="*/ 16085 w 16095"/>
              <a:gd name="T115" fmla="*/ 1803 h 10545"/>
              <a:gd name="T116" fmla="*/ 15937 w 16095"/>
              <a:gd name="T117" fmla="*/ 1227 h 10545"/>
              <a:gd name="T118" fmla="*/ 15635 w 16095"/>
              <a:gd name="T119" fmla="*/ 731 h 10545"/>
              <a:gd name="T120" fmla="*/ 15208 w 16095"/>
              <a:gd name="T121" fmla="*/ 343 h 10545"/>
              <a:gd name="T122" fmla="*/ 14682 w 16095"/>
              <a:gd name="T123" fmla="*/ 90 h 10545"/>
              <a:gd name="T124" fmla="*/ 14083 w 16095"/>
              <a:gd name="T125" fmla="*/ 0 h 10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95" h="10545">
                <a:moveTo>
                  <a:pt x="8651" y="6830"/>
                </a:moveTo>
                <a:lnTo>
                  <a:pt x="8618" y="6853"/>
                </a:lnTo>
                <a:lnTo>
                  <a:pt x="8584" y="6876"/>
                </a:lnTo>
                <a:lnTo>
                  <a:pt x="8548" y="6897"/>
                </a:lnTo>
                <a:lnTo>
                  <a:pt x="8513" y="6917"/>
                </a:lnTo>
                <a:lnTo>
                  <a:pt x="8477" y="6935"/>
                </a:lnTo>
                <a:lnTo>
                  <a:pt x="8441" y="6951"/>
                </a:lnTo>
                <a:lnTo>
                  <a:pt x="8404" y="6966"/>
                </a:lnTo>
                <a:lnTo>
                  <a:pt x="8365" y="6980"/>
                </a:lnTo>
                <a:lnTo>
                  <a:pt x="8327" y="6992"/>
                </a:lnTo>
                <a:lnTo>
                  <a:pt x="8288" y="7002"/>
                </a:lnTo>
                <a:lnTo>
                  <a:pt x="8249" y="7011"/>
                </a:lnTo>
                <a:lnTo>
                  <a:pt x="8209" y="7018"/>
                </a:lnTo>
                <a:lnTo>
                  <a:pt x="8169" y="7023"/>
                </a:lnTo>
                <a:lnTo>
                  <a:pt x="8129" y="7027"/>
                </a:lnTo>
                <a:lnTo>
                  <a:pt x="8089" y="7030"/>
                </a:lnTo>
                <a:lnTo>
                  <a:pt x="8048" y="7031"/>
                </a:lnTo>
                <a:lnTo>
                  <a:pt x="8006" y="7030"/>
                </a:lnTo>
                <a:lnTo>
                  <a:pt x="7966" y="7027"/>
                </a:lnTo>
                <a:lnTo>
                  <a:pt x="7926" y="7023"/>
                </a:lnTo>
                <a:lnTo>
                  <a:pt x="7886" y="7018"/>
                </a:lnTo>
                <a:lnTo>
                  <a:pt x="7845" y="7011"/>
                </a:lnTo>
                <a:lnTo>
                  <a:pt x="7806" y="7002"/>
                </a:lnTo>
                <a:lnTo>
                  <a:pt x="7768" y="6992"/>
                </a:lnTo>
                <a:lnTo>
                  <a:pt x="7730" y="6980"/>
                </a:lnTo>
                <a:lnTo>
                  <a:pt x="7691" y="6966"/>
                </a:lnTo>
                <a:lnTo>
                  <a:pt x="7654" y="6951"/>
                </a:lnTo>
                <a:lnTo>
                  <a:pt x="7618" y="6935"/>
                </a:lnTo>
                <a:lnTo>
                  <a:pt x="7582" y="6917"/>
                </a:lnTo>
                <a:lnTo>
                  <a:pt x="7547" y="6897"/>
                </a:lnTo>
                <a:lnTo>
                  <a:pt x="7511" y="6876"/>
                </a:lnTo>
                <a:lnTo>
                  <a:pt x="7477" y="6853"/>
                </a:lnTo>
                <a:lnTo>
                  <a:pt x="7444" y="6830"/>
                </a:lnTo>
                <a:lnTo>
                  <a:pt x="5364" y="5273"/>
                </a:lnTo>
                <a:lnTo>
                  <a:pt x="4945" y="4958"/>
                </a:lnTo>
                <a:lnTo>
                  <a:pt x="1006" y="2010"/>
                </a:lnTo>
                <a:lnTo>
                  <a:pt x="1006" y="2009"/>
                </a:lnTo>
                <a:lnTo>
                  <a:pt x="1007" y="1957"/>
                </a:lnTo>
                <a:lnTo>
                  <a:pt x="1011" y="1906"/>
                </a:lnTo>
                <a:lnTo>
                  <a:pt x="1018" y="1856"/>
                </a:lnTo>
                <a:lnTo>
                  <a:pt x="1026" y="1807"/>
                </a:lnTo>
                <a:lnTo>
                  <a:pt x="1038" y="1758"/>
                </a:lnTo>
                <a:lnTo>
                  <a:pt x="1051" y="1710"/>
                </a:lnTo>
                <a:lnTo>
                  <a:pt x="1067" y="1663"/>
                </a:lnTo>
                <a:lnTo>
                  <a:pt x="1085" y="1618"/>
                </a:lnTo>
                <a:lnTo>
                  <a:pt x="1106" y="1574"/>
                </a:lnTo>
                <a:lnTo>
                  <a:pt x="1128" y="1531"/>
                </a:lnTo>
                <a:lnTo>
                  <a:pt x="1152" y="1488"/>
                </a:lnTo>
                <a:lnTo>
                  <a:pt x="1178" y="1447"/>
                </a:lnTo>
                <a:lnTo>
                  <a:pt x="1206" y="1408"/>
                </a:lnTo>
                <a:lnTo>
                  <a:pt x="1236" y="1370"/>
                </a:lnTo>
                <a:lnTo>
                  <a:pt x="1267" y="1334"/>
                </a:lnTo>
                <a:lnTo>
                  <a:pt x="1301" y="1299"/>
                </a:lnTo>
                <a:lnTo>
                  <a:pt x="1336" y="1265"/>
                </a:lnTo>
                <a:lnTo>
                  <a:pt x="1372" y="1234"/>
                </a:lnTo>
                <a:lnTo>
                  <a:pt x="1410" y="1204"/>
                </a:lnTo>
                <a:lnTo>
                  <a:pt x="1450" y="1176"/>
                </a:lnTo>
                <a:lnTo>
                  <a:pt x="1491" y="1150"/>
                </a:lnTo>
                <a:lnTo>
                  <a:pt x="1533" y="1126"/>
                </a:lnTo>
                <a:lnTo>
                  <a:pt x="1576" y="1104"/>
                </a:lnTo>
                <a:lnTo>
                  <a:pt x="1621" y="1084"/>
                </a:lnTo>
                <a:lnTo>
                  <a:pt x="1666" y="1066"/>
                </a:lnTo>
                <a:lnTo>
                  <a:pt x="1713" y="1049"/>
                </a:lnTo>
                <a:lnTo>
                  <a:pt x="1760" y="1036"/>
                </a:lnTo>
                <a:lnTo>
                  <a:pt x="1810" y="1024"/>
                </a:lnTo>
                <a:lnTo>
                  <a:pt x="1859" y="1016"/>
                </a:lnTo>
                <a:lnTo>
                  <a:pt x="1909" y="1009"/>
                </a:lnTo>
                <a:lnTo>
                  <a:pt x="1961" y="1005"/>
                </a:lnTo>
                <a:lnTo>
                  <a:pt x="2012" y="1004"/>
                </a:lnTo>
                <a:lnTo>
                  <a:pt x="14083" y="1004"/>
                </a:lnTo>
                <a:lnTo>
                  <a:pt x="14134" y="1005"/>
                </a:lnTo>
                <a:lnTo>
                  <a:pt x="14186" y="1009"/>
                </a:lnTo>
                <a:lnTo>
                  <a:pt x="14236" y="1016"/>
                </a:lnTo>
                <a:lnTo>
                  <a:pt x="14285" y="1024"/>
                </a:lnTo>
                <a:lnTo>
                  <a:pt x="14335" y="1036"/>
                </a:lnTo>
                <a:lnTo>
                  <a:pt x="14382" y="1049"/>
                </a:lnTo>
                <a:lnTo>
                  <a:pt x="14428" y="1066"/>
                </a:lnTo>
                <a:lnTo>
                  <a:pt x="14474" y="1084"/>
                </a:lnTo>
                <a:lnTo>
                  <a:pt x="14519" y="1104"/>
                </a:lnTo>
                <a:lnTo>
                  <a:pt x="14562" y="1126"/>
                </a:lnTo>
                <a:lnTo>
                  <a:pt x="14604" y="1150"/>
                </a:lnTo>
                <a:lnTo>
                  <a:pt x="14645" y="1176"/>
                </a:lnTo>
                <a:lnTo>
                  <a:pt x="14685" y="1204"/>
                </a:lnTo>
                <a:lnTo>
                  <a:pt x="14723" y="1234"/>
                </a:lnTo>
                <a:lnTo>
                  <a:pt x="14759" y="1265"/>
                </a:lnTo>
                <a:lnTo>
                  <a:pt x="14794" y="1299"/>
                </a:lnTo>
                <a:lnTo>
                  <a:pt x="14828" y="1334"/>
                </a:lnTo>
                <a:lnTo>
                  <a:pt x="14859" y="1370"/>
                </a:lnTo>
                <a:lnTo>
                  <a:pt x="14889" y="1408"/>
                </a:lnTo>
                <a:lnTo>
                  <a:pt x="14917" y="1447"/>
                </a:lnTo>
                <a:lnTo>
                  <a:pt x="14943" y="1488"/>
                </a:lnTo>
                <a:lnTo>
                  <a:pt x="14967" y="1531"/>
                </a:lnTo>
                <a:lnTo>
                  <a:pt x="14989" y="1574"/>
                </a:lnTo>
                <a:lnTo>
                  <a:pt x="15010" y="1618"/>
                </a:lnTo>
                <a:lnTo>
                  <a:pt x="15028" y="1663"/>
                </a:lnTo>
                <a:lnTo>
                  <a:pt x="15044" y="1710"/>
                </a:lnTo>
                <a:lnTo>
                  <a:pt x="15058" y="1758"/>
                </a:lnTo>
                <a:lnTo>
                  <a:pt x="15069" y="1807"/>
                </a:lnTo>
                <a:lnTo>
                  <a:pt x="15078" y="1856"/>
                </a:lnTo>
                <a:lnTo>
                  <a:pt x="15084" y="1906"/>
                </a:lnTo>
                <a:lnTo>
                  <a:pt x="15088" y="1957"/>
                </a:lnTo>
                <a:lnTo>
                  <a:pt x="15089" y="2009"/>
                </a:lnTo>
                <a:lnTo>
                  <a:pt x="8651" y="6830"/>
                </a:lnTo>
                <a:close/>
                <a:moveTo>
                  <a:pt x="15089" y="7908"/>
                </a:moveTo>
                <a:lnTo>
                  <a:pt x="11569" y="5273"/>
                </a:lnTo>
                <a:lnTo>
                  <a:pt x="15089" y="2636"/>
                </a:lnTo>
                <a:lnTo>
                  <a:pt x="15089" y="7908"/>
                </a:lnTo>
                <a:close/>
                <a:moveTo>
                  <a:pt x="15089" y="8535"/>
                </a:moveTo>
                <a:lnTo>
                  <a:pt x="15088" y="8588"/>
                </a:lnTo>
                <a:lnTo>
                  <a:pt x="15084" y="8639"/>
                </a:lnTo>
                <a:lnTo>
                  <a:pt x="15078" y="8689"/>
                </a:lnTo>
                <a:lnTo>
                  <a:pt x="15069" y="8738"/>
                </a:lnTo>
                <a:lnTo>
                  <a:pt x="15058" y="8786"/>
                </a:lnTo>
                <a:lnTo>
                  <a:pt x="15044" y="8835"/>
                </a:lnTo>
                <a:lnTo>
                  <a:pt x="15028" y="8881"/>
                </a:lnTo>
                <a:lnTo>
                  <a:pt x="15010" y="8927"/>
                </a:lnTo>
                <a:lnTo>
                  <a:pt x="14989" y="8971"/>
                </a:lnTo>
                <a:lnTo>
                  <a:pt x="14967" y="9014"/>
                </a:lnTo>
                <a:lnTo>
                  <a:pt x="14943" y="9057"/>
                </a:lnTo>
                <a:lnTo>
                  <a:pt x="14917" y="9097"/>
                </a:lnTo>
                <a:lnTo>
                  <a:pt x="14889" y="9137"/>
                </a:lnTo>
                <a:lnTo>
                  <a:pt x="14859" y="9174"/>
                </a:lnTo>
                <a:lnTo>
                  <a:pt x="14828" y="9211"/>
                </a:lnTo>
                <a:lnTo>
                  <a:pt x="14794" y="9246"/>
                </a:lnTo>
                <a:lnTo>
                  <a:pt x="14759" y="9280"/>
                </a:lnTo>
                <a:lnTo>
                  <a:pt x="14723" y="9311"/>
                </a:lnTo>
                <a:lnTo>
                  <a:pt x="14685" y="9341"/>
                </a:lnTo>
                <a:lnTo>
                  <a:pt x="14645" y="9369"/>
                </a:lnTo>
                <a:lnTo>
                  <a:pt x="14604" y="9395"/>
                </a:lnTo>
                <a:lnTo>
                  <a:pt x="14562" y="9419"/>
                </a:lnTo>
                <a:lnTo>
                  <a:pt x="14519" y="9441"/>
                </a:lnTo>
                <a:lnTo>
                  <a:pt x="14474" y="9461"/>
                </a:lnTo>
                <a:lnTo>
                  <a:pt x="14428" y="9479"/>
                </a:lnTo>
                <a:lnTo>
                  <a:pt x="14382" y="9496"/>
                </a:lnTo>
                <a:lnTo>
                  <a:pt x="14335" y="9509"/>
                </a:lnTo>
                <a:lnTo>
                  <a:pt x="14285" y="9520"/>
                </a:lnTo>
                <a:lnTo>
                  <a:pt x="14236" y="9529"/>
                </a:lnTo>
                <a:lnTo>
                  <a:pt x="14186" y="9535"/>
                </a:lnTo>
                <a:lnTo>
                  <a:pt x="14134" y="9539"/>
                </a:lnTo>
                <a:lnTo>
                  <a:pt x="14083" y="9540"/>
                </a:lnTo>
                <a:lnTo>
                  <a:pt x="2012" y="9540"/>
                </a:lnTo>
                <a:lnTo>
                  <a:pt x="1961" y="9539"/>
                </a:lnTo>
                <a:lnTo>
                  <a:pt x="1909" y="9535"/>
                </a:lnTo>
                <a:lnTo>
                  <a:pt x="1859" y="9529"/>
                </a:lnTo>
                <a:lnTo>
                  <a:pt x="1810" y="9520"/>
                </a:lnTo>
                <a:lnTo>
                  <a:pt x="1760" y="9509"/>
                </a:lnTo>
                <a:lnTo>
                  <a:pt x="1713" y="9496"/>
                </a:lnTo>
                <a:lnTo>
                  <a:pt x="1666" y="9479"/>
                </a:lnTo>
                <a:lnTo>
                  <a:pt x="1621" y="9461"/>
                </a:lnTo>
                <a:lnTo>
                  <a:pt x="1576" y="9441"/>
                </a:lnTo>
                <a:lnTo>
                  <a:pt x="1533" y="9419"/>
                </a:lnTo>
                <a:lnTo>
                  <a:pt x="1491" y="9395"/>
                </a:lnTo>
                <a:lnTo>
                  <a:pt x="1450" y="9369"/>
                </a:lnTo>
                <a:lnTo>
                  <a:pt x="1410" y="9341"/>
                </a:lnTo>
                <a:lnTo>
                  <a:pt x="1372" y="9311"/>
                </a:lnTo>
                <a:lnTo>
                  <a:pt x="1336" y="9280"/>
                </a:lnTo>
                <a:lnTo>
                  <a:pt x="1301" y="9246"/>
                </a:lnTo>
                <a:lnTo>
                  <a:pt x="1267" y="9211"/>
                </a:lnTo>
                <a:lnTo>
                  <a:pt x="1236" y="9174"/>
                </a:lnTo>
                <a:lnTo>
                  <a:pt x="1206" y="9137"/>
                </a:lnTo>
                <a:lnTo>
                  <a:pt x="1178" y="9097"/>
                </a:lnTo>
                <a:lnTo>
                  <a:pt x="1152" y="9057"/>
                </a:lnTo>
                <a:lnTo>
                  <a:pt x="1128" y="9014"/>
                </a:lnTo>
                <a:lnTo>
                  <a:pt x="1106" y="8971"/>
                </a:lnTo>
                <a:lnTo>
                  <a:pt x="1085" y="8927"/>
                </a:lnTo>
                <a:lnTo>
                  <a:pt x="1067" y="8881"/>
                </a:lnTo>
                <a:lnTo>
                  <a:pt x="1051" y="8835"/>
                </a:lnTo>
                <a:lnTo>
                  <a:pt x="1038" y="8786"/>
                </a:lnTo>
                <a:lnTo>
                  <a:pt x="1026" y="8738"/>
                </a:lnTo>
                <a:lnTo>
                  <a:pt x="1018" y="8689"/>
                </a:lnTo>
                <a:lnTo>
                  <a:pt x="1011" y="8639"/>
                </a:lnTo>
                <a:lnTo>
                  <a:pt x="1007" y="8588"/>
                </a:lnTo>
                <a:lnTo>
                  <a:pt x="1006" y="8535"/>
                </a:lnTo>
                <a:lnTo>
                  <a:pt x="4945" y="5587"/>
                </a:lnTo>
                <a:lnTo>
                  <a:pt x="7142" y="7232"/>
                </a:lnTo>
                <a:lnTo>
                  <a:pt x="7167" y="7250"/>
                </a:lnTo>
                <a:lnTo>
                  <a:pt x="7193" y="7268"/>
                </a:lnTo>
                <a:lnTo>
                  <a:pt x="7219" y="7285"/>
                </a:lnTo>
                <a:lnTo>
                  <a:pt x="7245" y="7302"/>
                </a:lnTo>
                <a:lnTo>
                  <a:pt x="7271" y="7318"/>
                </a:lnTo>
                <a:lnTo>
                  <a:pt x="7298" y="7333"/>
                </a:lnTo>
                <a:lnTo>
                  <a:pt x="7325" y="7348"/>
                </a:lnTo>
                <a:lnTo>
                  <a:pt x="7352" y="7363"/>
                </a:lnTo>
                <a:lnTo>
                  <a:pt x="7380" y="7376"/>
                </a:lnTo>
                <a:lnTo>
                  <a:pt x="7407" y="7391"/>
                </a:lnTo>
                <a:lnTo>
                  <a:pt x="7435" y="7403"/>
                </a:lnTo>
                <a:lnTo>
                  <a:pt x="7462" y="7415"/>
                </a:lnTo>
                <a:lnTo>
                  <a:pt x="7490" y="7427"/>
                </a:lnTo>
                <a:lnTo>
                  <a:pt x="7518" y="7437"/>
                </a:lnTo>
                <a:lnTo>
                  <a:pt x="7548" y="7448"/>
                </a:lnTo>
                <a:lnTo>
                  <a:pt x="7576" y="7457"/>
                </a:lnTo>
                <a:lnTo>
                  <a:pt x="7605" y="7466"/>
                </a:lnTo>
                <a:lnTo>
                  <a:pt x="7633" y="7475"/>
                </a:lnTo>
                <a:lnTo>
                  <a:pt x="7662" y="7483"/>
                </a:lnTo>
                <a:lnTo>
                  <a:pt x="7691" y="7490"/>
                </a:lnTo>
                <a:lnTo>
                  <a:pt x="7721" y="7497"/>
                </a:lnTo>
                <a:lnTo>
                  <a:pt x="7750" y="7503"/>
                </a:lnTo>
                <a:lnTo>
                  <a:pt x="7780" y="7509"/>
                </a:lnTo>
                <a:lnTo>
                  <a:pt x="7809" y="7514"/>
                </a:lnTo>
                <a:lnTo>
                  <a:pt x="7839" y="7518"/>
                </a:lnTo>
                <a:lnTo>
                  <a:pt x="7868" y="7522"/>
                </a:lnTo>
                <a:lnTo>
                  <a:pt x="7899" y="7525"/>
                </a:lnTo>
                <a:lnTo>
                  <a:pt x="7928" y="7528"/>
                </a:lnTo>
                <a:lnTo>
                  <a:pt x="7958" y="7530"/>
                </a:lnTo>
                <a:lnTo>
                  <a:pt x="7988" y="7531"/>
                </a:lnTo>
                <a:lnTo>
                  <a:pt x="8017" y="7532"/>
                </a:lnTo>
                <a:lnTo>
                  <a:pt x="8048" y="7532"/>
                </a:lnTo>
                <a:lnTo>
                  <a:pt x="8078" y="7532"/>
                </a:lnTo>
                <a:lnTo>
                  <a:pt x="8107" y="7531"/>
                </a:lnTo>
                <a:lnTo>
                  <a:pt x="8137" y="7530"/>
                </a:lnTo>
                <a:lnTo>
                  <a:pt x="8167" y="7528"/>
                </a:lnTo>
                <a:lnTo>
                  <a:pt x="8196" y="7525"/>
                </a:lnTo>
                <a:lnTo>
                  <a:pt x="8227" y="7522"/>
                </a:lnTo>
                <a:lnTo>
                  <a:pt x="8256" y="7518"/>
                </a:lnTo>
                <a:lnTo>
                  <a:pt x="8286" y="7514"/>
                </a:lnTo>
                <a:lnTo>
                  <a:pt x="8315" y="7509"/>
                </a:lnTo>
                <a:lnTo>
                  <a:pt x="8344" y="7503"/>
                </a:lnTo>
                <a:lnTo>
                  <a:pt x="8374" y="7497"/>
                </a:lnTo>
                <a:lnTo>
                  <a:pt x="8404" y="7490"/>
                </a:lnTo>
                <a:lnTo>
                  <a:pt x="8433" y="7483"/>
                </a:lnTo>
                <a:lnTo>
                  <a:pt x="8461" y="7475"/>
                </a:lnTo>
                <a:lnTo>
                  <a:pt x="8490" y="7466"/>
                </a:lnTo>
                <a:lnTo>
                  <a:pt x="8519" y="7457"/>
                </a:lnTo>
                <a:lnTo>
                  <a:pt x="8547" y="7448"/>
                </a:lnTo>
                <a:lnTo>
                  <a:pt x="8576" y="7437"/>
                </a:lnTo>
                <a:lnTo>
                  <a:pt x="8605" y="7427"/>
                </a:lnTo>
                <a:lnTo>
                  <a:pt x="8632" y="7415"/>
                </a:lnTo>
                <a:lnTo>
                  <a:pt x="8660" y="7403"/>
                </a:lnTo>
                <a:lnTo>
                  <a:pt x="8688" y="7391"/>
                </a:lnTo>
                <a:lnTo>
                  <a:pt x="8715" y="7376"/>
                </a:lnTo>
                <a:lnTo>
                  <a:pt x="8743" y="7363"/>
                </a:lnTo>
                <a:lnTo>
                  <a:pt x="8770" y="7348"/>
                </a:lnTo>
                <a:lnTo>
                  <a:pt x="8797" y="7333"/>
                </a:lnTo>
                <a:lnTo>
                  <a:pt x="8823" y="7318"/>
                </a:lnTo>
                <a:lnTo>
                  <a:pt x="8850" y="7302"/>
                </a:lnTo>
                <a:lnTo>
                  <a:pt x="8876" y="7285"/>
                </a:lnTo>
                <a:lnTo>
                  <a:pt x="8902" y="7268"/>
                </a:lnTo>
                <a:lnTo>
                  <a:pt x="8928" y="7250"/>
                </a:lnTo>
                <a:lnTo>
                  <a:pt x="8953" y="7232"/>
                </a:lnTo>
                <a:lnTo>
                  <a:pt x="11150" y="5587"/>
                </a:lnTo>
                <a:lnTo>
                  <a:pt x="15089" y="8535"/>
                </a:lnTo>
                <a:close/>
                <a:moveTo>
                  <a:pt x="1006" y="2636"/>
                </a:moveTo>
                <a:lnTo>
                  <a:pt x="4527" y="5273"/>
                </a:lnTo>
                <a:lnTo>
                  <a:pt x="1006" y="7908"/>
                </a:lnTo>
                <a:lnTo>
                  <a:pt x="1006" y="2636"/>
                </a:lnTo>
                <a:close/>
                <a:moveTo>
                  <a:pt x="14083" y="0"/>
                </a:moveTo>
                <a:lnTo>
                  <a:pt x="2012" y="0"/>
                </a:lnTo>
                <a:lnTo>
                  <a:pt x="1908" y="3"/>
                </a:lnTo>
                <a:lnTo>
                  <a:pt x="1806" y="10"/>
                </a:lnTo>
                <a:lnTo>
                  <a:pt x="1705" y="23"/>
                </a:lnTo>
                <a:lnTo>
                  <a:pt x="1606" y="41"/>
                </a:lnTo>
                <a:lnTo>
                  <a:pt x="1509" y="63"/>
                </a:lnTo>
                <a:lnTo>
                  <a:pt x="1413" y="90"/>
                </a:lnTo>
                <a:lnTo>
                  <a:pt x="1320" y="122"/>
                </a:lnTo>
                <a:lnTo>
                  <a:pt x="1229" y="158"/>
                </a:lnTo>
                <a:lnTo>
                  <a:pt x="1140" y="198"/>
                </a:lnTo>
                <a:lnTo>
                  <a:pt x="1053" y="242"/>
                </a:lnTo>
                <a:lnTo>
                  <a:pt x="969" y="291"/>
                </a:lnTo>
                <a:lnTo>
                  <a:pt x="887" y="343"/>
                </a:lnTo>
                <a:lnTo>
                  <a:pt x="808" y="399"/>
                </a:lnTo>
                <a:lnTo>
                  <a:pt x="732" y="459"/>
                </a:lnTo>
                <a:lnTo>
                  <a:pt x="659" y="522"/>
                </a:lnTo>
                <a:lnTo>
                  <a:pt x="589" y="589"/>
                </a:lnTo>
                <a:lnTo>
                  <a:pt x="523" y="658"/>
                </a:lnTo>
                <a:lnTo>
                  <a:pt x="460" y="731"/>
                </a:lnTo>
                <a:lnTo>
                  <a:pt x="399" y="806"/>
                </a:lnTo>
                <a:lnTo>
                  <a:pt x="344" y="886"/>
                </a:lnTo>
                <a:lnTo>
                  <a:pt x="292" y="967"/>
                </a:lnTo>
                <a:lnTo>
                  <a:pt x="242" y="1051"/>
                </a:lnTo>
                <a:lnTo>
                  <a:pt x="198" y="1138"/>
                </a:lnTo>
                <a:lnTo>
                  <a:pt x="158" y="1227"/>
                </a:lnTo>
                <a:lnTo>
                  <a:pt x="122" y="1318"/>
                </a:lnTo>
                <a:lnTo>
                  <a:pt x="91" y="1411"/>
                </a:lnTo>
                <a:lnTo>
                  <a:pt x="63" y="1506"/>
                </a:lnTo>
                <a:lnTo>
                  <a:pt x="41" y="1604"/>
                </a:lnTo>
                <a:lnTo>
                  <a:pt x="23" y="1702"/>
                </a:lnTo>
                <a:lnTo>
                  <a:pt x="10" y="1803"/>
                </a:lnTo>
                <a:lnTo>
                  <a:pt x="3" y="1905"/>
                </a:lnTo>
                <a:lnTo>
                  <a:pt x="0" y="2009"/>
                </a:lnTo>
                <a:lnTo>
                  <a:pt x="0" y="8535"/>
                </a:lnTo>
                <a:lnTo>
                  <a:pt x="3" y="8639"/>
                </a:lnTo>
                <a:lnTo>
                  <a:pt x="10" y="8741"/>
                </a:lnTo>
                <a:lnTo>
                  <a:pt x="23" y="8842"/>
                </a:lnTo>
                <a:lnTo>
                  <a:pt x="41" y="8941"/>
                </a:lnTo>
                <a:lnTo>
                  <a:pt x="63" y="9038"/>
                </a:lnTo>
                <a:lnTo>
                  <a:pt x="91" y="9133"/>
                </a:lnTo>
                <a:lnTo>
                  <a:pt x="122" y="9226"/>
                </a:lnTo>
                <a:lnTo>
                  <a:pt x="158" y="9318"/>
                </a:lnTo>
                <a:lnTo>
                  <a:pt x="198" y="9407"/>
                </a:lnTo>
                <a:lnTo>
                  <a:pt x="242" y="9494"/>
                </a:lnTo>
                <a:lnTo>
                  <a:pt x="292" y="9578"/>
                </a:lnTo>
                <a:lnTo>
                  <a:pt x="344" y="9659"/>
                </a:lnTo>
                <a:lnTo>
                  <a:pt x="399" y="9738"/>
                </a:lnTo>
                <a:lnTo>
                  <a:pt x="460" y="9814"/>
                </a:lnTo>
                <a:lnTo>
                  <a:pt x="523" y="9886"/>
                </a:lnTo>
                <a:lnTo>
                  <a:pt x="589" y="9956"/>
                </a:lnTo>
                <a:lnTo>
                  <a:pt x="659" y="10023"/>
                </a:lnTo>
                <a:lnTo>
                  <a:pt x="732" y="10086"/>
                </a:lnTo>
                <a:lnTo>
                  <a:pt x="808" y="10145"/>
                </a:lnTo>
                <a:lnTo>
                  <a:pt x="887" y="10202"/>
                </a:lnTo>
                <a:lnTo>
                  <a:pt x="969" y="10254"/>
                </a:lnTo>
                <a:lnTo>
                  <a:pt x="1053" y="10303"/>
                </a:lnTo>
                <a:lnTo>
                  <a:pt x="1140" y="10347"/>
                </a:lnTo>
                <a:lnTo>
                  <a:pt x="1229" y="10387"/>
                </a:lnTo>
                <a:lnTo>
                  <a:pt x="1320" y="10423"/>
                </a:lnTo>
                <a:lnTo>
                  <a:pt x="1413" y="10455"/>
                </a:lnTo>
                <a:lnTo>
                  <a:pt x="1509" y="10482"/>
                </a:lnTo>
                <a:lnTo>
                  <a:pt x="1606" y="10504"/>
                </a:lnTo>
                <a:lnTo>
                  <a:pt x="1705" y="10522"/>
                </a:lnTo>
                <a:lnTo>
                  <a:pt x="1806" y="10535"/>
                </a:lnTo>
                <a:lnTo>
                  <a:pt x="1908" y="10542"/>
                </a:lnTo>
                <a:lnTo>
                  <a:pt x="2012" y="10545"/>
                </a:lnTo>
                <a:lnTo>
                  <a:pt x="14083" y="10545"/>
                </a:lnTo>
                <a:lnTo>
                  <a:pt x="14187" y="10542"/>
                </a:lnTo>
                <a:lnTo>
                  <a:pt x="14289" y="10535"/>
                </a:lnTo>
                <a:lnTo>
                  <a:pt x="14390" y="10522"/>
                </a:lnTo>
                <a:lnTo>
                  <a:pt x="14489" y="10504"/>
                </a:lnTo>
                <a:lnTo>
                  <a:pt x="14586" y="10482"/>
                </a:lnTo>
                <a:lnTo>
                  <a:pt x="14682" y="10455"/>
                </a:lnTo>
                <a:lnTo>
                  <a:pt x="14775" y="10423"/>
                </a:lnTo>
                <a:lnTo>
                  <a:pt x="14867" y="10387"/>
                </a:lnTo>
                <a:lnTo>
                  <a:pt x="14955" y="10347"/>
                </a:lnTo>
                <a:lnTo>
                  <a:pt x="15042" y="10303"/>
                </a:lnTo>
                <a:lnTo>
                  <a:pt x="15126" y="10254"/>
                </a:lnTo>
                <a:lnTo>
                  <a:pt x="15208" y="10202"/>
                </a:lnTo>
                <a:lnTo>
                  <a:pt x="15287" y="10145"/>
                </a:lnTo>
                <a:lnTo>
                  <a:pt x="15363" y="10086"/>
                </a:lnTo>
                <a:lnTo>
                  <a:pt x="15436" y="10023"/>
                </a:lnTo>
                <a:lnTo>
                  <a:pt x="15506" y="9956"/>
                </a:lnTo>
                <a:lnTo>
                  <a:pt x="15572" y="9886"/>
                </a:lnTo>
                <a:lnTo>
                  <a:pt x="15635" y="9814"/>
                </a:lnTo>
                <a:lnTo>
                  <a:pt x="15696" y="9738"/>
                </a:lnTo>
                <a:lnTo>
                  <a:pt x="15751" y="9659"/>
                </a:lnTo>
                <a:lnTo>
                  <a:pt x="15803" y="9578"/>
                </a:lnTo>
                <a:lnTo>
                  <a:pt x="15853" y="9494"/>
                </a:lnTo>
                <a:lnTo>
                  <a:pt x="15897" y="9407"/>
                </a:lnTo>
                <a:lnTo>
                  <a:pt x="15937" y="9318"/>
                </a:lnTo>
                <a:lnTo>
                  <a:pt x="15973" y="9226"/>
                </a:lnTo>
                <a:lnTo>
                  <a:pt x="16004" y="9133"/>
                </a:lnTo>
                <a:lnTo>
                  <a:pt x="16032" y="9038"/>
                </a:lnTo>
                <a:lnTo>
                  <a:pt x="16054" y="8941"/>
                </a:lnTo>
                <a:lnTo>
                  <a:pt x="16072" y="8842"/>
                </a:lnTo>
                <a:lnTo>
                  <a:pt x="16085" y="8741"/>
                </a:lnTo>
                <a:lnTo>
                  <a:pt x="16092" y="8639"/>
                </a:lnTo>
                <a:lnTo>
                  <a:pt x="16095" y="8535"/>
                </a:lnTo>
                <a:lnTo>
                  <a:pt x="16095" y="2009"/>
                </a:lnTo>
                <a:lnTo>
                  <a:pt x="16092" y="1905"/>
                </a:lnTo>
                <a:lnTo>
                  <a:pt x="16085" y="1803"/>
                </a:lnTo>
                <a:lnTo>
                  <a:pt x="16072" y="1702"/>
                </a:lnTo>
                <a:lnTo>
                  <a:pt x="16054" y="1604"/>
                </a:lnTo>
                <a:lnTo>
                  <a:pt x="16032" y="1506"/>
                </a:lnTo>
                <a:lnTo>
                  <a:pt x="16004" y="1411"/>
                </a:lnTo>
                <a:lnTo>
                  <a:pt x="15973" y="1318"/>
                </a:lnTo>
                <a:lnTo>
                  <a:pt x="15937" y="1227"/>
                </a:lnTo>
                <a:lnTo>
                  <a:pt x="15897" y="1138"/>
                </a:lnTo>
                <a:lnTo>
                  <a:pt x="15853" y="1051"/>
                </a:lnTo>
                <a:lnTo>
                  <a:pt x="15803" y="967"/>
                </a:lnTo>
                <a:lnTo>
                  <a:pt x="15751" y="886"/>
                </a:lnTo>
                <a:lnTo>
                  <a:pt x="15696" y="806"/>
                </a:lnTo>
                <a:lnTo>
                  <a:pt x="15635" y="731"/>
                </a:lnTo>
                <a:lnTo>
                  <a:pt x="15572" y="658"/>
                </a:lnTo>
                <a:lnTo>
                  <a:pt x="15506" y="589"/>
                </a:lnTo>
                <a:lnTo>
                  <a:pt x="15436" y="522"/>
                </a:lnTo>
                <a:lnTo>
                  <a:pt x="15363" y="459"/>
                </a:lnTo>
                <a:lnTo>
                  <a:pt x="15287" y="399"/>
                </a:lnTo>
                <a:lnTo>
                  <a:pt x="15208" y="343"/>
                </a:lnTo>
                <a:lnTo>
                  <a:pt x="15126" y="291"/>
                </a:lnTo>
                <a:lnTo>
                  <a:pt x="15042" y="242"/>
                </a:lnTo>
                <a:lnTo>
                  <a:pt x="14955" y="198"/>
                </a:lnTo>
                <a:lnTo>
                  <a:pt x="14867" y="158"/>
                </a:lnTo>
                <a:lnTo>
                  <a:pt x="14775" y="122"/>
                </a:lnTo>
                <a:lnTo>
                  <a:pt x="14682" y="90"/>
                </a:lnTo>
                <a:lnTo>
                  <a:pt x="14586" y="63"/>
                </a:lnTo>
                <a:lnTo>
                  <a:pt x="14489" y="41"/>
                </a:lnTo>
                <a:lnTo>
                  <a:pt x="14390" y="23"/>
                </a:lnTo>
                <a:lnTo>
                  <a:pt x="14289" y="10"/>
                </a:lnTo>
                <a:lnTo>
                  <a:pt x="14187" y="3"/>
                </a:lnTo>
                <a:lnTo>
                  <a:pt x="14083" y="0"/>
                </a:lnTo>
                <a:close/>
              </a:path>
            </a:pathLst>
          </a:custGeom>
          <a:solidFill>
            <a:srgbClr val="2D91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8" name="Group 314">
            <a:extLst>
              <a:ext uri="{FF2B5EF4-FFF2-40B4-BE49-F238E27FC236}">
                <a16:creationId xmlns:a16="http://schemas.microsoft.com/office/drawing/2014/main" id="{CFADDFB9-7E0C-4BB3-84D0-72ABF4D524AB}"/>
              </a:ext>
            </a:extLst>
          </p:cNvPr>
          <p:cNvGrpSpPr/>
          <p:nvPr/>
        </p:nvGrpSpPr>
        <p:grpSpPr>
          <a:xfrm>
            <a:off x="6880329" y="2594515"/>
            <a:ext cx="594852" cy="594853"/>
            <a:chOff x="8247063" y="3048000"/>
            <a:chExt cx="690562" cy="690563"/>
          </a:xfrm>
          <a:solidFill>
            <a:srgbClr val="2788AB"/>
          </a:solidFill>
        </p:grpSpPr>
        <p:sp>
          <p:nvSpPr>
            <p:cNvPr id="109" name="Freeform 124">
              <a:extLst>
                <a:ext uri="{FF2B5EF4-FFF2-40B4-BE49-F238E27FC236}">
                  <a16:creationId xmlns:a16="http://schemas.microsoft.com/office/drawing/2014/main" id="{9E8FF107-18F2-4E4C-AF84-59F07D726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7063" y="3048000"/>
              <a:ext cx="690562" cy="690563"/>
            </a:xfrm>
            <a:custGeom>
              <a:avLst/>
              <a:gdLst>
                <a:gd name="T0" fmla="*/ 15044 w 16095"/>
                <a:gd name="T1" fmla="*/ 14382 h 16095"/>
                <a:gd name="T2" fmla="*/ 14889 w 16095"/>
                <a:gd name="T3" fmla="*/ 14685 h 16095"/>
                <a:gd name="T4" fmla="*/ 14645 w 16095"/>
                <a:gd name="T5" fmla="*/ 14917 h 16095"/>
                <a:gd name="T6" fmla="*/ 14335 w 16095"/>
                <a:gd name="T7" fmla="*/ 15057 h 16095"/>
                <a:gd name="T8" fmla="*/ 1961 w 16095"/>
                <a:gd name="T9" fmla="*/ 15088 h 16095"/>
                <a:gd name="T10" fmla="*/ 1621 w 16095"/>
                <a:gd name="T11" fmla="*/ 15010 h 16095"/>
                <a:gd name="T12" fmla="*/ 1336 w 16095"/>
                <a:gd name="T13" fmla="*/ 14828 h 16095"/>
                <a:gd name="T14" fmla="*/ 1128 w 16095"/>
                <a:gd name="T15" fmla="*/ 14562 h 16095"/>
                <a:gd name="T16" fmla="*/ 1017 w 16095"/>
                <a:gd name="T17" fmla="*/ 14236 h 16095"/>
                <a:gd name="T18" fmla="*/ 1012 w 16095"/>
                <a:gd name="T19" fmla="*/ 3947 h 16095"/>
                <a:gd name="T20" fmla="*/ 1066 w 16095"/>
                <a:gd name="T21" fmla="*/ 3784 h 16095"/>
                <a:gd name="T22" fmla="*/ 1171 w 16095"/>
                <a:gd name="T23" fmla="*/ 3652 h 16095"/>
                <a:gd name="T24" fmla="*/ 1313 w 16095"/>
                <a:gd name="T25" fmla="*/ 3560 h 16095"/>
                <a:gd name="T26" fmla="*/ 1483 w 16095"/>
                <a:gd name="T27" fmla="*/ 3522 h 16095"/>
                <a:gd name="T28" fmla="*/ 2022 w 16095"/>
                <a:gd name="T29" fmla="*/ 13682 h 16095"/>
                <a:gd name="T30" fmla="*/ 2084 w 16095"/>
                <a:gd name="T31" fmla="*/ 13841 h 16095"/>
                <a:gd name="T32" fmla="*/ 2195 w 16095"/>
                <a:gd name="T33" fmla="*/ 13968 h 16095"/>
                <a:gd name="T34" fmla="*/ 2342 w 16095"/>
                <a:gd name="T35" fmla="*/ 14053 h 16095"/>
                <a:gd name="T36" fmla="*/ 2515 w 16095"/>
                <a:gd name="T37" fmla="*/ 14083 h 16095"/>
                <a:gd name="T38" fmla="*/ 2688 w 16095"/>
                <a:gd name="T39" fmla="*/ 14053 h 16095"/>
                <a:gd name="T40" fmla="*/ 2835 w 16095"/>
                <a:gd name="T41" fmla="*/ 13968 h 16095"/>
                <a:gd name="T42" fmla="*/ 2945 w 16095"/>
                <a:gd name="T43" fmla="*/ 13841 h 16095"/>
                <a:gd name="T44" fmla="*/ 3008 w 16095"/>
                <a:gd name="T45" fmla="*/ 13682 h 16095"/>
                <a:gd name="T46" fmla="*/ 3021 w 16095"/>
                <a:gd name="T47" fmla="*/ 1458 h 16095"/>
                <a:gd name="T48" fmla="*/ 3067 w 16095"/>
                <a:gd name="T49" fmla="*/ 1291 h 16095"/>
                <a:gd name="T50" fmla="*/ 3166 w 16095"/>
                <a:gd name="T51" fmla="*/ 1154 h 16095"/>
                <a:gd name="T52" fmla="*/ 3302 w 16095"/>
                <a:gd name="T53" fmla="*/ 1055 h 16095"/>
                <a:gd name="T54" fmla="*/ 3469 w 16095"/>
                <a:gd name="T55" fmla="*/ 1009 h 16095"/>
                <a:gd name="T56" fmla="*/ 14688 w 16095"/>
                <a:gd name="T57" fmla="*/ 1016 h 16095"/>
                <a:gd name="T58" fmla="*/ 14847 w 16095"/>
                <a:gd name="T59" fmla="*/ 1079 h 16095"/>
                <a:gd name="T60" fmla="*/ 14974 w 16095"/>
                <a:gd name="T61" fmla="*/ 1189 h 16095"/>
                <a:gd name="T62" fmla="*/ 15059 w 16095"/>
                <a:gd name="T63" fmla="*/ 1336 h 16095"/>
                <a:gd name="T64" fmla="*/ 15089 w 16095"/>
                <a:gd name="T65" fmla="*/ 1509 h 16095"/>
                <a:gd name="T66" fmla="*/ 3217 w 16095"/>
                <a:gd name="T67" fmla="*/ 30 h 16095"/>
                <a:gd name="T68" fmla="*/ 2738 w 16095"/>
                <a:gd name="T69" fmla="*/ 218 h 16095"/>
                <a:gd name="T70" fmla="*/ 2356 w 16095"/>
                <a:gd name="T71" fmla="*/ 549 h 16095"/>
                <a:gd name="T72" fmla="*/ 2103 w 16095"/>
                <a:gd name="T73" fmla="*/ 990 h 16095"/>
                <a:gd name="T74" fmla="*/ 2012 w 16095"/>
                <a:gd name="T75" fmla="*/ 1509 h 16095"/>
                <a:gd name="T76" fmla="*/ 1132 w 16095"/>
                <a:gd name="T77" fmla="*/ 2562 h 16095"/>
                <a:gd name="T78" fmla="*/ 665 w 16095"/>
                <a:gd name="T79" fmla="*/ 2772 h 16095"/>
                <a:gd name="T80" fmla="*/ 300 w 16095"/>
                <a:gd name="T81" fmla="*/ 3120 h 16095"/>
                <a:gd name="T82" fmla="*/ 67 w 16095"/>
                <a:gd name="T83" fmla="*/ 3575 h 16095"/>
                <a:gd name="T84" fmla="*/ 0 w 16095"/>
                <a:gd name="T85" fmla="*/ 14083 h 16095"/>
                <a:gd name="T86" fmla="*/ 122 w 16095"/>
                <a:gd name="T87" fmla="*/ 14775 h 16095"/>
                <a:gd name="T88" fmla="*/ 460 w 16095"/>
                <a:gd name="T89" fmla="*/ 15363 h 16095"/>
                <a:gd name="T90" fmla="*/ 969 w 16095"/>
                <a:gd name="T91" fmla="*/ 15803 h 16095"/>
                <a:gd name="T92" fmla="*/ 1606 w 16095"/>
                <a:gd name="T93" fmla="*/ 16054 h 16095"/>
                <a:gd name="T94" fmla="*/ 14289 w 16095"/>
                <a:gd name="T95" fmla="*/ 16085 h 16095"/>
                <a:gd name="T96" fmla="*/ 14955 w 16095"/>
                <a:gd name="T97" fmla="*/ 15897 h 16095"/>
                <a:gd name="T98" fmla="*/ 15506 w 16095"/>
                <a:gd name="T99" fmla="*/ 15506 h 16095"/>
                <a:gd name="T100" fmla="*/ 15897 w 16095"/>
                <a:gd name="T101" fmla="*/ 14955 h 16095"/>
                <a:gd name="T102" fmla="*/ 16085 w 16095"/>
                <a:gd name="T103" fmla="*/ 14289 h 16095"/>
                <a:gd name="T104" fmla="*/ 16065 w 16095"/>
                <a:gd name="T105" fmla="*/ 1204 h 16095"/>
                <a:gd name="T106" fmla="*/ 15877 w 16095"/>
                <a:gd name="T107" fmla="*/ 726 h 16095"/>
                <a:gd name="T108" fmla="*/ 15546 w 16095"/>
                <a:gd name="T109" fmla="*/ 344 h 16095"/>
                <a:gd name="T110" fmla="*/ 15105 w 16095"/>
                <a:gd name="T111" fmla="*/ 92 h 16095"/>
                <a:gd name="T112" fmla="*/ 14586 w 16095"/>
                <a:gd name="T113" fmla="*/ 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6095">
                  <a:moveTo>
                    <a:pt x="15089" y="14083"/>
                  </a:moveTo>
                  <a:lnTo>
                    <a:pt x="15088" y="14134"/>
                  </a:lnTo>
                  <a:lnTo>
                    <a:pt x="15084" y="14186"/>
                  </a:lnTo>
                  <a:lnTo>
                    <a:pt x="15077" y="14236"/>
                  </a:lnTo>
                  <a:lnTo>
                    <a:pt x="15069" y="14285"/>
                  </a:lnTo>
                  <a:lnTo>
                    <a:pt x="15057" y="14334"/>
                  </a:lnTo>
                  <a:lnTo>
                    <a:pt x="15044" y="14382"/>
                  </a:lnTo>
                  <a:lnTo>
                    <a:pt x="15028" y="14428"/>
                  </a:lnTo>
                  <a:lnTo>
                    <a:pt x="15010" y="14474"/>
                  </a:lnTo>
                  <a:lnTo>
                    <a:pt x="14989" y="14519"/>
                  </a:lnTo>
                  <a:lnTo>
                    <a:pt x="14967" y="14562"/>
                  </a:lnTo>
                  <a:lnTo>
                    <a:pt x="14943" y="14604"/>
                  </a:lnTo>
                  <a:lnTo>
                    <a:pt x="14917" y="14645"/>
                  </a:lnTo>
                  <a:lnTo>
                    <a:pt x="14889" y="14685"/>
                  </a:lnTo>
                  <a:lnTo>
                    <a:pt x="14859" y="14723"/>
                  </a:lnTo>
                  <a:lnTo>
                    <a:pt x="14828" y="14759"/>
                  </a:lnTo>
                  <a:lnTo>
                    <a:pt x="14794" y="14794"/>
                  </a:lnTo>
                  <a:lnTo>
                    <a:pt x="14759" y="14828"/>
                  </a:lnTo>
                  <a:lnTo>
                    <a:pt x="14723" y="14859"/>
                  </a:lnTo>
                  <a:lnTo>
                    <a:pt x="14685" y="14889"/>
                  </a:lnTo>
                  <a:lnTo>
                    <a:pt x="14645" y="14917"/>
                  </a:lnTo>
                  <a:lnTo>
                    <a:pt x="14604" y="14943"/>
                  </a:lnTo>
                  <a:lnTo>
                    <a:pt x="14562" y="14967"/>
                  </a:lnTo>
                  <a:lnTo>
                    <a:pt x="14519" y="14989"/>
                  </a:lnTo>
                  <a:lnTo>
                    <a:pt x="14474" y="15010"/>
                  </a:lnTo>
                  <a:lnTo>
                    <a:pt x="14429" y="15028"/>
                  </a:lnTo>
                  <a:lnTo>
                    <a:pt x="14382" y="15044"/>
                  </a:lnTo>
                  <a:lnTo>
                    <a:pt x="14335" y="15057"/>
                  </a:lnTo>
                  <a:lnTo>
                    <a:pt x="14285" y="15069"/>
                  </a:lnTo>
                  <a:lnTo>
                    <a:pt x="14236" y="15077"/>
                  </a:lnTo>
                  <a:lnTo>
                    <a:pt x="14186" y="15084"/>
                  </a:lnTo>
                  <a:lnTo>
                    <a:pt x="14134" y="15088"/>
                  </a:lnTo>
                  <a:lnTo>
                    <a:pt x="14083" y="15089"/>
                  </a:lnTo>
                  <a:lnTo>
                    <a:pt x="2012" y="15089"/>
                  </a:lnTo>
                  <a:lnTo>
                    <a:pt x="1961" y="15088"/>
                  </a:lnTo>
                  <a:lnTo>
                    <a:pt x="1909" y="15084"/>
                  </a:lnTo>
                  <a:lnTo>
                    <a:pt x="1859" y="15077"/>
                  </a:lnTo>
                  <a:lnTo>
                    <a:pt x="1810" y="15069"/>
                  </a:lnTo>
                  <a:lnTo>
                    <a:pt x="1760" y="15057"/>
                  </a:lnTo>
                  <a:lnTo>
                    <a:pt x="1713" y="15044"/>
                  </a:lnTo>
                  <a:lnTo>
                    <a:pt x="1666" y="15028"/>
                  </a:lnTo>
                  <a:lnTo>
                    <a:pt x="1621" y="15010"/>
                  </a:lnTo>
                  <a:lnTo>
                    <a:pt x="1576" y="14989"/>
                  </a:lnTo>
                  <a:lnTo>
                    <a:pt x="1533" y="14967"/>
                  </a:lnTo>
                  <a:lnTo>
                    <a:pt x="1491" y="14943"/>
                  </a:lnTo>
                  <a:lnTo>
                    <a:pt x="1450" y="14917"/>
                  </a:lnTo>
                  <a:lnTo>
                    <a:pt x="1410" y="14889"/>
                  </a:lnTo>
                  <a:lnTo>
                    <a:pt x="1372" y="14859"/>
                  </a:lnTo>
                  <a:lnTo>
                    <a:pt x="1336" y="14828"/>
                  </a:lnTo>
                  <a:lnTo>
                    <a:pt x="1301" y="14794"/>
                  </a:lnTo>
                  <a:lnTo>
                    <a:pt x="1267" y="14759"/>
                  </a:lnTo>
                  <a:lnTo>
                    <a:pt x="1236" y="14723"/>
                  </a:lnTo>
                  <a:lnTo>
                    <a:pt x="1206" y="14685"/>
                  </a:lnTo>
                  <a:lnTo>
                    <a:pt x="1178" y="14645"/>
                  </a:lnTo>
                  <a:lnTo>
                    <a:pt x="1152" y="14604"/>
                  </a:lnTo>
                  <a:lnTo>
                    <a:pt x="1128" y="14562"/>
                  </a:lnTo>
                  <a:lnTo>
                    <a:pt x="1106" y="14519"/>
                  </a:lnTo>
                  <a:lnTo>
                    <a:pt x="1085" y="14474"/>
                  </a:lnTo>
                  <a:lnTo>
                    <a:pt x="1067" y="14428"/>
                  </a:lnTo>
                  <a:lnTo>
                    <a:pt x="1051" y="14382"/>
                  </a:lnTo>
                  <a:lnTo>
                    <a:pt x="1037" y="14334"/>
                  </a:lnTo>
                  <a:lnTo>
                    <a:pt x="1026" y="14285"/>
                  </a:lnTo>
                  <a:lnTo>
                    <a:pt x="1017" y="14236"/>
                  </a:lnTo>
                  <a:lnTo>
                    <a:pt x="1011" y="14186"/>
                  </a:lnTo>
                  <a:lnTo>
                    <a:pt x="1007" y="14134"/>
                  </a:lnTo>
                  <a:lnTo>
                    <a:pt x="1006" y="14083"/>
                  </a:lnTo>
                  <a:lnTo>
                    <a:pt x="1006" y="4024"/>
                  </a:lnTo>
                  <a:lnTo>
                    <a:pt x="1007" y="3998"/>
                  </a:lnTo>
                  <a:lnTo>
                    <a:pt x="1009" y="3972"/>
                  </a:lnTo>
                  <a:lnTo>
                    <a:pt x="1012" y="3947"/>
                  </a:lnTo>
                  <a:lnTo>
                    <a:pt x="1016" y="3922"/>
                  </a:lnTo>
                  <a:lnTo>
                    <a:pt x="1022" y="3898"/>
                  </a:lnTo>
                  <a:lnTo>
                    <a:pt x="1028" y="3874"/>
                  </a:lnTo>
                  <a:lnTo>
                    <a:pt x="1036" y="3851"/>
                  </a:lnTo>
                  <a:lnTo>
                    <a:pt x="1045" y="3828"/>
                  </a:lnTo>
                  <a:lnTo>
                    <a:pt x="1055" y="3805"/>
                  </a:lnTo>
                  <a:lnTo>
                    <a:pt x="1066" y="3784"/>
                  </a:lnTo>
                  <a:lnTo>
                    <a:pt x="1078" y="3763"/>
                  </a:lnTo>
                  <a:lnTo>
                    <a:pt x="1091" y="3743"/>
                  </a:lnTo>
                  <a:lnTo>
                    <a:pt x="1106" y="3723"/>
                  </a:lnTo>
                  <a:lnTo>
                    <a:pt x="1121" y="3704"/>
                  </a:lnTo>
                  <a:lnTo>
                    <a:pt x="1137" y="3686"/>
                  </a:lnTo>
                  <a:lnTo>
                    <a:pt x="1153" y="3669"/>
                  </a:lnTo>
                  <a:lnTo>
                    <a:pt x="1171" y="3652"/>
                  </a:lnTo>
                  <a:lnTo>
                    <a:pt x="1189" y="3635"/>
                  </a:lnTo>
                  <a:lnTo>
                    <a:pt x="1208" y="3620"/>
                  </a:lnTo>
                  <a:lnTo>
                    <a:pt x="1227" y="3606"/>
                  </a:lnTo>
                  <a:lnTo>
                    <a:pt x="1248" y="3593"/>
                  </a:lnTo>
                  <a:lnTo>
                    <a:pt x="1269" y="3581"/>
                  </a:lnTo>
                  <a:lnTo>
                    <a:pt x="1291" y="3570"/>
                  </a:lnTo>
                  <a:lnTo>
                    <a:pt x="1313" y="3560"/>
                  </a:lnTo>
                  <a:lnTo>
                    <a:pt x="1336" y="3551"/>
                  </a:lnTo>
                  <a:lnTo>
                    <a:pt x="1359" y="3544"/>
                  </a:lnTo>
                  <a:lnTo>
                    <a:pt x="1383" y="3537"/>
                  </a:lnTo>
                  <a:lnTo>
                    <a:pt x="1407" y="3531"/>
                  </a:lnTo>
                  <a:lnTo>
                    <a:pt x="1432" y="3527"/>
                  </a:lnTo>
                  <a:lnTo>
                    <a:pt x="1458" y="3524"/>
                  </a:lnTo>
                  <a:lnTo>
                    <a:pt x="1483" y="3522"/>
                  </a:lnTo>
                  <a:lnTo>
                    <a:pt x="1509" y="3521"/>
                  </a:lnTo>
                  <a:lnTo>
                    <a:pt x="2012" y="3521"/>
                  </a:lnTo>
                  <a:lnTo>
                    <a:pt x="2012" y="13580"/>
                  </a:lnTo>
                  <a:lnTo>
                    <a:pt x="2013" y="13606"/>
                  </a:lnTo>
                  <a:lnTo>
                    <a:pt x="2015" y="13631"/>
                  </a:lnTo>
                  <a:lnTo>
                    <a:pt x="2018" y="13657"/>
                  </a:lnTo>
                  <a:lnTo>
                    <a:pt x="2022" y="13682"/>
                  </a:lnTo>
                  <a:lnTo>
                    <a:pt x="2028" y="13706"/>
                  </a:lnTo>
                  <a:lnTo>
                    <a:pt x="2034" y="13730"/>
                  </a:lnTo>
                  <a:lnTo>
                    <a:pt x="2042" y="13753"/>
                  </a:lnTo>
                  <a:lnTo>
                    <a:pt x="2051" y="13776"/>
                  </a:lnTo>
                  <a:lnTo>
                    <a:pt x="2061" y="13798"/>
                  </a:lnTo>
                  <a:lnTo>
                    <a:pt x="2072" y="13821"/>
                  </a:lnTo>
                  <a:lnTo>
                    <a:pt x="2084" y="13841"/>
                  </a:lnTo>
                  <a:lnTo>
                    <a:pt x="2097" y="13862"/>
                  </a:lnTo>
                  <a:lnTo>
                    <a:pt x="2111" y="13881"/>
                  </a:lnTo>
                  <a:lnTo>
                    <a:pt x="2127" y="13900"/>
                  </a:lnTo>
                  <a:lnTo>
                    <a:pt x="2143" y="13918"/>
                  </a:lnTo>
                  <a:lnTo>
                    <a:pt x="2159" y="13936"/>
                  </a:lnTo>
                  <a:lnTo>
                    <a:pt x="2177" y="13952"/>
                  </a:lnTo>
                  <a:lnTo>
                    <a:pt x="2195" y="13968"/>
                  </a:lnTo>
                  <a:lnTo>
                    <a:pt x="2214" y="13984"/>
                  </a:lnTo>
                  <a:lnTo>
                    <a:pt x="2233" y="13998"/>
                  </a:lnTo>
                  <a:lnTo>
                    <a:pt x="2254" y="14011"/>
                  </a:lnTo>
                  <a:lnTo>
                    <a:pt x="2275" y="14023"/>
                  </a:lnTo>
                  <a:lnTo>
                    <a:pt x="2297" y="14034"/>
                  </a:lnTo>
                  <a:lnTo>
                    <a:pt x="2319" y="14044"/>
                  </a:lnTo>
                  <a:lnTo>
                    <a:pt x="2342" y="14053"/>
                  </a:lnTo>
                  <a:lnTo>
                    <a:pt x="2365" y="14061"/>
                  </a:lnTo>
                  <a:lnTo>
                    <a:pt x="2389" y="14067"/>
                  </a:lnTo>
                  <a:lnTo>
                    <a:pt x="2413" y="14073"/>
                  </a:lnTo>
                  <a:lnTo>
                    <a:pt x="2438" y="14077"/>
                  </a:lnTo>
                  <a:lnTo>
                    <a:pt x="2464" y="14080"/>
                  </a:lnTo>
                  <a:lnTo>
                    <a:pt x="2489" y="14082"/>
                  </a:lnTo>
                  <a:lnTo>
                    <a:pt x="2515" y="14083"/>
                  </a:lnTo>
                  <a:lnTo>
                    <a:pt x="2541" y="14082"/>
                  </a:lnTo>
                  <a:lnTo>
                    <a:pt x="2566" y="14080"/>
                  </a:lnTo>
                  <a:lnTo>
                    <a:pt x="2591" y="14077"/>
                  </a:lnTo>
                  <a:lnTo>
                    <a:pt x="2616" y="14073"/>
                  </a:lnTo>
                  <a:lnTo>
                    <a:pt x="2641" y="14067"/>
                  </a:lnTo>
                  <a:lnTo>
                    <a:pt x="2665" y="14061"/>
                  </a:lnTo>
                  <a:lnTo>
                    <a:pt x="2688" y="14053"/>
                  </a:lnTo>
                  <a:lnTo>
                    <a:pt x="2711" y="14044"/>
                  </a:lnTo>
                  <a:lnTo>
                    <a:pt x="2733" y="14034"/>
                  </a:lnTo>
                  <a:lnTo>
                    <a:pt x="2755" y="14023"/>
                  </a:lnTo>
                  <a:lnTo>
                    <a:pt x="2775" y="14011"/>
                  </a:lnTo>
                  <a:lnTo>
                    <a:pt x="2797" y="13998"/>
                  </a:lnTo>
                  <a:lnTo>
                    <a:pt x="2816" y="13984"/>
                  </a:lnTo>
                  <a:lnTo>
                    <a:pt x="2835" y="13968"/>
                  </a:lnTo>
                  <a:lnTo>
                    <a:pt x="2853" y="13952"/>
                  </a:lnTo>
                  <a:lnTo>
                    <a:pt x="2871" y="13936"/>
                  </a:lnTo>
                  <a:lnTo>
                    <a:pt x="2887" y="13918"/>
                  </a:lnTo>
                  <a:lnTo>
                    <a:pt x="2903" y="13900"/>
                  </a:lnTo>
                  <a:lnTo>
                    <a:pt x="2918" y="13881"/>
                  </a:lnTo>
                  <a:lnTo>
                    <a:pt x="2932" y="13862"/>
                  </a:lnTo>
                  <a:lnTo>
                    <a:pt x="2945" y="13841"/>
                  </a:lnTo>
                  <a:lnTo>
                    <a:pt x="2957" y="13821"/>
                  </a:lnTo>
                  <a:lnTo>
                    <a:pt x="2969" y="13798"/>
                  </a:lnTo>
                  <a:lnTo>
                    <a:pt x="2979" y="13776"/>
                  </a:lnTo>
                  <a:lnTo>
                    <a:pt x="2988" y="13753"/>
                  </a:lnTo>
                  <a:lnTo>
                    <a:pt x="2996" y="13730"/>
                  </a:lnTo>
                  <a:lnTo>
                    <a:pt x="3002" y="13706"/>
                  </a:lnTo>
                  <a:lnTo>
                    <a:pt x="3008" y="13682"/>
                  </a:lnTo>
                  <a:lnTo>
                    <a:pt x="3012" y="13657"/>
                  </a:lnTo>
                  <a:lnTo>
                    <a:pt x="3015" y="13631"/>
                  </a:lnTo>
                  <a:lnTo>
                    <a:pt x="3017" y="13606"/>
                  </a:lnTo>
                  <a:lnTo>
                    <a:pt x="3018" y="13580"/>
                  </a:lnTo>
                  <a:lnTo>
                    <a:pt x="3018" y="1509"/>
                  </a:lnTo>
                  <a:lnTo>
                    <a:pt x="3019" y="1483"/>
                  </a:lnTo>
                  <a:lnTo>
                    <a:pt x="3021" y="1458"/>
                  </a:lnTo>
                  <a:lnTo>
                    <a:pt x="3024" y="1432"/>
                  </a:lnTo>
                  <a:lnTo>
                    <a:pt x="3028" y="1407"/>
                  </a:lnTo>
                  <a:lnTo>
                    <a:pt x="3034" y="1383"/>
                  </a:lnTo>
                  <a:lnTo>
                    <a:pt x="3041" y="1359"/>
                  </a:lnTo>
                  <a:lnTo>
                    <a:pt x="3048" y="1336"/>
                  </a:lnTo>
                  <a:lnTo>
                    <a:pt x="3057" y="1313"/>
                  </a:lnTo>
                  <a:lnTo>
                    <a:pt x="3067" y="1291"/>
                  </a:lnTo>
                  <a:lnTo>
                    <a:pt x="3078" y="1269"/>
                  </a:lnTo>
                  <a:lnTo>
                    <a:pt x="3090" y="1248"/>
                  </a:lnTo>
                  <a:lnTo>
                    <a:pt x="3103" y="1227"/>
                  </a:lnTo>
                  <a:lnTo>
                    <a:pt x="3117" y="1208"/>
                  </a:lnTo>
                  <a:lnTo>
                    <a:pt x="3132" y="1189"/>
                  </a:lnTo>
                  <a:lnTo>
                    <a:pt x="3149" y="1171"/>
                  </a:lnTo>
                  <a:lnTo>
                    <a:pt x="3166" y="1154"/>
                  </a:lnTo>
                  <a:lnTo>
                    <a:pt x="3183" y="1137"/>
                  </a:lnTo>
                  <a:lnTo>
                    <a:pt x="3201" y="1121"/>
                  </a:lnTo>
                  <a:lnTo>
                    <a:pt x="3220" y="1106"/>
                  </a:lnTo>
                  <a:lnTo>
                    <a:pt x="3240" y="1092"/>
                  </a:lnTo>
                  <a:lnTo>
                    <a:pt x="3260" y="1079"/>
                  </a:lnTo>
                  <a:lnTo>
                    <a:pt x="3281" y="1066"/>
                  </a:lnTo>
                  <a:lnTo>
                    <a:pt x="3302" y="1055"/>
                  </a:lnTo>
                  <a:lnTo>
                    <a:pt x="3325" y="1045"/>
                  </a:lnTo>
                  <a:lnTo>
                    <a:pt x="3348" y="1036"/>
                  </a:lnTo>
                  <a:lnTo>
                    <a:pt x="3371" y="1029"/>
                  </a:lnTo>
                  <a:lnTo>
                    <a:pt x="3395" y="1022"/>
                  </a:lnTo>
                  <a:lnTo>
                    <a:pt x="3419" y="1016"/>
                  </a:lnTo>
                  <a:lnTo>
                    <a:pt x="3444" y="1012"/>
                  </a:lnTo>
                  <a:lnTo>
                    <a:pt x="3469" y="1009"/>
                  </a:lnTo>
                  <a:lnTo>
                    <a:pt x="3495" y="1007"/>
                  </a:lnTo>
                  <a:lnTo>
                    <a:pt x="3521" y="1006"/>
                  </a:lnTo>
                  <a:lnTo>
                    <a:pt x="14586" y="1006"/>
                  </a:lnTo>
                  <a:lnTo>
                    <a:pt x="14612" y="1007"/>
                  </a:lnTo>
                  <a:lnTo>
                    <a:pt x="14637" y="1009"/>
                  </a:lnTo>
                  <a:lnTo>
                    <a:pt x="14663" y="1012"/>
                  </a:lnTo>
                  <a:lnTo>
                    <a:pt x="14688" y="1016"/>
                  </a:lnTo>
                  <a:lnTo>
                    <a:pt x="14712" y="1022"/>
                  </a:lnTo>
                  <a:lnTo>
                    <a:pt x="14736" y="1029"/>
                  </a:lnTo>
                  <a:lnTo>
                    <a:pt x="14759" y="1036"/>
                  </a:lnTo>
                  <a:lnTo>
                    <a:pt x="14782" y="1045"/>
                  </a:lnTo>
                  <a:lnTo>
                    <a:pt x="14804" y="1055"/>
                  </a:lnTo>
                  <a:lnTo>
                    <a:pt x="14826" y="1066"/>
                  </a:lnTo>
                  <a:lnTo>
                    <a:pt x="14847" y="1079"/>
                  </a:lnTo>
                  <a:lnTo>
                    <a:pt x="14867" y="1092"/>
                  </a:lnTo>
                  <a:lnTo>
                    <a:pt x="14887" y="1106"/>
                  </a:lnTo>
                  <a:lnTo>
                    <a:pt x="14906" y="1121"/>
                  </a:lnTo>
                  <a:lnTo>
                    <a:pt x="14924" y="1137"/>
                  </a:lnTo>
                  <a:lnTo>
                    <a:pt x="14942" y="1154"/>
                  </a:lnTo>
                  <a:lnTo>
                    <a:pt x="14958" y="1171"/>
                  </a:lnTo>
                  <a:lnTo>
                    <a:pt x="14974" y="1189"/>
                  </a:lnTo>
                  <a:lnTo>
                    <a:pt x="14989" y="1208"/>
                  </a:lnTo>
                  <a:lnTo>
                    <a:pt x="15004" y="1227"/>
                  </a:lnTo>
                  <a:lnTo>
                    <a:pt x="15017" y="1248"/>
                  </a:lnTo>
                  <a:lnTo>
                    <a:pt x="15029" y="1269"/>
                  </a:lnTo>
                  <a:lnTo>
                    <a:pt x="15040" y="1291"/>
                  </a:lnTo>
                  <a:lnTo>
                    <a:pt x="15050" y="1313"/>
                  </a:lnTo>
                  <a:lnTo>
                    <a:pt x="15059" y="1336"/>
                  </a:lnTo>
                  <a:lnTo>
                    <a:pt x="15066" y="1359"/>
                  </a:lnTo>
                  <a:lnTo>
                    <a:pt x="15073" y="1383"/>
                  </a:lnTo>
                  <a:lnTo>
                    <a:pt x="15079" y="1407"/>
                  </a:lnTo>
                  <a:lnTo>
                    <a:pt x="15083" y="1432"/>
                  </a:lnTo>
                  <a:lnTo>
                    <a:pt x="15086" y="1458"/>
                  </a:lnTo>
                  <a:lnTo>
                    <a:pt x="15088" y="1483"/>
                  </a:lnTo>
                  <a:lnTo>
                    <a:pt x="15089" y="1509"/>
                  </a:lnTo>
                  <a:lnTo>
                    <a:pt x="15089" y="14083"/>
                  </a:lnTo>
                  <a:close/>
                  <a:moveTo>
                    <a:pt x="14586" y="0"/>
                  </a:moveTo>
                  <a:lnTo>
                    <a:pt x="3521" y="0"/>
                  </a:lnTo>
                  <a:lnTo>
                    <a:pt x="3443" y="2"/>
                  </a:lnTo>
                  <a:lnTo>
                    <a:pt x="3367" y="8"/>
                  </a:lnTo>
                  <a:lnTo>
                    <a:pt x="3291" y="17"/>
                  </a:lnTo>
                  <a:lnTo>
                    <a:pt x="3217" y="30"/>
                  </a:lnTo>
                  <a:lnTo>
                    <a:pt x="3144" y="47"/>
                  </a:lnTo>
                  <a:lnTo>
                    <a:pt x="3072" y="67"/>
                  </a:lnTo>
                  <a:lnTo>
                    <a:pt x="3002" y="92"/>
                  </a:lnTo>
                  <a:lnTo>
                    <a:pt x="2933" y="119"/>
                  </a:lnTo>
                  <a:lnTo>
                    <a:pt x="2867" y="149"/>
                  </a:lnTo>
                  <a:lnTo>
                    <a:pt x="2802" y="182"/>
                  </a:lnTo>
                  <a:lnTo>
                    <a:pt x="2738" y="218"/>
                  </a:lnTo>
                  <a:lnTo>
                    <a:pt x="2677" y="258"/>
                  </a:lnTo>
                  <a:lnTo>
                    <a:pt x="2617" y="300"/>
                  </a:lnTo>
                  <a:lnTo>
                    <a:pt x="2561" y="344"/>
                  </a:lnTo>
                  <a:lnTo>
                    <a:pt x="2506" y="391"/>
                  </a:lnTo>
                  <a:lnTo>
                    <a:pt x="2453" y="442"/>
                  </a:lnTo>
                  <a:lnTo>
                    <a:pt x="2404" y="494"/>
                  </a:lnTo>
                  <a:lnTo>
                    <a:pt x="2356" y="549"/>
                  </a:lnTo>
                  <a:lnTo>
                    <a:pt x="2312" y="606"/>
                  </a:lnTo>
                  <a:lnTo>
                    <a:pt x="2269" y="665"/>
                  </a:lnTo>
                  <a:lnTo>
                    <a:pt x="2230" y="726"/>
                  </a:lnTo>
                  <a:lnTo>
                    <a:pt x="2194" y="790"/>
                  </a:lnTo>
                  <a:lnTo>
                    <a:pt x="2161" y="854"/>
                  </a:lnTo>
                  <a:lnTo>
                    <a:pt x="2131" y="921"/>
                  </a:lnTo>
                  <a:lnTo>
                    <a:pt x="2103" y="990"/>
                  </a:lnTo>
                  <a:lnTo>
                    <a:pt x="2079" y="1060"/>
                  </a:lnTo>
                  <a:lnTo>
                    <a:pt x="2059" y="1132"/>
                  </a:lnTo>
                  <a:lnTo>
                    <a:pt x="2042" y="1204"/>
                  </a:lnTo>
                  <a:lnTo>
                    <a:pt x="2029" y="1279"/>
                  </a:lnTo>
                  <a:lnTo>
                    <a:pt x="2020" y="1354"/>
                  </a:lnTo>
                  <a:lnTo>
                    <a:pt x="2014" y="1431"/>
                  </a:lnTo>
                  <a:lnTo>
                    <a:pt x="2012" y="1509"/>
                  </a:lnTo>
                  <a:lnTo>
                    <a:pt x="2012" y="2515"/>
                  </a:lnTo>
                  <a:lnTo>
                    <a:pt x="1509" y="2515"/>
                  </a:lnTo>
                  <a:lnTo>
                    <a:pt x="1431" y="2517"/>
                  </a:lnTo>
                  <a:lnTo>
                    <a:pt x="1355" y="2523"/>
                  </a:lnTo>
                  <a:lnTo>
                    <a:pt x="1280" y="2532"/>
                  </a:lnTo>
                  <a:lnTo>
                    <a:pt x="1205" y="2545"/>
                  </a:lnTo>
                  <a:lnTo>
                    <a:pt x="1132" y="2562"/>
                  </a:lnTo>
                  <a:lnTo>
                    <a:pt x="1060" y="2582"/>
                  </a:lnTo>
                  <a:lnTo>
                    <a:pt x="990" y="2606"/>
                  </a:lnTo>
                  <a:lnTo>
                    <a:pt x="921" y="2634"/>
                  </a:lnTo>
                  <a:lnTo>
                    <a:pt x="855" y="2664"/>
                  </a:lnTo>
                  <a:lnTo>
                    <a:pt x="790" y="2697"/>
                  </a:lnTo>
                  <a:lnTo>
                    <a:pt x="726" y="2733"/>
                  </a:lnTo>
                  <a:lnTo>
                    <a:pt x="665" y="2772"/>
                  </a:lnTo>
                  <a:lnTo>
                    <a:pt x="607" y="2815"/>
                  </a:lnTo>
                  <a:lnTo>
                    <a:pt x="549" y="2859"/>
                  </a:lnTo>
                  <a:lnTo>
                    <a:pt x="494" y="2907"/>
                  </a:lnTo>
                  <a:lnTo>
                    <a:pt x="442" y="2956"/>
                  </a:lnTo>
                  <a:lnTo>
                    <a:pt x="392" y="3009"/>
                  </a:lnTo>
                  <a:lnTo>
                    <a:pt x="345" y="3064"/>
                  </a:lnTo>
                  <a:lnTo>
                    <a:pt x="300" y="3120"/>
                  </a:lnTo>
                  <a:lnTo>
                    <a:pt x="258" y="3180"/>
                  </a:lnTo>
                  <a:lnTo>
                    <a:pt x="218" y="3241"/>
                  </a:lnTo>
                  <a:lnTo>
                    <a:pt x="182" y="3305"/>
                  </a:lnTo>
                  <a:lnTo>
                    <a:pt x="149" y="3369"/>
                  </a:lnTo>
                  <a:lnTo>
                    <a:pt x="119" y="3436"/>
                  </a:lnTo>
                  <a:lnTo>
                    <a:pt x="92" y="3505"/>
                  </a:lnTo>
                  <a:lnTo>
                    <a:pt x="67" y="3575"/>
                  </a:lnTo>
                  <a:lnTo>
                    <a:pt x="47" y="3647"/>
                  </a:lnTo>
                  <a:lnTo>
                    <a:pt x="30" y="3720"/>
                  </a:lnTo>
                  <a:lnTo>
                    <a:pt x="17" y="3793"/>
                  </a:lnTo>
                  <a:lnTo>
                    <a:pt x="8" y="3869"/>
                  </a:lnTo>
                  <a:lnTo>
                    <a:pt x="2" y="3946"/>
                  </a:lnTo>
                  <a:lnTo>
                    <a:pt x="0" y="4024"/>
                  </a:lnTo>
                  <a:lnTo>
                    <a:pt x="0" y="14083"/>
                  </a:lnTo>
                  <a:lnTo>
                    <a:pt x="3" y="14187"/>
                  </a:lnTo>
                  <a:lnTo>
                    <a:pt x="10" y="14289"/>
                  </a:lnTo>
                  <a:lnTo>
                    <a:pt x="23" y="14390"/>
                  </a:lnTo>
                  <a:lnTo>
                    <a:pt x="41" y="14489"/>
                  </a:lnTo>
                  <a:lnTo>
                    <a:pt x="63" y="14586"/>
                  </a:lnTo>
                  <a:lnTo>
                    <a:pt x="91" y="14682"/>
                  </a:lnTo>
                  <a:lnTo>
                    <a:pt x="122" y="14775"/>
                  </a:lnTo>
                  <a:lnTo>
                    <a:pt x="158" y="14867"/>
                  </a:lnTo>
                  <a:lnTo>
                    <a:pt x="198" y="14955"/>
                  </a:lnTo>
                  <a:lnTo>
                    <a:pt x="242" y="15042"/>
                  </a:lnTo>
                  <a:lnTo>
                    <a:pt x="292" y="15126"/>
                  </a:lnTo>
                  <a:lnTo>
                    <a:pt x="344" y="15208"/>
                  </a:lnTo>
                  <a:lnTo>
                    <a:pt x="399" y="15287"/>
                  </a:lnTo>
                  <a:lnTo>
                    <a:pt x="460" y="15363"/>
                  </a:lnTo>
                  <a:lnTo>
                    <a:pt x="523" y="15436"/>
                  </a:lnTo>
                  <a:lnTo>
                    <a:pt x="589" y="15506"/>
                  </a:lnTo>
                  <a:lnTo>
                    <a:pt x="659" y="15572"/>
                  </a:lnTo>
                  <a:lnTo>
                    <a:pt x="732" y="15635"/>
                  </a:lnTo>
                  <a:lnTo>
                    <a:pt x="808" y="15696"/>
                  </a:lnTo>
                  <a:lnTo>
                    <a:pt x="887" y="15751"/>
                  </a:lnTo>
                  <a:lnTo>
                    <a:pt x="969" y="15803"/>
                  </a:lnTo>
                  <a:lnTo>
                    <a:pt x="1053" y="15853"/>
                  </a:lnTo>
                  <a:lnTo>
                    <a:pt x="1140" y="15897"/>
                  </a:lnTo>
                  <a:lnTo>
                    <a:pt x="1228" y="15937"/>
                  </a:lnTo>
                  <a:lnTo>
                    <a:pt x="1320" y="15973"/>
                  </a:lnTo>
                  <a:lnTo>
                    <a:pt x="1413" y="16004"/>
                  </a:lnTo>
                  <a:lnTo>
                    <a:pt x="1509" y="16032"/>
                  </a:lnTo>
                  <a:lnTo>
                    <a:pt x="1606" y="16054"/>
                  </a:lnTo>
                  <a:lnTo>
                    <a:pt x="1705" y="16072"/>
                  </a:lnTo>
                  <a:lnTo>
                    <a:pt x="1806" y="16085"/>
                  </a:lnTo>
                  <a:lnTo>
                    <a:pt x="1908" y="16092"/>
                  </a:lnTo>
                  <a:lnTo>
                    <a:pt x="2012" y="16095"/>
                  </a:lnTo>
                  <a:lnTo>
                    <a:pt x="14083" y="16095"/>
                  </a:lnTo>
                  <a:lnTo>
                    <a:pt x="14187" y="16092"/>
                  </a:lnTo>
                  <a:lnTo>
                    <a:pt x="14289" y="16085"/>
                  </a:lnTo>
                  <a:lnTo>
                    <a:pt x="14390" y="16072"/>
                  </a:lnTo>
                  <a:lnTo>
                    <a:pt x="14489" y="16054"/>
                  </a:lnTo>
                  <a:lnTo>
                    <a:pt x="14586" y="16032"/>
                  </a:lnTo>
                  <a:lnTo>
                    <a:pt x="14682" y="16004"/>
                  </a:lnTo>
                  <a:lnTo>
                    <a:pt x="14775" y="15973"/>
                  </a:lnTo>
                  <a:lnTo>
                    <a:pt x="14867" y="15937"/>
                  </a:lnTo>
                  <a:lnTo>
                    <a:pt x="14955" y="15897"/>
                  </a:lnTo>
                  <a:lnTo>
                    <a:pt x="15042" y="15853"/>
                  </a:lnTo>
                  <a:lnTo>
                    <a:pt x="15126" y="15803"/>
                  </a:lnTo>
                  <a:lnTo>
                    <a:pt x="15208" y="15751"/>
                  </a:lnTo>
                  <a:lnTo>
                    <a:pt x="15287" y="15696"/>
                  </a:lnTo>
                  <a:lnTo>
                    <a:pt x="15363" y="15635"/>
                  </a:lnTo>
                  <a:lnTo>
                    <a:pt x="15436" y="15572"/>
                  </a:lnTo>
                  <a:lnTo>
                    <a:pt x="15506" y="15506"/>
                  </a:lnTo>
                  <a:lnTo>
                    <a:pt x="15572" y="15436"/>
                  </a:lnTo>
                  <a:lnTo>
                    <a:pt x="15635" y="15363"/>
                  </a:lnTo>
                  <a:lnTo>
                    <a:pt x="15696" y="15287"/>
                  </a:lnTo>
                  <a:lnTo>
                    <a:pt x="15751" y="15208"/>
                  </a:lnTo>
                  <a:lnTo>
                    <a:pt x="15803" y="15126"/>
                  </a:lnTo>
                  <a:lnTo>
                    <a:pt x="15853" y="15042"/>
                  </a:lnTo>
                  <a:lnTo>
                    <a:pt x="15897" y="14955"/>
                  </a:lnTo>
                  <a:lnTo>
                    <a:pt x="15937" y="14867"/>
                  </a:lnTo>
                  <a:lnTo>
                    <a:pt x="15973" y="14775"/>
                  </a:lnTo>
                  <a:lnTo>
                    <a:pt x="16004" y="14682"/>
                  </a:lnTo>
                  <a:lnTo>
                    <a:pt x="16032" y="14586"/>
                  </a:lnTo>
                  <a:lnTo>
                    <a:pt x="16054" y="14489"/>
                  </a:lnTo>
                  <a:lnTo>
                    <a:pt x="16072" y="14390"/>
                  </a:lnTo>
                  <a:lnTo>
                    <a:pt x="16085" y="14289"/>
                  </a:lnTo>
                  <a:lnTo>
                    <a:pt x="16092" y="14187"/>
                  </a:lnTo>
                  <a:lnTo>
                    <a:pt x="16095" y="14083"/>
                  </a:lnTo>
                  <a:lnTo>
                    <a:pt x="16095" y="1509"/>
                  </a:lnTo>
                  <a:lnTo>
                    <a:pt x="16093" y="1431"/>
                  </a:lnTo>
                  <a:lnTo>
                    <a:pt x="16087" y="1354"/>
                  </a:lnTo>
                  <a:lnTo>
                    <a:pt x="16078" y="1279"/>
                  </a:lnTo>
                  <a:lnTo>
                    <a:pt x="16065" y="1204"/>
                  </a:lnTo>
                  <a:lnTo>
                    <a:pt x="16048" y="1132"/>
                  </a:lnTo>
                  <a:lnTo>
                    <a:pt x="16028" y="1060"/>
                  </a:lnTo>
                  <a:lnTo>
                    <a:pt x="16003" y="990"/>
                  </a:lnTo>
                  <a:lnTo>
                    <a:pt x="15976" y="921"/>
                  </a:lnTo>
                  <a:lnTo>
                    <a:pt x="15946" y="854"/>
                  </a:lnTo>
                  <a:lnTo>
                    <a:pt x="15913" y="790"/>
                  </a:lnTo>
                  <a:lnTo>
                    <a:pt x="15877" y="726"/>
                  </a:lnTo>
                  <a:lnTo>
                    <a:pt x="15837" y="665"/>
                  </a:lnTo>
                  <a:lnTo>
                    <a:pt x="15795" y="606"/>
                  </a:lnTo>
                  <a:lnTo>
                    <a:pt x="15750" y="549"/>
                  </a:lnTo>
                  <a:lnTo>
                    <a:pt x="15703" y="494"/>
                  </a:lnTo>
                  <a:lnTo>
                    <a:pt x="15653" y="442"/>
                  </a:lnTo>
                  <a:lnTo>
                    <a:pt x="15601" y="391"/>
                  </a:lnTo>
                  <a:lnTo>
                    <a:pt x="15546" y="344"/>
                  </a:lnTo>
                  <a:lnTo>
                    <a:pt x="15488" y="300"/>
                  </a:lnTo>
                  <a:lnTo>
                    <a:pt x="15430" y="258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9"/>
                  </a:lnTo>
                  <a:lnTo>
                    <a:pt x="15105" y="92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25">
              <a:extLst>
                <a:ext uri="{FF2B5EF4-FFF2-40B4-BE49-F238E27FC236}">
                  <a16:creationId xmlns:a16="http://schemas.microsoft.com/office/drawing/2014/main" id="{1BFAC4DD-298A-4024-9C88-9C62998BA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6638" y="3306763"/>
              <a:ext cx="195262" cy="22225"/>
            </a:xfrm>
            <a:custGeom>
              <a:avLst/>
              <a:gdLst>
                <a:gd name="T0" fmla="*/ 4289 w 4527"/>
                <a:gd name="T1" fmla="*/ 502 h 503"/>
                <a:gd name="T2" fmla="*/ 4327 w 4527"/>
                <a:gd name="T3" fmla="*/ 498 h 503"/>
                <a:gd name="T4" fmla="*/ 4362 w 4527"/>
                <a:gd name="T5" fmla="*/ 488 h 503"/>
                <a:gd name="T6" fmla="*/ 4396 w 4527"/>
                <a:gd name="T7" fmla="*/ 471 h 503"/>
                <a:gd name="T8" fmla="*/ 4427 w 4527"/>
                <a:gd name="T9" fmla="*/ 452 h 503"/>
                <a:gd name="T10" fmla="*/ 4454 w 4527"/>
                <a:gd name="T11" fmla="*/ 428 h 503"/>
                <a:gd name="T12" fmla="*/ 4478 w 4527"/>
                <a:gd name="T13" fmla="*/ 401 h 503"/>
                <a:gd name="T14" fmla="*/ 4497 w 4527"/>
                <a:gd name="T15" fmla="*/ 371 h 503"/>
                <a:gd name="T16" fmla="*/ 4512 w 4527"/>
                <a:gd name="T17" fmla="*/ 338 h 503"/>
                <a:gd name="T18" fmla="*/ 4522 w 4527"/>
                <a:gd name="T19" fmla="*/ 301 h 503"/>
                <a:gd name="T20" fmla="*/ 4527 w 4527"/>
                <a:gd name="T21" fmla="*/ 264 h 503"/>
                <a:gd name="T22" fmla="*/ 4526 w 4527"/>
                <a:gd name="T23" fmla="*/ 225 h 503"/>
                <a:gd name="T24" fmla="*/ 4520 w 4527"/>
                <a:gd name="T25" fmla="*/ 188 h 503"/>
                <a:gd name="T26" fmla="*/ 4508 w 4527"/>
                <a:gd name="T27" fmla="*/ 153 h 503"/>
                <a:gd name="T28" fmla="*/ 4491 w 4527"/>
                <a:gd name="T29" fmla="*/ 120 h 503"/>
                <a:gd name="T30" fmla="*/ 4470 w 4527"/>
                <a:gd name="T31" fmla="*/ 91 h 503"/>
                <a:gd name="T32" fmla="*/ 4446 w 4527"/>
                <a:gd name="T33" fmla="*/ 65 h 503"/>
                <a:gd name="T34" fmla="*/ 4416 w 4527"/>
                <a:gd name="T35" fmla="*/ 42 h 503"/>
                <a:gd name="T36" fmla="*/ 4385 w 4527"/>
                <a:gd name="T37" fmla="*/ 24 h 503"/>
                <a:gd name="T38" fmla="*/ 4351 w 4527"/>
                <a:gd name="T39" fmla="*/ 11 h 503"/>
                <a:gd name="T40" fmla="*/ 4315 w 4527"/>
                <a:gd name="T41" fmla="*/ 3 h 503"/>
                <a:gd name="T42" fmla="*/ 4276 w 4527"/>
                <a:gd name="T43" fmla="*/ 0 h 503"/>
                <a:gd name="T44" fmla="*/ 227 w 4527"/>
                <a:gd name="T45" fmla="*/ 1 h 503"/>
                <a:gd name="T46" fmla="*/ 190 w 4527"/>
                <a:gd name="T47" fmla="*/ 8 h 503"/>
                <a:gd name="T48" fmla="*/ 154 w 4527"/>
                <a:gd name="T49" fmla="*/ 19 h 503"/>
                <a:gd name="T50" fmla="*/ 122 w 4527"/>
                <a:gd name="T51" fmla="*/ 36 h 503"/>
                <a:gd name="T52" fmla="*/ 92 w 4527"/>
                <a:gd name="T53" fmla="*/ 57 h 503"/>
                <a:gd name="T54" fmla="*/ 66 w 4527"/>
                <a:gd name="T55" fmla="*/ 82 h 503"/>
                <a:gd name="T56" fmla="*/ 44 w 4527"/>
                <a:gd name="T57" fmla="*/ 110 h 503"/>
                <a:gd name="T58" fmla="*/ 26 w 4527"/>
                <a:gd name="T59" fmla="*/ 141 h 503"/>
                <a:gd name="T60" fmla="*/ 12 w 4527"/>
                <a:gd name="T61" fmla="*/ 176 h 503"/>
                <a:gd name="T62" fmla="*/ 3 w 4527"/>
                <a:gd name="T63" fmla="*/ 213 h 503"/>
                <a:gd name="T64" fmla="*/ 0 w 4527"/>
                <a:gd name="T65" fmla="*/ 251 h 503"/>
                <a:gd name="T66" fmla="*/ 3 w 4527"/>
                <a:gd name="T67" fmla="*/ 289 h 503"/>
                <a:gd name="T68" fmla="*/ 12 w 4527"/>
                <a:gd name="T69" fmla="*/ 326 h 503"/>
                <a:gd name="T70" fmla="*/ 26 w 4527"/>
                <a:gd name="T71" fmla="*/ 360 h 503"/>
                <a:gd name="T72" fmla="*/ 44 w 4527"/>
                <a:gd name="T73" fmla="*/ 391 h 503"/>
                <a:gd name="T74" fmla="*/ 66 w 4527"/>
                <a:gd name="T75" fmla="*/ 420 h 503"/>
                <a:gd name="T76" fmla="*/ 92 w 4527"/>
                <a:gd name="T77" fmla="*/ 445 h 503"/>
                <a:gd name="T78" fmla="*/ 122 w 4527"/>
                <a:gd name="T79" fmla="*/ 465 h 503"/>
                <a:gd name="T80" fmla="*/ 154 w 4527"/>
                <a:gd name="T81" fmla="*/ 482 h 503"/>
                <a:gd name="T82" fmla="*/ 190 w 4527"/>
                <a:gd name="T83" fmla="*/ 495 h 503"/>
                <a:gd name="T84" fmla="*/ 227 w 4527"/>
                <a:gd name="T85" fmla="*/ 50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7" h="503">
                  <a:moveTo>
                    <a:pt x="252" y="503"/>
                  </a:moveTo>
                  <a:lnTo>
                    <a:pt x="4276" y="503"/>
                  </a:lnTo>
                  <a:lnTo>
                    <a:pt x="4289" y="502"/>
                  </a:lnTo>
                  <a:lnTo>
                    <a:pt x="4302" y="501"/>
                  </a:lnTo>
                  <a:lnTo>
                    <a:pt x="4315" y="500"/>
                  </a:lnTo>
                  <a:lnTo>
                    <a:pt x="4327" y="498"/>
                  </a:lnTo>
                  <a:lnTo>
                    <a:pt x="4339" y="495"/>
                  </a:lnTo>
                  <a:lnTo>
                    <a:pt x="4351" y="491"/>
                  </a:lnTo>
                  <a:lnTo>
                    <a:pt x="4362" y="488"/>
                  </a:lnTo>
                  <a:lnTo>
                    <a:pt x="4374" y="482"/>
                  </a:lnTo>
                  <a:lnTo>
                    <a:pt x="4385" y="477"/>
                  </a:lnTo>
                  <a:lnTo>
                    <a:pt x="4396" y="471"/>
                  </a:lnTo>
                  <a:lnTo>
                    <a:pt x="4406" y="465"/>
                  </a:lnTo>
                  <a:lnTo>
                    <a:pt x="4416" y="459"/>
                  </a:lnTo>
                  <a:lnTo>
                    <a:pt x="4427" y="452"/>
                  </a:lnTo>
                  <a:lnTo>
                    <a:pt x="4436" y="445"/>
                  </a:lnTo>
                  <a:lnTo>
                    <a:pt x="4446" y="437"/>
                  </a:lnTo>
                  <a:lnTo>
                    <a:pt x="4454" y="428"/>
                  </a:lnTo>
                  <a:lnTo>
                    <a:pt x="4462" y="420"/>
                  </a:lnTo>
                  <a:lnTo>
                    <a:pt x="4470" y="411"/>
                  </a:lnTo>
                  <a:lnTo>
                    <a:pt x="4478" y="401"/>
                  </a:lnTo>
                  <a:lnTo>
                    <a:pt x="4485" y="391"/>
                  </a:lnTo>
                  <a:lnTo>
                    <a:pt x="4491" y="381"/>
                  </a:lnTo>
                  <a:lnTo>
                    <a:pt x="4497" y="371"/>
                  </a:lnTo>
                  <a:lnTo>
                    <a:pt x="4503" y="360"/>
                  </a:lnTo>
                  <a:lnTo>
                    <a:pt x="4508" y="349"/>
                  </a:lnTo>
                  <a:lnTo>
                    <a:pt x="4512" y="338"/>
                  </a:lnTo>
                  <a:lnTo>
                    <a:pt x="4516" y="326"/>
                  </a:lnTo>
                  <a:lnTo>
                    <a:pt x="4520" y="313"/>
                  </a:lnTo>
                  <a:lnTo>
                    <a:pt x="4522" y="301"/>
                  </a:lnTo>
                  <a:lnTo>
                    <a:pt x="4525" y="289"/>
                  </a:lnTo>
                  <a:lnTo>
                    <a:pt x="4526" y="276"/>
                  </a:lnTo>
                  <a:lnTo>
                    <a:pt x="4527" y="264"/>
                  </a:lnTo>
                  <a:lnTo>
                    <a:pt x="4527" y="251"/>
                  </a:lnTo>
                  <a:lnTo>
                    <a:pt x="4527" y="238"/>
                  </a:lnTo>
                  <a:lnTo>
                    <a:pt x="4526" y="225"/>
                  </a:lnTo>
                  <a:lnTo>
                    <a:pt x="4525" y="213"/>
                  </a:lnTo>
                  <a:lnTo>
                    <a:pt x="4522" y="200"/>
                  </a:lnTo>
                  <a:lnTo>
                    <a:pt x="4520" y="188"/>
                  </a:lnTo>
                  <a:lnTo>
                    <a:pt x="4516" y="176"/>
                  </a:lnTo>
                  <a:lnTo>
                    <a:pt x="4512" y="165"/>
                  </a:lnTo>
                  <a:lnTo>
                    <a:pt x="4508" y="153"/>
                  </a:lnTo>
                  <a:lnTo>
                    <a:pt x="4503" y="141"/>
                  </a:lnTo>
                  <a:lnTo>
                    <a:pt x="4497" y="131"/>
                  </a:lnTo>
                  <a:lnTo>
                    <a:pt x="4491" y="120"/>
                  </a:lnTo>
                  <a:lnTo>
                    <a:pt x="4485" y="110"/>
                  </a:lnTo>
                  <a:lnTo>
                    <a:pt x="4478" y="100"/>
                  </a:lnTo>
                  <a:lnTo>
                    <a:pt x="4470" y="91"/>
                  </a:lnTo>
                  <a:lnTo>
                    <a:pt x="4462" y="82"/>
                  </a:lnTo>
                  <a:lnTo>
                    <a:pt x="4454" y="73"/>
                  </a:lnTo>
                  <a:lnTo>
                    <a:pt x="4446" y="65"/>
                  </a:lnTo>
                  <a:lnTo>
                    <a:pt x="4436" y="57"/>
                  </a:lnTo>
                  <a:lnTo>
                    <a:pt x="4427" y="49"/>
                  </a:lnTo>
                  <a:lnTo>
                    <a:pt x="4416" y="42"/>
                  </a:lnTo>
                  <a:lnTo>
                    <a:pt x="4406" y="36"/>
                  </a:lnTo>
                  <a:lnTo>
                    <a:pt x="4396" y="30"/>
                  </a:lnTo>
                  <a:lnTo>
                    <a:pt x="4385" y="24"/>
                  </a:lnTo>
                  <a:lnTo>
                    <a:pt x="4374" y="19"/>
                  </a:lnTo>
                  <a:lnTo>
                    <a:pt x="4362" y="15"/>
                  </a:lnTo>
                  <a:lnTo>
                    <a:pt x="4351" y="11"/>
                  </a:lnTo>
                  <a:lnTo>
                    <a:pt x="4339" y="8"/>
                  </a:lnTo>
                  <a:lnTo>
                    <a:pt x="4327" y="5"/>
                  </a:lnTo>
                  <a:lnTo>
                    <a:pt x="4315" y="3"/>
                  </a:lnTo>
                  <a:lnTo>
                    <a:pt x="4302" y="1"/>
                  </a:lnTo>
                  <a:lnTo>
                    <a:pt x="4289" y="0"/>
                  </a:lnTo>
                  <a:lnTo>
                    <a:pt x="4276" y="0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2" y="5"/>
                  </a:lnTo>
                  <a:lnTo>
                    <a:pt x="190" y="8"/>
                  </a:lnTo>
                  <a:lnTo>
                    <a:pt x="177" y="11"/>
                  </a:lnTo>
                  <a:lnTo>
                    <a:pt x="166" y="15"/>
                  </a:lnTo>
                  <a:lnTo>
                    <a:pt x="154" y="19"/>
                  </a:lnTo>
                  <a:lnTo>
                    <a:pt x="143" y="24"/>
                  </a:lnTo>
                  <a:lnTo>
                    <a:pt x="132" y="30"/>
                  </a:lnTo>
                  <a:lnTo>
                    <a:pt x="122" y="36"/>
                  </a:lnTo>
                  <a:lnTo>
                    <a:pt x="112" y="42"/>
                  </a:lnTo>
                  <a:lnTo>
                    <a:pt x="102" y="49"/>
                  </a:lnTo>
                  <a:lnTo>
                    <a:pt x="92" y="57"/>
                  </a:lnTo>
                  <a:lnTo>
                    <a:pt x="83" y="65"/>
                  </a:lnTo>
                  <a:lnTo>
                    <a:pt x="75" y="73"/>
                  </a:lnTo>
                  <a:lnTo>
                    <a:pt x="66" y="82"/>
                  </a:lnTo>
                  <a:lnTo>
                    <a:pt x="59" y="91"/>
                  </a:lnTo>
                  <a:lnTo>
                    <a:pt x="51" y="100"/>
                  </a:lnTo>
                  <a:lnTo>
                    <a:pt x="44" y="110"/>
                  </a:lnTo>
                  <a:lnTo>
                    <a:pt x="38" y="120"/>
                  </a:lnTo>
                  <a:lnTo>
                    <a:pt x="32" y="131"/>
                  </a:lnTo>
                  <a:lnTo>
                    <a:pt x="26" y="141"/>
                  </a:lnTo>
                  <a:lnTo>
                    <a:pt x="21" y="153"/>
                  </a:lnTo>
                  <a:lnTo>
                    <a:pt x="16" y="165"/>
                  </a:lnTo>
                  <a:lnTo>
                    <a:pt x="12" y="176"/>
                  </a:lnTo>
                  <a:lnTo>
                    <a:pt x="8" y="188"/>
                  </a:lnTo>
                  <a:lnTo>
                    <a:pt x="6" y="200"/>
                  </a:lnTo>
                  <a:lnTo>
                    <a:pt x="3" y="213"/>
                  </a:lnTo>
                  <a:lnTo>
                    <a:pt x="2" y="225"/>
                  </a:lnTo>
                  <a:lnTo>
                    <a:pt x="1" y="238"/>
                  </a:lnTo>
                  <a:lnTo>
                    <a:pt x="0" y="251"/>
                  </a:lnTo>
                  <a:lnTo>
                    <a:pt x="1" y="264"/>
                  </a:lnTo>
                  <a:lnTo>
                    <a:pt x="2" y="276"/>
                  </a:lnTo>
                  <a:lnTo>
                    <a:pt x="3" y="289"/>
                  </a:lnTo>
                  <a:lnTo>
                    <a:pt x="6" y="301"/>
                  </a:lnTo>
                  <a:lnTo>
                    <a:pt x="8" y="313"/>
                  </a:lnTo>
                  <a:lnTo>
                    <a:pt x="12" y="326"/>
                  </a:lnTo>
                  <a:lnTo>
                    <a:pt x="16" y="338"/>
                  </a:lnTo>
                  <a:lnTo>
                    <a:pt x="21" y="349"/>
                  </a:lnTo>
                  <a:lnTo>
                    <a:pt x="26" y="360"/>
                  </a:lnTo>
                  <a:lnTo>
                    <a:pt x="32" y="371"/>
                  </a:lnTo>
                  <a:lnTo>
                    <a:pt x="38" y="381"/>
                  </a:lnTo>
                  <a:lnTo>
                    <a:pt x="44" y="391"/>
                  </a:lnTo>
                  <a:lnTo>
                    <a:pt x="51" y="401"/>
                  </a:lnTo>
                  <a:lnTo>
                    <a:pt x="59" y="411"/>
                  </a:lnTo>
                  <a:lnTo>
                    <a:pt x="66" y="420"/>
                  </a:lnTo>
                  <a:lnTo>
                    <a:pt x="75" y="428"/>
                  </a:lnTo>
                  <a:lnTo>
                    <a:pt x="83" y="437"/>
                  </a:lnTo>
                  <a:lnTo>
                    <a:pt x="92" y="445"/>
                  </a:lnTo>
                  <a:lnTo>
                    <a:pt x="102" y="452"/>
                  </a:lnTo>
                  <a:lnTo>
                    <a:pt x="112" y="459"/>
                  </a:lnTo>
                  <a:lnTo>
                    <a:pt x="122" y="465"/>
                  </a:lnTo>
                  <a:lnTo>
                    <a:pt x="132" y="471"/>
                  </a:lnTo>
                  <a:lnTo>
                    <a:pt x="143" y="477"/>
                  </a:lnTo>
                  <a:lnTo>
                    <a:pt x="154" y="482"/>
                  </a:lnTo>
                  <a:lnTo>
                    <a:pt x="166" y="488"/>
                  </a:lnTo>
                  <a:lnTo>
                    <a:pt x="177" y="491"/>
                  </a:lnTo>
                  <a:lnTo>
                    <a:pt x="190" y="495"/>
                  </a:lnTo>
                  <a:lnTo>
                    <a:pt x="202" y="498"/>
                  </a:lnTo>
                  <a:lnTo>
                    <a:pt x="214" y="500"/>
                  </a:lnTo>
                  <a:lnTo>
                    <a:pt x="227" y="501"/>
                  </a:lnTo>
                  <a:lnTo>
                    <a:pt x="240" y="502"/>
                  </a:lnTo>
                  <a:lnTo>
                    <a:pt x="252" y="5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26">
              <a:extLst>
                <a:ext uri="{FF2B5EF4-FFF2-40B4-BE49-F238E27FC236}">
                  <a16:creationId xmlns:a16="http://schemas.microsoft.com/office/drawing/2014/main" id="{97C075FC-EAA2-45CD-ACD1-22A569EA9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6638" y="3241675"/>
              <a:ext cx="195262" cy="22225"/>
            </a:xfrm>
            <a:custGeom>
              <a:avLst/>
              <a:gdLst>
                <a:gd name="T0" fmla="*/ 4289 w 4527"/>
                <a:gd name="T1" fmla="*/ 502 h 503"/>
                <a:gd name="T2" fmla="*/ 4327 w 4527"/>
                <a:gd name="T3" fmla="*/ 498 h 503"/>
                <a:gd name="T4" fmla="*/ 4362 w 4527"/>
                <a:gd name="T5" fmla="*/ 488 h 503"/>
                <a:gd name="T6" fmla="*/ 4396 w 4527"/>
                <a:gd name="T7" fmla="*/ 473 h 503"/>
                <a:gd name="T8" fmla="*/ 4427 w 4527"/>
                <a:gd name="T9" fmla="*/ 452 h 503"/>
                <a:gd name="T10" fmla="*/ 4454 w 4527"/>
                <a:gd name="T11" fmla="*/ 429 h 503"/>
                <a:gd name="T12" fmla="*/ 4478 w 4527"/>
                <a:gd name="T13" fmla="*/ 401 h 503"/>
                <a:gd name="T14" fmla="*/ 4497 w 4527"/>
                <a:gd name="T15" fmla="*/ 371 h 503"/>
                <a:gd name="T16" fmla="*/ 4512 w 4527"/>
                <a:gd name="T17" fmla="*/ 338 h 503"/>
                <a:gd name="T18" fmla="*/ 4522 w 4527"/>
                <a:gd name="T19" fmla="*/ 302 h 503"/>
                <a:gd name="T20" fmla="*/ 4527 w 4527"/>
                <a:gd name="T21" fmla="*/ 264 h 503"/>
                <a:gd name="T22" fmla="*/ 4526 w 4527"/>
                <a:gd name="T23" fmla="*/ 225 h 503"/>
                <a:gd name="T24" fmla="*/ 4520 w 4527"/>
                <a:gd name="T25" fmla="*/ 188 h 503"/>
                <a:gd name="T26" fmla="*/ 4508 w 4527"/>
                <a:gd name="T27" fmla="*/ 153 h 503"/>
                <a:gd name="T28" fmla="*/ 4491 w 4527"/>
                <a:gd name="T29" fmla="*/ 120 h 503"/>
                <a:gd name="T30" fmla="*/ 4470 w 4527"/>
                <a:gd name="T31" fmla="*/ 91 h 503"/>
                <a:gd name="T32" fmla="*/ 4446 w 4527"/>
                <a:gd name="T33" fmla="*/ 65 h 503"/>
                <a:gd name="T34" fmla="*/ 4416 w 4527"/>
                <a:gd name="T35" fmla="*/ 42 h 503"/>
                <a:gd name="T36" fmla="*/ 4385 w 4527"/>
                <a:gd name="T37" fmla="*/ 24 h 503"/>
                <a:gd name="T38" fmla="*/ 4351 w 4527"/>
                <a:gd name="T39" fmla="*/ 11 h 503"/>
                <a:gd name="T40" fmla="*/ 4315 w 4527"/>
                <a:gd name="T41" fmla="*/ 3 h 503"/>
                <a:gd name="T42" fmla="*/ 4276 w 4527"/>
                <a:gd name="T43" fmla="*/ 0 h 503"/>
                <a:gd name="T44" fmla="*/ 227 w 4527"/>
                <a:gd name="T45" fmla="*/ 1 h 503"/>
                <a:gd name="T46" fmla="*/ 190 w 4527"/>
                <a:gd name="T47" fmla="*/ 8 h 503"/>
                <a:gd name="T48" fmla="*/ 154 w 4527"/>
                <a:gd name="T49" fmla="*/ 19 h 503"/>
                <a:gd name="T50" fmla="*/ 122 w 4527"/>
                <a:gd name="T51" fmla="*/ 36 h 503"/>
                <a:gd name="T52" fmla="*/ 92 w 4527"/>
                <a:gd name="T53" fmla="*/ 57 h 503"/>
                <a:gd name="T54" fmla="*/ 66 w 4527"/>
                <a:gd name="T55" fmla="*/ 82 h 503"/>
                <a:gd name="T56" fmla="*/ 44 w 4527"/>
                <a:gd name="T57" fmla="*/ 110 h 503"/>
                <a:gd name="T58" fmla="*/ 26 w 4527"/>
                <a:gd name="T59" fmla="*/ 142 h 503"/>
                <a:gd name="T60" fmla="*/ 12 w 4527"/>
                <a:gd name="T61" fmla="*/ 176 h 503"/>
                <a:gd name="T62" fmla="*/ 3 w 4527"/>
                <a:gd name="T63" fmla="*/ 213 h 503"/>
                <a:gd name="T64" fmla="*/ 0 w 4527"/>
                <a:gd name="T65" fmla="*/ 251 h 503"/>
                <a:gd name="T66" fmla="*/ 3 w 4527"/>
                <a:gd name="T67" fmla="*/ 289 h 503"/>
                <a:gd name="T68" fmla="*/ 12 w 4527"/>
                <a:gd name="T69" fmla="*/ 326 h 503"/>
                <a:gd name="T70" fmla="*/ 26 w 4527"/>
                <a:gd name="T71" fmla="*/ 360 h 503"/>
                <a:gd name="T72" fmla="*/ 44 w 4527"/>
                <a:gd name="T73" fmla="*/ 392 h 503"/>
                <a:gd name="T74" fmla="*/ 66 w 4527"/>
                <a:gd name="T75" fmla="*/ 420 h 503"/>
                <a:gd name="T76" fmla="*/ 92 w 4527"/>
                <a:gd name="T77" fmla="*/ 445 h 503"/>
                <a:gd name="T78" fmla="*/ 122 w 4527"/>
                <a:gd name="T79" fmla="*/ 466 h 503"/>
                <a:gd name="T80" fmla="*/ 154 w 4527"/>
                <a:gd name="T81" fmla="*/ 483 h 503"/>
                <a:gd name="T82" fmla="*/ 190 w 4527"/>
                <a:gd name="T83" fmla="*/ 495 h 503"/>
                <a:gd name="T84" fmla="*/ 227 w 4527"/>
                <a:gd name="T85" fmla="*/ 50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7" h="503">
                  <a:moveTo>
                    <a:pt x="252" y="503"/>
                  </a:moveTo>
                  <a:lnTo>
                    <a:pt x="4276" y="503"/>
                  </a:lnTo>
                  <a:lnTo>
                    <a:pt x="4289" y="502"/>
                  </a:lnTo>
                  <a:lnTo>
                    <a:pt x="4302" y="501"/>
                  </a:lnTo>
                  <a:lnTo>
                    <a:pt x="4315" y="500"/>
                  </a:lnTo>
                  <a:lnTo>
                    <a:pt x="4327" y="498"/>
                  </a:lnTo>
                  <a:lnTo>
                    <a:pt x="4339" y="495"/>
                  </a:lnTo>
                  <a:lnTo>
                    <a:pt x="4351" y="491"/>
                  </a:lnTo>
                  <a:lnTo>
                    <a:pt x="4362" y="488"/>
                  </a:lnTo>
                  <a:lnTo>
                    <a:pt x="4374" y="483"/>
                  </a:lnTo>
                  <a:lnTo>
                    <a:pt x="4385" y="478"/>
                  </a:lnTo>
                  <a:lnTo>
                    <a:pt x="4396" y="473"/>
                  </a:lnTo>
                  <a:lnTo>
                    <a:pt x="4406" y="466"/>
                  </a:lnTo>
                  <a:lnTo>
                    <a:pt x="4416" y="459"/>
                  </a:lnTo>
                  <a:lnTo>
                    <a:pt x="4427" y="452"/>
                  </a:lnTo>
                  <a:lnTo>
                    <a:pt x="4436" y="445"/>
                  </a:lnTo>
                  <a:lnTo>
                    <a:pt x="4446" y="437"/>
                  </a:lnTo>
                  <a:lnTo>
                    <a:pt x="4454" y="429"/>
                  </a:lnTo>
                  <a:lnTo>
                    <a:pt x="4462" y="420"/>
                  </a:lnTo>
                  <a:lnTo>
                    <a:pt x="4470" y="411"/>
                  </a:lnTo>
                  <a:lnTo>
                    <a:pt x="4478" y="401"/>
                  </a:lnTo>
                  <a:lnTo>
                    <a:pt x="4485" y="392"/>
                  </a:lnTo>
                  <a:lnTo>
                    <a:pt x="4491" y="381"/>
                  </a:lnTo>
                  <a:lnTo>
                    <a:pt x="4497" y="371"/>
                  </a:lnTo>
                  <a:lnTo>
                    <a:pt x="4503" y="360"/>
                  </a:lnTo>
                  <a:lnTo>
                    <a:pt x="4508" y="349"/>
                  </a:lnTo>
                  <a:lnTo>
                    <a:pt x="4512" y="338"/>
                  </a:lnTo>
                  <a:lnTo>
                    <a:pt x="4516" y="326"/>
                  </a:lnTo>
                  <a:lnTo>
                    <a:pt x="4520" y="314"/>
                  </a:lnTo>
                  <a:lnTo>
                    <a:pt x="4522" y="302"/>
                  </a:lnTo>
                  <a:lnTo>
                    <a:pt x="4525" y="289"/>
                  </a:lnTo>
                  <a:lnTo>
                    <a:pt x="4526" y="276"/>
                  </a:lnTo>
                  <a:lnTo>
                    <a:pt x="4527" y="264"/>
                  </a:lnTo>
                  <a:lnTo>
                    <a:pt x="4527" y="251"/>
                  </a:lnTo>
                  <a:lnTo>
                    <a:pt x="4527" y="238"/>
                  </a:lnTo>
                  <a:lnTo>
                    <a:pt x="4526" y="225"/>
                  </a:lnTo>
                  <a:lnTo>
                    <a:pt x="4525" y="213"/>
                  </a:lnTo>
                  <a:lnTo>
                    <a:pt x="4522" y="200"/>
                  </a:lnTo>
                  <a:lnTo>
                    <a:pt x="4520" y="188"/>
                  </a:lnTo>
                  <a:lnTo>
                    <a:pt x="4516" y="176"/>
                  </a:lnTo>
                  <a:lnTo>
                    <a:pt x="4512" y="165"/>
                  </a:lnTo>
                  <a:lnTo>
                    <a:pt x="4508" y="153"/>
                  </a:lnTo>
                  <a:lnTo>
                    <a:pt x="4503" y="142"/>
                  </a:lnTo>
                  <a:lnTo>
                    <a:pt x="4497" y="132"/>
                  </a:lnTo>
                  <a:lnTo>
                    <a:pt x="4491" y="120"/>
                  </a:lnTo>
                  <a:lnTo>
                    <a:pt x="4485" y="110"/>
                  </a:lnTo>
                  <a:lnTo>
                    <a:pt x="4478" y="100"/>
                  </a:lnTo>
                  <a:lnTo>
                    <a:pt x="4470" y="91"/>
                  </a:lnTo>
                  <a:lnTo>
                    <a:pt x="4462" y="82"/>
                  </a:lnTo>
                  <a:lnTo>
                    <a:pt x="4454" y="73"/>
                  </a:lnTo>
                  <a:lnTo>
                    <a:pt x="4446" y="65"/>
                  </a:lnTo>
                  <a:lnTo>
                    <a:pt x="4436" y="57"/>
                  </a:lnTo>
                  <a:lnTo>
                    <a:pt x="4427" y="49"/>
                  </a:lnTo>
                  <a:lnTo>
                    <a:pt x="4416" y="42"/>
                  </a:lnTo>
                  <a:lnTo>
                    <a:pt x="4406" y="36"/>
                  </a:lnTo>
                  <a:lnTo>
                    <a:pt x="4396" y="30"/>
                  </a:lnTo>
                  <a:lnTo>
                    <a:pt x="4385" y="24"/>
                  </a:lnTo>
                  <a:lnTo>
                    <a:pt x="4374" y="19"/>
                  </a:lnTo>
                  <a:lnTo>
                    <a:pt x="4362" y="15"/>
                  </a:lnTo>
                  <a:lnTo>
                    <a:pt x="4351" y="11"/>
                  </a:lnTo>
                  <a:lnTo>
                    <a:pt x="4339" y="8"/>
                  </a:lnTo>
                  <a:lnTo>
                    <a:pt x="4327" y="5"/>
                  </a:lnTo>
                  <a:lnTo>
                    <a:pt x="4315" y="3"/>
                  </a:lnTo>
                  <a:lnTo>
                    <a:pt x="4302" y="1"/>
                  </a:lnTo>
                  <a:lnTo>
                    <a:pt x="4289" y="0"/>
                  </a:lnTo>
                  <a:lnTo>
                    <a:pt x="4276" y="0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2" y="5"/>
                  </a:lnTo>
                  <a:lnTo>
                    <a:pt x="190" y="8"/>
                  </a:lnTo>
                  <a:lnTo>
                    <a:pt x="177" y="11"/>
                  </a:lnTo>
                  <a:lnTo>
                    <a:pt x="166" y="15"/>
                  </a:lnTo>
                  <a:lnTo>
                    <a:pt x="154" y="19"/>
                  </a:lnTo>
                  <a:lnTo>
                    <a:pt x="143" y="24"/>
                  </a:lnTo>
                  <a:lnTo>
                    <a:pt x="132" y="30"/>
                  </a:lnTo>
                  <a:lnTo>
                    <a:pt x="122" y="36"/>
                  </a:lnTo>
                  <a:lnTo>
                    <a:pt x="112" y="42"/>
                  </a:lnTo>
                  <a:lnTo>
                    <a:pt x="102" y="49"/>
                  </a:lnTo>
                  <a:lnTo>
                    <a:pt x="92" y="57"/>
                  </a:lnTo>
                  <a:lnTo>
                    <a:pt x="83" y="65"/>
                  </a:lnTo>
                  <a:lnTo>
                    <a:pt x="75" y="73"/>
                  </a:lnTo>
                  <a:lnTo>
                    <a:pt x="66" y="82"/>
                  </a:lnTo>
                  <a:lnTo>
                    <a:pt x="59" y="91"/>
                  </a:lnTo>
                  <a:lnTo>
                    <a:pt x="51" y="100"/>
                  </a:lnTo>
                  <a:lnTo>
                    <a:pt x="44" y="110"/>
                  </a:lnTo>
                  <a:lnTo>
                    <a:pt x="38" y="120"/>
                  </a:lnTo>
                  <a:lnTo>
                    <a:pt x="32" y="132"/>
                  </a:lnTo>
                  <a:lnTo>
                    <a:pt x="26" y="142"/>
                  </a:lnTo>
                  <a:lnTo>
                    <a:pt x="21" y="153"/>
                  </a:lnTo>
                  <a:lnTo>
                    <a:pt x="16" y="165"/>
                  </a:lnTo>
                  <a:lnTo>
                    <a:pt x="12" y="176"/>
                  </a:lnTo>
                  <a:lnTo>
                    <a:pt x="8" y="188"/>
                  </a:lnTo>
                  <a:lnTo>
                    <a:pt x="6" y="200"/>
                  </a:lnTo>
                  <a:lnTo>
                    <a:pt x="3" y="213"/>
                  </a:lnTo>
                  <a:lnTo>
                    <a:pt x="2" y="225"/>
                  </a:lnTo>
                  <a:lnTo>
                    <a:pt x="1" y="238"/>
                  </a:lnTo>
                  <a:lnTo>
                    <a:pt x="0" y="251"/>
                  </a:lnTo>
                  <a:lnTo>
                    <a:pt x="1" y="264"/>
                  </a:lnTo>
                  <a:lnTo>
                    <a:pt x="2" y="276"/>
                  </a:lnTo>
                  <a:lnTo>
                    <a:pt x="3" y="289"/>
                  </a:lnTo>
                  <a:lnTo>
                    <a:pt x="6" y="302"/>
                  </a:lnTo>
                  <a:lnTo>
                    <a:pt x="8" y="314"/>
                  </a:lnTo>
                  <a:lnTo>
                    <a:pt x="12" y="326"/>
                  </a:lnTo>
                  <a:lnTo>
                    <a:pt x="16" y="338"/>
                  </a:lnTo>
                  <a:lnTo>
                    <a:pt x="21" y="349"/>
                  </a:lnTo>
                  <a:lnTo>
                    <a:pt x="26" y="360"/>
                  </a:lnTo>
                  <a:lnTo>
                    <a:pt x="32" y="371"/>
                  </a:lnTo>
                  <a:lnTo>
                    <a:pt x="38" y="381"/>
                  </a:lnTo>
                  <a:lnTo>
                    <a:pt x="44" y="392"/>
                  </a:lnTo>
                  <a:lnTo>
                    <a:pt x="51" y="401"/>
                  </a:lnTo>
                  <a:lnTo>
                    <a:pt x="59" y="411"/>
                  </a:lnTo>
                  <a:lnTo>
                    <a:pt x="66" y="420"/>
                  </a:lnTo>
                  <a:lnTo>
                    <a:pt x="75" y="429"/>
                  </a:lnTo>
                  <a:lnTo>
                    <a:pt x="83" y="437"/>
                  </a:lnTo>
                  <a:lnTo>
                    <a:pt x="92" y="445"/>
                  </a:lnTo>
                  <a:lnTo>
                    <a:pt x="102" y="452"/>
                  </a:lnTo>
                  <a:lnTo>
                    <a:pt x="112" y="459"/>
                  </a:lnTo>
                  <a:lnTo>
                    <a:pt x="122" y="466"/>
                  </a:lnTo>
                  <a:lnTo>
                    <a:pt x="132" y="473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6" y="488"/>
                  </a:lnTo>
                  <a:lnTo>
                    <a:pt x="177" y="491"/>
                  </a:lnTo>
                  <a:lnTo>
                    <a:pt x="190" y="495"/>
                  </a:lnTo>
                  <a:lnTo>
                    <a:pt x="202" y="498"/>
                  </a:lnTo>
                  <a:lnTo>
                    <a:pt x="214" y="500"/>
                  </a:lnTo>
                  <a:lnTo>
                    <a:pt x="227" y="501"/>
                  </a:lnTo>
                  <a:lnTo>
                    <a:pt x="240" y="502"/>
                  </a:lnTo>
                  <a:lnTo>
                    <a:pt x="252" y="5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27">
              <a:extLst>
                <a:ext uri="{FF2B5EF4-FFF2-40B4-BE49-F238E27FC236}">
                  <a16:creationId xmlns:a16="http://schemas.microsoft.com/office/drawing/2014/main" id="{70834E35-F7E8-4264-B94B-C3D711832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6638" y="3178175"/>
              <a:ext cx="195262" cy="20638"/>
            </a:xfrm>
            <a:custGeom>
              <a:avLst/>
              <a:gdLst>
                <a:gd name="T0" fmla="*/ 4289 w 4527"/>
                <a:gd name="T1" fmla="*/ 502 h 503"/>
                <a:gd name="T2" fmla="*/ 4327 w 4527"/>
                <a:gd name="T3" fmla="*/ 498 h 503"/>
                <a:gd name="T4" fmla="*/ 4362 w 4527"/>
                <a:gd name="T5" fmla="*/ 488 h 503"/>
                <a:gd name="T6" fmla="*/ 4396 w 4527"/>
                <a:gd name="T7" fmla="*/ 473 h 503"/>
                <a:gd name="T8" fmla="*/ 4427 w 4527"/>
                <a:gd name="T9" fmla="*/ 453 h 503"/>
                <a:gd name="T10" fmla="*/ 4454 w 4527"/>
                <a:gd name="T11" fmla="*/ 428 h 503"/>
                <a:gd name="T12" fmla="*/ 4478 w 4527"/>
                <a:gd name="T13" fmla="*/ 401 h 503"/>
                <a:gd name="T14" fmla="*/ 4497 w 4527"/>
                <a:gd name="T15" fmla="*/ 371 h 503"/>
                <a:gd name="T16" fmla="*/ 4512 w 4527"/>
                <a:gd name="T17" fmla="*/ 338 h 503"/>
                <a:gd name="T18" fmla="*/ 4522 w 4527"/>
                <a:gd name="T19" fmla="*/ 302 h 503"/>
                <a:gd name="T20" fmla="*/ 4527 w 4527"/>
                <a:gd name="T21" fmla="*/ 264 h 503"/>
                <a:gd name="T22" fmla="*/ 4526 w 4527"/>
                <a:gd name="T23" fmla="*/ 225 h 503"/>
                <a:gd name="T24" fmla="*/ 4520 w 4527"/>
                <a:gd name="T25" fmla="*/ 188 h 503"/>
                <a:gd name="T26" fmla="*/ 4508 w 4527"/>
                <a:gd name="T27" fmla="*/ 153 h 503"/>
                <a:gd name="T28" fmla="*/ 4491 w 4527"/>
                <a:gd name="T29" fmla="*/ 121 h 503"/>
                <a:gd name="T30" fmla="*/ 4470 w 4527"/>
                <a:gd name="T31" fmla="*/ 91 h 503"/>
                <a:gd name="T32" fmla="*/ 4446 w 4527"/>
                <a:gd name="T33" fmla="*/ 65 h 503"/>
                <a:gd name="T34" fmla="*/ 4416 w 4527"/>
                <a:gd name="T35" fmla="*/ 42 h 503"/>
                <a:gd name="T36" fmla="*/ 4385 w 4527"/>
                <a:gd name="T37" fmla="*/ 24 h 503"/>
                <a:gd name="T38" fmla="*/ 4351 w 4527"/>
                <a:gd name="T39" fmla="*/ 11 h 503"/>
                <a:gd name="T40" fmla="*/ 4315 w 4527"/>
                <a:gd name="T41" fmla="*/ 3 h 503"/>
                <a:gd name="T42" fmla="*/ 4276 w 4527"/>
                <a:gd name="T43" fmla="*/ 0 h 503"/>
                <a:gd name="T44" fmla="*/ 227 w 4527"/>
                <a:gd name="T45" fmla="*/ 1 h 503"/>
                <a:gd name="T46" fmla="*/ 190 w 4527"/>
                <a:gd name="T47" fmla="*/ 8 h 503"/>
                <a:gd name="T48" fmla="*/ 154 w 4527"/>
                <a:gd name="T49" fmla="*/ 19 h 503"/>
                <a:gd name="T50" fmla="*/ 122 w 4527"/>
                <a:gd name="T51" fmla="*/ 36 h 503"/>
                <a:gd name="T52" fmla="*/ 92 w 4527"/>
                <a:gd name="T53" fmla="*/ 57 h 503"/>
                <a:gd name="T54" fmla="*/ 66 w 4527"/>
                <a:gd name="T55" fmla="*/ 82 h 503"/>
                <a:gd name="T56" fmla="*/ 44 w 4527"/>
                <a:gd name="T57" fmla="*/ 110 h 503"/>
                <a:gd name="T58" fmla="*/ 26 w 4527"/>
                <a:gd name="T59" fmla="*/ 142 h 503"/>
                <a:gd name="T60" fmla="*/ 12 w 4527"/>
                <a:gd name="T61" fmla="*/ 176 h 503"/>
                <a:gd name="T62" fmla="*/ 3 w 4527"/>
                <a:gd name="T63" fmla="*/ 213 h 503"/>
                <a:gd name="T64" fmla="*/ 0 w 4527"/>
                <a:gd name="T65" fmla="*/ 251 h 503"/>
                <a:gd name="T66" fmla="*/ 3 w 4527"/>
                <a:gd name="T67" fmla="*/ 290 h 503"/>
                <a:gd name="T68" fmla="*/ 12 w 4527"/>
                <a:gd name="T69" fmla="*/ 326 h 503"/>
                <a:gd name="T70" fmla="*/ 26 w 4527"/>
                <a:gd name="T71" fmla="*/ 360 h 503"/>
                <a:gd name="T72" fmla="*/ 44 w 4527"/>
                <a:gd name="T73" fmla="*/ 392 h 503"/>
                <a:gd name="T74" fmla="*/ 66 w 4527"/>
                <a:gd name="T75" fmla="*/ 420 h 503"/>
                <a:gd name="T76" fmla="*/ 92 w 4527"/>
                <a:gd name="T77" fmla="*/ 445 h 503"/>
                <a:gd name="T78" fmla="*/ 122 w 4527"/>
                <a:gd name="T79" fmla="*/ 467 h 503"/>
                <a:gd name="T80" fmla="*/ 154 w 4527"/>
                <a:gd name="T81" fmla="*/ 483 h 503"/>
                <a:gd name="T82" fmla="*/ 190 w 4527"/>
                <a:gd name="T83" fmla="*/ 495 h 503"/>
                <a:gd name="T84" fmla="*/ 227 w 4527"/>
                <a:gd name="T85" fmla="*/ 50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7" h="503">
                  <a:moveTo>
                    <a:pt x="252" y="503"/>
                  </a:moveTo>
                  <a:lnTo>
                    <a:pt x="4276" y="503"/>
                  </a:lnTo>
                  <a:lnTo>
                    <a:pt x="4289" y="502"/>
                  </a:lnTo>
                  <a:lnTo>
                    <a:pt x="4302" y="502"/>
                  </a:lnTo>
                  <a:lnTo>
                    <a:pt x="4315" y="500"/>
                  </a:lnTo>
                  <a:lnTo>
                    <a:pt x="4327" y="498"/>
                  </a:lnTo>
                  <a:lnTo>
                    <a:pt x="4339" y="495"/>
                  </a:lnTo>
                  <a:lnTo>
                    <a:pt x="4351" y="492"/>
                  </a:lnTo>
                  <a:lnTo>
                    <a:pt x="4362" y="488"/>
                  </a:lnTo>
                  <a:lnTo>
                    <a:pt x="4374" y="483"/>
                  </a:lnTo>
                  <a:lnTo>
                    <a:pt x="4385" y="478"/>
                  </a:lnTo>
                  <a:lnTo>
                    <a:pt x="4396" y="473"/>
                  </a:lnTo>
                  <a:lnTo>
                    <a:pt x="4406" y="467"/>
                  </a:lnTo>
                  <a:lnTo>
                    <a:pt x="4416" y="460"/>
                  </a:lnTo>
                  <a:lnTo>
                    <a:pt x="4427" y="453"/>
                  </a:lnTo>
                  <a:lnTo>
                    <a:pt x="4436" y="445"/>
                  </a:lnTo>
                  <a:lnTo>
                    <a:pt x="4446" y="437"/>
                  </a:lnTo>
                  <a:lnTo>
                    <a:pt x="4454" y="428"/>
                  </a:lnTo>
                  <a:lnTo>
                    <a:pt x="4462" y="420"/>
                  </a:lnTo>
                  <a:lnTo>
                    <a:pt x="4470" y="411"/>
                  </a:lnTo>
                  <a:lnTo>
                    <a:pt x="4478" y="401"/>
                  </a:lnTo>
                  <a:lnTo>
                    <a:pt x="4485" y="392"/>
                  </a:lnTo>
                  <a:lnTo>
                    <a:pt x="4491" y="381"/>
                  </a:lnTo>
                  <a:lnTo>
                    <a:pt x="4497" y="371"/>
                  </a:lnTo>
                  <a:lnTo>
                    <a:pt x="4503" y="360"/>
                  </a:lnTo>
                  <a:lnTo>
                    <a:pt x="4508" y="349"/>
                  </a:lnTo>
                  <a:lnTo>
                    <a:pt x="4512" y="338"/>
                  </a:lnTo>
                  <a:lnTo>
                    <a:pt x="4516" y="326"/>
                  </a:lnTo>
                  <a:lnTo>
                    <a:pt x="4520" y="314"/>
                  </a:lnTo>
                  <a:lnTo>
                    <a:pt x="4522" y="302"/>
                  </a:lnTo>
                  <a:lnTo>
                    <a:pt x="4525" y="290"/>
                  </a:lnTo>
                  <a:lnTo>
                    <a:pt x="4526" y="276"/>
                  </a:lnTo>
                  <a:lnTo>
                    <a:pt x="4527" y="264"/>
                  </a:lnTo>
                  <a:lnTo>
                    <a:pt x="4527" y="251"/>
                  </a:lnTo>
                  <a:lnTo>
                    <a:pt x="4527" y="238"/>
                  </a:lnTo>
                  <a:lnTo>
                    <a:pt x="4526" y="225"/>
                  </a:lnTo>
                  <a:lnTo>
                    <a:pt x="4525" y="213"/>
                  </a:lnTo>
                  <a:lnTo>
                    <a:pt x="4522" y="200"/>
                  </a:lnTo>
                  <a:lnTo>
                    <a:pt x="4520" y="188"/>
                  </a:lnTo>
                  <a:lnTo>
                    <a:pt x="4516" y="176"/>
                  </a:lnTo>
                  <a:lnTo>
                    <a:pt x="4512" y="165"/>
                  </a:lnTo>
                  <a:lnTo>
                    <a:pt x="4508" y="153"/>
                  </a:lnTo>
                  <a:lnTo>
                    <a:pt x="4503" y="142"/>
                  </a:lnTo>
                  <a:lnTo>
                    <a:pt x="4497" y="132"/>
                  </a:lnTo>
                  <a:lnTo>
                    <a:pt x="4491" y="121"/>
                  </a:lnTo>
                  <a:lnTo>
                    <a:pt x="4485" y="110"/>
                  </a:lnTo>
                  <a:lnTo>
                    <a:pt x="4478" y="100"/>
                  </a:lnTo>
                  <a:lnTo>
                    <a:pt x="4470" y="91"/>
                  </a:lnTo>
                  <a:lnTo>
                    <a:pt x="4462" y="82"/>
                  </a:lnTo>
                  <a:lnTo>
                    <a:pt x="4454" y="73"/>
                  </a:lnTo>
                  <a:lnTo>
                    <a:pt x="4446" y="65"/>
                  </a:lnTo>
                  <a:lnTo>
                    <a:pt x="4436" y="57"/>
                  </a:lnTo>
                  <a:lnTo>
                    <a:pt x="4427" y="49"/>
                  </a:lnTo>
                  <a:lnTo>
                    <a:pt x="4416" y="42"/>
                  </a:lnTo>
                  <a:lnTo>
                    <a:pt x="4406" y="36"/>
                  </a:lnTo>
                  <a:lnTo>
                    <a:pt x="4396" y="30"/>
                  </a:lnTo>
                  <a:lnTo>
                    <a:pt x="4385" y="24"/>
                  </a:lnTo>
                  <a:lnTo>
                    <a:pt x="4374" y="19"/>
                  </a:lnTo>
                  <a:lnTo>
                    <a:pt x="4362" y="15"/>
                  </a:lnTo>
                  <a:lnTo>
                    <a:pt x="4351" y="11"/>
                  </a:lnTo>
                  <a:lnTo>
                    <a:pt x="4339" y="8"/>
                  </a:lnTo>
                  <a:lnTo>
                    <a:pt x="4327" y="5"/>
                  </a:lnTo>
                  <a:lnTo>
                    <a:pt x="4315" y="3"/>
                  </a:lnTo>
                  <a:lnTo>
                    <a:pt x="4302" y="1"/>
                  </a:lnTo>
                  <a:lnTo>
                    <a:pt x="4289" y="0"/>
                  </a:lnTo>
                  <a:lnTo>
                    <a:pt x="4276" y="0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2" y="5"/>
                  </a:lnTo>
                  <a:lnTo>
                    <a:pt x="190" y="8"/>
                  </a:lnTo>
                  <a:lnTo>
                    <a:pt x="177" y="11"/>
                  </a:lnTo>
                  <a:lnTo>
                    <a:pt x="166" y="15"/>
                  </a:lnTo>
                  <a:lnTo>
                    <a:pt x="154" y="19"/>
                  </a:lnTo>
                  <a:lnTo>
                    <a:pt x="143" y="24"/>
                  </a:lnTo>
                  <a:lnTo>
                    <a:pt x="132" y="30"/>
                  </a:lnTo>
                  <a:lnTo>
                    <a:pt x="122" y="36"/>
                  </a:lnTo>
                  <a:lnTo>
                    <a:pt x="112" y="42"/>
                  </a:lnTo>
                  <a:lnTo>
                    <a:pt x="102" y="49"/>
                  </a:lnTo>
                  <a:lnTo>
                    <a:pt x="92" y="57"/>
                  </a:lnTo>
                  <a:lnTo>
                    <a:pt x="83" y="65"/>
                  </a:lnTo>
                  <a:lnTo>
                    <a:pt x="75" y="73"/>
                  </a:lnTo>
                  <a:lnTo>
                    <a:pt x="66" y="82"/>
                  </a:lnTo>
                  <a:lnTo>
                    <a:pt x="59" y="91"/>
                  </a:lnTo>
                  <a:lnTo>
                    <a:pt x="51" y="100"/>
                  </a:lnTo>
                  <a:lnTo>
                    <a:pt x="44" y="110"/>
                  </a:lnTo>
                  <a:lnTo>
                    <a:pt x="38" y="121"/>
                  </a:lnTo>
                  <a:lnTo>
                    <a:pt x="32" y="132"/>
                  </a:lnTo>
                  <a:lnTo>
                    <a:pt x="26" y="142"/>
                  </a:lnTo>
                  <a:lnTo>
                    <a:pt x="21" y="153"/>
                  </a:lnTo>
                  <a:lnTo>
                    <a:pt x="16" y="165"/>
                  </a:lnTo>
                  <a:lnTo>
                    <a:pt x="12" y="176"/>
                  </a:lnTo>
                  <a:lnTo>
                    <a:pt x="8" y="188"/>
                  </a:lnTo>
                  <a:lnTo>
                    <a:pt x="6" y="200"/>
                  </a:lnTo>
                  <a:lnTo>
                    <a:pt x="3" y="213"/>
                  </a:lnTo>
                  <a:lnTo>
                    <a:pt x="2" y="225"/>
                  </a:lnTo>
                  <a:lnTo>
                    <a:pt x="1" y="238"/>
                  </a:lnTo>
                  <a:lnTo>
                    <a:pt x="0" y="251"/>
                  </a:lnTo>
                  <a:lnTo>
                    <a:pt x="1" y="264"/>
                  </a:lnTo>
                  <a:lnTo>
                    <a:pt x="2" y="276"/>
                  </a:lnTo>
                  <a:lnTo>
                    <a:pt x="3" y="290"/>
                  </a:lnTo>
                  <a:lnTo>
                    <a:pt x="6" y="302"/>
                  </a:lnTo>
                  <a:lnTo>
                    <a:pt x="8" y="314"/>
                  </a:lnTo>
                  <a:lnTo>
                    <a:pt x="12" y="326"/>
                  </a:lnTo>
                  <a:lnTo>
                    <a:pt x="16" y="338"/>
                  </a:lnTo>
                  <a:lnTo>
                    <a:pt x="21" y="349"/>
                  </a:lnTo>
                  <a:lnTo>
                    <a:pt x="26" y="360"/>
                  </a:lnTo>
                  <a:lnTo>
                    <a:pt x="32" y="371"/>
                  </a:lnTo>
                  <a:lnTo>
                    <a:pt x="38" y="381"/>
                  </a:lnTo>
                  <a:lnTo>
                    <a:pt x="44" y="392"/>
                  </a:lnTo>
                  <a:lnTo>
                    <a:pt x="51" y="401"/>
                  </a:lnTo>
                  <a:lnTo>
                    <a:pt x="59" y="411"/>
                  </a:lnTo>
                  <a:lnTo>
                    <a:pt x="66" y="420"/>
                  </a:lnTo>
                  <a:lnTo>
                    <a:pt x="75" y="428"/>
                  </a:lnTo>
                  <a:lnTo>
                    <a:pt x="83" y="437"/>
                  </a:lnTo>
                  <a:lnTo>
                    <a:pt x="92" y="445"/>
                  </a:lnTo>
                  <a:lnTo>
                    <a:pt x="102" y="453"/>
                  </a:lnTo>
                  <a:lnTo>
                    <a:pt x="112" y="460"/>
                  </a:lnTo>
                  <a:lnTo>
                    <a:pt x="122" y="467"/>
                  </a:lnTo>
                  <a:lnTo>
                    <a:pt x="132" y="473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6" y="488"/>
                  </a:lnTo>
                  <a:lnTo>
                    <a:pt x="177" y="492"/>
                  </a:lnTo>
                  <a:lnTo>
                    <a:pt x="190" y="495"/>
                  </a:lnTo>
                  <a:lnTo>
                    <a:pt x="202" y="498"/>
                  </a:lnTo>
                  <a:lnTo>
                    <a:pt x="214" y="500"/>
                  </a:lnTo>
                  <a:lnTo>
                    <a:pt x="227" y="502"/>
                  </a:lnTo>
                  <a:lnTo>
                    <a:pt x="240" y="502"/>
                  </a:lnTo>
                  <a:lnTo>
                    <a:pt x="252" y="5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28">
              <a:extLst>
                <a:ext uri="{FF2B5EF4-FFF2-40B4-BE49-F238E27FC236}">
                  <a16:creationId xmlns:a16="http://schemas.microsoft.com/office/drawing/2014/main" id="{24D17C23-70BB-421F-9A19-2264D7041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3630613"/>
              <a:ext cx="193675" cy="22225"/>
            </a:xfrm>
            <a:custGeom>
              <a:avLst/>
              <a:gdLst>
                <a:gd name="T0" fmla="*/ 238 w 4526"/>
                <a:gd name="T1" fmla="*/ 0 h 503"/>
                <a:gd name="T2" fmla="*/ 201 w 4526"/>
                <a:gd name="T3" fmla="*/ 5 h 503"/>
                <a:gd name="T4" fmla="*/ 165 w 4526"/>
                <a:gd name="T5" fmla="*/ 15 h 503"/>
                <a:gd name="T6" fmla="*/ 132 w 4526"/>
                <a:gd name="T7" fmla="*/ 30 h 503"/>
                <a:gd name="T8" fmla="*/ 100 w 4526"/>
                <a:gd name="T9" fmla="*/ 50 h 503"/>
                <a:gd name="T10" fmla="*/ 73 w 4526"/>
                <a:gd name="T11" fmla="*/ 74 h 503"/>
                <a:gd name="T12" fmla="*/ 50 w 4526"/>
                <a:gd name="T13" fmla="*/ 102 h 503"/>
                <a:gd name="T14" fmla="*/ 30 w 4526"/>
                <a:gd name="T15" fmla="*/ 132 h 503"/>
                <a:gd name="T16" fmla="*/ 15 w 4526"/>
                <a:gd name="T17" fmla="*/ 165 h 503"/>
                <a:gd name="T18" fmla="*/ 5 w 4526"/>
                <a:gd name="T19" fmla="*/ 201 h 503"/>
                <a:gd name="T20" fmla="*/ 0 w 4526"/>
                <a:gd name="T21" fmla="*/ 239 h 503"/>
                <a:gd name="T22" fmla="*/ 1 w 4526"/>
                <a:gd name="T23" fmla="*/ 278 h 503"/>
                <a:gd name="T24" fmla="*/ 8 w 4526"/>
                <a:gd name="T25" fmla="*/ 315 h 503"/>
                <a:gd name="T26" fmla="*/ 20 w 4526"/>
                <a:gd name="T27" fmla="*/ 350 h 503"/>
                <a:gd name="T28" fmla="*/ 36 w 4526"/>
                <a:gd name="T29" fmla="*/ 382 h 503"/>
                <a:gd name="T30" fmla="*/ 57 w 4526"/>
                <a:gd name="T31" fmla="*/ 412 h 503"/>
                <a:gd name="T32" fmla="*/ 82 w 4526"/>
                <a:gd name="T33" fmla="*/ 438 h 503"/>
                <a:gd name="T34" fmla="*/ 110 w 4526"/>
                <a:gd name="T35" fmla="*/ 460 h 503"/>
                <a:gd name="T36" fmla="*/ 143 w 4526"/>
                <a:gd name="T37" fmla="*/ 478 h 503"/>
                <a:gd name="T38" fmla="*/ 177 w 4526"/>
                <a:gd name="T39" fmla="*/ 492 h 503"/>
                <a:gd name="T40" fmla="*/ 213 w 4526"/>
                <a:gd name="T41" fmla="*/ 500 h 503"/>
                <a:gd name="T42" fmla="*/ 251 w 4526"/>
                <a:gd name="T43" fmla="*/ 503 h 503"/>
                <a:gd name="T44" fmla="*/ 4300 w 4526"/>
                <a:gd name="T45" fmla="*/ 502 h 503"/>
                <a:gd name="T46" fmla="*/ 4337 w 4526"/>
                <a:gd name="T47" fmla="*/ 495 h 503"/>
                <a:gd name="T48" fmla="*/ 4373 w 4526"/>
                <a:gd name="T49" fmla="*/ 483 h 503"/>
                <a:gd name="T50" fmla="*/ 4406 w 4526"/>
                <a:gd name="T51" fmla="*/ 467 h 503"/>
                <a:gd name="T52" fmla="*/ 4435 w 4526"/>
                <a:gd name="T53" fmla="*/ 446 h 503"/>
                <a:gd name="T54" fmla="*/ 4461 w 4526"/>
                <a:gd name="T55" fmla="*/ 421 h 503"/>
                <a:gd name="T56" fmla="*/ 4483 w 4526"/>
                <a:gd name="T57" fmla="*/ 392 h 503"/>
                <a:gd name="T58" fmla="*/ 4501 w 4526"/>
                <a:gd name="T59" fmla="*/ 361 h 503"/>
                <a:gd name="T60" fmla="*/ 4515 w 4526"/>
                <a:gd name="T61" fmla="*/ 327 h 503"/>
                <a:gd name="T62" fmla="*/ 4523 w 4526"/>
                <a:gd name="T63" fmla="*/ 290 h 503"/>
                <a:gd name="T64" fmla="*/ 4526 w 4526"/>
                <a:gd name="T65" fmla="*/ 252 h 503"/>
                <a:gd name="T66" fmla="*/ 4523 w 4526"/>
                <a:gd name="T67" fmla="*/ 213 h 503"/>
                <a:gd name="T68" fmla="*/ 4515 w 4526"/>
                <a:gd name="T69" fmla="*/ 177 h 503"/>
                <a:gd name="T70" fmla="*/ 4501 w 4526"/>
                <a:gd name="T71" fmla="*/ 143 h 503"/>
                <a:gd name="T72" fmla="*/ 4483 w 4526"/>
                <a:gd name="T73" fmla="*/ 111 h 503"/>
                <a:gd name="T74" fmla="*/ 4461 w 4526"/>
                <a:gd name="T75" fmla="*/ 83 h 503"/>
                <a:gd name="T76" fmla="*/ 4435 w 4526"/>
                <a:gd name="T77" fmla="*/ 58 h 503"/>
                <a:gd name="T78" fmla="*/ 4406 w 4526"/>
                <a:gd name="T79" fmla="*/ 36 h 503"/>
                <a:gd name="T80" fmla="*/ 4373 w 4526"/>
                <a:gd name="T81" fmla="*/ 20 h 503"/>
                <a:gd name="T82" fmla="*/ 4337 w 4526"/>
                <a:gd name="T83" fmla="*/ 8 h 503"/>
                <a:gd name="T84" fmla="*/ 4300 w 4526"/>
                <a:gd name="T85" fmla="*/ 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6" h="503">
                  <a:moveTo>
                    <a:pt x="4275" y="0"/>
                  </a:moveTo>
                  <a:lnTo>
                    <a:pt x="251" y="0"/>
                  </a:lnTo>
                  <a:lnTo>
                    <a:pt x="238" y="0"/>
                  </a:lnTo>
                  <a:lnTo>
                    <a:pt x="225" y="1"/>
                  </a:lnTo>
                  <a:lnTo>
                    <a:pt x="213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20"/>
                  </a:lnTo>
                  <a:lnTo>
                    <a:pt x="143" y="25"/>
                  </a:lnTo>
                  <a:lnTo>
                    <a:pt x="132" y="30"/>
                  </a:lnTo>
                  <a:lnTo>
                    <a:pt x="120" y="36"/>
                  </a:lnTo>
                  <a:lnTo>
                    <a:pt x="110" y="43"/>
                  </a:lnTo>
                  <a:lnTo>
                    <a:pt x="100" y="50"/>
                  </a:lnTo>
                  <a:lnTo>
                    <a:pt x="91" y="58"/>
                  </a:lnTo>
                  <a:lnTo>
                    <a:pt x="82" y="66"/>
                  </a:lnTo>
                  <a:lnTo>
                    <a:pt x="73" y="74"/>
                  </a:lnTo>
                  <a:lnTo>
                    <a:pt x="65" y="83"/>
                  </a:lnTo>
                  <a:lnTo>
                    <a:pt x="57" y="92"/>
                  </a:lnTo>
                  <a:lnTo>
                    <a:pt x="50" y="102"/>
                  </a:lnTo>
                  <a:lnTo>
                    <a:pt x="43" y="111"/>
                  </a:lnTo>
                  <a:lnTo>
                    <a:pt x="36" y="122"/>
                  </a:lnTo>
                  <a:lnTo>
                    <a:pt x="30" y="132"/>
                  </a:lnTo>
                  <a:lnTo>
                    <a:pt x="25" y="143"/>
                  </a:lnTo>
                  <a:lnTo>
                    <a:pt x="20" y="154"/>
                  </a:lnTo>
                  <a:lnTo>
                    <a:pt x="15" y="165"/>
                  </a:lnTo>
                  <a:lnTo>
                    <a:pt x="11" y="177"/>
                  </a:lnTo>
                  <a:lnTo>
                    <a:pt x="8" y="189"/>
                  </a:lnTo>
                  <a:lnTo>
                    <a:pt x="5" y="201"/>
                  </a:lnTo>
                  <a:lnTo>
                    <a:pt x="3" y="213"/>
                  </a:lnTo>
                  <a:lnTo>
                    <a:pt x="1" y="227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3" y="290"/>
                  </a:lnTo>
                  <a:lnTo>
                    <a:pt x="5" y="303"/>
                  </a:lnTo>
                  <a:lnTo>
                    <a:pt x="8" y="315"/>
                  </a:lnTo>
                  <a:lnTo>
                    <a:pt x="11" y="327"/>
                  </a:lnTo>
                  <a:lnTo>
                    <a:pt x="15" y="338"/>
                  </a:lnTo>
                  <a:lnTo>
                    <a:pt x="20" y="350"/>
                  </a:lnTo>
                  <a:lnTo>
                    <a:pt x="25" y="361"/>
                  </a:lnTo>
                  <a:lnTo>
                    <a:pt x="30" y="371"/>
                  </a:lnTo>
                  <a:lnTo>
                    <a:pt x="36" y="382"/>
                  </a:lnTo>
                  <a:lnTo>
                    <a:pt x="43" y="392"/>
                  </a:lnTo>
                  <a:lnTo>
                    <a:pt x="50" y="403"/>
                  </a:lnTo>
                  <a:lnTo>
                    <a:pt x="57" y="412"/>
                  </a:lnTo>
                  <a:lnTo>
                    <a:pt x="65" y="421"/>
                  </a:lnTo>
                  <a:lnTo>
                    <a:pt x="73" y="430"/>
                  </a:lnTo>
                  <a:lnTo>
                    <a:pt x="82" y="438"/>
                  </a:lnTo>
                  <a:lnTo>
                    <a:pt x="91" y="446"/>
                  </a:lnTo>
                  <a:lnTo>
                    <a:pt x="100" y="454"/>
                  </a:lnTo>
                  <a:lnTo>
                    <a:pt x="110" y="460"/>
                  </a:lnTo>
                  <a:lnTo>
                    <a:pt x="120" y="467"/>
                  </a:lnTo>
                  <a:lnTo>
                    <a:pt x="132" y="473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89" y="495"/>
                  </a:lnTo>
                  <a:lnTo>
                    <a:pt x="201" y="498"/>
                  </a:lnTo>
                  <a:lnTo>
                    <a:pt x="213" y="500"/>
                  </a:lnTo>
                  <a:lnTo>
                    <a:pt x="225" y="502"/>
                  </a:lnTo>
                  <a:lnTo>
                    <a:pt x="238" y="503"/>
                  </a:lnTo>
                  <a:lnTo>
                    <a:pt x="251" y="503"/>
                  </a:lnTo>
                  <a:lnTo>
                    <a:pt x="4275" y="503"/>
                  </a:lnTo>
                  <a:lnTo>
                    <a:pt x="4288" y="503"/>
                  </a:lnTo>
                  <a:lnTo>
                    <a:pt x="4300" y="502"/>
                  </a:lnTo>
                  <a:lnTo>
                    <a:pt x="4313" y="500"/>
                  </a:lnTo>
                  <a:lnTo>
                    <a:pt x="4325" y="498"/>
                  </a:lnTo>
                  <a:lnTo>
                    <a:pt x="4337" y="495"/>
                  </a:lnTo>
                  <a:lnTo>
                    <a:pt x="4349" y="492"/>
                  </a:lnTo>
                  <a:lnTo>
                    <a:pt x="4361" y="488"/>
                  </a:lnTo>
                  <a:lnTo>
                    <a:pt x="4373" y="483"/>
                  </a:lnTo>
                  <a:lnTo>
                    <a:pt x="4384" y="478"/>
                  </a:lnTo>
                  <a:lnTo>
                    <a:pt x="4395" y="473"/>
                  </a:lnTo>
                  <a:lnTo>
                    <a:pt x="4406" y="467"/>
                  </a:lnTo>
                  <a:lnTo>
                    <a:pt x="4416" y="460"/>
                  </a:lnTo>
                  <a:lnTo>
                    <a:pt x="4426" y="454"/>
                  </a:lnTo>
                  <a:lnTo>
                    <a:pt x="4435" y="446"/>
                  </a:lnTo>
                  <a:lnTo>
                    <a:pt x="4444" y="438"/>
                  </a:lnTo>
                  <a:lnTo>
                    <a:pt x="4453" y="430"/>
                  </a:lnTo>
                  <a:lnTo>
                    <a:pt x="4461" y="421"/>
                  </a:lnTo>
                  <a:lnTo>
                    <a:pt x="4469" y="412"/>
                  </a:lnTo>
                  <a:lnTo>
                    <a:pt x="4476" y="403"/>
                  </a:lnTo>
                  <a:lnTo>
                    <a:pt x="4483" y="392"/>
                  </a:lnTo>
                  <a:lnTo>
                    <a:pt x="4490" y="382"/>
                  </a:lnTo>
                  <a:lnTo>
                    <a:pt x="4496" y="371"/>
                  </a:lnTo>
                  <a:lnTo>
                    <a:pt x="4501" y="361"/>
                  </a:lnTo>
                  <a:lnTo>
                    <a:pt x="4506" y="350"/>
                  </a:lnTo>
                  <a:lnTo>
                    <a:pt x="4511" y="338"/>
                  </a:lnTo>
                  <a:lnTo>
                    <a:pt x="4515" y="327"/>
                  </a:lnTo>
                  <a:lnTo>
                    <a:pt x="4518" y="315"/>
                  </a:lnTo>
                  <a:lnTo>
                    <a:pt x="4521" y="303"/>
                  </a:lnTo>
                  <a:lnTo>
                    <a:pt x="4523" y="290"/>
                  </a:lnTo>
                  <a:lnTo>
                    <a:pt x="4525" y="278"/>
                  </a:lnTo>
                  <a:lnTo>
                    <a:pt x="4526" y="265"/>
                  </a:lnTo>
                  <a:lnTo>
                    <a:pt x="4526" y="252"/>
                  </a:lnTo>
                  <a:lnTo>
                    <a:pt x="4526" y="239"/>
                  </a:lnTo>
                  <a:lnTo>
                    <a:pt x="4525" y="227"/>
                  </a:lnTo>
                  <a:lnTo>
                    <a:pt x="4523" y="213"/>
                  </a:lnTo>
                  <a:lnTo>
                    <a:pt x="4521" y="201"/>
                  </a:lnTo>
                  <a:lnTo>
                    <a:pt x="4518" y="189"/>
                  </a:lnTo>
                  <a:lnTo>
                    <a:pt x="4515" y="177"/>
                  </a:lnTo>
                  <a:lnTo>
                    <a:pt x="4511" y="165"/>
                  </a:lnTo>
                  <a:lnTo>
                    <a:pt x="4506" y="154"/>
                  </a:lnTo>
                  <a:lnTo>
                    <a:pt x="4501" y="143"/>
                  </a:lnTo>
                  <a:lnTo>
                    <a:pt x="4496" y="132"/>
                  </a:lnTo>
                  <a:lnTo>
                    <a:pt x="4490" y="122"/>
                  </a:lnTo>
                  <a:lnTo>
                    <a:pt x="4483" y="111"/>
                  </a:lnTo>
                  <a:lnTo>
                    <a:pt x="4476" y="102"/>
                  </a:lnTo>
                  <a:lnTo>
                    <a:pt x="4469" y="92"/>
                  </a:lnTo>
                  <a:lnTo>
                    <a:pt x="4461" y="83"/>
                  </a:lnTo>
                  <a:lnTo>
                    <a:pt x="4453" y="74"/>
                  </a:lnTo>
                  <a:lnTo>
                    <a:pt x="4444" y="66"/>
                  </a:lnTo>
                  <a:lnTo>
                    <a:pt x="4435" y="58"/>
                  </a:lnTo>
                  <a:lnTo>
                    <a:pt x="4426" y="50"/>
                  </a:lnTo>
                  <a:lnTo>
                    <a:pt x="4416" y="43"/>
                  </a:lnTo>
                  <a:lnTo>
                    <a:pt x="4406" y="36"/>
                  </a:lnTo>
                  <a:lnTo>
                    <a:pt x="4395" y="30"/>
                  </a:lnTo>
                  <a:lnTo>
                    <a:pt x="4384" y="25"/>
                  </a:lnTo>
                  <a:lnTo>
                    <a:pt x="4373" y="20"/>
                  </a:lnTo>
                  <a:lnTo>
                    <a:pt x="4361" y="15"/>
                  </a:lnTo>
                  <a:lnTo>
                    <a:pt x="4349" y="11"/>
                  </a:lnTo>
                  <a:lnTo>
                    <a:pt x="4337" y="8"/>
                  </a:lnTo>
                  <a:lnTo>
                    <a:pt x="4325" y="5"/>
                  </a:lnTo>
                  <a:lnTo>
                    <a:pt x="4313" y="3"/>
                  </a:lnTo>
                  <a:lnTo>
                    <a:pt x="4300" y="1"/>
                  </a:lnTo>
                  <a:lnTo>
                    <a:pt x="4288" y="0"/>
                  </a:lnTo>
                  <a:lnTo>
                    <a:pt x="42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129">
              <a:extLst>
                <a:ext uri="{FF2B5EF4-FFF2-40B4-BE49-F238E27FC236}">
                  <a16:creationId xmlns:a16="http://schemas.microsoft.com/office/drawing/2014/main" id="{1ECE6D81-4E12-4AFF-B996-ACF5656B2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3565525"/>
              <a:ext cx="193675" cy="22225"/>
            </a:xfrm>
            <a:custGeom>
              <a:avLst/>
              <a:gdLst>
                <a:gd name="T0" fmla="*/ 238 w 4526"/>
                <a:gd name="T1" fmla="*/ 0 h 503"/>
                <a:gd name="T2" fmla="*/ 201 w 4526"/>
                <a:gd name="T3" fmla="*/ 5 h 503"/>
                <a:gd name="T4" fmla="*/ 165 w 4526"/>
                <a:gd name="T5" fmla="*/ 15 h 503"/>
                <a:gd name="T6" fmla="*/ 132 w 4526"/>
                <a:gd name="T7" fmla="*/ 30 h 503"/>
                <a:gd name="T8" fmla="*/ 100 w 4526"/>
                <a:gd name="T9" fmla="*/ 51 h 503"/>
                <a:gd name="T10" fmla="*/ 73 w 4526"/>
                <a:gd name="T11" fmla="*/ 74 h 503"/>
                <a:gd name="T12" fmla="*/ 50 w 4526"/>
                <a:gd name="T13" fmla="*/ 102 h 503"/>
                <a:gd name="T14" fmla="*/ 30 w 4526"/>
                <a:gd name="T15" fmla="*/ 132 h 503"/>
                <a:gd name="T16" fmla="*/ 15 w 4526"/>
                <a:gd name="T17" fmla="*/ 165 h 503"/>
                <a:gd name="T18" fmla="*/ 5 w 4526"/>
                <a:gd name="T19" fmla="*/ 201 h 503"/>
                <a:gd name="T20" fmla="*/ 0 w 4526"/>
                <a:gd name="T21" fmla="*/ 239 h 503"/>
                <a:gd name="T22" fmla="*/ 1 w 4526"/>
                <a:gd name="T23" fmla="*/ 278 h 503"/>
                <a:gd name="T24" fmla="*/ 8 w 4526"/>
                <a:gd name="T25" fmla="*/ 315 h 503"/>
                <a:gd name="T26" fmla="*/ 20 w 4526"/>
                <a:gd name="T27" fmla="*/ 349 h 503"/>
                <a:gd name="T28" fmla="*/ 36 w 4526"/>
                <a:gd name="T29" fmla="*/ 383 h 503"/>
                <a:gd name="T30" fmla="*/ 57 w 4526"/>
                <a:gd name="T31" fmla="*/ 412 h 503"/>
                <a:gd name="T32" fmla="*/ 82 w 4526"/>
                <a:gd name="T33" fmla="*/ 438 h 503"/>
                <a:gd name="T34" fmla="*/ 110 w 4526"/>
                <a:gd name="T35" fmla="*/ 460 h 503"/>
                <a:gd name="T36" fmla="*/ 143 w 4526"/>
                <a:gd name="T37" fmla="*/ 478 h 503"/>
                <a:gd name="T38" fmla="*/ 177 w 4526"/>
                <a:gd name="T39" fmla="*/ 492 h 503"/>
                <a:gd name="T40" fmla="*/ 213 w 4526"/>
                <a:gd name="T41" fmla="*/ 500 h 503"/>
                <a:gd name="T42" fmla="*/ 251 w 4526"/>
                <a:gd name="T43" fmla="*/ 503 h 503"/>
                <a:gd name="T44" fmla="*/ 4300 w 4526"/>
                <a:gd name="T45" fmla="*/ 502 h 503"/>
                <a:gd name="T46" fmla="*/ 4337 w 4526"/>
                <a:gd name="T47" fmla="*/ 495 h 503"/>
                <a:gd name="T48" fmla="*/ 4373 w 4526"/>
                <a:gd name="T49" fmla="*/ 483 h 503"/>
                <a:gd name="T50" fmla="*/ 4406 w 4526"/>
                <a:gd name="T51" fmla="*/ 467 h 503"/>
                <a:gd name="T52" fmla="*/ 4435 w 4526"/>
                <a:gd name="T53" fmla="*/ 446 h 503"/>
                <a:gd name="T54" fmla="*/ 4461 w 4526"/>
                <a:gd name="T55" fmla="*/ 421 h 503"/>
                <a:gd name="T56" fmla="*/ 4483 w 4526"/>
                <a:gd name="T57" fmla="*/ 393 h 503"/>
                <a:gd name="T58" fmla="*/ 4501 w 4526"/>
                <a:gd name="T59" fmla="*/ 361 h 503"/>
                <a:gd name="T60" fmla="*/ 4515 w 4526"/>
                <a:gd name="T61" fmla="*/ 326 h 503"/>
                <a:gd name="T62" fmla="*/ 4523 w 4526"/>
                <a:gd name="T63" fmla="*/ 290 h 503"/>
                <a:gd name="T64" fmla="*/ 4526 w 4526"/>
                <a:gd name="T65" fmla="*/ 252 h 503"/>
                <a:gd name="T66" fmla="*/ 4523 w 4526"/>
                <a:gd name="T67" fmla="*/ 214 h 503"/>
                <a:gd name="T68" fmla="*/ 4515 w 4526"/>
                <a:gd name="T69" fmla="*/ 177 h 503"/>
                <a:gd name="T70" fmla="*/ 4501 w 4526"/>
                <a:gd name="T71" fmla="*/ 143 h 503"/>
                <a:gd name="T72" fmla="*/ 4483 w 4526"/>
                <a:gd name="T73" fmla="*/ 111 h 503"/>
                <a:gd name="T74" fmla="*/ 4461 w 4526"/>
                <a:gd name="T75" fmla="*/ 83 h 503"/>
                <a:gd name="T76" fmla="*/ 4435 w 4526"/>
                <a:gd name="T77" fmla="*/ 58 h 503"/>
                <a:gd name="T78" fmla="*/ 4406 w 4526"/>
                <a:gd name="T79" fmla="*/ 36 h 503"/>
                <a:gd name="T80" fmla="*/ 4373 w 4526"/>
                <a:gd name="T81" fmla="*/ 20 h 503"/>
                <a:gd name="T82" fmla="*/ 4337 w 4526"/>
                <a:gd name="T83" fmla="*/ 8 h 503"/>
                <a:gd name="T84" fmla="*/ 4300 w 4526"/>
                <a:gd name="T85" fmla="*/ 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6" h="503">
                  <a:moveTo>
                    <a:pt x="4275" y="0"/>
                  </a:moveTo>
                  <a:lnTo>
                    <a:pt x="251" y="0"/>
                  </a:lnTo>
                  <a:lnTo>
                    <a:pt x="238" y="0"/>
                  </a:lnTo>
                  <a:lnTo>
                    <a:pt x="225" y="1"/>
                  </a:lnTo>
                  <a:lnTo>
                    <a:pt x="213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20"/>
                  </a:lnTo>
                  <a:lnTo>
                    <a:pt x="143" y="25"/>
                  </a:lnTo>
                  <a:lnTo>
                    <a:pt x="132" y="30"/>
                  </a:lnTo>
                  <a:lnTo>
                    <a:pt x="120" y="36"/>
                  </a:lnTo>
                  <a:lnTo>
                    <a:pt x="110" y="44"/>
                  </a:lnTo>
                  <a:lnTo>
                    <a:pt x="100" y="51"/>
                  </a:lnTo>
                  <a:lnTo>
                    <a:pt x="91" y="58"/>
                  </a:lnTo>
                  <a:lnTo>
                    <a:pt x="82" y="66"/>
                  </a:lnTo>
                  <a:lnTo>
                    <a:pt x="73" y="74"/>
                  </a:lnTo>
                  <a:lnTo>
                    <a:pt x="65" y="83"/>
                  </a:lnTo>
                  <a:lnTo>
                    <a:pt x="57" y="92"/>
                  </a:lnTo>
                  <a:lnTo>
                    <a:pt x="50" y="102"/>
                  </a:lnTo>
                  <a:lnTo>
                    <a:pt x="43" y="111"/>
                  </a:lnTo>
                  <a:lnTo>
                    <a:pt x="36" y="122"/>
                  </a:lnTo>
                  <a:lnTo>
                    <a:pt x="30" y="132"/>
                  </a:lnTo>
                  <a:lnTo>
                    <a:pt x="25" y="143"/>
                  </a:lnTo>
                  <a:lnTo>
                    <a:pt x="20" y="154"/>
                  </a:lnTo>
                  <a:lnTo>
                    <a:pt x="15" y="165"/>
                  </a:lnTo>
                  <a:lnTo>
                    <a:pt x="11" y="177"/>
                  </a:lnTo>
                  <a:lnTo>
                    <a:pt x="8" y="189"/>
                  </a:lnTo>
                  <a:lnTo>
                    <a:pt x="5" y="201"/>
                  </a:lnTo>
                  <a:lnTo>
                    <a:pt x="3" y="214"/>
                  </a:lnTo>
                  <a:lnTo>
                    <a:pt x="1" y="227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3" y="290"/>
                  </a:lnTo>
                  <a:lnTo>
                    <a:pt x="5" y="302"/>
                  </a:lnTo>
                  <a:lnTo>
                    <a:pt x="8" y="315"/>
                  </a:lnTo>
                  <a:lnTo>
                    <a:pt x="11" y="326"/>
                  </a:lnTo>
                  <a:lnTo>
                    <a:pt x="15" y="338"/>
                  </a:lnTo>
                  <a:lnTo>
                    <a:pt x="20" y="349"/>
                  </a:lnTo>
                  <a:lnTo>
                    <a:pt x="25" y="361"/>
                  </a:lnTo>
                  <a:lnTo>
                    <a:pt x="30" y="371"/>
                  </a:lnTo>
                  <a:lnTo>
                    <a:pt x="36" y="383"/>
                  </a:lnTo>
                  <a:lnTo>
                    <a:pt x="43" y="393"/>
                  </a:lnTo>
                  <a:lnTo>
                    <a:pt x="50" y="403"/>
                  </a:lnTo>
                  <a:lnTo>
                    <a:pt x="57" y="412"/>
                  </a:lnTo>
                  <a:lnTo>
                    <a:pt x="65" y="421"/>
                  </a:lnTo>
                  <a:lnTo>
                    <a:pt x="73" y="430"/>
                  </a:lnTo>
                  <a:lnTo>
                    <a:pt x="82" y="438"/>
                  </a:lnTo>
                  <a:lnTo>
                    <a:pt x="91" y="446"/>
                  </a:lnTo>
                  <a:lnTo>
                    <a:pt x="100" y="453"/>
                  </a:lnTo>
                  <a:lnTo>
                    <a:pt x="110" y="460"/>
                  </a:lnTo>
                  <a:lnTo>
                    <a:pt x="120" y="467"/>
                  </a:lnTo>
                  <a:lnTo>
                    <a:pt x="132" y="473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89" y="495"/>
                  </a:lnTo>
                  <a:lnTo>
                    <a:pt x="201" y="498"/>
                  </a:lnTo>
                  <a:lnTo>
                    <a:pt x="213" y="500"/>
                  </a:lnTo>
                  <a:lnTo>
                    <a:pt x="225" y="502"/>
                  </a:lnTo>
                  <a:lnTo>
                    <a:pt x="238" y="503"/>
                  </a:lnTo>
                  <a:lnTo>
                    <a:pt x="251" y="503"/>
                  </a:lnTo>
                  <a:lnTo>
                    <a:pt x="4275" y="503"/>
                  </a:lnTo>
                  <a:lnTo>
                    <a:pt x="4288" y="503"/>
                  </a:lnTo>
                  <a:lnTo>
                    <a:pt x="4300" y="502"/>
                  </a:lnTo>
                  <a:lnTo>
                    <a:pt x="4313" y="500"/>
                  </a:lnTo>
                  <a:lnTo>
                    <a:pt x="4325" y="498"/>
                  </a:lnTo>
                  <a:lnTo>
                    <a:pt x="4337" y="495"/>
                  </a:lnTo>
                  <a:lnTo>
                    <a:pt x="4349" y="492"/>
                  </a:lnTo>
                  <a:lnTo>
                    <a:pt x="4361" y="488"/>
                  </a:lnTo>
                  <a:lnTo>
                    <a:pt x="4373" y="483"/>
                  </a:lnTo>
                  <a:lnTo>
                    <a:pt x="4384" y="478"/>
                  </a:lnTo>
                  <a:lnTo>
                    <a:pt x="4395" y="473"/>
                  </a:lnTo>
                  <a:lnTo>
                    <a:pt x="4406" y="467"/>
                  </a:lnTo>
                  <a:lnTo>
                    <a:pt x="4416" y="460"/>
                  </a:lnTo>
                  <a:lnTo>
                    <a:pt x="4426" y="453"/>
                  </a:lnTo>
                  <a:lnTo>
                    <a:pt x="4435" y="446"/>
                  </a:lnTo>
                  <a:lnTo>
                    <a:pt x="4444" y="438"/>
                  </a:lnTo>
                  <a:lnTo>
                    <a:pt x="4453" y="430"/>
                  </a:lnTo>
                  <a:lnTo>
                    <a:pt x="4461" y="421"/>
                  </a:lnTo>
                  <a:lnTo>
                    <a:pt x="4469" y="412"/>
                  </a:lnTo>
                  <a:lnTo>
                    <a:pt x="4476" y="403"/>
                  </a:lnTo>
                  <a:lnTo>
                    <a:pt x="4483" y="393"/>
                  </a:lnTo>
                  <a:lnTo>
                    <a:pt x="4490" y="383"/>
                  </a:lnTo>
                  <a:lnTo>
                    <a:pt x="4496" y="371"/>
                  </a:lnTo>
                  <a:lnTo>
                    <a:pt x="4501" y="361"/>
                  </a:lnTo>
                  <a:lnTo>
                    <a:pt x="4506" y="349"/>
                  </a:lnTo>
                  <a:lnTo>
                    <a:pt x="4511" y="338"/>
                  </a:lnTo>
                  <a:lnTo>
                    <a:pt x="4515" y="326"/>
                  </a:lnTo>
                  <a:lnTo>
                    <a:pt x="4518" y="315"/>
                  </a:lnTo>
                  <a:lnTo>
                    <a:pt x="4521" y="302"/>
                  </a:lnTo>
                  <a:lnTo>
                    <a:pt x="4523" y="290"/>
                  </a:lnTo>
                  <a:lnTo>
                    <a:pt x="4525" y="278"/>
                  </a:lnTo>
                  <a:lnTo>
                    <a:pt x="4526" y="265"/>
                  </a:lnTo>
                  <a:lnTo>
                    <a:pt x="4526" y="252"/>
                  </a:lnTo>
                  <a:lnTo>
                    <a:pt x="4526" y="239"/>
                  </a:lnTo>
                  <a:lnTo>
                    <a:pt x="4525" y="227"/>
                  </a:lnTo>
                  <a:lnTo>
                    <a:pt x="4523" y="214"/>
                  </a:lnTo>
                  <a:lnTo>
                    <a:pt x="4521" y="201"/>
                  </a:lnTo>
                  <a:lnTo>
                    <a:pt x="4518" y="189"/>
                  </a:lnTo>
                  <a:lnTo>
                    <a:pt x="4515" y="177"/>
                  </a:lnTo>
                  <a:lnTo>
                    <a:pt x="4511" y="165"/>
                  </a:lnTo>
                  <a:lnTo>
                    <a:pt x="4506" y="154"/>
                  </a:lnTo>
                  <a:lnTo>
                    <a:pt x="4501" y="143"/>
                  </a:lnTo>
                  <a:lnTo>
                    <a:pt x="4496" y="132"/>
                  </a:lnTo>
                  <a:lnTo>
                    <a:pt x="4490" y="122"/>
                  </a:lnTo>
                  <a:lnTo>
                    <a:pt x="4483" y="111"/>
                  </a:lnTo>
                  <a:lnTo>
                    <a:pt x="4476" y="102"/>
                  </a:lnTo>
                  <a:lnTo>
                    <a:pt x="4469" y="92"/>
                  </a:lnTo>
                  <a:lnTo>
                    <a:pt x="4461" y="83"/>
                  </a:lnTo>
                  <a:lnTo>
                    <a:pt x="4453" y="74"/>
                  </a:lnTo>
                  <a:lnTo>
                    <a:pt x="4444" y="66"/>
                  </a:lnTo>
                  <a:lnTo>
                    <a:pt x="4435" y="58"/>
                  </a:lnTo>
                  <a:lnTo>
                    <a:pt x="4426" y="51"/>
                  </a:lnTo>
                  <a:lnTo>
                    <a:pt x="4416" y="44"/>
                  </a:lnTo>
                  <a:lnTo>
                    <a:pt x="4406" y="36"/>
                  </a:lnTo>
                  <a:lnTo>
                    <a:pt x="4395" y="30"/>
                  </a:lnTo>
                  <a:lnTo>
                    <a:pt x="4384" y="25"/>
                  </a:lnTo>
                  <a:lnTo>
                    <a:pt x="4373" y="20"/>
                  </a:lnTo>
                  <a:lnTo>
                    <a:pt x="4361" y="15"/>
                  </a:lnTo>
                  <a:lnTo>
                    <a:pt x="4349" y="11"/>
                  </a:lnTo>
                  <a:lnTo>
                    <a:pt x="4337" y="8"/>
                  </a:lnTo>
                  <a:lnTo>
                    <a:pt x="4325" y="5"/>
                  </a:lnTo>
                  <a:lnTo>
                    <a:pt x="4313" y="3"/>
                  </a:lnTo>
                  <a:lnTo>
                    <a:pt x="4300" y="1"/>
                  </a:lnTo>
                  <a:lnTo>
                    <a:pt x="4288" y="0"/>
                  </a:lnTo>
                  <a:lnTo>
                    <a:pt x="42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130">
              <a:extLst>
                <a:ext uri="{FF2B5EF4-FFF2-40B4-BE49-F238E27FC236}">
                  <a16:creationId xmlns:a16="http://schemas.microsoft.com/office/drawing/2014/main" id="{79463FC9-D60D-45A1-88D5-545B46E1A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3502025"/>
              <a:ext cx="193675" cy="20638"/>
            </a:xfrm>
            <a:custGeom>
              <a:avLst/>
              <a:gdLst>
                <a:gd name="T0" fmla="*/ 238 w 4526"/>
                <a:gd name="T1" fmla="*/ 0 h 503"/>
                <a:gd name="T2" fmla="*/ 201 w 4526"/>
                <a:gd name="T3" fmla="*/ 5 h 503"/>
                <a:gd name="T4" fmla="*/ 165 w 4526"/>
                <a:gd name="T5" fmla="*/ 15 h 503"/>
                <a:gd name="T6" fmla="*/ 132 w 4526"/>
                <a:gd name="T7" fmla="*/ 31 h 503"/>
                <a:gd name="T8" fmla="*/ 100 w 4526"/>
                <a:gd name="T9" fmla="*/ 51 h 503"/>
                <a:gd name="T10" fmla="*/ 73 w 4526"/>
                <a:gd name="T11" fmla="*/ 74 h 503"/>
                <a:gd name="T12" fmla="*/ 50 w 4526"/>
                <a:gd name="T13" fmla="*/ 102 h 503"/>
                <a:gd name="T14" fmla="*/ 30 w 4526"/>
                <a:gd name="T15" fmla="*/ 132 h 503"/>
                <a:gd name="T16" fmla="*/ 15 w 4526"/>
                <a:gd name="T17" fmla="*/ 165 h 503"/>
                <a:gd name="T18" fmla="*/ 5 w 4526"/>
                <a:gd name="T19" fmla="*/ 202 h 503"/>
                <a:gd name="T20" fmla="*/ 0 w 4526"/>
                <a:gd name="T21" fmla="*/ 239 h 503"/>
                <a:gd name="T22" fmla="*/ 1 w 4526"/>
                <a:gd name="T23" fmla="*/ 278 h 503"/>
                <a:gd name="T24" fmla="*/ 8 w 4526"/>
                <a:gd name="T25" fmla="*/ 315 h 503"/>
                <a:gd name="T26" fmla="*/ 20 w 4526"/>
                <a:gd name="T27" fmla="*/ 350 h 503"/>
                <a:gd name="T28" fmla="*/ 36 w 4526"/>
                <a:gd name="T29" fmla="*/ 383 h 503"/>
                <a:gd name="T30" fmla="*/ 57 w 4526"/>
                <a:gd name="T31" fmla="*/ 412 h 503"/>
                <a:gd name="T32" fmla="*/ 82 w 4526"/>
                <a:gd name="T33" fmla="*/ 438 h 503"/>
                <a:gd name="T34" fmla="*/ 110 w 4526"/>
                <a:gd name="T35" fmla="*/ 460 h 503"/>
                <a:gd name="T36" fmla="*/ 143 w 4526"/>
                <a:gd name="T37" fmla="*/ 478 h 503"/>
                <a:gd name="T38" fmla="*/ 177 w 4526"/>
                <a:gd name="T39" fmla="*/ 492 h 503"/>
                <a:gd name="T40" fmla="*/ 213 w 4526"/>
                <a:gd name="T41" fmla="*/ 500 h 503"/>
                <a:gd name="T42" fmla="*/ 251 w 4526"/>
                <a:gd name="T43" fmla="*/ 503 h 503"/>
                <a:gd name="T44" fmla="*/ 4300 w 4526"/>
                <a:gd name="T45" fmla="*/ 502 h 503"/>
                <a:gd name="T46" fmla="*/ 4337 w 4526"/>
                <a:gd name="T47" fmla="*/ 495 h 503"/>
                <a:gd name="T48" fmla="*/ 4373 w 4526"/>
                <a:gd name="T49" fmla="*/ 483 h 503"/>
                <a:gd name="T50" fmla="*/ 4406 w 4526"/>
                <a:gd name="T51" fmla="*/ 467 h 503"/>
                <a:gd name="T52" fmla="*/ 4435 w 4526"/>
                <a:gd name="T53" fmla="*/ 446 h 503"/>
                <a:gd name="T54" fmla="*/ 4461 w 4526"/>
                <a:gd name="T55" fmla="*/ 421 h 503"/>
                <a:gd name="T56" fmla="*/ 4483 w 4526"/>
                <a:gd name="T57" fmla="*/ 393 h 503"/>
                <a:gd name="T58" fmla="*/ 4501 w 4526"/>
                <a:gd name="T59" fmla="*/ 361 h 503"/>
                <a:gd name="T60" fmla="*/ 4515 w 4526"/>
                <a:gd name="T61" fmla="*/ 326 h 503"/>
                <a:gd name="T62" fmla="*/ 4523 w 4526"/>
                <a:gd name="T63" fmla="*/ 290 h 503"/>
                <a:gd name="T64" fmla="*/ 4526 w 4526"/>
                <a:gd name="T65" fmla="*/ 252 h 503"/>
                <a:gd name="T66" fmla="*/ 4523 w 4526"/>
                <a:gd name="T67" fmla="*/ 214 h 503"/>
                <a:gd name="T68" fmla="*/ 4515 w 4526"/>
                <a:gd name="T69" fmla="*/ 177 h 503"/>
                <a:gd name="T70" fmla="*/ 4501 w 4526"/>
                <a:gd name="T71" fmla="*/ 143 h 503"/>
                <a:gd name="T72" fmla="*/ 4483 w 4526"/>
                <a:gd name="T73" fmla="*/ 111 h 503"/>
                <a:gd name="T74" fmla="*/ 4461 w 4526"/>
                <a:gd name="T75" fmla="*/ 83 h 503"/>
                <a:gd name="T76" fmla="*/ 4435 w 4526"/>
                <a:gd name="T77" fmla="*/ 58 h 503"/>
                <a:gd name="T78" fmla="*/ 4406 w 4526"/>
                <a:gd name="T79" fmla="*/ 37 h 503"/>
                <a:gd name="T80" fmla="*/ 4373 w 4526"/>
                <a:gd name="T81" fmla="*/ 20 h 503"/>
                <a:gd name="T82" fmla="*/ 4337 w 4526"/>
                <a:gd name="T83" fmla="*/ 8 h 503"/>
                <a:gd name="T84" fmla="*/ 4300 w 4526"/>
                <a:gd name="T85" fmla="*/ 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6" h="503">
                  <a:moveTo>
                    <a:pt x="4275" y="0"/>
                  </a:moveTo>
                  <a:lnTo>
                    <a:pt x="251" y="0"/>
                  </a:lnTo>
                  <a:lnTo>
                    <a:pt x="238" y="0"/>
                  </a:lnTo>
                  <a:lnTo>
                    <a:pt x="225" y="1"/>
                  </a:lnTo>
                  <a:lnTo>
                    <a:pt x="213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20"/>
                  </a:lnTo>
                  <a:lnTo>
                    <a:pt x="143" y="26"/>
                  </a:lnTo>
                  <a:lnTo>
                    <a:pt x="132" y="31"/>
                  </a:lnTo>
                  <a:lnTo>
                    <a:pt x="120" y="37"/>
                  </a:lnTo>
                  <a:lnTo>
                    <a:pt x="110" y="44"/>
                  </a:lnTo>
                  <a:lnTo>
                    <a:pt x="100" y="51"/>
                  </a:lnTo>
                  <a:lnTo>
                    <a:pt x="91" y="58"/>
                  </a:lnTo>
                  <a:lnTo>
                    <a:pt x="82" y="66"/>
                  </a:lnTo>
                  <a:lnTo>
                    <a:pt x="73" y="74"/>
                  </a:lnTo>
                  <a:lnTo>
                    <a:pt x="65" y="83"/>
                  </a:lnTo>
                  <a:lnTo>
                    <a:pt x="57" y="92"/>
                  </a:lnTo>
                  <a:lnTo>
                    <a:pt x="50" y="102"/>
                  </a:lnTo>
                  <a:lnTo>
                    <a:pt x="43" y="111"/>
                  </a:lnTo>
                  <a:lnTo>
                    <a:pt x="36" y="122"/>
                  </a:lnTo>
                  <a:lnTo>
                    <a:pt x="30" y="132"/>
                  </a:lnTo>
                  <a:lnTo>
                    <a:pt x="25" y="143"/>
                  </a:lnTo>
                  <a:lnTo>
                    <a:pt x="20" y="154"/>
                  </a:lnTo>
                  <a:lnTo>
                    <a:pt x="15" y="165"/>
                  </a:lnTo>
                  <a:lnTo>
                    <a:pt x="11" y="177"/>
                  </a:lnTo>
                  <a:lnTo>
                    <a:pt x="8" y="189"/>
                  </a:lnTo>
                  <a:lnTo>
                    <a:pt x="5" y="202"/>
                  </a:lnTo>
                  <a:lnTo>
                    <a:pt x="3" y="214"/>
                  </a:lnTo>
                  <a:lnTo>
                    <a:pt x="1" y="227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3" y="290"/>
                  </a:lnTo>
                  <a:lnTo>
                    <a:pt x="5" y="302"/>
                  </a:lnTo>
                  <a:lnTo>
                    <a:pt x="8" y="315"/>
                  </a:lnTo>
                  <a:lnTo>
                    <a:pt x="11" y="326"/>
                  </a:lnTo>
                  <a:lnTo>
                    <a:pt x="15" y="338"/>
                  </a:lnTo>
                  <a:lnTo>
                    <a:pt x="20" y="350"/>
                  </a:lnTo>
                  <a:lnTo>
                    <a:pt x="25" y="361"/>
                  </a:lnTo>
                  <a:lnTo>
                    <a:pt x="30" y="372"/>
                  </a:lnTo>
                  <a:lnTo>
                    <a:pt x="36" y="383"/>
                  </a:lnTo>
                  <a:lnTo>
                    <a:pt x="43" y="393"/>
                  </a:lnTo>
                  <a:lnTo>
                    <a:pt x="50" y="403"/>
                  </a:lnTo>
                  <a:lnTo>
                    <a:pt x="57" y="412"/>
                  </a:lnTo>
                  <a:lnTo>
                    <a:pt x="65" y="421"/>
                  </a:lnTo>
                  <a:lnTo>
                    <a:pt x="73" y="430"/>
                  </a:lnTo>
                  <a:lnTo>
                    <a:pt x="82" y="438"/>
                  </a:lnTo>
                  <a:lnTo>
                    <a:pt x="91" y="446"/>
                  </a:lnTo>
                  <a:lnTo>
                    <a:pt x="100" y="453"/>
                  </a:lnTo>
                  <a:lnTo>
                    <a:pt x="110" y="460"/>
                  </a:lnTo>
                  <a:lnTo>
                    <a:pt x="120" y="467"/>
                  </a:lnTo>
                  <a:lnTo>
                    <a:pt x="132" y="473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89" y="495"/>
                  </a:lnTo>
                  <a:lnTo>
                    <a:pt x="201" y="498"/>
                  </a:lnTo>
                  <a:lnTo>
                    <a:pt x="213" y="500"/>
                  </a:lnTo>
                  <a:lnTo>
                    <a:pt x="225" y="502"/>
                  </a:lnTo>
                  <a:lnTo>
                    <a:pt x="238" y="503"/>
                  </a:lnTo>
                  <a:lnTo>
                    <a:pt x="251" y="503"/>
                  </a:lnTo>
                  <a:lnTo>
                    <a:pt x="4275" y="503"/>
                  </a:lnTo>
                  <a:lnTo>
                    <a:pt x="4288" y="503"/>
                  </a:lnTo>
                  <a:lnTo>
                    <a:pt x="4300" y="502"/>
                  </a:lnTo>
                  <a:lnTo>
                    <a:pt x="4313" y="500"/>
                  </a:lnTo>
                  <a:lnTo>
                    <a:pt x="4325" y="498"/>
                  </a:lnTo>
                  <a:lnTo>
                    <a:pt x="4337" y="495"/>
                  </a:lnTo>
                  <a:lnTo>
                    <a:pt x="4349" y="492"/>
                  </a:lnTo>
                  <a:lnTo>
                    <a:pt x="4361" y="488"/>
                  </a:lnTo>
                  <a:lnTo>
                    <a:pt x="4373" y="483"/>
                  </a:lnTo>
                  <a:lnTo>
                    <a:pt x="4384" y="478"/>
                  </a:lnTo>
                  <a:lnTo>
                    <a:pt x="4395" y="473"/>
                  </a:lnTo>
                  <a:lnTo>
                    <a:pt x="4406" y="467"/>
                  </a:lnTo>
                  <a:lnTo>
                    <a:pt x="4416" y="460"/>
                  </a:lnTo>
                  <a:lnTo>
                    <a:pt x="4426" y="453"/>
                  </a:lnTo>
                  <a:lnTo>
                    <a:pt x="4435" y="446"/>
                  </a:lnTo>
                  <a:lnTo>
                    <a:pt x="4444" y="438"/>
                  </a:lnTo>
                  <a:lnTo>
                    <a:pt x="4453" y="430"/>
                  </a:lnTo>
                  <a:lnTo>
                    <a:pt x="4461" y="421"/>
                  </a:lnTo>
                  <a:lnTo>
                    <a:pt x="4469" y="412"/>
                  </a:lnTo>
                  <a:lnTo>
                    <a:pt x="4476" y="403"/>
                  </a:lnTo>
                  <a:lnTo>
                    <a:pt x="4483" y="393"/>
                  </a:lnTo>
                  <a:lnTo>
                    <a:pt x="4490" y="383"/>
                  </a:lnTo>
                  <a:lnTo>
                    <a:pt x="4496" y="372"/>
                  </a:lnTo>
                  <a:lnTo>
                    <a:pt x="4501" y="361"/>
                  </a:lnTo>
                  <a:lnTo>
                    <a:pt x="4506" y="350"/>
                  </a:lnTo>
                  <a:lnTo>
                    <a:pt x="4511" y="338"/>
                  </a:lnTo>
                  <a:lnTo>
                    <a:pt x="4515" y="326"/>
                  </a:lnTo>
                  <a:lnTo>
                    <a:pt x="4518" y="315"/>
                  </a:lnTo>
                  <a:lnTo>
                    <a:pt x="4521" y="302"/>
                  </a:lnTo>
                  <a:lnTo>
                    <a:pt x="4523" y="290"/>
                  </a:lnTo>
                  <a:lnTo>
                    <a:pt x="4525" y="278"/>
                  </a:lnTo>
                  <a:lnTo>
                    <a:pt x="4526" y="265"/>
                  </a:lnTo>
                  <a:lnTo>
                    <a:pt x="4526" y="252"/>
                  </a:lnTo>
                  <a:lnTo>
                    <a:pt x="4526" y="239"/>
                  </a:lnTo>
                  <a:lnTo>
                    <a:pt x="4525" y="227"/>
                  </a:lnTo>
                  <a:lnTo>
                    <a:pt x="4523" y="214"/>
                  </a:lnTo>
                  <a:lnTo>
                    <a:pt x="4521" y="202"/>
                  </a:lnTo>
                  <a:lnTo>
                    <a:pt x="4518" y="189"/>
                  </a:lnTo>
                  <a:lnTo>
                    <a:pt x="4515" y="177"/>
                  </a:lnTo>
                  <a:lnTo>
                    <a:pt x="4511" y="165"/>
                  </a:lnTo>
                  <a:lnTo>
                    <a:pt x="4506" y="154"/>
                  </a:lnTo>
                  <a:lnTo>
                    <a:pt x="4501" y="143"/>
                  </a:lnTo>
                  <a:lnTo>
                    <a:pt x="4496" y="132"/>
                  </a:lnTo>
                  <a:lnTo>
                    <a:pt x="4490" y="122"/>
                  </a:lnTo>
                  <a:lnTo>
                    <a:pt x="4483" y="111"/>
                  </a:lnTo>
                  <a:lnTo>
                    <a:pt x="4476" y="102"/>
                  </a:lnTo>
                  <a:lnTo>
                    <a:pt x="4469" y="92"/>
                  </a:lnTo>
                  <a:lnTo>
                    <a:pt x="4461" y="83"/>
                  </a:lnTo>
                  <a:lnTo>
                    <a:pt x="4453" y="74"/>
                  </a:lnTo>
                  <a:lnTo>
                    <a:pt x="4444" y="66"/>
                  </a:lnTo>
                  <a:lnTo>
                    <a:pt x="4435" y="58"/>
                  </a:lnTo>
                  <a:lnTo>
                    <a:pt x="4426" y="51"/>
                  </a:lnTo>
                  <a:lnTo>
                    <a:pt x="4416" y="44"/>
                  </a:lnTo>
                  <a:lnTo>
                    <a:pt x="4406" y="37"/>
                  </a:lnTo>
                  <a:lnTo>
                    <a:pt x="4395" y="31"/>
                  </a:lnTo>
                  <a:lnTo>
                    <a:pt x="4384" y="26"/>
                  </a:lnTo>
                  <a:lnTo>
                    <a:pt x="4373" y="20"/>
                  </a:lnTo>
                  <a:lnTo>
                    <a:pt x="4361" y="15"/>
                  </a:lnTo>
                  <a:lnTo>
                    <a:pt x="4349" y="11"/>
                  </a:lnTo>
                  <a:lnTo>
                    <a:pt x="4337" y="8"/>
                  </a:lnTo>
                  <a:lnTo>
                    <a:pt x="4325" y="5"/>
                  </a:lnTo>
                  <a:lnTo>
                    <a:pt x="4313" y="3"/>
                  </a:lnTo>
                  <a:lnTo>
                    <a:pt x="4300" y="1"/>
                  </a:lnTo>
                  <a:lnTo>
                    <a:pt x="4288" y="0"/>
                  </a:lnTo>
                  <a:lnTo>
                    <a:pt x="42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31">
              <a:extLst>
                <a:ext uri="{FF2B5EF4-FFF2-40B4-BE49-F238E27FC236}">
                  <a16:creationId xmlns:a16="http://schemas.microsoft.com/office/drawing/2014/main" id="{FFDB5B37-9B5E-4162-A9F4-B65857B4E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6638" y="3630613"/>
              <a:ext cx="195262" cy="22225"/>
            </a:xfrm>
            <a:custGeom>
              <a:avLst/>
              <a:gdLst>
                <a:gd name="T0" fmla="*/ 239 w 4527"/>
                <a:gd name="T1" fmla="*/ 0 h 503"/>
                <a:gd name="T2" fmla="*/ 202 w 4527"/>
                <a:gd name="T3" fmla="*/ 5 h 503"/>
                <a:gd name="T4" fmla="*/ 165 w 4527"/>
                <a:gd name="T5" fmla="*/ 15 h 503"/>
                <a:gd name="T6" fmla="*/ 132 w 4527"/>
                <a:gd name="T7" fmla="*/ 30 h 503"/>
                <a:gd name="T8" fmla="*/ 102 w 4527"/>
                <a:gd name="T9" fmla="*/ 50 h 503"/>
                <a:gd name="T10" fmla="*/ 74 w 4527"/>
                <a:gd name="T11" fmla="*/ 74 h 503"/>
                <a:gd name="T12" fmla="*/ 51 w 4527"/>
                <a:gd name="T13" fmla="*/ 102 h 503"/>
                <a:gd name="T14" fmla="*/ 31 w 4527"/>
                <a:gd name="T15" fmla="*/ 132 h 503"/>
                <a:gd name="T16" fmla="*/ 15 w 4527"/>
                <a:gd name="T17" fmla="*/ 165 h 503"/>
                <a:gd name="T18" fmla="*/ 5 w 4527"/>
                <a:gd name="T19" fmla="*/ 201 h 503"/>
                <a:gd name="T20" fmla="*/ 0 w 4527"/>
                <a:gd name="T21" fmla="*/ 239 h 503"/>
                <a:gd name="T22" fmla="*/ 1 w 4527"/>
                <a:gd name="T23" fmla="*/ 278 h 503"/>
                <a:gd name="T24" fmla="*/ 8 w 4527"/>
                <a:gd name="T25" fmla="*/ 315 h 503"/>
                <a:gd name="T26" fmla="*/ 21 w 4527"/>
                <a:gd name="T27" fmla="*/ 350 h 503"/>
                <a:gd name="T28" fmla="*/ 37 w 4527"/>
                <a:gd name="T29" fmla="*/ 382 h 503"/>
                <a:gd name="T30" fmla="*/ 58 w 4527"/>
                <a:gd name="T31" fmla="*/ 412 h 503"/>
                <a:gd name="T32" fmla="*/ 83 w 4527"/>
                <a:gd name="T33" fmla="*/ 438 h 503"/>
                <a:gd name="T34" fmla="*/ 111 w 4527"/>
                <a:gd name="T35" fmla="*/ 460 h 503"/>
                <a:gd name="T36" fmla="*/ 143 w 4527"/>
                <a:gd name="T37" fmla="*/ 478 h 503"/>
                <a:gd name="T38" fmla="*/ 177 w 4527"/>
                <a:gd name="T39" fmla="*/ 492 h 503"/>
                <a:gd name="T40" fmla="*/ 214 w 4527"/>
                <a:gd name="T41" fmla="*/ 500 h 503"/>
                <a:gd name="T42" fmla="*/ 252 w 4527"/>
                <a:gd name="T43" fmla="*/ 503 h 503"/>
                <a:gd name="T44" fmla="*/ 4302 w 4527"/>
                <a:gd name="T45" fmla="*/ 502 h 503"/>
                <a:gd name="T46" fmla="*/ 4338 w 4527"/>
                <a:gd name="T47" fmla="*/ 495 h 503"/>
                <a:gd name="T48" fmla="*/ 4373 w 4527"/>
                <a:gd name="T49" fmla="*/ 483 h 503"/>
                <a:gd name="T50" fmla="*/ 4406 w 4527"/>
                <a:gd name="T51" fmla="*/ 467 h 503"/>
                <a:gd name="T52" fmla="*/ 4436 w 4527"/>
                <a:gd name="T53" fmla="*/ 446 h 503"/>
                <a:gd name="T54" fmla="*/ 4462 w 4527"/>
                <a:gd name="T55" fmla="*/ 421 h 503"/>
                <a:gd name="T56" fmla="*/ 4484 w 4527"/>
                <a:gd name="T57" fmla="*/ 392 h 503"/>
                <a:gd name="T58" fmla="*/ 4502 w 4527"/>
                <a:gd name="T59" fmla="*/ 361 h 503"/>
                <a:gd name="T60" fmla="*/ 4516 w 4527"/>
                <a:gd name="T61" fmla="*/ 327 h 503"/>
                <a:gd name="T62" fmla="*/ 4524 w 4527"/>
                <a:gd name="T63" fmla="*/ 290 h 503"/>
                <a:gd name="T64" fmla="*/ 4527 w 4527"/>
                <a:gd name="T65" fmla="*/ 252 h 503"/>
                <a:gd name="T66" fmla="*/ 4524 w 4527"/>
                <a:gd name="T67" fmla="*/ 213 h 503"/>
                <a:gd name="T68" fmla="*/ 4516 w 4527"/>
                <a:gd name="T69" fmla="*/ 177 h 503"/>
                <a:gd name="T70" fmla="*/ 4502 w 4527"/>
                <a:gd name="T71" fmla="*/ 143 h 503"/>
                <a:gd name="T72" fmla="*/ 4484 w 4527"/>
                <a:gd name="T73" fmla="*/ 111 h 503"/>
                <a:gd name="T74" fmla="*/ 4462 w 4527"/>
                <a:gd name="T75" fmla="*/ 83 h 503"/>
                <a:gd name="T76" fmla="*/ 4436 w 4527"/>
                <a:gd name="T77" fmla="*/ 58 h 503"/>
                <a:gd name="T78" fmla="*/ 4406 w 4527"/>
                <a:gd name="T79" fmla="*/ 36 h 503"/>
                <a:gd name="T80" fmla="*/ 4373 w 4527"/>
                <a:gd name="T81" fmla="*/ 20 h 503"/>
                <a:gd name="T82" fmla="*/ 4338 w 4527"/>
                <a:gd name="T83" fmla="*/ 8 h 503"/>
                <a:gd name="T84" fmla="*/ 4302 w 4527"/>
                <a:gd name="T85" fmla="*/ 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7" h="503">
                  <a:moveTo>
                    <a:pt x="4276" y="0"/>
                  </a:moveTo>
                  <a:lnTo>
                    <a:pt x="252" y="0"/>
                  </a:lnTo>
                  <a:lnTo>
                    <a:pt x="239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2" y="5"/>
                  </a:lnTo>
                  <a:lnTo>
                    <a:pt x="190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20"/>
                  </a:lnTo>
                  <a:lnTo>
                    <a:pt x="143" y="25"/>
                  </a:lnTo>
                  <a:lnTo>
                    <a:pt x="132" y="30"/>
                  </a:lnTo>
                  <a:lnTo>
                    <a:pt x="121" y="36"/>
                  </a:lnTo>
                  <a:lnTo>
                    <a:pt x="111" y="43"/>
                  </a:lnTo>
                  <a:lnTo>
                    <a:pt x="102" y="50"/>
                  </a:lnTo>
                  <a:lnTo>
                    <a:pt x="92" y="58"/>
                  </a:lnTo>
                  <a:lnTo>
                    <a:pt x="83" y="66"/>
                  </a:lnTo>
                  <a:lnTo>
                    <a:pt x="74" y="74"/>
                  </a:lnTo>
                  <a:lnTo>
                    <a:pt x="66" y="83"/>
                  </a:lnTo>
                  <a:lnTo>
                    <a:pt x="58" y="92"/>
                  </a:lnTo>
                  <a:lnTo>
                    <a:pt x="51" y="102"/>
                  </a:lnTo>
                  <a:lnTo>
                    <a:pt x="44" y="111"/>
                  </a:lnTo>
                  <a:lnTo>
                    <a:pt x="37" y="122"/>
                  </a:lnTo>
                  <a:lnTo>
                    <a:pt x="31" y="132"/>
                  </a:lnTo>
                  <a:lnTo>
                    <a:pt x="26" y="143"/>
                  </a:lnTo>
                  <a:lnTo>
                    <a:pt x="21" y="154"/>
                  </a:lnTo>
                  <a:lnTo>
                    <a:pt x="15" y="165"/>
                  </a:lnTo>
                  <a:lnTo>
                    <a:pt x="11" y="177"/>
                  </a:lnTo>
                  <a:lnTo>
                    <a:pt x="8" y="189"/>
                  </a:lnTo>
                  <a:lnTo>
                    <a:pt x="5" y="201"/>
                  </a:lnTo>
                  <a:lnTo>
                    <a:pt x="3" y="213"/>
                  </a:lnTo>
                  <a:lnTo>
                    <a:pt x="1" y="227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3" y="290"/>
                  </a:lnTo>
                  <a:lnTo>
                    <a:pt x="5" y="303"/>
                  </a:lnTo>
                  <a:lnTo>
                    <a:pt x="8" y="315"/>
                  </a:lnTo>
                  <a:lnTo>
                    <a:pt x="11" y="327"/>
                  </a:lnTo>
                  <a:lnTo>
                    <a:pt x="15" y="338"/>
                  </a:lnTo>
                  <a:lnTo>
                    <a:pt x="21" y="350"/>
                  </a:lnTo>
                  <a:lnTo>
                    <a:pt x="26" y="361"/>
                  </a:lnTo>
                  <a:lnTo>
                    <a:pt x="31" y="371"/>
                  </a:lnTo>
                  <a:lnTo>
                    <a:pt x="37" y="382"/>
                  </a:lnTo>
                  <a:lnTo>
                    <a:pt x="44" y="392"/>
                  </a:lnTo>
                  <a:lnTo>
                    <a:pt x="51" y="403"/>
                  </a:lnTo>
                  <a:lnTo>
                    <a:pt x="58" y="412"/>
                  </a:lnTo>
                  <a:lnTo>
                    <a:pt x="66" y="421"/>
                  </a:lnTo>
                  <a:lnTo>
                    <a:pt x="74" y="430"/>
                  </a:lnTo>
                  <a:lnTo>
                    <a:pt x="83" y="438"/>
                  </a:lnTo>
                  <a:lnTo>
                    <a:pt x="92" y="446"/>
                  </a:lnTo>
                  <a:lnTo>
                    <a:pt x="102" y="454"/>
                  </a:lnTo>
                  <a:lnTo>
                    <a:pt x="111" y="460"/>
                  </a:lnTo>
                  <a:lnTo>
                    <a:pt x="121" y="467"/>
                  </a:lnTo>
                  <a:lnTo>
                    <a:pt x="132" y="473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90" y="495"/>
                  </a:lnTo>
                  <a:lnTo>
                    <a:pt x="202" y="498"/>
                  </a:lnTo>
                  <a:lnTo>
                    <a:pt x="214" y="500"/>
                  </a:lnTo>
                  <a:lnTo>
                    <a:pt x="227" y="502"/>
                  </a:lnTo>
                  <a:lnTo>
                    <a:pt x="239" y="503"/>
                  </a:lnTo>
                  <a:lnTo>
                    <a:pt x="252" y="503"/>
                  </a:lnTo>
                  <a:lnTo>
                    <a:pt x="4276" y="503"/>
                  </a:lnTo>
                  <a:lnTo>
                    <a:pt x="4289" y="503"/>
                  </a:lnTo>
                  <a:lnTo>
                    <a:pt x="4302" y="502"/>
                  </a:lnTo>
                  <a:lnTo>
                    <a:pt x="4314" y="500"/>
                  </a:lnTo>
                  <a:lnTo>
                    <a:pt x="4326" y="498"/>
                  </a:lnTo>
                  <a:lnTo>
                    <a:pt x="4338" y="495"/>
                  </a:lnTo>
                  <a:lnTo>
                    <a:pt x="4350" y="492"/>
                  </a:lnTo>
                  <a:lnTo>
                    <a:pt x="4362" y="488"/>
                  </a:lnTo>
                  <a:lnTo>
                    <a:pt x="4373" y="483"/>
                  </a:lnTo>
                  <a:lnTo>
                    <a:pt x="4384" y="478"/>
                  </a:lnTo>
                  <a:lnTo>
                    <a:pt x="4395" y="473"/>
                  </a:lnTo>
                  <a:lnTo>
                    <a:pt x="4406" y="467"/>
                  </a:lnTo>
                  <a:lnTo>
                    <a:pt x="4416" y="460"/>
                  </a:lnTo>
                  <a:lnTo>
                    <a:pt x="4427" y="454"/>
                  </a:lnTo>
                  <a:lnTo>
                    <a:pt x="4436" y="446"/>
                  </a:lnTo>
                  <a:lnTo>
                    <a:pt x="4445" y="438"/>
                  </a:lnTo>
                  <a:lnTo>
                    <a:pt x="4454" y="430"/>
                  </a:lnTo>
                  <a:lnTo>
                    <a:pt x="4462" y="421"/>
                  </a:lnTo>
                  <a:lnTo>
                    <a:pt x="4470" y="412"/>
                  </a:lnTo>
                  <a:lnTo>
                    <a:pt x="4477" y="403"/>
                  </a:lnTo>
                  <a:lnTo>
                    <a:pt x="4484" y="392"/>
                  </a:lnTo>
                  <a:lnTo>
                    <a:pt x="4491" y="382"/>
                  </a:lnTo>
                  <a:lnTo>
                    <a:pt x="4497" y="371"/>
                  </a:lnTo>
                  <a:lnTo>
                    <a:pt x="4502" y="361"/>
                  </a:lnTo>
                  <a:lnTo>
                    <a:pt x="4507" y="350"/>
                  </a:lnTo>
                  <a:lnTo>
                    <a:pt x="4512" y="338"/>
                  </a:lnTo>
                  <a:lnTo>
                    <a:pt x="4516" y="327"/>
                  </a:lnTo>
                  <a:lnTo>
                    <a:pt x="4519" y="315"/>
                  </a:lnTo>
                  <a:lnTo>
                    <a:pt x="4522" y="303"/>
                  </a:lnTo>
                  <a:lnTo>
                    <a:pt x="4524" y="290"/>
                  </a:lnTo>
                  <a:lnTo>
                    <a:pt x="4526" y="278"/>
                  </a:lnTo>
                  <a:lnTo>
                    <a:pt x="4527" y="265"/>
                  </a:lnTo>
                  <a:lnTo>
                    <a:pt x="4527" y="252"/>
                  </a:lnTo>
                  <a:lnTo>
                    <a:pt x="4527" y="239"/>
                  </a:lnTo>
                  <a:lnTo>
                    <a:pt x="4526" y="227"/>
                  </a:lnTo>
                  <a:lnTo>
                    <a:pt x="4524" y="213"/>
                  </a:lnTo>
                  <a:lnTo>
                    <a:pt x="4522" y="201"/>
                  </a:lnTo>
                  <a:lnTo>
                    <a:pt x="4519" y="189"/>
                  </a:lnTo>
                  <a:lnTo>
                    <a:pt x="4516" y="177"/>
                  </a:lnTo>
                  <a:lnTo>
                    <a:pt x="4512" y="165"/>
                  </a:lnTo>
                  <a:lnTo>
                    <a:pt x="4507" y="154"/>
                  </a:lnTo>
                  <a:lnTo>
                    <a:pt x="4502" y="143"/>
                  </a:lnTo>
                  <a:lnTo>
                    <a:pt x="4497" y="132"/>
                  </a:lnTo>
                  <a:lnTo>
                    <a:pt x="4491" y="122"/>
                  </a:lnTo>
                  <a:lnTo>
                    <a:pt x="4484" y="111"/>
                  </a:lnTo>
                  <a:lnTo>
                    <a:pt x="4477" y="102"/>
                  </a:lnTo>
                  <a:lnTo>
                    <a:pt x="4470" y="92"/>
                  </a:lnTo>
                  <a:lnTo>
                    <a:pt x="4462" y="83"/>
                  </a:lnTo>
                  <a:lnTo>
                    <a:pt x="4454" y="74"/>
                  </a:lnTo>
                  <a:lnTo>
                    <a:pt x="4445" y="66"/>
                  </a:lnTo>
                  <a:lnTo>
                    <a:pt x="4436" y="58"/>
                  </a:lnTo>
                  <a:lnTo>
                    <a:pt x="4427" y="50"/>
                  </a:lnTo>
                  <a:lnTo>
                    <a:pt x="4416" y="43"/>
                  </a:lnTo>
                  <a:lnTo>
                    <a:pt x="4406" y="36"/>
                  </a:lnTo>
                  <a:lnTo>
                    <a:pt x="4395" y="30"/>
                  </a:lnTo>
                  <a:lnTo>
                    <a:pt x="4384" y="25"/>
                  </a:lnTo>
                  <a:lnTo>
                    <a:pt x="4373" y="20"/>
                  </a:lnTo>
                  <a:lnTo>
                    <a:pt x="4362" y="15"/>
                  </a:lnTo>
                  <a:lnTo>
                    <a:pt x="4350" y="11"/>
                  </a:lnTo>
                  <a:lnTo>
                    <a:pt x="4338" y="8"/>
                  </a:lnTo>
                  <a:lnTo>
                    <a:pt x="4326" y="5"/>
                  </a:lnTo>
                  <a:lnTo>
                    <a:pt x="4314" y="3"/>
                  </a:lnTo>
                  <a:lnTo>
                    <a:pt x="4302" y="1"/>
                  </a:lnTo>
                  <a:lnTo>
                    <a:pt x="4289" y="0"/>
                  </a:lnTo>
                  <a:lnTo>
                    <a:pt x="42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32">
              <a:extLst>
                <a:ext uri="{FF2B5EF4-FFF2-40B4-BE49-F238E27FC236}">
                  <a16:creationId xmlns:a16="http://schemas.microsoft.com/office/drawing/2014/main" id="{42A7C3BF-65BB-482C-9056-820A20E21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6638" y="3565525"/>
              <a:ext cx="195262" cy="22225"/>
            </a:xfrm>
            <a:custGeom>
              <a:avLst/>
              <a:gdLst>
                <a:gd name="T0" fmla="*/ 239 w 4527"/>
                <a:gd name="T1" fmla="*/ 0 h 503"/>
                <a:gd name="T2" fmla="*/ 202 w 4527"/>
                <a:gd name="T3" fmla="*/ 5 h 503"/>
                <a:gd name="T4" fmla="*/ 165 w 4527"/>
                <a:gd name="T5" fmla="*/ 15 h 503"/>
                <a:gd name="T6" fmla="*/ 132 w 4527"/>
                <a:gd name="T7" fmla="*/ 30 h 503"/>
                <a:gd name="T8" fmla="*/ 102 w 4527"/>
                <a:gd name="T9" fmla="*/ 51 h 503"/>
                <a:gd name="T10" fmla="*/ 74 w 4527"/>
                <a:gd name="T11" fmla="*/ 74 h 503"/>
                <a:gd name="T12" fmla="*/ 51 w 4527"/>
                <a:gd name="T13" fmla="*/ 102 h 503"/>
                <a:gd name="T14" fmla="*/ 31 w 4527"/>
                <a:gd name="T15" fmla="*/ 132 h 503"/>
                <a:gd name="T16" fmla="*/ 15 w 4527"/>
                <a:gd name="T17" fmla="*/ 165 h 503"/>
                <a:gd name="T18" fmla="*/ 5 w 4527"/>
                <a:gd name="T19" fmla="*/ 201 h 503"/>
                <a:gd name="T20" fmla="*/ 0 w 4527"/>
                <a:gd name="T21" fmla="*/ 239 h 503"/>
                <a:gd name="T22" fmla="*/ 1 w 4527"/>
                <a:gd name="T23" fmla="*/ 278 h 503"/>
                <a:gd name="T24" fmla="*/ 8 w 4527"/>
                <a:gd name="T25" fmla="*/ 315 h 503"/>
                <a:gd name="T26" fmla="*/ 21 w 4527"/>
                <a:gd name="T27" fmla="*/ 349 h 503"/>
                <a:gd name="T28" fmla="*/ 37 w 4527"/>
                <a:gd name="T29" fmla="*/ 383 h 503"/>
                <a:gd name="T30" fmla="*/ 58 w 4527"/>
                <a:gd name="T31" fmla="*/ 412 h 503"/>
                <a:gd name="T32" fmla="*/ 83 w 4527"/>
                <a:gd name="T33" fmla="*/ 438 h 503"/>
                <a:gd name="T34" fmla="*/ 111 w 4527"/>
                <a:gd name="T35" fmla="*/ 460 h 503"/>
                <a:gd name="T36" fmla="*/ 143 w 4527"/>
                <a:gd name="T37" fmla="*/ 478 h 503"/>
                <a:gd name="T38" fmla="*/ 177 w 4527"/>
                <a:gd name="T39" fmla="*/ 492 h 503"/>
                <a:gd name="T40" fmla="*/ 214 w 4527"/>
                <a:gd name="T41" fmla="*/ 500 h 503"/>
                <a:gd name="T42" fmla="*/ 252 w 4527"/>
                <a:gd name="T43" fmla="*/ 503 h 503"/>
                <a:gd name="T44" fmla="*/ 4302 w 4527"/>
                <a:gd name="T45" fmla="*/ 502 h 503"/>
                <a:gd name="T46" fmla="*/ 4338 w 4527"/>
                <a:gd name="T47" fmla="*/ 495 h 503"/>
                <a:gd name="T48" fmla="*/ 4373 w 4527"/>
                <a:gd name="T49" fmla="*/ 483 h 503"/>
                <a:gd name="T50" fmla="*/ 4406 w 4527"/>
                <a:gd name="T51" fmla="*/ 467 h 503"/>
                <a:gd name="T52" fmla="*/ 4436 w 4527"/>
                <a:gd name="T53" fmla="*/ 446 h 503"/>
                <a:gd name="T54" fmla="*/ 4462 w 4527"/>
                <a:gd name="T55" fmla="*/ 421 h 503"/>
                <a:gd name="T56" fmla="*/ 4484 w 4527"/>
                <a:gd name="T57" fmla="*/ 393 h 503"/>
                <a:gd name="T58" fmla="*/ 4502 w 4527"/>
                <a:gd name="T59" fmla="*/ 361 h 503"/>
                <a:gd name="T60" fmla="*/ 4516 w 4527"/>
                <a:gd name="T61" fmla="*/ 326 h 503"/>
                <a:gd name="T62" fmla="*/ 4524 w 4527"/>
                <a:gd name="T63" fmla="*/ 290 h 503"/>
                <a:gd name="T64" fmla="*/ 4527 w 4527"/>
                <a:gd name="T65" fmla="*/ 252 h 503"/>
                <a:gd name="T66" fmla="*/ 4524 w 4527"/>
                <a:gd name="T67" fmla="*/ 214 h 503"/>
                <a:gd name="T68" fmla="*/ 4516 w 4527"/>
                <a:gd name="T69" fmla="*/ 177 h 503"/>
                <a:gd name="T70" fmla="*/ 4502 w 4527"/>
                <a:gd name="T71" fmla="*/ 143 h 503"/>
                <a:gd name="T72" fmla="*/ 4484 w 4527"/>
                <a:gd name="T73" fmla="*/ 111 h 503"/>
                <a:gd name="T74" fmla="*/ 4462 w 4527"/>
                <a:gd name="T75" fmla="*/ 83 h 503"/>
                <a:gd name="T76" fmla="*/ 4436 w 4527"/>
                <a:gd name="T77" fmla="*/ 58 h 503"/>
                <a:gd name="T78" fmla="*/ 4406 w 4527"/>
                <a:gd name="T79" fmla="*/ 36 h 503"/>
                <a:gd name="T80" fmla="*/ 4373 w 4527"/>
                <a:gd name="T81" fmla="*/ 20 h 503"/>
                <a:gd name="T82" fmla="*/ 4338 w 4527"/>
                <a:gd name="T83" fmla="*/ 8 h 503"/>
                <a:gd name="T84" fmla="*/ 4302 w 4527"/>
                <a:gd name="T85" fmla="*/ 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7" h="503">
                  <a:moveTo>
                    <a:pt x="4276" y="0"/>
                  </a:moveTo>
                  <a:lnTo>
                    <a:pt x="252" y="0"/>
                  </a:lnTo>
                  <a:lnTo>
                    <a:pt x="239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2" y="5"/>
                  </a:lnTo>
                  <a:lnTo>
                    <a:pt x="190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20"/>
                  </a:lnTo>
                  <a:lnTo>
                    <a:pt x="143" y="25"/>
                  </a:lnTo>
                  <a:lnTo>
                    <a:pt x="132" y="30"/>
                  </a:lnTo>
                  <a:lnTo>
                    <a:pt x="121" y="36"/>
                  </a:lnTo>
                  <a:lnTo>
                    <a:pt x="111" y="44"/>
                  </a:lnTo>
                  <a:lnTo>
                    <a:pt x="102" y="51"/>
                  </a:lnTo>
                  <a:lnTo>
                    <a:pt x="92" y="58"/>
                  </a:lnTo>
                  <a:lnTo>
                    <a:pt x="83" y="66"/>
                  </a:lnTo>
                  <a:lnTo>
                    <a:pt x="74" y="74"/>
                  </a:lnTo>
                  <a:lnTo>
                    <a:pt x="66" y="83"/>
                  </a:lnTo>
                  <a:lnTo>
                    <a:pt x="58" y="92"/>
                  </a:lnTo>
                  <a:lnTo>
                    <a:pt x="51" y="102"/>
                  </a:lnTo>
                  <a:lnTo>
                    <a:pt x="44" y="111"/>
                  </a:lnTo>
                  <a:lnTo>
                    <a:pt x="37" y="122"/>
                  </a:lnTo>
                  <a:lnTo>
                    <a:pt x="31" y="132"/>
                  </a:lnTo>
                  <a:lnTo>
                    <a:pt x="26" y="143"/>
                  </a:lnTo>
                  <a:lnTo>
                    <a:pt x="21" y="154"/>
                  </a:lnTo>
                  <a:lnTo>
                    <a:pt x="15" y="165"/>
                  </a:lnTo>
                  <a:lnTo>
                    <a:pt x="11" y="177"/>
                  </a:lnTo>
                  <a:lnTo>
                    <a:pt x="8" y="189"/>
                  </a:lnTo>
                  <a:lnTo>
                    <a:pt x="5" y="201"/>
                  </a:lnTo>
                  <a:lnTo>
                    <a:pt x="3" y="214"/>
                  </a:lnTo>
                  <a:lnTo>
                    <a:pt x="1" y="227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3" y="290"/>
                  </a:lnTo>
                  <a:lnTo>
                    <a:pt x="5" y="302"/>
                  </a:lnTo>
                  <a:lnTo>
                    <a:pt x="8" y="315"/>
                  </a:lnTo>
                  <a:lnTo>
                    <a:pt x="11" y="326"/>
                  </a:lnTo>
                  <a:lnTo>
                    <a:pt x="15" y="338"/>
                  </a:lnTo>
                  <a:lnTo>
                    <a:pt x="21" y="349"/>
                  </a:lnTo>
                  <a:lnTo>
                    <a:pt x="26" y="361"/>
                  </a:lnTo>
                  <a:lnTo>
                    <a:pt x="31" y="371"/>
                  </a:lnTo>
                  <a:lnTo>
                    <a:pt x="37" y="383"/>
                  </a:lnTo>
                  <a:lnTo>
                    <a:pt x="44" y="393"/>
                  </a:lnTo>
                  <a:lnTo>
                    <a:pt x="51" y="403"/>
                  </a:lnTo>
                  <a:lnTo>
                    <a:pt x="58" y="412"/>
                  </a:lnTo>
                  <a:lnTo>
                    <a:pt x="66" y="421"/>
                  </a:lnTo>
                  <a:lnTo>
                    <a:pt x="74" y="430"/>
                  </a:lnTo>
                  <a:lnTo>
                    <a:pt x="83" y="438"/>
                  </a:lnTo>
                  <a:lnTo>
                    <a:pt x="92" y="446"/>
                  </a:lnTo>
                  <a:lnTo>
                    <a:pt x="102" y="453"/>
                  </a:lnTo>
                  <a:lnTo>
                    <a:pt x="111" y="460"/>
                  </a:lnTo>
                  <a:lnTo>
                    <a:pt x="121" y="467"/>
                  </a:lnTo>
                  <a:lnTo>
                    <a:pt x="132" y="473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90" y="495"/>
                  </a:lnTo>
                  <a:lnTo>
                    <a:pt x="202" y="498"/>
                  </a:lnTo>
                  <a:lnTo>
                    <a:pt x="214" y="500"/>
                  </a:lnTo>
                  <a:lnTo>
                    <a:pt x="227" y="502"/>
                  </a:lnTo>
                  <a:lnTo>
                    <a:pt x="239" y="503"/>
                  </a:lnTo>
                  <a:lnTo>
                    <a:pt x="252" y="503"/>
                  </a:lnTo>
                  <a:lnTo>
                    <a:pt x="4276" y="503"/>
                  </a:lnTo>
                  <a:lnTo>
                    <a:pt x="4289" y="503"/>
                  </a:lnTo>
                  <a:lnTo>
                    <a:pt x="4302" y="502"/>
                  </a:lnTo>
                  <a:lnTo>
                    <a:pt x="4314" y="500"/>
                  </a:lnTo>
                  <a:lnTo>
                    <a:pt x="4326" y="498"/>
                  </a:lnTo>
                  <a:lnTo>
                    <a:pt x="4338" y="495"/>
                  </a:lnTo>
                  <a:lnTo>
                    <a:pt x="4350" y="492"/>
                  </a:lnTo>
                  <a:lnTo>
                    <a:pt x="4362" y="488"/>
                  </a:lnTo>
                  <a:lnTo>
                    <a:pt x="4373" y="483"/>
                  </a:lnTo>
                  <a:lnTo>
                    <a:pt x="4384" y="478"/>
                  </a:lnTo>
                  <a:lnTo>
                    <a:pt x="4395" y="473"/>
                  </a:lnTo>
                  <a:lnTo>
                    <a:pt x="4406" y="467"/>
                  </a:lnTo>
                  <a:lnTo>
                    <a:pt x="4416" y="460"/>
                  </a:lnTo>
                  <a:lnTo>
                    <a:pt x="4427" y="453"/>
                  </a:lnTo>
                  <a:lnTo>
                    <a:pt x="4436" y="446"/>
                  </a:lnTo>
                  <a:lnTo>
                    <a:pt x="4445" y="438"/>
                  </a:lnTo>
                  <a:lnTo>
                    <a:pt x="4454" y="430"/>
                  </a:lnTo>
                  <a:lnTo>
                    <a:pt x="4462" y="421"/>
                  </a:lnTo>
                  <a:lnTo>
                    <a:pt x="4470" y="412"/>
                  </a:lnTo>
                  <a:lnTo>
                    <a:pt x="4477" y="403"/>
                  </a:lnTo>
                  <a:lnTo>
                    <a:pt x="4484" y="393"/>
                  </a:lnTo>
                  <a:lnTo>
                    <a:pt x="4491" y="383"/>
                  </a:lnTo>
                  <a:lnTo>
                    <a:pt x="4497" y="371"/>
                  </a:lnTo>
                  <a:lnTo>
                    <a:pt x="4502" y="361"/>
                  </a:lnTo>
                  <a:lnTo>
                    <a:pt x="4507" y="349"/>
                  </a:lnTo>
                  <a:lnTo>
                    <a:pt x="4512" y="338"/>
                  </a:lnTo>
                  <a:lnTo>
                    <a:pt x="4516" y="326"/>
                  </a:lnTo>
                  <a:lnTo>
                    <a:pt x="4519" y="315"/>
                  </a:lnTo>
                  <a:lnTo>
                    <a:pt x="4522" y="302"/>
                  </a:lnTo>
                  <a:lnTo>
                    <a:pt x="4524" y="290"/>
                  </a:lnTo>
                  <a:lnTo>
                    <a:pt x="4526" y="278"/>
                  </a:lnTo>
                  <a:lnTo>
                    <a:pt x="4527" y="265"/>
                  </a:lnTo>
                  <a:lnTo>
                    <a:pt x="4527" y="252"/>
                  </a:lnTo>
                  <a:lnTo>
                    <a:pt x="4527" y="239"/>
                  </a:lnTo>
                  <a:lnTo>
                    <a:pt x="4526" y="227"/>
                  </a:lnTo>
                  <a:lnTo>
                    <a:pt x="4524" y="214"/>
                  </a:lnTo>
                  <a:lnTo>
                    <a:pt x="4522" y="201"/>
                  </a:lnTo>
                  <a:lnTo>
                    <a:pt x="4519" y="189"/>
                  </a:lnTo>
                  <a:lnTo>
                    <a:pt x="4516" y="177"/>
                  </a:lnTo>
                  <a:lnTo>
                    <a:pt x="4512" y="165"/>
                  </a:lnTo>
                  <a:lnTo>
                    <a:pt x="4507" y="154"/>
                  </a:lnTo>
                  <a:lnTo>
                    <a:pt x="4502" y="143"/>
                  </a:lnTo>
                  <a:lnTo>
                    <a:pt x="4497" y="132"/>
                  </a:lnTo>
                  <a:lnTo>
                    <a:pt x="4491" y="122"/>
                  </a:lnTo>
                  <a:lnTo>
                    <a:pt x="4484" y="111"/>
                  </a:lnTo>
                  <a:lnTo>
                    <a:pt x="4477" y="102"/>
                  </a:lnTo>
                  <a:lnTo>
                    <a:pt x="4470" y="92"/>
                  </a:lnTo>
                  <a:lnTo>
                    <a:pt x="4462" y="83"/>
                  </a:lnTo>
                  <a:lnTo>
                    <a:pt x="4454" y="74"/>
                  </a:lnTo>
                  <a:lnTo>
                    <a:pt x="4445" y="66"/>
                  </a:lnTo>
                  <a:lnTo>
                    <a:pt x="4436" y="58"/>
                  </a:lnTo>
                  <a:lnTo>
                    <a:pt x="4427" y="51"/>
                  </a:lnTo>
                  <a:lnTo>
                    <a:pt x="4416" y="44"/>
                  </a:lnTo>
                  <a:lnTo>
                    <a:pt x="4406" y="36"/>
                  </a:lnTo>
                  <a:lnTo>
                    <a:pt x="4395" y="30"/>
                  </a:lnTo>
                  <a:lnTo>
                    <a:pt x="4384" y="25"/>
                  </a:lnTo>
                  <a:lnTo>
                    <a:pt x="4373" y="20"/>
                  </a:lnTo>
                  <a:lnTo>
                    <a:pt x="4362" y="15"/>
                  </a:lnTo>
                  <a:lnTo>
                    <a:pt x="4350" y="11"/>
                  </a:lnTo>
                  <a:lnTo>
                    <a:pt x="4338" y="8"/>
                  </a:lnTo>
                  <a:lnTo>
                    <a:pt x="4326" y="5"/>
                  </a:lnTo>
                  <a:lnTo>
                    <a:pt x="4314" y="3"/>
                  </a:lnTo>
                  <a:lnTo>
                    <a:pt x="4302" y="1"/>
                  </a:lnTo>
                  <a:lnTo>
                    <a:pt x="4289" y="0"/>
                  </a:lnTo>
                  <a:lnTo>
                    <a:pt x="42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133">
              <a:extLst>
                <a:ext uri="{FF2B5EF4-FFF2-40B4-BE49-F238E27FC236}">
                  <a16:creationId xmlns:a16="http://schemas.microsoft.com/office/drawing/2014/main" id="{22352E0B-DFCF-4FA1-B308-C6C686C6E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6638" y="3502025"/>
              <a:ext cx="195262" cy="20638"/>
            </a:xfrm>
            <a:custGeom>
              <a:avLst/>
              <a:gdLst>
                <a:gd name="T0" fmla="*/ 239 w 4527"/>
                <a:gd name="T1" fmla="*/ 0 h 503"/>
                <a:gd name="T2" fmla="*/ 202 w 4527"/>
                <a:gd name="T3" fmla="*/ 5 h 503"/>
                <a:gd name="T4" fmla="*/ 165 w 4527"/>
                <a:gd name="T5" fmla="*/ 15 h 503"/>
                <a:gd name="T6" fmla="*/ 132 w 4527"/>
                <a:gd name="T7" fmla="*/ 31 h 503"/>
                <a:gd name="T8" fmla="*/ 102 w 4527"/>
                <a:gd name="T9" fmla="*/ 51 h 503"/>
                <a:gd name="T10" fmla="*/ 74 w 4527"/>
                <a:gd name="T11" fmla="*/ 74 h 503"/>
                <a:gd name="T12" fmla="*/ 51 w 4527"/>
                <a:gd name="T13" fmla="*/ 102 h 503"/>
                <a:gd name="T14" fmla="*/ 31 w 4527"/>
                <a:gd name="T15" fmla="*/ 132 h 503"/>
                <a:gd name="T16" fmla="*/ 15 w 4527"/>
                <a:gd name="T17" fmla="*/ 165 h 503"/>
                <a:gd name="T18" fmla="*/ 5 w 4527"/>
                <a:gd name="T19" fmla="*/ 202 h 503"/>
                <a:gd name="T20" fmla="*/ 0 w 4527"/>
                <a:gd name="T21" fmla="*/ 239 h 503"/>
                <a:gd name="T22" fmla="*/ 1 w 4527"/>
                <a:gd name="T23" fmla="*/ 278 h 503"/>
                <a:gd name="T24" fmla="*/ 8 w 4527"/>
                <a:gd name="T25" fmla="*/ 315 h 503"/>
                <a:gd name="T26" fmla="*/ 21 w 4527"/>
                <a:gd name="T27" fmla="*/ 350 h 503"/>
                <a:gd name="T28" fmla="*/ 37 w 4527"/>
                <a:gd name="T29" fmla="*/ 383 h 503"/>
                <a:gd name="T30" fmla="*/ 58 w 4527"/>
                <a:gd name="T31" fmla="*/ 412 h 503"/>
                <a:gd name="T32" fmla="*/ 83 w 4527"/>
                <a:gd name="T33" fmla="*/ 438 h 503"/>
                <a:gd name="T34" fmla="*/ 111 w 4527"/>
                <a:gd name="T35" fmla="*/ 460 h 503"/>
                <a:gd name="T36" fmla="*/ 143 w 4527"/>
                <a:gd name="T37" fmla="*/ 478 h 503"/>
                <a:gd name="T38" fmla="*/ 177 w 4527"/>
                <a:gd name="T39" fmla="*/ 492 h 503"/>
                <a:gd name="T40" fmla="*/ 214 w 4527"/>
                <a:gd name="T41" fmla="*/ 500 h 503"/>
                <a:gd name="T42" fmla="*/ 252 w 4527"/>
                <a:gd name="T43" fmla="*/ 503 h 503"/>
                <a:gd name="T44" fmla="*/ 4302 w 4527"/>
                <a:gd name="T45" fmla="*/ 502 h 503"/>
                <a:gd name="T46" fmla="*/ 4338 w 4527"/>
                <a:gd name="T47" fmla="*/ 495 h 503"/>
                <a:gd name="T48" fmla="*/ 4373 w 4527"/>
                <a:gd name="T49" fmla="*/ 483 h 503"/>
                <a:gd name="T50" fmla="*/ 4406 w 4527"/>
                <a:gd name="T51" fmla="*/ 467 h 503"/>
                <a:gd name="T52" fmla="*/ 4436 w 4527"/>
                <a:gd name="T53" fmla="*/ 446 h 503"/>
                <a:gd name="T54" fmla="*/ 4462 w 4527"/>
                <a:gd name="T55" fmla="*/ 421 h 503"/>
                <a:gd name="T56" fmla="*/ 4484 w 4527"/>
                <a:gd name="T57" fmla="*/ 393 h 503"/>
                <a:gd name="T58" fmla="*/ 4502 w 4527"/>
                <a:gd name="T59" fmla="*/ 361 h 503"/>
                <a:gd name="T60" fmla="*/ 4516 w 4527"/>
                <a:gd name="T61" fmla="*/ 326 h 503"/>
                <a:gd name="T62" fmla="*/ 4524 w 4527"/>
                <a:gd name="T63" fmla="*/ 290 h 503"/>
                <a:gd name="T64" fmla="*/ 4527 w 4527"/>
                <a:gd name="T65" fmla="*/ 252 h 503"/>
                <a:gd name="T66" fmla="*/ 4524 w 4527"/>
                <a:gd name="T67" fmla="*/ 214 h 503"/>
                <a:gd name="T68" fmla="*/ 4516 w 4527"/>
                <a:gd name="T69" fmla="*/ 177 h 503"/>
                <a:gd name="T70" fmla="*/ 4502 w 4527"/>
                <a:gd name="T71" fmla="*/ 143 h 503"/>
                <a:gd name="T72" fmla="*/ 4484 w 4527"/>
                <a:gd name="T73" fmla="*/ 111 h 503"/>
                <a:gd name="T74" fmla="*/ 4462 w 4527"/>
                <a:gd name="T75" fmla="*/ 83 h 503"/>
                <a:gd name="T76" fmla="*/ 4436 w 4527"/>
                <a:gd name="T77" fmla="*/ 58 h 503"/>
                <a:gd name="T78" fmla="*/ 4406 w 4527"/>
                <a:gd name="T79" fmla="*/ 37 h 503"/>
                <a:gd name="T80" fmla="*/ 4373 w 4527"/>
                <a:gd name="T81" fmla="*/ 20 h 503"/>
                <a:gd name="T82" fmla="*/ 4338 w 4527"/>
                <a:gd name="T83" fmla="*/ 8 h 503"/>
                <a:gd name="T84" fmla="*/ 4302 w 4527"/>
                <a:gd name="T85" fmla="*/ 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7" h="503">
                  <a:moveTo>
                    <a:pt x="4276" y="0"/>
                  </a:moveTo>
                  <a:lnTo>
                    <a:pt x="252" y="0"/>
                  </a:lnTo>
                  <a:lnTo>
                    <a:pt x="239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2" y="5"/>
                  </a:lnTo>
                  <a:lnTo>
                    <a:pt x="190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20"/>
                  </a:lnTo>
                  <a:lnTo>
                    <a:pt x="143" y="26"/>
                  </a:lnTo>
                  <a:lnTo>
                    <a:pt x="132" y="31"/>
                  </a:lnTo>
                  <a:lnTo>
                    <a:pt x="121" y="37"/>
                  </a:lnTo>
                  <a:lnTo>
                    <a:pt x="111" y="44"/>
                  </a:lnTo>
                  <a:lnTo>
                    <a:pt x="102" y="51"/>
                  </a:lnTo>
                  <a:lnTo>
                    <a:pt x="92" y="58"/>
                  </a:lnTo>
                  <a:lnTo>
                    <a:pt x="83" y="66"/>
                  </a:lnTo>
                  <a:lnTo>
                    <a:pt x="74" y="74"/>
                  </a:lnTo>
                  <a:lnTo>
                    <a:pt x="66" y="83"/>
                  </a:lnTo>
                  <a:lnTo>
                    <a:pt x="58" y="92"/>
                  </a:lnTo>
                  <a:lnTo>
                    <a:pt x="51" y="102"/>
                  </a:lnTo>
                  <a:lnTo>
                    <a:pt x="44" y="111"/>
                  </a:lnTo>
                  <a:lnTo>
                    <a:pt x="37" y="122"/>
                  </a:lnTo>
                  <a:lnTo>
                    <a:pt x="31" y="132"/>
                  </a:lnTo>
                  <a:lnTo>
                    <a:pt x="26" y="143"/>
                  </a:lnTo>
                  <a:lnTo>
                    <a:pt x="21" y="154"/>
                  </a:lnTo>
                  <a:lnTo>
                    <a:pt x="15" y="165"/>
                  </a:lnTo>
                  <a:lnTo>
                    <a:pt x="11" y="177"/>
                  </a:lnTo>
                  <a:lnTo>
                    <a:pt x="8" y="189"/>
                  </a:lnTo>
                  <a:lnTo>
                    <a:pt x="5" y="202"/>
                  </a:lnTo>
                  <a:lnTo>
                    <a:pt x="3" y="214"/>
                  </a:lnTo>
                  <a:lnTo>
                    <a:pt x="1" y="227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3" y="290"/>
                  </a:lnTo>
                  <a:lnTo>
                    <a:pt x="5" y="302"/>
                  </a:lnTo>
                  <a:lnTo>
                    <a:pt x="8" y="315"/>
                  </a:lnTo>
                  <a:lnTo>
                    <a:pt x="11" y="326"/>
                  </a:lnTo>
                  <a:lnTo>
                    <a:pt x="15" y="338"/>
                  </a:lnTo>
                  <a:lnTo>
                    <a:pt x="21" y="350"/>
                  </a:lnTo>
                  <a:lnTo>
                    <a:pt x="26" y="361"/>
                  </a:lnTo>
                  <a:lnTo>
                    <a:pt x="31" y="372"/>
                  </a:lnTo>
                  <a:lnTo>
                    <a:pt x="37" y="383"/>
                  </a:lnTo>
                  <a:lnTo>
                    <a:pt x="44" y="393"/>
                  </a:lnTo>
                  <a:lnTo>
                    <a:pt x="51" y="403"/>
                  </a:lnTo>
                  <a:lnTo>
                    <a:pt x="58" y="412"/>
                  </a:lnTo>
                  <a:lnTo>
                    <a:pt x="66" y="421"/>
                  </a:lnTo>
                  <a:lnTo>
                    <a:pt x="74" y="430"/>
                  </a:lnTo>
                  <a:lnTo>
                    <a:pt x="83" y="438"/>
                  </a:lnTo>
                  <a:lnTo>
                    <a:pt x="92" y="446"/>
                  </a:lnTo>
                  <a:lnTo>
                    <a:pt x="102" y="453"/>
                  </a:lnTo>
                  <a:lnTo>
                    <a:pt x="111" y="460"/>
                  </a:lnTo>
                  <a:lnTo>
                    <a:pt x="121" y="467"/>
                  </a:lnTo>
                  <a:lnTo>
                    <a:pt x="132" y="473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90" y="495"/>
                  </a:lnTo>
                  <a:lnTo>
                    <a:pt x="202" y="498"/>
                  </a:lnTo>
                  <a:lnTo>
                    <a:pt x="214" y="500"/>
                  </a:lnTo>
                  <a:lnTo>
                    <a:pt x="227" y="502"/>
                  </a:lnTo>
                  <a:lnTo>
                    <a:pt x="239" y="503"/>
                  </a:lnTo>
                  <a:lnTo>
                    <a:pt x="252" y="503"/>
                  </a:lnTo>
                  <a:lnTo>
                    <a:pt x="4276" y="503"/>
                  </a:lnTo>
                  <a:lnTo>
                    <a:pt x="4289" y="503"/>
                  </a:lnTo>
                  <a:lnTo>
                    <a:pt x="4302" y="502"/>
                  </a:lnTo>
                  <a:lnTo>
                    <a:pt x="4314" y="500"/>
                  </a:lnTo>
                  <a:lnTo>
                    <a:pt x="4326" y="498"/>
                  </a:lnTo>
                  <a:lnTo>
                    <a:pt x="4338" y="495"/>
                  </a:lnTo>
                  <a:lnTo>
                    <a:pt x="4350" y="492"/>
                  </a:lnTo>
                  <a:lnTo>
                    <a:pt x="4362" y="488"/>
                  </a:lnTo>
                  <a:lnTo>
                    <a:pt x="4373" y="483"/>
                  </a:lnTo>
                  <a:lnTo>
                    <a:pt x="4384" y="478"/>
                  </a:lnTo>
                  <a:lnTo>
                    <a:pt x="4395" y="473"/>
                  </a:lnTo>
                  <a:lnTo>
                    <a:pt x="4406" y="467"/>
                  </a:lnTo>
                  <a:lnTo>
                    <a:pt x="4416" y="460"/>
                  </a:lnTo>
                  <a:lnTo>
                    <a:pt x="4427" y="453"/>
                  </a:lnTo>
                  <a:lnTo>
                    <a:pt x="4436" y="446"/>
                  </a:lnTo>
                  <a:lnTo>
                    <a:pt x="4445" y="438"/>
                  </a:lnTo>
                  <a:lnTo>
                    <a:pt x="4454" y="430"/>
                  </a:lnTo>
                  <a:lnTo>
                    <a:pt x="4462" y="421"/>
                  </a:lnTo>
                  <a:lnTo>
                    <a:pt x="4470" y="412"/>
                  </a:lnTo>
                  <a:lnTo>
                    <a:pt x="4477" y="403"/>
                  </a:lnTo>
                  <a:lnTo>
                    <a:pt x="4484" y="393"/>
                  </a:lnTo>
                  <a:lnTo>
                    <a:pt x="4491" y="383"/>
                  </a:lnTo>
                  <a:lnTo>
                    <a:pt x="4497" y="372"/>
                  </a:lnTo>
                  <a:lnTo>
                    <a:pt x="4502" y="361"/>
                  </a:lnTo>
                  <a:lnTo>
                    <a:pt x="4507" y="350"/>
                  </a:lnTo>
                  <a:lnTo>
                    <a:pt x="4512" y="338"/>
                  </a:lnTo>
                  <a:lnTo>
                    <a:pt x="4516" y="326"/>
                  </a:lnTo>
                  <a:lnTo>
                    <a:pt x="4519" y="315"/>
                  </a:lnTo>
                  <a:lnTo>
                    <a:pt x="4522" y="302"/>
                  </a:lnTo>
                  <a:lnTo>
                    <a:pt x="4524" y="290"/>
                  </a:lnTo>
                  <a:lnTo>
                    <a:pt x="4526" y="278"/>
                  </a:lnTo>
                  <a:lnTo>
                    <a:pt x="4527" y="265"/>
                  </a:lnTo>
                  <a:lnTo>
                    <a:pt x="4527" y="252"/>
                  </a:lnTo>
                  <a:lnTo>
                    <a:pt x="4527" y="239"/>
                  </a:lnTo>
                  <a:lnTo>
                    <a:pt x="4526" y="227"/>
                  </a:lnTo>
                  <a:lnTo>
                    <a:pt x="4524" y="214"/>
                  </a:lnTo>
                  <a:lnTo>
                    <a:pt x="4522" y="202"/>
                  </a:lnTo>
                  <a:lnTo>
                    <a:pt x="4519" y="189"/>
                  </a:lnTo>
                  <a:lnTo>
                    <a:pt x="4516" y="177"/>
                  </a:lnTo>
                  <a:lnTo>
                    <a:pt x="4512" y="165"/>
                  </a:lnTo>
                  <a:lnTo>
                    <a:pt x="4507" y="154"/>
                  </a:lnTo>
                  <a:lnTo>
                    <a:pt x="4502" y="143"/>
                  </a:lnTo>
                  <a:lnTo>
                    <a:pt x="4497" y="132"/>
                  </a:lnTo>
                  <a:lnTo>
                    <a:pt x="4491" y="122"/>
                  </a:lnTo>
                  <a:lnTo>
                    <a:pt x="4484" y="111"/>
                  </a:lnTo>
                  <a:lnTo>
                    <a:pt x="4477" y="102"/>
                  </a:lnTo>
                  <a:lnTo>
                    <a:pt x="4470" y="92"/>
                  </a:lnTo>
                  <a:lnTo>
                    <a:pt x="4462" y="83"/>
                  </a:lnTo>
                  <a:lnTo>
                    <a:pt x="4454" y="74"/>
                  </a:lnTo>
                  <a:lnTo>
                    <a:pt x="4445" y="66"/>
                  </a:lnTo>
                  <a:lnTo>
                    <a:pt x="4436" y="58"/>
                  </a:lnTo>
                  <a:lnTo>
                    <a:pt x="4427" y="51"/>
                  </a:lnTo>
                  <a:lnTo>
                    <a:pt x="4416" y="44"/>
                  </a:lnTo>
                  <a:lnTo>
                    <a:pt x="4406" y="37"/>
                  </a:lnTo>
                  <a:lnTo>
                    <a:pt x="4395" y="31"/>
                  </a:lnTo>
                  <a:lnTo>
                    <a:pt x="4384" y="26"/>
                  </a:lnTo>
                  <a:lnTo>
                    <a:pt x="4373" y="20"/>
                  </a:lnTo>
                  <a:lnTo>
                    <a:pt x="4362" y="15"/>
                  </a:lnTo>
                  <a:lnTo>
                    <a:pt x="4350" y="11"/>
                  </a:lnTo>
                  <a:lnTo>
                    <a:pt x="4338" y="8"/>
                  </a:lnTo>
                  <a:lnTo>
                    <a:pt x="4326" y="5"/>
                  </a:lnTo>
                  <a:lnTo>
                    <a:pt x="4314" y="3"/>
                  </a:lnTo>
                  <a:lnTo>
                    <a:pt x="4302" y="1"/>
                  </a:lnTo>
                  <a:lnTo>
                    <a:pt x="4289" y="0"/>
                  </a:lnTo>
                  <a:lnTo>
                    <a:pt x="42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134">
              <a:extLst>
                <a:ext uri="{FF2B5EF4-FFF2-40B4-BE49-F238E27FC236}">
                  <a16:creationId xmlns:a16="http://schemas.microsoft.com/office/drawing/2014/main" id="{A2F2CD0C-A88B-44F1-BF4B-DA9D87AAC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3371850"/>
              <a:ext cx="431800" cy="22225"/>
            </a:xfrm>
            <a:custGeom>
              <a:avLst/>
              <a:gdLst>
                <a:gd name="T0" fmla="*/ 238 w 10059"/>
                <a:gd name="T1" fmla="*/ 1 h 503"/>
                <a:gd name="T2" fmla="*/ 201 w 10059"/>
                <a:gd name="T3" fmla="*/ 5 h 503"/>
                <a:gd name="T4" fmla="*/ 165 w 10059"/>
                <a:gd name="T5" fmla="*/ 15 h 503"/>
                <a:gd name="T6" fmla="*/ 132 w 10059"/>
                <a:gd name="T7" fmla="*/ 30 h 503"/>
                <a:gd name="T8" fmla="*/ 100 w 10059"/>
                <a:gd name="T9" fmla="*/ 50 h 503"/>
                <a:gd name="T10" fmla="*/ 73 w 10059"/>
                <a:gd name="T11" fmla="*/ 73 h 503"/>
                <a:gd name="T12" fmla="*/ 50 w 10059"/>
                <a:gd name="T13" fmla="*/ 101 h 503"/>
                <a:gd name="T14" fmla="*/ 30 w 10059"/>
                <a:gd name="T15" fmla="*/ 131 h 503"/>
                <a:gd name="T16" fmla="*/ 15 w 10059"/>
                <a:gd name="T17" fmla="*/ 165 h 503"/>
                <a:gd name="T18" fmla="*/ 5 w 10059"/>
                <a:gd name="T19" fmla="*/ 201 h 503"/>
                <a:gd name="T20" fmla="*/ 0 w 10059"/>
                <a:gd name="T21" fmla="*/ 238 h 503"/>
                <a:gd name="T22" fmla="*/ 1 w 10059"/>
                <a:gd name="T23" fmla="*/ 277 h 503"/>
                <a:gd name="T24" fmla="*/ 8 w 10059"/>
                <a:gd name="T25" fmla="*/ 314 h 503"/>
                <a:gd name="T26" fmla="*/ 20 w 10059"/>
                <a:gd name="T27" fmla="*/ 349 h 503"/>
                <a:gd name="T28" fmla="*/ 36 w 10059"/>
                <a:gd name="T29" fmla="*/ 382 h 503"/>
                <a:gd name="T30" fmla="*/ 57 w 10059"/>
                <a:gd name="T31" fmla="*/ 411 h 503"/>
                <a:gd name="T32" fmla="*/ 82 w 10059"/>
                <a:gd name="T33" fmla="*/ 437 h 503"/>
                <a:gd name="T34" fmla="*/ 110 w 10059"/>
                <a:gd name="T35" fmla="*/ 460 h 503"/>
                <a:gd name="T36" fmla="*/ 143 w 10059"/>
                <a:gd name="T37" fmla="*/ 478 h 503"/>
                <a:gd name="T38" fmla="*/ 177 w 10059"/>
                <a:gd name="T39" fmla="*/ 491 h 503"/>
                <a:gd name="T40" fmla="*/ 213 w 10059"/>
                <a:gd name="T41" fmla="*/ 499 h 503"/>
                <a:gd name="T42" fmla="*/ 251 w 10059"/>
                <a:gd name="T43" fmla="*/ 503 h 503"/>
                <a:gd name="T44" fmla="*/ 9834 w 10059"/>
                <a:gd name="T45" fmla="*/ 502 h 503"/>
                <a:gd name="T46" fmla="*/ 9870 w 10059"/>
                <a:gd name="T47" fmla="*/ 494 h 503"/>
                <a:gd name="T48" fmla="*/ 9905 w 10059"/>
                <a:gd name="T49" fmla="*/ 483 h 503"/>
                <a:gd name="T50" fmla="*/ 9938 w 10059"/>
                <a:gd name="T51" fmla="*/ 466 h 503"/>
                <a:gd name="T52" fmla="*/ 9968 w 10059"/>
                <a:gd name="T53" fmla="*/ 445 h 503"/>
                <a:gd name="T54" fmla="*/ 9994 w 10059"/>
                <a:gd name="T55" fmla="*/ 420 h 503"/>
                <a:gd name="T56" fmla="*/ 10016 w 10059"/>
                <a:gd name="T57" fmla="*/ 392 h 503"/>
                <a:gd name="T58" fmla="*/ 10034 w 10059"/>
                <a:gd name="T59" fmla="*/ 361 h 503"/>
                <a:gd name="T60" fmla="*/ 10048 w 10059"/>
                <a:gd name="T61" fmla="*/ 326 h 503"/>
                <a:gd name="T62" fmla="*/ 10056 w 10059"/>
                <a:gd name="T63" fmla="*/ 289 h 503"/>
                <a:gd name="T64" fmla="*/ 10059 w 10059"/>
                <a:gd name="T65" fmla="*/ 251 h 503"/>
                <a:gd name="T66" fmla="*/ 10056 w 10059"/>
                <a:gd name="T67" fmla="*/ 213 h 503"/>
                <a:gd name="T68" fmla="*/ 10048 w 10059"/>
                <a:gd name="T69" fmla="*/ 177 h 503"/>
                <a:gd name="T70" fmla="*/ 10034 w 10059"/>
                <a:gd name="T71" fmla="*/ 142 h 503"/>
                <a:gd name="T72" fmla="*/ 10016 w 10059"/>
                <a:gd name="T73" fmla="*/ 110 h 503"/>
                <a:gd name="T74" fmla="*/ 9994 w 10059"/>
                <a:gd name="T75" fmla="*/ 82 h 503"/>
                <a:gd name="T76" fmla="*/ 9968 w 10059"/>
                <a:gd name="T77" fmla="*/ 57 h 503"/>
                <a:gd name="T78" fmla="*/ 9938 w 10059"/>
                <a:gd name="T79" fmla="*/ 36 h 503"/>
                <a:gd name="T80" fmla="*/ 9905 w 10059"/>
                <a:gd name="T81" fmla="*/ 20 h 503"/>
                <a:gd name="T82" fmla="*/ 9870 w 10059"/>
                <a:gd name="T83" fmla="*/ 8 h 503"/>
                <a:gd name="T84" fmla="*/ 9834 w 10059"/>
                <a:gd name="T85" fmla="*/ 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59" h="503">
                  <a:moveTo>
                    <a:pt x="9808" y="0"/>
                  </a:moveTo>
                  <a:lnTo>
                    <a:pt x="251" y="0"/>
                  </a:lnTo>
                  <a:lnTo>
                    <a:pt x="238" y="1"/>
                  </a:lnTo>
                  <a:lnTo>
                    <a:pt x="225" y="1"/>
                  </a:lnTo>
                  <a:lnTo>
                    <a:pt x="213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20"/>
                  </a:lnTo>
                  <a:lnTo>
                    <a:pt x="143" y="25"/>
                  </a:lnTo>
                  <a:lnTo>
                    <a:pt x="132" y="30"/>
                  </a:lnTo>
                  <a:lnTo>
                    <a:pt x="120" y="36"/>
                  </a:lnTo>
                  <a:lnTo>
                    <a:pt x="110" y="43"/>
                  </a:lnTo>
                  <a:lnTo>
                    <a:pt x="100" y="50"/>
                  </a:lnTo>
                  <a:lnTo>
                    <a:pt x="91" y="57"/>
                  </a:lnTo>
                  <a:lnTo>
                    <a:pt x="82" y="65"/>
                  </a:lnTo>
                  <a:lnTo>
                    <a:pt x="73" y="73"/>
                  </a:lnTo>
                  <a:lnTo>
                    <a:pt x="65" y="82"/>
                  </a:lnTo>
                  <a:lnTo>
                    <a:pt x="57" y="91"/>
                  </a:lnTo>
                  <a:lnTo>
                    <a:pt x="50" y="101"/>
                  </a:lnTo>
                  <a:lnTo>
                    <a:pt x="43" y="110"/>
                  </a:lnTo>
                  <a:lnTo>
                    <a:pt x="36" y="121"/>
                  </a:lnTo>
                  <a:lnTo>
                    <a:pt x="30" y="131"/>
                  </a:lnTo>
                  <a:lnTo>
                    <a:pt x="25" y="142"/>
                  </a:lnTo>
                  <a:lnTo>
                    <a:pt x="20" y="153"/>
                  </a:lnTo>
                  <a:lnTo>
                    <a:pt x="15" y="165"/>
                  </a:lnTo>
                  <a:lnTo>
                    <a:pt x="11" y="177"/>
                  </a:lnTo>
                  <a:lnTo>
                    <a:pt x="8" y="189"/>
                  </a:lnTo>
                  <a:lnTo>
                    <a:pt x="5" y="201"/>
                  </a:lnTo>
                  <a:lnTo>
                    <a:pt x="3" y="213"/>
                  </a:lnTo>
                  <a:lnTo>
                    <a:pt x="1" y="226"/>
                  </a:lnTo>
                  <a:lnTo>
                    <a:pt x="0" y="238"/>
                  </a:lnTo>
                  <a:lnTo>
                    <a:pt x="0" y="251"/>
                  </a:lnTo>
                  <a:lnTo>
                    <a:pt x="0" y="264"/>
                  </a:lnTo>
                  <a:lnTo>
                    <a:pt x="1" y="277"/>
                  </a:lnTo>
                  <a:lnTo>
                    <a:pt x="3" y="289"/>
                  </a:lnTo>
                  <a:lnTo>
                    <a:pt x="5" y="302"/>
                  </a:lnTo>
                  <a:lnTo>
                    <a:pt x="8" y="314"/>
                  </a:lnTo>
                  <a:lnTo>
                    <a:pt x="11" y="326"/>
                  </a:lnTo>
                  <a:lnTo>
                    <a:pt x="15" y="338"/>
                  </a:lnTo>
                  <a:lnTo>
                    <a:pt x="20" y="349"/>
                  </a:lnTo>
                  <a:lnTo>
                    <a:pt x="25" y="361"/>
                  </a:lnTo>
                  <a:lnTo>
                    <a:pt x="30" y="371"/>
                  </a:lnTo>
                  <a:lnTo>
                    <a:pt x="36" y="382"/>
                  </a:lnTo>
                  <a:lnTo>
                    <a:pt x="43" y="392"/>
                  </a:lnTo>
                  <a:lnTo>
                    <a:pt x="50" y="402"/>
                  </a:lnTo>
                  <a:lnTo>
                    <a:pt x="57" y="411"/>
                  </a:lnTo>
                  <a:lnTo>
                    <a:pt x="65" y="420"/>
                  </a:lnTo>
                  <a:lnTo>
                    <a:pt x="73" y="429"/>
                  </a:lnTo>
                  <a:lnTo>
                    <a:pt x="82" y="437"/>
                  </a:lnTo>
                  <a:lnTo>
                    <a:pt x="91" y="445"/>
                  </a:lnTo>
                  <a:lnTo>
                    <a:pt x="100" y="453"/>
                  </a:lnTo>
                  <a:lnTo>
                    <a:pt x="110" y="460"/>
                  </a:lnTo>
                  <a:lnTo>
                    <a:pt x="120" y="466"/>
                  </a:lnTo>
                  <a:lnTo>
                    <a:pt x="132" y="472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5" y="487"/>
                  </a:lnTo>
                  <a:lnTo>
                    <a:pt x="177" y="491"/>
                  </a:lnTo>
                  <a:lnTo>
                    <a:pt x="189" y="494"/>
                  </a:lnTo>
                  <a:lnTo>
                    <a:pt x="201" y="497"/>
                  </a:lnTo>
                  <a:lnTo>
                    <a:pt x="213" y="499"/>
                  </a:lnTo>
                  <a:lnTo>
                    <a:pt x="225" y="502"/>
                  </a:lnTo>
                  <a:lnTo>
                    <a:pt x="238" y="503"/>
                  </a:lnTo>
                  <a:lnTo>
                    <a:pt x="251" y="503"/>
                  </a:lnTo>
                  <a:lnTo>
                    <a:pt x="9808" y="503"/>
                  </a:lnTo>
                  <a:lnTo>
                    <a:pt x="9821" y="503"/>
                  </a:lnTo>
                  <a:lnTo>
                    <a:pt x="9834" y="502"/>
                  </a:lnTo>
                  <a:lnTo>
                    <a:pt x="9846" y="499"/>
                  </a:lnTo>
                  <a:lnTo>
                    <a:pt x="9858" y="497"/>
                  </a:lnTo>
                  <a:lnTo>
                    <a:pt x="9870" y="494"/>
                  </a:lnTo>
                  <a:lnTo>
                    <a:pt x="9882" y="491"/>
                  </a:lnTo>
                  <a:lnTo>
                    <a:pt x="9894" y="487"/>
                  </a:lnTo>
                  <a:lnTo>
                    <a:pt x="9905" y="483"/>
                  </a:lnTo>
                  <a:lnTo>
                    <a:pt x="9916" y="478"/>
                  </a:lnTo>
                  <a:lnTo>
                    <a:pt x="9927" y="472"/>
                  </a:lnTo>
                  <a:lnTo>
                    <a:pt x="9938" y="466"/>
                  </a:lnTo>
                  <a:lnTo>
                    <a:pt x="9948" y="460"/>
                  </a:lnTo>
                  <a:lnTo>
                    <a:pt x="9959" y="453"/>
                  </a:lnTo>
                  <a:lnTo>
                    <a:pt x="9968" y="445"/>
                  </a:lnTo>
                  <a:lnTo>
                    <a:pt x="9977" y="437"/>
                  </a:lnTo>
                  <a:lnTo>
                    <a:pt x="9986" y="429"/>
                  </a:lnTo>
                  <a:lnTo>
                    <a:pt x="9994" y="420"/>
                  </a:lnTo>
                  <a:lnTo>
                    <a:pt x="10002" y="411"/>
                  </a:lnTo>
                  <a:lnTo>
                    <a:pt x="10009" y="402"/>
                  </a:lnTo>
                  <a:lnTo>
                    <a:pt x="10016" y="392"/>
                  </a:lnTo>
                  <a:lnTo>
                    <a:pt x="10023" y="382"/>
                  </a:lnTo>
                  <a:lnTo>
                    <a:pt x="10029" y="371"/>
                  </a:lnTo>
                  <a:lnTo>
                    <a:pt x="10034" y="361"/>
                  </a:lnTo>
                  <a:lnTo>
                    <a:pt x="10039" y="349"/>
                  </a:lnTo>
                  <a:lnTo>
                    <a:pt x="10044" y="338"/>
                  </a:lnTo>
                  <a:lnTo>
                    <a:pt x="10048" y="326"/>
                  </a:lnTo>
                  <a:lnTo>
                    <a:pt x="10051" y="314"/>
                  </a:lnTo>
                  <a:lnTo>
                    <a:pt x="10054" y="302"/>
                  </a:lnTo>
                  <a:lnTo>
                    <a:pt x="10056" y="289"/>
                  </a:lnTo>
                  <a:lnTo>
                    <a:pt x="10058" y="277"/>
                  </a:lnTo>
                  <a:lnTo>
                    <a:pt x="10059" y="264"/>
                  </a:lnTo>
                  <a:lnTo>
                    <a:pt x="10059" y="251"/>
                  </a:lnTo>
                  <a:lnTo>
                    <a:pt x="10059" y="238"/>
                  </a:lnTo>
                  <a:lnTo>
                    <a:pt x="10058" y="226"/>
                  </a:lnTo>
                  <a:lnTo>
                    <a:pt x="10056" y="213"/>
                  </a:lnTo>
                  <a:lnTo>
                    <a:pt x="10054" y="201"/>
                  </a:lnTo>
                  <a:lnTo>
                    <a:pt x="10051" y="189"/>
                  </a:lnTo>
                  <a:lnTo>
                    <a:pt x="10048" y="177"/>
                  </a:lnTo>
                  <a:lnTo>
                    <a:pt x="10044" y="165"/>
                  </a:lnTo>
                  <a:lnTo>
                    <a:pt x="10039" y="153"/>
                  </a:lnTo>
                  <a:lnTo>
                    <a:pt x="10034" y="142"/>
                  </a:lnTo>
                  <a:lnTo>
                    <a:pt x="10029" y="131"/>
                  </a:lnTo>
                  <a:lnTo>
                    <a:pt x="10023" y="121"/>
                  </a:lnTo>
                  <a:lnTo>
                    <a:pt x="10016" y="110"/>
                  </a:lnTo>
                  <a:lnTo>
                    <a:pt x="10009" y="101"/>
                  </a:lnTo>
                  <a:lnTo>
                    <a:pt x="10002" y="91"/>
                  </a:lnTo>
                  <a:lnTo>
                    <a:pt x="9994" y="82"/>
                  </a:lnTo>
                  <a:lnTo>
                    <a:pt x="9986" y="73"/>
                  </a:lnTo>
                  <a:lnTo>
                    <a:pt x="9977" y="65"/>
                  </a:lnTo>
                  <a:lnTo>
                    <a:pt x="9968" y="57"/>
                  </a:lnTo>
                  <a:lnTo>
                    <a:pt x="9959" y="50"/>
                  </a:lnTo>
                  <a:lnTo>
                    <a:pt x="9948" y="43"/>
                  </a:lnTo>
                  <a:lnTo>
                    <a:pt x="9938" y="36"/>
                  </a:lnTo>
                  <a:lnTo>
                    <a:pt x="9927" y="30"/>
                  </a:lnTo>
                  <a:lnTo>
                    <a:pt x="9916" y="25"/>
                  </a:lnTo>
                  <a:lnTo>
                    <a:pt x="9905" y="20"/>
                  </a:lnTo>
                  <a:lnTo>
                    <a:pt x="9894" y="15"/>
                  </a:lnTo>
                  <a:lnTo>
                    <a:pt x="9882" y="11"/>
                  </a:lnTo>
                  <a:lnTo>
                    <a:pt x="9870" y="8"/>
                  </a:lnTo>
                  <a:lnTo>
                    <a:pt x="9858" y="5"/>
                  </a:lnTo>
                  <a:lnTo>
                    <a:pt x="9846" y="3"/>
                  </a:lnTo>
                  <a:lnTo>
                    <a:pt x="9834" y="1"/>
                  </a:lnTo>
                  <a:lnTo>
                    <a:pt x="9821" y="1"/>
                  </a:lnTo>
                  <a:lnTo>
                    <a:pt x="98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35">
              <a:extLst>
                <a:ext uri="{FF2B5EF4-FFF2-40B4-BE49-F238E27FC236}">
                  <a16:creationId xmlns:a16="http://schemas.microsoft.com/office/drawing/2014/main" id="{5009323B-54E9-4F96-A37C-8C08D6895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3436938"/>
              <a:ext cx="431800" cy="20638"/>
            </a:xfrm>
            <a:custGeom>
              <a:avLst/>
              <a:gdLst>
                <a:gd name="T0" fmla="*/ 238 w 10059"/>
                <a:gd name="T1" fmla="*/ 0 h 503"/>
                <a:gd name="T2" fmla="*/ 201 w 10059"/>
                <a:gd name="T3" fmla="*/ 5 h 503"/>
                <a:gd name="T4" fmla="*/ 165 w 10059"/>
                <a:gd name="T5" fmla="*/ 16 h 503"/>
                <a:gd name="T6" fmla="*/ 132 w 10059"/>
                <a:gd name="T7" fmla="*/ 31 h 503"/>
                <a:gd name="T8" fmla="*/ 100 w 10059"/>
                <a:gd name="T9" fmla="*/ 51 h 503"/>
                <a:gd name="T10" fmla="*/ 73 w 10059"/>
                <a:gd name="T11" fmla="*/ 74 h 503"/>
                <a:gd name="T12" fmla="*/ 50 w 10059"/>
                <a:gd name="T13" fmla="*/ 102 h 503"/>
                <a:gd name="T14" fmla="*/ 30 w 10059"/>
                <a:gd name="T15" fmla="*/ 132 h 503"/>
                <a:gd name="T16" fmla="*/ 15 w 10059"/>
                <a:gd name="T17" fmla="*/ 165 h 503"/>
                <a:gd name="T18" fmla="*/ 5 w 10059"/>
                <a:gd name="T19" fmla="*/ 202 h 503"/>
                <a:gd name="T20" fmla="*/ 0 w 10059"/>
                <a:gd name="T21" fmla="*/ 239 h 503"/>
                <a:gd name="T22" fmla="*/ 1 w 10059"/>
                <a:gd name="T23" fmla="*/ 278 h 503"/>
                <a:gd name="T24" fmla="*/ 8 w 10059"/>
                <a:gd name="T25" fmla="*/ 315 h 503"/>
                <a:gd name="T26" fmla="*/ 20 w 10059"/>
                <a:gd name="T27" fmla="*/ 350 h 503"/>
                <a:gd name="T28" fmla="*/ 36 w 10059"/>
                <a:gd name="T29" fmla="*/ 383 h 503"/>
                <a:gd name="T30" fmla="*/ 57 w 10059"/>
                <a:gd name="T31" fmla="*/ 412 h 503"/>
                <a:gd name="T32" fmla="*/ 82 w 10059"/>
                <a:gd name="T33" fmla="*/ 438 h 503"/>
                <a:gd name="T34" fmla="*/ 110 w 10059"/>
                <a:gd name="T35" fmla="*/ 460 h 503"/>
                <a:gd name="T36" fmla="*/ 143 w 10059"/>
                <a:gd name="T37" fmla="*/ 478 h 503"/>
                <a:gd name="T38" fmla="*/ 177 w 10059"/>
                <a:gd name="T39" fmla="*/ 492 h 503"/>
                <a:gd name="T40" fmla="*/ 213 w 10059"/>
                <a:gd name="T41" fmla="*/ 500 h 503"/>
                <a:gd name="T42" fmla="*/ 251 w 10059"/>
                <a:gd name="T43" fmla="*/ 503 h 503"/>
                <a:gd name="T44" fmla="*/ 9834 w 10059"/>
                <a:gd name="T45" fmla="*/ 502 h 503"/>
                <a:gd name="T46" fmla="*/ 9870 w 10059"/>
                <a:gd name="T47" fmla="*/ 495 h 503"/>
                <a:gd name="T48" fmla="*/ 9905 w 10059"/>
                <a:gd name="T49" fmla="*/ 483 h 503"/>
                <a:gd name="T50" fmla="*/ 9938 w 10059"/>
                <a:gd name="T51" fmla="*/ 467 h 503"/>
                <a:gd name="T52" fmla="*/ 9968 w 10059"/>
                <a:gd name="T53" fmla="*/ 446 h 503"/>
                <a:gd name="T54" fmla="*/ 9994 w 10059"/>
                <a:gd name="T55" fmla="*/ 421 h 503"/>
                <a:gd name="T56" fmla="*/ 10016 w 10059"/>
                <a:gd name="T57" fmla="*/ 393 h 503"/>
                <a:gd name="T58" fmla="*/ 10034 w 10059"/>
                <a:gd name="T59" fmla="*/ 362 h 503"/>
                <a:gd name="T60" fmla="*/ 10048 w 10059"/>
                <a:gd name="T61" fmla="*/ 326 h 503"/>
                <a:gd name="T62" fmla="*/ 10056 w 10059"/>
                <a:gd name="T63" fmla="*/ 290 h 503"/>
                <a:gd name="T64" fmla="*/ 10059 w 10059"/>
                <a:gd name="T65" fmla="*/ 252 h 503"/>
                <a:gd name="T66" fmla="*/ 10056 w 10059"/>
                <a:gd name="T67" fmla="*/ 214 h 503"/>
                <a:gd name="T68" fmla="*/ 10048 w 10059"/>
                <a:gd name="T69" fmla="*/ 177 h 503"/>
                <a:gd name="T70" fmla="*/ 10034 w 10059"/>
                <a:gd name="T71" fmla="*/ 143 h 503"/>
                <a:gd name="T72" fmla="*/ 10016 w 10059"/>
                <a:gd name="T73" fmla="*/ 112 h 503"/>
                <a:gd name="T74" fmla="*/ 9994 w 10059"/>
                <a:gd name="T75" fmla="*/ 83 h 503"/>
                <a:gd name="T76" fmla="*/ 9968 w 10059"/>
                <a:gd name="T77" fmla="*/ 58 h 503"/>
                <a:gd name="T78" fmla="*/ 9938 w 10059"/>
                <a:gd name="T79" fmla="*/ 37 h 503"/>
                <a:gd name="T80" fmla="*/ 9905 w 10059"/>
                <a:gd name="T81" fmla="*/ 21 h 503"/>
                <a:gd name="T82" fmla="*/ 9870 w 10059"/>
                <a:gd name="T83" fmla="*/ 8 h 503"/>
                <a:gd name="T84" fmla="*/ 9834 w 10059"/>
                <a:gd name="T85" fmla="*/ 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59" h="503">
                  <a:moveTo>
                    <a:pt x="9808" y="0"/>
                  </a:moveTo>
                  <a:lnTo>
                    <a:pt x="251" y="0"/>
                  </a:lnTo>
                  <a:lnTo>
                    <a:pt x="238" y="0"/>
                  </a:lnTo>
                  <a:lnTo>
                    <a:pt x="225" y="1"/>
                  </a:lnTo>
                  <a:lnTo>
                    <a:pt x="213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2"/>
                  </a:lnTo>
                  <a:lnTo>
                    <a:pt x="165" y="16"/>
                  </a:lnTo>
                  <a:lnTo>
                    <a:pt x="154" y="21"/>
                  </a:lnTo>
                  <a:lnTo>
                    <a:pt x="143" y="26"/>
                  </a:lnTo>
                  <a:lnTo>
                    <a:pt x="132" y="31"/>
                  </a:lnTo>
                  <a:lnTo>
                    <a:pt x="120" y="37"/>
                  </a:lnTo>
                  <a:lnTo>
                    <a:pt x="110" y="44"/>
                  </a:lnTo>
                  <a:lnTo>
                    <a:pt x="100" y="51"/>
                  </a:lnTo>
                  <a:lnTo>
                    <a:pt x="91" y="58"/>
                  </a:lnTo>
                  <a:lnTo>
                    <a:pt x="82" y="66"/>
                  </a:lnTo>
                  <a:lnTo>
                    <a:pt x="73" y="74"/>
                  </a:lnTo>
                  <a:lnTo>
                    <a:pt x="65" y="83"/>
                  </a:lnTo>
                  <a:lnTo>
                    <a:pt x="57" y="92"/>
                  </a:lnTo>
                  <a:lnTo>
                    <a:pt x="50" y="102"/>
                  </a:lnTo>
                  <a:lnTo>
                    <a:pt x="43" y="112"/>
                  </a:lnTo>
                  <a:lnTo>
                    <a:pt x="36" y="122"/>
                  </a:lnTo>
                  <a:lnTo>
                    <a:pt x="30" y="132"/>
                  </a:lnTo>
                  <a:lnTo>
                    <a:pt x="25" y="143"/>
                  </a:lnTo>
                  <a:lnTo>
                    <a:pt x="20" y="154"/>
                  </a:lnTo>
                  <a:lnTo>
                    <a:pt x="15" y="165"/>
                  </a:lnTo>
                  <a:lnTo>
                    <a:pt x="11" y="177"/>
                  </a:lnTo>
                  <a:lnTo>
                    <a:pt x="8" y="190"/>
                  </a:lnTo>
                  <a:lnTo>
                    <a:pt x="5" y="202"/>
                  </a:lnTo>
                  <a:lnTo>
                    <a:pt x="3" y="214"/>
                  </a:lnTo>
                  <a:lnTo>
                    <a:pt x="1" y="227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3" y="290"/>
                  </a:lnTo>
                  <a:lnTo>
                    <a:pt x="5" y="302"/>
                  </a:lnTo>
                  <a:lnTo>
                    <a:pt x="8" y="315"/>
                  </a:lnTo>
                  <a:lnTo>
                    <a:pt x="11" y="326"/>
                  </a:lnTo>
                  <a:lnTo>
                    <a:pt x="15" y="338"/>
                  </a:lnTo>
                  <a:lnTo>
                    <a:pt x="20" y="350"/>
                  </a:lnTo>
                  <a:lnTo>
                    <a:pt x="25" y="362"/>
                  </a:lnTo>
                  <a:lnTo>
                    <a:pt x="30" y="372"/>
                  </a:lnTo>
                  <a:lnTo>
                    <a:pt x="36" y="383"/>
                  </a:lnTo>
                  <a:lnTo>
                    <a:pt x="43" y="393"/>
                  </a:lnTo>
                  <a:lnTo>
                    <a:pt x="50" y="403"/>
                  </a:lnTo>
                  <a:lnTo>
                    <a:pt x="57" y="412"/>
                  </a:lnTo>
                  <a:lnTo>
                    <a:pt x="65" y="421"/>
                  </a:lnTo>
                  <a:lnTo>
                    <a:pt x="73" y="430"/>
                  </a:lnTo>
                  <a:lnTo>
                    <a:pt x="82" y="438"/>
                  </a:lnTo>
                  <a:lnTo>
                    <a:pt x="91" y="446"/>
                  </a:lnTo>
                  <a:lnTo>
                    <a:pt x="100" y="454"/>
                  </a:lnTo>
                  <a:lnTo>
                    <a:pt x="110" y="460"/>
                  </a:lnTo>
                  <a:lnTo>
                    <a:pt x="120" y="467"/>
                  </a:lnTo>
                  <a:lnTo>
                    <a:pt x="132" y="473"/>
                  </a:lnTo>
                  <a:lnTo>
                    <a:pt x="143" y="478"/>
                  </a:lnTo>
                  <a:lnTo>
                    <a:pt x="154" y="483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89" y="495"/>
                  </a:lnTo>
                  <a:lnTo>
                    <a:pt x="201" y="498"/>
                  </a:lnTo>
                  <a:lnTo>
                    <a:pt x="213" y="500"/>
                  </a:lnTo>
                  <a:lnTo>
                    <a:pt x="225" y="502"/>
                  </a:lnTo>
                  <a:lnTo>
                    <a:pt x="238" y="503"/>
                  </a:lnTo>
                  <a:lnTo>
                    <a:pt x="251" y="503"/>
                  </a:lnTo>
                  <a:lnTo>
                    <a:pt x="9808" y="503"/>
                  </a:lnTo>
                  <a:lnTo>
                    <a:pt x="9821" y="503"/>
                  </a:lnTo>
                  <a:lnTo>
                    <a:pt x="9834" y="502"/>
                  </a:lnTo>
                  <a:lnTo>
                    <a:pt x="9846" y="500"/>
                  </a:lnTo>
                  <a:lnTo>
                    <a:pt x="9858" y="498"/>
                  </a:lnTo>
                  <a:lnTo>
                    <a:pt x="9870" y="495"/>
                  </a:lnTo>
                  <a:lnTo>
                    <a:pt x="9882" y="492"/>
                  </a:lnTo>
                  <a:lnTo>
                    <a:pt x="9894" y="488"/>
                  </a:lnTo>
                  <a:lnTo>
                    <a:pt x="9905" y="483"/>
                  </a:lnTo>
                  <a:lnTo>
                    <a:pt x="9916" y="478"/>
                  </a:lnTo>
                  <a:lnTo>
                    <a:pt x="9927" y="473"/>
                  </a:lnTo>
                  <a:lnTo>
                    <a:pt x="9938" y="467"/>
                  </a:lnTo>
                  <a:lnTo>
                    <a:pt x="9948" y="460"/>
                  </a:lnTo>
                  <a:lnTo>
                    <a:pt x="9959" y="454"/>
                  </a:lnTo>
                  <a:lnTo>
                    <a:pt x="9968" y="446"/>
                  </a:lnTo>
                  <a:lnTo>
                    <a:pt x="9977" y="438"/>
                  </a:lnTo>
                  <a:lnTo>
                    <a:pt x="9986" y="430"/>
                  </a:lnTo>
                  <a:lnTo>
                    <a:pt x="9994" y="421"/>
                  </a:lnTo>
                  <a:lnTo>
                    <a:pt x="10002" y="412"/>
                  </a:lnTo>
                  <a:lnTo>
                    <a:pt x="10009" y="403"/>
                  </a:lnTo>
                  <a:lnTo>
                    <a:pt x="10016" y="393"/>
                  </a:lnTo>
                  <a:lnTo>
                    <a:pt x="10023" y="383"/>
                  </a:lnTo>
                  <a:lnTo>
                    <a:pt x="10029" y="372"/>
                  </a:lnTo>
                  <a:lnTo>
                    <a:pt x="10034" y="362"/>
                  </a:lnTo>
                  <a:lnTo>
                    <a:pt x="10039" y="350"/>
                  </a:lnTo>
                  <a:lnTo>
                    <a:pt x="10044" y="338"/>
                  </a:lnTo>
                  <a:lnTo>
                    <a:pt x="10048" y="326"/>
                  </a:lnTo>
                  <a:lnTo>
                    <a:pt x="10051" y="315"/>
                  </a:lnTo>
                  <a:lnTo>
                    <a:pt x="10054" y="302"/>
                  </a:lnTo>
                  <a:lnTo>
                    <a:pt x="10056" y="290"/>
                  </a:lnTo>
                  <a:lnTo>
                    <a:pt x="10058" y="278"/>
                  </a:lnTo>
                  <a:lnTo>
                    <a:pt x="10059" y="265"/>
                  </a:lnTo>
                  <a:lnTo>
                    <a:pt x="10059" y="252"/>
                  </a:lnTo>
                  <a:lnTo>
                    <a:pt x="10059" y="239"/>
                  </a:lnTo>
                  <a:lnTo>
                    <a:pt x="10058" y="227"/>
                  </a:lnTo>
                  <a:lnTo>
                    <a:pt x="10056" y="214"/>
                  </a:lnTo>
                  <a:lnTo>
                    <a:pt x="10054" y="202"/>
                  </a:lnTo>
                  <a:lnTo>
                    <a:pt x="10051" y="190"/>
                  </a:lnTo>
                  <a:lnTo>
                    <a:pt x="10048" y="177"/>
                  </a:lnTo>
                  <a:lnTo>
                    <a:pt x="10044" y="165"/>
                  </a:lnTo>
                  <a:lnTo>
                    <a:pt x="10039" y="154"/>
                  </a:lnTo>
                  <a:lnTo>
                    <a:pt x="10034" y="143"/>
                  </a:lnTo>
                  <a:lnTo>
                    <a:pt x="10029" y="132"/>
                  </a:lnTo>
                  <a:lnTo>
                    <a:pt x="10023" y="122"/>
                  </a:lnTo>
                  <a:lnTo>
                    <a:pt x="10016" y="112"/>
                  </a:lnTo>
                  <a:lnTo>
                    <a:pt x="10009" y="102"/>
                  </a:lnTo>
                  <a:lnTo>
                    <a:pt x="10002" y="92"/>
                  </a:lnTo>
                  <a:lnTo>
                    <a:pt x="9994" y="83"/>
                  </a:lnTo>
                  <a:lnTo>
                    <a:pt x="9986" y="74"/>
                  </a:lnTo>
                  <a:lnTo>
                    <a:pt x="9977" y="66"/>
                  </a:lnTo>
                  <a:lnTo>
                    <a:pt x="9968" y="58"/>
                  </a:lnTo>
                  <a:lnTo>
                    <a:pt x="9959" y="51"/>
                  </a:lnTo>
                  <a:lnTo>
                    <a:pt x="9948" y="44"/>
                  </a:lnTo>
                  <a:lnTo>
                    <a:pt x="9938" y="37"/>
                  </a:lnTo>
                  <a:lnTo>
                    <a:pt x="9927" y="31"/>
                  </a:lnTo>
                  <a:lnTo>
                    <a:pt x="9916" y="26"/>
                  </a:lnTo>
                  <a:lnTo>
                    <a:pt x="9905" y="21"/>
                  </a:lnTo>
                  <a:lnTo>
                    <a:pt x="9894" y="16"/>
                  </a:lnTo>
                  <a:lnTo>
                    <a:pt x="9882" y="12"/>
                  </a:lnTo>
                  <a:lnTo>
                    <a:pt x="9870" y="8"/>
                  </a:lnTo>
                  <a:lnTo>
                    <a:pt x="9858" y="5"/>
                  </a:lnTo>
                  <a:lnTo>
                    <a:pt x="9846" y="3"/>
                  </a:lnTo>
                  <a:lnTo>
                    <a:pt x="9834" y="1"/>
                  </a:lnTo>
                  <a:lnTo>
                    <a:pt x="9821" y="0"/>
                  </a:lnTo>
                  <a:lnTo>
                    <a:pt x="98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36">
              <a:extLst>
                <a:ext uri="{FF2B5EF4-FFF2-40B4-BE49-F238E27FC236}">
                  <a16:creationId xmlns:a16="http://schemas.microsoft.com/office/drawing/2014/main" id="{5460C9B1-8313-489B-B37F-5F4B62DAC9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0100" y="3133725"/>
              <a:ext cx="193675" cy="195263"/>
            </a:xfrm>
            <a:custGeom>
              <a:avLst/>
              <a:gdLst>
                <a:gd name="T0" fmla="*/ 3521 w 4526"/>
                <a:gd name="T1" fmla="*/ 3519 h 4525"/>
                <a:gd name="T2" fmla="*/ 503 w 4526"/>
                <a:gd name="T3" fmla="*/ 4525 h 4525"/>
                <a:gd name="T4" fmla="*/ 4075 w 4526"/>
                <a:gd name="T5" fmla="*/ 4522 h 4525"/>
                <a:gd name="T6" fmla="*/ 4149 w 4526"/>
                <a:gd name="T7" fmla="*/ 4508 h 4525"/>
                <a:gd name="T8" fmla="*/ 4220 w 4526"/>
                <a:gd name="T9" fmla="*/ 4485 h 4525"/>
                <a:gd name="T10" fmla="*/ 4284 w 4526"/>
                <a:gd name="T11" fmla="*/ 4452 h 4525"/>
                <a:gd name="T12" fmla="*/ 4343 w 4526"/>
                <a:gd name="T13" fmla="*/ 4410 h 4525"/>
                <a:gd name="T14" fmla="*/ 4396 w 4526"/>
                <a:gd name="T15" fmla="*/ 4360 h 4525"/>
                <a:gd name="T16" fmla="*/ 4441 w 4526"/>
                <a:gd name="T17" fmla="*/ 4302 h 4525"/>
                <a:gd name="T18" fmla="*/ 4477 w 4526"/>
                <a:gd name="T19" fmla="*/ 4240 h 4525"/>
                <a:gd name="T20" fmla="*/ 4504 w 4526"/>
                <a:gd name="T21" fmla="*/ 4172 h 4525"/>
                <a:gd name="T22" fmla="*/ 4520 w 4526"/>
                <a:gd name="T23" fmla="*/ 4098 h 4525"/>
                <a:gd name="T24" fmla="*/ 4526 w 4526"/>
                <a:gd name="T25" fmla="*/ 4022 h 4525"/>
                <a:gd name="T26" fmla="*/ 4523 w 4526"/>
                <a:gd name="T27" fmla="*/ 452 h 4525"/>
                <a:gd name="T28" fmla="*/ 4510 w 4526"/>
                <a:gd name="T29" fmla="*/ 377 h 4525"/>
                <a:gd name="T30" fmla="*/ 4487 w 4526"/>
                <a:gd name="T31" fmla="*/ 308 h 4525"/>
                <a:gd name="T32" fmla="*/ 4454 w 4526"/>
                <a:gd name="T33" fmla="*/ 242 h 4525"/>
                <a:gd name="T34" fmla="*/ 4412 w 4526"/>
                <a:gd name="T35" fmla="*/ 183 h 4525"/>
                <a:gd name="T36" fmla="*/ 4361 w 4526"/>
                <a:gd name="T37" fmla="*/ 131 h 4525"/>
                <a:gd name="T38" fmla="*/ 4305 w 4526"/>
                <a:gd name="T39" fmla="*/ 85 h 4525"/>
                <a:gd name="T40" fmla="*/ 4242 w 4526"/>
                <a:gd name="T41" fmla="*/ 49 h 4525"/>
                <a:gd name="T42" fmla="*/ 4173 w 4526"/>
                <a:gd name="T43" fmla="*/ 22 h 4525"/>
                <a:gd name="T44" fmla="*/ 4100 w 4526"/>
                <a:gd name="T45" fmla="*/ 6 h 4525"/>
                <a:gd name="T46" fmla="*/ 4024 w 4526"/>
                <a:gd name="T47" fmla="*/ 0 h 4525"/>
                <a:gd name="T48" fmla="*/ 451 w 4526"/>
                <a:gd name="T49" fmla="*/ 3 h 4525"/>
                <a:gd name="T50" fmla="*/ 377 w 4526"/>
                <a:gd name="T51" fmla="*/ 16 h 4525"/>
                <a:gd name="T52" fmla="*/ 307 w 4526"/>
                <a:gd name="T53" fmla="*/ 39 h 4525"/>
                <a:gd name="T54" fmla="*/ 242 w 4526"/>
                <a:gd name="T55" fmla="*/ 72 h 4525"/>
                <a:gd name="T56" fmla="*/ 183 w 4526"/>
                <a:gd name="T57" fmla="*/ 115 h 4525"/>
                <a:gd name="T58" fmla="*/ 131 w 4526"/>
                <a:gd name="T59" fmla="*/ 165 h 4525"/>
                <a:gd name="T60" fmla="*/ 85 w 4526"/>
                <a:gd name="T61" fmla="*/ 222 h 4525"/>
                <a:gd name="T62" fmla="*/ 49 w 4526"/>
                <a:gd name="T63" fmla="*/ 285 h 4525"/>
                <a:gd name="T64" fmla="*/ 22 w 4526"/>
                <a:gd name="T65" fmla="*/ 353 h 4525"/>
                <a:gd name="T66" fmla="*/ 6 w 4526"/>
                <a:gd name="T67" fmla="*/ 426 h 4525"/>
                <a:gd name="T68" fmla="*/ 0 w 4526"/>
                <a:gd name="T69" fmla="*/ 503 h 4525"/>
                <a:gd name="T70" fmla="*/ 3 w 4526"/>
                <a:gd name="T71" fmla="*/ 4073 h 4525"/>
                <a:gd name="T72" fmla="*/ 16 w 4526"/>
                <a:gd name="T73" fmla="*/ 4147 h 4525"/>
                <a:gd name="T74" fmla="*/ 39 w 4526"/>
                <a:gd name="T75" fmla="*/ 4218 h 4525"/>
                <a:gd name="T76" fmla="*/ 72 w 4526"/>
                <a:gd name="T77" fmla="*/ 4282 h 4525"/>
                <a:gd name="T78" fmla="*/ 114 w 4526"/>
                <a:gd name="T79" fmla="*/ 4342 h 4525"/>
                <a:gd name="T80" fmla="*/ 165 w 4526"/>
                <a:gd name="T81" fmla="*/ 4394 h 4525"/>
                <a:gd name="T82" fmla="*/ 221 w 4526"/>
                <a:gd name="T83" fmla="*/ 4439 h 4525"/>
                <a:gd name="T84" fmla="*/ 284 w 4526"/>
                <a:gd name="T85" fmla="*/ 4475 h 4525"/>
                <a:gd name="T86" fmla="*/ 353 w 4526"/>
                <a:gd name="T87" fmla="*/ 4501 h 4525"/>
                <a:gd name="T88" fmla="*/ 426 w 4526"/>
                <a:gd name="T89" fmla="*/ 4519 h 4525"/>
                <a:gd name="T90" fmla="*/ 503 w 4526"/>
                <a:gd name="T91" fmla="*/ 4525 h 4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26" h="4525">
                  <a:moveTo>
                    <a:pt x="1006" y="1004"/>
                  </a:moveTo>
                  <a:lnTo>
                    <a:pt x="3521" y="1004"/>
                  </a:lnTo>
                  <a:lnTo>
                    <a:pt x="3521" y="3519"/>
                  </a:lnTo>
                  <a:lnTo>
                    <a:pt x="1006" y="3519"/>
                  </a:lnTo>
                  <a:lnTo>
                    <a:pt x="1006" y="1004"/>
                  </a:lnTo>
                  <a:close/>
                  <a:moveTo>
                    <a:pt x="503" y="4525"/>
                  </a:moveTo>
                  <a:lnTo>
                    <a:pt x="4024" y="4525"/>
                  </a:lnTo>
                  <a:lnTo>
                    <a:pt x="4050" y="4524"/>
                  </a:lnTo>
                  <a:lnTo>
                    <a:pt x="4075" y="4522"/>
                  </a:lnTo>
                  <a:lnTo>
                    <a:pt x="4100" y="4519"/>
                  </a:lnTo>
                  <a:lnTo>
                    <a:pt x="4125" y="4515"/>
                  </a:lnTo>
                  <a:lnTo>
                    <a:pt x="4149" y="4508"/>
                  </a:lnTo>
                  <a:lnTo>
                    <a:pt x="4173" y="4501"/>
                  </a:lnTo>
                  <a:lnTo>
                    <a:pt x="4197" y="4494"/>
                  </a:lnTo>
                  <a:lnTo>
                    <a:pt x="4220" y="4485"/>
                  </a:lnTo>
                  <a:lnTo>
                    <a:pt x="4242" y="4475"/>
                  </a:lnTo>
                  <a:lnTo>
                    <a:pt x="4263" y="4464"/>
                  </a:lnTo>
                  <a:lnTo>
                    <a:pt x="4284" y="4452"/>
                  </a:lnTo>
                  <a:lnTo>
                    <a:pt x="4305" y="4439"/>
                  </a:lnTo>
                  <a:lnTo>
                    <a:pt x="4324" y="4425"/>
                  </a:lnTo>
                  <a:lnTo>
                    <a:pt x="4343" y="4410"/>
                  </a:lnTo>
                  <a:lnTo>
                    <a:pt x="4361" y="4394"/>
                  </a:lnTo>
                  <a:lnTo>
                    <a:pt x="4380" y="4378"/>
                  </a:lnTo>
                  <a:lnTo>
                    <a:pt x="4396" y="4360"/>
                  </a:lnTo>
                  <a:lnTo>
                    <a:pt x="4412" y="4342"/>
                  </a:lnTo>
                  <a:lnTo>
                    <a:pt x="4427" y="4322"/>
                  </a:lnTo>
                  <a:lnTo>
                    <a:pt x="4441" y="4302"/>
                  </a:lnTo>
                  <a:lnTo>
                    <a:pt x="4454" y="4282"/>
                  </a:lnTo>
                  <a:lnTo>
                    <a:pt x="4466" y="4261"/>
                  </a:lnTo>
                  <a:lnTo>
                    <a:pt x="4477" y="4240"/>
                  </a:lnTo>
                  <a:lnTo>
                    <a:pt x="4487" y="4218"/>
                  </a:lnTo>
                  <a:lnTo>
                    <a:pt x="4496" y="4195"/>
                  </a:lnTo>
                  <a:lnTo>
                    <a:pt x="4504" y="4172"/>
                  </a:lnTo>
                  <a:lnTo>
                    <a:pt x="4510" y="4147"/>
                  </a:lnTo>
                  <a:lnTo>
                    <a:pt x="4516" y="4123"/>
                  </a:lnTo>
                  <a:lnTo>
                    <a:pt x="4520" y="4098"/>
                  </a:lnTo>
                  <a:lnTo>
                    <a:pt x="4523" y="4073"/>
                  </a:lnTo>
                  <a:lnTo>
                    <a:pt x="4525" y="4048"/>
                  </a:lnTo>
                  <a:lnTo>
                    <a:pt x="4526" y="4022"/>
                  </a:lnTo>
                  <a:lnTo>
                    <a:pt x="4526" y="503"/>
                  </a:lnTo>
                  <a:lnTo>
                    <a:pt x="4525" y="477"/>
                  </a:lnTo>
                  <a:lnTo>
                    <a:pt x="4523" y="452"/>
                  </a:lnTo>
                  <a:lnTo>
                    <a:pt x="4520" y="426"/>
                  </a:lnTo>
                  <a:lnTo>
                    <a:pt x="4516" y="401"/>
                  </a:lnTo>
                  <a:lnTo>
                    <a:pt x="4510" y="377"/>
                  </a:lnTo>
                  <a:lnTo>
                    <a:pt x="4504" y="353"/>
                  </a:lnTo>
                  <a:lnTo>
                    <a:pt x="4496" y="330"/>
                  </a:lnTo>
                  <a:lnTo>
                    <a:pt x="4487" y="308"/>
                  </a:lnTo>
                  <a:lnTo>
                    <a:pt x="4477" y="285"/>
                  </a:lnTo>
                  <a:lnTo>
                    <a:pt x="4466" y="263"/>
                  </a:lnTo>
                  <a:lnTo>
                    <a:pt x="4454" y="242"/>
                  </a:lnTo>
                  <a:lnTo>
                    <a:pt x="4441" y="222"/>
                  </a:lnTo>
                  <a:lnTo>
                    <a:pt x="4427" y="202"/>
                  </a:lnTo>
                  <a:lnTo>
                    <a:pt x="4412" y="183"/>
                  </a:lnTo>
                  <a:lnTo>
                    <a:pt x="4396" y="165"/>
                  </a:lnTo>
                  <a:lnTo>
                    <a:pt x="4380" y="148"/>
                  </a:lnTo>
                  <a:lnTo>
                    <a:pt x="4361" y="131"/>
                  </a:lnTo>
                  <a:lnTo>
                    <a:pt x="4343" y="115"/>
                  </a:lnTo>
                  <a:lnTo>
                    <a:pt x="4324" y="99"/>
                  </a:lnTo>
                  <a:lnTo>
                    <a:pt x="4305" y="85"/>
                  </a:lnTo>
                  <a:lnTo>
                    <a:pt x="4284" y="72"/>
                  </a:lnTo>
                  <a:lnTo>
                    <a:pt x="4263" y="60"/>
                  </a:lnTo>
                  <a:lnTo>
                    <a:pt x="4242" y="49"/>
                  </a:lnTo>
                  <a:lnTo>
                    <a:pt x="4220" y="39"/>
                  </a:lnTo>
                  <a:lnTo>
                    <a:pt x="4197" y="30"/>
                  </a:lnTo>
                  <a:lnTo>
                    <a:pt x="4173" y="22"/>
                  </a:lnTo>
                  <a:lnTo>
                    <a:pt x="4149" y="16"/>
                  </a:lnTo>
                  <a:lnTo>
                    <a:pt x="4125" y="10"/>
                  </a:lnTo>
                  <a:lnTo>
                    <a:pt x="4100" y="6"/>
                  </a:lnTo>
                  <a:lnTo>
                    <a:pt x="4075" y="3"/>
                  </a:lnTo>
                  <a:lnTo>
                    <a:pt x="4050" y="1"/>
                  </a:lnTo>
                  <a:lnTo>
                    <a:pt x="4024" y="0"/>
                  </a:lnTo>
                  <a:lnTo>
                    <a:pt x="503" y="0"/>
                  </a:lnTo>
                  <a:lnTo>
                    <a:pt x="477" y="1"/>
                  </a:lnTo>
                  <a:lnTo>
                    <a:pt x="451" y="3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6"/>
                  </a:lnTo>
                  <a:lnTo>
                    <a:pt x="353" y="22"/>
                  </a:lnTo>
                  <a:lnTo>
                    <a:pt x="330" y="30"/>
                  </a:lnTo>
                  <a:lnTo>
                    <a:pt x="307" y="39"/>
                  </a:lnTo>
                  <a:lnTo>
                    <a:pt x="284" y="49"/>
                  </a:lnTo>
                  <a:lnTo>
                    <a:pt x="262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5"/>
                  </a:lnTo>
                  <a:lnTo>
                    <a:pt x="165" y="131"/>
                  </a:lnTo>
                  <a:lnTo>
                    <a:pt x="147" y="148"/>
                  </a:lnTo>
                  <a:lnTo>
                    <a:pt x="131" y="165"/>
                  </a:lnTo>
                  <a:lnTo>
                    <a:pt x="114" y="183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5"/>
                  </a:lnTo>
                  <a:lnTo>
                    <a:pt x="39" y="308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2"/>
                  </a:lnTo>
                  <a:lnTo>
                    <a:pt x="1" y="477"/>
                  </a:lnTo>
                  <a:lnTo>
                    <a:pt x="0" y="503"/>
                  </a:lnTo>
                  <a:lnTo>
                    <a:pt x="0" y="4022"/>
                  </a:lnTo>
                  <a:lnTo>
                    <a:pt x="1" y="4048"/>
                  </a:lnTo>
                  <a:lnTo>
                    <a:pt x="3" y="4073"/>
                  </a:lnTo>
                  <a:lnTo>
                    <a:pt x="6" y="4098"/>
                  </a:lnTo>
                  <a:lnTo>
                    <a:pt x="10" y="4123"/>
                  </a:lnTo>
                  <a:lnTo>
                    <a:pt x="16" y="4147"/>
                  </a:lnTo>
                  <a:lnTo>
                    <a:pt x="22" y="4172"/>
                  </a:lnTo>
                  <a:lnTo>
                    <a:pt x="30" y="4195"/>
                  </a:lnTo>
                  <a:lnTo>
                    <a:pt x="39" y="4218"/>
                  </a:lnTo>
                  <a:lnTo>
                    <a:pt x="49" y="4240"/>
                  </a:lnTo>
                  <a:lnTo>
                    <a:pt x="60" y="4261"/>
                  </a:lnTo>
                  <a:lnTo>
                    <a:pt x="72" y="4282"/>
                  </a:lnTo>
                  <a:lnTo>
                    <a:pt x="85" y="4302"/>
                  </a:lnTo>
                  <a:lnTo>
                    <a:pt x="99" y="4322"/>
                  </a:lnTo>
                  <a:lnTo>
                    <a:pt x="114" y="4342"/>
                  </a:lnTo>
                  <a:lnTo>
                    <a:pt x="131" y="4360"/>
                  </a:lnTo>
                  <a:lnTo>
                    <a:pt x="147" y="4378"/>
                  </a:lnTo>
                  <a:lnTo>
                    <a:pt x="165" y="4394"/>
                  </a:lnTo>
                  <a:lnTo>
                    <a:pt x="183" y="4410"/>
                  </a:lnTo>
                  <a:lnTo>
                    <a:pt x="202" y="4425"/>
                  </a:lnTo>
                  <a:lnTo>
                    <a:pt x="221" y="4439"/>
                  </a:lnTo>
                  <a:lnTo>
                    <a:pt x="242" y="4452"/>
                  </a:lnTo>
                  <a:lnTo>
                    <a:pt x="262" y="4464"/>
                  </a:lnTo>
                  <a:lnTo>
                    <a:pt x="284" y="4475"/>
                  </a:lnTo>
                  <a:lnTo>
                    <a:pt x="307" y="4485"/>
                  </a:lnTo>
                  <a:lnTo>
                    <a:pt x="330" y="4494"/>
                  </a:lnTo>
                  <a:lnTo>
                    <a:pt x="353" y="4501"/>
                  </a:lnTo>
                  <a:lnTo>
                    <a:pt x="377" y="4508"/>
                  </a:lnTo>
                  <a:lnTo>
                    <a:pt x="401" y="4515"/>
                  </a:lnTo>
                  <a:lnTo>
                    <a:pt x="426" y="4519"/>
                  </a:lnTo>
                  <a:lnTo>
                    <a:pt x="451" y="4522"/>
                  </a:lnTo>
                  <a:lnTo>
                    <a:pt x="477" y="4524"/>
                  </a:lnTo>
                  <a:lnTo>
                    <a:pt x="503" y="45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012674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24" grpId="0" animBg="1"/>
      <p:bldP spid="23" grpId="0" animBg="1"/>
      <p:bldP spid="31" grpId="0"/>
      <p:bldP spid="32" grpId="0"/>
      <p:bldP spid="33" grpId="0"/>
      <p:bldP spid="34" grpId="0"/>
      <p:bldP spid="35" grpId="0"/>
      <p:bldP spid="54" grpId="0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5186" y="335165"/>
            <a:ext cx="6786814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디바이스 형태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예상도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id-ID" altLang="ko-KR" sz="2000" dirty="0">
                <a:solidFill>
                  <a:schemeClr val="bg1"/>
                </a:solidFill>
                <a:latin typeface="Neris Light" panose="00000400000000000000" pitchFamily="50" charset="0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Appearance of Device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3039" y="1682158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웨어러블</a:t>
            </a:r>
            <a:r>
              <a:rPr lang="id-ID" sz="2800" b="1" dirty="0">
                <a:solidFill>
                  <a:schemeClr val="bg1">
                    <a:lumMod val="6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디바이스의 형태</a:t>
            </a:r>
            <a:endParaRPr lang="en-US" sz="28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039" y="2072421"/>
            <a:ext cx="400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Future</a:t>
            </a:r>
            <a:r>
              <a:rPr lang="en-US" altLang="ko-KR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-Oriented design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3039" y="2484740"/>
            <a:ext cx="504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For Your </a:t>
            </a:r>
            <a:r>
              <a:rPr lang="en-US" sz="2400" b="1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Convenience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id-ID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and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Business</a:t>
            </a:r>
            <a:endParaRPr lang="en-US" sz="2400" b="1" dirty="0">
              <a:solidFill>
                <a:schemeClr val="accent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3039" y="2967079"/>
            <a:ext cx="51071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정해진 발급기관에서만 발급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정맥인증으로만 실행 가능하며</a:t>
            </a:r>
            <a:endParaRPr lang="en-US" altLang="ko-KR" sz="1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단 한 번의 실행과 터치로 모든 보안 인증수단을 대체합니다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발급대상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대한민국 국적을 보유하고 있는 국민</a:t>
            </a:r>
            <a:endParaRPr lang="en-US" altLang="ko-KR" sz="1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법령에 의한 기기발급 거부 또는 제한 대상이 아닌 자</a:t>
            </a:r>
            <a:endParaRPr lang="en-US" altLang="ko-KR" sz="1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접수처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접수비용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구비서류 등의 문의는 </a:t>
            </a:r>
            <a:r>
              <a:rPr lang="en-US" altLang="ko-KR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031-2019-0530</a:t>
            </a:r>
            <a:r>
              <a:rPr lang="ko-KR" altLang="en-US" sz="13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1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5038" y="4165630"/>
            <a:ext cx="619962" cy="677075"/>
            <a:chOff x="6365038" y="4165630"/>
            <a:chExt cx="619962" cy="677075"/>
          </a:xfrm>
        </p:grpSpPr>
        <p:sp>
          <p:nvSpPr>
            <p:cNvPr id="11" name="Hexagon 10"/>
            <p:cNvSpPr/>
            <p:nvPr/>
          </p:nvSpPr>
          <p:spPr>
            <a:xfrm rot="5400000">
              <a:off x="6336481" y="4194187"/>
              <a:ext cx="677075" cy="619962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Freeform 286"/>
            <p:cNvSpPr>
              <a:spLocks noEditPoints="1"/>
            </p:cNvSpPr>
            <p:nvPr/>
          </p:nvSpPr>
          <p:spPr bwMode="auto">
            <a:xfrm>
              <a:off x="6515849" y="4344621"/>
              <a:ext cx="318338" cy="319094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65038" y="4978431"/>
            <a:ext cx="619962" cy="677075"/>
            <a:chOff x="6365038" y="4978431"/>
            <a:chExt cx="619962" cy="677075"/>
          </a:xfrm>
        </p:grpSpPr>
        <p:sp>
          <p:nvSpPr>
            <p:cNvPr id="13" name="Hexagon 12"/>
            <p:cNvSpPr/>
            <p:nvPr/>
          </p:nvSpPr>
          <p:spPr>
            <a:xfrm rot="5400000">
              <a:off x="6336481" y="5006988"/>
              <a:ext cx="677075" cy="61996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494348" y="5134509"/>
              <a:ext cx="375558" cy="374697"/>
              <a:chOff x="2790825" y="4152900"/>
              <a:chExt cx="692150" cy="690563"/>
            </a:xfrm>
            <a:solidFill>
              <a:schemeClr val="bg1"/>
            </a:solidFill>
          </p:grpSpPr>
          <p:sp>
            <p:nvSpPr>
              <p:cNvPr id="15" name="Freeform 200"/>
              <p:cNvSpPr>
                <a:spLocks noEditPoints="1"/>
              </p:cNvSpPr>
              <p:nvPr/>
            </p:nvSpPr>
            <p:spPr bwMode="auto">
              <a:xfrm>
                <a:off x="2790825" y="4152900"/>
                <a:ext cx="692150" cy="690563"/>
              </a:xfrm>
              <a:custGeom>
                <a:avLst/>
                <a:gdLst>
                  <a:gd name="T0" fmla="*/ 3529 w 16132"/>
                  <a:gd name="T1" fmla="*/ 12574 h 16095"/>
                  <a:gd name="T2" fmla="*/ 1156 w 16132"/>
                  <a:gd name="T3" fmla="*/ 9639 h 16095"/>
                  <a:gd name="T4" fmla="*/ 3459 w 16132"/>
                  <a:gd name="T5" fmla="*/ 6841 h 16095"/>
                  <a:gd name="T6" fmla="*/ 6612 w 16132"/>
                  <a:gd name="T7" fmla="*/ 4902 h 16095"/>
                  <a:gd name="T8" fmla="*/ 9339 w 16132"/>
                  <a:gd name="T9" fmla="*/ 2534 h 16095"/>
                  <a:gd name="T10" fmla="*/ 11655 w 16132"/>
                  <a:gd name="T11" fmla="*/ 2575 h 16095"/>
                  <a:gd name="T12" fmla="*/ 14497 w 16132"/>
                  <a:gd name="T13" fmla="*/ 5410 h 16095"/>
                  <a:gd name="T14" fmla="*/ 13598 w 16132"/>
                  <a:gd name="T15" fmla="*/ 8480 h 16095"/>
                  <a:gd name="T16" fmla="*/ 10587 w 16132"/>
                  <a:gd name="T17" fmla="*/ 10562 h 16095"/>
                  <a:gd name="T18" fmla="*/ 7575 w 16132"/>
                  <a:gd name="T19" fmla="*/ 12645 h 16095"/>
                  <a:gd name="T20" fmla="*/ 10795 w 16132"/>
                  <a:gd name="T21" fmla="*/ 295 h 16095"/>
                  <a:gd name="T22" fmla="*/ 10560 w 16132"/>
                  <a:gd name="T23" fmla="*/ 121 h 16095"/>
                  <a:gd name="T24" fmla="*/ 10290 w 16132"/>
                  <a:gd name="T25" fmla="*/ 22 h 16095"/>
                  <a:gd name="T26" fmla="*/ 10002 w 16132"/>
                  <a:gd name="T27" fmla="*/ 3 h 16095"/>
                  <a:gd name="T28" fmla="*/ 9708 w 16132"/>
                  <a:gd name="T29" fmla="*/ 71 h 16095"/>
                  <a:gd name="T30" fmla="*/ 9445 w 16132"/>
                  <a:gd name="T31" fmla="*/ 226 h 16095"/>
                  <a:gd name="T32" fmla="*/ 9253 w 16132"/>
                  <a:gd name="T33" fmla="*/ 434 h 16095"/>
                  <a:gd name="T34" fmla="*/ 9129 w 16132"/>
                  <a:gd name="T35" fmla="*/ 679 h 16095"/>
                  <a:gd name="T36" fmla="*/ 8916 w 16132"/>
                  <a:gd name="T37" fmla="*/ 1244 h 16095"/>
                  <a:gd name="T38" fmla="*/ 8610 w 16132"/>
                  <a:gd name="T39" fmla="*/ 1810 h 16095"/>
                  <a:gd name="T40" fmla="*/ 8220 w 16132"/>
                  <a:gd name="T41" fmla="*/ 2338 h 16095"/>
                  <a:gd name="T42" fmla="*/ 7686 w 16132"/>
                  <a:gd name="T43" fmla="*/ 2886 h 16095"/>
                  <a:gd name="T44" fmla="*/ 6944 w 16132"/>
                  <a:gd name="T45" fmla="*/ 3480 h 16095"/>
                  <a:gd name="T46" fmla="*/ 6121 w 16132"/>
                  <a:gd name="T47" fmla="*/ 4023 h 16095"/>
                  <a:gd name="T48" fmla="*/ 4611 w 16132"/>
                  <a:gd name="T49" fmla="*/ 4912 h 16095"/>
                  <a:gd name="T50" fmla="*/ 3435 w 16132"/>
                  <a:gd name="T51" fmla="*/ 5632 h 16095"/>
                  <a:gd name="T52" fmla="*/ 2514 w 16132"/>
                  <a:gd name="T53" fmla="*/ 6295 h 16095"/>
                  <a:gd name="T54" fmla="*/ 1677 w 16132"/>
                  <a:gd name="T55" fmla="*/ 7047 h 16095"/>
                  <a:gd name="T56" fmla="*/ 1059 w 16132"/>
                  <a:gd name="T57" fmla="*/ 7768 h 16095"/>
                  <a:gd name="T58" fmla="*/ 561 w 16132"/>
                  <a:gd name="T59" fmla="*/ 8540 h 16095"/>
                  <a:gd name="T60" fmla="*/ 178 w 16132"/>
                  <a:gd name="T61" fmla="*/ 9371 h 16095"/>
                  <a:gd name="T62" fmla="*/ 8 w 16132"/>
                  <a:gd name="T63" fmla="*/ 9931 h 16095"/>
                  <a:gd name="T64" fmla="*/ 16 w 16132"/>
                  <a:gd name="T65" fmla="*/ 10235 h 16095"/>
                  <a:gd name="T66" fmla="*/ 113 w 16132"/>
                  <a:gd name="T67" fmla="*/ 10522 h 16095"/>
                  <a:gd name="T68" fmla="*/ 295 w 16132"/>
                  <a:gd name="T69" fmla="*/ 10771 h 16095"/>
                  <a:gd name="T70" fmla="*/ 5543 w 16132"/>
                  <a:gd name="T71" fmla="*/ 15959 h 16095"/>
                  <a:gd name="T72" fmla="*/ 5811 w 16132"/>
                  <a:gd name="T73" fmla="*/ 16066 h 16095"/>
                  <a:gd name="T74" fmla="*/ 6098 w 16132"/>
                  <a:gd name="T75" fmla="*/ 16094 h 16095"/>
                  <a:gd name="T76" fmla="*/ 6391 w 16132"/>
                  <a:gd name="T77" fmla="*/ 16036 h 16095"/>
                  <a:gd name="T78" fmla="*/ 6660 w 16132"/>
                  <a:gd name="T79" fmla="*/ 15890 h 16095"/>
                  <a:gd name="T80" fmla="*/ 6861 w 16132"/>
                  <a:gd name="T81" fmla="*/ 15686 h 16095"/>
                  <a:gd name="T82" fmla="*/ 6992 w 16132"/>
                  <a:gd name="T83" fmla="*/ 15445 h 16095"/>
                  <a:gd name="T84" fmla="*/ 7187 w 16132"/>
                  <a:gd name="T85" fmla="*/ 14915 h 16095"/>
                  <a:gd name="T86" fmla="*/ 7483 w 16132"/>
                  <a:gd name="T87" fmla="*/ 14346 h 16095"/>
                  <a:gd name="T88" fmla="*/ 7864 w 16132"/>
                  <a:gd name="T89" fmla="*/ 13814 h 16095"/>
                  <a:gd name="T90" fmla="*/ 8370 w 16132"/>
                  <a:gd name="T91" fmla="*/ 13278 h 16095"/>
                  <a:gd name="T92" fmla="*/ 9101 w 16132"/>
                  <a:gd name="T93" fmla="*/ 12678 h 16095"/>
                  <a:gd name="T94" fmla="*/ 9917 w 16132"/>
                  <a:gd name="T95" fmla="*/ 12131 h 16095"/>
                  <a:gd name="T96" fmla="*/ 11308 w 16132"/>
                  <a:gd name="T97" fmla="*/ 11309 h 16095"/>
                  <a:gd name="T98" fmla="*/ 12591 w 16132"/>
                  <a:gd name="T99" fmla="*/ 10530 h 16095"/>
                  <a:gd name="T100" fmla="*/ 13519 w 16132"/>
                  <a:gd name="T101" fmla="*/ 9876 h 16095"/>
                  <a:gd name="T102" fmla="*/ 14379 w 16132"/>
                  <a:gd name="T103" fmla="*/ 9125 h 16095"/>
                  <a:gd name="T104" fmla="*/ 15011 w 16132"/>
                  <a:gd name="T105" fmla="*/ 8410 h 16095"/>
                  <a:gd name="T106" fmla="*/ 15522 w 16132"/>
                  <a:gd name="T107" fmla="*/ 7643 h 16095"/>
                  <a:gd name="T108" fmla="*/ 15916 w 16132"/>
                  <a:gd name="T109" fmla="*/ 6818 h 16095"/>
                  <a:gd name="T110" fmla="*/ 16119 w 16132"/>
                  <a:gd name="T111" fmla="*/ 6198 h 16095"/>
                  <a:gd name="T112" fmla="*/ 16122 w 16132"/>
                  <a:gd name="T113" fmla="*/ 5893 h 16095"/>
                  <a:gd name="T114" fmla="*/ 16034 w 16132"/>
                  <a:gd name="T115" fmla="*/ 5603 h 16095"/>
                  <a:gd name="T116" fmla="*/ 15861 w 16132"/>
                  <a:gd name="T117" fmla="*/ 5350 h 16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132" h="16095">
                    <a:moveTo>
                      <a:pt x="6050" y="15089"/>
                    </a:moveTo>
                    <a:lnTo>
                      <a:pt x="5736" y="14776"/>
                    </a:lnTo>
                    <a:lnTo>
                      <a:pt x="5422" y="14463"/>
                    </a:lnTo>
                    <a:lnTo>
                      <a:pt x="5108" y="14150"/>
                    </a:lnTo>
                    <a:lnTo>
                      <a:pt x="4792" y="13835"/>
                    </a:lnTo>
                    <a:lnTo>
                      <a:pt x="4477" y="13520"/>
                    </a:lnTo>
                    <a:lnTo>
                      <a:pt x="4161" y="13205"/>
                    </a:lnTo>
                    <a:lnTo>
                      <a:pt x="3844" y="12889"/>
                    </a:lnTo>
                    <a:lnTo>
                      <a:pt x="3529" y="12574"/>
                    </a:lnTo>
                    <a:lnTo>
                      <a:pt x="3213" y="12258"/>
                    </a:lnTo>
                    <a:lnTo>
                      <a:pt x="2897" y="11943"/>
                    </a:lnTo>
                    <a:lnTo>
                      <a:pt x="2581" y="11629"/>
                    </a:lnTo>
                    <a:lnTo>
                      <a:pt x="2266" y="11314"/>
                    </a:lnTo>
                    <a:lnTo>
                      <a:pt x="1950" y="10999"/>
                    </a:lnTo>
                    <a:lnTo>
                      <a:pt x="1635" y="10685"/>
                    </a:lnTo>
                    <a:lnTo>
                      <a:pt x="1322" y="10372"/>
                    </a:lnTo>
                    <a:lnTo>
                      <a:pt x="1008" y="10059"/>
                    </a:lnTo>
                    <a:lnTo>
                      <a:pt x="1156" y="9639"/>
                    </a:lnTo>
                    <a:lnTo>
                      <a:pt x="1330" y="9246"/>
                    </a:lnTo>
                    <a:lnTo>
                      <a:pt x="1529" y="8877"/>
                    </a:lnTo>
                    <a:lnTo>
                      <a:pt x="1750" y="8531"/>
                    </a:lnTo>
                    <a:lnTo>
                      <a:pt x="1993" y="8206"/>
                    </a:lnTo>
                    <a:lnTo>
                      <a:pt x="2254" y="7902"/>
                    </a:lnTo>
                    <a:lnTo>
                      <a:pt x="2534" y="7615"/>
                    </a:lnTo>
                    <a:lnTo>
                      <a:pt x="2829" y="7343"/>
                    </a:lnTo>
                    <a:lnTo>
                      <a:pt x="3138" y="7086"/>
                    </a:lnTo>
                    <a:lnTo>
                      <a:pt x="3459" y="6841"/>
                    </a:lnTo>
                    <a:lnTo>
                      <a:pt x="3791" y="6607"/>
                    </a:lnTo>
                    <a:lnTo>
                      <a:pt x="4131" y="6382"/>
                    </a:lnTo>
                    <a:lnTo>
                      <a:pt x="4479" y="6162"/>
                    </a:lnTo>
                    <a:lnTo>
                      <a:pt x="4832" y="5950"/>
                    </a:lnTo>
                    <a:lnTo>
                      <a:pt x="5187" y="5740"/>
                    </a:lnTo>
                    <a:lnTo>
                      <a:pt x="5545" y="5533"/>
                    </a:lnTo>
                    <a:lnTo>
                      <a:pt x="5903" y="5324"/>
                    </a:lnTo>
                    <a:lnTo>
                      <a:pt x="6259" y="5115"/>
                    </a:lnTo>
                    <a:lnTo>
                      <a:pt x="6612" y="4902"/>
                    </a:lnTo>
                    <a:lnTo>
                      <a:pt x="6960" y="4684"/>
                    </a:lnTo>
                    <a:lnTo>
                      <a:pt x="7300" y="4458"/>
                    </a:lnTo>
                    <a:lnTo>
                      <a:pt x="7631" y="4224"/>
                    </a:lnTo>
                    <a:lnTo>
                      <a:pt x="7953" y="3979"/>
                    </a:lnTo>
                    <a:lnTo>
                      <a:pt x="8262" y="3722"/>
                    </a:lnTo>
                    <a:lnTo>
                      <a:pt x="8557" y="3450"/>
                    </a:lnTo>
                    <a:lnTo>
                      <a:pt x="8835" y="3164"/>
                    </a:lnTo>
                    <a:lnTo>
                      <a:pt x="9097" y="2858"/>
                    </a:lnTo>
                    <a:lnTo>
                      <a:pt x="9339" y="2534"/>
                    </a:lnTo>
                    <a:lnTo>
                      <a:pt x="9561" y="2188"/>
                    </a:lnTo>
                    <a:lnTo>
                      <a:pt x="9760" y="1820"/>
                    </a:lnTo>
                    <a:lnTo>
                      <a:pt x="9934" y="1425"/>
                    </a:lnTo>
                    <a:lnTo>
                      <a:pt x="10083" y="1006"/>
                    </a:lnTo>
                    <a:lnTo>
                      <a:pt x="10396" y="1319"/>
                    </a:lnTo>
                    <a:lnTo>
                      <a:pt x="10710" y="1632"/>
                    </a:lnTo>
                    <a:lnTo>
                      <a:pt x="11024" y="1945"/>
                    </a:lnTo>
                    <a:lnTo>
                      <a:pt x="11340" y="2260"/>
                    </a:lnTo>
                    <a:lnTo>
                      <a:pt x="11655" y="2575"/>
                    </a:lnTo>
                    <a:lnTo>
                      <a:pt x="11971" y="2890"/>
                    </a:lnTo>
                    <a:lnTo>
                      <a:pt x="12288" y="3205"/>
                    </a:lnTo>
                    <a:lnTo>
                      <a:pt x="12603" y="3521"/>
                    </a:lnTo>
                    <a:lnTo>
                      <a:pt x="12920" y="3836"/>
                    </a:lnTo>
                    <a:lnTo>
                      <a:pt x="13235" y="4152"/>
                    </a:lnTo>
                    <a:lnTo>
                      <a:pt x="13551" y="4466"/>
                    </a:lnTo>
                    <a:lnTo>
                      <a:pt x="13866" y="4781"/>
                    </a:lnTo>
                    <a:lnTo>
                      <a:pt x="14182" y="5095"/>
                    </a:lnTo>
                    <a:lnTo>
                      <a:pt x="14497" y="5410"/>
                    </a:lnTo>
                    <a:lnTo>
                      <a:pt x="14810" y="5723"/>
                    </a:lnTo>
                    <a:lnTo>
                      <a:pt x="15124" y="6036"/>
                    </a:lnTo>
                    <a:lnTo>
                      <a:pt x="14977" y="6455"/>
                    </a:lnTo>
                    <a:lnTo>
                      <a:pt x="14802" y="6848"/>
                    </a:lnTo>
                    <a:lnTo>
                      <a:pt x="14603" y="7218"/>
                    </a:lnTo>
                    <a:lnTo>
                      <a:pt x="14382" y="7564"/>
                    </a:lnTo>
                    <a:lnTo>
                      <a:pt x="14139" y="7888"/>
                    </a:lnTo>
                    <a:lnTo>
                      <a:pt x="13878" y="8192"/>
                    </a:lnTo>
                    <a:lnTo>
                      <a:pt x="13598" y="8480"/>
                    </a:lnTo>
                    <a:lnTo>
                      <a:pt x="13303" y="8752"/>
                    </a:lnTo>
                    <a:lnTo>
                      <a:pt x="12994" y="9008"/>
                    </a:lnTo>
                    <a:lnTo>
                      <a:pt x="12673" y="9254"/>
                    </a:lnTo>
                    <a:lnTo>
                      <a:pt x="12341" y="9488"/>
                    </a:lnTo>
                    <a:lnTo>
                      <a:pt x="12001" y="9713"/>
                    </a:lnTo>
                    <a:lnTo>
                      <a:pt x="11653" y="9932"/>
                    </a:lnTo>
                    <a:lnTo>
                      <a:pt x="11300" y="10145"/>
                    </a:lnTo>
                    <a:lnTo>
                      <a:pt x="10945" y="10354"/>
                    </a:lnTo>
                    <a:lnTo>
                      <a:pt x="10587" y="10562"/>
                    </a:lnTo>
                    <a:lnTo>
                      <a:pt x="10229" y="10770"/>
                    </a:lnTo>
                    <a:lnTo>
                      <a:pt x="9873" y="10980"/>
                    </a:lnTo>
                    <a:lnTo>
                      <a:pt x="9520" y="11192"/>
                    </a:lnTo>
                    <a:lnTo>
                      <a:pt x="9173" y="11410"/>
                    </a:lnTo>
                    <a:lnTo>
                      <a:pt x="8832" y="11637"/>
                    </a:lnTo>
                    <a:lnTo>
                      <a:pt x="8501" y="11871"/>
                    </a:lnTo>
                    <a:lnTo>
                      <a:pt x="8179" y="12116"/>
                    </a:lnTo>
                    <a:lnTo>
                      <a:pt x="7870" y="12373"/>
                    </a:lnTo>
                    <a:lnTo>
                      <a:pt x="7575" y="12645"/>
                    </a:lnTo>
                    <a:lnTo>
                      <a:pt x="7297" y="12931"/>
                    </a:lnTo>
                    <a:lnTo>
                      <a:pt x="7035" y="13237"/>
                    </a:lnTo>
                    <a:lnTo>
                      <a:pt x="6793" y="13561"/>
                    </a:lnTo>
                    <a:lnTo>
                      <a:pt x="6571" y="13907"/>
                    </a:lnTo>
                    <a:lnTo>
                      <a:pt x="6372" y="14275"/>
                    </a:lnTo>
                    <a:lnTo>
                      <a:pt x="6198" y="14670"/>
                    </a:lnTo>
                    <a:lnTo>
                      <a:pt x="6050" y="15089"/>
                    </a:lnTo>
                    <a:close/>
                    <a:moveTo>
                      <a:pt x="15837" y="5324"/>
                    </a:moveTo>
                    <a:lnTo>
                      <a:pt x="10795" y="295"/>
                    </a:lnTo>
                    <a:lnTo>
                      <a:pt x="10772" y="272"/>
                    </a:lnTo>
                    <a:lnTo>
                      <a:pt x="10747" y="249"/>
                    </a:lnTo>
                    <a:lnTo>
                      <a:pt x="10723" y="228"/>
                    </a:lnTo>
                    <a:lnTo>
                      <a:pt x="10697" y="208"/>
                    </a:lnTo>
                    <a:lnTo>
                      <a:pt x="10670" y="189"/>
                    </a:lnTo>
                    <a:lnTo>
                      <a:pt x="10644" y="170"/>
                    </a:lnTo>
                    <a:lnTo>
                      <a:pt x="10617" y="153"/>
                    </a:lnTo>
                    <a:lnTo>
                      <a:pt x="10589" y="136"/>
                    </a:lnTo>
                    <a:lnTo>
                      <a:pt x="10560" y="121"/>
                    </a:lnTo>
                    <a:lnTo>
                      <a:pt x="10532" y="106"/>
                    </a:lnTo>
                    <a:lnTo>
                      <a:pt x="10503" y="92"/>
                    </a:lnTo>
                    <a:lnTo>
                      <a:pt x="10474" y="78"/>
                    </a:lnTo>
                    <a:lnTo>
                      <a:pt x="10444" y="66"/>
                    </a:lnTo>
                    <a:lnTo>
                      <a:pt x="10414" y="56"/>
                    </a:lnTo>
                    <a:lnTo>
                      <a:pt x="10384" y="46"/>
                    </a:lnTo>
                    <a:lnTo>
                      <a:pt x="10353" y="37"/>
                    </a:lnTo>
                    <a:lnTo>
                      <a:pt x="10321" y="29"/>
                    </a:lnTo>
                    <a:lnTo>
                      <a:pt x="10290" y="22"/>
                    </a:lnTo>
                    <a:lnTo>
                      <a:pt x="10259" y="16"/>
                    </a:lnTo>
                    <a:lnTo>
                      <a:pt x="10228" y="10"/>
                    </a:lnTo>
                    <a:lnTo>
                      <a:pt x="10195" y="6"/>
                    </a:lnTo>
                    <a:lnTo>
                      <a:pt x="10163" y="3"/>
                    </a:lnTo>
                    <a:lnTo>
                      <a:pt x="10131" y="1"/>
                    </a:lnTo>
                    <a:lnTo>
                      <a:pt x="10099" y="0"/>
                    </a:lnTo>
                    <a:lnTo>
                      <a:pt x="10066" y="0"/>
                    </a:lnTo>
                    <a:lnTo>
                      <a:pt x="10034" y="1"/>
                    </a:lnTo>
                    <a:lnTo>
                      <a:pt x="10002" y="3"/>
                    </a:lnTo>
                    <a:lnTo>
                      <a:pt x="9970" y="6"/>
                    </a:lnTo>
                    <a:lnTo>
                      <a:pt x="9937" y="11"/>
                    </a:lnTo>
                    <a:lnTo>
                      <a:pt x="9905" y="16"/>
                    </a:lnTo>
                    <a:lnTo>
                      <a:pt x="9873" y="22"/>
                    </a:lnTo>
                    <a:lnTo>
                      <a:pt x="9841" y="29"/>
                    </a:lnTo>
                    <a:lnTo>
                      <a:pt x="9806" y="38"/>
                    </a:lnTo>
                    <a:lnTo>
                      <a:pt x="9773" y="48"/>
                    </a:lnTo>
                    <a:lnTo>
                      <a:pt x="9741" y="59"/>
                    </a:lnTo>
                    <a:lnTo>
                      <a:pt x="9708" y="71"/>
                    </a:lnTo>
                    <a:lnTo>
                      <a:pt x="9676" y="84"/>
                    </a:lnTo>
                    <a:lnTo>
                      <a:pt x="9645" y="99"/>
                    </a:lnTo>
                    <a:lnTo>
                      <a:pt x="9615" y="115"/>
                    </a:lnTo>
                    <a:lnTo>
                      <a:pt x="9584" y="131"/>
                    </a:lnTo>
                    <a:lnTo>
                      <a:pt x="9555" y="148"/>
                    </a:lnTo>
                    <a:lnTo>
                      <a:pt x="9527" y="166"/>
                    </a:lnTo>
                    <a:lnTo>
                      <a:pt x="9499" y="185"/>
                    </a:lnTo>
                    <a:lnTo>
                      <a:pt x="9472" y="205"/>
                    </a:lnTo>
                    <a:lnTo>
                      <a:pt x="9445" y="226"/>
                    </a:lnTo>
                    <a:lnTo>
                      <a:pt x="9419" y="248"/>
                    </a:lnTo>
                    <a:lnTo>
                      <a:pt x="9394" y="271"/>
                    </a:lnTo>
                    <a:lnTo>
                      <a:pt x="9370" y="295"/>
                    </a:lnTo>
                    <a:lnTo>
                      <a:pt x="9348" y="316"/>
                    </a:lnTo>
                    <a:lnTo>
                      <a:pt x="9328" y="339"/>
                    </a:lnTo>
                    <a:lnTo>
                      <a:pt x="9308" y="362"/>
                    </a:lnTo>
                    <a:lnTo>
                      <a:pt x="9289" y="385"/>
                    </a:lnTo>
                    <a:lnTo>
                      <a:pt x="9271" y="409"/>
                    </a:lnTo>
                    <a:lnTo>
                      <a:pt x="9253" y="434"/>
                    </a:lnTo>
                    <a:lnTo>
                      <a:pt x="9237" y="459"/>
                    </a:lnTo>
                    <a:lnTo>
                      <a:pt x="9220" y="485"/>
                    </a:lnTo>
                    <a:lnTo>
                      <a:pt x="9204" y="511"/>
                    </a:lnTo>
                    <a:lnTo>
                      <a:pt x="9190" y="538"/>
                    </a:lnTo>
                    <a:lnTo>
                      <a:pt x="9176" y="565"/>
                    </a:lnTo>
                    <a:lnTo>
                      <a:pt x="9163" y="592"/>
                    </a:lnTo>
                    <a:lnTo>
                      <a:pt x="9151" y="621"/>
                    </a:lnTo>
                    <a:lnTo>
                      <a:pt x="9140" y="650"/>
                    </a:lnTo>
                    <a:lnTo>
                      <a:pt x="9129" y="679"/>
                    </a:lnTo>
                    <a:lnTo>
                      <a:pt x="9120" y="708"/>
                    </a:lnTo>
                    <a:lnTo>
                      <a:pt x="9097" y="777"/>
                    </a:lnTo>
                    <a:lnTo>
                      <a:pt x="9074" y="846"/>
                    </a:lnTo>
                    <a:lnTo>
                      <a:pt x="9051" y="913"/>
                    </a:lnTo>
                    <a:lnTo>
                      <a:pt x="9026" y="981"/>
                    </a:lnTo>
                    <a:lnTo>
                      <a:pt x="9000" y="1047"/>
                    </a:lnTo>
                    <a:lnTo>
                      <a:pt x="8973" y="1114"/>
                    </a:lnTo>
                    <a:lnTo>
                      <a:pt x="8945" y="1180"/>
                    </a:lnTo>
                    <a:lnTo>
                      <a:pt x="8916" y="1244"/>
                    </a:lnTo>
                    <a:lnTo>
                      <a:pt x="8887" y="1310"/>
                    </a:lnTo>
                    <a:lnTo>
                      <a:pt x="8855" y="1373"/>
                    </a:lnTo>
                    <a:lnTo>
                      <a:pt x="8823" y="1437"/>
                    </a:lnTo>
                    <a:lnTo>
                      <a:pt x="8791" y="1501"/>
                    </a:lnTo>
                    <a:lnTo>
                      <a:pt x="8757" y="1563"/>
                    </a:lnTo>
                    <a:lnTo>
                      <a:pt x="8721" y="1626"/>
                    </a:lnTo>
                    <a:lnTo>
                      <a:pt x="8686" y="1687"/>
                    </a:lnTo>
                    <a:lnTo>
                      <a:pt x="8649" y="1748"/>
                    </a:lnTo>
                    <a:lnTo>
                      <a:pt x="8610" y="1810"/>
                    </a:lnTo>
                    <a:lnTo>
                      <a:pt x="8571" y="1870"/>
                    </a:lnTo>
                    <a:lnTo>
                      <a:pt x="8532" y="1929"/>
                    </a:lnTo>
                    <a:lnTo>
                      <a:pt x="8490" y="1990"/>
                    </a:lnTo>
                    <a:lnTo>
                      <a:pt x="8448" y="2048"/>
                    </a:lnTo>
                    <a:lnTo>
                      <a:pt x="8405" y="2107"/>
                    </a:lnTo>
                    <a:lnTo>
                      <a:pt x="8360" y="2166"/>
                    </a:lnTo>
                    <a:lnTo>
                      <a:pt x="8315" y="2223"/>
                    </a:lnTo>
                    <a:lnTo>
                      <a:pt x="8268" y="2280"/>
                    </a:lnTo>
                    <a:lnTo>
                      <a:pt x="8220" y="2338"/>
                    </a:lnTo>
                    <a:lnTo>
                      <a:pt x="8172" y="2394"/>
                    </a:lnTo>
                    <a:lnTo>
                      <a:pt x="8121" y="2450"/>
                    </a:lnTo>
                    <a:lnTo>
                      <a:pt x="8071" y="2507"/>
                    </a:lnTo>
                    <a:lnTo>
                      <a:pt x="8019" y="2562"/>
                    </a:lnTo>
                    <a:lnTo>
                      <a:pt x="7966" y="2617"/>
                    </a:lnTo>
                    <a:lnTo>
                      <a:pt x="7912" y="2672"/>
                    </a:lnTo>
                    <a:lnTo>
                      <a:pt x="7838" y="2744"/>
                    </a:lnTo>
                    <a:lnTo>
                      <a:pt x="7763" y="2816"/>
                    </a:lnTo>
                    <a:lnTo>
                      <a:pt x="7686" y="2886"/>
                    </a:lnTo>
                    <a:lnTo>
                      <a:pt x="7608" y="2955"/>
                    </a:lnTo>
                    <a:lnTo>
                      <a:pt x="7530" y="3024"/>
                    </a:lnTo>
                    <a:lnTo>
                      <a:pt x="7449" y="3091"/>
                    </a:lnTo>
                    <a:lnTo>
                      <a:pt x="7367" y="3158"/>
                    </a:lnTo>
                    <a:lnTo>
                      <a:pt x="7285" y="3224"/>
                    </a:lnTo>
                    <a:lnTo>
                      <a:pt x="7201" y="3288"/>
                    </a:lnTo>
                    <a:lnTo>
                      <a:pt x="7116" y="3353"/>
                    </a:lnTo>
                    <a:lnTo>
                      <a:pt x="7031" y="3416"/>
                    </a:lnTo>
                    <a:lnTo>
                      <a:pt x="6944" y="3480"/>
                    </a:lnTo>
                    <a:lnTo>
                      <a:pt x="6856" y="3542"/>
                    </a:lnTo>
                    <a:lnTo>
                      <a:pt x="6767" y="3603"/>
                    </a:lnTo>
                    <a:lnTo>
                      <a:pt x="6678" y="3665"/>
                    </a:lnTo>
                    <a:lnTo>
                      <a:pt x="6587" y="3725"/>
                    </a:lnTo>
                    <a:lnTo>
                      <a:pt x="6495" y="3785"/>
                    </a:lnTo>
                    <a:lnTo>
                      <a:pt x="6402" y="3846"/>
                    </a:lnTo>
                    <a:lnTo>
                      <a:pt x="6310" y="3905"/>
                    </a:lnTo>
                    <a:lnTo>
                      <a:pt x="6215" y="3963"/>
                    </a:lnTo>
                    <a:lnTo>
                      <a:pt x="6121" y="4023"/>
                    </a:lnTo>
                    <a:lnTo>
                      <a:pt x="6025" y="4081"/>
                    </a:lnTo>
                    <a:lnTo>
                      <a:pt x="5930" y="4139"/>
                    </a:lnTo>
                    <a:lnTo>
                      <a:pt x="5833" y="4198"/>
                    </a:lnTo>
                    <a:lnTo>
                      <a:pt x="5637" y="4314"/>
                    </a:lnTo>
                    <a:lnTo>
                      <a:pt x="5440" y="4430"/>
                    </a:lnTo>
                    <a:lnTo>
                      <a:pt x="5241" y="4546"/>
                    </a:lnTo>
                    <a:lnTo>
                      <a:pt x="5039" y="4663"/>
                    </a:lnTo>
                    <a:lnTo>
                      <a:pt x="4825" y="4786"/>
                    </a:lnTo>
                    <a:lnTo>
                      <a:pt x="4611" y="4912"/>
                    </a:lnTo>
                    <a:lnTo>
                      <a:pt x="4395" y="5038"/>
                    </a:lnTo>
                    <a:lnTo>
                      <a:pt x="4180" y="5165"/>
                    </a:lnTo>
                    <a:lnTo>
                      <a:pt x="4073" y="5231"/>
                    </a:lnTo>
                    <a:lnTo>
                      <a:pt x="3966" y="5296"/>
                    </a:lnTo>
                    <a:lnTo>
                      <a:pt x="3860" y="5362"/>
                    </a:lnTo>
                    <a:lnTo>
                      <a:pt x="3753" y="5428"/>
                    </a:lnTo>
                    <a:lnTo>
                      <a:pt x="3647" y="5495"/>
                    </a:lnTo>
                    <a:lnTo>
                      <a:pt x="3541" y="5564"/>
                    </a:lnTo>
                    <a:lnTo>
                      <a:pt x="3435" y="5632"/>
                    </a:lnTo>
                    <a:lnTo>
                      <a:pt x="3330" y="5702"/>
                    </a:lnTo>
                    <a:lnTo>
                      <a:pt x="3226" y="5773"/>
                    </a:lnTo>
                    <a:lnTo>
                      <a:pt x="3123" y="5844"/>
                    </a:lnTo>
                    <a:lnTo>
                      <a:pt x="3020" y="5917"/>
                    </a:lnTo>
                    <a:lnTo>
                      <a:pt x="2917" y="5990"/>
                    </a:lnTo>
                    <a:lnTo>
                      <a:pt x="2815" y="6065"/>
                    </a:lnTo>
                    <a:lnTo>
                      <a:pt x="2713" y="6140"/>
                    </a:lnTo>
                    <a:lnTo>
                      <a:pt x="2613" y="6218"/>
                    </a:lnTo>
                    <a:lnTo>
                      <a:pt x="2514" y="6295"/>
                    </a:lnTo>
                    <a:lnTo>
                      <a:pt x="2415" y="6375"/>
                    </a:lnTo>
                    <a:lnTo>
                      <a:pt x="2317" y="6455"/>
                    </a:lnTo>
                    <a:lnTo>
                      <a:pt x="2220" y="6538"/>
                    </a:lnTo>
                    <a:lnTo>
                      <a:pt x="2125" y="6621"/>
                    </a:lnTo>
                    <a:lnTo>
                      <a:pt x="2031" y="6706"/>
                    </a:lnTo>
                    <a:lnTo>
                      <a:pt x="1937" y="6792"/>
                    </a:lnTo>
                    <a:lnTo>
                      <a:pt x="1844" y="6880"/>
                    </a:lnTo>
                    <a:lnTo>
                      <a:pt x="1753" y="6969"/>
                    </a:lnTo>
                    <a:lnTo>
                      <a:pt x="1677" y="7047"/>
                    </a:lnTo>
                    <a:lnTo>
                      <a:pt x="1602" y="7124"/>
                    </a:lnTo>
                    <a:lnTo>
                      <a:pt x="1529" y="7203"/>
                    </a:lnTo>
                    <a:lnTo>
                      <a:pt x="1457" y="7282"/>
                    </a:lnTo>
                    <a:lnTo>
                      <a:pt x="1387" y="7361"/>
                    </a:lnTo>
                    <a:lnTo>
                      <a:pt x="1319" y="7441"/>
                    </a:lnTo>
                    <a:lnTo>
                      <a:pt x="1251" y="7521"/>
                    </a:lnTo>
                    <a:lnTo>
                      <a:pt x="1186" y="7603"/>
                    </a:lnTo>
                    <a:lnTo>
                      <a:pt x="1121" y="7685"/>
                    </a:lnTo>
                    <a:lnTo>
                      <a:pt x="1059" y="7768"/>
                    </a:lnTo>
                    <a:lnTo>
                      <a:pt x="998" y="7850"/>
                    </a:lnTo>
                    <a:lnTo>
                      <a:pt x="938" y="7935"/>
                    </a:lnTo>
                    <a:lnTo>
                      <a:pt x="880" y="8018"/>
                    </a:lnTo>
                    <a:lnTo>
                      <a:pt x="823" y="8104"/>
                    </a:lnTo>
                    <a:lnTo>
                      <a:pt x="767" y="8189"/>
                    </a:lnTo>
                    <a:lnTo>
                      <a:pt x="714" y="8276"/>
                    </a:lnTo>
                    <a:lnTo>
                      <a:pt x="661" y="8363"/>
                    </a:lnTo>
                    <a:lnTo>
                      <a:pt x="610" y="8451"/>
                    </a:lnTo>
                    <a:lnTo>
                      <a:pt x="561" y="8540"/>
                    </a:lnTo>
                    <a:lnTo>
                      <a:pt x="513" y="8629"/>
                    </a:lnTo>
                    <a:lnTo>
                      <a:pt x="466" y="8719"/>
                    </a:lnTo>
                    <a:lnTo>
                      <a:pt x="420" y="8810"/>
                    </a:lnTo>
                    <a:lnTo>
                      <a:pt x="377" y="8902"/>
                    </a:lnTo>
                    <a:lnTo>
                      <a:pt x="335" y="8994"/>
                    </a:lnTo>
                    <a:lnTo>
                      <a:pt x="293" y="9088"/>
                    </a:lnTo>
                    <a:lnTo>
                      <a:pt x="254" y="9181"/>
                    </a:lnTo>
                    <a:lnTo>
                      <a:pt x="216" y="9276"/>
                    </a:lnTo>
                    <a:lnTo>
                      <a:pt x="178" y="9371"/>
                    </a:lnTo>
                    <a:lnTo>
                      <a:pt x="143" y="9468"/>
                    </a:lnTo>
                    <a:lnTo>
                      <a:pt x="109" y="9564"/>
                    </a:lnTo>
                    <a:lnTo>
                      <a:pt x="77" y="9663"/>
                    </a:lnTo>
                    <a:lnTo>
                      <a:pt x="45" y="9762"/>
                    </a:lnTo>
                    <a:lnTo>
                      <a:pt x="35" y="9795"/>
                    </a:lnTo>
                    <a:lnTo>
                      <a:pt x="27" y="9829"/>
                    </a:lnTo>
                    <a:lnTo>
                      <a:pt x="19" y="9863"/>
                    </a:lnTo>
                    <a:lnTo>
                      <a:pt x="13" y="9896"/>
                    </a:lnTo>
                    <a:lnTo>
                      <a:pt x="8" y="9931"/>
                    </a:lnTo>
                    <a:lnTo>
                      <a:pt x="5" y="9965"/>
                    </a:lnTo>
                    <a:lnTo>
                      <a:pt x="2" y="9999"/>
                    </a:lnTo>
                    <a:lnTo>
                      <a:pt x="0" y="10033"/>
                    </a:lnTo>
                    <a:lnTo>
                      <a:pt x="0" y="10067"/>
                    </a:lnTo>
                    <a:lnTo>
                      <a:pt x="1" y="10101"/>
                    </a:lnTo>
                    <a:lnTo>
                      <a:pt x="3" y="10135"/>
                    </a:lnTo>
                    <a:lnTo>
                      <a:pt x="6" y="10168"/>
                    </a:lnTo>
                    <a:lnTo>
                      <a:pt x="10" y="10202"/>
                    </a:lnTo>
                    <a:lnTo>
                      <a:pt x="16" y="10235"/>
                    </a:lnTo>
                    <a:lnTo>
                      <a:pt x="22" y="10269"/>
                    </a:lnTo>
                    <a:lnTo>
                      <a:pt x="29" y="10301"/>
                    </a:lnTo>
                    <a:lnTo>
                      <a:pt x="38" y="10334"/>
                    </a:lnTo>
                    <a:lnTo>
                      <a:pt x="48" y="10366"/>
                    </a:lnTo>
                    <a:lnTo>
                      <a:pt x="58" y="10398"/>
                    </a:lnTo>
                    <a:lnTo>
                      <a:pt x="71" y="10430"/>
                    </a:lnTo>
                    <a:lnTo>
                      <a:pt x="84" y="10461"/>
                    </a:lnTo>
                    <a:lnTo>
                      <a:pt x="98" y="10492"/>
                    </a:lnTo>
                    <a:lnTo>
                      <a:pt x="113" y="10522"/>
                    </a:lnTo>
                    <a:lnTo>
                      <a:pt x="129" y="10552"/>
                    </a:lnTo>
                    <a:lnTo>
                      <a:pt x="146" y="10581"/>
                    </a:lnTo>
                    <a:lnTo>
                      <a:pt x="164" y="10611"/>
                    </a:lnTo>
                    <a:lnTo>
                      <a:pt x="184" y="10639"/>
                    </a:lnTo>
                    <a:lnTo>
                      <a:pt x="204" y="10666"/>
                    </a:lnTo>
                    <a:lnTo>
                      <a:pt x="225" y="10693"/>
                    </a:lnTo>
                    <a:lnTo>
                      <a:pt x="248" y="10719"/>
                    </a:lnTo>
                    <a:lnTo>
                      <a:pt x="271" y="10745"/>
                    </a:lnTo>
                    <a:lnTo>
                      <a:pt x="295" y="10771"/>
                    </a:lnTo>
                    <a:lnTo>
                      <a:pt x="5337" y="15800"/>
                    </a:lnTo>
                    <a:lnTo>
                      <a:pt x="5360" y="15823"/>
                    </a:lnTo>
                    <a:lnTo>
                      <a:pt x="5385" y="15846"/>
                    </a:lnTo>
                    <a:lnTo>
                      <a:pt x="5409" y="15867"/>
                    </a:lnTo>
                    <a:lnTo>
                      <a:pt x="5435" y="15887"/>
                    </a:lnTo>
                    <a:lnTo>
                      <a:pt x="5462" y="15906"/>
                    </a:lnTo>
                    <a:lnTo>
                      <a:pt x="5488" y="15925"/>
                    </a:lnTo>
                    <a:lnTo>
                      <a:pt x="5515" y="15942"/>
                    </a:lnTo>
                    <a:lnTo>
                      <a:pt x="5543" y="15959"/>
                    </a:lnTo>
                    <a:lnTo>
                      <a:pt x="5572" y="15974"/>
                    </a:lnTo>
                    <a:lnTo>
                      <a:pt x="5600" y="15989"/>
                    </a:lnTo>
                    <a:lnTo>
                      <a:pt x="5629" y="16003"/>
                    </a:lnTo>
                    <a:lnTo>
                      <a:pt x="5658" y="16017"/>
                    </a:lnTo>
                    <a:lnTo>
                      <a:pt x="5688" y="16029"/>
                    </a:lnTo>
                    <a:lnTo>
                      <a:pt x="5718" y="16039"/>
                    </a:lnTo>
                    <a:lnTo>
                      <a:pt x="5749" y="16049"/>
                    </a:lnTo>
                    <a:lnTo>
                      <a:pt x="5779" y="16058"/>
                    </a:lnTo>
                    <a:lnTo>
                      <a:pt x="5811" y="16066"/>
                    </a:lnTo>
                    <a:lnTo>
                      <a:pt x="5842" y="16073"/>
                    </a:lnTo>
                    <a:lnTo>
                      <a:pt x="5873" y="16079"/>
                    </a:lnTo>
                    <a:lnTo>
                      <a:pt x="5904" y="16085"/>
                    </a:lnTo>
                    <a:lnTo>
                      <a:pt x="5937" y="16089"/>
                    </a:lnTo>
                    <a:lnTo>
                      <a:pt x="5969" y="16092"/>
                    </a:lnTo>
                    <a:lnTo>
                      <a:pt x="6001" y="16094"/>
                    </a:lnTo>
                    <a:lnTo>
                      <a:pt x="6033" y="16095"/>
                    </a:lnTo>
                    <a:lnTo>
                      <a:pt x="6066" y="16095"/>
                    </a:lnTo>
                    <a:lnTo>
                      <a:pt x="6098" y="16094"/>
                    </a:lnTo>
                    <a:lnTo>
                      <a:pt x="6130" y="16092"/>
                    </a:lnTo>
                    <a:lnTo>
                      <a:pt x="6162" y="16089"/>
                    </a:lnTo>
                    <a:lnTo>
                      <a:pt x="6195" y="16084"/>
                    </a:lnTo>
                    <a:lnTo>
                      <a:pt x="6227" y="16079"/>
                    </a:lnTo>
                    <a:lnTo>
                      <a:pt x="6259" y="16073"/>
                    </a:lnTo>
                    <a:lnTo>
                      <a:pt x="6291" y="16066"/>
                    </a:lnTo>
                    <a:lnTo>
                      <a:pt x="6326" y="16057"/>
                    </a:lnTo>
                    <a:lnTo>
                      <a:pt x="6359" y="16047"/>
                    </a:lnTo>
                    <a:lnTo>
                      <a:pt x="6391" y="16036"/>
                    </a:lnTo>
                    <a:lnTo>
                      <a:pt x="6424" y="16024"/>
                    </a:lnTo>
                    <a:lnTo>
                      <a:pt x="6456" y="16009"/>
                    </a:lnTo>
                    <a:lnTo>
                      <a:pt x="6487" y="15995"/>
                    </a:lnTo>
                    <a:lnTo>
                      <a:pt x="6517" y="15980"/>
                    </a:lnTo>
                    <a:lnTo>
                      <a:pt x="6548" y="15964"/>
                    </a:lnTo>
                    <a:lnTo>
                      <a:pt x="6577" y="15947"/>
                    </a:lnTo>
                    <a:lnTo>
                      <a:pt x="6605" y="15929"/>
                    </a:lnTo>
                    <a:lnTo>
                      <a:pt x="6633" y="15909"/>
                    </a:lnTo>
                    <a:lnTo>
                      <a:pt x="6660" y="15890"/>
                    </a:lnTo>
                    <a:lnTo>
                      <a:pt x="6687" y="15869"/>
                    </a:lnTo>
                    <a:lnTo>
                      <a:pt x="6713" y="15847"/>
                    </a:lnTo>
                    <a:lnTo>
                      <a:pt x="6738" y="15823"/>
                    </a:lnTo>
                    <a:lnTo>
                      <a:pt x="6762" y="15800"/>
                    </a:lnTo>
                    <a:lnTo>
                      <a:pt x="6784" y="15778"/>
                    </a:lnTo>
                    <a:lnTo>
                      <a:pt x="6804" y="15756"/>
                    </a:lnTo>
                    <a:lnTo>
                      <a:pt x="6824" y="15733"/>
                    </a:lnTo>
                    <a:lnTo>
                      <a:pt x="6843" y="15710"/>
                    </a:lnTo>
                    <a:lnTo>
                      <a:pt x="6861" y="15686"/>
                    </a:lnTo>
                    <a:lnTo>
                      <a:pt x="6879" y="15661"/>
                    </a:lnTo>
                    <a:lnTo>
                      <a:pt x="6895" y="15635"/>
                    </a:lnTo>
                    <a:lnTo>
                      <a:pt x="6912" y="15610"/>
                    </a:lnTo>
                    <a:lnTo>
                      <a:pt x="6928" y="15584"/>
                    </a:lnTo>
                    <a:lnTo>
                      <a:pt x="6942" y="15557"/>
                    </a:lnTo>
                    <a:lnTo>
                      <a:pt x="6956" y="15530"/>
                    </a:lnTo>
                    <a:lnTo>
                      <a:pt x="6969" y="15501"/>
                    </a:lnTo>
                    <a:lnTo>
                      <a:pt x="6981" y="15473"/>
                    </a:lnTo>
                    <a:lnTo>
                      <a:pt x="6992" y="15445"/>
                    </a:lnTo>
                    <a:lnTo>
                      <a:pt x="7003" y="15416"/>
                    </a:lnTo>
                    <a:lnTo>
                      <a:pt x="7012" y="15386"/>
                    </a:lnTo>
                    <a:lnTo>
                      <a:pt x="7035" y="15317"/>
                    </a:lnTo>
                    <a:lnTo>
                      <a:pt x="7058" y="15249"/>
                    </a:lnTo>
                    <a:lnTo>
                      <a:pt x="7081" y="15181"/>
                    </a:lnTo>
                    <a:lnTo>
                      <a:pt x="7106" y="15113"/>
                    </a:lnTo>
                    <a:lnTo>
                      <a:pt x="7132" y="15047"/>
                    </a:lnTo>
                    <a:lnTo>
                      <a:pt x="7159" y="14980"/>
                    </a:lnTo>
                    <a:lnTo>
                      <a:pt x="7187" y="14915"/>
                    </a:lnTo>
                    <a:lnTo>
                      <a:pt x="7216" y="14850"/>
                    </a:lnTo>
                    <a:lnTo>
                      <a:pt x="7245" y="14784"/>
                    </a:lnTo>
                    <a:lnTo>
                      <a:pt x="7277" y="14721"/>
                    </a:lnTo>
                    <a:lnTo>
                      <a:pt x="7309" y="14657"/>
                    </a:lnTo>
                    <a:lnTo>
                      <a:pt x="7341" y="14593"/>
                    </a:lnTo>
                    <a:lnTo>
                      <a:pt x="7375" y="14531"/>
                    </a:lnTo>
                    <a:lnTo>
                      <a:pt x="7411" y="14468"/>
                    </a:lnTo>
                    <a:lnTo>
                      <a:pt x="7446" y="14407"/>
                    </a:lnTo>
                    <a:lnTo>
                      <a:pt x="7483" y="14346"/>
                    </a:lnTo>
                    <a:lnTo>
                      <a:pt x="7522" y="14284"/>
                    </a:lnTo>
                    <a:lnTo>
                      <a:pt x="7561" y="14224"/>
                    </a:lnTo>
                    <a:lnTo>
                      <a:pt x="7601" y="14165"/>
                    </a:lnTo>
                    <a:lnTo>
                      <a:pt x="7642" y="14104"/>
                    </a:lnTo>
                    <a:lnTo>
                      <a:pt x="7684" y="14046"/>
                    </a:lnTo>
                    <a:lnTo>
                      <a:pt x="7727" y="13987"/>
                    </a:lnTo>
                    <a:lnTo>
                      <a:pt x="7773" y="13929"/>
                    </a:lnTo>
                    <a:lnTo>
                      <a:pt x="7818" y="13871"/>
                    </a:lnTo>
                    <a:lnTo>
                      <a:pt x="7864" y="13814"/>
                    </a:lnTo>
                    <a:lnTo>
                      <a:pt x="7912" y="13756"/>
                    </a:lnTo>
                    <a:lnTo>
                      <a:pt x="7961" y="13700"/>
                    </a:lnTo>
                    <a:lnTo>
                      <a:pt x="8011" y="13644"/>
                    </a:lnTo>
                    <a:lnTo>
                      <a:pt x="8062" y="13588"/>
                    </a:lnTo>
                    <a:lnTo>
                      <a:pt x="8113" y="13532"/>
                    </a:lnTo>
                    <a:lnTo>
                      <a:pt x="8167" y="13478"/>
                    </a:lnTo>
                    <a:lnTo>
                      <a:pt x="8221" y="13422"/>
                    </a:lnTo>
                    <a:lnTo>
                      <a:pt x="8295" y="13350"/>
                    </a:lnTo>
                    <a:lnTo>
                      <a:pt x="8370" y="13278"/>
                    </a:lnTo>
                    <a:lnTo>
                      <a:pt x="8446" y="13208"/>
                    </a:lnTo>
                    <a:lnTo>
                      <a:pt x="8524" y="13139"/>
                    </a:lnTo>
                    <a:lnTo>
                      <a:pt x="8603" y="13070"/>
                    </a:lnTo>
                    <a:lnTo>
                      <a:pt x="8683" y="13003"/>
                    </a:lnTo>
                    <a:lnTo>
                      <a:pt x="8765" y="12936"/>
                    </a:lnTo>
                    <a:lnTo>
                      <a:pt x="8847" y="12871"/>
                    </a:lnTo>
                    <a:lnTo>
                      <a:pt x="8931" y="12806"/>
                    </a:lnTo>
                    <a:lnTo>
                      <a:pt x="9016" y="12741"/>
                    </a:lnTo>
                    <a:lnTo>
                      <a:pt x="9101" y="12678"/>
                    </a:lnTo>
                    <a:lnTo>
                      <a:pt x="9188" y="12615"/>
                    </a:lnTo>
                    <a:lnTo>
                      <a:pt x="9277" y="12553"/>
                    </a:lnTo>
                    <a:lnTo>
                      <a:pt x="9366" y="12491"/>
                    </a:lnTo>
                    <a:lnTo>
                      <a:pt x="9455" y="12430"/>
                    </a:lnTo>
                    <a:lnTo>
                      <a:pt x="9546" y="12369"/>
                    </a:lnTo>
                    <a:lnTo>
                      <a:pt x="9638" y="12309"/>
                    </a:lnTo>
                    <a:lnTo>
                      <a:pt x="9730" y="12249"/>
                    </a:lnTo>
                    <a:lnTo>
                      <a:pt x="9823" y="12190"/>
                    </a:lnTo>
                    <a:lnTo>
                      <a:pt x="9917" y="12131"/>
                    </a:lnTo>
                    <a:lnTo>
                      <a:pt x="10012" y="12072"/>
                    </a:lnTo>
                    <a:lnTo>
                      <a:pt x="10107" y="12014"/>
                    </a:lnTo>
                    <a:lnTo>
                      <a:pt x="10203" y="11956"/>
                    </a:lnTo>
                    <a:lnTo>
                      <a:pt x="10300" y="11897"/>
                    </a:lnTo>
                    <a:lnTo>
                      <a:pt x="10495" y="11781"/>
                    </a:lnTo>
                    <a:lnTo>
                      <a:pt x="10692" y="11665"/>
                    </a:lnTo>
                    <a:lnTo>
                      <a:pt x="10892" y="11549"/>
                    </a:lnTo>
                    <a:lnTo>
                      <a:pt x="11093" y="11432"/>
                    </a:lnTo>
                    <a:lnTo>
                      <a:pt x="11308" y="11309"/>
                    </a:lnTo>
                    <a:lnTo>
                      <a:pt x="11522" y="11183"/>
                    </a:lnTo>
                    <a:lnTo>
                      <a:pt x="11737" y="11056"/>
                    </a:lnTo>
                    <a:lnTo>
                      <a:pt x="11952" y="10929"/>
                    </a:lnTo>
                    <a:lnTo>
                      <a:pt x="12059" y="10864"/>
                    </a:lnTo>
                    <a:lnTo>
                      <a:pt x="12166" y="10799"/>
                    </a:lnTo>
                    <a:lnTo>
                      <a:pt x="12272" y="10732"/>
                    </a:lnTo>
                    <a:lnTo>
                      <a:pt x="12379" y="10666"/>
                    </a:lnTo>
                    <a:lnTo>
                      <a:pt x="12485" y="10599"/>
                    </a:lnTo>
                    <a:lnTo>
                      <a:pt x="12591" y="10530"/>
                    </a:lnTo>
                    <a:lnTo>
                      <a:pt x="12697" y="10462"/>
                    </a:lnTo>
                    <a:lnTo>
                      <a:pt x="12802" y="10392"/>
                    </a:lnTo>
                    <a:lnTo>
                      <a:pt x="12906" y="10321"/>
                    </a:lnTo>
                    <a:lnTo>
                      <a:pt x="13009" y="10249"/>
                    </a:lnTo>
                    <a:lnTo>
                      <a:pt x="13113" y="10177"/>
                    </a:lnTo>
                    <a:lnTo>
                      <a:pt x="13215" y="10104"/>
                    </a:lnTo>
                    <a:lnTo>
                      <a:pt x="13317" y="10029"/>
                    </a:lnTo>
                    <a:lnTo>
                      <a:pt x="13419" y="9954"/>
                    </a:lnTo>
                    <a:lnTo>
                      <a:pt x="13519" y="9876"/>
                    </a:lnTo>
                    <a:lnTo>
                      <a:pt x="13618" y="9799"/>
                    </a:lnTo>
                    <a:lnTo>
                      <a:pt x="13717" y="9719"/>
                    </a:lnTo>
                    <a:lnTo>
                      <a:pt x="13815" y="9639"/>
                    </a:lnTo>
                    <a:lnTo>
                      <a:pt x="13912" y="9556"/>
                    </a:lnTo>
                    <a:lnTo>
                      <a:pt x="14007" y="9473"/>
                    </a:lnTo>
                    <a:lnTo>
                      <a:pt x="14101" y="9388"/>
                    </a:lnTo>
                    <a:lnTo>
                      <a:pt x="14195" y="9302"/>
                    </a:lnTo>
                    <a:lnTo>
                      <a:pt x="14288" y="9214"/>
                    </a:lnTo>
                    <a:lnTo>
                      <a:pt x="14379" y="9125"/>
                    </a:lnTo>
                    <a:lnTo>
                      <a:pt x="14455" y="9047"/>
                    </a:lnTo>
                    <a:lnTo>
                      <a:pt x="14530" y="8970"/>
                    </a:lnTo>
                    <a:lnTo>
                      <a:pt x="14602" y="8891"/>
                    </a:lnTo>
                    <a:lnTo>
                      <a:pt x="14675" y="8813"/>
                    </a:lnTo>
                    <a:lnTo>
                      <a:pt x="14745" y="8734"/>
                    </a:lnTo>
                    <a:lnTo>
                      <a:pt x="14813" y="8653"/>
                    </a:lnTo>
                    <a:lnTo>
                      <a:pt x="14881" y="8573"/>
                    </a:lnTo>
                    <a:lnTo>
                      <a:pt x="14946" y="8491"/>
                    </a:lnTo>
                    <a:lnTo>
                      <a:pt x="15011" y="8410"/>
                    </a:lnTo>
                    <a:lnTo>
                      <a:pt x="15073" y="8327"/>
                    </a:lnTo>
                    <a:lnTo>
                      <a:pt x="15134" y="8244"/>
                    </a:lnTo>
                    <a:lnTo>
                      <a:pt x="15194" y="8160"/>
                    </a:lnTo>
                    <a:lnTo>
                      <a:pt x="15252" y="8076"/>
                    </a:lnTo>
                    <a:lnTo>
                      <a:pt x="15309" y="7990"/>
                    </a:lnTo>
                    <a:lnTo>
                      <a:pt x="15365" y="7905"/>
                    </a:lnTo>
                    <a:lnTo>
                      <a:pt x="15418" y="7818"/>
                    </a:lnTo>
                    <a:lnTo>
                      <a:pt x="15471" y="7731"/>
                    </a:lnTo>
                    <a:lnTo>
                      <a:pt x="15522" y="7643"/>
                    </a:lnTo>
                    <a:lnTo>
                      <a:pt x="15571" y="7555"/>
                    </a:lnTo>
                    <a:lnTo>
                      <a:pt x="15619" y="7465"/>
                    </a:lnTo>
                    <a:lnTo>
                      <a:pt x="15666" y="7375"/>
                    </a:lnTo>
                    <a:lnTo>
                      <a:pt x="15712" y="7284"/>
                    </a:lnTo>
                    <a:lnTo>
                      <a:pt x="15755" y="7192"/>
                    </a:lnTo>
                    <a:lnTo>
                      <a:pt x="15797" y="7100"/>
                    </a:lnTo>
                    <a:lnTo>
                      <a:pt x="15839" y="7007"/>
                    </a:lnTo>
                    <a:lnTo>
                      <a:pt x="15878" y="6913"/>
                    </a:lnTo>
                    <a:lnTo>
                      <a:pt x="15916" y="6818"/>
                    </a:lnTo>
                    <a:lnTo>
                      <a:pt x="15954" y="6723"/>
                    </a:lnTo>
                    <a:lnTo>
                      <a:pt x="15989" y="6626"/>
                    </a:lnTo>
                    <a:lnTo>
                      <a:pt x="16023" y="6530"/>
                    </a:lnTo>
                    <a:lnTo>
                      <a:pt x="16055" y="6431"/>
                    </a:lnTo>
                    <a:lnTo>
                      <a:pt x="16087" y="6332"/>
                    </a:lnTo>
                    <a:lnTo>
                      <a:pt x="16097" y="6299"/>
                    </a:lnTo>
                    <a:lnTo>
                      <a:pt x="16105" y="6265"/>
                    </a:lnTo>
                    <a:lnTo>
                      <a:pt x="16113" y="6232"/>
                    </a:lnTo>
                    <a:lnTo>
                      <a:pt x="16119" y="6198"/>
                    </a:lnTo>
                    <a:lnTo>
                      <a:pt x="16124" y="6163"/>
                    </a:lnTo>
                    <a:lnTo>
                      <a:pt x="16127" y="6129"/>
                    </a:lnTo>
                    <a:lnTo>
                      <a:pt x="16130" y="6095"/>
                    </a:lnTo>
                    <a:lnTo>
                      <a:pt x="16132" y="6062"/>
                    </a:lnTo>
                    <a:lnTo>
                      <a:pt x="16132" y="6028"/>
                    </a:lnTo>
                    <a:lnTo>
                      <a:pt x="16131" y="5993"/>
                    </a:lnTo>
                    <a:lnTo>
                      <a:pt x="16129" y="5960"/>
                    </a:lnTo>
                    <a:lnTo>
                      <a:pt x="16126" y="5926"/>
                    </a:lnTo>
                    <a:lnTo>
                      <a:pt x="16122" y="5893"/>
                    </a:lnTo>
                    <a:lnTo>
                      <a:pt x="16116" y="5860"/>
                    </a:lnTo>
                    <a:lnTo>
                      <a:pt x="16110" y="5826"/>
                    </a:lnTo>
                    <a:lnTo>
                      <a:pt x="16103" y="5793"/>
                    </a:lnTo>
                    <a:lnTo>
                      <a:pt x="16094" y="5761"/>
                    </a:lnTo>
                    <a:lnTo>
                      <a:pt x="16084" y="5729"/>
                    </a:lnTo>
                    <a:lnTo>
                      <a:pt x="16074" y="5697"/>
                    </a:lnTo>
                    <a:lnTo>
                      <a:pt x="16061" y="5664"/>
                    </a:lnTo>
                    <a:lnTo>
                      <a:pt x="16048" y="5633"/>
                    </a:lnTo>
                    <a:lnTo>
                      <a:pt x="16034" y="5603"/>
                    </a:lnTo>
                    <a:lnTo>
                      <a:pt x="16019" y="5573"/>
                    </a:lnTo>
                    <a:lnTo>
                      <a:pt x="16003" y="5543"/>
                    </a:lnTo>
                    <a:lnTo>
                      <a:pt x="15986" y="5514"/>
                    </a:lnTo>
                    <a:lnTo>
                      <a:pt x="15968" y="5484"/>
                    </a:lnTo>
                    <a:lnTo>
                      <a:pt x="15948" y="5456"/>
                    </a:lnTo>
                    <a:lnTo>
                      <a:pt x="15928" y="5429"/>
                    </a:lnTo>
                    <a:lnTo>
                      <a:pt x="15907" y="5402"/>
                    </a:lnTo>
                    <a:lnTo>
                      <a:pt x="15884" y="5375"/>
                    </a:lnTo>
                    <a:lnTo>
                      <a:pt x="15861" y="5350"/>
                    </a:lnTo>
                    <a:lnTo>
                      <a:pt x="15837" y="53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201"/>
              <p:cNvSpPr>
                <a:spLocks noEditPoints="1"/>
              </p:cNvSpPr>
              <p:nvPr/>
            </p:nvSpPr>
            <p:spPr bwMode="auto">
              <a:xfrm>
                <a:off x="3043238" y="4397375"/>
                <a:ext cx="185738" cy="193675"/>
              </a:xfrm>
              <a:custGeom>
                <a:avLst/>
                <a:gdLst>
                  <a:gd name="T0" fmla="*/ 3132 w 4362"/>
                  <a:gd name="T1" fmla="*/ 3096 h 4518"/>
                  <a:gd name="T2" fmla="*/ 2633 w 4362"/>
                  <a:gd name="T3" fmla="*/ 2415 h 4518"/>
                  <a:gd name="T4" fmla="*/ 3056 w 4362"/>
                  <a:gd name="T5" fmla="*/ 2277 h 4518"/>
                  <a:gd name="T6" fmla="*/ 3379 w 4362"/>
                  <a:gd name="T7" fmla="*/ 2332 h 4518"/>
                  <a:gd name="T8" fmla="*/ 3583 w 4362"/>
                  <a:gd name="T9" fmla="*/ 2521 h 4518"/>
                  <a:gd name="T10" fmla="*/ 3655 w 4362"/>
                  <a:gd name="T11" fmla="*/ 2803 h 4518"/>
                  <a:gd name="T12" fmla="*/ 1124 w 4362"/>
                  <a:gd name="T13" fmla="*/ 2140 h 4518"/>
                  <a:gd name="T14" fmla="*/ 801 w 4362"/>
                  <a:gd name="T15" fmla="*/ 1993 h 4518"/>
                  <a:gd name="T16" fmla="*/ 680 w 4362"/>
                  <a:gd name="T17" fmla="*/ 1678 h 4518"/>
                  <a:gd name="T18" fmla="*/ 821 w 4362"/>
                  <a:gd name="T19" fmla="*/ 1269 h 4518"/>
                  <a:gd name="T20" fmla="*/ 1394 w 4362"/>
                  <a:gd name="T21" fmla="*/ 1652 h 4518"/>
                  <a:gd name="T22" fmla="*/ 1411 w 4362"/>
                  <a:gd name="T23" fmla="*/ 2093 h 4518"/>
                  <a:gd name="T24" fmla="*/ 3840 w 4362"/>
                  <a:gd name="T25" fmla="*/ 1684 h 4518"/>
                  <a:gd name="T26" fmla="*/ 3406 w 4362"/>
                  <a:gd name="T27" fmla="*/ 1499 h 4518"/>
                  <a:gd name="T28" fmla="*/ 2969 w 4362"/>
                  <a:gd name="T29" fmla="*/ 1472 h 4518"/>
                  <a:gd name="T30" fmla="*/ 2528 w 4362"/>
                  <a:gd name="T31" fmla="*/ 1573 h 4518"/>
                  <a:gd name="T32" fmla="*/ 1732 w 4362"/>
                  <a:gd name="T33" fmla="*/ 1516 h 4518"/>
                  <a:gd name="T34" fmla="*/ 1241 w 4362"/>
                  <a:gd name="T35" fmla="*/ 847 h 4518"/>
                  <a:gd name="T36" fmla="*/ 1571 w 4362"/>
                  <a:gd name="T37" fmla="*/ 732 h 4518"/>
                  <a:gd name="T38" fmla="*/ 2116 w 4362"/>
                  <a:gd name="T39" fmla="*/ 825 h 4518"/>
                  <a:gd name="T40" fmla="*/ 2348 w 4362"/>
                  <a:gd name="T41" fmla="*/ 801 h 4518"/>
                  <a:gd name="T42" fmla="*/ 2491 w 4362"/>
                  <a:gd name="T43" fmla="*/ 617 h 4518"/>
                  <a:gd name="T44" fmla="*/ 2475 w 4362"/>
                  <a:gd name="T45" fmla="*/ 366 h 4518"/>
                  <a:gd name="T46" fmla="*/ 2240 w 4362"/>
                  <a:gd name="T47" fmla="*/ 108 h 4518"/>
                  <a:gd name="T48" fmla="*/ 1861 w 4362"/>
                  <a:gd name="T49" fmla="*/ 2 h 4518"/>
                  <a:gd name="T50" fmla="*/ 1447 w 4362"/>
                  <a:gd name="T51" fmla="*/ 51 h 4518"/>
                  <a:gd name="T52" fmla="*/ 1028 w 4362"/>
                  <a:gd name="T53" fmla="*/ 241 h 4518"/>
                  <a:gd name="T54" fmla="*/ 593 w 4362"/>
                  <a:gd name="T55" fmla="*/ 342 h 4518"/>
                  <a:gd name="T56" fmla="*/ 417 w 4362"/>
                  <a:gd name="T57" fmla="*/ 344 h 4518"/>
                  <a:gd name="T58" fmla="*/ 317 w 4362"/>
                  <a:gd name="T59" fmla="*/ 504 h 4518"/>
                  <a:gd name="T60" fmla="*/ 456 w 4362"/>
                  <a:gd name="T61" fmla="*/ 721 h 4518"/>
                  <a:gd name="T62" fmla="*/ 211 w 4362"/>
                  <a:gd name="T63" fmla="*/ 1149 h 4518"/>
                  <a:gd name="T64" fmla="*/ 34 w 4362"/>
                  <a:gd name="T65" fmla="*/ 1621 h 4518"/>
                  <a:gd name="T66" fmla="*/ 10 w 4362"/>
                  <a:gd name="T67" fmla="*/ 2070 h 4518"/>
                  <a:gd name="T68" fmla="*/ 158 w 4362"/>
                  <a:gd name="T69" fmla="*/ 2459 h 4518"/>
                  <a:gd name="T70" fmla="*/ 474 w 4362"/>
                  <a:gd name="T71" fmla="*/ 2756 h 4518"/>
                  <a:gd name="T72" fmla="*/ 828 w 4362"/>
                  <a:gd name="T73" fmla="*/ 2905 h 4518"/>
                  <a:gd name="T74" fmla="*/ 1261 w 4362"/>
                  <a:gd name="T75" fmla="*/ 2929 h 4518"/>
                  <a:gd name="T76" fmla="*/ 2177 w 4362"/>
                  <a:gd name="T77" fmla="*/ 2653 h 4518"/>
                  <a:gd name="T78" fmla="*/ 2973 w 4362"/>
                  <a:gd name="T79" fmla="*/ 3437 h 4518"/>
                  <a:gd name="T80" fmla="*/ 2902 w 4362"/>
                  <a:gd name="T81" fmla="*/ 3773 h 4518"/>
                  <a:gd name="T82" fmla="*/ 2620 w 4362"/>
                  <a:gd name="T83" fmla="*/ 3814 h 4518"/>
                  <a:gd name="T84" fmla="*/ 2301 w 4362"/>
                  <a:gd name="T85" fmla="*/ 3676 h 4518"/>
                  <a:gd name="T86" fmla="*/ 1951 w 4362"/>
                  <a:gd name="T87" fmla="*/ 3525 h 4518"/>
                  <a:gd name="T88" fmla="*/ 1747 w 4362"/>
                  <a:gd name="T89" fmla="*/ 3591 h 4518"/>
                  <a:gd name="T90" fmla="*/ 1591 w 4362"/>
                  <a:gd name="T91" fmla="*/ 3790 h 4518"/>
                  <a:gd name="T92" fmla="*/ 1619 w 4362"/>
                  <a:gd name="T93" fmla="*/ 4034 h 4518"/>
                  <a:gd name="T94" fmla="*/ 1834 w 4362"/>
                  <a:gd name="T95" fmla="*/ 4277 h 4518"/>
                  <a:gd name="T96" fmla="*/ 2170 w 4362"/>
                  <a:gd name="T97" fmla="*/ 4454 h 4518"/>
                  <a:gd name="T98" fmla="*/ 2588 w 4362"/>
                  <a:gd name="T99" fmla="*/ 4518 h 4518"/>
                  <a:gd name="T100" fmla="*/ 3057 w 4362"/>
                  <a:gd name="T101" fmla="*/ 4420 h 4518"/>
                  <a:gd name="T102" fmla="*/ 3543 w 4362"/>
                  <a:gd name="T103" fmla="*/ 4094 h 4518"/>
                  <a:gd name="T104" fmla="*/ 3921 w 4362"/>
                  <a:gd name="T105" fmla="*/ 4346 h 4518"/>
                  <a:gd name="T106" fmla="*/ 4078 w 4362"/>
                  <a:gd name="T107" fmla="*/ 4315 h 4518"/>
                  <a:gd name="T108" fmla="*/ 4164 w 4362"/>
                  <a:gd name="T109" fmla="*/ 4161 h 4518"/>
                  <a:gd name="T110" fmla="*/ 4000 w 4362"/>
                  <a:gd name="T111" fmla="*/ 3928 h 4518"/>
                  <a:gd name="T112" fmla="*/ 4060 w 4362"/>
                  <a:gd name="T113" fmla="*/ 3466 h 4518"/>
                  <a:gd name="T114" fmla="*/ 4292 w 4362"/>
                  <a:gd name="T115" fmla="*/ 2963 h 4518"/>
                  <a:gd name="T116" fmla="*/ 4361 w 4362"/>
                  <a:gd name="T117" fmla="*/ 2501 h 4518"/>
                  <a:gd name="T118" fmla="*/ 4260 w 4362"/>
                  <a:gd name="T119" fmla="*/ 2107 h 4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362" h="4518">
                    <a:moveTo>
                      <a:pt x="3555" y="3147"/>
                    </a:moveTo>
                    <a:lnTo>
                      <a:pt x="3538" y="3178"/>
                    </a:lnTo>
                    <a:lnTo>
                      <a:pt x="3520" y="3209"/>
                    </a:lnTo>
                    <a:lnTo>
                      <a:pt x="3501" y="3238"/>
                    </a:lnTo>
                    <a:lnTo>
                      <a:pt x="3481" y="3266"/>
                    </a:lnTo>
                    <a:lnTo>
                      <a:pt x="3461" y="3293"/>
                    </a:lnTo>
                    <a:lnTo>
                      <a:pt x="3441" y="3319"/>
                    </a:lnTo>
                    <a:lnTo>
                      <a:pt x="3419" y="3345"/>
                    </a:lnTo>
                    <a:lnTo>
                      <a:pt x="3397" y="3371"/>
                    </a:lnTo>
                    <a:lnTo>
                      <a:pt x="3343" y="3316"/>
                    </a:lnTo>
                    <a:lnTo>
                      <a:pt x="3291" y="3262"/>
                    </a:lnTo>
                    <a:lnTo>
                      <a:pt x="3237" y="3208"/>
                    </a:lnTo>
                    <a:lnTo>
                      <a:pt x="3185" y="3151"/>
                    </a:lnTo>
                    <a:lnTo>
                      <a:pt x="3132" y="3096"/>
                    </a:lnTo>
                    <a:lnTo>
                      <a:pt x="3079" y="3040"/>
                    </a:lnTo>
                    <a:lnTo>
                      <a:pt x="3026" y="2982"/>
                    </a:lnTo>
                    <a:lnTo>
                      <a:pt x="2973" y="2925"/>
                    </a:lnTo>
                    <a:lnTo>
                      <a:pt x="2920" y="2867"/>
                    </a:lnTo>
                    <a:lnTo>
                      <a:pt x="2867" y="2808"/>
                    </a:lnTo>
                    <a:lnTo>
                      <a:pt x="2814" y="2750"/>
                    </a:lnTo>
                    <a:lnTo>
                      <a:pt x="2762" y="2690"/>
                    </a:lnTo>
                    <a:lnTo>
                      <a:pt x="2708" y="2631"/>
                    </a:lnTo>
                    <a:lnTo>
                      <a:pt x="2656" y="2572"/>
                    </a:lnTo>
                    <a:lnTo>
                      <a:pt x="2602" y="2511"/>
                    </a:lnTo>
                    <a:lnTo>
                      <a:pt x="2550" y="2452"/>
                    </a:lnTo>
                    <a:lnTo>
                      <a:pt x="2577" y="2440"/>
                    </a:lnTo>
                    <a:lnTo>
                      <a:pt x="2604" y="2427"/>
                    </a:lnTo>
                    <a:lnTo>
                      <a:pt x="2633" y="2415"/>
                    </a:lnTo>
                    <a:lnTo>
                      <a:pt x="2661" y="2403"/>
                    </a:lnTo>
                    <a:lnTo>
                      <a:pt x="2690" y="2390"/>
                    </a:lnTo>
                    <a:lnTo>
                      <a:pt x="2719" y="2377"/>
                    </a:lnTo>
                    <a:lnTo>
                      <a:pt x="2748" y="2365"/>
                    </a:lnTo>
                    <a:lnTo>
                      <a:pt x="2779" y="2351"/>
                    </a:lnTo>
                    <a:lnTo>
                      <a:pt x="2810" y="2339"/>
                    </a:lnTo>
                    <a:lnTo>
                      <a:pt x="2840" y="2328"/>
                    </a:lnTo>
                    <a:lnTo>
                      <a:pt x="2871" y="2318"/>
                    </a:lnTo>
                    <a:lnTo>
                      <a:pt x="2902" y="2308"/>
                    </a:lnTo>
                    <a:lnTo>
                      <a:pt x="2932" y="2300"/>
                    </a:lnTo>
                    <a:lnTo>
                      <a:pt x="2963" y="2293"/>
                    </a:lnTo>
                    <a:lnTo>
                      <a:pt x="2993" y="2286"/>
                    </a:lnTo>
                    <a:lnTo>
                      <a:pt x="3025" y="2281"/>
                    </a:lnTo>
                    <a:lnTo>
                      <a:pt x="3056" y="2277"/>
                    </a:lnTo>
                    <a:lnTo>
                      <a:pt x="3087" y="2274"/>
                    </a:lnTo>
                    <a:lnTo>
                      <a:pt x="3119" y="2273"/>
                    </a:lnTo>
                    <a:lnTo>
                      <a:pt x="3149" y="2274"/>
                    </a:lnTo>
                    <a:lnTo>
                      <a:pt x="3180" y="2276"/>
                    </a:lnTo>
                    <a:lnTo>
                      <a:pt x="3211" y="2280"/>
                    </a:lnTo>
                    <a:lnTo>
                      <a:pt x="3243" y="2285"/>
                    </a:lnTo>
                    <a:lnTo>
                      <a:pt x="3274" y="2292"/>
                    </a:lnTo>
                    <a:lnTo>
                      <a:pt x="3289" y="2296"/>
                    </a:lnTo>
                    <a:lnTo>
                      <a:pt x="3304" y="2300"/>
                    </a:lnTo>
                    <a:lnTo>
                      <a:pt x="3319" y="2306"/>
                    </a:lnTo>
                    <a:lnTo>
                      <a:pt x="3334" y="2311"/>
                    </a:lnTo>
                    <a:lnTo>
                      <a:pt x="3349" y="2318"/>
                    </a:lnTo>
                    <a:lnTo>
                      <a:pt x="3364" y="2325"/>
                    </a:lnTo>
                    <a:lnTo>
                      <a:pt x="3379" y="2332"/>
                    </a:lnTo>
                    <a:lnTo>
                      <a:pt x="3393" y="2340"/>
                    </a:lnTo>
                    <a:lnTo>
                      <a:pt x="3408" y="2349"/>
                    </a:lnTo>
                    <a:lnTo>
                      <a:pt x="3422" y="2359"/>
                    </a:lnTo>
                    <a:lnTo>
                      <a:pt x="3436" y="2369"/>
                    </a:lnTo>
                    <a:lnTo>
                      <a:pt x="3450" y="2379"/>
                    </a:lnTo>
                    <a:lnTo>
                      <a:pt x="3463" y="2390"/>
                    </a:lnTo>
                    <a:lnTo>
                      <a:pt x="3477" y="2401"/>
                    </a:lnTo>
                    <a:lnTo>
                      <a:pt x="3492" y="2413"/>
                    </a:lnTo>
                    <a:lnTo>
                      <a:pt x="3505" y="2426"/>
                    </a:lnTo>
                    <a:lnTo>
                      <a:pt x="3530" y="2453"/>
                    </a:lnTo>
                    <a:lnTo>
                      <a:pt x="3553" y="2480"/>
                    </a:lnTo>
                    <a:lnTo>
                      <a:pt x="3564" y="2493"/>
                    </a:lnTo>
                    <a:lnTo>
                      <a:pt x="3573" y="2507"/>
                    </a:lnTo>
                    <a:lnTo>
                      <a:pt x="3583" y="2521"/>
                    </a:lnTo>
                    <a:lnTo>
                      <a:pt x="3591" y="2535"/>
                    </a:lnTo>
                    <a:lnTo>
                      <a:pt x="3599" y="2549"/>
                    </a:lnTo>
                    <a:lnTo>
                      <a:pt x="3608" y="2563"/>
                    </a:lnTo>
                    <a:lnTo>
                      <a:pt x="3615" y="2578"/>
                    </a:lnTo>
                    <a:lnTo>
                      <a:pt x="3621" y="2592"/>
                    </a:lnTo>
                    <a:lnTo>
                      <a:pt x="3626" y="2606"/>
                    </a:lnTo>
                    <a:lnTo>
                      <a:pt x="3631" y="2621"/>
                    </a:lnTo>
                    <a:lnTo>
                      <a:pt x="3635" y="2635"/>
                    </a:lnTo>
                    <a:lnTo>
                      <a:pt x="3639" y="2650"/>
                    </a:lnTo>
                    <a:lnTo>
                      <a:pt x="3645" y="2680"/>
                    </a:lnTo>
                    <a:lnTo>
                      <a:pt x="3650" y="2711"/>
                    </a:lnTo>
                    <a:lnTo>
                      <a:pt x="3653" y="2742"/>
                    </a:lnTo>
                    <a:lnTo>
                      <a:pt x="3655" y="2772"/>
                    </a:lnTo>
                    <a:lnTo>
                      <a:pt x="3655" y="2803"/>
                    </a:lnTo>
                    <a:lnTo>
                      <a:pt x="3653" y="2833"/>
                    </a:lnTo>
                    <a:lnTo>
                      <a:pt x="3650" y="2865"/>
                    </a:lnTo>
                    <a:lnTo>
                      <a:pt x="3646" y="2896"/>
                    </a:lnTo>
                    <a:lnTo>
                      <a:pt x="3640" y="2927"/>
                    </a:lnTo>
                    <a:lnTo>
                      <a:pt x="3632" y="2958"/>
                    </a:lnTo>
                    <a:lnTo>
                      <a:pt x="3623" y="2989"/>
                    </a:lnTo>
                    <a:lnTo>
                      <a:pt x="3613" y="3021"/>
                    </a:lnTo>
                    <a:lnTo>
                      <a:pt x="3600" y="3053"/>
                    </a:lnTo>
                    <a:lnTo>
                      <a:pt x="3586" y="3084"/>
                    </a:lnTo>
                    <a:lnTo>
                      <a:pt x="3571" y="3116"/>
                    </a:lnTo>
                    <a:lnTo>
                      <a:pt x="3555" y="3147"/>
                    </a:lnTo>
                    <a:close/>
                    <a:moveTo>
                      <a:pt x="1177" y="2140"/>
                    </a:moveTo>
                    <a:lnTo>
                      <a:pt x="1150" y="2141"/>
                    </a:lnTo>
                    <a:lnTo>
                      <a:pt x="1124" y="2140"/>
                    </a:lnTo>
                    <a:lnTo>
                      <a:pt x="1099" y="2138"/>
                    </a:lnTo>
                    <a:lnTo>
                      <a:pt x="1074" y="2135"/>
                    </a:lnTo>
                    <a:lnTo>
                      <a:pt x="1049" y="2130"/>
                    </a:lnTo>
                    <a:lnTo>
                      <a:pt x="1024" y="2124"/>
                    </a:lnTo>
                    <a:lnTo>
                      <a:pt x="1000" y="2117"/>
                    </a:lnTo>
                    <a:lnTo>
                      <a:pt x="976" y="2109"/>
                    </a:lnTo>
                    <a:lnTo>
                      <a:pt x="953" y="2099"/>
                    </a:lnTo>
                    <a:lnTo>
                      <a:pt x="931" y="2088"/>
                    </a:lnTo>
                    <a:lnTo>
                      <a:pt x="907" y="2076"/>
                    </a:lnTo>
                    <a:lnTo>
                      <a:pt x="885" y="2062"/>
                    </a:lnTo>
                    <a:lnTo>
                      <a:pt x="864" y="2047"/>
                    </a:lnTo>
                    <a:lnTo>
                      <a:pt x="843" y="2031"/>
                    </a:lnTo>
                    <a:lnTo>
                      <a:pt x="822" y="2012"/>
                    </a:lnTo>
                    <a:lnTo>
                      <a:pt x="801" y="1993"/>
                    </a:lnTo>
                    <a:lnTo>
                      <a:pt x="784" y="1977"/>
                    </a:lnTo>
                    <a:lnTo>
                      <a:pt x="769" y="1959"/>
                    </a:lnTo>
                    <a:lnTo>
                      <a:pt x="755" y="1940"/>
                    </a:lnTo>
                    <a:lnTo>
                      <a:pt x="742" y="1920"/>
                    </a:lnTo>
                    <a:lnTo>
                      <a:pt x="730" y="1900"/>
                    </a:lnTo>
                    <a:lnTo>
                      <a:pt x="720" y="1878"/>
                    </a:lnTo>
                    <a:lnTo>
                      <a:pt x="711" y="1856"/>
                    </a:lnTo>
                    <a:lnTo>
                      <a:pt x="703" y="1831"/>
                    </a:lnTo>
                    <a:lnTo>
                      <a:pt x="696" y="1807"/>
                    </a:lnTo>
                    <a:lnTo>
                      <a:pt x="690" y="1783"/>
                    </a:lnTo>
                    <a:lnTo>
                      <a:pt x="686" y="1758"/>
                    </a:lnTo>
                    <a:lnTo>
                      <a:pt x="683" y="1732"/>
                    </a:lnTo>
                    <a:lnTo>
                      <a:pt x="681" y="1705"/>
                    </a:lnTo>
                    <a:lnTo>
                      <a:pt x="680" y="1678"/>
                    </a:lnTo>
                    <a:lnTo>
                      <a:pt x="681" y="1650"/>
                    </a:lnTo>
                    <a:lnTo>
                      <a:pt x="684" y="1622"/>
                    </a:lnTo>
                    <a:lnTo>
                      <a:pt x="687" y="1593"/>
                    </a:lnTo>
                    <a:lnTo>
                      <a:pt x="691" y="1564"/>
                    </a:lnTo>
                    <a:lnTo>
                      <a:pt x="698" y="1536"/>
                    </a:lnTo>
                    <a:lnTo>
                      <a:pt x="705" y="1507"/>
                    </a:lnTo>
                    <a:lnTo>
                      <a:pt x="715" y="1476"/>
                    </a:lnTo>
                    <a:lnTo>
                      <a:pt x="725" y="1447"/>
                    </a:lnTo>
                    <a:lnTo>
                      <a:pt x="738" y="1418"/>
                    </a:lnTo>
                    <a:lnTo>
                      <a:pt x="752" y="1388"/>
                    </a:lnTo>
                    <a:lnTo>
                      <a:pt x="766" y="1358"/>
                    </a:lnTo>
                    <a:lnTo>
                      <a:pt x="783" y="1328"/>
                    </a:lnTo>
                    <a:lnTo>
                      <a:pt x="802" y="1298"/>
                    </a:lnTo>
                    <a:lnTo>
                      <a:pt x="821" y="1269"/>
                    </a:lnTo>
                    <a:lnTo>
                      <a:pt x="842" y="1240"/>
                    </a:lnTo>
                    <a:lnTo>
                      <a:pt x="865" y="1210"/>
                    </a:lnTo>
                    <a:lnTo>
                      <a:pt x="889" y="1181"/>
                    </a:lnTo>
                    <a:lnTo>
                      <a:pt x="915" y="1152"/>
                    </a:lnTo>
                    <a:lnTo>
                      <a:pt x="963" y="1200"/>
                    </a:lnTo>
                    <a:lnTo>
                      <a:pt x="1011" y="1248"/>
                    </a:lnTo>
                    <a:lnTo>
                      <a:pt x="1060" y="1297"/>
                    </a:lnTo>
                    <a:lnTo>
                      <a:pt x="1107" y="1347"/>
                    </a:lnTo>
                    <a:lnTo>
                      <a:pt x="1154" y="1397"/>
                    </a:lnTo>
                    <a:lnTo>
                      <a:pt x="1203" y="1447"/>
                    </a:lnTo>
                    <a:lnTo>
                      <a:pt x="1250" y="1497"/>
                    </a:lnTo>
                    <a:lnTo>
                      <a:pt x="1299" y="1549"/>
                    </a:lnTo>
                    <a:lnTo>
                      <a:pt x="1346" y="1600"/>
                    </a:lnTo>
                    <a:lnTo>
                      <a:pt x="1394" y="1652"/>
                    </a:lnTo>
                    <a:lnTo>
                      <a:pt x="1442" y="1705"/>
                    </a:lnTo>
                    <a:lnTo>
                      <a:pt x="1490" y="1758"/>
                    </a:lnTo>
                    <a:lnTo>
                      <a:pt x="1538" y="1810"/>
                    </a:lnTo>
                    <a:lnTo>
                      <a:pt x="1586" y="1864"/>
                    </a:lnTo>
                    <a:lnTo>
                      <a:pt x="1633" y="1918"/>
                    </a:lnTo>
                    <a:lnTo>
                      <a:pt x="1682" y="1971"/>
                    </a:lnTo>
                    <a:lnTo>
                      <a:pt x="1645" y="1990"/>
                    </a:lnTo>
                    <a:lnTo>
                      <a:pt x="1610" y="2008"/>
                    </a:lnTo>
                    <a:lnTo>
                      <a:pt x="1575" y="2026"/>
                    </a:lnTo>
                    <a:lnTo>
                      <a:pt x="1541" y="2042"/>
                    </a:lnTo>
                    <a:lnTo>
                      <a:pt x="1507" y="2057"/>
                    </a:lnTo>
                    <a:lnTo>
                      <a:pt x="1474" y="2070"/>
                    </a:lnTo>
                    <a:lnTo>
                      <a:pt x="1442" y="2082"/>
                    </a:lnTo>
                    <a:lnTo>
                      <a:pt x="1411" y="2093"/>
                    </a:lnTo>
                    <a:lnTo>
                      <a:pt x="1379" y="2103"/>
                    </a:lnTo>
                    <a:lnTo>
                      <a:pt x="1348" y="2112"/>
                    </a:lnTo>
                    <a:lnTo>
                      <a:pt x="1319" y="2120"/>
                    </a:lnTo>
                    <a:lnTo>
                      <a:pt x="1289" y="2126"/>
                    </a:lnTo>
                    <a:lnTo>
                      <a:pt x="1260" y="2131"/>
                    </a:lnTo>
                    <a:lnTo>
                      <a:pt x="1232" y="2135"/>
                    </a:lnTo>
                    <a:lnTo>
                      <a:pt x="1204" y="2138"/>
                    </a:lnTo>
                    <a:lnTo>
                      <a:pt x="1177" y="2140"/>
                    </a:lnTo>
                    <a:close/>
                    <a:moveTo>
                      <a:pt x="3995" y="1799"/>
                    </a:moveTo>
                    <a:lnTo>
                      <a:pt x="3964" y="1774"/>
                    </a:lnTo>
                    <a:lnTo>
                      <a:pt x="3933" y="1750"/>
                    </a:lnTo>
                    <a:lnTo>
                      <a:pt x="3903" y="1727"/>
                    </a:lnTo>
                    <a:lnTo>
                      <a:pt x="3872" y="1705"/>
                    </a:lnTo>
                    <a:lnTo>
                      <a:pt x="3840" y="1684"/>
                    </a:lnTo>
                    <a:lnTo>
                      <a:pt x="3810" y="1663"/>
                    </a:lnTo>
                    <a:lnTo>
                      <a:pt x="3779" y="1644"/>
                    </a:lnTo>
                    <a:lnTo>
                      <a:pt x="3748" y="1626"/>
                    </a:lnTo>
                    <a:lnTo>
                      <a:pt x="3716" y="1610"/>
                    </a:lnTo>
                    <a:lnTo>
                      <a:pt x="3686" y="1594"/>
                    </a:lnTo>
                    <a:lnTo>
                      <a:pt x="3655" y="1579"/>
                    </a:lnTo>
                    <a:lnTo>
                      <a:pt x="3624" y="1566"/>
                    </a:lnTo>
                    <a:lnTo>
                      <a:pt x="3592" y="1554"/>
                    </a:lnTo>
                    <a:lnTo>
                      <a:pt x="3561" y="1542"/>
                    </a:lnTo>
                    <a:lnTo>
                      <a:pt x="3530" y="1532"/>
                    </a:lnTo>
                    <a:lnTo>
                      <a:pt x="3499" y="1523"/>
                    </a:lnTo>
                    <a:lnTo>
                      <a:pt x="3468" y="1515"/>
                    </a:lnTo>
                    <a:lnTo>
                      <a:pt x="3437" y="1507"/>
                    </a:lnTo>
                    <a:lnTo>
                      <a:pt x="3406" y="1499"/>
                    </a:lnTo>
                    <a:lnTo>
                      <a:pt x="3375" y="1493"/>
                    </a:lnTo>
                    <a:lnTo>
                      <a:pt x="3344" y="1487"/>
                    </a:lnTo>
                    <a:lnTo>
                      <a:pt x="3313" y="1482"/>
                    </a:lnTo>
                    <a:lnTo>
                      <a:pt x="3282" y="1478"/>
                    </a:lnTo>
                    <a:lnTo>
                      <a:pt x="3251" y="1474"/>
                    </a:lnTo>
                    <a:lnTo>
                      <a:pt x="3219" y="1471"/>
                    </a:lnTo>
                    <a:lnTo>
                      <a:pt x="3188" y="1469"/>
                    </a:lnTo>
                    <a:lnTo>
                      <a:pt x="3157" y="1467"/>
                    </a:lnTo>
                    <a:lnTo>
                      <a:pt x="3126" y="1466"/>
                    </a:lnTo>
                    <a:lnTo>
                      <a:pt x="3094" y="1466"/>
                    </a:lnTo>
                    <a:lnTo>
                      <a:pt x="3063" y="1466"/>
                    </a:lnTo>
                    <a:lnTo>
                      <a:pt x="3032" y="1467"/>
                    </a:lnTo>
                    <a:lnTo>
                      <a:pt x="3001" y="1469"/>
                    </a:lnTo>
                    <a:lnTo>
                      <a:pt x="2969" y="1472"/>
                    </a:lnTo>
                    <a:lnTo>
                      <a:pt x="2938" y="1475"/>
                    </a:lnTo>
                    <a:lnTo>
                      <a:pt x="2907" y="1479"/>
                    </a:lnTo>
                    <a:lnTo>
                      <a:pt x="2876" y="1483"/>
                    </a:lnTo>
                    <a:lnTo>
                      <a:pt x="2844" y="1488"/>
                    </a:lnTo>
                    <a:lnTo>
                      <a:pt x="2813" y="1494"/>
                    </a:lnTo>
                    <a:lnTo>
                      <a:pt x="2782" y="1500"/>
                    </a:lnTo>
                    <a:lnTo>
                      <a:pt x="2751" y="1508"/>
                    </a:lnTo>
                    <a:lnTo>
                      <a:pt x="2718" y="1515"/>
                    </a:lnTo>
                    <a:lnTo>
                      <a:pt x="2687" y="1523"/>
                    </a:lnTo>
                    <a:lnTo>
                      <a:pt x="2655" y="1532"/>
                    </a:lnTo>
                    <a:lnTo>
                      <a:pt x="2623" y="1541"/>
                    </a:lnTo>
                    <a:lnTo>
                      <a:pt x="2591" y="1551"/>
                    </a:lnTo>
                    <a:lnTo>
                      <a:pt x="2560" y="1562"/>
                    </a:lnTo>
                    <a:lnTo>
                      <a:pt x="2528" y="1573"/>
                    </a:lnTo>
                    <a:lnTo>
                      <a:pt x="2496" y="1585"/>
                    </a:lnTo>
                    <a:lnTo>
                      <a:pt x="2433" y="1609"/>
                    </a:lnTo>
                    <a:lnTo>
                      <a:pt x="2369" y="1635"/>
                    </a:lnTo>
                    <a:lnTo>
                      <a:pt x="2306" y="1661"/>
                    </a:lnTo>
                    <a:lnTo>
                      <a:pt x="2241" y="1688"/>
                    </a:lnTo>
                    <a:lnTo>
                      <a:pt x="2178" y="1716"/>
                    </a:lnTo>
                    <a:lnTo>
                      <a:pt x="2114" y="1744"/>
                    </a:lnTo>
                    <a:lnTo>
                      <a:pt x="2050" y="1774"/>
                    </a:lnTo>
                    <a:lnTo>
                      <a:pt x="1986" y="1804"/>
                    </a:lnTo>
                    <a:lnTo>
                      <a:pt x="1935" y="1746"/>
                    </a:lnTo>
                    <a:lnTo>
                      <a:pt x="1884" y="1689"/>
                    </a:lnTo>
                    <a:lnTo>
                      <a:pt x="1833" y="1630"/>
                    </a:lnTo>
                    <a:lnTo>
                      <a:pt x="1783" y="1573"/>
                    </a:lnTo>
                    <a:lnTo>
                      <a:pt x="1732" y="1516"/>
                    </a:lnTo>
                    <a:lnTo>
                      <a:pt x="1681" y="1458"/>
                    </a:lnTo>
                    <a:lnTo>
                      <a:pt x="1630" y="1401"/>
                    </a:lnTo>
                    <a:lnTo>
                      <a:pt x="1580" y="1344"/>
                    </a:lnTo>
                    <a:lnTo>
                      <a:pt x="1529" y="1287"/>
                    </a:lnTo>
                    <a:lnTo>
                      <a:pt x="1478" y="1231"/>
                    </a:lnTo>
                    <a:lnTo>
                      <a:pt x="1428" y="1176"/>
                    </a:lnTo>
                    <a:lnTo>
                      <a:pt x="1376" y="1120"/>
                    </a:lnTo>
                    <a:lnTo>
                      <a:pt x="1326" y="1065"/>
                    </a:lnTo>
                    <a:lnTo>
                      <a:pt x="1274" y="1011"/>
                    </a:lnTo>
                    <a:lnTo>
                      <a:pt x="1224" y="956"/>
                    </a:lnTo>
                    <a:lnTo>
                      <a:pt x="1174" y="903"/>
                    </a:lnTo>
                    <a:lnTo>
                      <a:pt x="1196" y="883"/>
                    </a:lnTo>
                    <a:lnTo>
                      <a:pt x="1219" y="864"/>
                    </a:lnTo>
                    <a:lnTo>
                      <a:pt x="1241" y="847"/>
                    </a:lnTo>
                    <a:lnTo>
                      <a:pt x="1264" y="830"/>
                    </a:lnTo>
                    <a:lnTo>
                      <a:pt x="1287" y="815"/>
                    </a:lnTo>
                    <a:lnTo>
                      <a:pt x="1309" y="801"/>
                    </a:lnTo>
                    <a:lnTo>
                      <a:pt x="1331" y="789"/>
                    </a:lnTo>
                    <a:lnTo>
                      <a:pt x="1353" y="777"/>
                    </a:lnTo>
                    <a:lnTo>
                      <a:pt x="1375" y="768"/>
                    </a:lnTo>
                    <a:lnTo>
                      <a:pt x="1397" y="759"/>
                    </a:lnTo>
                    <a:lnTo>
                      <a:pt x="1420" y="751"/>
                    </a:lnTo>
                    <a:lnTo>
                      <a:pt x="1442" y="745"/>
                    </a:lnTo>
                    <a:lnTo>
                      <a:pt x="1463" y="740"/>
                    </a:lnTo>
                    <a:lnTo>
                      <a:pt x="1485" y="737"/>
                    </a:lnTo>
                    <a:lnTo>
                      <a:pt x="1506" y="734"/>
                    </a:lnTo>
                    <a:lnTo>
                      <a:pt x="1527" y="733"/>
                    </a:lnTo>
                    <a:lnTo>
                      <a:pt x="1571" y="732"/>
                    </a:lnTo>
                    <a:lnTo>
                      <a:pt x="1613" y="732"/>
                    </a:lnTo>
                    <a:lnTo>
                      <a:pt x="1655" y="734"/>
                    </a:lnTo>
                    <a:lnTo>
                      <a:pt x="1696" y="737"/>
                    </a:lnTo>
                    <a:lnTo>
                      <a:pt x="1737" y="742"/>
                    </a:lnTo>
                    <a:lnTo>
                      <a:pt x="1778" y="749"/>
                    </a:lnTo>
                    <a:lnTo>
                      <a:pt x="1817" y="757"/>
                    </a:lnTo>
                    <a:lnTo>
                      <a:pt x="1856" y="766"/>
                    </a:lnTo>
                    <a:lnTo>
                      <a:pt x="1897" y="776"/>
                    </a:lnTo>
                    <a:lnTo>
                      <a:pt x="1935" y="785"/>
                    </a:lnTo>
                    <a:lnTo>
                      <a:pt x="1972" y="794"/>
                    </a:lnTo>
                    <a:lnTo>
                      <a:pt x="2009" y="802"/>
                    </a:lnTo>
                    <a:lnTo>
                      <a:pt x="2046" y="810"/>
                    </a:lnTo>
                    <a:lnTo>
                      <a:pt x="2081" y="818"/>
                    </a:lnTo>
                    <a:lnTo>
                      <a:pt x="2116" y="825"/>
                    </a:lnTo>
                    <a:lnTo>
                      <a:pt x="2151" y="833"/>
                    </a:lnTo>
                    <a:lnTo>
                      <a:pt x="2167" y="836"/>
                    </a:lnTo>
                    <a:lnTo>
                      <a:pt x="2184" y="838"/>
                    </a:lnTo>
                    <a:lnTo>
                      <a:pt x="2200" y="839"/>
                    </a:lnTo>
                    <a:lnTo>
                      <a:pt x="2216" y="840"/>
                    </a:lnTo>
                    <a:lnTo>
                      <a:pt x="2231" y="839"/>
                    </a:lnTo>
                    <a:lnTo>
                      <a:pt x="2247" y="837"/>
                    </a:lnTo>
                    <a:lnTo>
                      <a:pt x="2263" y="835"/>
                    </a:lnTo>
                    <a:lnTo>
                      <a:pt x="2278" y="832"/>
                    </a:lnTo>
                    <a:lnTo>
                      <a:pt x="2292" y="827"/>
                    </a:lnTo>
                    <a:lnTo>
                      <a:pt x="2307" y="822"/>
                    </a:lnTo>
                    <a:lnTo>
                      <a:pt x="2321" y="816"/>
                    </a:lnTo>
                    <a:lnTo>
                      <a:pt x="2335" y="809"/>
                    </a:lnTo>
                    <a:lnTo>
                      <a:pt x="2348" y="801"/>
                    </a:lnTo>
                    <a:lnTo>
                      <a:pt x="2362" y="792"/>
                    </a:lnTo>
                    <a:lnTo>
                      <a:pt x="2375" y="783"/>
                    </a:lnTo>
                    <a:lnTo>
                      <a:pt x="2389" y="773"/>
                    </a:lnTo>
                    <a:lnTo>
                      <a:pt x="2402" y="761"/>
                    </a:lnTo>
                    <a:lnTo>
                      <a:pt x="2414" y="748"/>
                    </a:lnTo>
                    <a:lnTo>
                      <a:pt x="2426" y="735"/>
                    </a:lnTo>
                    <a:lnTo>
                      <a:pt x="2437" y="722"/>
                    </a:lnTo>
                    <a:lnTo>
                      <a:pt x="2447" y="709"/>
                    </a:lnTo>
                    <a:lnTo>
                      <a:pt x="2456" y="695"/>
                    </a:lnTo>
                    <a:lnTo>
                      <a:pt x="2465" y="680"/>
                    </a:lnTo>
                    <a:lnTo>
                      <a:pt x="2473" y="665"/>
                    </a:lnTo>
                    <a:lnTo>
                      <a:pt x="2480" y="649"/>
                    </a:lnTo>
                    <a:lnTo>
                      <a:pt x="2486" y="633"/>
                    </a:lnTo>
                    <a:lnTo>
                      <a:pt x="2491" y="617"/>
                    </a:lnTo>
                    <a:lnTo>
                      <a:pt x="2496" y="600"/>
                    </a:lnTo>
                    <a:lnTo>
                      <a:pt x="2500" y="584"/>
                    </a:lnTo>
                    <a:lnTo>
                      <a:pt x="2503" y="566"/>
                    </a:lnTo>
                    <a:lnTo>
                      <a:pt x="2507" y="549"/>
                    </a:lnTo>
                    <a:lnTo>
                      <a:pt x="2508" y="530"/>
                    </a:lnTo>
                    <a:lnTo>
                      <a:pt x="2508" y="512"/>
                    </a:lnTo>
                    <a:lnTo>
                      <a:pt x="2508" y="494"/>
                    </a:lnTo>
                    <a:lnTo>
                      <a:pt x="2505" y="474"/>
                    </a:lnTo>
                    <a:lnTo>
                      <a:pt x="2503" y="456"/>
                    </a:lnTo>
                    <a:lnTo>
                      <a:pt x="2499" y="438"/>
                    </a:lnTo>
                    <a:lnTo>
                      <a:pt x="2495" y="420"/>
                    </a:lnTo>
                    <a:lnTo>
                      <a:pt x="2489" y="402"/>
                    </a:lnTo>
                    <a:lnTo>
                      <a:pt x="2482" y="384"/>
                    </a:lnTo>
                    <a:lnTo>
                      <a:pt x="2475" y="366"/>
                    </a:lnTo>
                    <a:lnTo>
                      <a:pt x="2466" y="348"/>
                    </a:lnTo>
                    <a:lnTo>
                      <a:pt x="2456" y="330"/>
                    </a:lnTo>
                    <a:lnTo>
                      <a:pt x="2446" y="311"/>
                    </a:lnTo>
                    <a:lnTo>
                      <a:pt x="2434" y="293"/>
                    </a:lnTo>
                    <a:lnTo>
                      <a:pt x="2421" y="276"/>
                    </a:lnTo>
                    <a:lnTo>
                      <a:pt x="2407" y="258"/>
                    </a:lnTo>
                    <a:lnTo>
                      <a:pt x="2393" y="240"/>
                    </a:lnTo>
                    <a:lnTo>
                      <a:pt x="2372" y="218"/>
                    </a:lnTo>
                    <a:lnTo>
                      <a:pt x="2351" y="197"/>
                    </a:lnTo>
                    <a:lnTo>
                      <a:pt x="2330" y="177"/>
                    </a:lnTo>
                    <a:lnTo>
                      <a:pt x="2308" y="159"/>
                    </a:lnTo>
                    <a:lnTo>
                      <a:pt x="2286" y="140"/>
                    </a:lnTo>
                    <a:lnTo>
                      <a:pt x="2264" y="123"/>
                    </a:lnTo>
                    <a:lnTo>
                      <a:pt x="2240" y="108"/>
                    </a:lnTo>
                    <a:lnTo>
                      <a:pt x="2216" y="93"/>
                    </a:lnTo>
                    <a:lnTo>
                      <a:pt x="2192" y="80"/>
                    </a:lnTo>
                    <a:lnTo>
                      <a:pt x="2167" y="68"/>
                    </a:lnTo>
                    <a:lnTo>
                      <a:pt x="2142" y="57"/>
                    </a:lnTo>
                    <a:lnTo>
                      <a:pt x="2115" y="47"/>
                    </a:lnTo>
                    <a:lnTo>
                      <a:pt x="2088" y="38"/>
                    </a:lnTo>
                    <a:lnTo>
                      <a:pt x="2061" y="30"/>
                    </a:lnTo>
                    <a:lnTo>
                      <a:pt x="2033" y="23"/>
                    </a:lnTo>
                    <a:lnTo>
                      <a:pt x="2004" y="18"/>
                    </a:lnTo>
                    <a:lnTo>
                      <a:pt x="1976" y="13"/>
                    </a:lnTo>
                    <a:lnTo>
                      <a:pt x="1947" y="9"/>
                    </a:lnTo>
                    <a:lnTo>
                      <a:pt x="1919" y="6"/>
                    </a:lnTo>
                    <a:lnTo>
                      <a:pt x="1889" y="3"/>
                    </a:lnTo>
                    <a:lnTo>
                      <a:pt x="1861" y="2"/>
                    </a:lnTo>
                    <a:lnTo>
                      <a:pt x="1832" y="0"/>
                    </a:lnTo>
                    <a:lnTo>
                      <a:pt x="1803" y="0"/>
                    </a:lnTo>
                    <a:lnTo>
                      <a:pt x="1774" y="0"/>
                    </a:lnTo>
                    <a:lnTo>
                      <a:pt x="1744" y="1"/>
                    </a:lnTo>
                    <a:lnTo>
                      <a:pt x="1715" y="3"/>
                    </a:lnTo>
                    <a:lnTo>
                      <a:pt x="1685" y="5"/>
                    </a:lnTo>
                    <a:lnTo>
                      <a:pt x="1656" y="8"/>
                    </a:lnTo>
                    <a:lnTo>
                      <a:pt x="1625" y="12"/>
                    </a:lnTo>
                    <a:lnTo>
                      <a:pt x="1596" y="17"/>
                    </a:lnTo>
                    <a:lnTo>
                      <a:pt x="1566" y="22"/>
                    </a:lnTo>
                    <a:lnTo>
                      <a:pt x="1536" y="29"/>
                    </a:lnTo>
                    <a:lnTo>
                      <a:pt x="1505" y="36"/>
                    </a:lnTo>
                    <a:lnTo>
                      <a:pt x="1476" y="43"/>
                    </a:lnTo>
                    <a:lnTo>
                      <a:pt x="1447" y="51"/>
                    </a:lnTo>
                    <a:lnTo>
                      <a:pt x="1418" y="60"/>
                    </a:lnTo>
                    <a:lnTo>
                      <a:pt x="1388" y="69"/>
                    </a:lnTo>
                    <a:lnTo>
                      <a:pt x="1359" y="79"/>
                    </a:lnTo>
                    <a:lnTo>
                      <a:pt x="1331" y="89"/>
                    </a:lnTo>
                    <a:lnTo>
                      <a:pt x="1303" y="100"/>
                    </a:lnTo>
                    <a:lnTo>
                      <a:pt x="1274" y="112"/>
                    </a:lnTo>
                    <a:lnTo>
                      <a:pt x="1246" y="124"/>
                    </a:lnTo>
                    <a:lnTo>
                      <a:pt x="1218" y="136"/>
                    </a:lnTo>
                    <a:lnTo>
                      <a:pt x="1190" y="151"/>
                    </a:lnTo>
                    <a:lnTo>
                      <a:pt x="1163" y="164"/>
                    </a:lnTo>
                    <a:lnTo>
                      <a:pt x="1135" y="179"/>
                    </a:lnTo>
                    <a:lnTo>
                      <a:pt x="1108" y="194"/>
                    </a:lnTo>
                    <a:lnTo>
                      <a:pt x="1081" y="209"/>
                    </a:lnTo>
                    <a:lnTo>
                      <a:pt x="1028" y="241"/>
                    </a:lnTo>
                    <a:lnTo>
                      <a:pt x="978" y="272"/>
                    </a:lnTo>
                    <a:lnTo>
                      <a:pt x="932" y="304"/>
                    </a:lnTo>
                    <a:lnTo>
                      <a:pt x="886" y="337"/>
                    </a:lnTo>
                    <a:lnTo>
                      <a:pt x="845" y="369"/>
                    </a:lnTo>
                    <a:lnTo>
                      <a:pt x="806" y="401"/>
                    </a:lnTo>
                    <a:lnTo>
                      <a:pt x="769" y="432"/>
                    </a:lnTo>
                    <a:lnTo>
                      <a:pt x="736" y="464"/>
                    </a:lnTo>
                    <a:lnTo>
                      <a:pt x="712" y="441"/>
                    </a:lnTo>
                    <a:lnTo>
                      <a:pt x="687" y="418"/>
                    </a:lnTo>
                    <a:lnTo>
                      <a:pt x="662" y="395"/>
                    </a:lnTo>
                    <a:lnTo>
                      <a:pt x="637" y="372"/>
                    </a:lnTo>
                    <a:lnTo>
                      <a:pt x="623" y="360"/>
                    </a:lnTo>
                    <a:lnTo>
                      <a:pt x="609" y="350"/>
                    </a:lnTo>
                    <a:lnTo>
                      <a:pt x="593" y="342"/>
                    </a:lnTo>
                    <a:lnTo>
                      <a:pt x="577" y="335"/>
                    </a:lnTo>
                    <a:lnTo>
                      <a:pt x="559" y="329"/>
                    </a:lnTo>
                    <a:lnTo>
                      <a:pt x="540" y="325"/>
                    </a:lnTo>
                    <a:lnTo>
                      <a:pt x="521" y="323"/>
                    </a:lnTo>
                    <a:lnTo>
                      <a:pt x="502" y="323"/>
                    </a:lnTo>
                    <a:lnTo>
                      <a:pt x="491" y="323"/>
                    </a:lnTo>
                    <a:lnTo>
                      <a:pt x="482" y="324"/>
                    </a:lnTo>
                    <a:lnTo>
                      <a:pt x="472" y="325"/>
                    </a:lnTo>
                    <a:lnTo>
                      <a:pt x="462" y="327"/>
                    </a:lnTo>
                    <a:lnTo>
                      <a:pt x="453" y="329"/>
                    </a:lnTo>
                    <a:lnTo>
                      <a:pt x="444" y="332"/>
                    </a:lnTo>
                    <a:lnTo>
                      <a:pt x="435" y="336"/>
                    </a:lnTo>
                    <a:lnTo>
                      <a:pt x="426" y="340"/>
                    </a:lnTo>
                    <a:lnTo>
                      <a:pt x="417" y="344"/>
                    </a:lnTo>
                    <a:lnTo>
                      <a:pt x="409" y="349"/>
                    </a:lnTo>
                    <a:lnTo>
                      <a:pt x="401" y="355"/>
                    </a:lnTo>
                    <a:lnTo>
                      <a:pt x="393" y="360"/>
                    </a:lnTo>
                    <a:lnTo>
                      <a:pt x="378" y="374"/>
                    </a:lnTo>
                    <a:lnTo>
                      <a:pt x="364" y="389"/>
                    </a:lnTo>
                    <a:lnTo>
                      <a:pt x="351" y="405"/>
                    </a:lnTo>
                    <a:lnTo>
                      <a:pt x="341" y="422"/>
                    </a:lnTo>
                    <a:lnTo>
                      <a:pt x="332" y="439"/>
                    </a:lnTo>
                    <a:lnTo>
                      <a:pt x="325" y="457"/>
                    </a:lnTo>
                    <a:lnTo>
                      <a:pt x="322" y="466"/>
                    </a:lnTo>
                    <a:lnTo>
                      <a:pt x="320" y="475"/>
                    </a:lnTo>
                    <a:lnTo>
                      <a:pt x="318" y="484"/>
                    </a:lnTo>
                    <a:lnTo>
                      <a:pt x="317" y="494"/>
                    </a:lnTo>
                    <a:lnTo>
                      <a:pt x="317" y="504"/>
                    </a:lnTo>
                    <a:lnTo>
                      <a:pt x="316" y="513"/>
                    </a:lnTo>
                    <a:lnTo>
                      <a:pt x="317" y="523"/>
                    </a:lnTo>
                    <a:lnTo>
                      <a:pt x="318" y="533"/>
                    </a:lnTo>
                    <a:lnTo>
                      <a:pt x="321" y="552"/>
                    </a:lnTo>
                    <a:lnTo>
                      <a:pt x="325" y="570"/>
                    </a:lnTo>
                    <a:lnTo>
                      <a:pt x="330" y="588"/>
                    </a:lnTo>
                    <a:lnTo>
                      <a:pt x="338" y="604"/>
                    </a:lnTo>
                    <a:lnTo>
                      <a:pt x="346" y="619"/>
                    </a:lnTo>
                    <a:lnTo>
                      <a:pt x="357" y="633"/>
                    </a:lnTo>
                    <a:lnTo>
                      <a:pt x="368" y="646"/>
                    </a:lnTo>
                    <a:lnTo>
                      <a:pt x="381" y="660"/>
                    </a:lnTo>
                    <a:lnTo>
                      <a:pt x="406" y="680"/>
                    </a:lnTo>
                    <a:lnTo>
                      <a:pt x="431" y="700"/>
                    </a:lnTo>
                    <a:lnTo>
                      <a:pt x="456" y="721"/>
                    </a:lnTo>
                    <a:lnTo>
                      <a:pt x="480" y="743"/>
                    </a:lnTo>
                    <a:lnTo>
                      <a:pt x="456" y="772"/>
                    </a:lnTo>
                    <a:lnTo>
                      <a:pt x="433" y="801"/>
                    </a:lnTo>
                    <a:lnTo>
                      <a:pt x="410" y="832"/>
                    </a:lnTo>
                    <a:lnTo>
                      <a:pt x="387" y="862"/>
                    </a:lnTo>
                    <a:lnTo>
                      <a:pt x="366" y="893"/>
                    </a:lnTo>
                    <a:lnTo>
                      <a:pt x="345" y="924"/>
                    </a:lnTo>
                    <a:lnTo>
                      <a:pt x="324" y="955"/>
                    </a:lnTo>
                    <a:lnTo>
                      <a:pt x="303" y="986"/>
                    </a:lnTo>
                    <a:lnTo>
                      <a:pt x="284" y="1019"/>
                    </a:lnTo>
                    <a:lnTo>
                      <a:pt x="265" y="1051"/>
                    </a:lnTo>
                    <a:lnTo>
                      <a:pt x="246" y="1084"/>
                    </a:lnTo>
                    <a:lnTo>
                      <a:pt x="228" y="1116"/>
                    </a:lnTo>
                    <a:lnTo>
                      <a:pt x="211" y="1149"/>
                    </a:lnTo>
                    <a:lnTo>
                      <a:pt x="194" y="1183"/>
                    </a:lnTo>
                    <a:lnTo>
                      <a:pt x="177" y="1217"/>
                    </a:lnTo>
                    <a:lnTo>
                      <a:pt x="161" y="1251"/>
                    </a:lnTo>
                    <a:lnTo>
                      <a:pt x="146" y="1284"/>
                    </a:lnTo>
                    <a:lnTo>
                      <a:pt x="131" y="1318"/>
                    </a:lnTo>
                    <a:lnTo>
                      <a:pt x="117" y="1353"/>
                    </a:lnTo>
                    <a:lnTo>
                      <a:pt x="104" y="1387"/>
                    </a:lnTo>
                    <a:lnTo>
                      <a:pt x="92" y="1420"/>
                    </a:lnTo>
                    <a:lnTo>
                      <a:pt x="81" y="1454"/>
                    </a:lnTo>
                    <a:lnTo>
                      <a:pt x="70" y="1487"/>
                    </a:lnTo>
                    <a:lnTo>
                      <a:pt x="59" y="1521"/>
                    </a:lnTo>
                    <a:lnTo>
                      <a:pt x="50" y="1555"/>
                    </a:lnTo>
                    <a:lnTo>
                      <a:pt x="42" y="1588"/>
                    </a:lnTo>
                    <a:lnTo>
                      <a:pt x="34" y="1621"/>
                    </a:lnTo>
                    <a:lnTo>
                      <a:pt x="27" y="1654"/>
                    </a:lnTo>
                    <a:lnTo>
                      <a:pt x="21" y="1688"/>
                    </a:lnTo>
                    <a:lnTo>
                      <a:pt x="16" y="1721"/>
                    </a:lnTo>
                    <a:lnTo>
                      <a:pt x="11" y="1754"/>
                    </a:lnTo>
                    <a:lnTo>
                      <a:pt x="8" y="1787"/>
                    </a:lnTo>
                    <a:lnTo>
                      <a:pt x="4" y="1819"/>
                    </a:lnTo>
                    <a:lnTo>
                      <a:pt x="2" y="1852"/>
                    </a:lnTo>
                    <a:lnTo>
                      <a:pt x="1" y="1884"/>
                    </a:lnTo>
                    <a:lnTo>
                      <a:pt x="0" y="1916"/>
                    </a:lnTo>
                    <a:lnTo>
                      <a:pt x="0" y="1947"/>
                    </a:lnTo>
                    <a:lnTo>
                      <a:pt x="1" y="1978"/>
                    </a:lnTo>
                    <a:lnTo>
                      <a:pt x="4" y="2009"/>
                    </a:lnTo>
                    <a:lnTo>
                      <a:pt x="6" y="2040"/>
                    </a:lnTo>
                    <a:lnTo>
                      <a:pt x="10" y="2070"/>
                    </a:lnTo>
                    <a:lnTo>
                      <a:pt x="15" y="2100"/>
                    </a:lnTo>
                    <a:lnTo>
                      <a:pt x="20" y="2129"/>
                    </a:lnTo>
                    <a:lnTo>
                      <a:pt x="26" y="2158"/>
                    </a:lnTo>
                    <a:lnTo>
                      <a:pt x="34" y="2188"/>
                    </a:lnTo>
                    <a:lnTo>
                      <a:pt x="42" y="2217"/>
                    </a:lnTo>
                    <a:lnTo>
                      <a:pt x="50" y="2245"/>
                    </a:lnTo>
                    <a:lnTo>
                      <a:pt x="60" y="2273"/>
                    </a:lnTo>
                    <a:lnTo>
                      <a:pt x="72" y="2301"/>
                    </a:lnTo>
                    <a:lnTo>
                      <a:pt x="83" y="2328"/>
                    </a:lnTo>
                    <a:lnTo>
                      <a:pt x="96" y="2356"/>
                    </a:lnTo>
                    <a:lnTo>
                      <a:pt x="110" y="2382"/>
                    </a:lnTo>
                    <a:lnTo>
                      <a:pt x="125" y="2408"/>
                    </a:lnTo>
                    <a:lnTo>
                      <a:pt x="141" y="2433"/>
                    </a:lnTo>
                    <a:lnTo>
                      <a:pt x="158" y="2459"/>
                    </a:lnTo>
                    <a:lnTo>
                      <a:pt x="176" y="2483"/>
                    </a:lnTo>
                    <a:lnTo>
                      <a:pt x="196" y="2508"/>
                    </a:lnTo>
                    <a:lnTo>
                      <a:pt x="216" y="2533"/>
                    </a:lnTo>
                    <a:lnTo>
                      <a:pt x="237" y="2556"/>
                    </a:lnTo>
                    <a:lnTo>
                      <a:pt x="259" y="2580"/>
                    </a:lnTo>
                    <a:lnTo>
                      <a:pt x="282" y="2603"/>
                    </a:lnTo>
                    <a:lnTo>
                      <a:pt x="308" y="2626"/>
                    </a:lnTo>
                    <a:lnTo>
                      <a:pt x="333" y="2649"/>
                    </a:lnTo>
                    <a:lnTo>
                      <a:pt x="360" y="2672"/>
                    </a:lnTo>
                    <a:lnTo>
                      <a:pt x="382" y="2690"/>
                    </a:lnTo>
                    <a:lnTo>
                      <a:pt x="405" y="2708"/>
                    </a:lnTo>
                    <a:lnTo>
                      <a:pt x="427" y="2724"/>
                    </a:lnTo>
                    <a:lnTo>
                      <a:pt x="451" y="2740"/>
                    </a:lnTo>
                    <a:lnTo>
                      <a:pt x="474" y="2756"/>
                    </a:lnTo>
                    <a:lnTo>
                      <a:pt x="498" y="2771"/>
                    </a:lnTo>
                    <a:lnTo>
                      <a:pt x="522" y="2785"/>
                    </a:lnTo>
                    <a:lnTo>
                      <a:pt x="545" y="2798"/>
                    </a:lnTo>
                    <a:lnTo>
                      <a:pt x="571" y="2811"/>
                    </a:lnTo>
                    <a:lnTo>
                      <a:pt x="595" y="2823"/>
                    </a:lnTo>
                    <a:lnTo>
                      <a:pt x="620" y="2834"/>
                    </a:lnTo>
                    <a:lnTo>
                      <a:pt x="645" y="2845"/>
                    </a:lnTo>
                    <a:lnTo>
                      <a:pt x="670" y="2856"/>
                    </a:lnTo>
                    <a:lnTo>
                      <a:pt x="696" y="2866"/>
                    </a:lnTo>
                    <a:lnTo>
                      <a:pt x="722" y="2875"/>
                    </a:lnTo>
                    <a:lnTo>
                      <a:pt x="748" y="2883"/>
                    </a:lnTo>
                    <a:lnTo>
                      <a:pt x="774" y="2891"/>
                    </a:lnTo>
                    <a:lnTo>
                      <a:pt x="802" y="2898"/>
                    </a:lnTo>
                    <a:lnTo>
                      <a:pt x="828" y="2905"/>
                    </a:lnTo>
                    <a:lnTo>
                      <a:pt x="855" y="2910"/>
                    </a:lnTo>
                    <a:lnTo>
                      <a:pt x="882" y="2916"/>
                    </a:lnTo>
                    <a:lnTo>
                      <a:pt x="910" y="2920"/>
                    </a:lnTo>
                    <a:lnTo>
                      <a:pt x="938" y="2924"/>
                    </a:lnTo>
                    <a:lnTo>
                      <a:pt x="966" y="2928"/>
                    </a:lnTo>
                    <a:lnTo>
                      <a:pt x="995" y="2931"/>
                    </a:lnTo>
                    <a:lnTo>
                      <a:pt x="1023" y="2933"/>
                    </a:lnTo>
                    <a:lnTo>
                      <a:pt x="1053" y="2934"/>
                    </a:lnTo>
                    <a:lnTo>
                      <a:pt x="1082" y="2935"/>
                    </a:lnTo>
                    <a:lnTo>
                      <a:pt x="1111" y="2936"/>
                    </a:lnTo>
                    <a:lnTo>
                      <a:pt x="1140" y="2935"/>
                    </a:lnTo>
                    <a:lnTo>
                      <a:pt x="1171" y="2935"/>
                    </a:lnTo>
                    <a:lnTo>
                      <a:pt x="1201" y="2933"/>
                    </a:lnTo>
                    <a:lnTo>
                      <a:pt x="1261" y="2929"/>
                    </a:lnTo>
                    <a:lnTo>
                      <a:pt x="1323" y="2922"/>
                    </a:lnTo>
                    <a:lnTo>
                      <a:pt x="1385" y="2914"/>
                    </a:lnTo>
                    <a:lnTo>
                      <a:pt x="1448" y="2904"/>
                    </a:lnTo>
                    <a:lnTo>
                      <a:pt x="1511" y="2892"/>
                    </a:lnTo>
                    <a:lnTo>
                      <a:pt x="1575" y="2878"/>
                    </a:lnTo>
                    <a:lnTo>
                      <a:pt x="1639" y="2862"/>
                    </a:lnTo>
                    <a:lnTo>
                      <a:pt x="1705" y="2842"/>
                    </a:lnTo>
                    <a:lnTo>
                      <a:pt x="1770" y="2822"/>
                    </a:lnTo>
                    <a:lnTo>
                      <a:pt x="1836" y="2800"/>
                    </a:lnTo>
                    <a:lnTo>
                      <a:pt x="1904" y="2775"/>
                    </a:lnTo>
                    <a:lnTo>
                      <a:pt x="1971" y="2748"/>
                    </a:lnTo>
                    <a:lnTo>
                      <a:pt x="2039" y="2719"/>
                    </a:lnTo>
                    <a:lnTo>
                      <a:pt x="2107" y="2687"/>
                    </a:lnTo>
                    <a:lnTo>
                      <a:pt x="2177" y="2653"/>
                    </a:lnTo>
                    <a:lnTo>
                      <a:pt x="2246" y="2617"/>
                    </a:lnTo>
                    <a:lnTo>
                      <a:pt x="2302" y="2681"/>
                    </a:lnTo>
                    <a:lnTo>
                      <a:pt x="2358" y="2745"/>
                    </a:lnTo>
                    <a:lnTo>
                      <a:pt x="2414" y="2809"/>
                    </a:lnTo>
                    <a:lnTo>
                      <a:pt x="2470" y="2874"/>
                    </a:lnTo>
                    <a:lnTo>
                      <a:pt x="2526" y="2937"/>
                    </a:lnTo>
                    <a:lnTo>
                      <a:pt x="2582" y="3000"/>
                    </a:lnTo>
                    <a:lnTo>
                      <a:pt x="2638" y="3064"/>
                    </a:lnTo>
                    <a:lnTo>
                      <a:pt x="2693" y="3127"/>
                    </a:lnTo>
                    <a:lnTo>
                      <a:pt x="2749" y="3189"/>
                    </a:lnTo>
                    <a:lnTo>
                      <a:pt x="2805" y="3252"/>
                    </a:lnTo>
                    <a:lnTo>
                      <a:pt x="2861" y="3314"/>
                    </a:lnTo>
                    <a:lnTo>
                      <a:pt x="2917" y="3376"/>
                    </a:lnTo>
                    <a:lnTo>
                      <a:pt x="2973" y="3437"/>
                    </a:lnTo>
                    <a:lnTo>
                      <a:pt x="3029" y="3497"/>
                    </a:lnTo>
                    <a:lnTo>
                      <a:pt x="3085" y="3558"/>
                    </a:lnTo>
                    <a:lnTo>
                      <a:pt x="3141" y="3617"/>
                    </a:lnTo>
                    <a:lnTo>
                      <a:pt x="3118" y="3636"/>
                    </a:lnTo>
                    <a:lnTo>
                      <a:pt x="3094" y="3655"/>
                    </a:lnTo>
                    <a:lnTo>
                      <a:pt x="3071" y="3672"/>
                    </a:lnTo>
                    <a:lnTo>
                      <a:pt x="3049" y="3688"/>
                    </a:lnTo>
                    <a:lnTo>
                      <a:pt x="3027" y="3703"/>
                    </a:lnTo>
                    <a:lnTo>
                      <a:pt x="3006" y="3718"/>
                    </a:lnTo>
                    <a:lnTo>
                      <a:pt x="2984" y="3731"/>
                    </a:lnTo>
                    <a:lnTo>
                      <a:pt x="2963" y="3743"/>
                    </a:lnTo>
                    <a:lnTo>
                      <a:pt x="2942" y="3754"/>
                    </a:lnTo>
                    <a:lnTo>
                      <a:pt x="2922" y="3764"/>
                    </a:lnTo>
                    <a:lnTo>
                      <a:pt x="2902" y="3773"/>
                    </a:lnTo>
                    <a:lnTo>
                      <a:pt x="2883" y="3781"/>
                    </a:lnTo>
                    <a:lnTo>
                      <a:pt x="2863" y="3788"/>
                    </a:lnTo>
                    <a:lnTo>
                      <a:pt x="2844" y="3794"/>
                    </a:lnTo>
                    <a:lnTo>
                      <a:pt x="2825" y="3799"/>
                    </a:lnTo>
                    <a:lnTo>
                      <a:pt x="2807" y="3804"/>
                    </a:lnTo>
                    <a:lnTo>
                      <a:pt x="2771" y="3810"/>
                    </a:lnTo>
                    <a:lnTo>
                      <a:pt x="2735" y="3815"/>
                    </a:lnTo>
                    <a:lnTo>
                      <a:pt x="2718" y="3816"/>
                    </a:lnTo>
                    <a:lnTo>
                      <a:pt x="2701" y="3817"/>
                    </a:lnTo>
                    <a:lnTo>
                      <a:pt x="2685" y="3818"/>
                    </a:lnTo>
                    <a:lnTo>
                      <a:pt x="2668" y="3818"/>
                    </a:lnTo>
                    <a:lnTo>
                      <a:pt x="2652" y="3817"/>
                    </a:lnTo>
                    <a:lnTo>
                      <a:pt x="2636" y="3816"/>
                    </a:lnTo>
                    <a:lnTo>
                      <a:pt x="2620" y="3814"/>
                    </a:lnTo>
                    <a:lnTo>
                      <a:pt x="2604" y="3812"/>
                    </a:lnTo>
                    <a:lnTo>
                      <a:pt x="2589" y="3809"/>
                    </a:lnTo>
                    <a:lnTo>
                      <a:pt x="2574" y="3806"/>
                    </a:lnTo>
                    <a:lnTo>
                      <a:pt x="2559" y="3803"/>
                    </a:lnTo>
                    <a:lnTo>
                      <a:pt x="2544" y="3799"/>
                    </a:lnTo>
                    <a:lnTo>
                      <a:pt x="2515" y="3789"/>
                    </a:lnTo>
                    <a:lnTo>
                      <a:pt x="2486" y="3778"/>
                    </a:lnTo>
                    <a:lnTo>
                      <a:pt x="2458" y="3767"/>
                    </a:lnTo>
                    <a:lnTo>
                      <a:pt x="2430" y="3754"/>
                    </a:lnTo>
                    <a:lnTo>
                      <a:pt x="2403" y="3740"/>
                    </a:lnTo>
                    <a:lnTo>
                      <a:pt x="2376" y="3726"/>
                    </a:lnTo>
                    <a:lnTo>
                      <a:pt x="2351" y="3710"/>
                    </a:lnTo>
                    <a:lnTo>
                      <a:pt x="2325" y="3693"/>
                    </a:lnTo>
                    <a:lnTo>
                      <a:pt x="2301" y="3676"/>
                    </a:lnTo>
                    <a:lnTo>
                      <a:pt x="2276" y="3660"/>
                    </a:lnTo>
                    <a:lnTo>
                      <a:pt x="2250" y="3644"/>
                    </a:lnTo>
                    <a:lnTo>
                      <a:pt x="2225" y="3629"/>
                    </a:lnTo>
                    <a:lnTo>
                      <a:pt x="2201" y="3615"/>
                    </a:lnTo>
                    <a:lnTo>
                      <a:pt x="2176" y="3601"/>
                    </a:lnTo>
                    <a:lnTo>
                      <a:pt x="2152" y="3588"/>
                    </a:lnTo>
                    <a:lnTo>
                      <a:pt x="2126" y="3576"/>
                    </a:lnTo>
                    <a:lnTo>
                      <a:pt x="2102" y="3565"/>
                    </a:lnTo>
                    <a:lnTo>
                      <a:pt x="2077" y="3555"/>
                    </a:lnTo>
                    <a:lnTo>
                      <a:pt x="2053" y="3546"/>
                    </a:lnTo>
                    <a:lnTo>
                      <a:pt x="2028" y="3539"/>
                    </a:lnTo>
                    <a:lnTo>
                      <a:pt x="2002" y="3532"/>
                    </a:lnTo>
                    <a:lnTo>
                      <a:pt x="1977" y="3528"/>
                    </a:lnTo>
                    <a:lnTo>
                      <a:pt x="1951" y="3525"/>
                    </a:lnTo>
                    <a:lnTo>
                      <a:pt x="1926" y="3524"/>
                    </a:lnTo>
                    <a:lnTo>
                      <a:pt x="1913" y="3524"/>
                    </a:lnTo>
                    <a:lnTo>
                      <a:pt x="1900" y="3525"/>
                    </a:lnTo>
                    <a:lnTo>
                      <a:pt x="1886" y="3527"/>
                    </a:lnTo>
                    <a:lnTo>
                      <a:pt x="1873" y="3530"/>
                    </a:lnTo>
                    <a:lnTo>
                      <a:pt x="1859" y="3533"/>
                    </a:lnTo>
                    <a:lnTo>
                      <a:pt x="1846" y="3537"/>
                    </a:lnTo>
                    <a:lnTo>
                      <a:pt x="1832" y="3543"/>
                    </a:lnTo>
                    <a:lnTo>
                      <a:pt x="1819" y="3549"/>
                    </a:lnTo>
                    <a:lnTo>
                      <a:pt x="1805" y="3556"/>
                    </a:lnTo>
                    <a:lnTo>
                      <a:pt x="1791" y="3563"/>
                    </a:lnTo>
                    <a:lnTo>
                      <a:pt x="1777" y="3572"/>
                    </a:lnTo>
                    <a:lnTo>
                      <a:pt x="1762" y="3581"/>
                    </a:lnTo>
                    <a:lnTo>
                      <a:pt x="1747" y="3591"/>
                    </a:lnTo>
                    <a:lnTo>
                      <a:pt x="1733" y="3601"/>
                    </a:lnTo>
                    <a:lnTo>
                      <a:pt x="1718" y="3613"/>
                    </a:lnTo>
                    <a:lnTo>
                      <a:pt x="1703" y="3625"/>
                    </a:lnTo>
                    <a:lnTo>
                      <a:pt x="1688" y="3639"/>
                    </a:lnTo>
                    <a:lnTo>
                      <a:pt x="1674" y="3653"/>
                    </a:lnTo>
                    <a:lnTo>
                      <a:pt x="1661" y="3667"/>
                    </a:lnTo>
                    <a:lnTo>
                      <a:pt x="1648" y="3681"/>
                    </a:lnTo>
                    <a:lnTo>
                      <a:pt x="1637" y="3696"/>
                    </a:lnTo>
                    <a:lnTo>
                      <a:pt x="1627" y="3712"/>
                    </a:lnTo>
                    <a:lnTo>
                      <a:pt x="1618" y="3727"/>
                    </a:lnTo>
                    <a:lnTo>
                      <a:pt x="1610" y="3742"/>
                    </a:lnTo>
                    <a:lnTo>
                      <a:pt x="1603" y="3758"/>
                    </a:lnTo>
                    <a:lnTo>
                      <a:pt x="1596" y="3774"/>
                    </a:lnTo>
                    <a:lnTo>
                      <a:pt x="1591" y="3790"/>
                    </a:lnTo>
                    <a:lnTo>
                      <a:pt x="1587" y="3806"/>
                    </a:lnTo>
                    <a:lnTo>
                      <a:pt x="1583" y="3823"/>
                    </a:lnTo>
                    <a:lnTo>
                      <a:pt x="1581" y="3840"/>
                    </a:lnTo>
                    <a:lnTo>
                      <a:pt x="1580" y="3857"/>
                    </a:lnTo>
                    <a:lnTo>
                      <a:pt x="1579" y="3875"/>
                    </a:lnTo>
                    <a:lnTo>
                      <a:pt x="1580" y="3893"/>
                    </a:lnTo>
                    <a:lnTo>
                      <a:pt x="1581" y="3911"/>
                    </a:lnTo>
                    <a:lnTo>
                      <a:pt x="1584" y="3928"/>
                    </a:lnTo>
                    <a:lnTo>
                      <a:pt x="1587" y="3946"/>
                    </a:lnTo>
                    <a:lnTo>
                      <a:pt x="1592" y="3963"/>
                    </a:lnTo>
                    <a:lnTo>
                      <a:pt x="1597" y="3981"/>
                    </a:lnTo>
                    <a:lnTo>
                      <a:pt x="1604" y="3998"/>
                    </a:lnTo>
                    <a:lnTo>
                      <a:pt x="1611" y="4016"/>
                    </a:lnTo>
                    <a:lnTo>
                      <a:pt x="1619" y="4034"/>
                    </a:lnTo>
                    <a:lnTo>
                      <a:pt x="1629" y="4053"/>
                    </a:lnTo>
                    <a:lnTo>
                      <a:pt x="1639" y="4071"/>
                    </a:lnTo>
                    <a:lnTo>
                      <a:pt x="1652" y="4088"/>
                    </a:lnTo>
                    <a:lnTo>
                      <a:pt x="1664" y="4106"/>
                    </a:lnTo>
                    <a:lnTo>
                      <a:pt x="1677" y="4124"/>
                    </a:lnTo>
                    <a:lnTo>
                      <a:pt x="1692" y="4142"/>
                    </a:lnTo>
                    <a:lnTo>
                      <a:pt x="1707" y="4160"/>
                    </a:lnTo>
                    <a:lnTo>
                      <a:pt x="1723" y="4178"/>
                    </a:lnTo>
                    <a:lnTo>
                      <a:pt x="1740" y="4195"/>
                    </a:lnTo>
                    <a:lnTo>
                      <a:pt x="1757" y="4212"/>
                    </a:lnTo>
                    <a:lnTo>
                      <a:pt x="1776" y="4230"/>
                    </a:lnTo>
                    <a:lnTo>
                      <a:pt x="1795" y="4246"/>
                    </a:lnTo>
                    <a:lnTo>
                      <a:pt x="1814" y="4262"/>
                    </a:lnTo>
                    <a:lnTo>
                      <a:pt x="1834" y="4277"/>
                    </a:lnTo>
                    <a:lnTo>
                      <a:pt x="1854" y="4293"/>
                    </a:lnTo>
                    <a:lnTo>
                      <a:pt x="1875" y="4307"/>
                    </a:lnTo>
                    <a:lnTo>
                      <a:pt x="1898" y="4322"/>
                    </a:lnTo>
                    <a:lnTo>
                      <a:pt x="1920" y="4336"/>
                    </a:lnTo>
                    <a:lnTo>
                      <a:pt x="1942" y="4349"/>
                    </a:lnTo>
                    <a:lnTo>
                      <a:pt x="1965" y="4363"/>
                    </a:lnTo>
                    <a:lnTo>
                      <a:pt x="1989" y="4375"/>
                    </a:lnTo>
                    <a:lnTo>
                      <a:pt x="2013" y="4389"/>
                    </a:lnTo>
                    <a:lnTo>
                      <a:pt x="2039" y="4401"/>
                    </a:lnTo>
                    <a:lnTo>
                      <a:pt x="2064" y="4413"/>
                    </a:lnTo>
                    <a:lnTo>
                      <a:pt x="2090" y="4424"/>
                    </a:lnTo>
                    <a:lnTo>
                      <a:pt x="2116" y="4434"/>
                    </a:lnTo>
                    <a:lnTo>
                      <a:pt x="2144" y="4444"/>
                    </a:lnTo>
                    <a:lnTo>
                      <a:pt x="2170" y="4454"/>
                    </a:lnTo>
                    <a:lnTo>
                      <a:pt x="2198" y="4462"/>
                    </a:lnTo>
                    <a:lnTo>
                      <a:pt x="2225" y="4471"/>
                    </a:lnTo>
                    <a:lnTo>
                      <a:pt x="2253" y="4478"/>
                    </a:lnTo>
                    <a:lnTo>
                      <a:pt x="2283" y="4485"/>
                    </a:lnTo>
                    <a:lnTo>
                      <a:pt x="2311" y="4491"/>
                    </a:lnTo>
                    <a:lnTo>
                      <a:pt x="2340" y="4497"/>
                    </a:lnTo>
                    <a:lnTo>
                      <a:pt x="2370" y="4502"/>
                    </a:lnTo>
                    <a:lnTo>
                      <a:pt x="2401" y="4506"/>
                    </a:lnTo>
                    <a:lnTo>
                      <a:pt x="2431" y="4510"/>
                    </a:lnTo>
                    <a:lnTo>
                      <a:pt x="2462" y="4513"/>
                    </a:lnTo>
                    <a:lnTo>
                      <a:pt x="2493" y="4516"/>
                    </a:lnTo>
                    <a:lnTo>
                      <a:pt x="2525" y="4517"/>
                    </a:lnTo>
                    <a:lnTo>
                      <a:pt x="2556" y="4518"/>
                    </a:lnTo>
                    <a:lnTo>
                      <a:pt x="2588" y="4518"/>
                    </a:lnTo>
                    <a:lnTo>
                      <a:pt x="2620" y="4517"/>
                    </a:lnTo>
                    <a:lnTo>
                      <a:pt x="2653" y="4515"/>
                    </a:lnTo>
                    <a:lnTo>
                      <a:pt x="2685" y="4513"/>
                    </a:lnTo>
                    <a:lnTo>
                      <a:pt x="2717" y="4509"/>
                    </a:lnTo>
                    <a:lnTo>
                      <a:pt x="2751" y="4504"/>
                    </a:lnTo>
                    <a:lnTo>
                      <a:pt x="2784" y="4499"/>
                    </a:lnTo>
                    <a:lnTo>
                      <a:pt x="2817" y="4492"/>
                    </a:lnTo>
                    <a:lnTo>
                      <a:pt x="2850" y="4485"/>
                    </a:lnTo>
                    <a:lnTo>
                      <a:pt x="2885" y="4477"/>
                    </a:lnTo>
                    <a:lnTo>
                      <a:pt x="2919" y="4467"/>
                    </a:lnTo>
                    <a:lnTo>
                      <a:pt x="2953" y="4457"/>
                    </a:lnTo>
                    <a:lnTo>
                      <a:pt x="2987" y="4446"/>
                    </a:lnTo>
                    <a:lnTo>
                      <a:pt x="3023" y="4434"/>
                    </a:lnTo>
                    <a:lnTo>
                      <a:pt x="3057" y="4420"/>
                    </a:lnTo>
                    <a:lnTo>
                      <a:pt x="3092" y="4406"/>
                    </a:lnTo>
                    <a:lnTo>
                      <a:pt x="3128" y="4390"/>
                    </a:lnTo>
                    <a:lnTo>
                      <a:pt x="3162" y="4372"/>
                    </a:lnTo>
                    <a:lnTo>
                      <a:pt x="3197" y="4353"/>
                    </a:lnTo>
                    <a:lnTo>
                      <a:pt x="3231" y="4333"/>
                    </a:lnTo>
                    <a:lnTo>
                      <a:pt x="3267" y="4312"/>
                    </a:lnTo>
                    <a:lnTo>
                      <a:pt x="3301" y="4290"/>
                    </a:lnTo>
                    <a:lnTo>
                      <a:pt x="3336" y="4266"/>
                    </a:lnTo>
                    <a:lnTo>
                      <a:pt x="3371" y="4241"/>
                    </a:lnTo>
                    <a:lnTo>
                      <a:pt x="3405" y="4213"/>
                    </a:lnTo>
                    <a:lnTo>
                      <a:pt x="3440" y="4185"/>
                    </a:lnTo>
                    <a:lnTo>
                      <a:pt x="3474" y="4156"/>
                    </a:lnTo>
                    <a:lnTo>
                      <a:pt x="3509" y="4126"/>
                    </a:lnTo>
                    <a:lnTo>
                      <a:pt x="3543" y="4094"/>
                    </a:lnTo>
                    <a:lnTo>
                      <a:pt x="3576" y="4060"/>
                    </a:lnTo>
                    <a:lnTo>
                      <a:pt x="3610" y="4092"/>
                    </a:lnTo>
                    <a:lnTo>
                      <a:pt x="3643" y="4123"/>
                    </a:lnTo>
                    <a:lnTo>
                      <a:pt x="3676" y="4154"/>
                    </a:lnTo>
                    <a:lnTo>
                      <a:pt x="3709" y="4185"/>
                    </a:lnTo>
                    <a:lnTo>
                      <a:pt x="3743" y="4215"/>
                    </a:lnTo>
                    <a:lnTo>
                      <a:pt x="3776" y="4246"/>
                    </a:lnTo>
                    <a:lnTo>
                      <a:pt x="3808" y="4276"/>
                    </a:lnTo>
                    <a:lnTo>
                      <a:pt x="3841" y="4306"/>
                    </a:lnTo>
                    <a:lnTo>
                      <a:pt x="3856" y="4317"/>
                    </a:lnTo>
                    <a:lnTo>
                      <a:pt x="3872" y="4326"/>
                    </a:lnTo>
                    <a:lnTo>
                      <a:pt x="3887" y="4335"/>
                    </a:lnTo>
                    <a:lnTo>
                      <a:pt x="3904" y="4341"/>
                    </a:lnTo>
                    <a:lnTo>
                      <a:pt x="3921" y="4346"/>
                    </a:lnTo>
                    <a:lnTo>
                      <a:pt x="3940" y="4349"/>
                    </a:lnTo>
                    <a:lnTo>
                      <a:pt x="3959" y="4350"/>
                    </a:lnTo>
                    <a:lnTo>
                      <a:pt x="3980" y="4350"/>
                    </a:lnTo>
                    <a:lnTo>
                      <a:pt x="3990" y="4349"/>
                    </a:lnTo>
                    <a:lnTo>
                      <a:pt x="3999" y="4348"/>
                    </a:lnTo>
                    <a:lnTo>
                      <a:pt x="4009" y="4346"/>
                    </a:lnTo>
                    <a:lnTo>
                      <a:pt x="4018" y="4344"/>
                    </a:lnTo>
                    <a:lnTo>
                      <a:pt x="4027" y="4341"/>
                    </a:lnTo>
                    <a:lnTo>
                      <a:pt x="4036" y="4338"/>
                    </a:lnTo>
                    <a:lnTo>
                      <a:pt x="4045" y="4334"/>
                    </a:lnTo>
                    <a:lnTo>
                      <a:pt x="4053" y="4330"/>
                    </a:lnTo>
                    <a:lnTo>
                      <a:pt x="4062" y="4325"/>
                    </a:lnTo>
                    <a:lnTo>
                      <a:pt x="4070" y="4320"/>
                    </a:lnTo>
                    <a:lnTo>
                      <a:pt x="4078" y="4315"/>
                    </a:lnTo>
                    <a:lnTo>
                      <a:pt x="4086" y="4308"/>
                    </a:lnTo>
                    <a:lnTo>
                      <a:pt x="4102" y="4295"/>
                    </a:lnTo>
                    <a:lnTo>
                      <a:pt x="4116" y="4279"/>
                    </a:lnTo>
                    <a:lnTo>
                      <a:pt x="4129" y="4262"/>
                    </a:lnTo>
                    <a:lnTo>
                      <a:pt x="4140" y="4245"/>
                    </a:lnTo>
                    <a:lnTo>
                      <a:pt x="4144" y="4236"/>
                    </a:lnTo>
                    <a:lnTo>
                      <a:pt x="4148" y="4227"/>
                    </a:lnTo>
                    <a:lnTo>
                      <a:pt x="4152" y="4218"/>
                    </a:lnTo>
                    <a:lnTo>
                      <a:pt x="4155" y="4207"/>
                    </a:lnTo>
                    <a:lnTo>
                      <a:pt x="4158" y="4198"/>
                    </a:lnTo>
                    <a:lnTo>
                      <a:pt x="4160" y="4189"/>
                    </a:lnTo>
                    <a:lnTo>
                      <a:pt x="4162" y="4180"/>
                    </a:lnTo>
                    <a:lnTo>
                      <a:pt x="4163" y="4170"/>
                    </a:lnTo>
                    <a:lnTo>
                      <a:pt x="4164" y="4161"/>
                    </a:lnTo>
                    <a:lnTo>
                      <a:pt x="4164" y="4151"/>
                    </a:lnTo>
                    <a:lnTo>
                      <a:pt x="4163" y="4141"/>
                    </a:lnTo>
                    <a:lnTo>
                      <a:pt x="4163" y="4131"/>
                    </a:lnTo>
                    <a:lnTo>
                      <a:pt x="4160" y="4112"/>
                    </a:lnTo>
                    <a:lnTo>
                      <a:pt x="4156" y="4094"/>
                    </a:lnTo>
                    <a:lnTo>
                      <a:pt x="4150" y="4078"/>
                    </a:lnTo>
                    <a:lnTo>
                      <a:pt x="4143" y="4062"/>
                    </a:lnTo>
                    <a:lnTo>
                      <a:pt x="4134" y="4046"/>
                    </a:lnTo>
                    <a:lnTo>
                      <a:pt x="4124" y="4032"/>
                    </a:lnTo>
                    <a:lnTo>
                      <a:pt x="4113" y="4020"/>
                    </a:lnTo>
                    <a:lnTo>
                      <a:pt x="4100" y="4009"/>
                    </a:lnTo>
                    <a:lnTo>
                      <a:pt x="4066" y="3982"/>
                    </a:lnTo>
                    <a:lnTo>
                      <a:pt x="4033" y="3955"/>
                    </a:lnTo>
                    <a:lnTo>
                      <a:pt x="4000" y="3928"/>
                    </a:lnTo>
                    <a:lnTo>
                      <a:pt x="3966" y="3900"/>
                    </a:lnTo>
                    <a:lnTo>
                      <a:pt x="3933" y="3871"/>
                    </a:lnTo>
                    <a:lnTo>
                      <a:pt x="3900" y="3843"/>
                    </a:lnTo>
                    <a:lnTo>
                      <a:pt x="3867" y="3814"/>
                    </a:lnTo>
                    <a:lnTo>
                      <a:pt x="3833" y="3785"/>
                    </a:lnTo>
                    <a:lnTo>
                      <a:pt x="3862" y="3751"/>
                    </a:lnTo>
                    <a:lnTo>
                      <a:pt x="3889" y="3716"/>
                    </a:lnTo>
                    <a:lnTo>
                      <a:pt x="3915" y="3680"/>
                    </a:lnTo>
                    <a:lnTo>
                      <a:pt x="3941" y="3645"/>
                    </a:lnTo>
                    <a:lnTo>
                      <a:pt x="3966" y="3609"/>
                    </a:lnTo>
                    <a:lnTo>
                      <a:pt x="3991" y="3574"/>
                    </a:lnTo>
                    <a:lnTo>
                      <a:pt x="4015" y="3537"/>
                    </a:lnTo>
                    <a:lnTo>
                      <a:pt x="4037" y="3502"/>
                    </a:lnTo>
                    <a:lnTo>
                      <a:pt x="4060" y="3466"/>
                    </a:lnTo>
                    <a:lnTo>
                      <a:pt x="4081" y="3430"/>
                    </a:lnTo>
                    <a:lnTo>
                      <a:pt x="4103" y="3394"/>
                    </a:lnTo>
                    <a:lnTo>
                      <a:pt x="4122" y="3357"/>
                    </a:lnTo>
                    <a:lnTo>
                      <a:pt x="4142" y="3321"/>
                    </a:lnTo>
                    <a:lnTo>
                      <a:pt x="4160" y="3285"/>
                    </a:lnTo>
                    <a:lnTo>
                      <a:pt x="4178" y="3250"/>
                    </a:lnTo>
                    <a:lnTo>
                      <a:pt x="4195" y="3214"/>
                    </a:lnTo>
                    <a:lnTo>
                      <a:pt x="4211" y="3177"/>
                    </a:lnTo>
                    <a:lnTo>
                      <a:pt x="4228" y="3141"/>
                    </a:lnTo>
                    <a:lnTo>
                      <a:pt x="4242" y="3105"/>
                    </a:lnTo>
                    <a:lnTo>
                      <a:pt x="4256" y="3070"/>
                    </a:lnTo>
                    <a:lnTo>
                      <a:pt x="4269" y="3034"/>
                    </a:lnTo>
                    <a:lnTo>
                      <a:pt x="4281" y="2998"/>
                    </a:lnTo>
                    <a:lnTo>
                      <a:pt x="4292" y="2963"/>
                    </a:lnTo>
                    <a:lnTo>
                      <a:pt x="4302" y="2929"/>
                    </a:lnTo>
                    <a:lnTo>
                      <a:pt x="4312" y="2895"/>
                    </a:lnTo>
                    <a:lnTo>
                      <a:pt x="4320" y="2859"/>
                    </a:lnTo>
                    <a:lnTo>
                      <a:pt x="4328" y="2826"/>
                    </a:lnTo>
                    <a:lnTo>
                      <a:pt x="4335" y="2792"/>
                    </a:lnTo>
                    <a:lnTo>
                      <a:pt x="4342" y="2759"/>
                    </a:lnTo>
                    <a:lnTo>
                      <a:pt x="4348" y="2726"/>
                    </a:lnTo>
                    <a:lnTo>
                      <a:pt x="4352" y="2693"/>
                    </a:lnTo>
                    <a:lnTo>
                      <a:pt x="4356" y="2660"/>
                    </a:lnTo>
                    <a:lnTo>
                      <a:pt x="4359" y="2627"/>
                    </a:lnTo>
                    <a:lnTo>
                      <a:pt x="4361" y="2596"/>
                    </a:lnTo>
                    <a:lnTo>
                      <a:pt x="4362" y="2564"/>
                    </a:lnTo>
                    <a:lnTo>
                      <a:pt x="4362" y="2533"/>
                    </a:lnTo>
                    <a:lnTo>
                      <a:pt x="4361" y="2501"/>
                    </a:lnTo>
                    <a:lnTo>
                      <a:pt x="4360" y="2471"/>
                    </a:lnTo>
                    <a:lnTo>
                      <a:pt x="4357" y="2441"/>
                    </a:lnTo>
                    <a:lnTo>
                      <a:pt x="4354" y="2412"/>
                    </a:lnTo>
                    <a:lnTo>
                      <a:pt x="4350" y="2382"/>
                    </a:lnTo>
                    <a:lnTo>
                      <a:pt x="4345" y="2354"/>
                    </a:lnTo>
                    <a:lnTo>
                      <a:pt x="4338" y="2324"/>
                    </a:lnTo>
                    <a:lnTo>
                      <a:pt x="4331" y="2296"/>
                    </a:lnTo>
                    <a:lnTo>
                      <a:pt x="4323" y="2268"/>
                    </a:lnTo>
                    <a:lnTo>
                      <a:pt x="4315" y="2241"/>
                    </a:lnTo>
                    <a:lnTo>
                      <a:pt x="4306" y="2214"/>
                    </a:lnTo>
                    <a:lnTo>
                      <a:pt x="4296" y="2187"/>
                    </a:lnTo>
                    <a:lnTo>
                      <a:pt x="4285" y="2159"/>
                    </a:lnTo>
                    <a:lnTo>
                      <a:pt x="4273" y="2133"/>
                    </a:lnTo>
                    <a:lnTo>
                      <a:pt x="4260" y="2107"/>
                    </a:lnTo>
                    <a:lnTo>
                      <a:pt x="4245" y="2082"/>
                    </a:lnTo>
                    <a:lnTo>
                      <a:pt x="4230" y="2057"/>
                    </a:lnTo>
                    <a:lnTo>
                      <a:pt x="4213" y="2032"/>
                    </a:lnTo>
                    <a:lnTo>
                      <a:pt x="4196" y="2007"/>
                    </a:lnTo>
                    <a:lnTo>
                      <a:pt x="4178" y="1983"/>
                    </a:lnTo>
                    <a:lnTo>
                      <a:pt x="4159" y="1960"/>
                    </a:lnTo>
                    <a:lnTo>
                      <a:pt x="4139" y="1936"/>
                    </a:lnTo>
                    <a:lnTo>
                      <a:pt x="4118" y="1913"/>
                    </a:lnTo>
                    <a:lnTo>
                      <a:pt x="4095" y="1890"/>
                    </a:lnTo>
                    <a:lnTo>
                      <a:pt x="4071" y="1867"/>
                    </a:lnTo>
                    <a:lnTo>
                      <a:pt x="4047" y="1845"/>
                    </a:lnTo>
                    <a:lnTo>
                      <a:pt x="4022" y="1821"/>
                    </a:lnTo>
                    <a:lnTo>
                      <a:pt x="3995" y="17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202"/>
              <p:cNvSpPr>
                <a:spLocks/>
              </p:cNvSpPr>
              <p:nvPr/>
            </p:nvSpPr>
            <p:spPr bwMode="auto">
              <a:xfrm>
                <a:off x="3022600" y="4629150"/>
                <a:ext cx="104775" cy="109538"/>
              </a:xfrm>
              <a:custGeom>
                <a:avLst/>
                <a:gdLst>
                  <a:gd name="T0" fmla="*/ 1968 w 2440"/>
                  <a:gd name="T1" fmla="*/ 101 h 2551"/>
                  <a:gd name="T2" fmla="*/ 1793 w 2440"/>
                  <a:gd name="T3" fmla="*/ 240 h 2551"/>
                  <a:gd name="T4" fmla="*/ 1619 w 2440"/>
                  <a:gd name="T5" fmla="*/ 382 h 2551"/>
                  <a:gd name="T6" fmla="*/ 1449 w 2440"/>
                  <a:gd name="T7" fmla="*/ 528 h 2551"/>
                  <a:gd name="T8" fmla="*/ 1283 w 2440"/>
                  <a:gd name="T9" fmla="*/ 680 h 2551"/>
                  <a:gd name="T10" fmla="*/ 1120 w 2440"/>
                  <a:gd name="T11" fmla="*/ 836 h 2551"/>
                  <a:gd name="T12" fmla="*/ 969 w 2440"/>
                  <a:gd name="T13" fmla="*/ 992 h 2551"/>
                  <a:gd name="T14" fmla="*/ 824 w 2440"/>
                  <a:gd name="T15" fmla="*/ 1150 h 2551"/>
                  <a:gd name="T16" fmla="*/ 684 w 2440"/>
                  <a:gd name="T17" fmla="*/ 1310 h 2551"/>
                  <a:gd name="T18" fmla="*/ 551 w 2440"/>
                  <a:gd name="T19" fmla="*/ 1472 h 2551"/>
                  <a:gd name="T20" fmla="*/ 425 w 2440"/>
                  <a:gd name="T21" fmla="*/ 1636 h 2551"/>
                  <a:gd name="T22" fmla="*/ 40 w 2440"/>
                  <a:gd name="T23" fmla="*/ 2162 h 2551"/>
                  <a:gd name="T24" fmla="*/ 12 w 2440"/>
                  <a:gd name="T25" fmla="*/ 2221 h 2551"/>
                  <a:gd name="T26" fmla="*/ 0 w 2440"/>
                  <a:gd name="T27" fmla="*/ 2282 h 2551"/>
                  <a:gd name="T28" fmla="*/ 4 w 2440"/>
                  <a:gd name="T29" fmla="*/ 2345 h 2551"/>
                  <a:gd name="T30" fmla="*/ 23 w 2440"/>
                  <a:gd name="T31" fmla="*/ 2406 h 2551"/>
                  <a:gd name="T32" fmla="*/ 59 w 2440"/>
                  <a:gd name="T33" fmla="*/ 2461 h 2551"/>
                  <a:gd name="T34" fmla="*/ 93 w 2440"/>
                  <a:gd name="T35" fmla="*/ 2494 h 2551"/>
                  <a:gd name="T36" fmla="*/ 123 w 2440"/>
                  <a:gd name="T37" fmla="*/ 2516 h 2551"/>
                  <a:gd name="T38" fmla="*/ 156 w 2440"/>
                  <a:gd name="T39" fmla="*/ 2532 h 2551"/>
                  <a:gd name="T40" fmla="*/ 192 w 2440"/>
                  <a:gd name="T41" fmla="*/ 2544 h 2551"/>
                  <a:gd name="T42" fmla="*/ 228 w 2440"/>
                  <a:gd name="T43" fmla="*/ 2550 h 2551"/>
                  <a:gd name="T44" fmla="*/ 264 w 2440"/>
                  <a:gd name="T45" fmla="*/ 2551 h 2551"/>
                  <a:gd name="T46" fmla="*/ 301 w 2440"/>
                  <a:gd name="T47" fmla="*/ 2547 h 2551"/>
                  <a:gd name="T48" fmla="*/ 336 w 2440"/>
                  <a:gd name="T49" fmla="*/ 2536 h 2551"/>
                  <a:gd name="T50" fmla="*/ 370 w 2440"/>
                  <a:gd name="T51" fmla="*/ 2522 h 2551"/>
                  <a:gd name="T52" fmla="*/ 402 w 2440"/>
                  <a:gd name="T53" fmla="*/ 2502 h 2551"/>
                  <a:gd name="T54" fmla="*/ 432 w 2440"/>
                  <a:gd name="T55" fmla="*/ 2477 h 2551"/>
                  <a:gd name="T56" fmla="*/ 461 w 2440"/>
                  <a:gd name="T57" fmla="*/ 2440 h 2551"/>
                  <a:gd name="T58" fmla="*/ 829 w 2440"/>
                  <a:gd name="T59" fmla="*/ 1936 h 2551"/>
                  <a:gd name="T60" fmla="*/ 946 w 2440"/>
                  <a:gd name="T61" fmla="*/ 1784 h 2551"/>
                  <a:gd name="T62" fmla="*/ 1070 w 2440"/>
                  <a:gd name="T63" fmla="*/ 1633 h 2551"/>
                  <a:gd name="T64" fmla="*/ 1200 w 2440"/>
                  <a:gd name="T65" fmla="*/ 1484 h 2551"/>
                  <a:gd name="T66" fmla="*/ 1336 w 2440"/>
                  <a:gd name="T67" fmla="*/ 1337 h 2551"/>
                  <a:gd name="T68" fmla="*/ 1477 w 2440"/>
                  <a:gd name="T69" fmla="*/ 1193 h 2551"/>
                  <a:gd name="T70" fmla="*/ 1634 w 2440"/>
                  <a:gd name="T71" fmla="*/ 1040 h 2551"/>
                  <a:gd name="T72" fmla="*/ 1791 w 2440"/>
                  <a:gd name="T73" fmla="*/ 898 h 2551"/>
                  <a:gd name="T74" fmla="*/ 1948 w 2440"/>
                  <a:gd name="T75" fmla="*/ 762 h 2551"/>
                  <a:gd name="T76" fmla="*/ 2111 w 2440"/>
                  <a:gd name="T77" fmla="*/ 629 h 2551"/>
                  <a:gd name="T78" fmla="*/ 2282 w 2440"/>
                  <a:gd name="T79" fmla="*/ 495 h 2551"/>
                  <a:gd name="T80" fmla="*/ 2353 w 2440"/>
                  <a:gd name="T81" fmla="*/ 440 h 2551"/>
                  <a:gd name="T82" fmla="*/ 2383 w 2440"/>
                  <a:gd name="T83" fmla="*/ 410 h 2551"/>
                  <a:gd name="T84" fmla="*/ 2405 w 2440"/>
                  <a:gd name="T85" fmla="*/ 379 h 2551"/>
                  <a:gd name="T86" fmla="*/ 2421 w 2440"/>
                  <a:gd name="T87" fmla="*/ 346 h 2551"/>
                  <a:gd name="T88" fmla="*/ 2433 w 2440"/>
                  <a:gd name="T89" fmla="*/ 311 h 2551"/>
                  <a:gd name="T90" fmla="*/ 2439 w 2440"/>
                  <a:gd name="T91" fmla="*/ 275 h 2551"/>
                  <a:gd name="T92" fmla="*/ 2439 w 2440"/>
                  <a:gd name="T93" fmla="*/ 239 h 2551"/>
                  <a:gd name="T94" fmla="*/ 2435 w 2440"/>
                  <a:gd name="T95" fmla="*/ 203 h 2551"/>
                  <a:gd name="T96" fmla="*/ 2426 w 2440"/>
                  <a:gd name="T97" fmla="*/ 168 h 2551"/>
                  <a:gd name="T98" fmla="*/ 2411 w 2440"/>
                  <a:gd name="T99" fmla="*/ 133 h 2551"/>
                  <a:gd name="T100" fmla="*/ 2391 w 2440"/>
                  <a:gd name="T101" fmla="*/ 101 h 2551"/>
                  <a:gd name="T102" fmla="*/ 2365 w 2440"/>
                  <a:gd name="T103" fmla="*/ 72 h 2551"/>
                  <a:gd name="T104" fmla="*/ 2338 w 2440"/>
                  <a:gd name="T105" fmla="*/ 49 h 2551"/>
                  <a:gd name="T106" fmla="*/ 2309 w 2440"/>
                  <a:gd name="T107" fmla="*/ 30 h 2551"/>
                  <a:gd name="T108" fmla="*/ 2277 w 2440"/>
                  <a:gd name="T109" fmla="*/ 16 h 2551"/>
                  <a:gd name="T110" fmla="*/ 2244 w 2440"/>
                  <a:gd name="T111" fmla="*/ 6 h 2551"/>
                  <a:gd name="T112" fmla="*/ 2211 w 2440"/>
                  <a:gd name="T113" fmla="*/ 1 h 2551"/>
                  <a:gd name="T114" fmla="*/ 2154 w 2440"/>
                  <a:gd name="T115" fmla="*/ 2 h 2551"/>
                  <a:gd name="T116" fmla="*/ 2120 w 2440"/>
                  <a:gd name="T117" fmla="*/ 9 h 2551"/>
                  <a:gd name="T118" fmla="*/ 2088 w 2440"/>
                  <a:gd name="T119" fmla="*/ 20 h 2551"/>
                  <a:gd name="T120" fmla="*/ 2057 w 2440"/>
                  <a:gd name="T121" fmla="*/ 36 h 2551"/>
                  <a:gd name="T122" fmla="*/ 2029 w 2440"/>
                  <a:gd name="T123" fmla="*/ 56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40" h="2551">
                    <a:moveTo>
                      <a:pt x="2029" y="56"/>
                    </a:moveTo>
                    <a:lnTo>
                      <a:pt x="2028" y="56"/>
                    </a:lnTo>
                    <a:lnTo>
                      <a:pt x="1968" y="101"/>
                    </a:lnTo>
                    <a:lnTo>
                      <a:pt x="1910" y="147"/>
                    </a:lnTo>
                    <a:lnTo>
                      <a:pt x="1851" y="193"/>
                    </a:lnTo>
                    <a:lnTo>
                      <a:pt x="1793" y="240"/>
                    </a:lnTo>
                    <a:lnTo>
                      <a:pt x="1734" y="286"/>
                    </a:lnTo>
                    <a:lnTo>
                      <a:pt x="1677" y="333"/>
                    </a:lnTo>
                    <a:lnTo>
                      <a:pt x="1619" y="382"/>
                    </a:lnTo>
                    <a:lnTo>
                      <a:pt x="1562" y="430"/>
                    </a:lnTo>
                    <a:lnTo>
                      <a:pt x="1505" y="478"/>
                    </a:lnTo>
                    <a:lnTo>
                      <a:pt x="1449" y="528"/>
                    </a:lnTo>
                    <a:lnTo>
                      <a:pt x="1394" y="578"/>
                    </a:lnTo>
                    <a:lnTo>
                      <a:pt x="1337" y="628"/>
                    </a:lnTo>
                    <a:lnTo>
                      <a:pt x="1283" y="680"/>
                    </a:lnTo>
                    <a:lnTo>
                      <a:pt x="1228" y="732"/>
                    </a:lnTo>
                    <a:lnTo>
                      <a:pt x="1174" y="784"/>
                    </a:lnTo>
                    <a:lnTo>
                      <a:pt x="1120" y="836"/>
                    </a:lnTo>
                    <a:lnTo>
                      <a:pt x="1069" y="889"/>
                    </a:lnTo>
                    <a:lnTo>
                      <a:pt x="1018" y="940"/>
                    </a:lnTo>
                    <a:lnTo>
                      <a:pt x="969" y="992"/>
                    </a:lnTo>
                    <a:lnTo>
                      <a:pt x="920" y="1045"/>
                    </a:lnTo>
                    <a:lnTo>
                      <a:pt x="871" y="1097"/>
                    </a:lnTo>
                    <a:lnTo>
                      <a:pt x="824" y="1150"/>
                    </a:lnTo>
                    <a:lnTo>
                      <a:pt x="776" y="1203"/>
                    </a:lnTo>
                    <a:lnTo>
                      <a:pt x="730" y="1257"/>
                    </a:lnTo>
                    <a:lnTo>
                      <a:pt x="684" y="1310"/>
                    </a:lnTo>
                    <a:lnTo>
                      <a:pt x="639" y="1364"/>
                    </a:lnTo>
                    <a:lnTo>
                      <a:pt x="594" y="1418"/>
                    </a:lnTo>
                    <a:lnTo>
                      <a:pt x="551" y="1472"/>
                    </a:lnTo>
                    <a:lnTo>
                      <a:pt x="508" y="1527"/>
                    </a:lnTo>
                    <a:lnTo>
                      <a:pt x="466" y="1582"/>
                    </a:lnTo>
                    <a:lnTo>
                      <a:pt x="425" y="1636"/>
                    </a:lnTo>
                    <a:lnTo>
                      <a:pt x="383" y="1692"/>
                    </a:lnTo>
                    <a:lnTo>
                      <a:pt x="39" y="2161"/>
                    </a:lnTo>
                    <a:lnTo>
                      <a:pt x="40" y="2162"/>
                    </a:lnTo>
                    <a:lnTo>
                      <a:pt x="29" y="2180"/>
                    </a:lnTo>
                    <a:lnTo>
                      <a:pt x="20" y="2201"/>
                    </a:lnTo>
                    <a:lnTo>
                      <a:pt x="12" y="2221"/>
                    </a:lnTo>
                    <a:lnTo>
                      <a:pt x="6" y="2241"/>
                    </a:lnTo>
                    <a:lnTo>
                      <a:pt x="2" y="2262"/>
                    </a:lnTo>
                    <a:lnTo>
                      <a:pt x="0" y="2282"/>
                    </a:lnTo>
                    <a:lnTo>
                      <a:pt x="0" y="2303"/>
                    </a:lnTo>
                    <a:lnTo>
                      <a:pt x="1" y="2324"/>
                    </a:lnTo>
                    <a:lnTo>
                      <a:pt x="4" y="2345"/>
                    </a:lnTo>
                    <a:lnTo>
                      <a:pt x="8" y="2365"/>
                    </a:lnTo>
                    <a:lnTo>
                      <a:pt x="15" y="2387"/>
                    </a:lnTo>
                    <a:lnTo>
                      <a:pt x="23" y="2406"/>
                    </a:lnTo>
                    <a:lnTo>
                      <a:pt x="33" y="2425"/>
                    </a:lnTo>
                    <a:lnTo>
                      <a:pt x="44" y="2443"/>
                    </a:lnTo>
                    <a:lnTo>
                      <a:pt x="59" y="2461"/>
                    </a:lnTo>
                    <a:lnTo>
                      <a:pt x="74" y="2477"/>
                    </a:lnTo>
                    <a:lnTo>
                      <a:pt x="83" y="2486"/>
                    </a:lnTo>
                    <a:lnTo>
                      <a:pt x="93" y="2494"/>
                    </a:lnTo>
                    <a:lnTo>
                      <a:pt x="103" y="2502"/>
                    </a:lnTo>
                    <a:lnTo>
                      <a:pt x="113" y="2509"/>
                    </a:lnTo>
                    <a:lnTo>
                      <a:pt x="123" y="2516"/>
                    </a:lnTo>
                    <a:lnTo>
                      <a:pt x="134" y="2522"/>
                    </a:lnTo>
                    <a:lnTo>
                      <a:pt x="145" y="2527"/>
                    </a:lnTo>
                    <a:lnTo>
                      <a:pt x="156" y="2532"/>
                    </a:lnTo>
                    <a:lnTo>
                      <a:pt x="168" y="2536"/>
                    </a:lnTo>
                    <a:lnTo>
                      <a:pt x="180" y="2541"/>
                    </a:lnTo>
                    <a:lnTo>
                      <a:pt x="192" y="2544"/>
                    </a:lnTo>
                    <a:lnTo>
                      <a:pt x="204" y="2547"/>
                    </a:lnTo>
                    <a:lnTo>
                      <a:pt x="216" y="2549"/>
                    </a:lnTo>
                    <a:lnTo>
                      <a:pt x="228" y="2550"/>
                    </a:lnTo>
                    <a:lnTo>
                      <a:pt x="240" y="2551"/>
                    </a:lnTo>
                    <a:lnTo>
                      <a:pt x="252" y="2551"/>
                    </a:lnTo>
                    <a:lnTo>
                      <a:pt x="264" y="2551"/>
                    </a:lnTo>
                    <a:lnTo>
                      <a:pt x="276" y="2550"/>
                    </a:lnTo>
                    <a:lnTo>
                      <a:pt x="288" y="2549"/>
                    </a:lnTo>
                    <a:lnTo>
                      <a:pt x="301" y="2547"/>
                    </a:lnTo>
                    <a:lnTo>
                      <a:pt x="313" y="2544"/>
                    </a:lnTo>
                    <a:lnTo>
                      <a:pt x="324" y="2541"/>
                    </a:lnTo>
                    <a:lnTo>
                      <a:pt x="336" y="2536"/>
                    </a:lnTo>
                    <a:lnTo>
                      <a:pt x="347" y="2532"/>
                    </a:lnTo>
                    <a:lnTo>
                      <a:pt x="359" y="2527"/>
                    </a:lnTo>
                    <a:lnTo>
                      <a:pt x="370" y="2522"/>
                    </a:lnTo>
                    <a:lnTo>
                      <a:pt x="381" y="2516"/>
                    </a:lnTo>
                    <a:lnTo>
                      <a:pt x="391" y="2509"/>
                    </a:lnTo>
                    <a:lnTo>
                      <a:pt x="402" y="2502"/>
                    </a:lnTo>
                    <a:lnTo>
                      <a:pt x="412" y="2494"/>
                    </a:lnTo>
                    <a:lnTo>
                      <a:pt x="422" y="2486"/>
                    </a:lnTo>
                    <a:lnTo>
                      <a:pt x="432" y="2477"/>
                    </a:lnTo>
                    <a:lnTo>
                      <a:pt x="442" y="2465"/>
                    </a:lnTo>
                    <a:lnTo>
                      <a:pt x="452" y="2453"/>
                    </a:lnTo>
                    <a:lnTo>
                      <a:pt x="461" y="2440"/>
                    </a:lnTo>
                    <a:lnTo>
                      <a:pt x="469" y="2427"/>
                    </a:lnTo>
                    <a:lnTo>
                      <a:pt x="791" y="1987"/>
                    </a:lnTo>
                    <a:lnTo>
                      <a:pt x="829" y="1936"/>
                    </a:lnTo>
                    <a:lnTo>
                      <a:pt x="867" y="1886"/>
                    </a:lnTo>
                    <a:lnTo>
                      <a:pt x="907" y="1834"/>
                    </a:lnTo>
                    <a:lnTo>
                      <a:pt x="946" y="1784"/>
                    </a:lnTo>
                    <a:lnTo>
                      <a:pt x="987" y="1734"/>
                    </a:lnTo>
                    <a:lnTo>
                      <a:pt x="1029" y="1683"/>
                    </a:lnTo>
                    <a:lnTo>
                      <a:pt x="1070" y="1633"/>
                    </a:lnTo>
                    <a:lnTo>
                      <a:pt x="1113" y="1583"/>
                    </a:lnTo>
                    <a:lnTo>
                      <a:pt x="1157" y="1534"/>
                    </a:lnTo>
                    <a:lnTo>
                      <a:pt x="1200" y="1484"/>
                    </a:lnTo>
                    <a:lnTo>
                      <a:pt x="1244" y="1435"/>
                    </a:lnTo>
                    <a:lnTo>
                      <a:pt x="1290" y="1386"/>
                    </a:lnTo>
                    <a:lnTo>
                      <a:pt x="1336" y="1337"/>
                    </a:lnTo>
                    <a:lnTo>
                      <a:pt x="1382" y="1288"/>
                    </a:lnTo>
                    <a:lnTo>
                      <a:pt x="1429" y="1241"/>
                    </a:lnTo>
                    <a:lnTo>
                      <a:pt x="1477" y="1193"/>
                    </a:lnTo>
                    <a:lnTo>
                      <a:pt x="1530" y="1140"/>
                    </a:lnTo>
                    <a:lnTo>
                      <a:pt x="1582" y="1090"/>
                    </a:lnTo>
                    <a:lnTo>
                      <a:pt x="1634" y="1040"/>
                    </a:lnTo>
                    <a:lnTo>
                      <a:pt x="1686" y="991"/>
                    </a:lnTo>
                    <a:lnTo>
                      <a:pt x="1738" y="944"/>
                    </a:lnTo>
                    <a:lnTo>
                      <a:pt x="1791" y="898"/>
                    </a:lnTo>
                    <a:lnTo>
                      <a:pt x="1842" y="852"/>
                    </a:lnTo>
                    <a:lnTo>
                      <a:pt x="1896" y="806"/>
                    </a:lnTo>
                    <a:lnTo>
                      <a:pt x="1948" y="762"/>
                    </a:lnTo>
                    <a:lnTo>
                      <a:pt x="2001" y="718"/>
                    </a:lnTo>
                    <a:lnTo>
                      <a:pt x="2056" y="673"/>
                    </a:lnTo>
                    <a:lnTo>
                      <a:pt x="2111" y="629"/>
                    </a:lnTo>
                    <a:lnTo>
                      <a:pt x="2167" y="585"/>
                    </a:lnTo>
                    <a:lnTo>
                      <a:pt x="2223" y="541"/>
                    </a:lnTo>
                    <a:lnTo>
                      <a:pt x="2282" y="495"/>
                    </a:lnTo>
                    <a:lnTo>
                      <a:pt x="2341" y="450"/>
                    </a:lnTo>
                    <a:lnTo>
                      <a:pt x="2340" y="449"/>
                    </a:lnTo>
                    <a:lnTo>
                      <a:pt x="2353" y="440"/>
                    </a:lnTo>
                    <a:lnTo>
                      <a:pt x="2365" y="429"/>
                    </a:lnTo>
                    <a:lnTo>
                      <a:pt x="2375" y="419"/>
                    </a:lnTo>
                    <a:lnTo>
                      <a:pt x="2383" y="410"/>
                    </a:lnTo>
                    <a:lnTo>
                      <a:pt x="2391" y="400"/>
                    </a:lnTo>
                    <a:lnTo>
                      <a:pt x="2398" y="390"/>
                    </a:lnTo>
                    <a:lnTo>
                      <a:pt x="2405" y="379"/>
                    </a:lnTo>
                    <a:lnTo>
                      <a:pt x="2411" y="368"/>
                    </a:lnTo>
                    <a:lnTo>
                      <a:pt x="2416" y="357"/>
                    </a:lnTo>
                    <a:lnTo>
                      <a:pt x="2421" y="346"/>
                    </a:lnTo>
                    <a:lnTo>
                      <a:pt x="2426" y="334"/>
                    </a:lnTo>
                    <a:lnTo>
                      <a:pt x="2429" y="322"/>
                    </a:lnTo>
                    <a:lnTo>
                      <a:pt x="2433" y="311"/>
                    </a:lnTo>
                    <a:lnTo>
                      <a:pt x="2435" y="299"/>
                    </a:lnTo>
                    <a:lnTo>
                      <a:pt x="2437" y="287"/>
                    </a:lnTo>
                    <a:lnTo>
                      <a:pt x="2439" y="275"/>
                    </a:lnTo>
                    <a:lnTo>
                      <a:pt x="2439" y="263"/>
                    </a:lnTo>
                    <a:lnTo>
                      <a:pt x="2440" y="251"/>
                    </a:lnTo>
                    <a:lnTo>
                      <a:pt x="2439" y="239"/>
                    </a:lnTo>
                    <a:lnTo>
                      <a:pt x="2439" y="227"/>
                    </a:lnTo>
                    <a:lnTo>
                      <a:pt x="2437" y="215"/>
                    </a:lnTo>
                    <a:lnTo>
                      <a:pt x="2435" y="203"/>
                    </a:lnTo>
                    <a:lnTo>
                      <a:pt x="2433" y="191"/>
                    </a:lnTo>
                    <a:lnTo>
                      <a:pt x="2429" y="179"/>
                    </a:lnTo>
                    <a:lnTo>
                      <a:pt x="2426" y="168"/>
                    </a:lnTo>
                    <a:lnTo>
                      <a:pt x="2421" y="155"/>
                    </a:lnTo>
                    <a:lnTo>
                      <a:pt x="2416" y="144"/>
                    </a:lnTo>
                    <a:lnTo>
                      <a:pt x="2411" y="133"/>
                    </a:lnTo>
                    <a:lnTo>
                      <a:pt x="2405" y="122"/>
                    </a:lnTo>
                    <a:lnTo>
                      <a:pt x="2398" y="112"/>
                    </a:lnTo>
                    <a:lnTo>
                      <a:pt x="2391" y="101"/>
                    </a:lnTo>
                    <a:lnTo>
                      <a:pt x="2383" y="91"/>
                    </a:lnTo>
                    <a:lnTo>
                      <a:pt x="2375" y="82"/>
                    </a:lnTo>
                    <a:lnTo>
                      <a:pt x="2365" y="72"/>
                    </a:lnTo>
                    <a:lnTo>
                      <a:pt x="2356" y="64"/>
                    </a:lnTo>
                    <a:lnTo>
                      <a:pt x="2347" y="56"/>
                    </a:lnTo>
                    <a:lnTo>
                      <a:pt x="2338" y="49"/>
                    </a:lnTo>
                    <a:lnTo>
                      <a:pt x="2329" y="42"/>
                    </a:lnTo>
                    <a:lnTo>
                      <a:pt x="2319" y="36"/>
                    </a:lnTo>
                    <a:lnTo>
                      <a:pt x="2309" y="30"/>
                    </a:lnTo>
                    <a:lnTo>
                      <a:pt x="2298" y="25"/>
                    </a:lnTo>
                    <a:lnTo>
                      <a:pt x="2288" y="20"/>
                    </a:lnTo>
                    <a:lnTo>
                      <a:pt x="2277" y="16"/>
                    </a:lnTo>
                    <a:lnTo>
                      <a:pt x="2267" y="12"/>
                    </a:lnTo>
                    <a:lnTo>
                      <a:pt x="2256" y="9"/>
                    </a:lnTo>
                    <a:lnTo>
                      <a:pt x="2244" y="6"/>
                    </a:lnTo>
                    <a:lnTo>
                      <a:pt x="2233" y="4"/>
                    </a:lnTo>
                    <a:lnTo>
                      <a:pt x="2222" y="2"/>
                    </a:lnTo>
                    <a:lnTo>
                      <a:pt x="2211" y="1"/>
                    </a:lnTo>
                    <a:lnTo>
                      <a:pt x="2199" y="0"/>
                    </a:lnTo>
                    <a:lnTo>
                      <a:pt x="2177" y="0"/>
                    </a:lnTo>
                    <a:lnTo>
                      <a:pt x="2154" y="2"/>
                    </a:lnTo>
                    <a:lnTo>
                      <a:pt x="2143" y="4"/>
                    </a:lnTo>
                    <a:lnTo>
                      <a:pt x="2132" y="6"/>
                    </a:lnTo>
                    <a:lnTo>
                      <a:pt x="2120" y="9"/>
                    </a:lnTo>
                    <a:lnTo>
                      <a:pt x="2109" y="12"/>
                    </a:lnTo>
                    <a:lnTo>
                      <a:pt x="2099" y="16"/>
                    </a:lnTo>
                    <a:lnTo>
                      <a:pt x="2088" y="20"/>
                    </a:lnTo>
                    <a:lnTo>
                      <a:pt x="2078" y="25"/>
                    </a:lnTo>
                    <a:lnTo>
                      <a:pt x="2067" y="30"/>
                    </a:lnTo>
                    <a:lnTo>
                      <a:pt x="2057" y="36"/>
                    </a:lnTo>
                    <a:lnTo>
                      <a:pt x="2048" y="42"/>
                    </a:lnTo>
                    <a:lnTo>
                      <a:pt x="2038" y="49"/>
                    </a:lnTo>
                    <a:lnTo>
                      <a:pt x="2029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203"/>
              <p:cNvSpPr>
                <a:spLocks/>
              </p:cNvSpPr>
              <p:nvPr/>
            </p:nvSpPr>
            <p:spPr bwMode="auto">
              <a:xfrm>
                <a:off x="3146425" y="4259263"/>
                <a:ext cx="106363" cy="111125"/>
              </a:xfrm>
              <a:custGeom>
                <a:avLst/>
                <a:gdLst>
                  <a:gd name="T0" fmla="*/ 830 w 2478"/>
                  <a:gd name="T1" fmla="*/ 1534 h 2592"/>
                  <a:gd name="T2" fmla="*/ 622 w 2478"/>
                  <a:gd name="T3" fmla="*/ 1720 h 2592"/>
                  <a:gd name="T4" fmla="*/ 408 w 2478"/>
                  <a:gd name="T5" fmla="*/ 1899 h 2592"/>
                  <a:gd name="T6" fmla="*/ 189 w 2478"/>
                  <a:gd name="T7" fmla="*/ 2072 h 2592"/>
                  <a:gd name="T8" fmla="*/ 89 w 2478"/>
                  <a:gd name="T9" fmla="*/ 2144 h 2592"/>
                  <a:gd name="T10" fmla="*/ 49 w 2478"/>
                  <a:gd name="T11" fmla="*/ 2187 h 2592"/>
                  <a:gd name="T12" fmla="*/ 24 w 2478"/>
                  <a:gd name="T13" fmla="*/ 2230 h 2592"/>
                  <a:gd name="T14" fmla="*/ 7 w 2478"/>
                  <a:gd name="T15" fmla="*/ 2277 h 2592"/>
                  <a:gd name="T16" fmla="*/ 1 w 2478"/>
                  <a:gd name="T17" fmla="*/ 2325 h 2592"/>
                  <a:gd name="T18" fmla="*/ 3 w 2478"/>
                  <a:gd name="T19" fmla="*/ 2374 h 2592"/>
                  <a:gd name="T20" fmla="*/ 14 w 2478"/>
                  <a:gd name="T21" fmla="*/ 2421 h 2592"/>
                  <a:gd name="T22" fmla="*/ 35 w 2478"/>
                  <a:gd name="T23" fmla="*/ 2466 h 2592"/>
                  <a:gd name="T24" fmla="*/ 65 w 2478"/>
                  <a:gd name="T25" fmla="*/ 2508 h 2592"/>
                  <a:gd name="T26" fmla="*/ 104 w 2478"/>
                  <a:gd name="T27" fmla="*/ 2542 h 2592"/>
                  <a:gd name="T28" fmla="*/ 145 w 2478"/>
                  <a:gd name="T29" fmla="*/ 2567 h 2592"/>
                  <a:gd name="T30" fmla="*/ 190 w 2478"/>
                  <a:gd name="T31" fmla="*/ 2584 h 2592"/>
                  <a:gd name="T32" fmla="*/ 238 w 2478"/>
                  <a:gd name="T33" fmla="*/ 2591 h 2592"/>
                  <a:gd name="T34" fmla="*/ 285 w 2478"/>
                  <a:gd name="T35" fmla="*/ 2590 h 2592"/>
                  <a:gd name="T36" fmla="*/ 333 w 2478"/>
                  <a:gd name="T37" fmla="*/ 2579 h 2592"/>
                  <a:gd name="T38" fmla="*/ 377 w 2478"/>
                  <a:gd name="T39" fmla="*/ 2560 h 2592"/>
                  <a:gd name="T40" fmla="*/ 418 w 2478"/>
                  <a:gd name="T41" fmla="*/ 2533 h 2592"/>
                  <a:gd name="T42" fmla="*/ 547 w 2478"/>
                  <a:gd name="T43" fmla="*/ 2434 h 2592"/>
                  <a:gd name="T44" fmla="*/ 780 w 2478"/>
                  <a:gd name="T45" fmla="*/ 2246 h 2592"/>
                  <a:gd name="T46" fmla="*/ 1007 w 2478"/>
                  <a:gd name="T47" fmla="*/ 2052 h 2592"/>
                  <a:gd name="T48" fmla="*/ 1228 w 2478"/>
                  <a:gd name="T49" fmla="*/ 1849 h 2592"/>
                  <a:gd name="T50" fmla="*/ 1438 w 2478"/>
                  <a:gd name="T51" fmla="*/ 1640 h 2592"/>
                  <a:gd name="T52" fmla="*/ 1632 w 2478"/>
                  <a:gd name="T53" fmla="*/ 1431 h 2592"/>
                  <a:gd name="T54" fmla="*/ 1817 w 2478"/>
                  <a:gd name="T55" fmla="*/ 1217 h 2592"/>
                  <a:gd name="T56" fmla="*/ 1990 w 2478"/>
                  <a:gd name="T57" fmla="*/ 1000 h 2592"/>
                  <a:gd name="T58" fmla="*/ 2417 w 2478"/>
                  <a:gd name="T59" fmla="*/ 417 h 2592"/>
                  <a:gd name="T60" fmla="*/ 2444 w 2478"/>
                  <a:gd name="T61" fmla="*/ 378 h 2592"/>
                  <a:gd name="T62" fmla="*/ 2464 w 2478"/>
                  <a:gd name="T63" fmla="*/ 335 h 2592"/>
                  <a:gd name="T64" fmla="*/ 2475 w 2478"/>
                  <a:gd name="T65" fmla="*/ 289 h 2592"/>
                  <a:gd name="T66" fmla="*/ 2478 w 2478"/>
                  <a:gd name="T67" fmla="*/ 243 h 2592"/>
                  <a:gd name="T68" fmla="*/ 2472 w 2478"/>
                  <a:gd name="T69" fmla="*/ 198 h 2592"/>
                  <a:gd name="T70" fmla="*/ 2458 w 2478"/>
                  <a:gd name="T71" fmla="*/ 154 h 2592"/>
                  <a:gd name="T72" fmla="*/ 2435 w 2478"/>
                  <a:gd name="T73" fmla="*/ 111 h 2592"/>
                  <a:gd name="T74" fmla="*/ 2403 w 2478"/>
                  <a:gd name="T75" fmla="*/ 74 h 2592"/>
                  <a:gd name="T76" fmla="*/ 2363 w 2478"/>
                  <a:gd name="T77" fmla="*/ 41 h 2592"/>
                  <a:gd name="T78" fmla="*/ 2320 w 2478"/>
                  <a:gd name="T79" fmla="*/ 18 h 2592"/>
                  <a:gd name="T80" fmla="*/ 2272 w 2478"/>
                  <a:gd name="T81" fmla="*/ 4 h 2592"/>
                  <a:gd name="T82" fmla="*/ 2224 w 2478"/>
                  <a:gd name="T83" fmla="*/ 0 h 2592"/>
                  <a:gd name="T84" fmla="*/ 2176 w 2478"/>
                  <a:gd name="T85" fmla="*/ 4 h 2592"/>
                  <a:gd name="T86" fmla="*/ 2128 w 2478"/>
                  <a:gd name="T87" fmla="*/ 18 h 2592"/>
                  <a:gd name="T88" fmla="*/ 2084 w 2478"/>
                  <a:gd name="T89" fmla="*/ 41 h 2592"/>
                  <a:gd name="T90" fmla="*/ 2044 w 2478"/>
                  <a:gd name="T91" fmla="*/ 74 h 2592"/>
                  <a:gd name="T92" fmla="*/ 2000 w 2478"/>
                  <a:gd name="T93" fmla="*/ 136 h 2592"/>
                  <a:gd name="T94" fmla="*/ 1549 w 2478"/>
                  <a:gd name="T95" fmla="*/ 746 h 2592"/>
                  <a:gd name="T96" fmla="*/ 1386 w 2478"/>
                  <a:gd name="T97" fmla="*/ 948 h 2592"/>
                  <a:gd name="T98" fmla="*/ 1212 w 2478"/>
                  <a:gd name="T99" fmla="*/ 1146 h 2592"/>
                  <a:gd name="T100" fmla="*/ 1027 w 2478"/>
                  <a:gd name="T101" fmla="*/ 1341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78" h="2592">
                    <a:moveTo>
                      <a:pt x="980" y="1388"/>
                    </a:moveTo>
                    <a:lnTo>
                      <a:pt x="929" y="1437"/>
                    </a:lnTo>
                    <a:lnTo>
                      <a:pt x="880" y="1485"/>
                    </a:lnTo>
                    <a:lnTo>
                      <a:pt x="830" y="1534"/>
                    </a:lnTo>
                    <a:lnTo>
                      <a:pt x="778" y="1581"/>
                    </a:lnTo>
                    <a:lnTo>
                      <a:pt x="727" y="1627"/>
                    </a:lnTo>
                    <a:lnTo>
                      <a:pt x="674" y="1674"/>
                    </a:lnTo>
                    <a:lnTo>
                      <a:pt x="622" y="1720"/>
                    </a:lnTo>
                    <a:lnTo>
                      <a:pt x="569" y="1765"/>
                    </a:lnTo>
                    <a:lnTo>
                      <a:pt x="516" y="1810"/>
                    </a:lnTo>
                    <a:lnTo>
                      <a:pt x="463" y="1855"/>
                    </a:lnTo>
                    <a:lnTo>
                      <a:pt x="408" y="1899"/>
                    </a:lnTo>
                    <a:lnTo>
                      <a:pt x="354" y="1942"/>
                    </a:lnTo>
                    <a:lnTo>
                      <a:pt x="299" y="1985"/>
                    </a:lnTo>
                    <a:lnTo>
                      <a:pt x="245" y="2029"/>
                    </a:lnTo>
                    <a:lnTo>
                      <a:pt x="189" y="2072"/>
                    </a:lnTo>
                    <a:lnTo>
                      <a:pt x="134" y="2114"/>
                    </a:lnTo>
                    <a:lnTo>
                      <a:pt x="119" y="2123"/>
                    </a:lnTo>
                    <a:lnTo>
                      <a:pt x="103" y="2133"/>
                    </a:lnTo>
                    <a:lnTo>
                      <a:pt x="89" y="2144"/>
                    </a:lnTo>
                    <a:lnTo>
                      <a:pt x="74" y="2157"/>
                    </a:lnTo>
                    <a:lnTo>
                      <a:pt x="65" y="2166"/>
                    </a:lnTo>
                    <a:lnTo>
                      <a:pt x="57" y="2177"/>
                    </a:lnTo>
                    <a:lnTo>
                      <a:pt x="49" y="2187"/>
                    </a:lnTo>
                    <a:lnTo>
                      <a:pt x="42" y="2198"/>
                    </a:lnTo>
                    <a:lnTo>
                      <a:pt x="35" y="2208"/>
                    </a:lnTo>
                    <a:lnTo>
                      <a:pt x="29" y="2219"/>
                    </a:lnTo>
                    <a:lnTo>
                      <a:pt x="24" y="2230"/>
                    </a:lnTo>
                    <a:lnTo>
                      <a:pt x="19" y="2242"/>
                    </a:lnTo>
                    <a:lnTo>
                      <a:pt x="14" y="2253"/>
                    </a:lnTo>
                    <a:lnTo>
                      <a:pt x="11" y="2265"/>
                    </a:lnTo>
                    <a:lnTo>
                      <a:pt x="7" y="2277"/>
                    </a:lnTo>
                    <a:lnTo>
                      <a:pt x="5" y="2288"/>
                    </a:lnTo>
                    <a:lnTo>
                      <a:pt x="3" y="2300"/>
                    </a:lnTo>
                    <a:lnTo>
                      <a:pt x="1" y="2313"/>
                    </a:lnTo>
                    <a:lnTo>
                      <a:pt x="1" y="2325"/>
                    </a:lnTo>
                    <a:lnTo>
                      <a:pt x="0" y="2338"/>
                    </a:lnTo>
                    <a:lnTo>
                      <a:pt x="1" y="2350"/>
                    </a:lnTo>
                    <a:lnTo>
                      <a:pt x="1" y="2362"/>
                    </a:lnTo>
                    <a:lnTo>
                      <a:pt x="3" y="2374"/>
                    </a:lnTo>
                    <a:lnTo>
                      <a:pt x="5" y="2386"/>
                    </a:lnTo>
                    <a:lnTo>
                      <a:pt x="7" y="2398"/>
                    </a:lnTo>
                    <a:lnTo>
                      <a:pt x="11" y="2410"/>
                    </a:lnTo>
                    <a:lnTo>
                      <a:pt x="14" y="2421"/>
                    </a:lnTo>
                    <a:lnTo>
                      <a:pt x="19" y="2433"/>
                    </a:lnTo>
                    <a:lnTo>
                      <a:pt x="24" y="2444"/>
                    </a:lnTo>
                    <a:lnTo>
                      <a:pt x="29" y="2455"/>
                    </a:lnTo>
                    <a:lnTo>
                      <a:pt x="35" y="2466"/>
                    </a:lnTo>
                    <a:lnTo>
                      <a:pt x="42" y="2477"/>
                    </a:lnTo>
                    <a:lnTo>
                      <a:pt x="49" y="2487"/>
                    </a:lnTo>
                    <a:lnTo>
                      <a:pt x="57" y="2497"/>
                    </a:lnTo>
                    <a:lnTo>
                      <a:pt x="65" y="2508"/>
                    </a:lnTo>
                    <a:lnTo>
                      <a:pt x="74" y="2517"/>
                    </a:lnTo>
                    <a:lnTo>
                      <a:pt x="83" y="2526"/>
                    </a:lnTo>
                    <a:lnTo>
                      <a:pt x="94" y="2534"/>
                    </a:lnTo>
                    <a:lnTo>
                      <a:pt x="104" y="2542"/>
                    </a:lnTo>
                    <a:lnTo>
                      <a:pt x="114" y="2549"/>
                    </a:lnTo>
                    <a:lnTo>
                      <a:pt x="124" y="2556"/>
                    </a:lnTo>
                    <a:lnTo>
                      <a:pt x="135" y="2562"/>
                    </a:lnTo>
                    <a:lnTo>
                      <a:pt x="145" y="2567"/>
                    </a:lnTo>
                    <a:lnTo>
                      <a:pt x="156" y="2572"/>
                    </a:lnTo>
                    <a:lnTo>
                      <a:pt x="168" y="2577"/>
                    </a:lnTo>
                    <a:lnTo>
                      <a:pt x="179" y="2580"/>
                    </a:lnTo>
                    <a:lnTo>
                      <a:pt x="190" y="2584"/>
                    </a:lnTo>
                    <a:lnTo>
                      <a:pt x="202" y="2586"/>
                    </a:lnTo>
                    <a:lnTo>
                      <a:pt x="215" y="2588"/>
                    </a:lnTo>
                    <a:lnTo>
                      <a:pt x="226" y="2590"/>
                    </a:lnTo>
                    <a:lnTo>
                      <a:pt x="238" y="2591"/>
                    </a:lnTo>
                    <a:lnTo>
                      <a:pt x="250" y="2592"/>
                    </a:lnTo>
                    <a:lnTo>
                      <a:pt x="262" y="2591"/>
                    </a:lnTo>
                    <a:lnTo>
                      <a:pt x="274" y="2591"/>
                    </a:lnTo>
                    <a:lnTo>
                      <a:pt x="285" y="2590"/>
                    </a:lnTo>
                    <a:lnTo>
                      <a:pt x="297" y="2588"/>
                    </a:lnTo>
                    <a:lnTo>
                      <a:pt x="309" y="2586"/>
                    </a:lnTo>
                    <a:lnTo>
                      <a:pt x="320" y="2583"/>
                    </a:lnTo>
                    <a:lnTo>
                      <a:pt x="333" y="2579"/>
                    </a:lnTo>
                    <a:lnTo>
                      <a:pt x="344" y="2576"/>
                    </a:lnTo>
                    <a:lnTo>
                      <a:pt x="355" y="2571"/>
                    </a:lnTo>
                    <a:lnTo>
                      <a:pt x="366" y="2566"/>
                    </a:lnTo>
                    <a:lnTo>
                      <a:pt x="377" y="2560"/>
                    </a:lnTo>
                    <a:lnTo>
                      <a:pt x="388" y="2554"/>
                    </a:lnTo>
                    <a:lnTo>
                      <a:pt x="398" y="2548"/>
                    </a:lnTo>
                    <a:lnTo>
                      <a:pt x="408" y="2540"/>
                    </a:lnTo>
                    <a:lnTo>
                      <a:pt x="418" y="2533"/>
                    </a:lnTo>
                    <a:lnTo>
                      <a:pt x="427" y="2524"/>
                    </a:lnTo>
                    <a:lnTo>
                      <a:pt x="429" y="2525"/>
                    </a:lnTo>
                    <a:lnTo>
                      <a:pt x="488" y="2479"/>
                    </a:lnTo>
                    <a:lnTo>
                      <a:pt x="547" y="2434"/>
                    </a:lnTo>
                    <a:lnTo>
                      <a:pt x="606" y="2388"/>
                    </a:lnTo>
                    <a:lnTo>
                      <a:pt x="664" y="2341"/>
                    </a:lnTo>
                    <a:lnTo>
                      <a:pt x="722" y="2293"/>
                    </a:lnTo>
                    <a:lnTo>
                      <a:pt x="780" y="2246"/>
                    </a:lnTo>
                    <a:lnTo>
                      <a:pt x="837" y="2199"/>
                    </a:lnTo>
                    <a:lnTo>
                      <a:pt x="894" y="2150"/>
                    </a:lnTo>
                    <a:lnTo>
                      <a:pt x="951" y="2101"/>
                    </a:lnTo>
                    <a:lnTo>
                      <a:pt x="1007" y="2052"/>
                    </a:lnTo>
                    <a:lnTo>
                      <a:pt x="1063" y="2003"/>
                    </a:lnTo>
                    <a:lnTo>
                      <a:pt x="1119" y="1951"/>
                    </a:lnTo>
                    <a:lnTo>
                      <a:pt x="1173" y="1901"/>
                    </a:lnTo>
                    <a:lnTo>
                      <a:pt x="1228" y="1849"/>
                    </a:lnTo>
                    <a:lnTo>
                      <a:pt x="1282" y="1796"/>
                    </a:lnTo>
                    <a:lnTo>
                      <a:pt x="1336" y="1744"/>
                    </a:lnTo>
                    <a:lnTo>
                      <a:pt x="1387" y="1693"/>
                    </a:lnTo>
                    <a:lnTo>
                      <a:pt x="1438" y="1640"/>
                    </a:lnTo>
                    <a:lnTo>
                      <a:pt x="1487" y="1589"/>
                    </a:lnTo>
                    <a:lnTo>
                      <a:pt x="1536" y="1537"/>
                    </a:lnTo>
                    <a:lnTo>
                      <a:pt x="1585" y="1483"/>
                    </a:lnTo>
                    <a:lnTo>
                      <a:pt x="1632" y="1431"/>
                    </a:lnTo>
                    <a:lnTo>
                      <a:pt x="1680" y="1378"/>
                    </a:lnTo>
                    <a:lnTo>
                      <a:pt x="1726" y="1325"/>
                    </a:lnTo>
                    <a:lnTo>
                      <a:pt x="1772" y="1271"/>
                    </a:lnTo>
                    <a:lnTo>
                      <a:pt x="1817" y="1217"/>
                    </a:lnTo>
                    <a:lnTo>
                      <a:pt x="1861" y="1164"/>
                    </a:lnTo>
                    <a:lnTo>
                      <a:pt x="1905" y="1109"/>
                    </a:lnTo>
                    <a:lnTo>
                      <a:pt x="1948" y="1055"/>
                    </a:lnTo>
                    <a:lnTo>
                      <a:pt x="1990" y="1000"/>
                    </a:lnTo>
                    <a:lnTo>
                      <a:pt x="2031" y="945"/>
                    </a:lnTo>
                    <a:lnTo>
                      <a:pt x="2073" y="890"/>
                    </a:lnTo>
                    <a:lnTo>
                      <a:pt x="2418" y="418"/>
                    </a:lnTo>
                    <a:lnTo>
                      <a:pt x="2417" y="417"/>
                    </a:lnTo>
                    <a:lnTo>
                      <a:pt x="2424" y="408"/>
                    </a:lnTo>
                    <a:lnTo>
                      <a:pt x="2432" y="398"/>
                    </a:lnTo>
                    <a:lnTo>
                      <a:pt x="2438" y="388"/>
                    </a:lnTo>
                    <a:lnTo>
                      <a:pt x="2444" y="378"/>
                    </a:lnTo>
                    <a:lnTo>
                      <a:pt x="2450" y="367"/>
                    </a:lnTo>
                    <a:lnTo>
                      <a:pt x="2455" y="357"/>
                    </a:lnTo>
                    <a:lnTo>
                      <a:pt x="2460" y="346"/>
                    </a:lnTo>
                    <a:lnTo>
                      <a:pt x="2464" y="335"/>
                    </a:lnTo>
                    <a:lnTo>
                      <a:pt x="2467" y="324"/>
                    </a:lnTo>
                    <a:lnTo>
                      <a:pt x="2470" y="313"/>
                    </a:lnTo>
                    <a:lnTo>
                      <a:pt x="2473" y="301"/>
                    </a:lnTo>
                    <a:lnTo>
                      <a:pt x="2475" y="289"/>
                    </a:lnTo>
                    <a:lnTo>
                      <a:pt x="2476" y="278"/>
                    </a:lnTo>
                    <a:lnTo>
                      <a:pt x="2477" y="266"/>
                    </a:lnTo>
                    <a:lnTo>
                      <a:pt x="2478" y="255"/>
                    </a:lnTo>
                    <a:lnTo>
                      <a:pt x="2478" y="243"/>
                    </a:lnTo>
                    <a:lnTo>
                      <a:pt x="2477" y="232"/>
                    </a:lnTo>
                    <a:lnTo>
                      <a:pt x="2476" y="220"/>
                    </a:lnTo>
                    <a:lnTo>
                      <a:pt x="2474" y="209"/>
                    </a:lnTo>
                    <a:lnTo>
                      <a:pt x="2472" y="198"/>
                    </a:lnTo>
                    <a:lnTo>
                      <a:pt x="2469" y="186"/>
                    </a:lnTo>
                    <a:lnTo>
                      <a:pt x="2466" y="175"/>
                    </a:lnTo>
                    <a:lnTo>
                      <a:pt x="2462" y="164"/>
                    </a:lnTo>
                    <a:lnTo>
                      <a:pt x="2458" y="154"/>
                    </a:lnTo>
                    <a:lnTo>
                      <a:pt x="2453" y="143"/>
                    </a:lnTo>
                    <a:lnTo>
                      <a:pt x="2447" y="132"/>
                    </a:lnTo>
                    <a:lnTo>
                      <a:pt x="2441" y="121"/>
                    </a:lnTo>
                    <a:lnTo>
                      <a:pt x="2435" y="111"/>
                    </a:lnTo>
                    <a:lnTo>
                      <a:pt x="2428" y="101"/>
                    </a:lnTo>
                    <a:lnTo>
                      <a:pt x="2420" y="92"/>
                    </a:lnTo>
                    <a:lnTo>
                      <a:pt x="2412" y="83"/>
                    </a:lnTo>
                    <a:lnTo>
                      <a:pt x="2403" y="74"/>
                    </a:lnTo>
                    <a:lnTo>
                      <a:pt x="2393" y="65"/>
                    </a:lnTo>
                    <a:lnTo>
                      <a:pt x="2384" y="56"/>
                    </a:lnTo>
                    <a:lnTo>
                      <a:pt x="2374" y="49"/>
                    </a:lnTo>
                    <a:lnTo>
                      <a:pt x="2363" y="41"/>
                    </a:lnTo>
                    <a:lnTo>
                      <a:pt x="2353" y="35"/>
                    </a:lnTo>
                    <a:lnTo>
                      <a:pt x="2342" y="29"/>
                    </a:lnTo>
                    <a:lnTo>
                      <a:pt x="2331" y="23"/>
                    </a:lnTo>
                    <a:lnTo>
                      <a:pt x="2320" y="18"/>
                    </a:lnTo>
                    <a:lnTo>
                      <a:pt x="2308" y="14"/>
                    </a:lnTo>
                    <a:lnTo>
                      <a:pt x="2297" y="10"/>
                    </a:lnTo>
                    <a:lnTo>
                      <a:pt x="2284" y="7"/>
                    </a:lnTo>
                    <a:lnTo>
                      <a:pt x="2272" y="4"/>
                    </a:lnTo>
                    <a:lnTo>
                      <a:pt x="2260" y="2"/>
                    </a:lnTo>
                    <a:lnTo>
                      <a:pt x="2248" y="1"/>
                    </a:lnTo>
                    <a:lnTo>
                      <a:pt x="2236" y="0"/>
                    </a:lnTo>
                    <a:lnTo>
                      <a:pt x="2224" y="0"/>
                    </a:lnTo>
                    <a:lnTo>
                      <a:pt x="2212" y="0"/>
                    </a:lnTo>
                    <a:lnTo>
                      <a:pt x="2200" y="1"/>
                    </a:lnTo>
                    <a:lnTo>
                      <a:pt x="2188" y="2"/>
                    </a:lnTo>
                    <a:lnTo>
                      <a:pt x="2176" y="4"/>
                    </a:lnTo>
                    <a:lnTo>
                      <a:pt x="2163" y="7"/>
                    </a:lnTo>
                    <a:lnTo>
                      <a:pt x="2151" y="10"/>
                    </a:lnTo>
                    <a:lnTo>
                      <a:pt x="2139" y="14"/>
                    </a:lnTo>
                    <a:lnTo>
                      <a:pt x="2128" y="18"/>
                    </a:lnTo>
                    <a:lnTo>
                      <a:pt x="2117" y="23"/>
                    </a:lnTo>
                    <a:lnTo>
                      <a:pt x="2105" y="29"/>
                    </a:lnTo>
                    <a:lnTo>
                      <a:pt x="2095" y="35"/>
                    </a:lnTo>
                    <a:lnTo>
                      <a:pt x="2084" y="41"/>
                    </a:lnTo>
                    <a:lnTo>
                      <a:pt x="2074" y="49"/>
                    </a:lnTo>
                    <a:lnTo>
                      <a:pt x="2063" y="56"/>
                    </a:lnTo>
                    <a:lnTo>
                      <a:pt x="2054" y="65"/>
                    </a:lnTo>
                    <a:lnTo>
                      <a:pt x="2044" y="74"/>
                    </a:lnTo>
                    <a:lnTo>
                      <a:pt x="2031" y="88"/>
                    </a:lnTo>
                    <a:lnTo>
                      <a:pt x="2019" y="103"/>
                    </a:lnTo>
                    <a:lnTo>
                      <a:pt x="2009" y="119"/>
                    </a:lnTo>
                    <a:lnTo>
                      <a:pt x="2000" y="136"/>
                    </a:lnTo>
                    <a:lnTo>
                      <a:pt x="1664" y="593"/>
                    </a:lnTo>
                    <a:lnTo>
                      <a:pt x="1627" y="645"/>
                    </a:lnTo>
                    <a:lnTo>
                      <a:pt x="1589" y="696"/>
                    </a:lnTo>
                    <a:lnTo>
                      <a:pt x="1549" y="746"/>
                    </a:lnTo>
                    <a:lnTo>
                      <a:pt x="1509" y="797"/>
                    </a:lnTo>
                    <a:lnTo>
                      <a:pt x="1469" y="848"/>
                    </a:lnTo>
                    <a:lnTo>
                      <a:pt x="1427" y="898"/>
                    </a:lnTo>
                    <a:lnTo>
                      <a:pt x="1386" y="948"/>
                    </a:lnTo>
                    <a:lnTo>
                      <a:pt x="1343" y="998"/>
                    </a:lnTo>
                    <a:lnTo>
                      <a:pt x="1299" y="1048"/>
                    </a:lnTo>
                    <a:lnTo>
                      <a:pt x="1256" y="1097"/>
                    </a:lnTo>
                    <a:lnTo>
                      <a:pt x="1212" y="1146"/>
                    </a:lnTo>
                    <a:lnTo>
                      <a:pt x="1166" y="1195"/>
                    </a:lnTo>
                    <a:lnTo>
                      <a:pt x="1120" y="1244"/>
                    </a:lnTo>
                    <a:lnTo>
                      <a:pt x="1074" y="1292"/>
                    </a:lnTo>
                    <a:lnTo>
                      <a:pt x="1027" y="1341"/>
                    </a:lnTo>
                    <a:lnTo>
                      <a:pt x="980" y="1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7110759" y="4350279"/>
            <a:ext cx="380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미래지향적인 디자인</a:t>
            </a:r>
            <a:endParaRPr lang="id-ID" sz="1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0758" y="5163080"/>
            <a:ext cx="380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인증수단에 비해 높은 보안성</a:t>
            </a:r>
            <a:endParaRPr lang="id-ID" sz="1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5" name="그림 개체 틀 24">
            <a:extLst>
              <a:ext uri="{FF2B5EF4-FFF2-40B4-BE49-F238E27FC236}">
                <a16:creationId xmlns:a16="http://schemas.microsoft.com/office/drawing/2014/main" id="{CFECF9CB-FD62-427E-8B11-08D8E4D49A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7" b="23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4994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Neris Thin" panose="00000300000000000000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94962" y="3594561"/>
            <a:ext cx="3932208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endParaRPr lang="en-US" sz="28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Hexagon 9"/>
          <p:cNvSpPr/>
          <p:nvPr/>
        </p:nvSpPr>
        <p:spPr>
          <a:xfrm rot="5400000">
            <a:off x="5413885" y="2261799"/>
            <a:ext cx="1294365" cy="118518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4" name="Group 298">
            <a:extLst>
              <a:ext uri="{FF2B5EF4-FFF2-40B4-BE49-F238E27FC236}">
                <a16:creationId xmlns:a16="http://schemas.microsoft.com/office/drawing/2014/main" id="{E9CA7E5D-E95A-4411-A983-97245C261C93}"/>
              </a:ext>
            </a:extLst>
          </p:cNvPr>
          <p:cNvGrpSpPr/>
          <p:nvPr/>
        </p:nvGrpSpPr>
        <p:grpSpPr>
          <a:xfrm>
            <a:off x="5763640" y="2641386"/>
            <a:ext cx="594852" cy="521009"/>
            <a:chOff x="8850313" y="1133475"/>
            <a:chExt cx="690562" cy="604838"/>
          </a:xfrm>
          <a:solidFill>
            <a:schemeClr val="bg1"/>
          </a:solidFill>
        </p:grpSpPr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C1FE625B-1FA0-4A27-86A6-F130B17BA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0313" y="1133475"/>
              <a:ext cx="690562" cy="604838"/>
            </a:xfrm>
            <a:custGeom>
              <a:avLst/>
              <a:gdLst>
                <a:gd name="T0" fmla="*/ 8326 w 16095"/>
                <a:gd name="T1" fmla="*/ 13008 h 14096"/>
                <a:gd name="T2" fmla="*/ 8191 w 16095"/>
                <a:gd name="T3" fmla="*/ 13069 h 14096"/>
                <a:gd name="T4" fmla="*/ 8048 w 16095"/>
                <a:gd name="T5" fmla="*/ 13090 h 14096"/>
                <a:gd name="T6" fmla="*/ 7903 w 16095"/>
                <a:gd name="T7" fmla="*/ 13069 h 14096"/>
                <a:gd name="T8" fmla="*/ 7768 w 16095"/>
                <a:gd name="T9" fmla="*/ 13008 h 14096"/>
                <a:gd name="T10" fmla="*/ 1995 w 16095"/>
                <a:gd name="T11" fmla="*/ 7293 h 14096"/>
                <a:gd name="T12" fmla="*/ 1368 w 16095"/>
                <a:gd name="T13" fmla="*/ 6355 h 14096"/>
                <a:gd name="T14" fmla="*/ 1055 w 16095"/>
                <a:gd name="T15" fmla="*/ 5309 h 14096"/>
                <a:gd name="T16" fmla="*/ 1055 w 16095"/>
                <a:gd name="T17" fmla="*/ 4226 h 14096"/>
                <a:gd name="T18" fmla="*/ 1368 w 16095"/>
                <a:gd name="T19" fmla="*/ 3179 h 14096"/>
                <a:gd name="T20" fmla="*/ 1995 w 16095"/>
                <a:gd name="T21" fmla="*/ 2241 h 14096"/>
                <a:gd name="T22" fmla="*/ 2857 w 16095"/>
                <a:gd name="T23" fmla="*/ 1536 h 14096"/>
                <a:gd name="T24" fmla="*/ 3845 w 16095"/>
                <a:gd name="T25" fmla="*/ 1126 h 14096"/>
                <a:gd name="T26" fmla="*/ 4896 w 16095"/>
                <a:gd name="T27" fmla="*/ 1005 h 14096"/>
                <a:gd name="T28" fmla="*/ 5943 w 16095"/>
                <a:gd name="T29" fmla="*/ 1178 h 14096"/>
                <a:gd name="T30" fmla="*/ 6922 w 16095"/>
                <a:gd name="T31" fmla="*/ 1644 h 14096"/>
                <a:gd name="T32" fmla="*/ 8873 w 16095"/>
                <a:gd name="T33" fmla="*/ 1866 h 14096"/>
                <a:gd name="T34" fmla="*/ 9814 w 16095"/>
                <a:gd name="T35" fmla="*/ 1301 h 14096"/>
                <a:gd name="T36" fmla="*/ 10846 w 16095"/>
                <a:gd name="T37" fmla="*/ 1030 h 14096"/>
                <a:gd name="T38" fmla="*/ 11903 w 16095"/>
                <a:gd name="T39" fmla="*/ 1053 h 14096"/>
                <a:gd name="T40" fmla="*/ 12919 w 16095"/>
                <a:gd name="T41" fmla="*/ 1367 h 14096"/>
                <a:gd name="T42" fmla="*/ 13830 w 16095"/>
                <a:gd name="T43" fmla="*/ 1971 h 14096"/>
                <a:gd name="T44" fmla="*/ 14553 w 16095"/>
                <a:gd name="T45" fmla="*/ 2850 h 14096"/>
                <a:gd name="T46" fmla="*/ 14970 w 16095"/>
                <a:gd name="T47" fmla="*/ 3868 h 14096"/>
                <a:gd name="T48" fmla="*/ 15074 w 16095"/>
                <a:gd name="T49" fmla="*/ 4948 h 14096"/>
                <a:gd name="T50" fmla="*/ 14866 w 16095"/>
                <a:gd name="T51" fmla="*/ 6015 h 14096"/>
                <a:gd name="T52" fmla="*/ 14344 w 16095"/>
                <a:gd name="T53" fmla="*/ 6997 h 14096"/>
                <a:gd name="T54" fmla="*/ 14329 w 16095"/>
                <a:gd name="T55" fmla="*/ 1071 h 14096"/>
                <a:gd name="T56" fmla="*/ 13143 w 16095"/>
                <a:gd name="T57" fmla="*/ 364 h 14096"/>
                <a:gd name="T58" fmla="*/ 11837 w 16095"/>
                <a:gd name="T59" fmla="*/ 29 h 14096"/>
                <a:gd name="T60" fmla="*/ 10497 w 16095"/>
                <a:gd name="T61" fmla="*/ 65 h 14096"/>
                <a:gd name="T62" fmla="*/ 9205 w 16095"/>
                <a:gd name="T63" fmla="*/ 471 h 14096"/>
                <a:gd name="T64" fmla="*/ 8046 w 16095"/>
                <a:gd name="T65" fmla="*/ 1245 h 14096"/>
                <a:gd name="T66" fmla="*/ 6889 w 16095"/>
                <a:gd name="T67" fmla="*/ 471 h 14096"/>
                <a:gd name="T68" fmla="*/ 5598 w 16095"/>
                <a:gd name="T69" fmla="*/ 65 h 14096"/>
                <a:gd name="T70" fmla="*/ 4258 w 16095"/>
                <a:gd name="T71" fmla="*/ 29 h 14096"/>
                <a:gd name="T72" fmla="*/ 2953 w 16095"/>
                <a:gd name="T73" fmla="*/ 364 h 14096"/>
                <a:gd name="T74" fmla="*/ 1766 w 16095"/>
                <a:gd name="T75" fmla="*/ 1071 h 14096"/>
                <a:gd name="T76" fmla="*/ 794 w 16095"/>
                <a:gd name="T77" fmla="*/ 2140 h 14096"/>
                <a:gd name="T78" fmla="*/ 198 w 16095"/>
                <a:gd name="T79" fmla="*/ 3407 h 14096"/>
                <a:gd name="T80" fmla="*/ 0 w 16095"/>
                <a:gd name="T81" fmla="*/ 4767 h 14096"/>
                <a:gd name="T82" fmla="*/ 198 w 16095"/>
                <a:gd name="T83" fmla="*/ 6127 h 14096"/>
                <a:gd name="T84" fmla="*/ 794 w 16095"/>
                <a:gd name="T85" fmla="*/ 7395 h 14096"/>
                <a:gd name="T86" fmla="*/ 1805 w 16095"/>
                <a:gd name="T87" fmla="*/ 8534 h 14096"/>
                <a:gd name="T88" fmla="*/ 4393 w 16095"/>
                <a:gd name="T89" fmla="*/ 11099 h 14096"/>
                <a:gd name="T90" fmla="*/ 6755 w 16095"/>
                <a:gd name="T91" fmla="*/ 13439 h 14096"/>
                <a:gd name="T92" fmla="*/ 7211 w 16095"/>
                <a:gd name="T93" fmla="*/ 13847 h 14096"/>
                <a:gd name="T94" fmla="*/ 7614 w 16095"/>
                <a:gd name="T95" fmla="*/ 14034 h 14096"/>
                <a:gd name="T96" fmla="*/ 8048 w 16095"/>
                <a:gd name="T97" fmla="*/ 14096 h 14096"/>
                <a:gd name="T98" fmla="*/ 8480 w 16095"/>
                <a:gd name="T99" fmla="*/ 14034 h 14096"/>
                <a:gd name="T100" fmla="*/ 8884 w 16095"/>
                <a:gd name="T101" fmla="*/ 13847 h 14096"/>
                <a:gd name="T102" fmla="*/ 9360 w 16095"/>
                <a:gd name="T103" fmla="*/ 13419 h 14096"/>
                <a:gd name="T104" fmla="*/ 11881 w 16095"/>
                <a:gd name="T105" fmla="*/ 10921 h 14096"/>
                <a:gd name="T106" fmla="*/ 14427 w 16095"/>
                <a:gd name="T107" fmla="*/ 8398 h 14096"/>
                <a:gd name="T108" fmla="*/ 15301 w 16095"/>
                <a:gd name="T109" fmla="*/ 7395 h 14096"/>
                <a:gd name="T110" fmla="*/ 15897 w 16095"/>
                <a:gd name="T111" fmla="*/ 6127 h 14096"/>
                <a:gd name="T112" fmla="*/ 16095 w 16095"/>
                <a:gd name="T113" fmla="*/ 4767 h 14096"/>
                <a:gd name="T114" fmla="*/ 15897 w 16095"/>
                <a:gd name="T115" fmla="*/ 3407 h 14096"/>
                <a:gd name="T116" fmla="*/ 15301 w 16095"/>
                <a:gd name="T117" fmla="*/ 2140 h 14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095" h="14096">
                  <a:moveTo>
                    <a:pt x="13965" y="7434"/>
                  </a:moveTo>
                  <a:lnTo>
                    <a:pt x="8406" y="12943"/>
                  </a:lnTo>
                  <a:lnTo>
                    <a:pt x="8387" y="12960"/>
                  </a:lnTo>
                  <a:lnTo>
                    <a:pt x="8367" y="12977"/>
                  </a:lnTo>
                  <a:lnTo>
                    <a:pt x="8347" y="12992"/>
                  </a:lnTo>
                  <a:lnTo>
                    <a:pt x="8326" y="13008"/>
                  </a:lnTo>
                  <a:lnTo>
                    <a:pt x="8305" y="13021"/>
                  </a:lnTo>
                  <a:lnTo>
                    <a:pt x="8283" y="13033"/>
                  </a:lnTo>
                  <a:lnTo>
                    <a:pt x="8261" y="13044"/>
                  </a:lnTo>
                  <a:lnTo>
                    <a:pt x="8239" y="13053"/>
                  </a:lnTo>
                  <a:lnTo>
                    <a:pt x="8215" y="13062"/>
                  </a:lnTo>
                  <a:lnTo>
                    <a:pt x="8191" y="13069"/>
                  </a:lnTo>
                  <a:lnTo>
                    <a:pt x="8168" y="13076"/>
                  </a:lnTo>
                  <a:lnTo>
                    <a:pt x="8144" y="13081"/>
                  </a:lnTo>
                  <a:lnTo>
                    <a:pt x="8120" y="13085"/>
                  </a:lnTo>
                  <a:lnTo>
                    <a:pt x="8096" y="13088"/>
                  </a:lnTo>
                  <a:lnTo>
                    <a:pt x="8072" y="13089"/>
                  </a:lnTo>
                  <a:lnTo>
                    <a:pt x="8048" y="13090"/>
                  </a:lnTo>
                  <a:lnTo>
                    <a:pt x="8023" y="13089"/>
                  </a:lnTo>
                  <a:lnTo>
                    <a:pt x="7998" y="13088"/>
                  </a:lnTo>
                  <a:lnTo>
                    <a:pt x="7974" y="13085"/>
                  </a:lnTo>
                  <a:lnTo>
                    <a:pt x="7950" y="13081"/>
                  </a:lnTo>
                  <a:lnTo>
                    <a:pt x="7927" y="13076"/>
                  </a:lnTo>
                  <a:lnTo>
                    <a:pt x="7903" y="13069"/>
                  </a:lnTo>
                  <a:lnTo>
                    <a:pt x="7880" y="13062"/>
                  </a:lnTo>
                  <a:lnTo>
                    <a:pt x="7856" y="13053"/>
                  </a:lnTo>
                  <a:lnTo>
                    <a:pt x="7833" y="13044"/>
                  </a:lnTo>
                  <a:lnTo>
                    <a:pt x="7811" y="13033"/>
                  </a:lnTo>
                  <a:lnTo>
                    <a:pt x="7790" y="13021"/>
                  </a:lnTo>
                  <a:lnTo>
                    <a:pt x="7768" y="13008"/>
                  </a:lnTo>
                  <a:lnTo>
                    <a:pt x="7748" y="12992"/>
                  </a:lnTo>
                  <a:lnTo>
                    <a:pt x="7728" y="12977"/>
                  </a:lnTo>
                  <a:lnTo>
                    <a:pt x="7707" y="12960"/>
                  </a:lnTo>
                  <a:lnTo>
                    <a:pt x="7689" y="12943"/>
                  </a:lnTo>
                  <a:lnTo>
                    <a:pt x="2130" y="7434"/>
                  </a:lnTo>
                  <a:lnTo>
                    <a:pt x="1995" y="7293"/>
                  </a:lnTo>
                  <a:lnTo>
                    <a:pt x="1868" y="7148"/>
                  </a:lnTo>
                  <a:lnTo>
                    <a:pt x="1751" y="6997"/>
                  </a:lnTo>
                  <a:lnTo>
                    <a:pt x="1643" y="6843"/>
                  </a:lnTo>
                  <a:lnTo>
                    <a:pt x="1542" y="6684"/>
                  </a:lnTo>
                  <a:lnTo>
                    <a:pt x="1452" y="6521"/>
                  </a:lnTo>
                  <a:lnTo>
                    <a:pt x="1368" y="6355"/>
                  </a:lnTo>
                  <a:lnTo>
                    <a:pt x="1295" y="6186"/>
                  </a:lnTo>
                  <a:lnTo>
                    <a:pt x="1229" y="6015"/>
                  </a:lnTo>
                  <a:lnTo>
                    <a:pt x="1173" y="5841"/>
                  </a:lnTo>
                  <a:lnTo>
                    <a:pt x="1125" y="5666"/>
                  </a:lnTo>
                  <a:lnTo>
                    <a:pt x="1085" y="5487"/>
                  </a:lnTo>
                  <a:lnTo>
                    <a:pt x="1055" y="5309"/>
                  </a:lnTo>
                  <a:lnTo>
                    <a:pt x="1034" y="5129"/>
                  </a:lnTo>
                  <a:lnTo>
                    <a:pt x="1021" y="4948"/>
                  </a:lnTo>
                  <a:lnTo>
                    <a:pt x="1016" y="4767"/>
                  </a:lnTo>
                  <a:lnTo>
                    <a:pt x="1021" y="4586"/>
                  </a:lnTo>
                  <a:lnTo>
                    <a:pt x="1034" y="4405"/>
                  </a:lnTo>
                  <a:lnTo>
                    <a:pt x="1055" y="4226"/>
                  </a:lnTo>
                  <a:lnTo>
                    <a:pt x="1085" y="4047"/>
                  </a:lnTo>
                  <a:lnTo>
                    <a:pt x="1125" y="3868"/>
                  </a:lnTo>
                  <a:lnTo>
                    <a:pt x="1173" y="3693"/>
                  </a:lnTo>
                  <a:lnTo>
                    <a:pt x="1229" y="3519"/>
                  </a:lnTo>
                  <a:lnTo>
                    <a:pt x="1295" y="3348"/>
                  </a:lnTo>
                  <a:lnTo>
                    <a:pt x="1368" y="3179"/>
                  </a:lnTo>
                  <a:lnTo>
                    <a:pt x="1452" y="3013"/>
                  </a:lnTo>
                  <a:lnTo>
                    <a:pt x="1542" y="2850"/>
                  </a:lnTo>
                  <a:lnTo>
                    <a:pt x="1643" y="2691"/>
                  </a:lnTo>
                  <a:lnTo>
                    <a:pt x="1751" y="2537"/>
                  </a:lnTo>
                  <a:lnTo>
                    <a:pt x="1868" y="2386"/>
                  </a:lnTo>
                  <a:lnTo>
                    <a:pt x="1995" y="2241"/>
                  </a:lnTo>
                  <a:lnTo>
                    <a:pt x="2130" y="2100"/>
                  </a:lnTo>
                  <a:lnTo>
                    <a:pt x="2265" y="1971"/>
                  </a:lnTo>
                  <a:lnTo>
                    <a:pt x="2407" y="1851"/>
                  </a:lnTo>
                  <a:lnTo>
                    <a:pt x="2553" y="1738"/>
                  </a:lnTo>
                  <a:lnTo>
                    <a:pt x="2703" y="1633"/>
                  </a:lnTo>
                  <a:lnTo>
                    <a:pt x="2857" y="1536"/>
                  </a:lnTo>
                  <a:lnTo>
                    <a:pt x="3015" y="1448"/>
                  </a:lnTo>
                  <a:lnTo>
                    <a:pt x="3176" y="1367"/>
                  </a:lnTo>
                  <a:lnTo>
                    <a:pt x="3339" y="1295"/>
                  </a:lnTo>
                  <a:lnTo>
                    <a:pt x="3506" y="1230"/>
                  </a:lnTo>
                  <a:lnTo>
                    <a:pt x="3675" y="1174"/>
                  </a:lnTo>
                  <a:lnTo>
                    <a:pt x="3845" y="1126"/>
                  </a:lnTo>
                  <a:lnTo>
                    <a:pt x="4018" y="1085"/>
                  </a:lnTo>
                  <a:lnTo>
                    <a:pt x="4192" y="1053"/>
                  </a:lnTo>
                  <a:lnTo>
                    <a:pt x="4367" y="1029"/>
                  </a:lnTo>
                  <a:lnTo>
                    <a:pt x="4543" y="1013"/>
                  </a:lnTo>
                  <a:lnTo>
                    <a:pt x="4719" y="1005"/>
                  </a:lnTo>
                  <a:lnTo>
                    <a:pt x="4896" y="1005"/>
                  </a:lnTo>
                  <a:lnTo>
                    <a:pt x="5072" y="1014"/>
                  </a:lnTo>
                  <a:lnTo>
                    <a:pt x="5249" y="1030"/>
                  </a:lnTo>
                  <a:lnTo>
                    <a:pt x="5424" y="1055"/>
                  </a:lnTo>
                  <a:lnTo>
                    <a:pt x="5599" y="1087"/>
                  </a:lnTo>
                  <a:lnTo>
                    <a:pt x="5772" y="1129"/>
                  </a:lnTo>
                  <a:lnTo>
                    <a:pt x="5943" y="1178"/>
                  </a:lnTo>
                  <a:lnTo>
                    <a:pt x="6113" y="1235"/>
                  </a:lnTo>
                  <a:lnTo>
                    <a:pt x="6281" y="1301"/>
                  </a:lnTo>
                  <a:lnTo>
                    <a:pt x="6446" y="1374"/>
                  </a:lnTo>
                  <a:lnTo>
                    <a:pt x="6608" y="1456"/>
                  </a:lnTo>
                  <a:lnTo>
                    <a:pt x="6767" y="1547"/>
                  </a:lnTo>
                  <a:lnTo>
                    <a:pt x="6922" y="1644"/>
                  </a:lnTo>
                  <a:lnTo>
                    <a:pt x="7074" y="1751"/>
                  </a:lnTo>
                  <a:lnTo>
                    <a:pt x="7222" y="1866"/>
                  </a:lnTo>
                  <a:lnTo>
                    <a:pt x="7365" y="1989"/>
                  </a:lnTo>
                  <a:lnTo>
                    <a:pt x="8046" y="2603"/>
                  </a:lnTo>
                  <a:lnTo>
                    <a:pt x="8730" y="1989"/>
                  </a:lnTo>
                  <a:lnTo>
                    <a:pt x="8873" y="1866"/>
                  </a:lnTo>
                  <a:lnTo>
                    <a:pt x="9021" y="1751"/>
                  </a:lnTo>
                  <a:lnTo>
                    <a:pt x="9173" y="1644"/>
                  </a:lnTo>
                  <a:lnTo>
                    <a:pt x="9328" y="1547"/>
                  </a:lnTo>
                  <a:lnTo>
                    <a:pt x="9487" y="1456"/>
                  </a:lnTo>
                  <a:lnTo>
                    <a:pt x="9649" y="1374"/>
                  </a:lnTo>
                  <a:lnTo>
                    <a:pt x="9814" y="1301"/>
                  </a:lnTo>
                  <a:lnTo>
                    <a:pt x="9982" y="1235"/>
                  </a:lnTo>
                  <a:lnTo>
                    <a:pt x="10152" y="1178"/>
                  </a:lnTo>
                  <a:lnTo>
                    <a:pt x="10323" y="1129"/>
                  </a:lnTo>
                  <a:lnTo>
                    <a:pt x="10496" y="1087"/>
                  </a:lnTo>
                  <a:lnTo>
                    <a:pt x="10671" y="1055"/>
                  </a:lnTo>
                  <a:lnTo>
                    <a:pt x="10846" y="1030"/>
                  </a:lnTo>
                  <a:lnTo>
                    <a:pt x="11023" y="1014"/>
                  </a:lnTo>
                  <a:lnTo>
                    <a:pt x="11199" y="1005"/>
                  </a:lnTo>
                  <a:lnTo>
                    <a:pt x="11376" y="1005"/>
                  </a:lnTo>
                  <a:lnTo>
                    <a:pt x="11552" y="1013"/>
                  </a:lnTo>
                  <a:lnTo>
                    <a:pt x="11728" y="1029"/>
                  </a:lnTo>
                  <a:lnTo>
                    <a:pt x="11903" y="1053"/>
                  </a:lnTo>
                  <a:lnTo>
                    <a:pt x="12077" y="1085"/>
                  </a:lnTo>
                  <a:lnTo>
                    <a:pt x="12250" y="1126"/>
                  </a:lnTo>
                  <a:lnTo>
                    <a:pt x="12420" y="1174"/>
                  </a:lnTo>
                  <a:lnTo>
                    <a:pt x="12589" y="1230"/>
                  </a:lnTo>
                  <a:lnTo>
                    <a:pt x="12756" y="1295"/>
                  </a:lnTo>
                  <a:lnTo>
                    <a:pt x="12919" y="1367"/>
                  </a:lnTo>
                  <a:lnTo>
                    <a:pt x="13080" y="1448"/>
                  </a:lnTo>
                  <a:lnTo>
                    <a:pt x="13238" y="1536"/>
                  </a:lnTo>
                  <a:lnTo>
                    <a:pt x="13392" y="1633"/>
                  </a:lnTo>
                  <a:lnTo>
                    <a:pt x="13542" y="1738"/>
                  </a:lnTo>
                  <a:lnTo>
                    <a:pt x="13688" y="1851"/>
                  </a:lnTo>
                  <a:lnTo>
                    <a:pt x="13830" y="1971"/>
                  </a:lnTo>
                  <a:lnTo>
                    <a:pt x="13965" y="2100"/>
                  </a:lnTo>
                  <a:lnTo>
                    <a:pt x="14100" y="2241"/>
                  </a:lnTo>
                  <a:lnTo>
                    <a:pt x="14227" y="2386"/>
                  </a:lnTo>
                  <a:lnTo>
                    <a:pt x="14344" y="2537"/>
                  </a:lnTo>
                  <a:lnTo>
                    <a:pt x="14452" y="2691"/>
                  </a:lnTo>
                  <a:lnTo>
                    <a:pt x="14553" y="2850"/>
                  </a:lnTo>
                  <a:lnTo>
                    <a:pt x="14643" y="3013"/>
                  </a:lnTo>
                  <a:lnTo>
                    <a:pt x="14727" y="3179"/>
                  </a:lnTo>
                  <a:lnTo>
                    <a:pt x="14800" y="3348"/>
                  </a:lnTo>
                  <a:lnTo>
                    <a:pt x="14866" y="3519"/>
                  </a:lnTo>
                  <a:lnTo>
                    <a:pt x="14922" y="3693"/>
                  </a:lnTo>
                  <a:lnTo>
                    <a:pt x="14970" y="3868"/>
                  </a:lnTo>
                  <a:lnTo>
                    <a:pt x="15010" y="4047"/>
                  </a:lnTo>
                  <a:lnTo>
                    <a:pt x="15040" y="4226"/>
                  </a:lnTo>
                  <a:lnTo>
                    <a:pt x="15061" y="4405"/>
                  </a:lnTo>
                  <a:lnTo>
                    <a:pt x="15074" y="4586"/>
                  </a:lnTo>
                  <a:lnTo>
                    <a:pt x="15079" y="4767"/>
                  </a:lnTo>
                  <a:lnTo>
                    <a:pt x="15074" y="4948"/>
                  </a:lnTo>
                  <a:lnTo>
                    <a:pt x="15061" y="5129"/>
                  </a:lnTo>
                  <a:lnTo>
                    <a:pt x="15040" y="5309"/>
                  </a:lnTo>
                  <a:lnTo>
                    <a:pt x="15010" y="5487"/>
                  </a:lnTo>
                  <a:lnTo>
                    <a:pt x="14970" y="5666"/>
                  </a:lnTo>
                  <a:lnTo>
                    <a:pt x="14922" y="5841"/>
                  </a:lnTo>
                  <a:lnTo>
                    <a:pt x="14866" y="6015"/>
                  </a:lnTo>
                  <a:lnTo>
                    <a:pt x="14800" y="6186"/>
                  </a:lnTo>
                  <a:lnTo>
                    <a:pt x="14727" y="6355"/>
                  </a:lnTo>
                  <a:lnTo>
                    <a:pt x="14643" y="6521"/>
                  </a:lnTo>
                  <a:lnTo>
                    <a:pt x="14553" y="6684"/>
                  </a:lnTo>
                  <a:lnTo>
                    <a:pt x="14452" y="6843"/>
                  </a:lnTo>
                  <a:lnTo>
                    <a:pt x="14344" y="6997"/>
                  </a:lnTo>
                  <a:lnTo>
                    <a:pt x="14227" y="7148"/>
                  </a:lnTo>
                  <a:lnTo>
                    <a:pt x="14100" y="7293"/>
                  </a:lnTo>
                  <a:lnTo>
                    <a:pt x="13965" y="7434"/>
                  </a:lnTo>
                  <a:close/>
                  <a:moveTo>
                    <a:pt x="14684" y="1390"/>
                  </a:moveTo>
                  <a:lnTo>
                    <a:pt x="14510" y="1225"/>
                  </a:lnTo>
                  <a:lnTo>
                    <a:pt x="14329" y="1071"/>
                  </a:lnTo>
                  <a:lnTo>
                    <a:pt x="14142" y="927"/>
                  </a:lnTo>
                  <a:lnTo>
                    <a:pt x="13951" y="794"/>
                  </a:lnTo>
                  <a:lnTo>
                    <a:pt x="13755" y="672"/>
                  </a:lnTo>
                  <a:lnTo>
                    <a:pt x="13555" y="559"/>
                  </a:lnTo>
                  <a:lnTo>
                    <a:pt x="13351" y="456"/>
                  </a:lnTo>
                  <a:lnTo>
                    <a:pt x="13143" y="364"/>
                  </a:lnTo>
                  <a:lnTo>
                    <a:pt x="12930" y="282"/>
                  </a:lnTo>
                  <a:lnTo>
                    <a:pt x="12716" y="211"/>
                  </a:lnTo>
                  <a:lnTo>
                    <a:pt x="12499" y="150"/>
                  </a:lnTo>
                  <a:lnTo>
                    <a:pt x="12280" y="100"/>
                  </a:lnTo>
                  <a:lnTo>
                    <a:pt x="12059" y="59"/>
                  </a:lnTo>
                  <a:lnTo>
                    <a:pt x="11837" y="29"/>
                  </a:lnTo>
                  <a:lnTo>
                    <a:pt x="11614" y="9"/>
                  </a:lnTo>
                  <a:lnTo>
                    <a:pt x="11390" y="0"/>
                  </a:lnTo>
                  <a:lnTo>
                    <a:pt x="11166" y="1"/>
                  </a:lnTo>
                  <a:lnTo>
                    <a:pt x="10943" y="12"/>
                  </a:lnTo>
                  <a:lnTo>
                    <a:pt x="10719" y="33"/>
                  </a:lnTo>
                  <a:lnTo>
                    <a:pt x="10497" y="65"/>
                  </a:lnTo>
                  <a:lnTo>
                    <a:pt x="10276" y="107"/>
                  </a:lnTo>
                  <a:lnTo>
                    <a:pt x="10056" y="159"/>
                  </a:lnTo>
                  <a:lnTo>
                    <a:pt x="9840" y="222"/>
                  </a:lnTo>
                  <a:lnTo>
                    <a:pt x="9625" y="295"/>
                  </a:lnTo>
                  <a:lnTo>
                    <a:pt x="9414" y="378"/>
                  </a:lnTo>
                  <a:lnTo>
                    <a:pt x="9205" y="471"/>
                  </a:lnTo>
                  <a:lnTo>
                    <a:pt x="9001" y="574"/>
                  </a:lnTo>
                  <a:lnTo>
                    <a:pt x="8800" y="688"/>
                  </a:lnTo>
                  <a:lnTo>
                    <a:pt x="8605" y="812"/>
                  </a:lnTo>
                  <a:lnTo>
                    <a:pt x="8413" y="946"/>
                  </a:lnTo>
                  <a:lnTo>
                    <a:pt x="8228" y="1090"/>
                  </a:lnTo>
                  <a:lnTo>
                    <a:pt x="8046" y="1245"/>
                  </a:lnTo>
                  <a:lnTo>
                    <a:pt x="7866" y="1090"/>
                  </a:lnTo>
                  <a:lnTo>
                    <a:pt x="7681" y="946"/>
                  </a:lnTo>
                  <a:lnTo>
                    <a:pt x="7490" y="812"/>
                  </a:lnTo>
                  <a:lnTo>
                    <a:pt x="7294" y="688"/>
                  </a:lnTo>
                  <a:lnTo>
                    <a:pt x="7094" y="574"/>
                  </a:lnTo>
                  <a:lnTo>
                    <a:pt x="6889" y="471"/>
                  </a:lnTo>
                  <a:lnTo>
                    <a:pt x="6680" y="378"/>
                  </a:lnTo>
                  <a:lnTo>
                    <a:pt x="6469" y="295"/>
                  </a:lnTo>
                  <a:lnTo>
                    <a:pt x="6255" y="222"/>
                  </a:lnTo>
                  <a:lnTo>
                    <a:pt x="6038" y="159"/>
                  </a:lnTo>
                  <a:lnTo>
                    <a:pt x="5819" y="107"/>
                  </a:lnTo>
                  <a:lnTo>
                    <a:pt x="5598" y="65"/>
                  </a:lnTo>
                  <a:lnTo>
                    <a:pt x="5376" y="33"/>
                  </a:lnTo>
                  <a:lnTo>
                    <a:pt x="5152" y="12"/>
                  </a:lnTo>
                  <a:lnTo>
                    <a:pt x="4929" y="1"/>
                  </a:lnTo>
                  <a:lnTo>
                    <a:pt x="4705" y="0"/>
                  </a:lnTo>
                  <a:lnTo>
                    <a:pt x="4481" y="9"/>
                  </a:lnTo>
                  <a:lnTo>
                    <a:pt x="4258" y="29"/>
                  </a:lnTo>
                  <a:lnTo>
                    <a:pt x="4036" y="59"/>
                  </a:lnTo>
                  <a:lnTo>
                    <a:pt x="3816" y="100"/>
                  </a:lnTo>
                  <a:lnTo>
                    <a:pt x="3596" y="150"/>
                  </a:lnTo>
                  <a:lnTo>
                    <a:pt x="3379" y="211"/>
                  </a:lnTo>
                  <a:lnTo>
                    <a:pt x="3165" y="282"/>
                  </a:lnTo>
                  <a:lnTo>
                    <a:pt x="2953" y="364"/>
                  </a:lnTo>
                  <a:lnTo>
                    <a:pt x="2744" y="456"/>
                  </a:lnTo>
                  <a:lnTo>
                    <a:pt x="2540" y="559"/>
                  </a:lnTo>
                  <a:lnTo>
                    <a:pt x="2340" y="672"/>
                  </a:lnTo>
                  <a:lnTo>
                    <a:pt x="2144" y="794"/>
                  </a:lnTo>
                  <a:lnTo>
                    <a:pt x="1953" y="927"/>
                  </a:lnTo>
                  <a:lnTo>
                    <a:pt x="1766" y="1071"/>
                  </a:lnTo>
                  <a:lnTo>
                    <a:pt x="1586" y="1225"/>
                  </a:lnTo>
                  <a:lnTo>
                    <a:pt x="1411" y="1390"/>
                  </a:lnTo>
                  <a:lnTo>
                    <a:pt x="1240" y="1569"/>
                  </a:lnTo>
                  <a:lnTo>
                    <a:pt x="1080" y="1753"/>
                  </a:lnTo>
                  <a:lnTo>
                    <a:pt x="931" y="1943"/>
                  </a:lnTo>
                  <a:lnTo>
                    <a:pt x="794" y="2140"/>
                  </a:lnTo>
                  <a:lnTo>
                    <a:pt x="667" y="2340"/>
                  </a:lnTo>
                  <a:lnTo>
                    <a:pt x="551" y="2546"/>
                  </a:lnTo>
                  <a:lnTo>
                    <a:pt x="447" y="2756"/>
                  </a:lnTo>
                  <a:lnTo>
                    <a:pt x="353" y="2970"/>
                  </a:lnTo>
                  <a:lnTo>
                    <a:pt x="271" y="3187"/>
                  </a:lnTo>
                  <a:lnTo>
                    <a:pt x="198" y="3407"/>
                  </a:lnTo>
                  <a:lnTo>
                    <a:pt x="138" y="3630"/>
                  </a:lnTo>
                  <a:lnTo>
                    <a:pt x="89" y="3855"/>
                  </a:lnTo>
                  <a:lnTo>
                    <a:pt x="49" y="4082"/>
                  </a:lnTo>
                  <a:lnTo>
                    <a:pt x="22" y="4309"/>
                  </a:lnTo>
                  <a:lnTo>
                    <a:pt x="6" y="4538"/>
                  </a:lnTo>
                  <a:lnTo>
                    <a:pt x="0" y="4767"/>
                  </a:lnTo>
                  <a:lnTo>
                    <a:pt x="6" y="4996"/>
                  </a:lnTo>
                  <a:lnTo>
                    <a:pt x="22" y="5225"/>
                  </a:lnTo>
                  <a:lnTo>
                    <a:pt x="49" y="5453"/>
                  </a:lnTo>
                  <a:lnTo>
                    <a:pt x="89" y="5680"/>
                  </a:lnTo>
                  <a:lnTo>
                    <a:pt x="138" y="5904"/>
                  </a:lnTo>
                  <a:lnTo>
                    <a:pt x="198" y="6127"/>
                  </a:lnTo>
                  <a:lnTo>
                    <a:pt x="271" y="6347"/>
                  </a:lnTo>
                  <a:lnTo>
                    <a:pt x="353" y="6565"/>
                  </a:lnTo>
                  <a:lnTo>
                    <a:pt x="447" y="6778"/>
                  </a:lnTo>
                  <a:lnTo>
                    <a:pt x="551" y="6989"/>
                  </a:lnTo>
                  <a:lnTo>
                    <a:pt x="667" y="7194"/>
                  </a:lnTo>
                  <a:lnTo>
                    <a:pt x="794" y="7395"/>
                  </a:lnTo>
                  <a:lnTo>
                    <a:pt x="931" y="7591"/>
                  </a:lnTo>
                  <a:lnTo>
                    <a:pt x="1080" y="7782"/>
                  </a:lnTo>
                  <a:lnTo>
                    <a:pt x="1240" y="7966"/>
                  </a:lnTo>
                  <a:lnTo>
                    <a:pt x="1411" y="8144"/>
                  </a:lnTo>
                  <a:lnTo>
                    <a:pt x="1562" y="8294"/>
                  </a:lnTo>
                  <a:lnTo>
                    <a:pt x="1805" y="8534"/>
                  </a:lnTo>
                  <a:lnTo>
                    <a:pt x="2125" y="8850"/>
                  </a:lnTo>
                  <a:lnTo>
                    <a:pt x="2507" y="9230"/>
                  </a:lnTo>
                  <a:lnTo>
                    <a:pt x="2939" y="9659"/>
                  </a:lnTo>
                  <a:lnTo>
                    <a:pt x="3407" y="10122"/>
                  </a:lnTo>
                  <a:lnTo>
                    <a:pt x="3896" y="10606"/>
                  </a:lnTo>
                  <a:lnTo>
                    <a:pt x="4393" y="11099"/>
                  </a:lnTo>
                  <a:lnTo>
                    <a:pt x="4884" y="11585"/>
                  </a:lnTo>
                  <a:lnTo>
                    <a:pt x="5354" y="12051"/>
                  </a:lnTo>
                  <a:lnTo>
                    <a:pt x="5790" y="12483"/>
                  </a:lnTo>
                  <a:lnTo>
                    <a:pt x="6178" y="12868"/>
                  </a:lnTo>
                  <a:lnTo>
                    <a:pt x="6504" y="13191"/>
                  </a:lnTo>
                  <a:lnTo>
                    <a:pt x="6755" y="13439"/>
                  </a:lnTo>
                  <a:lnTo>
                    <a:pt x="6915" y="13598"/>
                  </a:lnTo>
                  <a:lnTo>
                    <a:pt x="6971" y="13654"/>
                  </a:lnTo>
                  <a:lnTo>
                    <a:pt x="7028" y="13707"/>
                  </a:lnTo>
                  <a:lnTo>
                    <a:pt x="7087" y="13758"/>
                  </a:lnTo>
                  <a:lnTo>
                    <a:pt x="7148" y="13804"/>
                  </a:lnTo>
                  <a:lnTo>
                    <a:pt x="7211" y="13847"/>
                  </a:lnTo>
                  <a:lnTo>
                    <a:pt x="7274" y="13887"/>
                  </a:lnTo>
                  <a:lnTo>
                    <a:pt x="7340" y="13923"/>
                  </a:lnTo>
                  <a:lnTo>
                    <a:pt x="7407" y="13956"/>
                  </a:lnTo>
                  <a:lnTo>
                    <a:pt x="7475" y="13985"/>
                  </a:lnTo>
                  <a:lnTo>
                    <a:pt x="7545" y="14011"/>
                  </a:lnTo>
                  <a:lnTo>
                    <a:pt x="7614" y="14034"/>
                  </a:lnTo>
                  <a:lnTo>
                    <a:pt x="7685" y="14053"/>
                  </a:lnTo>
                  <a:lnTo>
                    <a:pt x="7757" y="14068"/>
                  </a:lnTo>
                  <a:lnTo>
                    <a:pt x="7829" y="14080"/>
                  </a:lnTo>
                  <a:lnTo>
                    <a:pt x="7902" y="14089"/>
                  </a:lnTo>
                  <a:lnTo>
                    <a:pt x="7974" y="14094"/>
                  </a:lnTo>
                  <a:lnTo>
                    <a:pt x="8048" y="14096"/>
                  </a:lnTo>
                  <a:lnTo>
                    <a:pt x="8120" y="14094"/>
                  </a:lnTo>
                  <a:lnTo>
                    <a:pt x="8193" y="14089"/>
                  </a:lnTo>
                  <a:lnTo>
                    <a:pt x="8266" y="14080"/>
                  </a:lnTo>
                  <a:lnTo>
                    <a:pt x="8338" y="14068"/>
                  </a:lnTo>
                  <a:lnTo>
                    <a:pt x="8410" y="14053"/>
                  </a:lnTo>
                  <a:lnTo>
                    <a:pt x="8480" y="14034"/>
                  </a:lnTo>
                  <a:lnTo>
                    <a:pt x="8550" y="14011"/>
                  </a:lnTo>
                  <a:lnTo>
                    <a:pt x="8620" y="13985"/>
                  </a:lnTo>
                  <a:lnTo>
                    <a:pt x="8688" y="13956"/>
                  </a:lnTo>
                  <a:lnTo>
                    <a:pt x="8755" y="13923"/>
                  </a:lnTo>
                  <a:lnTo>
                    <a:pt x="8820" y="13887"/>
                  </a:lnTo>
                  <a:lnTo>
                    <a:pt x="8884" y="13847"/>
                  </a:lnTo>
                  <a:lnTo>
                    <a:pt x="8947" y="13804"/>
                  </a:lnTo>
                  <a:lnTo>
                    <a:pt x="9008" y="13758"/>
                  </a:lnTo>
                  <a:lnTo>
                    <a:pt x="9067" y="13707"/>
                  </a:lnTo>
                  <a:lnTo>
                    <a:pt x="9124" y="13654"/>
                  </a:lnTo>
                  <a:lnTo>
                    <a:pt x="9185" y="13593"/>
                  </a:lnTo>
                  <a:lnTo>
                    <a:pt x="9360" y="13419"/>
                  </a:lnTo>
                  <a:lnTo>
                    <a:pt x="9632" y="13151"/>
                  </a:lnTo>
                  <a:lnTo>
                    <a:pt x="9984" y="12801"/>
                  </a:lnTo>
                  <a:lnTo>
                    <a:pt x="10400" y="12388"/>
                  </a:lnTo>
                  <a:lnTo>
                    <a:pt x="10867" y="11926"/>
                  </a:lnTo>
                  <a:lnTo>
                    <a:pt x="11365" y="11432"/>
                  </a:lnTo>
                  <a:lnTo>
                    <a:pt x="11881" y="10921"/>
                  </a:lnTo>
                  <a:lnTo>
                    <a:pt x="12397" y="10410"/>
                  </a:lnTo>
                  <a:lnTo>
                    <a:pt x="12897" y="9915"/>
                  </a:lnTo>
                  <a:lnTo>
                    <a:pt x="13367" y="9449"/>
                  </a:lnTo>
                  <a:lnTo>
                    <a:pt x="13789" y="9031"/>
                  </a:lnTo>
                  <a:lnTo>
                    <a:pt x="14148" y="8675"/>
                  </a:lnTo>
                  <a:lnTo>
                    <a:pt x="14427" y="8398"/>
                  </a:lnTo>
                  <a:lnTo>
                    <a:pt x="14611" y="8216"/>
                  </a:lnTo>
                  <a:lnTo>
                    <a:pt x="14684" y="8144"/>
                  </a:lnTo>
                  <a:lnTo>
                    <a:pt x="14855" y="7966"/>
                  </a:lnTo>
                  <a:lnTo>
                    <a:pt x="15015" y="7782"/>
                  </a:lnTo>
                  <a:lnTo>
                    <a:pt x="15164" y="7591"/>
                  </a:lnTo>
                  <a:lnTo>
                    <a:pt x="15301" y="7395"/>
                  </a:lnTo>
                  <a:lnTo>
                    <a:pt x="15428" y="7194"/>
                  </a:lnTo>
                  <a:lnTo>
                    <a:pt x="15544" y="6989"/>
                  </a:lnTo>
                  <a:lnTo>
                    <a:pt x="15648" y="6778"/>
                  </a:lnTo>
                  <a:lnTo>
                    <a:pt x="15742" y="6565"/>
                  </a:lnTo>
                  <a:lnTo>
                    <a:pt x="15824" y="6347"/>
                  </a:lnTo>
                  <a:lnTo>
                    <a:pt x="15897" y="6127"/>
                  </a:lnTo>
                  <a:lnTo>
                    <a:pt x="15957" y="5904"/>
                  </a:lnTo>
                  <a:lnTo>
                    <a:pt x="16006" y="5680"/>
                  </a:lnTo>
                  <a:lnTo>
                    <a:pt x="16046" y="5453"/>
                  </a:lnTo>
                  <a:lnTo>
                    <a:pt x="16073" y="5225"/>
                  </a:lnTo>
                  <a:lnTo>
                    <a:pt x="16089" y="4996"/>
                  </a:lnTo>
                  <a:lnTo>
                    <a:pt x="16095" y="4767"/>
                  </a:lnTo>
                  <a:lnTo>
                    <a:pt x="16089" y="4538"/>
                  </a:lnTo>
                  <a:lnTo>
                    <a:pt x="16073" y="4309"/>
                  </a:lnTo>
                  <a:lnTo>
                    <a:pt x="16046" y="4082"/>
                  </a:lnTo>
                  <a:lnTo>
                    <a:pt x="16006" y="3855"/>
                  </a:lnTo>
                  <a:lnTo>
                    <a:pt x="15957" y="3630"/>
                  </a:lnTo>
                  <a:lnTo>
                    <a:pt x="15897" y="3407"/>
                  </a:lnTo>
                  <a:lnTo>
                    <a:pt x="15824" y="3187"/>
                  </a:lnTo>
                  <a:lnTo>
                    <a:pt x="15742" y="2970"/>
                  </a:lnTo>
                  <a:lnTo>
                    <a:pt x="15648" y="2756"/>
                  </a:lnTo>
                  <a:lnTo>
                    <a:pt x="15544" y="2546"/>
                  </a:lnTo>
                  <a:lnTo>
                    <a:pt x="15428" y="2340"/>
                  </a:lnTo>
                  <a:lnTo>
                    <a:pt x="15301" y="2140"/>
                  </a:lnTo>
                  <a:lnTo>
                    <a:pt x="15164" y="1943"/>
                  </a:lnTo>
                  <a:lnTo>
                    <a:pt x="15015" y="1753"/>
                  </a:lnTo>
                  <a:lnTo>
                    <a:pt x="14855" y="1569"/>
                  </a:lnTo>
                  <a:lnTo>
                    <a:pt x="14684" y="1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166B74E7-163B-48FA-9887-1A8C3BCB7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8263" y="1241425"/>
              <a:ext cx="103187" cy="103188"/>
            </a:xfrm>
            <a:custGeom>
              <a:avLst/>
              <a:gdLst>
                <a:gd name="T0" fmla="*/ 2026 w 2389"/>
                <a:gd name="T1" fmla="*/ 3 h 2391"/>
                <a:gd name="T2" fmla="*/ 1602 w 2389"/>
                <a:gd name="T3" fmla="*/ 69 h 2391"/>
                <a:gd name="T4" fmla="*/ 1210 w 2389"/>
                <a:gd name="T5" fmla="*/ 213 h 2391"/>
                <a:gd name="T6" fmla="*/ 858 w 2389"/>
                <a:gd name="T7" fmla="*/ 426 h 2391"/>
                <a:gd name="T8" fmla="*/ 554 w 2389"/>
                <a:gd name="T9" fmla="*/ 702 h 2391"/>
                <a:gd name="T10" fmla="*/ 309 w 2389"/>
                <a:gd name="T11" fmla="*/ 1031 h 2391"/>
                <a:gd name="T12" fmla="*/ 130 w 2389"/>
                <a:gd name="T13" fmla="*/ 1405 h 2391"/>
                <a:gd name="T14" fmla="*/ 24 w 2389"/>
                <a:gd name="T15" fmla="*/ 1814 h 2391"/>
                <a:gd name="T16" fmla="*/ 0 w 2389"/>
                <a:gd name="T17" fmla="*/ 2153 h 2391"/>
                <a:gd name="T18" fmla="*/ 8 w 2389"/>
                <a:gd name="T19" fmla="*/ 2203 h 2391"/>
                <a:gd name="T20" fmla="*/ 25 w 2389"/>
                <a:gd name="T21" fmla="*/ 2249 h 2391"/>
                <a:gd name="T22" fmla="*/ 50 w 2389"/>
                <a:gd name="T23" fmla="*/ 2291 h 2391"/>
                <a:gd name="T24" fmla="*/ 82 w 2389"/>
                <a:gd name="T25" fmla="*/ 2327 h 2391"/>
                <a:gd name="T26" fmla="*/ 121 w 2389"/>
                <a:gd name="T27" fmla="*/ 2355 h 2391"/>
                <a:gd name="T28" fmla="*/ 165 w 2389"/>
                <a:gd name="T29" fmla="*/ 2376 h 2391"/>
                <a:gd name="T30" fmla="*/ 213 w 2389"/>
                <a:gd name="T31" fmla="*/ 2389 h 2391"/>
                <a:gd name="T32" fmla="*/ 264 w 2389"/>
                <a:gd name="T33" fmla="*/ 2391 h 2391"/>
                <a:gd name="T34" fmla="*/ 314 w 2389"/>
                <a:gd name="T35" fmla="*/ 2384 h 2391"/>
                <a:gd name="T36" fmla="*/ 360 w 2389"/>
                <a:gd name="T37" fmla="*/ 2367 h 2391"/>
                <a:gd name="T38" fmla="*/ 402 w 2389"/>
                <a:gd name="T39" fmla="*/ 2342 h 2391"/>
                <a:gd name="T40" fmla="*/ 437 w 2389"/>
                <a:gd name="T41" fmla="*/ 2310 h 2391"/>
                <a:gd name="T42" fmla="*/ 467 w 2389"/>
                <a:gd name="T43" fmla="*/ 2271 h 2391"/>
                <a:gd name="T44" fmla="*/ 488 w 2389"/>
                <a:gd name="T45" fmla="*/ 2226 h 2391"/>
                <a:gd name="T46" fmla="*/ 500 w 2389"/>
                <a:gd name="T47" fmla="*/ 2178 h 2391"/>
                <a:gd name="T48" fmla="*/ 503 w 2389"/>
                <a:gd name="T49" fmla="*/ 2140 h 2391"/>
                <a:gd name="T50" fmla="*/ 536 w 2389"/>
                <a:gd name="T51" fmla="*/ 1810 h 2391"/>
                <a:gd name="T52" fmla="*/ 632 w 2389"/>
                <a:gd name="T53" fmla="*/ 1503 h 2391"/>
                <a:gd name="T54" fmla="*/ 782 w 2389"/>
                <a:gd name="T55" fmla="*/ 1225 h 2391"/>
                <a:gd name="T56" fmla="*/ 982 w 2389"/>
                <a:gd name="T57" fmla="*/ 983 h 2391"/>
                <a:gd name="T58" fmla="*/ 1223 w 2389"/>
                <a:gd name="T59" fmla="*/ 783 h 2391"/>
                <a:gd name="T60" fmla="*/ 1501 w 2389"/>
                <a:gd name="T61" fmla="*/ 632 h 2391"/>
                <a:gd name="T62" fmla="*/ 1808 w 2389"/>
                <a:gd name="T63" fmla="*/ 537 h 2391"/>
                <a:gd name="T64" fmla="*/ 2137 w 2389"/>
                <a:gd name="T65" fmla="*/ 504 h 2391"/>
                <a:gd name="T66" fmla="*/ 2176 w 2389"/>
                <a:gd name="T67" fmla="*/ 501 h 2391"/>
                <a:gd name="T68" fmla="*/ 2224 w 2389"/>
                <a:gd name="T69" fmla="*/ 488 h 2391"/>
                <a:gd name="T70" fmla="*/ 2268 w 2389"/>
                <a:gd name="T71" fmla="*/ 467 h 2391"/>
                <a:gd name="T72" fmla="*/ 2306 w 2389"/>
                <a:gd name="T73" fmla="*/ 438 h 2391"/>
                <a:gd name="T74" fmla="*/ 2340 w 2389"/>
                <a:gd name="T75" fmla="*/ 403 h 2391"/>
                <a:gd name="T76" fmla="*/ 2365 w 2389"/>
                <a:gd name="T77" fmla="*/ 362 h 2391"/>
                <a:gd name="T78" fmla="*/ 2381 w 2389"/>
                <a:gd name="T79" fmla="*/ 315 h 2391"/>
                <a:gd name="T80" fmla="*/ 2389 w 2389"/>
                <a:gd name="T81" fmla="*/ 265 h 2391"/>
                <a:gd name="T82" fmla="*/ 2386 w 2389"/>
                <a:gd name="T83" fmla="*/ 214 h 2391"/>
                <a:gd name="T84" fmla="*/ 2374 w 2389"/>
                <a:gd name="T85" fmla="*/ 165 h 2391"/>
                <a:gd name="T86" fmla="*/ 2353 w 2389"/>
                <a:gd name="T87" fmla="*/ 122 h 2391"/>
                <a:gd name="T88" fmla="*/ 2324 w 2389"/>
                <a:gd name="T89" fmla="*/ 83 h 2391"/>
                <a:gd name="T90" fmla="*/ 2288 w 2389"/>
                <a:gd name="T91" fmla="*/ 50 h 2391"/>
                <a:gd name="T92" fmla="*/ 2247 w 2389"/>
                <a:gd name="T93" fmla="*/ 25 h 2391"/>
                <a:gd name="T94" fmla="*/ 2201 w 2389"/>
                <a:gd name="T95" fmla="*/ 8 h 2391"/>
                <a:gd name="T96" fmla="*/ 2151 w 2389"/>
                <a:gd name="T97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89" h="2391">
                  <a:moveTo>
                    <a:pt x="2137" y="0"/>
                  </a:moveTo>
                  <a:lnTo>
                    <a:pt x="2136" y="0"/>
                  </a:lnTo>
                  <a:lnTo>
                    <a:pt x="2135" y="1"/>
                  </a:lnTo>
                  <a:lnTo>
                    <a:pt x="2026" y="3"/>
                  </a:lnTo>
                  <a:lnTo>
                    <a:pt x="1917" y="12"/>
                  </a:lnTo>
                  <a:lnTo>
                    <a:pt x="1811" y="25"/>
                  </a:lnTo>
                  <a:lnTo>
                    <a:pt x="1705" y="44"/>
                  </a:lnTo>
                  <a:lnTo>
                    <a:pt x="1602" y="69"/>
                  </a:lnTo>
                  <a:lnTo>
                    <a:pt x="1501" y="97"/>
                  </a:lnTo>
                  <a:lnTo>
                    <a:pt x="1401" y="131"/>
                  </a:lnTo>
                  <a:lnTo>
                    <a:pt x="1305" y="169"/>
                  </a:lnTo>
                  <a:lnTo>
                    <a:pt x="1210" y="213"/>
                  </a:lnTo>
                  <a:lnTo>
                    <a:pt x="1117" y="259"/>
                  </a:lnTo>
                  <a:lnTo>
                    <a:pt x="1028" y="311"/>
                  </a:lnTo>
                  <a:lnTo>
                    <a:pt x="941" y="367"/>
                  </a:lnTo>
                  <a:lnTo>
                    <a:pt x="858" y="426"/>
                  </a:lnTo>
                  <a:lnTo>
                    <a:pt x="777" y="489"/>
                  </a:lnTo>
                  <a:lnTo>
                    <a:pt x="700" y="557"/>
                  </a:lnTo>
                  <a:lnTo>
                    <a:pt x="626" y="627"/>
                  </a:lnTo>
                  <a:lnTo>
                    <a:pt x="554" y="702"/>
                  </a:lnTo>
                  <a:lnTo>
                    <a:pt x="488" y="779"/>
                  </a:lnTo>
                  <a:lnTo>
                    <a:pt x="424" y="861"/>
                  </a:lnTo>
                  <a:lnTo>
                    <a:pt x="365" y="945"/>
                  </a:lnTo>
                  <a:lnTo>
                    <a:pt x="309" y="1031"/>
                  </a:lnTo>
                  <a:lnTo>
                    <a:pt x="257" y="1121"/>
                  </a:lnTo>
                  <a:lnTo>
                    <a:pt x="210" y="1213"/>
                  </a:lnTo>
                  <a:lnTo>
                    <a:pt x="168" y="1308"/>
                  </a:lnTo>
                  <a:lnTo>
                    <a:pt x="130" y="1405"/>
                  </a:lnTo>
                  <a:lnTo>
                    <a:pt x="95" y="1504"/>
                  </a:lnTo>
                  <a:lnTo>
                    <a:pt x="67" y="1606"/>
                  </a:lnTo>
                  <a:lnTo>
                    <a:pt x="43" y="1709"/>
                  </a:lnTo>
                  <a:lnTo>
                    <a:pt x="24" y="1814"/>
                  </a:lnTo>
                  <a:lnTo>
                    <a:pt x="11" y="1921"/>
                  </a:lnTo>
                  <a:lnTo>
                    <a:pt x="3" y="2030"/>
                  </a:lnTo>
                  <a:lnTo>
                    <a:pt x="0" y="2140"/>
                  </a:lnTo>
                  <a:lnTo>
                    <a:pt x="0" y="2153"/>
                  </a:lnTo>
                  <a:lnTo>
                    <a:pt x="1" y="2166"/>
                  </a:lnTo>
                  <a:lnTo>
                    <a:pt x="3" y="2178"/>
                  </a:lnTo>
                  <a:lnTo>
                    <a:pt x="5" y="2191"/>
                  </a:lnTo>
                  <a:lnTo>
                    <a:pt x="8" y="2203"/>
                  </a:lnTo>
                  <a:lnTo>
                    <a:pt x="11" y="2215"/>
                  </a:lnTo>
                  <a:lnTo>
                    <a:pt x="15" y="2226"/>
                  </a:lnTo>
                  <a:lnTo>
                    <a:pt x="20" y="2238"/>
                  </a:lnTo>
                  <a:lnTo>
                    <a:pt x="25" y="2249"/>
                  </a:lnTo>
                  <a:lnTo>
                    <a:pt x="30" y="2261"/>
                  </a:lnTo>
                  <a:lnTo>
                    <a:pt x="36" y="2271"/>
                  </a:lnTo>
                  <a:lnTo>
                    <a:pt x="43" y="2281"/>
                  </a:lnTo>
                  <a:lnTo>
                    <a:pt x="50" y="2291"/>
                  </a:lnTo>
                  <a:lnTo>
                    <a:pt x="57" y="2300"/>
                  </a:lnTo>
                  <a:lnTo>
                    <a:pt x="65" y="2310"/>
                  </a:lnTo>
                  <a:lnTo>
                    <a:pt x="73" y="2318"/>
                  </a:lnTo>
                  <a:lnTo>
                    <a:pt x="82" y="2327"/>
                  </a:lnTo>
                  <a:lnTo>
                    <a:pt x="91" y="2334"/>
                  </a:lnTo>
                  <a:lnTo>
                    <a:pt x="100" y="2342"/>
                  </a:lnTo>
                  <a:lnTo>
                    <a:pt x="110" y="2349"/>
                  </a:lnTo>
                  <a:lnTo>
                    <a:pt x="121" y="2355"/>
                  </a:lnTo>
                  <a:lnTo>
                    <a:pt x="132" y="2361"/>
                  </a:lnTo>
                  <a:lnTo>
                    <a:pt x="143" y="2367"/>
                  </a:lnTo>
                  <a:lnTo>
                    <a:pt x="154" y="2372"/>
                  </a:lnTo>
                  <a:lnTo>
                    <a:pt x="165" y="2376"/>
                  </a:lnTo>
                  <a:lnTo>
                    <a:pt x="177" y="2380"/>
                  </a:lnTo>
                  <a:lnTo>
                    <a:pt x="188" y="2384"/>
                  </a:lnTo>
                  <a:lnTo>
                    <a:pt x="201" y="2386"/>
                  </a:lnTo>
                  <a:lnTo>
                    <a:pt x="213" y="2389"/>
                  </a:lnTo>
                  <a:lnTo>
                    <a:pt x="225" y="2390"/>
                  </a:lnTo>
                  <a:lnTo>
                    <a:pt x="238" y="2391"/>
                  </a:lnTo>
                  <a:lnTo>
                    <a:pt x="251" y="2391"/>
                  </a:lnTo>
                  <a:lnTo>
                    <a:pt x="264" y="2391"/>
                  </a:lnTo>
                  <a:lnTo>
                    <a:pt x="277" y="2390"/>
                  </a:lnTo>
                  <a:lnTo>
                    <a:pt x="290" y="2389"/>
                  </a:lnTo>
                  <a:lnTo>
                    <a:pt x="302" y="2386"/>
                  </a:lnTo>
                  <a:lnTo>
                    <a:pt x="314" y="2384"/>
                  </a:lnTo>
                  <a:lnTo>
                    <a:pt x="326" y="2380"/>
                  </a:lnTo>
                  <a:lnTo>
                    <a:pt x="338" y="2376"/>
                  </a:lnTo>
                  <a:lnTo>
                    <a:pt x="349" y="2372"/>
                  </a:lnTo>
                  <a:lnTo>
                    <a:pt x="360" y="2367"/>
                  </a:lnTo>
                  <a:lnTo>
                    <a:pt x="371" y="2361"/>
                  </a:lnTo>
                  <a:lnTo>
                    <a:pt x="382" y="2355"/>
                  </a:lnTo>
                  <a:lnTo>
                    <a:pt x="392" y="2349"/>
                  </a:lnTo>
                  <a:lnTo>
                    <a:pt x="402" y="2342"/>
                  </a:lnTo>
                  <a:lnTo>
                    <a:pt x="411" y="2334"/>
                  </a:lnTo>
                  <a:lnTo>
                    <a:pt x="420" y="2327"/>
                  </a:lnTo>
                  <a:lnTo>
                    <a:pt x="429" y="2318"/>
                  </a:lnTo>
                  <a:lnTo>
                    <a:pt x="437" y="2310"/>
                  </a:lnTo>
                  <a:lnTo>
                    <a:pt x="445" y="2300"/>
                  </a:lnTo>
                  <a:lnTo>
                    <a:pt x="453" y="2291"/>
                  </a:lnTo>
                  <a:lnTo>
                    <a:pt x="460" y="2281"/>
                  </a:lnTo>
                  <a:lnTo>
                    <a:pt x="467" y="2271"/>
                  </a:lnTo>
                  <a:lnTo>
                    <a:pt x="473" y="2261"/>
                  </a:lnTo>
                  <a:lnTo>
                    <a:pt x="478" y="2249"/>
                  </a:lnTo>
                  <a:lnTo>
                    <a:pt x="483" y="2238"/>
                  </a:lnTo>
                  <a:lnTo>
                    <a:pt x="488" y="2226"/>
                  </a:lnTo>
                  <a:lnTo>
                    <a:pt x="492" y="2215"/>
                  </a:lnTo>
                  <a:lnTo>
                    <a:pt x="495" y="2203"/>
                  </a:lnTo>
                  <a:lnTo>
                    <a:pt x="498" y="2191"/>
                  </a:lnTo>
                  <a:lnTo>
                    <a:pt x="500" y="2178"/>
                  </a:lnTo>
                  <a:lnTo>
                    <a:pt x="502" y="2166"/>
                  </a:lnTo>
                  <a:lnTo>
                    <a:pt x="503" y="2153"/>
                  </a:lnTo>
                  <a:lnTo>
                    <a:pt x="503" y="2140"/>
                  </a:lnTo>
                  <a:lnTo>
                    <a:pt x="503" y="2140"/>
                  </a:lnTo>
                  <a:lnTo>
                    <a:pt x="505" y="2055"/>
                  </a:lnTo>
                  <a:lnTo>
                    <a:pt x="511" y="1973"/>
                  </a:lnTo>
                  <a:lnTo>
                    <a:pt x="522" y="1890"/>
                  </a:lnTo>
                  <a:lnTo>
                    <a:pt x="536" y="1810"/>
                  </a:lnTo>
                  <a:lnTo>
                    <a:pt x="554" y="1731"/>
                  </a:lnTo>
                  <a:lnTo>
                    <a:pt x="576" y="1653"/>
                  </a:lnTo>
                  <a:lnTo>
                    <a:pt x="602" y="1577"/>
                  </a:lnTo>
                  <a:lnTo>
                    <a:pt x="632" y="1503"/>
                  </a:lnTo>
                  <a:lnTo>
                    <a:pt x="664" y="1431"/>
                  </a:lnTo>
                  <a:lnTo>
                    <a:pt x="700" y="1360"/>
                  </a:lnTo>
                  <a:lnTo>
                    <a:pt x="739" y="1292"/>
                  </a:lnTo>
                  <a:lnTo>
                    <a:pt x="782" y="1225"/>
                  </a:lnTo>
                  <a:lnTo>
                    <a:pt x="828" y="1161"/>
                  </a:lnTo>
                  <a:lnTo>
                    <a:pt x="876" y="1100"/>
                  </a:lnTo>
                  <a:lnTo>
                    <a:pt x="927" y="1040"/>
                  </a:lnTo>
                  <a:lnTo>
                    <a:pt x="982" y="983"/>
                  </a:lnTo>
                  <a:lnTo>
                    <a:pt x="1038" y="928"/>
                  </a:lnTo>
                  <a:lnTo>
                    <a:pt x="1097" y="877"/>
                  </a:lnTo>
                  <a:lnTo>
                    <a:pt x="1160" y="829"/>
                  </a:lnTo>
                  <a:lnTo>
                    <a:pt x="1223" y="783"/>
                  </a:lnTo>
                  <a:lnTo>
                    <a:pt x="1289" y="741"/>
                  </a:lnTo>
                  <a:lnTo>
                    <a:pt x="1358" y="701"/>
                  </a:lnTo>
                  <a:lnTo>
                    <a:pt x="1428" y="666"/>
                  </a:lnTo>
                  <a:lnTo>
                    <a:pt x="1501" y="632"/>
                  </a:lnTo>
                  <a:lnTo>
                    <a:pt x="1575" y="603"/>
                  </a:lnTo>
                  <a:lnTo>
                    <a:pt x="1652" y="577"/>
                  </a:lnTo>
                  <a:lnTo>
                    <a:pt x="1729" y="555"/>
                  </a:lnTo>
                  <a:lnTo>
                    <a:pt x="1808" y="537"/>
                  </a:lnTo>
                  <a:lnTo>
                    <a:pt x="1888" y="523"/>
                  </a:lnTo>
                  <a:lnTo>
                    <a:pt x="1970" y="513"/>
                  </a:lnTo>
                  <a:lnTo>
                    <a:pt x="2053" y="506"/>
                  </a:lnTo>
                  <a:lnTo>
                    <a:pt x="2137" y="504"/>
                  </a:lnTo>
                  <a:lnTo>
                    <a:pt x="2137" y="504"/>
                  </a:lnTo>
                  <a:lnTo>
                    <a:pt x="2151" y="504"/>
                  </a:lnTo>
                  <a:lnTo>
                    <a:pt x="2164" y="503"/>
                  </a:lnTo>
                  <a:lnTo>
                    <a:pt x="2176" y="501"/>
                  </a:lnTo>
                  <a:lnTo>
                    <a:pt x="2189" y="499"/>
                  </a:lnTo>
                  <a:lnTo>
                    <a:pt x="2201" y="496"/>
                  </a:lnTo>
                  <a:lnTo>
                    <a:pt x="2213" y="492"/>
                  </a:lnTo>
                  <a:lnTo>
                    <a:pt x="2224" y="488"/>
                  </a:lnTo>
                  <a:lnTo>
                    <a:pt x="2235" y="484"/>
                  </a:lnTo>
                  <a:lnTo>
                    <a:pt x="2247" y="479"/>
                  </a:lnTo>
                  <a:lnTo>
                    <a:pt x="2257" y="473"/>
                  </a:lnTo>
                  <a:lnTo>
                    <a:pt x="2268" y="467"/>
                  </a:lnTo>
                  <a:lnTo>
                    <a:pt x="2278" y="461"/>
                  </a:lnTo>
                  <a:lnTo>
                    <a:pt x="2288" y="454"/>
                  </a:lnTo>
                  <a:lnTo>
                    <a:pt x="2297" y="446"/>
                  </a:lnTo>
                  <a:lnTo>
                    <a:pt x="2306" y="438"/>
                  </a:lnTo>
                  <a:lnTo>
                    <a:pt x="2316" y="430"/>
                  </a:lnTo>
                  <a:lnTo>
                    <a:pt x="2324" y="421"/>
                  </a:lnTo>
                  <a:lnTo>
                    <a:pt x="2332" y="412"/>
                  </a:lnTo>
                  <a:lnTo>
                    <a:pt x="2340" y="403"/>
                  </a:lnTo>
                  <a:lnTo>
                    <a:pt x="2347" y="393"/>
                  </a:lnTo>
                  <a:lnTo>
                    <a:pt x="2353" y="383"/>
                  </a:lnTo>
                  <a:lnTo>
                    <a:pt x="2359" y="372"/>
                  </a:lnTo>
                  <a:lnTo>
                    <a:pt x="2365" y="362"/>
                  </a:lnTo>
                  <a:lnTo>
                    <a:pt x="2370" y="350"/>
                  </a:lnTo>
                  <a:lnTo>
                    <a:pt x="2374" y="338"/>
                  </a:lnTo>
                  <a:lnTo>
                    <a:pt x="2378" y="326"/>
                  </a:lnTo>
                  <a:lnTo>
                    <a:pt x="2381" y="315"/>
                  </a:lnTo>
                  <a:lnTo>
                    <a:pt x="2384" y="303"/>
                  </a:lnTo>
                  <a:lnTo>
                    <a:pt x="2386" y="290"/>
                  </a:lnTo>
                  <a:lnTo>
                    <a:pt x="2388" y="278"/>
                  </a:lnTo>
                  <a:lnTo>
                    <a:pt x="2389" y="265"/>
                  </a:lnTo>
                  <a:lnTo>
                    <a:pt x="2389" y="252"/>
                  </a:lnTo>
                  <a:lnTo>
                    <a:pt x="2389" y="239"/>
                  </a:lnTo>
                  <a:lnTo>
                    <a:pt x="2388" y="227"/>
                  </a:lnTo>
                  <a:lnTo>
                    <a:pt x="2386" y="214"/>
                  </a:lnTo>
                  <a:lnTo>
                    <a:pt x="2384" y="202"/>
                  </a:lnTo>
                  <a:lnTo>
                    <a:pt x="2381" y="189"/>
                  </a:lnTo>
                  <a:lnTo>
                    <a:pt x="2378" y="177"/>
                  </a:lnTo>
                  <a:lnTo>
                    <a:pt x="2374" y="165"/>
                  </a:lnTo>
                  <a:lnTo>
                    <a:pt x="2370" y="154"/>
                  </a:lnTo>
                  <a:lnTo>
                    <a:pt x="2365" y="143"/>
                  </a:lnTo>
                  <a:lnTo>
                    <a:pt x="2359" y="132"/>
                  </a:lnTo>
                  <a:lnTo>
                    <a:pt x="2353" y="122"/>
                  </a:lnTo>
                  <a:lnTo>
                    <a:pt x="2347" y="111"/>
                  </a:lnTo>
                  <a:lnTo>
                    <a:pt x="2340" y="102"/>
                  </a:lnTo>
                  <a:lnTo>
                    <a:pt x="2332" y="92"/>
                  </a:lnTo>
                  <a:lnTo>
                    <a:pt x="2324" y="83"/>
                  </a:lnTo>
                  <a:lnTo>
                    <a:pt x="2316" y="74"/>
                  </a:lnTo>
                  <a:lnTo>
                    <a:pt x="2306" y="66"/>
                  </a:lnTo>
                  <a:lnTo>
                    <a:pt x="2297" y="58"/>
                  </a:lnTo>
                  <a:lnTo>
                    <a:pt x="2288" y="50"/>
                  </a:lnTo>
                  <a:lnTo>
                    <a:pt x="2278" y="43"/>
                  </a:lnTo>
                  <a:lnTo>
                    <a:pt x="2268" y="36"/>
                  </a:lnTo>
                  <a:lnTo>
                    <a:pt x="2257" y="30"/>
                  </a:lnTo>
                  <a:lnTo>
                    <a:pt x="2247" y="25"/>
                  </a:lnTo>
                  <a:lnTo>
                    <a:pt x="2235" y="20"/>
                  </a:lnTo>
                  <a:lnTo>
                    <a:pt x="2224" y="15"/>
                  </a:lnTo>
                  <a:lnTo>
                    <a:pt x="2213" y="11"/>
                  </a:lnTo>
                  <a:lnTo>
                    <a:pt x="2201" y="8"/>
                  </a:lnTo>
                  <a:lnTo>
                    <a:pt x="2189" y="5"/>
                  </a:lnTo>
                  <a:lnTo>
                    <a:pt x="2176" y="3"/>
                  </a:lnTo>
                  <a:lnTo>
                    <a:pt x="2164" y="1"/>
                  </a:lnTo>
                  <a:lnTo>
                    <a:pt x="2151" y="0"/>
                  </a:lnTo>
                  <a:lnTo>
                    <a:pt x="21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251D202-8982-48D6-AD82-865DD2BE1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" y="4562012"/>
            <a:ext cx="2435464" cy="2295988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299111F9-F156-48D1-BC50-D7C7A5165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78" y="4276874"/>
            <a:ext cx="1802595" cy="229598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497507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37806"/>
            <a:ext cx="12192000" cy="256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304331" y="2990501"/>
            <a:ext cx="22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 인증 서비스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700" y="3295133"/>
            <a:ext cx="226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스마트폰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자동차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금융서비스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인증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접근제어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OTP, QR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…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02405" y="2986293"/>
            <a:ext cx="22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구조와 원리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Neris Thin" panose="00000300000000000000" pitchFamily="5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75774" y="3290925"/>
            <a:ext cx="226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동일한 입력에도 다른 값을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출력하는 구조를 가진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 Rate, Security, Convenience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5208" y="2981479"/>
            <a:ext cx="22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통합인증 아이디어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Neris Thin" panose="000003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8577" y="3286111"/>
            <a:ext cx="226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간편하고 안전한 인증수단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서비스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웨어러블 디바이스 형태로 출시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42574" y="2981861"/>
            <a:ext cx="22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등록방법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Neris Thin" panose="00000300000000000000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15943" y="3286493"/>
            <a:ext cx="226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발급기관 방문신청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개인정보 등록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및 수령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인증 서비스 사용</a:t>
            </a:r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45377" y="2977047"/>
            <a:ext cx="22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디바이스 형태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Neris Thin" panose="00000300000000000000" pitchFamily="5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18746" y="3281679"/>
            <a:ext cx="226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분실 방지와 사용자의 편의성을 극대화한 웨어러블 디바이스</a:t>
            </a:r>
            <a:endParaRPr lang="id-ID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700" y="4607614"/>
            <a:ext cx="68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>
                <a:solidFill>
                  <a:schemeClr val="accent1"/>
                </a:solidFill>
                <a:latin typeface="Neris Black" panose="00000A00000000000000" pitchFamily="50" charset="0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3909" y="4793008"/>
            <a:ext cx="227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 인증 서비스</a:t>
            </a:r>
            <a:endParaRPr lang="id-ID" sz="16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962" y="5192389"/>
            <a:ext cx="226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현재 사용되는 인증 기법</a:t>
            </a:r>
            <a:endParaRPr lang="en-US" altLang="ko-KR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Certification Techniques</a:t>
            </a:r>
          </a:p>
          <a:p>
            <a:r>
              <a:rPr 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Security System</a:t>
            </a:r>
            <a:endParaRPr lang="id-ID" sz="12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4440" y="4610089"/>
            <a:ext cx="74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>
                <a:solidFill>
                  <a:schemeClr val="accent3"/>
                </a:solidFill>
                <a:latin typeface="Neris Black" panose="00000A00000000000000" pitchFamily="50" charset="0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61957" y="4795483"/>
            <a:ext cx="155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r>
              <a:rPr lang="ko-KR" altLang="en-US" sz="1600" b="1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구조와 원리</a:t>
            </a:r>
            <a:endParaRPr lang="id-ID" sz="1600" b="1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4702" y="5194864"/>
            <a:ext cx="226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왜 하필 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인가</a:t>
            </a:r>
            <a:endParaRPr lang="en-US" altLang="ko-KR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 Reasons to Use PUF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05208" y="4595066"/>
            <a:ext cx="791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>
                <a:solidFill>
                  <a:schemeClr val="accent4"/>
                </a:solidFill>
                <a:latin typeface="Neris Black" panose="00000A00000000000000" pitchFamily="50" charset="0"/>
              </a:rPr>
              <a:t>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82033" y="4780460"/>
            <a:ext cx="185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통합인증 아이디어</a:t>
            </a:r>
            <a:endParaRPr lang="id-ID" sz="1600" b="1" dirty="0">
              <a:solidFill>
                <a:schemeClr val="accent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5470" y="5179841"/>
            <a:ext cx="226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활용한 통합인증 서비스</a:t>
            </a:r>
            <a:endParaRPr lang="en-US" altLang="ko-KR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Integrated Certification Service Using PUF</a:t>
            </a:r>
            <a:endParaRPr lang="en-US" altLang="ko-KR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72011" y="4610292"/>
            <a:ext cx="75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>
                <a:solidFill>
                  <a:schemeClr val="accent5"/>
                </a:solidFill>
                <a:latin typeface="Neris Black" panose="00000A00000000000000" pitchFamily="50" charset="0"/>
              </a:rPr>
              <a:t>04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41479" y="4795686"/>
            <a:ext cx="156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등록방법</a:t>
            </a:r>
            <a:endParaRPr lang="id-ID" sz="1600" b="1" dirty="0">
              <a:solidFill>
                <a:schemeClr val="accent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72273" y="5195067"/>
            <a:ext cx="226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인증서 발급</a:t>
            </a:r>
            <a:r>
              <a:rPr lang="en-US" altLang="ko-KR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등록방법</a:t>
            </a:r>
            <a:endParaRPr lang="en-US" altLang="ko-KR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User Registration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68797" y="4607614"/>
            <a:ext cx="75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>
                <a:solidFill>
                  <a:schemeClr val="accent6"/>
                </a:solidFill>
                <a:latin typeface="Neris Black" panose="00000A00000000000000" pitchFamily="50" charset="0"/>
              </a:rPr>
              <a:t>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38265" y="4793008"/>
            <a:ext cx="157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디바이스 형태</a:t>
            </a:r>
            <a:endParaRPr lang="id-ID" sz="1600" b="1" dirty="0">
              <a:solidFill>
                <a:schemeClr val="accent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9059" y="5192389"/>
            <a:ext cx="226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디바이스 형태 예상도</a:t>
            </a:r>
            <a:endParaRPr lang="en-US" altLang="ko-KR" sz="1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sz="12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Appearance of Device</a:t>
            </a:r>
            <a:endParaRPr lang="id-ID" sz="12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325186" y="335165"/>
            <a:ext cx="6786814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발표 목차</a:t>
            </a:r>
            <a:r>
              <a:rPr 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</a:t>
            </a:r>
            <a:r>
              <a:rPr 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Contents</a:t>
            </a:r>
            <a:endParaRPr lang="en-US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Group 310">
            <a:extLst>
              <a:ext uri="{FF2B5EF4-FFF2-40B4-BE49-F238E27FC236}">
                <a16:creationId xmlns:a16="http://schemas.microsoft.com/office/drawing/2014/main" id="{2B1042BB-822E-4AD7-A882-7E173429865B}"/>
              </a:ext>
            </a:extLst>
          </p:cNvPr>
          <p:cNvGrpSpPr/>
          <p:nvPr/>
        </p:nvGrpSpPr>
        <p:grpSpPr>
          <a:xfrm>
            <a:off x="10477589" y="2335188"/>
            <a:ext cx="408875" cy="594853"/>
            <a:chOff x="4379913" y="3048000"/>
            <a:chExt cx="474662" cy="690563"/>
          </a:xfrm>
          <a:solidFill>
            <a:srgbClr val="14ACE2"/>
          </a:solidFill>
        </p:grpSpPr>
        <p:sp>
          <p:nvSpPr>
            <p:cNvPr id="63" name="Freeform 167">
              <a:extLst>
                <a:ext uri="{FF2B5EF4-FFF2-40B4-BE49-F238E27FC236}">
                  <a16:creationId xmlns:a16="http://schemas.microsoft.com/office/drawing/2014/main" id="{69E525A9-EAC9-4F54-AE70-03296D853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241675"/>
              <a:ext cx="44450" cy="44450"/>
            </a:xfrm>
            <a:custGeom>
              <a:avLst/>
              <a:gdLst>
                <a:gd name="T0" fmla="*/ 554 w 1006"/>
                <a:gd name="T1" fmla="*/ 1003 h 1006"/>
                <a:gd name="T2" fmla="*/ 628 w 1006"/>
                <a:gd name="T3" fmla="*/ 990 h 1006"/>
                <a:gd name="T4" fmla="*/ 699 w 1006"/>
                <a:gd name="T5" fmla="*/ 966 h 1006"/>
                <a:gd name="T6" fmla="*/ 763 w 1006"/>
                <a:gd name="T7" fmla="*/ 932 h 1006"/>
                <a:gd name="T8" fmla="*/ 822 w 1006"/>
                <a:gd name="T9" fmla="*/ 891 h 1006"/>
                <a:gd name="T10" fmla="*/ 875 w 1006"/>
                <a:gd name="T11" fmla="*/ 841 h 1006"/>
                <a:gd name="T12" fmla="*/ 920 w 1006"/>
                <a:gd name="T13" fmla="*/ 783 h 1006"/>
                <a:gd name="T14" fmla="*/ 956 w 1006"/>
                <a:gd name="T15" fmla="*/ 721 h 1006"/>
                <a:gd name="T16" fmla="*/ 983 w 1006"/>
                <a:gd name="T17" fmla="*/ 653 h 1006"/>
                <a:gd name="T18" fmla="*/ 999 w 1006"/>
                <a:gd name="T19" fmla="*/ 579 h 1006"/>
                <a:gd name="T20" fmla="*/ 1006 w 1006"/>
                <a:gd name="T21" fmla="*/ 503 h 1006"/>
                <a:gd name="T22" fmla="*/ 999 w 1006"/>
                <a:gd name="T23" fmla="*/ 426 h 1006"/>
                <a:gd name="T24" fmla="*/ 983 w 1006"/>
                <a:gd name="T25" fmla="*/ 353 h 1006"/>
                <a:gd name="T26" fmla="*/ 956 w 1006"/>
                <a:gd name="T27" fmla="*/ 284 h 1006"/>
                <a:gd name="T28" fmla="*/ 920 w 1006"/>
                <a:gd name="T29" fmla="*/ 221 h 1006"/>
                <a:gd name="T30" fmla="*/ 875 w 1006"/>
                <a:gd name="T31" fmla="*/ 164 h 1006"/>
                <a:gd name="T32" fmla="*/ 822 w 1006"/>
                <a:gd name="T33" fmla="*/ 114 h 1006"/>
                <a:gd name="T34" fmla="*/ 763 w 1006"/>
                <a:gd name="T35" fmla="*/ 72 h 1006"/>
                <a:gd name="T36" fmla="*/ 699 w 1006"/>
                <a:gd name="T37" fmla="*/ 39 h 1006"/>
                <a:gd name="T38" fmla="*/ 628 w 1006"/>
                <a:gd name="T39" fmla="*/ 15 h 1006"/>
                <a:gd name="T40" fmla="*/ 554 w 1006"/>
                <a:gd name="T41" fmla="*/ 2 h 1006"/>
                <a:gd name="T42" fmla="*/ 476 w 1006"/>
                <a:gd name="T43" fmla="*/ 0 h 1006"/>
                <a:gd name="T44" fmla="*/ 401 w 1006"/>
                <a:gd name="T45" fmla="*/ 10 h 1006"/>
                <a:gd name="T46" fmla="*/ 330 w 1006"/>
                <a:gd name="T47" fmla="*/ 30 h 1006"/>
                <a:gd name="T48" fmla="*/ 263 w 1006"/>
                <a:gd name="T49" fmla="*/ 60 h 1006"/>
                <a:gd name="T50" fmla="*/ 202 w 1006"/>
                <a:gd name="T51" fmla="*/ 99 h 1006"/>
                <a:gd name="T52" fmla="*/ 147 w 1006"/>
                <a:gd name="T53" fmla="*/ 147 h 1006"/>
                <a:gd name="T54" fmla="*/ 99 w 1006"/>
                <a:gd name="T55" fmla="*/ 201 h 1006"/>
                <a:gd name="T56" fmla="*/ 60 w 1006"/>
                <a:gd name="T57" fmla="*/ 262 h 1006"/>
                <a:gd name="T58" fmla="*/ 30 w 1006"/>
                <a:gd name="T59" fmla="*/ 330 h 1006"/>
                <a:gd name="T60" fmla="*/ 10 w 1006"/>
                <a:gd name="T61" fmla="*/ 401 h 1006"/>
                <a:gd name="T62" fmla="*/ 1 w 1006"/>
                <a:gd name="T63" fmla="*/ 477 h 1006"/>
                <a:gd name="T64" fmla="*/ 3 w 1006"/>
                <a:gd name="T65" fmla="*/ 554 h 1006"/>
                <a:gd name="T66" fmla="*/ 16 w 1006"/>
                <a:gd name="T67" fmla="*/ 628 h 1006"/>
                <a:gd name="T68" fmla="*/ 39 w 1006"/>
                <a:gd name="T69" fmla="*/ 699 h 1006"/>
                <a:gd name="T70" fmla="*/ 72 w 1006"/>
                <a:gd name="T71" fmla="*/ 763 h 1006"/>
                <a:gd name="T72" fmla="*/ 114 w 1006"/>
                <a:gd name="T73" fmla="*/ 823 h 1006"/>
                <a:gd name="T74" fmla="*/ 165 w 1006"/>
                <a:gd name="T75" fmla="*/ 875 h 1006"/>
                <a:gd name="T76" fmla="*/ 221 w 1006"/>
                <a:gd name="T77" fmla="*/ 919 h 1006"/>
                <a:gd name="T78" fmla="*/ 284 w 1006"/>
                <a:gd name="T79" fmla="*/ 956 h 1006"/>
                <a:gd name="T80" fmla="*/ 353 w 1006"/>
                <a:gd name="T81" fmla="*/ 983 h 1006"/>
                <a:gd name="T82" fmla="*/ 426 w 1006"/>
                <a:gd name="T83" fmla="*/ 1000 h 1006"/>
                <a:gd name="T84" fmla="*/ 503 w 1006"/>
                <a:gd name="T85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503" y="1006"/>
                  </a:moveTo>
                  <a:lnTo>
                    <a:pt x="529" y="1005"/>
                  </a:lnTo>
                  <a:lnTo>
                    <a:pt x="554" y="1003"/>
                  </a:lnTo>
                  <a:lnTo>
                    <a:pt x="579" y="1000"/>
                  </a:lnTo>
                  <a:lnTo>
                    <a:pt x="604" y="996"/>
                  </a:lnTo>
                  <a:lnTo>
                    <a:pt x="628" y="990"/>
                  </a:lnTo>
                  <a:lnTo>
                    <a:pt x="652" y="983"/>
                  </a:lnTo>
                  <a:lnTo>
                    <a:pt x="676" y="974"/>
                  </a:lnTo>
                  <a:lnTo>
                    <a:pt x="699" y="966"/>
                  </a:lnTo>
                  <a:lnTo>
                    <a:pt x="721" y="956"/>
                  </a:lnTo>
                  <a:lnTo>
                    <a:pt x="742" y="944"/>
                  </a:lnTo>
                  <a:lnTo>
                    <a:pt x="763" y="932"/>
                  </a:lnTo>
                  <a:lnTo>
                    <a:pt x="784" y="919"/>
                  </a:lnTo>
                  <a:lnTo>
                    <a:pt x="803" y="906"/>
                  </a:lnTo>
                  <a:lnTo>
                    <a:pt x="822" y="891"/>
                  </a:lnTo>
                  <a:lnTo>
                    <a:pt x="841" y="875"/>
                  </a:lnTo>
                  <a:lnTo>
                    <a:pt x="859" y="858"/>
                  </a:lnTo>
                  <a:lnTo>
                    <a:pt x="875" y="841"/>
                  </a:lnTo>
                  <a:lnTo>
                    <a:pt x="891" y="823"/>
                  </a:lnTo>
                  <a:lnTo>
                    <a:pt x="906" y="803"/>
                  </a:lnTo>
                  <a:lnTo>
                    <a:pt x="920" y="783"/>
                  </a:lnTo>
                  <a:lnTo>
                    <a:pt x="933" y="763"/>
                  </a:lnTo>
                  <a:lnTo>
                    <a:pt x="945" y="742"/>
                  </a:lnTo>
                  <a:lnTo>
                    <a:pt x="956" y="721"/>
                  </a:lnTo>
                  <a:lnTo>
                    <a:pt x="966" y="699"/>
                  </a:lnTo>
                  <a:lnTo>
                    <a:pt x="975" y="676"/>
                  </a:lnTo>
                  <a:lnTo>
                    <a:pt x="983" y="653"/>
                  </a:lnTo>
                  <a:lnTo>
                    <a:pt x="989" y="628"/>
                  </a:lnTo>
                  <a:lnTo>
                    <a:pt x="995" y="604"/>
                  </a:lnTo>
                  <a:lnTo>
                    <a:pt x="999" y="579"/>
                  </a:lnTo>
                  <a:lnTo>
                    <a:pt x="1002" y="554"/>
                  </a:lnTo>
                  <a:lnTo>
                    <a:pt x="1004" y="529"/>
                  </a:lnTo>
                  <a:lnTo>
                    <a:pt x="1006" y="503"/>
                  </a:lnTo>
                  <a:lnTo>
                    <a:pt x="1004" y="477"/>
                  </a:lnTo>
                  <a:lnTo>
                    <a:pt x="1002" y="451"/>
                  </a:lnTo>
                  <a:lnTo>
                    <a:pt x="999" y="426"/>
                  </a:lnTo>
                  <a:lnTo>
                    <a:pt x="995" y="401"/>
                  </a:lnTo>
                  <a:lnTo>
                    <a:pt x="989" y="377"/>
                  </a:lnTo>
                  <a:lnTo>
                    <a:pt x="983" y="353"/>
                  </a:lnTo>
                  <a:lnTo>
                    <a:pt x="975" y="330"/>
                  </a:lnTo>
                  <a:lnTo>
                    <a:pt x="966" y="307"/>
                  </a:lnTo>
                  <a:lnTo>
                    <a:pt x="956" y="284"/>
                  </a:lnTo>
                  <a:lnTo>
                    <a:pt x="945" y="262"/>
                  </a:lnTo>
                  <a:lnTo>
                    <a:pt x="933" y="241"/>
                  </a:lnTo>
                  <a:lnTo>
                    <a:pt x="920" y="221"/>
                  </a:lnTo>
                  <a:lnTo>
                    <a:pt x="906" y="201"/>
                  </a:lnTo>
                  <a:lnTo>
                    <a:pt x="891" y="183"/>
                  </a:lnTo>
                  <a:lnTo>
                    <a:pt x="875" y="164"/>
                  </a:lnTo>
                  <a:lnTo>
                    <a:pt x="859" y="147"/>
                  </a:lnTo>
                  <a:lnTo>
                    <a:pt x="841" y="130"/>
                  </a:lnTo>
                  <a:lnTo>
                    <a:pt x="822" y="114"/>
                  </a:lnTo>
                  <a:lnTo>
                    <a:pt x="803" y="99"/>
                  </a:lnTo>
                  <a:lnTo>
                    <a:pt x="784" y="85"/>
                  </a:lnTo>
                  <a:lnTo>
                    <a:pt x="763" y="72"/>
                  </a:lnTo>
                  <a:lnTo>
                    <a:pt x="742" y="60"/>
                  </a:lnTo>
                  <a:lnTo>
                    <a:pt x="721" y="49"/>
                  </a:lnTo>
                  <a:lnTo>
                    <a:pt x="699" y="39"/>
                  </a:lnTo>
                  <a:lnTo>
                    <a:pt x="676" y="30"/>
                  </a:lnTo>
                  <a:lnTo>
                    <a:pt x="652" y="22"/>
                  </a:lnTo>
                  <a:lnTo>
                    <a:pt x="628" y="15"/>
                  </a:lnTo>
                  <a:lnTo>
                    <a:pt x="604" y="10"/>
                  </a:lnTo>
                  <a:lnTo>
                    <a:pt x="579" y="5"/>
                  </a:lnTo>
                  <a:lnTo>
                    <a:pt x="554" y="2"/>
                  </a:lnTo>
                  <a:lnTo>
                    <a:pt x="529" y="0"/>
                  </a:lnTo>
                  <a:lnTo>
                    <a:pt x="503" y="0"/>
                  </a:lnTo>
                  <a:lnTo>
                    <a:pt x="476" y="0"/>
                  </a:lnTo>
                  <a:lnTo>
                    <a:pt x="451" y="2"/>
                  </a:lnTo>
                  <a:lnTo>
                    <a:pt x="426" y="5"/>
                  </a:lnTo>
                  <a:lnTo>
                    <a:pt x="401" y="10"/>
                  </a:lnTo>
                  <a:lnTo>
                    <a:pt x="377" y="15"/>
                  </a:lnTo>
                  <a:lnTo>
                    <a:pt x="353" y="22"/>
                  </a:lnTo>
                  <a:lnTo>
                    <a:pt x="330" y="30"/>
                  </a:lnTo>
                  <a:lnTo>
                    <a:pt x="307" y="39"/>
                  </a:lnTo>
                  <a:lnTo>
                    <a:pt x="284" y="49"/>
                  </a:lnTo>
                  <a:lnTo>
                    <a:pt x="263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7" y="147"/>
                  </a:lnTo>
                  <a:lnTo>
                    <a:pt x="131" y="164"/>
                  </a:lnTo>
                  <a:lnTo>
                    <a:pt x="114" y="183"/>
                  </a:lnTo>
                  <a:lnTo>
                    <a:pt x="99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7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2" y="653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2"/>
                  </a:lnTo>
                  <a:lnTo>
                    <a:pt x="72" y="763"/>
                  </a:lnTo>
                  <a:lnTo>
                    <a:pt x="85" y="783"/>
                  </a:lnTo>
                  <a:lnTo>
                    <a:pt x="99" y="803"/>
                  </a:lnTo>
                  <a:lnTo>
                    <a:pt x="114" y="823"/>
                  </a:lnTo>
                  <a:lnTo>
                    <a:pt x="131" y="841"/>
                  </a:lnTo>
                  <a:lnTo>
                    <a:pt x="147" y="858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19"/>
                  </a:lnTo>
                  <a:lnTo>
                    <a:pt x="242" y="932"/>
                  </a:lnTo>
                  <a:lnTo>
                    <a:pt x="263" y="944"/>
                  </a:lnTo>
                  <a:lnTo>
                    <a:pt x="284" y="956"/>
                  </a:lnTo>
                  <a:lnTo>
                    <a:pt x="307" y="966"/>
                  </a:lnTo>
                  <a:lnTo>
                    <a:pt x="330" y="974"/>
                  </a:lnTo>
                  <a:lnTo>
                    <a:pt x="353" y="983"/>
                  </a:lnTo>
                  <a:lnTo>
                    <a:pt x="377" y="990"/>
                  </a:lnTo>
                  <a:lnTo>
                    <a:pt x="401" y="996"/>
                  </a:lnTo>
                  <a:lnTo>
                    <a:pt x="426" y="1000"/>
                  </a:lnTo>
                  <a:lnTo>
                    <a:pt x="451" y="1003"/>
                  </a:lnTo>
                  <a:lnTo>
                    <a:pt x="476" y="1005"/>
                  </a:lnTo>
                  <a:lnTo>
                    <a:pt x="503" y="10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68">
              <a:extLst>
                <a:ext uri="{FF2B5EF4-FFF2-40B4-BE49-F238E27FC236}">
                  <a16:creationId xmlns:a16="http://schemas.microsoft.com/office/drawing/2014/main" id="{9B07B95B-1B09-4F72-9FF5-05249F3E1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500438"/>
              <a:ext cx="44450" cy="44450"/>
            </a:xfrm>
            <a:custGeom>
              <a:avLst/>
              <a:gdLst>
                <a:gd name="T0" fmla="*/ 451 w 1006"/>
                <a:gd name="T1" fmla="*/ 3 h 1006"/>
                <a:gd name="T2" fmla="*/ 377 w 1006"/>
                <a:gd name="T3" fmla="*/ 16 h 1006"/>
                <a:gd name="T4" fmla="*/ 307 w 1006"/>
                <a:gd name="T5" fmla="*/ 40 h 1006"/>
                <a:gd name="T6" fmla="*/ 242 w 1006"/>
                <a:gd name="T7" fmla="*/ 73 h 1006"/>
                <a:gd name="T8" fmla="*/ 183 w 1006"/>
                <a:gd name="T9" fmla="*/ 115 h 1006"/>
                <a:gd name="T10" fmla="*/ 131 w 1006"/>
                <a:gd name="T11" fmla="*/ 165 h 1006"/>
                <a:gd name="T12" fmla="*/ 85 w 1006"/>
                <a:gd name="T13" fmla="*/ 222 h 1006"/>
                <a:gd name="T14" fmla="*/ 49 w 1006"/>
                <a:gd name="T15" fmla="*/ 285 h 1006"/>
                <a:gd name="T16" fmla="*/ 22 w 1006"/>
                <a:gd name="T17" fmla="*/ 353 h 1006"/>
                <a:gd name="T18" fmla="*/ 6 w 1006"/>
                <a:gd name="T19" fmla="*/ 427 h 1006"/>
                <a:gd name="T20" fmla="*/ 0 w 1006"/>
                <a:gd name="T21" fmla="*/ 503 h 1006"/>
                <a:gd name="T22" fmla="*/ 6 w 1006"/>
                <a:gd name="T23" fmla="*/ 580 h 1006"/>
                <a:gd name="T24" fmla="*/ 22 w 1006"/>
                <a:gd name="T25" fmla="*/ 653 h 1006"/>
                <a:gd name="T26" fmla="*/ 49 w 1006"/>
                <a:gd name="T27" fmla="*/ 722 h 1006"/>
                <a:gd name="T28" fmla="*/ 85 w 1006"/>
                <a:gd name="T29" fmla="*/ 785 h 1006"/>
                <a:gd name="T30" fmla="*/ 131 w 1006"/>
                <a:gd name="T31" fmla="*/ 841 h 1006"/>
                <a:gd name="T32" fmla="*/ 183 w 1006"/>
                <a:gd name="T33" fmla="*/ 892 h 1006"/>
                <a:gd name="T34" fmla="*/ 242 w 1006"/>
                <a:gd name="T35" fmla="*/ 934 h 1006"/>
                <a:gd name="T36" fmla="*/ 307 w 1006"/>
                <a:gd name="T37" fmla="*/ 967 h 1006"/>
                <a:gd name="T38" fmla="*/ 377 w 1006"/>
                <a:gd name="T39" fmla="*/ 990 h 1006"/>
                <a:gd name="T40" fmla="*/ 451 w 1006"/>
                <a:gd name="T41" fmla="*/ 1003 h 1006"/>
                <a:gd name="T42" fmla="*/ 529 w 1006"/>
                <a:gd name="T43" fmla="*/ 1005 h 1006"/>
                <a:gd name="T44" fmla="*/ 604 w 1006"/>
                <a:gd name="T45" fmla="*/ 996 h 1006"/>
                <a:gd name="T46" fmla="*/ 676 w 1006"/>
                <a:gd name="T47" fmla="*/ 976 h 1006"/>
                <a:gd name="T48" fmla="*/ 742 w 1006"/>
                <a:gd name="T49" fmla="*/ 946 h 1006"/>
                <a:gd name="T50" fmla="*/ 803 w 1006"/>
                <a:gd name="T51" fmla="*/ 907 h 1006"/>
                <a:gd name="T52" fmla="*/ 859 w 1006"/>
                <a:gd name="T53" fmla="*/ 859 h 1006"/>
                <a:gd name="T54" fmla="*/ 906 w 1006"/>
                <a:gd name="T55" fmla="*/ 804 h 1006"/>
                <a:gd name="T56" fmla="*/ 945 w 1006"/>
                <a:gd name="T57" fmla="*/ 743 h 1006"/>
                <a:gd name="T58" fmla="*/ 975 w 1006"/>
                <a:gd name="T59" fmla="*/ 676 h 1006"/>
                <a:gd name="T60" fmla="*/ 995 w 1006"/>
                <a:gd name="T61" fmla="*/ 605 h 1006"/>
                <a:gd name="T62" fmla="*/ 1004 w 1006"/>
                <a:gd name="T63" fmla="*/ 529 h 1006"/>
                <a:gd name="T64" fmla="*/ 1002 w 1006"/>
                <a:gd name="T65" fmla="*/ 452 h 1006"/>
                <a:gd name="T66" fmla="*/ 989 w 1006"/>
                <a:gd name="T67" fmla="*/ 378 h 1006"/>
                <a:gd name="T68" fmla="*/ 966 w 1006"/>
                <a:gd name="T69" fmla="*/ 307 h 1006"/>
                <a:gd name="T70" fmla="*/ 933 w 1006"/>
                <a:gd name="T71" fmla="*/ 243 h 1006"/>
                <a:gd name="T72" fmla="*/ 891 w 1006"/>
                <a:gd name="T73" fmla="*/ 183 h 1006"/>
                <a:gd name="T74" fmla="*/ 841 w 1006"/>
                <a:gd name="T75" fmla="*/ 131 h 1006"/>
                <a:gd name="T76" fmla="*/ 784 w 1006"/>
                <a:gd name="T77" fmla="*/ 86 h 1006"/>
                <a:gd name="T78" fmla="*/ 721 w 1006"/>
                <a:gd name="T79" fmla="*/ 50 h 1006"/>
                <a:gd name="T80" fmla="*/ 652 w 1006"/>
                <a:gd name="T81" fmla="*/ 22 h 1006"/>
                <a:gd name="T82" fmla="*/ 579 w 1006"/>
                <a:gd name="T83" fmla="*/ 6 h 1006"/>
                <a:gd name="T84" fmla="*/ 503 w 1006"/>
                <a:gd name="T85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503" y="0"/>
                  </a:moveTo>
                  <a:lnTo>
                    <a:pt x="476" y="1"/>
                  </a:lnTo>
                  <a:lnTo>
                    <a:pt x="451" y="3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6"/>
                  </a:lnTo>
                  <a:lnTo>
                    <a:pt x="353" y="22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4" y="50"/>
                  </a:lnTo>
                  <a:lnTo>
                    <a:pt x="263" y="61"/>
                  </a:lnTo>
                  <a:lnTo>
                    <a:pt x="242" y="73"/>
                  </a:lnTo>
                  <a:lnTo>
                    <a:pt x="221" y="86"/>
                  </a:lnTo>
                  <a:lnTo>
                    <a:pt x="202" y="100"/>
                  </a:lnTo>
                  <a:lnTo>
                    <a:pt x="183" y="115"/>
                  </a:lnTo>
                  <a:lnTo>
                    <a:pt x="165" y="131"/>
                  </a:lnTo>
                  <a:lnTo>
                    <a:pt x="147" y="147"/>
                  </a:lnTo>
                  <a:lnTo>
                    <a:pt x="131" y="165"/>
                  </a:lnTo>
                  <a:lnTo>
                    <a:pt x="114" y="183"/>
                  </a:lnTo>
                  <a:lnTo>
                    <a:pt x="99" y="203"/>
                  </a:lnTo>
                  <a:lnTo>
                    <a:pt x="85" y="222"/>
                  </a:lnTo>
                  <a:lnTo>
                    <a:pt x="72" y="243"/>
                  </a:lnTo>
                  <a:lnTo>
                    <a:pt x="60" y="264"/>
                  </a:lnTo>
                  <a:lnTo>
                    <a:pt x="49" y="285"/>
                  </a:lnTo>
                  <a:lnTo>
                    <a:pt x="39" y="307"/>
                  </a:lnTo>
                  <a:lnTo>
                    <a:pt x="30" y="330"/>
                  </a:lnTo>
                  <a:lnTo>
                    <a:pt x="22" y="353"/>
                  </a:lnTo>
                  <a:lnTo>
                    <a:pt x="16" y="378"/>
                  </a:lnTo>
                  <a:lnTo>
                    <a:pt x="10" y="402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7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5"/>
                  </a:lnTo>
                  <a:lnTo>
                    <a:pt x="6" y="580"/>
                  </a:lnTo>
                  <a:lnTo>
                    <a:pt x="10" y="605"/>
                  </a:lnTo>
                  <a:lnTo>
                    <a:pt x="16" y="629"/>
                  </a:lnTo>
                  <a:lnTo>
                    <a:pt x="22" y="653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2"/>
                  </a:lnTo>
                  <a:lnTo>
                    <a:pt x="60" y="743"/>
                  </a:lnTo>
                  <a:lnTo>
                    <a:pt x="72" y="764"/>
                  </a:lnTo>
                  <a:lnTo>
                    <a:pt x="85" y="785"/>
                  </a:lnTo>
                  <a:lnTo>
                    <a:pt x="99" y="804"/>
                  </a:lnTo>
                  <a:lnTo>
                    <a:pt x="114" y="823"/>
                  </a:lnTo>
                  <a:lnTo>
                    <a:pt x="131" y="841"/>
                  </a:lnTo>
                  <a:lnTo>
                    <a:pt x="147" y="859"/>
                  </a:lnTo>
                  <a:lnTo>
                    <a:pt x="165" y="876"/>
                  </a:lnTo>
                  <a:lnTo>
                    <a:pt x="183" y="892"/>
                  </a:lnTo>
                  <a:lnTo>
                    <a:pt x="202" y="907"/>
                  </a:lnTo>
                  <a:lnTo>
                    <a:pt x="221" y="921"/>
                  </a:lnTo>
                  <a:lnTo>
                    <a:pt x="242" y="934"/>
                  </a:lnTo>
                  <a:lnTo>
                    <a:pt x="263" y="946"/>
                  </a:lnTo>
                  <a:lnTo>
                    <a:pt x="284" y="957"/>
                  </a:lnTo>
                  <a:lnTo>
                    <a:pt x="307" y="967"/>
                  </a:lnTo>
                  <a:lnTo>
                    <a:pt x="330" y="976"/>
                  </a:lnTo>
                  <a:lnTo>
                    <a:pt x="353" y="984"/>
                  </a:lnTo>
                  <a:lnTo>
                    <a:pt x="377" y="990"/>
                  </a:lnTo>
                  <a:lnTo>
                    <a:pt x="401" y="996"/>
                  </a:lnTo>
                  <a:lnTo>
                    <a:pt x="426" y="1000"/>
                  </a:lnTo>
                  <a:lnTo>
                    <a:pt x="451" y="1003"/>
                  </a:lnTo>
                  <a:lnTo>
                    <a:pt x="476" y="1005"/>
                  </a:lnTo>
                  <a:lnTo>
                    <a:pt x="503" y="1006"/>
                  </a:lnTo>
                  <a:lnTo>
                    <a:pt x="529" y="1005"/>
                  </a:lnTo>
                  <a:lnTo>
                    <a:pt x="554" y="1003"/>
                  </a:lnTo>
                  <a:lnTo>
                    <a:pt x="579" y="1000"/>
                  </a:lnTo>
                  <a:lnTo>
                    <a:pt x="604" y="996"/>
                  </a:lnTo>
                  <a:lnTo>
                    <a:pt x="628" y="990"/>
                  </a:lnTo>
                  <a:lnTo>
                    <a:pt x="652" y="984"/>
                  </a:lnTo>
                  <a:lnTo>
                    <a:pt x="676" y="976"/>
                  </a:lnTo>
                  <a:lnTo>
                    <a:pt x="699" y="967"/>
                  </a:lnTo>
                  <a:lnTo>
                    <a:pt x="721" y="957"/>
                  </a:lnTo>
                  <a:lnTo>
                    <a:pt x="742" y="946"/>
                  </a:lnTo>
                  <a:lnTo>
                    <a:pt x="763" y="934"/>
                  </a:lnTo>
                  <a:lnTo>
                    <a:pt x="784" y="921"/>
                  </a:lnTo>
                  <a:lnTo>
                    <a:pt x="803" y="907"/>
                  </a:lnTo>
                  <a:lnTo>
                    <a:pt x="822" y="892"/>
                  </a:lnTo>
                  <a:lnTo>
                    <a:pt x="841" y="876"/>
                  </a:lnTo>
                  <a:lnTo>
                    <a:pt x="859" y="859"/>
                  </a:lnTo>
                  <a:lnTo>
                    <a:pt x="875" y="841"/>
                  </a:lnTo>
                  <a:lnTo>
                    <a:pt x="891" y="823"/>
                  </a:lnTo>
                  <a:lnTo>
                    <a:pt x="906" y="804"/>
                  </a:lnTo>
                  <a:lnTo>
                    <a:pt x="920" y="785"/>
                  </a:lnTo>
                  <a:lnTo>
                    <a:pt x="933" y="764"/>
                  </a:lnTo>
                  <a:lnTo>
                    <a:pt x="945" y="743"/>
                  </a:lnTo>
                  <a:lnTo>
                    <a:pt x="956" y="722"/>
                  </a:lnTo>
                  <a:lnTo>
                    <a:pt x="966" y="699"/>
                  </a:lnTo>
                  <a:lnTo>
                    <a:pt x="975" y="676"/>
                  </a:lnTo>
                  <a:lnTo>
                    <a:pt x="983" y="653"/>
                  </a:lnTo>
                  <a:lnTo>
                    <a:pt x="989" y="629"/>
                  </a:lnTo>
                  <a:lnTo>
                    <a:pt x="995" y="605"/>
                  </a:lnTo>
                  <a:lnTo>
                    <a:pt x="999" y="580"/>
                  </a:lnTo>
                  <a:lnTo>
                    <a:pt x="1002" y="555"/>
                  </a:lnTo>
                  <a:lnTo>
                    <a:pt x="1004" y="529"/>
                  </a:lnTo>
                  <a:lnTo>
                    <a:pt x="1006" y="503"/>
                  </a:lnTo>
                  <a:lnTo>
                    <a:pt x="1004" y="477"/>
                  </a:lnTo>
                  <a:lnTo>
                    <a:pt x="1002" y="452"/>
                  </a:lnTo>
                  <a:lnTo>
                    <a:pt x="999" y="427"/>
                  </a:lnTo>
                  <a:lnTo>
                    <a:pt x="995" y="402"/>
                  </a:lnTo>
                  <a:lnTo>
                    <a:pt x="989" y="378"/>
                  </a:lnTo>
                  <a:lnTo>
                    <a:pt x="983" y="353"/>
                  </a:lnTo>
                  <a:lnTo>
                    <a:pt x="975" y="330"/>
                  </a:lnTo>
                  <a:lnTo>
                    <a:pt x="966" y="307"/>
                  </a:lnTo>
                  <a:lnTo>
                    <a:pt x="956" y="285"/>
                  </a:lnTo>
                  <a:lnTo>
                    <a:pt x="945" y="264"/>
                  </a:lnTo>
                  <a:lnTo>
                    <a:pt x="933" y="243"/>
                  </a:lnTo>
                  <a:lnTo>
                    <a:pt x="920" y="222"/>
                  </a:lnTo>
                  <a:lnTo>
                    <a:pt x="906" y="203"/>
                  </a:lnTo>
                  <a:lnTo>
                    <a:pt x="891" y="183"/>
                  </a:lnTo>
                  <a:lnTo>
                    <a:pt x="875" y="165"/>
                  </a:lnTo>
                  <a:lnTo>
                    <a:pt x="859" y="147"/>
                  </a:lnTo>
                  <a:lnTo>
                    <a:pt x="841" y="131"/>
                  </a:lnTo>
                  <a:lnTo>
                    <a:pt x="822" y="115"/>
                  </a:lnTo>
                  <a:lnTo>
                    <a:pt x="803" y="100"/>
                  </a:lnTo>
                  <a:lnTo>
                    <a:pt x="784" y="86"/>
                  </a:lnTo>
                  <a:lnTo>
                    <a:pt x="763" y="73"/>
                  </a:lnTo>
                  <a:lnTo>
                    <a:pt x="742" y="61"/>
                  </a:lnTo>
                  <a:lnTo>
                    <a:pt x="721" y="50"/>
                  </a:lnTo>
                  <a:lnTo>
                    <a:pt x="699" y="40"/>
                  </a:lnTo>
                  <a:lnTo>
                    <a:pt x="676" y="31"/>
                  </a:lnTo>
                  <a:lnTo>
                    <a:pt x="652" y="22"/>
                  </a:lnTo>
                  <a:lnTo>
                    <a:pt x="628" y="16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3"/>
                  </a:lnTo>
                  <a:lnTo>
                    <a:pt x="529" y="1"/>
                  </a:lnTo>
                  <a:lnTo>
                    <a:pt x="5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69">
              <a:extLst>
                <a:ext uri="{FF2B5EF4-FFF2-40B4-BE49-F238E27FC236}">
                  <a16:creationId xmlns:a16="http://schemas.microsoft.com/office/drawing/2014/main" id="{0284B7D5-223D-4821-B1A0-DA321B4D5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3371850"/>
              <a:ext cx="42862" cy="42863"/>
            </a:xfrm>
            <a:custGeom>
              <a:avLst/>
              <a:gdLst>
                <a:gd name="T0" fmla="*/ 451 w 1005"/>
                <a:gd name="T1" fmla="*/ 2 h 1005"/>
                <a:gd name="T2" fmla="*/ 377 w 1005"/>
                <a:gd name="T3" fmla="*/ 15 h 1005"/>
                <a:gd name="T4" fmla="*/ 306 w 1005"/>
                <a:gd name="T5" fmla="*/ 39 h 1005"/>
                <a:gd name="T6" fmla="*/ 242 w 1005"/>
                <a:gd name="T7" fmla="*/ 72 h 1005"/>
                <a:gd name="T8" fmla="*/ 183 w 1005"/>
                <a:gd name="T9" fmla="*/ 114 h 1005"/>
                <a:gd name="T10" fmla="*/ 130 w 1005"/>
                <a:gd name="T11" fmla="*/ 163 h 1005"/>
                <a:gd name="T12" fmla="*/ 85 w 1005"/>
                <a:gd name="T13" fmla="*/ 221 h 1005"/>
                <a:gd name="T14" fmla="*/ 49 w 1005"/>
                <a:gd name="T15" fmla="*/ 284 h 1005"/>
                <a:gd name="T16" fmla="*/ 23 w 1005"/>
                <a:gd name="T17" fmla="*/ 353 h 1005"/>
                <a:gd name="T18" fmla="*/ 6 w 1005"/>
                <a:gd name="T19" fmla="*/ 426 h 1005"/>
                <a:gd name="T20" fmla="*/ 0 w 1005"/>
                <a:gd name="T21" fmla="*/ 503 h 1005"/>
                <a:gd name="T22" fmla="*/ 6 w 1005"/>
                <a:gd name="T23" fmla="*/ 579 h 1005"/>
                <a:gd name="T24" fmla="*/ 23 w 1005"/>
                <a:gd name="T25" fmla="*/ 652 h 1005"/>
                <a:gd name="T26" fmla="*/ 49 w 1005"/>
                <a:gd name="T27" fmla="*/ 721 h 1005"/>
                <a:gd name="T28" fmla="*/ 85 w 1005"/>
                <a:gd name="T29" fmla="*/ 783 h 1005"/>
                <a:gd name="T30" fmla="*/ 130 w 1005"/>
                <a:gd name="T31" fmla="*/ 840 h 1005"/>
                <a:gd name="T32" fmla="*/ 183 w 1005"/>
                <a:gd name="T33" fmla="*/ 891 h 1005"/>
                <a:gd name="T34" fmla="*/ 242 w 1005"/>
                <a:gd name="T35" fmla="*/ 932 h 1005"/>
                <a:gd name="T36" fmla="*/ 306 w 1005"/>
                <a:gd name="T37" fmla="*/ 966 h 1005"/>
                <a:gd name="T38" fmla="*/ 377 w 1005"/>
                <a:gd name="T39" fmla="*/ 989 h 1005"/>
                <a:gd name="T40" fmla="*/ 451 w 1005"/>
                <a:gd name="T41" fmla="*/ 1002 h 1005"/>
                <a:gd name="T42" fmla="*/ 529 w 1005"/>
                <a:gd name="T43" fmla="*/ 1004 h 1005"/>
                <a:gd name="T44" fmla="*/ 604 w 1005"/>
                <a:gd name="T45" fmla="*/ 995 h 1005"/>
                <a:gd name="T46" fmla="*/ 675 w 1005"/>
                <a:gd name="T47" fmla="*/ 975 h 1005"/>
                <a:gd name="T48" fmla="*/ 743 w 1005"/>
                <a:gd name="T49" fmla="*/ 944 h 1005"/>
                <a:gd name="T50" fmla="*/ 803 w 1005"/>
                <a:gd name="T51" fmla="*/ 906 h 1005"/>
                <a:gd name="T52" fmla="*/ 858 w 1005"/>
                <a:gd name="T53" fmla="*/ 858 h 1005"/>
                <a:gd name="T54" fmla="*/ 906 w 1005"/>
                <a:gd name="T55" fmla="*/ 803 h 1005"/>
                <a:gd name="T56" fmla="*/ 945 w 1005"/>
                <a:gd name="T57" fmla="*/ 742 h 1005"/>
                <a:gd name="T58" fmla="*/ 975 w 1005"/>
                <a:gd name="T59" fmla="*/ 676 h 1005"/>
                <a:gd name="T60" fmla="*/ 995 w 1005"/>
                <a:gd name="T61" fmla="*/ 604 h 1005"/>
                <a:gd name="T62" fmla="*/ 1004 w 1005"/>
                <a:gd name="T63" fmla="*/ 529 h 1005"/>
                <a:gd name="T64" fmla="*/ 1002 w 1005"/>
                <a:gd name="T65" fmla="*/ 451 h 1005"/>
                <a:gd name="T66" fmla="*/ 989 w 1005"/>
                <a:gd name="T67" fmla="*/ 377 h 1005"/>
                <a:gd name="T68" fmla="*/ 966 w 1005"/>
                <a:gd name="T69" fmla="*/ 306 h 1005"/>
                <a:gd name="T70" fmla="*/ 933 w 1005"/>
                <a:gd name="T71" fmla="*/ 241 h 1005"/>
                <a:gd name="T72" fmla="*/ 891 w 1005"/>
                <a:gd name="T73" fmla="*/ 183 h 1005"/>
                <a:gd name="T74" fmla="*/ 840 w 1005"/>
                <a:gd name="T75" fmla="*/ 130 h 1005"/>
                <a:gd name="T76" fmla="*/ 784 w 1005"/>
                <a:gd name="T77" fmla="*/ 85 h 1005"/>
                <a:gd name="T78" fmla="*/ 721 w 1005"/>
                <a:gd name="T79" fmla="*/ 49 h 1005"/>
                <a:gd name="T80" fmla="*/ 652 w 1005"/>
                <a:gd name="T81" fmla="*/ 22 h 1005"/>
                <a:gd name="T82" fmla="*/ 579 w 1005"/>
                <a:gd name="T83" fmla="*/ 6 h 1005"/>
                <a:gd name="T84" fmla="*/ 502 w 1005"/>
                <a:gd name="T85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5" h="1005">
                  <a:moveTo>
                    <a:pt x="502" y="0"/>
                  </a:moveTo>
                  <a:lnTo>
                    <a:pt x="476" y="0"/>
                  </a:lnTo>
                  <a:lnTo>
                    <a:pt x="451" y="2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5"/>
                  </a:lnTo>
                  <a:lnTo>
                    <a:pt x="353" y="22"/>
                  </a:lnTo>
                  <a:lnTo>
                    <a:pt x="329" y="30"/>
                  </a:lnTo>
                  <a:lnTo>
                    <a:pt x="306" y="39"/>
                  </a:lnTo>
                  <a:lnTo>
                    <a:pt x="284" y="49"/>
                  </a:lnTo>
                  <a:lnTo>
                    <a:pt x="263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6" y="146"/>
                  </a:lnTo>
                  <a:lnTo>
                    <a:pt x="130" y="163"/>
                  </a:lnTo>
                  <a:lnTo>
                    <a:pt x="114" y="183"/>
                  </a:lnTo>
                  <a:lnTo>
                    <a:pt x="99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6"/>
                  </a:lnTo>
                  <a:lnTo>
                    <a:pt x="30" y="329"/>
                  </a:lnTo>
                  <a:lnTo>
                    <a:pt x="23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3"/>
                  </a:ln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3" y="652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2"/>
                  </a:lnTo>
                  <a:lnTo>
                    <a:pt x="72" y="763"/>
                  </a:lnTo>
                  <a:lnTo>
                    <a:pt x="85" y="783"/>
                  </a:lnTo>
                  <a:lnTo>
                    <a:pt x="99" y="803"/>
                  </a:lnTo>
                  <a:lnTo>
                    <a:pt x="114" y="822"/>
                  </a:lnTo>
                  <a:lnTo>
                    <a:pt x="130" y="840"/>
                  </a:lnTo>
                  <a:lnTo>
                    <a:pt x="146" y="858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20"/>
                  </a:lnTo>
                  <a:lnTo>
                    <a:pt x="242" y="932"/>
                  </a:lnTo>
                  <a:lnTo>
                    <a:pt x="263" y="944"/>
                  </a:lnTo>
                  <a:lnTo>
                    <a:pt x="284" y="956"/>
                  </a:lnTo>
                  <a:lnTo>
                    <a:pt x="306" y="966"/>
                  </a:lnTo>
                  <a:lnTo>
                    <a:pt x="329" y="975"/>
                  </a:lnTo>
                  <a:lnTo>
                    <a:pt x="353" y="982"/>
                  </a:lnTo>
                  <a:lnTo>
                    <a:pt x="377" y="989"/>
                  </a:lnTo>
                  <a:lnTo>
                    <a:pt x="401" y="995"/>
                  </a:lnTo>
                  <a:lnTo>
                    <a:pt x="426" y="999"/>
                  </a:lnTo>
                  <a:lnTo>
                    <a:pt x="451" y="1002"/>
                  </a:lnTo>
                  <a:lnTo>
                    <a:pt x="476" y="1004"/>
                  </a:lnTo>
                  <a:lnTo>
                    <a:pt x="502" y="1005"/>
                  </a:lnTo>
                  <a:lnTo>
                    <a:pt x="529" y="1004"/>
                  </a:lnTo>
                  <a:lnTo>
                    <a:pt x="554" y="1002"/>
                  </a:lnTo>
                  <a:lnTo>
                    <a:pt x="579" y="999"/>
                  </a:lnTo>
                  <a:lnTo>
                    <a:pt x="604" y="995"/>
                  </a:lnTo>
                  <a:lnTo>
                    <a:pt x="628" y="989"/>
                  </a:lnTo>
                  <a:lnTo>
                    <a:pt x="652" y="982"/>
                  </a:lnTo>
                  <a:lnTo>
                    <a:pt x="675" y="975"/>
                  </a:lnTo>
                  <a:lnTo>
                    <a:pt x="699" y="966"/>
                  </a:lnTo>
                  <a:lnTo>
                    <a:pt x="721" y="956"/>
                  </a:lnTo>
                  <a:lnTo>
                    <a:pt x="743" y="944"/>
                  </a:lnTo>
                  <a:lnTo>
                    <a:pt x="764" y="932"/>
                  </a:lnTo>
                  <a:lnTo>
                    <a:pt x="784" y="920"/>
                  </a:lnTo>
                  <a:lnTo>
                    <a:pt x="803" y="906"/>
                  </a:lnTo>
                  <a:lnTo>
                    <a:pt x="822" y="891"/>
                  </a:lnTo>
                  <a:lnTo>
                    <a:pt x="840" y="875"/>
                  </a:lnTo>
                  <a:lnTo>
                    <a:pt x="858" y="858"/>
                  </a:lnTo>
                  <a:lnTo>
                    <a:pt x="875" y="840"/>
                  </a:lnTo>
                  <a:lnTo>
                    <a:pt x="891" y="822"/>
                  </a:lnTo>
                  <a:lnTo>
                    <a:pt x="906" y="803"/>
                  </a:lnTo>
                  <a:lnTo>
                    <a:pt x="920" y="783"/>
                  </a:lnTo>
                  <a:lnTo>
                    <a:pt x="933" y="763"/>
                  </a:lnTo>
                  <a:lnTo>
                    <a:pt x="945" y="742"/>
                  </a:lnTo>
                  <a:lnTo>
                    <a:pt x="956" y="721"/>
                  </a:lnTo>
                  <a:lnTo>
                    <a:pt x="966" y="699"/>
                  </a:lnTo>
                  <a:lnTo>
                    <a:pt x="975" y="676"/>
                  </a:lnTo>
                  <a:lnTo>
                    <a:pt x="983" y="652"/>
                  </a:lnTo>
                  <a:lnTo>
                    <a:pt x="989" y="628"/>
                  </a:lnTo>
                  <a:lnTo>
                    <a:pt x="995" y="604"/>
                  </a:lnTo>
                  <a:lnTo>
                    <a:pt x="999" y="579"/>
                  </a:lnTo>
                  <a:lnTo>
                    <a:pt x="1002" y="554"/>
                  </a:lnTo>
                  <a:lnTo>
                    <a:pt x="1004" y="529"/>
                  </a:lnTo>
                  <a:lnTo>
                    <a:pt x="1005" y="503"/>
                  </a:lnTo>
                  <a:lnTo>
                    <a:pt x="1004" y="476"/>
                  </a:lnTo>
                  <a:lnTo>
                    <a:pt x="1002" y="451"/>
                  </a:lnTo>
                  <a:lnTo>
                    <a:pt x="999" y="426"/>
                  </a:lnTo>
                  <a:lnTo>
                    <a:pt x="995" y="401"/>
                  </a:lnTo>
                  <a:lnTo>
                    <a:pt x="989" y="377"/>
                  </a:lnTo>
                  <a:lnTo>
                    <a:pt x="983" y="353"/>
                  </a:lnTo>
                  <a:lnTo>
                    <a:pt x="975" y="329"/>
                  </a:lnTo>
                  <a:lnTo>
                    <a:pt x="966" y="306"/>
                  </a:lnTo>
                  <a:lnTo>
                    <a:pt x="956" y="284"/>
                  </a:lnTo>
                  <a:lnTo>
                    <a:pt x="945" y="262"/>
                  </a:lnTo>
                  <a:lnTo>
                    <a:pt x="933" y="241"/>
                  </a:lnTo>
                  <a:lnTo>
                    <a:pt x="920" y="221"/>
                  </a:lnTo>
                  <a:lnTo>
                    <a:pt x="906" y="201"/>
                  </a:lnTo>
                  <a:lnTo>
                    <a:pt x="891" y="183"/>
                  </a:lnTo>
                  <a:lnTo>
                    <a:pt x="875" y="163"/>
                  </a:lnTo>
                  <a:lnTo>
                    <a:pt x="858" y="146"/>
                  </a:lnTo>
                  <a:lnTo>
                    <a:pt x="840" y="130"/>
                  </a:lnTo>
                  <a:lnTo>
                    <a:pt x="822" y="114"/>
                  </a:lnTo>
                  <a:lnTo>
                    <a:pt x="803" y="99"/>
                  </a:lnTo>
                  <a:lnTo>
                    <a:pt x="784" y="85"/>
                  </a:lnTo>
                  <a:lnTo>
                    <a:pt x="764" y="72"/>
                  </a:lnTo>
                  <a:lnTo>
                    <a:pt x="743" y="60"/>
                  </a:lnTo>
                  <a:lnTo>
                    <a:pt x="721" y="49"/>
                  </a:lnTo>
                  <a:lnTo>
                    <a:pt x="699" y="39"/>
                  </a:lnTo>
                  <a:lnTo>
                    <a:pt x="675" y="30"/>
                  </a:lnTo>
                  <a:lnTo>
                    <a:pt x="652" y="22"/>
                  </a:lnTo>
                  <a:lnTo>
                    <a:pt x="628" y="15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2"/>
                  </a:lnTo>
                  <a:lnTo>
                    <a:pt x="529" y="0"/>
                  </a:lnTo>
                  <a:lnTo>
                    <a:pt x="5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170">
              <a:extLst>
                <a:ext uri="{FF2B5EF4-FFF2-40B4-BE49-F238E27FC236}">
                  <a16:creationId xmlns:a16="http://schemas.microsoft.com/office/drawing/2014/main" id="{8B6677B1-E928-4D5C-9096-7D81C45B0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3371850"/>
              <a:ext cx="42862" cy="42863"/>
            </a:xfrm>
            <a:custGeom>
              <a:avLst/>
              <a:gdLst>
                <a:gd name="T0" fmla="*/ 3 w 1006"/>
                <a:gd name="T1" fmla="*/ 554 h 1005"/>
                <a:gd name="T2" fmla="*/ 16 w 1006"/>
                <a:gd name="T3" fmla="*/ 628 h 1005"/>
                <a:gd name="T4" fmla="*/ 39 w 1006"/>
                <a:gd name="T5" fmla="*/ 699 h 1005"/>
                <a:gd name="T6" fmla="*/ 72 w 1006"/>
                <a:gd name="T7" fmla="*/ 763 h 1005"/>
                <a:gd name="T8" fmla="*/ 115 w 1006"/>
                <a:gd name="T9" fmla="*/ 822 h 1005"/>
                <a:gd name="T10" fmla="*/ 165 w 1006"/>
                <a:gd name="T11" fmla="*/ 875 h 1005"/>
                <a:gd name="T12" fmla="*/ 221 w 1006"/>
                <a:gd name="T13" fmla="*/ 920 h 1005"/>
                <a:gd name="T14" fmla="*/ 285 w 1006"/>
                <a:gd name="T15" fmla="*/ 956 h 1005"/>
                <a:gd name="T16" fmla="*/ 353 w 1006"/>
                <a:gd name="T17" fmla="*/ 982 h 1005"/>
                <a:gd name="T18" fmla="*/ 426 w 1006"/>
                <a:gd name="T19" fmla="*/ 999 h 1005"/>
                <a:gd name="T20" fmla="*/ 503 w 1006"/>
                <a:gd name="T21" fmla="*/ 1005 h 1005"/>
                <a:gd name="T22" fmla="*/ 579 w 1006"/>
                <a:gd name="T23" fmla="*/ 999 h 1005"/>
                <a:gd name="T24" fmla="*/ 653 w 1006"/>
                <a:gd name="T25" fmla="*/ 982 h 1005"/>
                <a:gd name="T26" fmla="*/ 721 w 1006"/>
                <a:gd name="T27" fmla="*/ 956 h 1005"/>
                <a:gd name="T28" fmla="*/ 784 w 1006"/>
                <a:gd name="T29" fmla="*/ 920 h 1005"/>
                <a:gd name="T30" fmla="*/ 841 w 1006"/>
                <a:gd name="T31" fmla="*/ 875 h 1005"/>
                <a:gd name="T32" fmla="*/ 891 w 1006"/>
                <a:gd name="T33" fmla="*/ 822 h 1005"/>
                <a:gd name="T34" fmla="*/ 933 w 1006"/>
                <a:gd name="T35" fmla="*/ 763 h 1005"/>
                <a:gd name="T36" fmla="*/ 966 w 1006"/>
                <a:gd name="T37" fmla="*/ 699 h 1005"/>
                <a:gd name="T38" fmla="*/ 990 w 1006"/>
                <a:gd name="T39" fmla="*/ 628 h 1005"/>
                <a:gd name="T40" fmla="*/ 1003 w 1006"/>
                <a:gd name="T41" fmla="*/ 554 h 1005"/>
                <a:gd name="T42" fmla="*/ 1005 w 1006"/>
                <a:gd name="T43" fmla="*/ 476 h 1005"/>
                <a:gd name="T44" fmla="*/ 996 w 1006"/>
                <a:gd name="T45" fmla="*/ 401 h 1005"/>
                <a:gd name="T46" fmla="*/ 976 w 1006"/>
                <a:gd name="T47" fmla="*/ 329 h 1005"/>
                <a:gd name="T48" fmla="*/ 945 w 1006"/>
                <a:gd name="T49" fmla="*/ 262 h 1005"/>
                <a:gd name="T50" fmla="*/ 906 w 1006"/>
                <a:gd name="T51" fmla="*/ 201 h 1005"/>
                <a:gd name="T52" fmla="*/ 859 w 1006"/>
                <a:gd name="T53" fmla="*/ 146 h 1005"/>
                <a:gd name="T54" fmla="*/ 804 w 1006"/>
                <a:gd name="T55" fmla="*/ 99 h 1005"/>
                <a:gd name="T56" fmla="*/ 742 w 1006"/>
                <a:gd name="T57" fmla="*/ 60 h 1005"/>
                <a:gd name="T58" fmla="*/ 676 w 1006"/>
                <a:gd name="T59" fmla="*/ 30 h 1005"/>
                <a:gd name="T60" fmla="*/ 604 w 1006"/>
                <a:gd name="T61" fmla="*/ 10 h 1005"/>
                <a:gd name="T62" fmla="*/ 529 w 1006"/>
                <a:gd name="T63" fmla="*/ 0 h 1005"/>
                <a:gd name="T64" fmla="*/ 452 w 1006"/>
                <a:gd name="T65" fmla="*/ 2 h 1005"/>
                <a:gd name="T66" fmla="*/ 377 w 1006"/>
                <a:gd name="T67" fmla="*/ 15 h 1005"/>
                <a:gd name="T68" fmla="*/ 307 w 1006"/>
                <a:gd name="T69" fmla="*/ 39 h 1005"/>
                <a:gd name="T70" fmla="*/ 242 w 1006"/>
                <a:gd name="T71" fmla="*/ 72 h 1005"/>
                <a:gd name="T72" fmla="*/ 183 w 1006"/>
                <a:gd name="T73" fmla="*/ 114 h 1005"/>
                <a:gd name="T74" fmla="*/ 131 w 1006"/>
                <a:gd name="T75" fmla="*/ 163 h 1005"/>
                <a:gd name="T76" fmla="*/ 85 w 1006"/>
                <a:gd name="T77" fmla="*/ 221 h 1005"/>
                <a:gd name="T78" fmla="*/ 49 w 1006"/>
                <a:gd name="T79" fmla="*/ 284 h 1005"/>
                <a:gd name="T80" fmla="*/ 22 w 1006"/>
                <a:gd name="T81" fmla="*/ 353 h 1005"/>
                <a:gd name="T82" fmla="*/ 6 w 1006"/>
                <a:gd name="T83" fmla="*/ 426 h 1005"/>
                <a:gd name="T84" fmla="*/ 0 w 1006"/>
                <a:gd name="T85" fmla="*/ 503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5">
                  <a:moveTo>
                    <a:pt x="0" y="503"/>
                  </a:moveTo>
                  <a:lnTo>
                    <a:pt x="1" y="529"/>
                  </a:lnTo>
                  <a:lnTo>
                    <a:pt x="3" y="554"/>
                  </a:lnTo>
                  <a:lnTo>
                    <a:pt x="6" y="579"/>
                  </a:lnTo>
                  <a:lnTo>
                    <a:pt x="10" y="604"/>
                  </a:lnTo>
                  <a:lnTo>
                    <a:pt x="16" y="628"/>
                  </a:lnTo>
                  <a:lnTo>
                    <a:pt x="22" y="652"/>
                  </a:lnTo>
                  <a:lnTo>
                    <a:pt x="30" y="676"/>
                  </a:lnTo>
                  <a:lnTo>
                    <a:pt x="39" y="699"/>
                  </a:lnTo>
                  <a:lnTo>
                    <a:pt x="49" y="721"/>
                  </a:lnTo>
                  <a:lnTo>
                    <a:pt x="60" y="742"/>
                  </a:lnTo>
                  <a:lnTo>
                    <a:pt x="72" y="763"/>
                  </a:lnTo>
                  <a:lnTo>
                    <a:pt x="85" y="783"/>
                  </a:lnTo>
                  <a:lnTo>
                    <a:pt x="100" y="803"/>
                  </a:lnTo>
                  <a:lnTo>
                    <a:pt x="115" y="822"/>
                  </a:lnTo>
                  <a:lnTo>
                    <a:pt x="131" y="840"/>
                  </a:lnTo>
                  <a:lnTo>
                    <a:pt x="147" y="858"/>
                  </a:lnTo>
                  <a:lnTo>
                    <a:pt x="165" y="875"/>
                  </a:lnTo>
                  <a:lnTo>
                    <a:pt x="183" y="891"/>
                  </a:lnTo>
                  <a:lnTo>
                    <a:pt x="202" y="906"/>
                  </a:lnTo>
                  <a:lnTo>
                    <a:pt x="221" y="920"/>
                  </a:lnTo>
                  <a:lnTo>
                    <a:pt x="242" y="932"/>
                  </a:lnTo>
                  <a:lnTo>
                    <a:pt x="263" y="944"/>
                  </a:lnTo>
                  <a:lnTo>
                    <a:pt x="285" y="956"/>
                  </a:lnTo>
                  <a:lnTo>
                    <a:pt x="307" y="966"/>
                  </a:lnTo>
                  <a:lnTo>
                    <a:pt x="330" y="975"/>
                  </a:lnTo>
                  <a:lnTo>
                    <a:pt x="353" y="982"/>
                  </a:lnTo>
                  <a:lnTo>
                    <a:pt x="377" y="989"/>
                  </a:lnTo>
                  <a:lnTo>
                    <a:pt x="401" y="995"/>
                  </a:lnTo>
                  <a:lnTo>
                    <a:pt x="426" y="999"/>
                  </a:lnTo>
                  <a:lnTo>
                    <a:pt x="452" y="1002"/>
                  </a:lnTo>
                  <a:lnTo>
                    <a:pt x="477" y="1004"/>
                  </a:lnTo>
                  <a:lnTo>
                    <a:pt x="503" y="1005"/>
                  </a:lnTo>
                  <a:lnTo>
                    <a:pt x="529" y="1004"/>
                  </a:lnTo>
                  <a:lnTo>
                    <a:pt x="554" y="1002"/>
                  </a:lnTo>
                  <a:lnTo>
                    <a:pt x="579" y="999"/>
                  </a:lnTo>
                  <a:lnTo>
                    <a:pt x="604" y="995"/>
                  </a:lnTo>
                  <a:lnTo>
                    <a:pt x="629" y="989"/>
                  </a:lnTo>
                  <a:lnTo>
                    <a:pt x="653" y="982"/>
                  </a:lnTo>
                  <a:lnTo>
                    <a:pt x="676" y="975"/>
                  </a:lnTo>
                  <a:lnTo>
                    <a:pt x="699" y="966"/>
                  </a:lnTo>
                  <a:lnTo>
                    <a:pt x="721" y="956"/>
                  </a:lnTo>
                  <a:lnTo>
                    <a:pt x="742" y="944"/>
                  </a:lnTo>
                  <a:lnTo>
                    <a:pt x="763" y="932"/>
                  </a:lnTo>
                  <a:lnTo>
                    <a:pt x="784" y="920"/>
                  </a:lnTo>
                  <a:lnTo>
                    <a:pt x="804" y="906"/>
                  </a:lnTo>
                  <a:lnTo>
                    <a:pt x="823" y="891"/>
                  </a:lnTo>
                  <a:lnTo>
                    <a:pt x="841" y="875"/>
                  </a:lnTo>
                  <a:lnTo>
                    <a:pt x="859" y="858"/>
                  </a:lnTo>
                  <a:lnTo>
                    <a:pt x="875" y="840"/>
                  </a:lnTo>
                  <a:lnTo>
                    <a:pt x="891" y="822"/>
                  </a:lnTo>
                  <a:lnTo>
                    <a:pt x="906" y="803"/>
                  </a:lnTo>
                  <a:lnTo>
                    <a:pt x="920" y="783"/>
                  </a:lnTo>
                  <a:lnTo>
                    <a:pt x="933" y="763"/>
                  </a:lnTo>
                  <a:lnTo>
                    <a:pt x="945" y="742"/>
                  </a:lnTo>
                  <a:lnTo>
                    <a:pt x="956" y="721"/>
                  </a:lnTo>
                  <a:lnTo>
                    <a:pt x="966" y="699"/>
                  </a:lnTo>
                  <a:lnTo>
                    <a:pt x="976" y="676"/>
                  </a:lnTo>
                  <a:lnTo>
                    <a:pt x="984" y="652"/>
                  </a:lnTo>
                  <a:lnTo>
                    <a:pt x="990" y="628"/>
                  </a:lnTo>
                  <a:lnTo>
                    <a:pt x="996" y="604"/>
                  </a:lnTo>
                  <a:lnTo>
                    <a:pt x="1000" y="579"/>
                  </a:lnTo>
                  <a:lnTo>
                    <a:pt x="1003" y="554"/>
                  </a:lnTo>
                  <a:lnTo>
                    <a:pt x="1005" y="529"/>
                  </a:lnTo>
                  <a:lnTo>
                    <a:pt x="1006" y="503"/>
                  </a:lnTo>
                  <a:lnTo>
                    <a:pt x="1005" y="476"/>
                  </a:lnTo>
                  <a:lnTo>
                    <a:pt x="1003" y="451"/>
                  </a:lnTo>
                  <a:lnTo>
                    <a:pt x="1000" y="426"/>
                  </a:lnTo>
                  <a:lnTo>
                    <a:pt x="996" y="401"/>
                  </a:lnTo>
                  <a:lnTo>
                    <a:pt x="990" y="377"/>
                  </a:lnTo>
                  <a:lnTo>
                    <a:pt x="984" y="353"/>
                  </a:lnTo>
                  <a:lnTo>
                    <a:pt x="976" y="329"/>
                  </a:lnTo>
                  <a:lnTo>
                    <a:pt x="966" y="306"/>
                  </a:lnTo>
                  <a:lnTo>
                    <a:pt x="956" y="284"/>
                  </a:lnTo>
                  <a:lnTo>
                    <a:pt x="945" y="262"/>
                  </a:lnTo>
                  <a:lnTo>
                    <a:pt x="933" y="241"/>
                  </a:lnTo>
                  <a:lnTo>
                    <a:pt x="920" y="221"/>
                  </a:lnTo>
                  <a:lnTo>
                    <a:pt x="906" y="201"/>
                  </a:lnTo>
                  <a:lnTo>
                    <a:pt x="891" y="183"/>
                  </a:lnTo>
                  <a:lnTo>
                    <a:pt x="875" y="163"/>
                  </a:lnTo>
                  <a:lnTo>
                    <a:pt x="859" y="146"/>
                  </a:lnTo>
                  <a:lnTo>
                    <a:pt x="841" y="130"/>
                  </a:lnTo>
                  <a:lnTo>
                    <a:pt x="823" y="114"/>
                  </a:lnTo>
                  <a:lnTo>
                    <a:pt x="804" y="99"/>
                  </a:lnTo>
                  <a:lnTo>
                    <a:pt x="784" y="85"/>
                  </a:lnTo>
                  <a:lnTo>
                    <a:pt x="763" y="72"/>
                  </a:lnTo>
                  <a:lnTo>
                    <a:pt x="742" y="60"/>
                  </a:lnTo>
                  <a:lnTo>
                    <a:pt x="721" y="49"/>
                  </a:lnTo>
                  <a:lnTo>
                    <a:pt x="699" y="39"/>
                  </a:lnTo>
                  <a:lnTo>
                    <a:pt x="676" y="30"/>
                  </a:lnTo>
                  <a:lnTo>
                    <a:pt x="653" y="22"/>
                  </a:lnTo>
                  <a:lnTo>
                    <a:pt x="629" y="15"/>
                  </a:lnTo>
                  <a:lnTo>
                    <a:pt x="604" y="10"/>
                  </a:lnTo>
                  <a:lnTo>
                    <a:pt x="579" y="6"/>
                  </a:lnTo>
                  <a:lnTo>
                    <a:pt x="554" y="2"/>
                  </a:lnTo>
                  <a:lnTo>
                    <a:pt x="529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6" y="6"/>
                  </a:lnTo>
                  <a:lnTo>
                    <a:pt x="401" y="10"/>
                  </a:lnTo>
                  <a:lnTo>
                    <a:pt x="377" y="15"/>
                  </a:lnTo>
                  <a:lnTo>
                    <a:pt x="353" y="22"/>
                  </a:lnTo>
                  <a:lnTo>
                    <a:pt x="330" y="30"/>
                  </a:lnTo>
                  <a:lnTo>
                    <a:pt x="307" y="39"/>
                  </a:lnTo>
                  <a:lnTo>
                    <a:pt x="285" y="49"/>
                  </a:lnTo>
                  <a:lnTo>
                    <a:pt x="263" y="60"/>
                  </a:lnTo>
                  <a:lnTo>
                    <a:pt x="242" y="72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3" y="114"/>
                  </a:lnTo>
                  <a:lnTo>
                    <a:pt x="165" y="130"/>
                  </a:lnTo>
                  <a:lnTo>
                    <a:pt x="147" y="146"/>
                  </a:lnTo>
                  <a:lnTo>
                    <a:pt x="131" y="163"/>
                  </a:lnTo>
                  <a:lnTo>
                    <a:pt x="115" y="183"/>
                  </a:lnTo>
                  <a:lnTo>
                    <a:pt x="100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6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71">
              <a:extLst>
                <a:ext uri="{FF2B5EF4-FFF2-40B4-BE49-F238E27FC236}">
                  <a16:creationId xmlns:a16="http://schemas.microsoft.com/office/drawing/2014/main" id="{3481FFF3-98AD-4691-A9DF-F1E555696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3463925"/>
              <a:ext cx="42862" cy="42863"/>
            </a:xfrm>
            <a:custGeom>
              <a:avLst/>
              <a:gdLst>
                <a:gd name="T0" fmla="*/ 113 w 1006"/>
                <a:gd name="T1" fmla="*/ 186 h 1006"/>
                <a:gd name="T2" fmla="*/ 70 w 1006"/>
                <a:gd name="T3" fmla="*/ 248 h 1006"/>
                <a:gd name="T4" fmla="*/ 37 w 1006"/>
                <a:gd name="T5" fmla="*/ 314 h 1006"/>
                <a:gd name="T6" fmla="*/ 14 w 1006"/>
                <a:gd name="T7" fmla="*/ 383 h 1006"/>
                <a:gd name="T8" fmla="*/ 2 w 1006"/>
                <a:gd name="T9" fmla="*/ 455 h 1006"/>
                <a:gd name="T10" fmla="*/ 1 w 1006"/>
                <a:gd name="T11" fmla="*/ 527 h 1006"/>
                <a:gd name="T12" fmla="*/ 9 w 1006"/>
                <a:gd name="T13" fmla="*/ 600 h 1006"/>
                <a:gd name="T14" fmla="*/ 28 w 1006"/>
                <a:gd name="T15" fmla="*/ 669 h 1006"/>
                <a:gd name="T16" fmla="*/ 58 w 1006"/>
                <a:gd name="T17" fmla="*/ 737 h 1006"/>
                <a:gd name="T18" fmla="*/ 97 w 1006"/>
                <a:gd name="T19" fmla="*/ 801 h 1006"/>
                <a:gd name="T20" fmla="*/ 148 w 1006"/>
                <a:gd name="T21" fmla="*/ 859 h 1006"/>
                <a:gd name="T22" fmla="*/ 206 w 1006"/>
                <a:gd name="T23" fmla="*/ 908 h 1006"/>
                <a:gd name="T24" fmla="*/ 269 w 1006"/>
                <a:gd name="T25" fmla="*/ 949 h 1006"/>
                <a:gd name="T26" fmla="*/ 337 w 1006"/>
                <a:gd name="T27" fmla="*/ 978 h 1006"/>
                <a:gd name="T28" fmla="*/ 407 w 1006"/>
                <a:gd name="T29" fmla="*/ 997 h 1006"/>
                <a:gd name="T30" fmla="*/ 479 w 1006"/>
                <a:gd name="T31" fmla="*/ 1006 h 1006"/>
                <a:gd name="T32" fmla="*/ 551 w 1006"/>
                <a:gd name="T33" fmla="*/ 1004 h 1006"/>
                <a:gd name="T34" fmla="*/ 622 w 1006"/>
                <a:gd name="T35" fmla="*/ 992 h 1006"/>
                <a:gd name="T36" fmla="*/ 693 w 1006"/>
                <a:gd name="T37" fmla="*/ 970 h 1006"/>
                <a:gd name="T38" fmla="*/ 759 w 1006"/>
                <a:gd name="T39" fmla="*/ 937 h 1006"/>
                <a:gd name="T40" fmla="*/ 820 w 1006"/>
                <a:gd name="T41" fmla="*/ 893 h 1006"/>
                <a:gd name="T42" fmla="*/ 877 w 1006"/>
                <a:gd name="T43" fmla="*/ 840 h 1006"/>
                <a:gd name="T44" fmla="*/ 924 w 1006"/>
                <a:gd name="T45" fmla="*/ 780 h 1006"/>
                <a:gd name="T46" fmla="*/ 960 w 1006"/>
                <a:gd name="T47" fmla="*/ 714 h 1006"/>
                <a:gd name="T48" fmla="*/ 985 w 1006"/>
                <a:gd name="T49" fmla="*/ 646 h 1006"/>
                <a:gd name="T50" fmla="*/ 1001 w 1006"/>
                <a:gd name="T51" fmla="*/ 576 h 1006"/>
                <a:gd name="T52" fmla="*/ 1006 w 1006"/>
                <a:gd name="T53" fmla="*/ 503 h 1006"/>
                <a:gd name="T54" fmla="*/ 1001 w 1006"/>
                <a:gd name="T55" fmla="*/ 431 h 1006"/>
                <a:gd name="T56" fmla="*/ 985 w 1006"/>
                <a:gd name="T57" fmla="*/ 360 h 1006"/>
                <a:gd name="T58" fmla="*/ 960 w 1006"/>
                <a:gd name="T59" fmla="*/ 292 h 1006"/>
                <a:gd name="T60" fmla="*/ 924 w 1006"/>
                <a:gd name="T61" fmla="*/ 226 h 1006"/>
                <a:gd name="T62" fmla="*/ 877 w 1006"/>
                <a:gd name="T63" fmla="*/ 166 h 1006"/>
                <a:gd name="T64" fmla="*/ 820 w 1006"/>
                <a:gd name="T65" fmla="*/ 113 h 1006"/>
                <a:gd name="T66" fmla="*/ 759 w 1006"/>
                <a:gd name="T67" fmla="*/ 70 h 1006"/>
                <a:gd name="T68" fmla="*/ 693 w 1006"/>
                <a:gd name="T69" fmla="*/ 37 h 1006"/>
                <a:gd name="T70" fmla="*/ 622 w 1006"/>
                <a:gd name="T71" fmla="*/ 14 h 1006"/>
                <a:gd name="T72" fmla="*/ 551 w 1006"/>
                <a:gd name="T73" fmla="*/ 2 h 1006"/>
                <a:gd name="T74" fmla="*/ 479 w 1006"/>
                <a:gd name="T75" fmla="*/ 1 h 1006"/>
                <a:gd name="T76" fmla="*/ 407 w 1006"/>
                <a:gd name="T77" fmla="*/ 9 h 1006"/>
                <a:gd name="T78" fmla="*/ 337 w 1006"/>
                <a:gd name="T79" fmla="*/ 28 h 1006"/>
                <a:gd name="T80" fmla="*/ 269 w 1006"/>
                <a:gd name="T81" fmla="*/ 57 h 1006"/>
                <a:gd name="T82" fmla="*/ 206 w 1006"/>
                <a:gd name="T83" fmla="*/ 98 h 1006"/>
                <a:gd name="T84" fmla="*/ 148 w 1006"/>
                <a:gd name="T85" fmla="*/ 148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148" y="148"/>
                  </a:moveTo>
                  <a:lnTo>
                    <a:pt x="130" y="166"/>
                  </a:lnTo>
                  <a:lnTo>
                    <a:pt x="113" y="186"/>
                  </a:lnTo>
                  <a:lnTo>
                    <a:pt x="97" y="206"/>
                  </a:lnTo>
                  <a:lnTo>
                    <a:pt x="83" y="226"/>
                  </a:lnTo>
                  <a:lnTo>
                    <a:pt x="70" y="248"/>
                  </a:lnTo>
                  <a:lnTo>
                    <a:pt x="58" y="270"/>
                  </a:lnTo>
                  <a:lnTo>
                    <a:pt x="47" y="292"/>
                  </a:lnTo>
                  <a:lnTo>
                    <a:pt x="37" y="314"/>
                  </a:lnTo>
                  <a:lnTo>
                    <a:pt x="28" y="337"/>
                  </a:lnTo>
                  <a:lnTo>
                    <a:pt x="21" y="360"/>
                  </a:lnTo>
                  <a:lnTo>
                    <a:pt x="14" y="383"/>
                  </a:lnTo>
                  <a:lnTo>
                    <a:pt x="9" y="408"/>
                  </a:lnTo>
                  <a:lnTo>
                    <a:pt x="5" y="431"/>
                  </a:lnTo>
                  <a:lnTo>
                    <a:pt x="2" y="455"/>
                  </a:lnTo>
                  <a:lnTo>
                    <a:pt x="1" y="479"/>
                  </a:lnTo>
                  <a:lnTo>
                    <a:pt x="0" y="503"/>
                  </a:lnTo>
                  <a:lnTo>
                    <a:pt x="1" y="527"/>
                  </a:lnTo>
                  <a:lnTo>
                    <a:pt x="2" y="551"/>
                  </a:lnTo>
                  <a:lnTo>
                    <a:pt x="5" y="576"/>
                  </a:lnTo>
                  <a:lnTo>
                    <a:pt x="9" y="600"/>
                  </a:lnTo>
                  <a:lnTo>
                    <a:pt x="14" y="623"/>
                  </a:lnTo>
                  <a:lnTo>
                    <a:pt x="21" y="646"/>
                  </a:lnTo>
                  <a:lnTo>
                    <a:pt x="28" y="669"/>
                  </a:lnTo>
                  <a:lnTo>
                    <a:pt x="37" y="692"/>
                  </a:lnTo>
                  <a:lnTo>
                    <a:pt x="47" y="714"/>
                  </a:lnTo>
                  <a:lnTo>
                    <a:pt x="58" y="737"/>
                  </a:lnTo>
                  <a:lnTo>
                    <a:pt x="70" y="759"/>
                  </a:lnTo>
                  <a:lnTo>
                    <a:pt x="83" y="780"/>
                  </a:lnTo>
                  <a:lnTo>
                    <a:pt x="97" y="801"/>
                  </a:lnTo>
                  <a:lnTo>
                    <a:pt x="113" y="821"/>
                  </a:lnTo>
                  <a:lnTo>
                    <a:pt x="130" y="840"/>
                  </a:lnTo>
                  <a:lnTo>
                    <a:pt x="148" y="859"/>
                  </a:lnTo>
                  <a:lnTo>
                    <a:pt x="167" y="876"/>
                  </a:lnTo>
                  <a:lnTo>
                    <a:pt x="186" y="893"/>
                  </a:lnTo>
                  <a:lnTo>
                    <a:pt x="206" y="908"/>
                  </a:lnTo>
                  <a:lnTo>
                    <a:pt x="227" y="924"/>
                  </a:lnTo>
                  <a:lnTo>
                    <a:pt x="248" y="937"/>
                  </a:lnTo>
                  <a:lnTo>
                    <a:pt x="269" y="949"/>
                  </a:lnTo>
                  <a:lnTo>
                    <a:pt x="291" y="960"/>
                  </a:lnTo>
                  <a:lnTo>
                    <a:pt x="314" y="970"/>
                  </a:lnTo>
                  <a:lnTo>
                    <a:pt x="337" y="978"/>
                  </a:lnTo>
                  <a:lnTo>
                    <a:pt x="360" y="986"/>
                  </a:lnTo>
                  <a:lnTo>
                    <a:pt x="384" y="992"/>
                  </a:lnTo>
                  <a:lnTo>
                    <a:pt x="407" y="997"/>
                  </a:lnTo>
                  <a:lnTo>
                    <a:pt x="431" y="1001"/>
                  </a:lnTo>
                  <a:lnTo>
                    <a:pt x="455" y="1004"/>
                  </a:lnTo>
                  <a:lnTo>
                    <a:pt x="479" y="1006"/>
                  </a:lnTo>
                  <a:lnTo>
                    <a:pt x="503" y="1006"/>
                  </a:lnTo>
                  <a:lnTo>
                    <a:pt x="527" y="1006"/>
                  </a:lnTo>
                  <a:lnTo>
                    <a:pt x="551" y="1004"/>
                  </a:lnTo>
                  <a:lnTo>
                    <a:pt x="575" y="1001"/>
                  </a:lnTo>
                  <a:lnTo>
                    <a:pt x="599" y="997"/>
                  </a:lnTo>
                  <a:lnTo>
                    <a:pt x="622" y="992"/>
                  </a:lnTo>
                  <a:lnTo>
                    <a:pt x="646" y="986"/>
                  </a:lnTo>
                  <a:lnTo>
                    <a:pt x="669" y="978"/>
                  </a:lnTo>
                  <a:lnTo>
                    <a:pt x="693" y="970"/>
                  </a:lnTo>
                  <a:lnTo>
                    <a:pt x="715" y="960"/>
                  </a:lnTo>
                  <a:lnTo>
                    <a:pt x="737" y="949"/>
                  </a:lnTo>
                  <a:lnTo>
                    <a:pt x="759" y="937"/>
                  </a:lnTo>
                  <a:lnTo>
                    <a:pt x="780" y="924"/>
                  </a:lnTo>
                  <a:lnTo>
                    <a:pt x="800" y="908"/>
                  </a:lnTo>
                  <a:lnTo>
                    <a:pt x="820" y="893"/>
                  </a:lnTo>
                  <a:lnTo>
                    <a:pt x="840" y="876"/>
                  </a:lnTo>
                  <a:lnTo>
                    <a:pt x="859" y="859"/>
                  </a:lnTo>
                  <a:lnTo>
                    <a:pt x="877" y="840"/>
                  </a:lnTo>
                  <a:lnTo>
                    <a:pt x="894" y="821"/>
                  </a:lnTo>
                  <a:lnTo>
                    <a:pt x="909" y="801"/>
                  </a:lnTo>
                  <a:lnTo>
                    <a:pt x="924" y="780"/>
                  </a:lnTo>
                  <a:lnTo>
                    <a:pt x="937" y="759"/>
                  </a:lnTo>
                  <a:lnTo>
                    <a:pt x="949" y="737"/>
                  </a:lnTo>
                  <a:lnTo>
                    <a:pt x="960" y="714"/>
                  </a:lnTo>
                  <a:lnTo>
                    <a:pt x="969" y="692"/>
                  </a:lnTo>
                  <a:lnTo>
                    <a:pt x="978" y="669"/>
                  </a:lnTo>
                  <a:lnTo>
                    <a:pt x="985" y="646"/>
                  </a:lnTo>
                  <a:lnTo>
                    <a:pt x="992" y="623"/>
                  </a:lnTo>
                  <a:lnTo>
                    <a:pt x="997" y="600"/>
                  </a:lnTo>
                  <a:lnTo>
                    <a:pt x="1001" y="576"/>
                  </a:lnTo>
                  <a:lnTo>
                    <a:pt x="1004" y="551"/>
                  </a:lnTo>
                  <a:lnTo>
                    <a:pt x="1005" y="527"/>
                  </a:lnTo>
                  <a:lnTo>
                    <a:pt x="1006" y="503"/>
                  </a:lnTo>
                  <a:lnTo>
                    <a:pt x="1005" y="479"/>
                  </a:lnTo>
                  <a:lnTo>
                    <a:pt x="1004" y="455"/>
                  </a:lnTo>
                  <a:lnTo>
                    <a:pt x="1001" y="431"/>
                  </a:lnTo>
                  <a:lnTo>
                    <a:pt x="997" y="408"/>
                  </a:lnTo>
                  <a:lnTo>
                    <a:pt x="992" y="383"/>
                  </a:lnTo>
                  <a:lnTo>
                    <a:pt x="985" y="360"/>
                  </a:lnTo>
                  <a:lnTo>
                    <a:pt x="978" y="337"/>
                  </a:lnTo>
                  <a:lnTo>
                    <a:pt x="969" y="314"/>
                  </a:lnTo>
                  <a:lnTo>
                    <a:pt x="960" y="292"/>
                  </a:lnTo>
                  <a:lnTo>
                    <a:pt x="949" y="270"/>
                  </a:lnTo>
                  <a:lnTo>
                    <a:pt x="937" y="248"/>
                  </a:lnTo>
                  <a:lnTo>
                    <a:pt x="924" y="226"/>
                  </a:lnTo>
                  <a:lnTo>
                    <a:pt x="909" y="206"/>
                  </a:lnTo>
                  <a:lnTo>
                    <a:pt x="894" y="186"/>
                  </a:lnTo>
                  <a:lnTo>
                    <a:pt x="877" y="166"/>
                  </a:lnTo>
                  <a:lnTo>
                    <a:pt x="859" y="148"/>
                  </a:lnTo>
                  <a:lnTo>
                    <a:pt x="840" y="130"/>
                  </a:lnTo>
                  <a:lnTo>
                    <a:pt x="820" y="113"/>
                  </a:lnTo>
                  <a:lnTo>
                    <a:pt x="800" y="98"/>
                  </a:lnTo>
                  <a:lnTo>
                    <a:pt x="780" y="84"/>
                  </a:lnTo>
                  <a:lnTo>
                    <a:pt x="759" y="70"/>
                  </a:lnTo>
                  <a:lnTo>
                    <a:pt x="737" y="57"/>
                  </a:lnTo>
                  <a:lnTo>
                    <a:pt x="715" y="46"/>
                  </a:lnTo>
                  <a:lnTo>
                    <a:pt x="693" y="37"/>
                  </a:lnTo>
                  <a:lnTo>
                    <a:pt x="669" y="28"/>
                  </a:lnTo>
                  <a:lnTo>
                    <a:pt x="646" y="21"/>
                  </a:lnTo>
                  <a:lnTo>
                    <a:pt x="622" y="14"/>
                  </a:lnTo>
                  <a:lnTo>
                    <a:pt x="599" y="9"/>
                  </a:lnTo>
                  <a:lnTo>
                    <a:pt x="575" y="5"/>
                  </a:lnTo>
                  <a:lnTo>
                    <a:pt x="551" y="2"/>
                  </a:lnTo>
                  <a:lnTo>
                    <a:pt x="527" y="1"/>
                  </a:lnTo>
                  <a:lnTo>
                    <a:pt x="503" y="0"/>
                  </a:lnTo>
                  <a:lnTo>
                    <a:pt x="479" y="1"/>
                  </a:lnTo>
                  <a:lnTo>
                    <a:pt x="455" y="2"/>
                  </a:lnTo>
                  <a:lnTo>
                    <a:pt x="431" y="5"/>
                  </a:lnTo>
                  <a:lnTo>
                    <a:pt x="407" y="9"/>
                  </a:lnTo>
                  <a:lnTo>
                    <a:pt x="384" y="14"/>
                  </a:lnTo>
                  <a:lnTo>
                    <a:pt x="360" y="21"/>
                  </a:lnTo>
                  <a:lnTo>
                    <a:pt x="337" y="28"/>
                  </a:lnTo>
                  <a:lnTo>
                    <a:pt x="314" y="37"/>
                  </a:lnTo>
                  <a:lnTo>
                    <a:pt x="291" y="46"/>
                  </a:lnTo>
                  <a:lnTo>
                    <a:pt x="269" y="57"/>
                  </a:lnTo>
                  <a:lnTo>
                    <a:pt x="248" y="70"/>
                  </a:lnTo>
                  <a:lnTo>
                    <a:pt x="227" y="84"/>
                  </a:lnTo>
                  <a:lnTo>
                    <a:pt x="206" y="98"/>
                  </a:lnTo>
                  <a:lnTo>
                    <a:pt x="186" y="113"/>
                  </a:lnTo>
                  <a:lnTo>
                    <a:pt x="167" y="130"/>
                  </a:lnTo>
                  <a:lnTo>
                    <a:pt x="14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172">
              <a:extLst>
                <a:ext uri="{FF2B5EF4-FFF2-40B4-BE49-F238E27FC236}">
                  <a16:creationId xmlns:a16="http://schemas.microsoft.com/office/drawing/2014/main" id="{B5117325-0B33-41E8-B62D-2F4B4BFF7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3279775"/>
              <a:ext cx="42862" cy="42863"/>
            </a:xfrm>
            <a:custGeom>
              <a:avLst/>
              <a:gdLst>
                <a:gd name="T0" fmla="*/ 113 w 1006"/>
                <a:gd name="T1" fmla="*/ 186 h 1007"/>
                <a:gd name="T2" fmla="*/ 70 w 1006"/>
                <a:gd name="T3" fmla="*/ 248 h 1007"/>
                <a:gd name="T4" fmla="*/ 37 w 1006"/>
                <a:gd name="T5" fmla="*/ 315 h 1007"/>
                <a:gd name="T6" fmla="*/ 14 w 1006"/>
                <a:gd name="T7" fmla="*/ 384 h 1007"/>
                <a:gd name="T8" fmla="*/ 2 w 1006"/>
                <a:gd name="T9" fmla="*/ 456 h 1007"/>
                <a:gd name="T10" fmla="*/ 0 w 1006"/>
                <a:gd name="T11" fmla="*/ 527 h 1007"/>
                <a:gd name="T12" fmla="*/ 9 w 1006"/>
                <a:gd name="T13" fmla="*/ 599 h 1007"/>
                <a:gd name="T14" fmla="*/ 28 w 1006"/>
                <a:gd name="T15" fmla="*/ 670 h 1007"/>
                <a:gd name="T16" fmla="*/ 57 w 1006"/>
                <a:gd name="T17" fmla="*/ 737 h 1007"/>
                <a:gd name="T18" fmla="*/ 97 w 1006"/>
                <a:gd name="T19" fmla="*/ 801 h 1007"/>
                <a:gd name="T20" fmla="*/ 146 w 1006"/>
                <a:gd name="T21" fmla="*/ 859 h 1007"/>
                <a:gd name="T22" fmla="*/ 206 w 1006"/>
                <a:gd name="T23" fmla="*/ 909 h 1007"/>
                <a:gd name="T24" fmla="*/ 269 w 1006"/>
                <a:gd name="T25" fmla="*/ 950 h 1007"/>
                <a:gd name="T26" fmla="*/ 337 w 1006"/>
                <a:gd name="T27" fmla="*/ 979 h 1007"/>
                <a:gd name="T28" fmla="*/ 407 w 1006"/>
                <a:gd name="T29" fmla="*/ 998 h 1007"/>
                <a:gd name="T30" fmla="*/ 478 w 1006"/>
                <a:gd name="T31" fmla="*/ 1006 h 1007"/>
                <a:gd name="T32" fmla="*/ 551 w 1006"/>
                <a:gd name="T33" fmla="*/ 1004 h 1007"/>
                <a:gd name="T34" fmla="*/ 622 w 1006"/>
                <a:gd name="T35" fmla="*/ 992 h 1007"/>
                <a:gd name="T36" fmla="*/ 693 w 1006"/>
                <a:gd name="T37" fmla="*/ 970 h 1007"/>
                <a:gd name="T38" fmla="*/ 759 w 1006"/>
                <a:gd name="T39" fmla="*/ 936 h 1007"/>
                <a:gd name="T40" fmla="*/ 820 w 1006"/>
                <a:gd name="T41" fmla="*/ 893 h 1007"/>
                <a:gd name="T42" fmla="*/ 877 w 1006"/>
                <a:gd name="T43" fmla="*/ 840 h 1007"/>
                <a:gd name="T44" fmla="*/ 924 w 1006"/>
                <a:gd name="T45" fmla="*/ 780 h 1007"/>
                <a:gd name="T46" fmla="*/ 960 w 1006"/>
                <a:gd name="T47" fmla="*/ 715 h 1007"/>
                <a:gd name="T48" fmla="*/ 985 w 1006"/>
                <a:gd name="T49" fmla="*/ 647 h 1007"/>
                <a:gd name="T50" fmla="*/ 1001 w 1006"/>
                <a:gd name="T51" fmla="*/ 575 h 1007"/>
                <a:gd name="T52" fmla="*/ 1006 w 1006"/>
                <a:gd name="T53" fmla="*/ 503 h 1007"/>
                <a:gd name="T54" fmla="*/ 1001 w 1006"/>
                <a:gd name="T55" fmla="*/ 431 h 1007"/>
                <a:gd name="T56" fmla="*/ 985 w 1006"/>
                <a:gd name="T57" fmla="*/ 360 h 1007"/>
                <a:gd name="T58" fmla="*/ 960 w 1006"/>
                <a:gd name="T59" fmla="*/ 292 h 1007"/>
                <a:gd name="T60" fmla="*/ 924 w 1006"/>
                <a:gd name="T61" fmla="*/ 227 h 1007"/>
                <a:gd name="T62" fmla="*/ 877 w 1006"/>
                <a:gd name="T63" fmla="*/ 167 h 1007"/>
                <a:gd name="T64" fmla="*/ 820 w 1006"/>
                <a:gd name="T65" fmla="*/ 114 h 1007"/>
                <a:gd name="T66" fmla="*/ 759 w 1006"/>
                <a:gd name="T67" fmla="*/ 70 h 1007"/>
                <a:gd name="T68" fmla="*/ 693 w 1006"/>
                <a:gd name="T69" fmla="*/ 37 h 1007"/>
                <a:gd name="T70" fmla="*/ 622 w 1006"/>
                <a:gd name="T71" fmla="*/ 15 h 1007"/>
                <a:gd name="T72" fmla="*/ 551 w 1006"/>
                <a:gd name="T73" fmla="*/ 2 h 1007"/>
                <a:gd name="T74" fmla="*/ 479 w 1006"/>
                <a:gd name="T75" fmla="*/ 1 h 1007"/>
                <a:gd name="T76" fmla="*/ 407 w 1006"/>
                <a:gd name="T77" fmla="*/ 9 h 1007"/>
                <a:gd name="T78" fmla="*/ 337 w 1006"/>
                <a:gd name="T79" fmla="*/ 28 h 1007"/>
                <a:gd name="T80" fmla="*/ 269 w 1006"/>
                <a:gd name="T81" fmla="*/ 58 h 1007"/>
                <a:gd name="T82" fmla="*/ 206 w 1006"/>
                <a:gd name="T83" fmla="*/ 98 h 1007"/>
                <a:gd name="T84" fmla="*/ 148 w 1006"/>
                <a:gd name="T85" fmla="*/ 148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7">
                  <a:moveTo>
                    <a:pt x="148" y="148"/>
                  </a:moveTo>
                  <a:lnTo>
                    <a:pt x="130" y="167"/>
                  </a:lnTo>
                  <a:lnTo>
                    <a:pt x="113" y="186"/>
                  </a:lnTo>
                  <a:lnTo>
                    <a:pt x="97" y="206"/>
                  </a:lnTo>
                  <a:lnTo>
                    <a:pt x="83" y="227"/>
                  </a:lnTo>
                  <a:lnTo>
                    <a:pt x="70" y="248"/>
                  </a:lnTo>
                  <a:lnTo>
                    <a:pt x="58" y="270"/>
                  </a:lnTo>
                  <a:lnTo>
                    <a:pt x="47" y="292"/>
                  </a:lnTo>
                  <a:lnTo>
                    <a:pt x="37" y="315"/>
                  </a:lnTo>
                  <a:lnTo>
                    <a:pt x="28" y="337"/>
                  </a:lnTo>
                  <a:lnTo>
                    <a:pt x="21" y="360"/>
                  </a:lnTo>
                  <a:lnTo>
                    <a:pt x="14" y="384"/>
                  </a:lnTo>
                  <a:lnTo>
                    <a:pt x="9" y="407"/>
                  </a:lnTo>
                  <a:lnTo>
                    <a:pt x="5" y="431"/>
                  </a:lnTo>
                  <a:lnTo>
                    <a:pt x="2" y="456"/>
                  </a:lnTo>
                  <a:lnTo>
                    <a:pt x="1" y="480"/>
                  </a:lnTo>
                  <a:lnTo>
                    <a:pt x="0" y="503"/>
                  </a:lnTo>
                  <a:lnTo>
                    <a:pt x="0" y="527"/>
                  </a:lnTo>
                  <a:lnTo>
                    <a:pt x="2" y="551"/>
                  </a:lnTo>
                  <a:lnTo>
                    <a:pt x="5" y="575"/>
                  </a:lnTo>
                  <a:lnTo>
                    <a:pt x="9" y="599"/>
                  </a:lnTo>
                  <a:lnTo>
                    <a:pt x="14" y="623"/>
                  </a:lnTo>
                  <a:lnTo>
                    <a:pt x="20" y="647"/>
                  </a:lnTo>
                  <a:lnTo>
                    <a:pt x="28" y="670"/>
                  </a:lnTo>
                  <a:lnTo>
                    <a:pt x="36" y="692"/>
                  </a:lnTo>
                  <a:lnTo>
                    <a:pt x="46" y="715"/>
                  </a:lnTo>
                  <a:lnTo>
                    <a:pt x="57" y="737"/>
                  </a:lnTo>
                  <a:lnTo>
                    <a:pt x="69" y="758"/>
                  </a:lnTo>
                  <a:lnTo>
                    <a:pt x="82" y="780"/>
                  </a:lnTo>
                  <a:lnTo>
                    <a:pt x="97" y="801"/>
                  </a:lnTo>
                  <a:lnTo>
                    <a:pt x="112" y="821"/>
                  </a:lnTo>
                  <a:lnTo>
                    <a:pt x="129" y="840"/>
                  </a:lnTo>
                  <a:lnTo>
                    <a:pt x="146" y="859"/>
                  </a:lnTo>
                  <a:lnTo>
                    <a:pt x="166" y="877"/>
                  </a:lnTo>
                  <a:lnTo>
                    <a:pt x="186" y="893"/>
                  </a:lnTo>
                  <a:lnTo>
                    <a:pt x="206" y="909"/>
                  </a:lnTo>
                  <a:lnTo>
                    <a:pt x="226" y="923"/>
                  </a:lnTo>
                  <a:lnTo>
                    <a:pt x="247" y="936"/>
                  </a:lnTo>
                  <a:lnTo>
                    <a:pt x="269" y="950"/>
                  </a:lnTo>
                  <a:lnTo>
                    <a:pt x="291" y="960"/>
                  </a:lnTo>
                  <a:lnTo>
                    <a:pt x="313" y="970"/>
                  </a:lnTo>
                  <a:lnTo>
                    <a:pt x="337" y="979"/>
                  </a:lnTo>
                  <a:lnTo>
                    <a:pt x="360" y="986"/>
                  </a:lnTo>
                  <a:lnTo>
                    <a:pt x="383" y="992"/>
                  </a:lnTo>
                  <a:lnTo>
                    <a:pt x="407" y="998"/>
                  </a:lnTo>
                  <a:lnTo>
                    <a:pt x="431" y="1002"/>
                  </a:lnTo>
                  <a:lnTo>
                    <a:pt x="454" y="1004"/>
                  </a:lnTo>
                  <a:lnTo>
                    <a:pt x="478" y="1006"/>
                  </a:lnTo>
                  <a:lnTo>
                    <a:pt x="502" y="1007"/>
                  </a:lnTo>
                  <a:lnTo>
                    <a:pt x="527" y="1006"/>
                  </a:lnTo>
                  <a:lnTo>
                    <a:pt x="551" y="1004"/>
                  </a:lnTo>
                  <a:lnTo>
                    <a:pt x="575" y="1002"/>
                  </a:lnTo>
                  <a:lnTo>
                    <a:pt x="599" y="998"/>
                  </a:lnTo>
                  <a:lnTo>
                    <a:pt x="622" y="992"/>
                  </a:lnTo>
                  <a:lnTo>
                    <a:pt x="646" y="986"/>
                  </a:lnTo>
                  <a:lnTo>
                    <a:pt x="669" y="979"/>
                  </a:lnTo>
                  <a:lnTo>
                    <a:pt x="693" y="970"/>
                  </a:lnTo>
                  <a:lnTo>
                    <a:pt x="715" y="960"/>
                  </a:lnTo>
                  <a:lnTo>
                    <a:pt x="737" y="950"/>
                  </a:lnTo>
                  <a:lnTo>
                    <a:pt x="759" y="936"/>
                  </a:lnTo>
                  <a:lnTo>
                    <a:pt x="780" y="923"/>
                  </a:lnTo>
                  <a:lnTo>
                    <a:pt x="800" y="909"/>
                  </a:lnTo>
                  <a:lnTo>
                    <a:pt x="820" y="893"/>
                  </a:lnTo>
                  <a:lnTo>
                    <a:pt x="840" y="877"/>
                  </a:lnTo>
                  <a:lnTo>
                    <a:pt x="859" y="859"/>
                  </a:lnTo>
                  <a:lnTo>
                    <a:pt x="877" y="840"/>
                  </a:lnTo>
                  <a:lnTo>
                    <a:pt x="894" y="821"/>
                  </a:lnTo>
                  <a:lnTo>
                    <a:pt x="909" y="801"/>
                  </a:lnTo>
                  <a:lnTo>
                    <a:pt x="924" y="780"/>
                  </a:lnTo>
                  <a:lnTo>
                    <a:pt x="937" y="758"/>
                  </a:lnTo>
                  <a:lnTo>
                    <a:pt x="949" y="737"/>
                  </a:lnTo>
                  <a:lnTo>
                    <a:pt x="960" y="715"/>
                  </a:lnTo>
                  <a:lnTo>
                    <a:pt x="969" y="692"/>
                  </a:lnTo>
                  <a:lnTo>
                    <a:pt x="978" y="670"/>
                  </a:lnTo>
                  <a:lnTo>
                    <a:pt x="985" y="647"/>
                  </a:lnTo>
                  <a:lnTo>
                    <a:pt x="992" y="623"/>
                  </a:lnTo>
                  <a:lnTo>
                    <a:pt x="997" y="599"/>
                  </a:lnTo>
                  <a:lnTo>
                    <a:pt x="1001" y="575"/>
                  </a:lnTo>
                  <a:lnTo>
                    <a:pt x="1004" y="551"/>
                  </a:lnTo>
                  <a:lnTo>
                    <a:pt x="1005" y="527"/>
                  </a:lnTo>
                  <a:lnTo>
                    <a:pt x="1006" y="503"/>
                  </a:lnTo>
                  <a:lnTo>
                    <a:pt x="1005" y="480"/>
                  </a:lnTo>
                  <a:lnTo>
                    <a:pt x="1004" y="456"/>
                  </a:lnTo>
                  <a:lnTo>
                    <a:pt x="1001" y="431"/>
                  </a:lnTo>
                  <a:lnTo>
                    <a:pt x="997" y="407"/>
                  </a:lnTo>
                  <a:lnTo>
                    <a:pt x="992" y="384"/>
                  </a:lnTo>
                  <a:lnTo>
                    <a:pt x="985" y="360"/>
                  </a:lnTo>
                  <a:lnTo>
                    <a:pt x="978" y="337"/>
                  </a:lnTo>
                  <a:lnTo>
                    <a:pt x="969" y="315"/>
                  </a:lnTo>
                  <a:lnTo>
                    <a:pt x="960" y="292"/>
                  </a:lnTo>
                  <a:lnTo>
                    <a:pt x="949" y="270"/>
                  </a:lnTo>
                  <a:lnTo>
                    <a:pt x="937" y="248"/>
                  </a:lnTo>
                  <a:lnTo>
                    <a:pt x="924" y="227"/>
                  </a:lnTo>
                  <a:lnTo>
                    <a:pt x="909" y="206"/>
                  </a:lnTo>
                  <a:lnTo>
                    <a:pt x="894" y="186"/>
                  </a:lnTo>
                  <a:lnTo>
                    <a:pt x="877" y="167"/>
                  </a:lnTo>
                  <a:lnTo>
                    <a:pt x="859" y="148"/>
                  </a:lnTo>
                  <a:lnTo>
                    <a:pt x="840" y="130"/>
                  </a:lnTo>
                  <a:lnTo>
                    <a:pt x="820" y="114"/>
                  </a:lnTo>
                  <a:lnTo>
                    <a:pt x="800" y="98"/>
                  </a:lnTo>
                  <a:lnTo>
                    <a:pt x="780" y="83"/>
                  </a:lnTo>
                  <a:lnTo>
                    <a:pt x="759" y="70"/>
                  </a:lnTo>
                  <a:lnTo>
                    <a:pt x="737" y="58"/>
                  </a:lnTo>
                  <a:lnTo>
                    <a:pt x="715" y="47"/>
                  </a:lnTo>
                  <a:lnTo>
                    <a:pt x="693" y="37"/>
                  </a:lnTo>
                  <a:lnTo>
                    <a:pt x="669" y="28"/>
                  </a:lnTo>
                  <a:lnTo>
                    <a:pt x="646" y="21"/>
                  </a:lnTo>
                  <a:lnTo>
                    <a:pt x="622" y="15"/>
                  </a:lnTo>
                  <a:lnTo>
                    <a:pt x="599" y="9"/>
                  </a:lnTo>
                  <a:lnTo>
                    <a:pt x="575" y="5"/>
                  </a:lnTo>
                  <a:lnTo>
                    <a:pt x="551" y="2"/>
                  </a:lnTo>
                  <a:lnTo>
                    <a:pt x="527" y="1"/>
                  </a:lnTo>
                  <a:lnTo>
                    <a:pt x="503" y="0"/>
                  </a:lnTo>
                  <a:lnTo>
                    <a:pt x="479" y="1"/>
                  </a:lnTo>
                  <a:lnTo>
                    <a:pt x="455" y="2"/>
                  </a:lnTo>
                  <a:lnTo>
                    <a:pt x="431" y="5"/>
                  </a:lnTo>
                  <a:lnTo>
                    <a:pt x="407" y="9"/>
                  </a:lnTo>
                  <a:lnTo>
                    <a:pt x="384" y="15"/>
                  </a:lnTo>
                  <a:lnTo>
                    <a:pt x="360" y="21"/>
                  </a:lnTo>
                  <a:lnTo>
                    <a:pt x="337" y="28"/>
                  </a:lnTo>
                  <a:lnTo>
                    <a:pt x="314" y="37"/>
                  </a:lnTo>
                  <a:lnTo>
                    <a:pt x="291" y="47"/>
                  </a:lnTo>
                  <a:lnTo>
                    <a:pt x="269" y="58"/>
                  </a:lnTo>
                  <a:lnTo>
                    <a:pt x="248" y="70"/>
                  </a:lnTo>
                  <a:lnTo>
                    <a:pt x="227" y="83"/>
                  </a:lnTo>
                  <a:lnTo>
                    <a:pt x="206" y="98"/>
                  </a:lnTo>
                  <a:lnTo>
                    <a:pt x="186" y="114"/>
                  </a:lnTo>
                  <a:lnTo>
                    <a:pt x="167" y="130"/>
                  </a:lnTo>
                  <a:lnTo>
                    <a:pt x="14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173">
              <a:extLst>
                <a:ext uri="{FF2B5EF4-FFF2-40B4-BE49-F238E27FC236}">
                  <a16:creationId xmlns:a16="http://schemas.microsoft.com/office/drawing/2014/main" id="{F520D05F-84C5-4A99-9BC7-95DB5B4C6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3463925"/>
              <a:ext cx="42862" cy="42863"/>
            </a:xfrm>
            <a:custGeom>
              <a:avLst/>
              <a:gdLst>
                <a:gd name="T0" fmla="*/ 113 w 1006"/>
                <a:gd name="T1" fmla="*/ 186 h 1006"/>
                <a:gd name="T2" fmla="*/ 69 w 1006"/>
                <a:gd name="T3" fmla="*/ 248 h 1006"/>
                <a:gd name="T4" fmla="*/ 37 w 1006"/>
                <a:gd name="T5" fmla="*/ 314 h 1006"/>
                <a:gd name="T6" fmla="*/ 14 w 1006"/>
                <a:gd name="T7" fmla="*/ 383 h 1006"/>
                <a:gd name="T8" fmla="*/ 2 w 1006"/>
                <a:gd name="T9" fmla="*/ 455 h 1006"/>
                <a:gd name="T10" fmla="*/ 1 w 1006"/>
                <a:gd name="T11" fmla="*/ 527 h 1006"/>
                <a:gd name="T12" fmla="*/ 9 w 1006"/>
                <a:gd name="T13" fmla="*/ 600 h 1006"/>
                <a:gd name="T14" fmla="*/ 28 w 1006"/>
                <a:gd name="T15" fmla="*/ 669 h 1006"/>
                <a:gd name="T16" fmla="*/ 57 w 1006"/>
                <a:gd name="T17" fmla="*/ 737 h 1006"/>
                <a:gd name="T18" fmla="*/ 97 w 1006"/>
                <a:gd name="T19" fmla="*/ 801 h 1006"/>
                <a:gd name="T20" fmla="*/ 148 w 1006"/>
                <a:gd name="T21" fmla="*/ 859 h 1006"/>
                <a:gd name="T22" fmla="*/ 206 w 1006"/>
                <a:gd name="T23" fmla="*/ 908 h 1006"/>
                <a:gd name="T24" fmla="*/ 269 w 1006"/>
                <a:gd name="T25" fmla="*/ 949 h 1006"/>
                <a:gd name="T26" fmla="*/ 337 w 1006"/>
                <a:gd name="T27" fmla="*/ 978 h 1006"/>
                <a:gd name="T28" fmla="*/ 407 w 1006"/>
                <a:gd name="T29" fmla="*/ 997 h 1006"/>
                <a:gd name="T30" fmla="*/ 479 w 1006"/>
                <a:gd name="T31" fmla="*/ 1006 h 1006"/>
                <a:gd name="T32" fmla="*/ 551 w 1006"/>
                <a:gd name="T33" fmla="*/ 1004 h 1006"/>
                <a:gd name="T34" fmla="*/ 622 w 1006"/>
                <a:gd name="T35" fmla="*/ 992 h 1006"/>
                <a:gd name="T36" fmla="*/ 692 w 1006"/>
                <a:gd name="T37" fmla="*/ 970 h 1006"/>
                <a:gd name="T38" fmla="*/ 758 w 1006"/>
                <a:gd name="T39" fmla="*/ 937 h 1006"/>
                <a:gd name="T40" fmla="*/ 821 w 1006"/>
                <a:gd name="T41" fmla="*/ 893 h 1006"/>
                <a:gd name="T42" fmla="*/ 876 w 1006"/>
                <a:gd name="T43" fmla="*/ 840 h 1006"/>
                <a:gd name="T44" fmla="*/ 923 w 1006"/>
                <a:gd name="T45" fmla="*/ 780 h 1006"/>
                <a:gd name="T46" fmla="*/ 959 w 1006"/>
                <a:gd name="T47" fmla="*/ 714 h 1006"/>
                <a:gd name="T48" fmla="*/ 986 w 1006"/>
                <a:gd name="T49" fmla="*/ 646 h 1006"/>
                <a:gd name="T50" fmla="*/ 1001 w 1006"/>
                <a:gd name="T51" fmla="*/ 576 h 1006"/>
                <a:gd name="T52" fmla="*/ 1006 w 1006"/>
                <a:gd name="T53" fmla="*/ 503 h 1006"/>
                <a:gd name="T54" fmla="*/ 1001 w 1006"/>
                <a:gd name="T55" fmla="*/ 431 h 1006"/>
                <a:gd name="T56" fmla="*/ 986 w 1006"/>
                <a:gd name="T57" fmla="*/ 360 h 1006"/>
                <a:gd name="T58" fmla="*/ 959 w 1006"/>
                <a:gd name="T59" fmla="*/ 292 h 1006"/>
                <a:gd name="T60" fmla="*/ 923 w 1006"/>
                <a:gd name="T61" fmla="*/ 226 h 1006"/>
                <a:gd name="T62" fmla="*/ 876 w 1006"/>
                <a:gd name="T63" fmla="*/ 166 h 1006"/>
                <a:gd name="T64" fmla="*/ 821 w 1006"/>
                <a:gd name="T65" fmla="*/ 113 h 1006"/>
                <a:gd name="T66" fmla="*/ 758 w 1006"/>
                <a:gd name="T67" fmla="*/ 70 h 1006"/>
                <a:gd name="T68" fmla="*/ 692 w 1006"/>
                <a:gd name="T69" fmla="*/ 37 h 1006"/>
                <a:gd name="T70" fmla="*/ 622 w 1006"/>
                <a:gd name="T71" fmla="*/ 14 h 1006"/>
                <a:gd name="T72" fmla="*/ 551 w 1006"/>
                <a:gd name="T73" fmla="*/ 2 h 1006"/>
                <a:gd name="T74" fmla="*/ 479 w 1006"/>
                <a:gd name="T75" fmla="*/ 1 h 1006"/>
                <a:gd name="T76" fmla="*/ 407 w 1006"/>
                <a:gd name="T77" fmla="*/ 9 h 1006"/>
                <a:gd name="T78" fmla="*/ 337 w 1006"/>
                <a:gd name="T79" fmla="*/ 28 h 1006"/>
                <a:gd name="T80" fmla="*/ 269 w 1006"/>
                <a:gd name="T81" fmla="*/ 57 h 1006"/>
                <a:gd name="T82" fmla="*/ 206 w 1006"/>
                <a:gd name="T83" fmla="*/ 98 h 1006"/>
                <a:gd name="T84" fmla="*/ 148 w 1006"/>
                <a:gd name="T85" fmla="*/ 148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6" h="1006">
                  <a:moveTo>
                    <a:pt x="148" y="148"/>
                  </a:moveTo>
                  <a:lnTo>
                    <a:pt x="130" y="166"/>
                  </a:lnTo>
                  <a:lnTo>
                    <a:pt x="113" y="186"/>
                  </a:lnTo>
                  <a:lnTo>
                    <a:pt x="97" y="206"/>
                  </a:lnTo>
                  <a:lnTo>
                    <a:pt x="83" y="226"/>
                  </a:lnTo>
                  <a:lnTo>
                    <a:pt x="69" y="248"/>
                  </a:lnTo>
                  <a:lnTo>
                    <a:pt x="57" y="270"/>
                  </a:lnTo>
                  <a:lnTo>
                    <a:pt x="46" y="292"/>
                  </a:lnTo>
                  <a:lnTo>
                    <a:pt x="37" y="314"/>
                  </a:lnTo>
                  <a:lnTo>
                    <a:pt x="28" y="337"/>
                  </a:lnTo>
                  <a:lnTo>
                    <a:pt x="21" y="360"/>
                  </a:lnTo>
                  <a:lnTo>
                    <a:pt x="14" y="383"/>
                  </a:lnTo>
                  <a:lnTo>
                    <a:pt x="9" y="408"/>
                  </a:lnTo>
                  <a:lnTo>
                    <a:pt x="5" y="431"/>
                  </a:lnTo>
                  <a:lnTo>
                    <a:pt x="2" y="455"/>
                  </a:lnTo>
                  <a:lnTo>
                    <a:pt x="1" y="479"/>
                  </a:lnTo>
                  <a:lnTo>
                    <a:pt x="0" y="503"/>
                  </a:lnTo>
                  <a:lnTo>
                    <a:pt x="1" y="527"/>
                  </a:lnTo>
                  <a:lnTo>
                    <a:pt x="2" y="551"/>
                  </a:lnTo>
                  <a:lnTo>
                    <a:pt x="5" y="576"/>
                  </a:lnTo>
                  <a:lnTo>
                    <a:pt x="9" y="600"/>
                  </a:lnTo>
                  <a:lnTo>
                    <a:pt x="14" y="623"/>
                  </a:lnTo>
                  <a:lnTo>
                    <a:pt x="21" y="646"/>
                  </a:lnTo>
                  <a:lnTo>
                    <a:pt x="28" y="669"/>
                  </a:lnTo>
                  <a:lnTo>
                    <a:pt x="37" y="692"/>
                  </a:lnTo>
                  <a:lnTo>
                    <a:pt x="46" y="714"/>
                  </a:lnTo>
                  <a:lnTo>
                    <a:pt x="57" y="737"/>
                  </a:lnTo>
                  <a:lnTo>
                    <a:pt x="69" y="759"/>
                  </a:lnTo>
                  <a:lnTo>
                    <a:pt x="83" y="780"/>
                  </a:lnTo>
                  <a:lnTo>
                    <a:pt x="97" y="801"/>
                  </a:lnTo>
                  <a:lnTo>
                    <a:pt x="113" y="821"/>
                  </a:lnTo>
                  <a:lnTo>
                    <a:pt x="130" y="840"/>
                  </a:lnTo>
                  <a:lnTo>
                    <a:pt x="148" y="859"/>
                  </a:lnTo>
                  <a:lnTo>
                    <a:pt x="166" y="876"/>
                  </a:lnTo>
                  <a:lnTo>
                    <a:pt x="186" y="893"/>
                  </a:lnTo>
                  <a:lnTo>
                    <a:pt x="206" y="908"/>
                  </a:lnTo>
                  <a:lnTo>
                    <a:pt x="226" y="924"/>
                  </a:lnTo>
                  <a:lnTo>
                    <a:pt x="247" y="937"/>
                  </a:lnTo>
                  <a:lnTo>
                    <a:pt x="269" y="949"/>
                  </a:lnTo>
                  <a:lnTo>
                    <a:pt x="292" y="960"/>
                  </a:lnTo>
                  <a:lnTo>
                    <a:pt x="314" y="970"/>
                  </a:lnTo>
                  <a:lnTo>
                    <a:pt x="337" y="978"/>
                  </a:lnTo>
                  <a:lnTo>
                    <a:pt x="360" y="986"/>
                  </a:lnTo>
                  <a:lnTo>
                    <a:pt x="383" y="992"/>
                  </a:lnTo>
                  <a:lnTo>
                    <a:pt x="407" y="997"/>
                  </a:lnTo>
                  <a:lnTo>
                    <a:pt x="430" y="1001"/>
                  </a:lnTo>
                  <a:lnTo>
                    <a:pt x="455" y="1004"/>
                  </a:lnTo>
                  <a:lnTo>
                    <a:pt x="479" y="1006"/>
                  </a:lnTo>
                  <a:lnTo>
                    <a:pt x="503" y="1006"/>
                  </a:lnTo>
                  <a:lnTo>
                    <a:pt x="527" y="1006"/>
                  </a:lnTo>
                  <a:lnTo>
                    <a:pt x="551" y="1004"/>
                  </a:lnTo>
                  <a:lnTo>
                    <a:pt x="575" y="1001"/>
                  </a:lnTo>
                  <a:lnTo>
                    <a:pt x="599" y="997"/>
                  </a:lnTo>
                  <a:lnTo>
                    <a:pt x="622" y="992"/>
                  </a:lnTo>
                  <a:lnTo>
                    <a:pt x="646" y="986"/>
                  </a:lnTo>
                  <a:lnTo>
                    <a:pt x="669" y="978"/>
                  </a:lnTo>
                  <a:lnTo>
                    <a:pt x="692" y="970"/>
                  </a:lnTo>
                  <a:lnTo>
                    <a:pt x="714" y="960"/>
                  </a:lnTo>
                  <a:lnTo>
                    <a:pt x="737" y="949"/>
                  </a:lnTo>
                  <a:lnTo>
                    <a:pt x="758" y="937"/>
                  </a:lnTo>
                  <a:lnTo>
                    <a:pt x="779" y="924"/>
                  </a:lnTo>
                  <a:lnTo>
                    <a:pt x="800" y="908"/>
                  </a:lnTo>
                  <a:lnTo>
                    <a:pt x="821" y="893"/>
                  </a:lnTo>
                  <a:lnTo>
                    <a:pt x="840" y="876"/>
                  </a:lnTo>
                  <a:lnTo>
                    <a:pt x="859" y="859"/>
                  </a:lnTo>
                  <a:lnTo>
                    <a:pt x="876" y="840"/>
                  </a:lnTo>
                  <a:lnTo>
                    <a:pt x="893" y="821"/>
                  </a:lnTo>
                  <a:lnTo>
                    <a:pt x="908" y="801"/>
                  </a:lnTo>
                  <a:lnTo>
                    <a:pt x="923" y="780"/>
                  </a:lnTo>
                  <a:lnTo>
                    <a:pt x="936" y="759"/>
                  </a:lnTo>
                  <a:lnTo>
                    <a:pt x="948" y="737"/>
                  </a:lnTo>
                  <a:lnTo>
                    <a:pt x="959" y="714"/>
                  </a:lnTo>
                  <a:lnTo>
                    <a:pt x="969" y="692"/>
                  </a:lnTo>
                  <a:lnTo>
                    <a:pt x="977" y="669"/>
                  </a:lnTo>
                  <a:lnTo>
                    <a:pt x="986" y="646"/>
                  </a:lnTo>
                  <a:lnTo>
                    <a:pt x="992" y="623"/>
                  </a:lnTo>
                  <a:lnTo>
                    <a:pt x="997" y="600"/>
                  </a:lnTo>
                  <a:lnTo>
                    <a:pt x="1001" y="576"/>
                  </a:lnTo>
                  <a:lnTo>
                    <a:pt x="1004" y="551"/>
                  </a:lnTo>
                  <a:lnTo>
                    <a:pt x="1006" y="527"/>
                  </a:lnTo>
                  <a:lnTo>
                    <a:pt x="1006" y="503"/>
                  </a:lnTo>
                  <a:lnTo>
                    <a:pt x="1006" y="479"/>
                  </a:lnTo>
                  <a:lnTo>
                    <a:pt x="1004" y="455"/>
                  </a:lnTo>
                  <a:lnTo>
                    <a:pt x="1001" y="431"/>
                  </a:lnTo>
                  <a:lnTo>
                    <a:pt x="997" y="408"/>
                  </a:lnTo>
                  <a:lnTo>
                    <a:pt x="992" y="383"/>
                  </a:lnTo>
                  <a:lnTo>
                    <a:pt x="986" y="360"/>
                  </a:lnTo>
                  <a:lnTo>
                    <a:pt x="977" y="337"/>
                  </a:lnTo>
                  <a:lnTo>
                    <a:pt x="969" y="314"/>
                  </a:lnTo>
                  <a:lnTo>
                    <a:pt x="959" y="292"/>
                  </a:lnTo>
                  <a:lnTo>
                    <a:pt x="948" y="270"/>
                  </a:lnTo>
                  <a:lnTo>
                    <a:pt x="936" y="248"/>
                  </a:lnTo>
                  <a:lnTo>
                    <a:pt x="923" y="226"/>
                  </a:lnTo>
                  <a:lnTo>
                    <a:pt x="908" y="206"/>
                  </a:lnTo>
                  <a:lnTo>
                    <a:pt x="893" y="186"/>
                  </a:lnTo>
                  <a:lnTo>
                    <a:pt x="876" y="166"/>
                  </a:lnTo>
                  <a:lnTo>
                    <a:pt x="859" y="148"/>
                  </a:lnTo>
                  <a:lnTo>
                    <a:pt x="840" y="130"/>
                  </a:lnTo>
                  <a:lnTo>
                    <a:pt x="821" y="113"/>
                  </a:lnTo>
                  <a:lnTo>
                    <a:pt x="800" y="98"/>
                  </a:lnTo>
                  <a:lnTo>
                    <a:pt x="779" y="84"/>
                  </a:lnTo>
                  <a:lnTo>
                    <a:pt x="758" y="70"/>
                  </a:lnTo>
                  <a:lnTo>
                    <a:pt x="737" y="57"/>
                  </a:lnTo>
                  <a:lnTo>
                    <a:pt x="714" y="46"/>
                  </a:lnTo>
                  <a:lnTo>
                    <a:pt x="692" y="37"/>
                  </a:lnTo>
                  <a:lnTo>
                    <a:pt x="669" y="28"/>
                  </a:lnTo>
                  <a:lnTo>
                    <a:pt x="646" y="21"/>
                  </a:lnTo>
                  <a:lnTo>
                    <a:pt x="622" y="14"/>
                  </a:lnTo>
                  <a:lnTo>
                    <a:pt x="599" y="9"/>
                  </a:lnTo>
                  <a:lnTo>
                    <a:pt x="575" y="5"/>
                  </a:lnTo>
                  <a:lnTo>
                    <a:pt x="551" y="2"/>
                  </a:lnTo>
                  <a:lnTo>
                    <a:pt x="527" y="1"/>
                  </a:lnTo>
                  <a:lnTo>
                    <a:pt x="503" y="0"/>
                  </a:lnTo>
                  <a:lnTo>
                    <a:pt x="479" y="1"/>
                  </a:lnTo>
                  <a:lnTo>
                    <a:pt x="455" y="2"/>
                  </a:lnTo>
                  <a:lnTo>
                    <a:pt x="430" y="5"/>
                  </a:lnTo>
                  <a:lnTo>
                    <a:pt x="407" y="9"/>
                  </a:lnTo>
                  <a:lnTo>
                    <a:pt x="383" y="14"/>
                  </a:lnTo>
                  <a:lnTo>
                    <a:pt x="360" y="21"/>
                  </a:lnTo>
                  <a:lnTo>
                    <a:pt x="337" y="28"/>
                  </a:lnTo>
                  <a:lnTo>
                    <a:pt x="314" y="37"/>
                  </a:lnTo>
                  <a:lnTo>
                    <a:pt x="292" y="46"/>
                  </a:lnTo>
                  <a:lnTo>
                    <a:pt x="269" y="57"/>
                  </a:lnTo>
                  <a:lnTo>
                    <a:pt x="247" y="70"/>
                  </a:lnTo>
                  <a:lnTo>
                    <a:pt x="226" y="84"/>
                  </a:lnTo>
                  <a:lnTo>
                    <a:pt x="206" y="98"/>
                  </a:lnTo>
                  <a:lnTo>
                    <a:pt x="186" y="113"/>
                  </a:lnTo>
                  <a:lnTo>
                    <a:pt x="166" y="130"/>
                  </a:lnTo>
                  <a:lnTo>
                    <a:pt x="14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174">
              <a:extLst>
                <a:ext uri="{FF2B5EF4-FFF2-40B4-BE49-F238E27FC236}">
                  <a16:creationId xmlns:a16="http://schemas.microsoft.com/office/drawing/2014/main" id="{671C5A03-733F-4949-9EBE-1190BC70A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9913" y="3048000"/>
              <a:ext cx="474662" cy="690563"/>
            </a:xfrm>
            <a:custGeom>
              <a:avLst/>
              <a:gdLst>
                <a:gd name="T0" fmla="*/ 3286 w 11063"/>
                <a:gd name="T1" fmla="*/ 11674 h 16095"/>
                <a:gd name="T2" fmla="*/ 1806 w 11063"/>
                <a:gd name="T3" fmla="*/ 10454 h 16095"/>
                <a:gd name="T4" fmla="*/ 1052 w 11063"/>
                <a:gd name="T5" fmla="*/ 8659 h 16095"/>
                <a:gd name="T6" fmla="*/ 1250 w 11063"/>
                <a:gd name="T7" fmla="*/ 6665 h 16095"/>
                <a:gd name="T8" fmla="*/ 2325 w 11063"/>
                <a:gd name="T9" fmla="*/ 5070 h 16095"/>
                <a:gd name="T10" fmla="*/ 4024 w 11063"/>
                <a:gd name="T11" fmla="*/ 4150 h 16095"/>
                <a:gd name="T12" fmla="*/ 6032 w 11063"/>
                <a:gd name="T13" fmla="*/ 4150 h 16095"/>
                <a:gd name="T14" fmla="*/ 7732 w 11063"/>
                <a:gd name="T15" fmla="*/ 5070 h 16095"/>
                <a:gd name="T16" fmla="*/ 8807 w 11063"/>
                <a:gd name="T17" fmla="*/ 6665 h 16095"/>
                <a:gd name="T18" fmla="*/ 9005 w 11063"/>
                <a:gd name="T19" fmla="*/ 8659 h 16095"/>
                <a:gd name="T20" fmla="*/ 8251 w 11063"/>
                <a:gd name="T21" fmla="*/ 10454 h 16095"/>
                <a:gd name="T22" fmla="*/ 6771 w 11063"/>
                <a:gd name="T23" fmla="*/ 11674 h 16095"/>
                <a:gd name="T24" fmla="*/ 7040 w 11063"/>
                <a:gd name="T25" fmla="*/ 15089 h 16095"/>
                <a:gd name="T26" fmla="*/ 3091 w 11063"/>
                <a:gd name="T27" fmla="*/ 12671 h 16095"/>
                <a:gd name="T28" fmla="*/ 3863 w 11063"/>
                <a:gd name="T29" fmla="*/ 12932 h 16095"/>
                <a:gd name="T30" fmla="*/ 4687 w 11063"/>
                <a:gd name="T31" fmla="*/ 13065 h 16095"/>
                <a:gd name="T32" fmla="*/ 5539 w 11063"/>
                <a:gd name="T33" fmla="*/ 13050 h 16095"/>
                <a:gd name="T34" fmla="*/ 6352 w 11063"/>
                <a:gd name="T35" fmla="*/ 12890 h 16095"/>
                <a:gd name="T36" fmla="*/ 7114 w 11063"/>
                <a:gd name="T37" fmla="*/ 12604 h 16095"/>
                <a:gd name="T38" fmla="*/ 7595 w 11063"/>
                <a:gd name="T39" fmla="*/ 3715 h 16095"/>
                <a:gd name="T40" fmla="*/ 6868 w 11063"/>
                <a:gd name="T41" fmla="*/ 3362 h 16095"/>
                <a:gd name="T42" fmla="*/ 6086 w 11063"/>
                <a:gd name="T43" fmla="*/ 3124 h 16095"/>
                <a:gd name="T44" fmla="*/ 5253 w 11063"/>
                <a:gd name="T45" fmla="*/ 3021 h 16095"/>
                <a:gd name="T46" fmla="*/ 4404 w 11063"/>
                <a:gd name="T47" fmla="*/ 3066 h 16095"/>
                <a:gd name="T48" fmla="*/ 3601 w 11063"/>
                <a:gd name="T49" fmla="*/ 3252 h 16095"/>
                <a:gd name="T50" fmla="*/ 2850 w 11063"/>
                <a:gd name="T51" fmla="*/ 3561 h 16095"/>
                <a:gd name="T52" fmla="*/ 10007 w 11063"/>
                <a:gd name="T53" fmla="*/ 7051 h 16095"/>
                <a:gd name="T54" fmla="*/ 9835 w 11063"/>
                <a:gd name="T55" fmla="*/ 6578 h 16095"/>
                <a:gd name="T56" fmla="*/ 9527 w 11063"/>
                <a:gd name="T57" fmla="*/ 5820 h 16095"/>
                <a:gd name="T58" fmla="*/ 9105 w 11063"/>
                <a:gd name="T59" fmla="*/ 5129 h 16095"/>
                <a:gd name="T60" fmla="*/ 8048 w 11063"/>
                <a:gd name="T61" fmla="*/ 691 h 16095"/>
                <a:gd name="T62" fmla="*/ 7829 w 11063"/>
                <a:gd name="T63" fmla="*/ 321 h 16095"/>
                <a:gd name="T64" fmla="*/ 7480 w 11063"/>
                <a:gd name="T65" fmla="*/ 77 h 16095"/>
                <a:gd name="T66" fmla="*/ 3069 w 11063"/>
                <a:gd name="T67" fmla="*/ 0 h 16095"/>
                <a:gd name="T68" fmla="*/ 2643 w 11063"/>
                <a:gd name="T69" fmla="*/ 95 h 16095"/>
                <a:gd name="T70" fmla="*/ 2305 w 11063"/>
                <a:gd name="T71" fmla="*/ 352 h 16095"/>
                <a:gd name="T72" fmla="*/ 2101 w 11063"/>
                <a:gd name="T73" fmla="*/ 734 h 16095"/>
                <a:gd name="T74" fmla="*/ 869 w 11063"/>
                <a:gd name="T75" fmla="*/ 5250 h 16095"/>
                <a:gd name="T76" fmla="*/ 328 w 11063"/>
                <a:gd name="T77" fmla="*/ 6280 h 16095"/>
                <a:gd name="T78" fmla="*/ 38 w 11063"/>
                <a:gd name="T79" fmla="*/ 7434 h 16095"/>
                <a:gd name="T80" fmla="*/ 36 w 11063"/>
                <a:gd name="T81" fmla="*/ 8646 h 16095"/>
                <a:gd name="T82" fmla="*/ 315 w 11063"/>
                <a:gd name="T83" fmla="*/ 9773 h 16095"/>
                <a:gd name="T84" fmla="*/ 833 w 11063"/>
                <a:gd name="T85" fmla="*/ 10783 h 16095"/>
                <a:gd name="T86" fmla="*/ 2049 w 11063"/>
                <a:gd name="T87" fmla="*/ 15361 h 16095"/>
                <a:gd name="T88" fmla="*/ 2252 w 11063"/>
                <a:gd name="T89" fmla="*/ 15742 h 16095"/>
                <a:gd name="T90" fmla="*/ 2591 w 11063"/>
                <a:gd name="T91" fmla="*/ 16000 h 16095"/>
                <a:gd name="T92" fmla="*/ 3017 w 11063"/>
                <a:gd name="T93" fmla="*/ 16095 h 16095"/>
                <a:gd name="T94" fmla="*/ 7426 w 11063"/>
                <a:gd name="T95" fmla="*/ 16018 h 16095"/>
                <a:gd name="T96" fmla="*/ 7776 w 11063"/>
                <a:gd name="T97" fmla="*/ 15774 h 16095"/>
                <a:gd name="T98" fmla="*/ 7996 w 11063"/>
                <a:gd name="T99" fmla="*/ 15403 h 16095"/>
                <a:gd name="T100" fmla="*/ 9064 w 11063"/>
                <a:gd name="T101" fmla="*/ 11023 h 16095"/>
                <a:gd name="T102" fmla="*/ 9508 w 11063"/>
                <a:gd name="T103" fmla="*/ 10314 h 16095"/>
                <a:gd name="T104" fmla="*/ 9830 w 11063"/>
                <a:gd name="T105" fmla="*/ 9532 h 16095"/>
                <a:gd name="T106" fmla="*/ 10007 w 11063"/>
                <a:gd name="T107" fmla="*/ 9044 h 16095"/>
                <a:gd name="T108" fmla="*/ 10356 w 11063"/>
                <a:gd name="T109" fmla="*/ 9008 h 16095"/>
                <a:gd name="T110" fmla="*/ 10768 w 11063"/>
                <a:gd name="T111" fmla="*/ 8759 h 16095"/>
                <a:gd name="T112" fmla="*/ 11018 w 11063"/>
                <a:gd name="T113" fmla="*/ 8346 h 16095"/>
                <a:gd name="T114" fmla="*/ 11043 w 11063"/>
                <a:gd name="T115" fmla="*/ 7845 h 16095"/>
                <a:gd name="T116" fmla="*/ 10834 w 11063"/>
                <a:gd name="T117" fmla="*/ 7408 h 16095"/>
                <a:gd name="T118" fmla="*/ 10449 w 11063"/>
                <a:gd name="T119" fmla="*/ 7121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95">
                  <a:moveTo>
                    <a:pt x="5029" y="12071"/>
                  </a:moveTo>
                  <a:lnTo>
                    <a:pt x="4821" y="12066"/>
                  </a:lnTo>
                  <a:lnTo>
                    <a:pt x="4618" y="12050"/>
                  </a:lnTo>
                  <a:lnTo>
                    <a:pt x="4417" y="12025"/>
                  </a:lnTo>
                  <a:lnTo>
                    <a:pt x="4219" y="11990"/>
                  </a:lnTo>
                  <a:lnTo>
                    <a:pt x="4024" y="11945"/>
                  </a:lnTo>
                  <a:lnTo>
                    <a:pt x="3834" y="11890"/>
                  </a:lnTo>
                  <a:lnTo>
                    <a:pt x="3647" y="11827"/>
                  </a:lnTo>
                  <a:lnTo>
                    <a:pt x="3464" y="11754"/>
                  </a:lnTo>
                  <a:lnTo>
                    <a:pt x="3286" y="11674"/>
                  </a:lnTo>
                  <a:lnTo>
                    <a:pt x="3113" y="11584"/>
                  </a:lnTo>
                  <a:lnTo>
                    <a:pt x="2944" y="11488"/>
                  </a:lnTo>
                  <a:lnTo>
                    <a:pt x="2781" y="11383"/>
                  </a:lnTo>
                  <a:lnTo>
                    <a:pt x="2623" y="11271"/>
                  </a:lnTo>
                  <a:lnTo>
                    <a:pt x="2471" y="11151"/>
                  </a:lnTo>
                  <a:lnTo>
                    <a:pt x="2325" y="11024"/>
                  </a:lnTo>
                  <a:lnTo>
                    <a:pt x="2185" y="10891"/>
                  </a:lnTo>
                  <a:lnTo>
                    <a:pt x="2052" y="10751"/>
                  </a:lnTo>
                  <a:lnTo>
                    <a:pt x="1925" y="10606"/>
                  </a:lnTo>
                  <a:lnTo>
                    <a:pt x="1806" y="10454"/>
                  </a:lnTo>
                  <a:lnTo>
                    <a:pt x="1694" y="10296"/>
                  </a:lnTo>
                  <a:lnTo>
                    <a:pt x="1589" y="10132"/>
                  </a:lnTo>
                  <a:lnTo>
                    <a:pt x="1491" y="9964"/>
                  </a:lnTo>
                  <a:lnTo>
                    <a:pt x="1403" y="9790"/>
                  </a:lnTo>
                  <a:lnTo>
                    <a:pt x="1323" y="9612"/>
                  </a:lnTo>
                  <a:lnTo>
                    <a:pt x="1250" y="9430"/>
                  </a:lnTo>
                  <a:lnTo>
                    <a:pt x="1187" y="9243"/>
                  </a:lnTo>
                  <a:lnTo>
                    <a:pt x="1132" y="9051"/>
                  </a:lnTo>
                  <a:lnTo>
                    <a:pt x="1087" y="8857"/>
                  </a:lnTo>
                  <a:lnTo>
                    <a:pt x="1052" y="8659"/>
                  </a:lnTo>
                  <a:lnTo>
                    <a:pt x="1027" y="8458"/>
                  </a:lnTo>
                  <a:lnTo>
                    <a:pt x="1011" y="8255"/>
                  </a:lnTo>
                  <a:lnTo>
                    <a:pt x="1006" y="8048"/>
                  </a:lnTo>
                  <a:lnTo>
                    <a:pt x="1011" y="7841"/>
                  </a:lnTo>
                  <a:lnTo>
                    <a:pt x="1027" y="7637"/>
                  </a:lnTo>
                  <a:lnTo>
                    <a:pt x="1052" y="7436"/>
                  </a:lnTo>
                  <a:lnTo>
                    <a:pt x="1087" y="7238"/>
                  </a:lnTo>
                  <a:lnTo>
                    <a:pt x="1132" y="7043"/>
                  </a:lnTo>
                  <a:lnTo>
                    <a:pt x="1187" y="6852"/>
                  </a:lnTo>
                  <a:lnTo>
                    <a:pt x="1250" y="6665"/>
                  </a:lnTo>
                  <a:lnTo>
                    <a:pt x="1323" y="6482"/>
                  </a:lnTo>
                  <a:lnTo>
                    <a:pt x="1403" y="6304"/>
                  </a:lnTo>
                  <a:lnTo>
                    <a:pt x="1491" y="6131"/>
                  </a:lnTo>
                  <a:lnTo>
                    <a:pt x="1589" y="5962"/>
                  </a:lnTo>
                  <a:lnTo>
                    <a:pt x="1694" y="5799"/>
                  </a:lnTo>
                  <a:lnTo>
                    <a:pt x="1806" y="5641"/>
                  </a:lnTo>
                  <a:lnTo>
                    <a:pt x="1925" y="5489"/>
                  </a:lnTo>
                  <a:lnTo>
                    <a:pt x="2052" y="5344"/>
                  </a:lnTo>
                  <a:lnTo>
                    <a:pt x="2185" y="5204"/>
                  </a:lnTo>
                  <a:lnTo>
                    <a:pt x="2325" y="5070"/>
                  </a:lnTo>
                  <a:lnTo>
                    <a:pt x="2471" y="4943"/>
                  </a:lnTo>
                  <a:lnTo>
                    <a:pt x="2623" y="4824"/>
                  </a:lnTo>
                  <a:lnTo>
                    <a:pt x="2781" y="4712"/>
                  </a:lnTo>
                  <a:lnTo>
                    <a:pt x="2944" y="4607"/>
                  </a:lnTo>
                  <a:lnTo>
                    <a:pt x="3113" y="4510"/>
                  </a:lnTo>
                  <a:lnTo>
                    <a:pt x="3286" y="4421"/>
                  </a:lnTo>
                  <a:lnTo>
                    <a:pt x="3464" y="4341"/>
                  </a:lnTo>
                  <a:lnTo>
                    <a:pt x="3647" y="4268"/>
                  </a:lnTo>
                  <a:lnTo>
                    <a:pt x="3834" y="4205"/>
                  </a:lnTo>
                  <a:lnTo>
                    <a:pt x="4024" y="4150"/>
                  </a:lnTo>
                  <a:lnTo>
                    <a:pt x="4219" y="4105"/>
                  </a:lnTo>
                  <a:lnTo>
                    <a:pt x="4417" y="4070"/>
                  </a:lnTo>
                  <a:lnTo>
                    <a:pt x="4618" y="4045"/>
                  </a:lnTo>
                  <a:lnTo>
                    <a:pt x="4821" y="4029"/>
                  </a:lnTo>
                  <a:lnTo>
                    <a:pt x="5029" y="4024"/>
                  </a:lnTo>
                  <a:lnTo>
                    <a:pt x="5235" y="4029"/>
                  </a:lnTo>
                  <a:lnTo>
                    <a:pt x="5439" y="4045"/>
                  </a:lnTo>
                  <a:lnTo>
                    <a:pt x="5640" y="4070"/>
                  </a:lnTo>
                  <a:lnTo>
                    <a:pt x="5838" y="4105"/>
                  </a:lnTo>
                  <a:lnTo>
                    <a:pt x="6032" y="4150"/>
                  </a:lnTo>
                  <a:lnTo>
                    <a:pt x="6223" y="4205"/>
                  </a:lnTo>
                  <a:lnTo>
                    <a:pt x="6411" y="4268"/>
                  </a:lnTo>
                  <a:lnTo>
                    <a:pt x="6593" y="4341"/>
                  </a:lnTo>
                  <a:lnTo>
                    <a:pt x="6771" y="4421"/>
                  </a:lnTo>
                  <a:lnTo>
                    <a:pt x="6945" y="4510"/>
                  </a:lnTo>
                  <a:lnTo>
                    <a:pt x="7113" y="4607"/>
                  </a:lnTo>
                  <a:lnTo>
                    <a:pt x="7276" y="4712"/>
                  </a:lnTo>
                  <a:lnTo>
                    <a:pt x="7433" y="4824"/>
                  </a:lnTo>
                  <a:lnTo>
                    <a:pt x="7586" y="4943"/>
                  </a:lnTo>
                  <a:lnTo>
                    <a:pt x="7732" y="5070"/>
                  </a:lnTo>
                  <a:lnTo>
                    <a:pt x="7872" y="5204"/>
                  </a:lnTo>
                  <a:lnTo>
                    <a:pt x="8005" y="5344"/>
                  </a:lnTo>
                  <a:lnTo>
                    <a:pt x="8131" y="5489"/>
                  </a:lnTo>
                  <a:lnTo>
                    <a:pt x="8251" y="5641"/>
                  </a:lnTo>
                  <a:lnTo>
                    <a:pt x="8364" y="5799"/>
                  </a:lnTo>
                  <a:lnTo>
                    <a:pt x="8468" y="5962"/>
                  </a:lnTo>
                  <a:lnTo>
                    <a:pt x="8565" y="6131"/>
                  </a:lnTo>
                  <a:lnTo>
                    <a:pt x="8654" y="6304"/>
                  </a:lnTo>
                  <a:lnTo>
                    <a:pt x="8735" y="6482"/>
                  </a:lnTo>
                  <a:lnTo>
                    <a:pt x="8807" y="6665"/>
                  </a:lnTo>
                  <a:lnTo>
                    <a:pt x="8871" y="6852"/>
                  </a:lnTo>
                  <a:lnTo>
                    <a:pt x="8925" y="7043"/>
                  </a:lnTo>
                  <a:lnTo>
                    <a:pt x="8970" y="7238"/>
                  </a:lnTo>
                  <a:lnTo>
                    <a:pt x="9005" y="7436"/>
                  </a:lnTo>
                  <a:lnTo>
                    <a:pt x="9030" y="7637"/>
                  </a:lnTo>
                  <a:lnTo>
                    <a:pt x="9047" y="7841"/>
                  </a:lnTo>
                  <a:lnTo>
                    <a:pt x="9052" y="8048"/>
                  </a:lnTo>
                  <a:lnTo>
                    <a:pt x="9047" y="8255"/>
                  </a:lnTo>
                  <a:lnTo>
                    <a:pt x="9030" y="8458"/>
                  </a:lnTo>
                  <a:lnTo>
                    <a:pt x="9005" y="8659"/>
                  </a:lnTo>
                  <a:lnTo>
                    <a:pt x="8970" y="8857"/>
                  </a:lnTo>
                  <a:lnTo>
                    <a:pt x="8925" y="9051"/>
                  </a:lnTo>
                  <a:lnTo>
                    <a:pt x="8871" y="9243"/>
                  </a:lnTo>
                  <a:lnTo>
                    <a:pt x="8807" y="9430"/>
                  </a:lnTo>
                  <a:lnTo>
                    <a:pt x="8735" y="9612"/>
                  </a:lnTo>
                  <a:lnTo>
                    <a:pt x="8654" y="9790"/>
                  </a:lnTo>
                  <a:lnTo>
                    <a:pt x="8565" y="9964"/>
                  </a:lnTo>
                  <a:lnTo>
                    <a:pt x="8468" y="10132"/>
                  </a:lnTo>
                  <a:lnTo>
                    <a:pt x="8364" y="10296"/>
                  </a:lnTo>
                  <a:lnTo>
                    <a:pt x="8251" y="10454"/>
                  </a:lnTo>
                  <a:lnTo>
                    <a:pt x="8131" y="10606"/>
                  </a:lnTo>
                  <a:lnTo>
                    <a:pt x="8005" y="10751"/>
                  </a:lnTo>
                  <a:lnTo>
                    <a:pt x="7872" y="10891"/>
                  </a:lnTo>
                  <a:lnTo>
                    <a:pt x="7732" y="11024"/>
                  </a:lnTo>
                  <a:lnTo>
                    <a:pt x="7586" y="11151"/>
                  </a:lnTo>
                  <a:lnTo>
                    <a:pt x="7433" y="11271"/>
                  </a:lnTo>
                  <a:lnTo>
                    <a:pt x="7276" y="11383"/>
                  </a:lnTo>
                  <a:lnTo>
                    <a:pt x="7113" y="11488"/>
                  </a:lnTo>
                  <a:lnTo>
                    <a:pt x="6945" y="11584"/>
                  </a:lnTo>
                  <a:lnTo>
                    <a:pt x="6771" y="11674"/>
                  </a:lnTo>
                  <a:lnTo>
                    <a:pt x="6593" y="11754"/>
                  </a:lnTo>
                  <a:lnTo>
                    <a:pt x="6411" y="11827"/>
                  </a:lnTo>
                  <a:lnTo>
                    <a:pt x="6223" y="11890"/>
                  </a:lnTo>
                  <a:lnTo>
                    <a:pt x="6032" y="11945"/>
                  </a:lnTo>
                  <a:lnTo>
                    <a:pt x="5838" y="11990"/>
                  </a:lnTo>
                  <a:lnTo>
                    <a:pt x="5640" y="12025"/>
                  </a:lnTo>
                  <a:lnTo>
                    <a:pt x="5439" y="12050"/>
                  </a:lnTo>
                  <a:lnTo>
                    <a:pt x="5235" y="12066"/>
                  </a:lnTo>
                  <a:lnTo>
                    <a:pt x="5029" y="12071"/>
                  </a:lnTo>
                  <a:close/>
                  <a:moveTo>
                    <a:pt x="7040" y="15089"/>
                  </a:moveTo>
                  <a:lnTo>
                    <a:pt x="3017" y="15089"/>
                  </a:lnTo>
                  <a:lnTo>
                    <a:pt x="2514" y="12379"/>
                  </a:lnTo>
                  <a:lnTo>
                    <a:pt x="2585" y="12419"/>
                  </a:lnTo>
                  <a:lnTo>
                    <a:pt x="2655" y="12459"/>
                  </a:lnTo>
                  <a:lnTo>
                    <a:pt x="2727" y="12497"/>
                  </a:lnTo>
                  <a:lnTo>
                    <a:pt x="2798" y="12533"/>
                  </a:lnTo>
                  <a:lnTo>
                    <a:pt x="2870" y="12569"/>
                  </a:lnTo>
                  <a:lnTo>
                    <a:pt x="2944" y="12604"/>
                  </a:lnTo>
                  <a:lnTo>
                    <a:pt x="3017" y="12638"/>
                  </a:lnTo>
                  <a:lnTo>
                    <a:pt x="3091" y="12671"/>
                  </a:lnTo>
                  <a:lnTo>
                    <a:pt x="3166" y="12702"/>
                  </a:lnTo>
                  <a:lnTo>
                    <a:pt x="3241" y="12732"/>
                  </a:lnTo>
                  <a:lnTo>
                    <a:pt x="3317" y="12762"/>
                  </a:lnTo>
                  <a:lnTo>
                    <a:pt x="3393" y="12789"/>
                  </a:lnTo>
                  <a:lnTo>
                    <a:pt x="3471" y="12817"/>
                  </a:lnTo>
                  <a:lnTo>
                    <a:pt x="3548" y="12843"/>
                  </a:lnTo>
                  <a:lnTo>
                    <a:pt x="3626" y="12867"/>
                  </a:lnTo>
                  <a:lnTo>
                    <a:pt x="3704" y="12890"/>
                  </a:lnTo>
                  <a:lnTo>
                    <a:pt x="3784" y="12912"/>
                  </a:lnTo>
                  <a:lnTo>
                    <a:pt x="3863" y="12932"/>
                  </a:lnTo>
                  <a:lnTo>
                    <a:pt x="3943" y="12952"/>
                  </a:lnTo>
                  <a:lnTo>
                    <a:pt x="4024" y="12971"/>
                  </a:lnTo>
                  <a:lnTo>
                    <a:pt x="4105" y="12987"/>
                  </a:lnTo>
                  <a:lnTo>
                    <a:pt x="4187" y="13003"/>
                  </a:lnTo>
                  <a:lnTo>
                    <a:pt x="4269" y="13016"/>
                  </a:lnTo>
                  <a:lnTo>
                    <a:pt x="4352" y="13029"/>
                  </a:lnTo>
                  <a:lnTo>
                    <a:pt x="4434" y="13040"/>
                  </a:lnTo>
                  <a:lnTo>
                    <a:pt x="4518" y="13050"/>
                  </a:lnTo>
                  <a:lnTo>
                    <a:pt x="4602" y="13058"/>
                  </a:lnTo>
                  <a:lnTo>
                    <a:pt x="4687" y="13065"/>
                  </a:lnTo>
                  <a:lnTo>
                    <a:pt x="4771" y="13070"/>
                  </a:lnTo>
                  <a:lnTo>
                    <a:pt x="4857" y="13074"/>
                  </a:lnTo>
                  <a:lnTo>
                    <a:pt x="4942" y="13076"/>
                  </a:lnTo>
                  <a:lnTo>
                    <a:pt x="5029" y="13077"/>
                  </a:lnTo>
                  <a:lnTo>
                    <a:pt x="5115" y="13076"/>
                  </a:lnTo>
                  <a:lnTo>
                    <a:pt x="5201" y="13074"/>
                  </a:lnTo>
                  <a:lnTo>
                    <a:pt x="5286" y="13070"/>
                  </a:lnTo>
                  <a:lnTo>
                    <a:pt x="5371" y="13065"/>
                  </a:lnTo>
                  <a:lnTo>
                    <a:pt x="5455" y="13058"/>
                  </a:lnTo>
                  <a:lnTo>
                    <a:pt x="5539" y="13050"/>
                  </a:lnTo>
                  <a:lnTo>
                    <a:pt x="5622" y="13040"/>
                  </a:lnTo>
                  <a:lnTo>
                    <a:pt x="5705" y="13029"/>
                  </a:lnTo>
                  <a:lnTo>
                    <a:pt x="5788" y="13016"/>
                  </a:lnTo>
                  <a:lnTo>
                    <a:pt x="5870" y="13003"/>
                  </a:lnTo>
                  <a:lnTo>
                    <a:pt x="5952" y="12987"/>
                  </a:lnTo>
                  <a:lnTo>
                    <a:pt x="6032" y="12971"/>
                  </a:lnTo>
                  <a:lnTo>
                    <a:pt x="6114" y="12952"/>
                  </a:lnTo>
                  <a:lnTo>
                    <a:pt x="6193" y="12932"/>
                  </a:lnTo>
                  <a:lnTo>
                    <a:pt x="6273" y="12912"/>
                  </a:lnTo>
                  <a:lnTo>
                    <a:pt x="6352" y="12890"/>
                  </a:lnTo>
                  <a:lnTo>
                    <a:pt x="6431" y="12867"/>
                  </a:lnTo>
                  <a:lnTo>
                    <a:pt x="6509" y="12843"/>
                  </a:lnTo>
                  <a:lnTo>
                    <a:pt x="6587" y="12817"/>
                  </a:lnTo>
                  <a:lnTo>
                    <a:pt x="6664" y="12789"/>
                  </a:lnTo>
                  <a:lnTo>
                    <a:pt x="6740" y="12762"/>
                  </a:lnTo>
                  <a:lnTo>
                    <a:pt x="6816" y="12732"/>
                  </a:lnTo>
                  <a:lnTo>
                    <a:pt x="6891" y="12702"/>
                  </a:lnTo>
                  <a:lnTo>
                    <a:pt x="6967" y="12671"/>
                  </a:lnTo>
                  <a:lnTo>
                    <a:pt x="7040" y="12638"/>
                  </a:lnTo>
                  <a:lnTo>
                    <a:pt x="7114" y="12604"/>
                  </a:lnTo>
                  <a:lnTo>
                    <a:pt x="7187" y="12569"/>
                  </a:lnTo>
                  <a:lnTo>
                    <a:pt x="7259" y="12533"/>
                  </a:lnTo>
                  <a:lnTo>
                    <a:pt x="7331" y="12497"/>
                  </a:lnTo>
                  <a:lnTo>
                    <a:pt x="7402" y="12459"/>
                  </a:lnTo>
                  <a:lnTo>
                    <a:pt x="7473" y="12419"/>
                  </a:lnTo>
                  <a:lnTo>
                    <a:pt x="7543" y="12379"/>
                  </a:lnTo>
                  <a:lnTo>
                    <a:pt x="7040" y="15089"/>
                  </a:lnTo>
                  <a:close/>
                  <a:moveTo>
                    <a:pt x="3069" y="1006"/>
                  </a:moveTo>
                  <a:lnTo>
                    <a:pt x="7092" y="1006"/>
                  </a:lnTo>
                  <a:lnTo>
                    <a:pt x="7595" y="3715"/>
                  </a:lnTo>
                  <a:lnTo>
                    <a:pt x="7525" y="3675"/>
                  </a:lnTo>
                  <a:lnTo>
                    <a:pt x="7454" y="3636"/>
                  </a:lnTo>
                  <a:lnTo>
                    <a:pt x="7383" y="3598"/>
                  </a:lnTo>
                  <a:lnTo>
                    <a:pt x="7312" y="3561"/>
                  </a:lnTo>
                  <a:lnTo>
                    <a:pt x="7239" y="3525"/>
                  </a:lnTo>
                  <a:lnTo>
                    <a:pt x="7166" y="3491"/>
                  </a:lnTo>
                  <a:lnTo>
                    <a:pt x="7092" y="3456"/>
                  </a:lnTo>
                  <a:lnTo>
                    <a:pt x="7019" y="3424"/>
                  </a:lnTo>
                  <a:lnTo>
                    <a:pt x="6944" y="3392"/>
                  </a:lnTo>
                  <a:lnTo>
                    <a:pt x="6868" y="3362"/>
                  </a:lnTo>
                  <a:lnTo>
                    <a:pt x="6793" y="3333"/>
                  </a:lnTo>
                  <a:lnTo>
                    <a:pt x="6716" y="3305"/>
                  </a:lnTo>
                  <a:lnTo>
                    <a:pt x="6639" y="3277"/>
                  </a:lnTo>
                  <a:lnTo>
                    <a:pt x="6561" y="3252"/>
                  </a:lnTo>
                  <a:lnTo>
                    <a:pt x="6484" y="3228"/>
                  </a:lnTo>
                  <a:lnTo>
                    <a:pt x="6405" y="3205"/>
                  </a:lnTo>
                  <a:lnTo>
                    <a:pt x="6326" y="3183"/>
                  </a:lnTo>
                  <a:lnTo>
                    <a:pt x="6247" y="3162"/>
                  </a:lnTo>
                  <a:lnTo>
                    <a:pt x="6166" y="3143"/>
                  </a:lnTo>
                  <a:lnTo>
                    <a:pt x="6086" y="3124"/>
                  </a:lnTo>
                  <a:lnTo>
                    <a:pt x="6004" y="3108"/>
                  </a:lnTo>
                  <a:lnTo>
                    <a:pt x="5923" y="3092"/>
                  </a:lnTo>
                  <a:lnTo>
                    <a:pt x="5840" y="3078"/>
                  </a:lnTo>
                  <a:lnTo>
                    <a:pt x="5758" y="3066"/>
                  </a:lnTo>
                  <a:lnTo>
                    <a:pt x="5675" y="3055"/>
                  </a:lnTo>
                  <a:lnTo>
                    <a:pt x="5592" y="3045"/>
                  </a:lnTo>
                  <a:lnTo>
                    <a:pt x="5507" y="3037"/>
                  </a:lnTo>
                  <a:lnTo>
                    <a:pt x="5423" y="3030"/>
                  </a:lnTo>
                  <a:lnTo>
                    <a:pt x="5338" y="3025"/>
                  </a:lnTo>
                  <a:lnTo>
                    <a:pt x="5253" y="3021"/>
                  </a:lnTo>
                  <a:lnTo>
                    <a:pt x="5167" y="3019"/>
                  </a:lnTo>
                  <a:lnTo>
                    <a:pt x="5081" y="3018"/>
                  </a:lnTo>
                  <a:lnTo>
                    <a:pt x="4994" y="3019"/>
                  </a:lnTo>
                  <a:lnTo>
                    <a:pt x="4909" y="3021"/>
                  </a:lnTo>
                  <a:lnTo>
                    <a:pt x="4823" y="3025"/>
                  </a:lnTo>
                  <a:lnTo>
                    <a:pt x="4739" y="3030"/>
                  </a:lnTo>
                  <a:lnTo>
                    <a:pt x="4655" y="3037"/>
                  </a:lnTo>
                  <a:lnTo>
                    <a:pt x="4571" y="3045"/>
                  </a:lnTo>
                  <a:lnTo>
                    <a:pt x="4488" y="3055"/>
                  </a:lnTo>
                  <a:lnTo>
                    <a:pt x="4404" y="3066"/>
                  </a:lnTo>
                  <a:lnTo>
                    <a:pt x="4322" y="3078"/>
                  </a:lnTo>
                  <a:lnTo>
                    <a:pt x="4239" y="3092"/>
                  </a:lnTo>
                  <a:lnTo>
                    <a:pt x="4158" y="3108"/>
                  </a:lnTo>
                  <a:lnTo>
                    <a:pt x="4076" y="3124"/>
                  </a:lnTo>
                  <a:lnTo>
                    <a:pt x="3996" y="3143"/>
                  </a:lnTo>
                  <a:lnTo>
                    <a:pt x="3915" y="3162"/>
                  </a:lnTo>
                  <a:lnTo>
                    <a:pt x="3836" y="3183"/>
                  </a:lnTo>
                  <a:lnTo>
                    <a:pt x="3756" y="3205"/>
                  </a:lnTo>
                  <a:lnTo>
                    <a:pt x="3678" y="3228"/>
                  </a:lnTo>
                  <a:lnTo>
                    <a:pt x="3601" y="3252"/>
                  </a:lnTo>
                  <a:lnTo>
                    <a:pt x="3523" y="3277"/>
                  </a:lnTo>
                  <a:lnTo>
                    <a:pt x="3446" y="3305"/>
                  </a:lnTo>
                  <a:lnTo>
                    <a:pt x="3369" y="3333"/>
                  </a:lnTo>
                  <a:lnTo>
                    <a:pt x="3294" y="3362"/>
                  </a:lnTo>
                  <a:lnTo>
                    <a:pt x="3218" y="3392"/>
                  </a:lnTo>
                  <a:lnTo>
                    <a:pt x="3143" y="3424"/>
                  </a:lnTo>
                  <a:lnTo>
                    <a:pt x="3069" y="3456"/>
                  </a:lnTo>
                  <a:lnTo>
                    <a:pt x="2995" y="3491"/>
                  </a:lnTo>
                  <a:lnTo>
                    <a:pt x="2923" y="3525"/>
                  </a:lnTo>
                  <a:lnTo>
                    <a:pt x="2850" y="3561"/>
                  </a:lnTo>
                  <a:lnTo>
                    <a:pt x="2778" y="3598"/>
                  </a:lnTo>
                  <a:lnTo>
                    <a:pt x="2707" y="3636"/>
                  </a:lnTo>
                  <a:lnTo>
                    <a:pt x="2637" y="3675"/>
                  </a:lnTo>
                  <a:lnTo>
                    <a:pt x="2567" y="3715"/>
                  </a:lnTo>
                  <a:lnTo>
                    <a:pt x="3069" y="1006"/>
                  </a:lnTo>
                  <a:close/>
                  <a:moveTo>
                    <a:pt x="10057" y="7042"/>
                  </a:moveTo>
                  <a:lnTo>
                    <a:pt x="10044" y="7043"/>
                  </a:lnTo>
                  <a:lnTo>
                    <a:pt x="10032" y="7045"/>
                  </a:lnTo>
                  <a:lnTo>
                    <a:pt x="10019" y="7047"/>
                  </a:lnTo>
                  <a:lnTo>
                    <a:pt x="10007" y="7051"/>
                  </a:lnTo>
                  <a:lnTo>
                    <a:pt x="9995" y="7054"/>
                  </a:lnTo>
                  <a:lnTo>
                    <a:pt x="9983" y="7057"/>
                  </a:lnTo>
                  <a:lnTo>
                    <a:pt x="9971" y="7060"/>
                  </a:lnTo>
                  <a:lnTo>
                    <a:pt x="9958" y="7062"/>
                  </a:lnTo>
                  <a:lnTo>
                    <a:pt x="9941" y="6979"/>
                  </a:lnTo>
                  <a:lnTo>
                    <a:pt x="9923" y="6898"/>
                  </a:lnTo>
                  <a:lnTo>
                    <a:pt x="9902" y="6817"/>
                  </a:lnTo>
                  <a:lnTo>
                    <a:pt x="9881" y="6737"/>
                  </a:lnTo>
                  <a:lnTo>
                    <a:pt x="9859" y="6657"/>
                  </a:lnTo>
                  <a:lnTo>
                    <a:pt x="9835" y="6578"/>
                  </a:lnTo>
                  <a:lnTo>
                    <a:pt x="9810" y="6499"/>
                  </a:lnTo>
                  <a:lnTo>
                    <a:pt x="9784" y="6421"/>
                  </a:lnTo>
                  <a:lnTo>
                    <a:pt x="9756" y="6343"/>
                  </a:lnTo>
                  <a:lnTo>
                    <a:pt x="9726" y="6267"/>
                  </a:lnTo>
                  <a:lnTo>
                    <a:pt x="9696" y="6192"/>
                  </a:lnTo>
                  <a:lnTo>
                    <a:pt x="9665" y="6115"/>
                  </a:lnTo>
                  <a:lnTo>
                    <a:pt x="9633" y="6041"/>
                  </a:lnTo>
                  <a:lnTo>
                    <a:pt x="9599" y="5966"/>
                  </a:lnTo>
                  <a:lnTo>
                    <a:pt x="9563" y="5893"/>
                  </a:lnTo>
                  <a:lnTo>
                    <a:pt x="9527" y="5820"/>
                  </a:lnTo>
                  <a:lnTo>
                    <a:pt x="9490" y="5748"/>
                  </a:lnTo>
                  <a:lnTo>
                    <a:pt x="9452" y="5677"/>
                  </a:lnTo>
                  <a:lnTo>
                    <a:pt x="9413" y="5605"/>
                  </a:lnTo>
                  <a:lnTo>
                    <a:pt x="9371" y="5536"/>
                  </a:lnTo>
                  <a:lnTo>
                    <a:pt x="9330" y="5466"/>
                  </a:lnTo>
                  <a:lnTo>
                    <a:pt x="9287" y="5397"/>
                  </a:lnTo>
                  <a:lnTo>
                    <a:pt x="9243" y="5329"/>
                  </a:lnTo>
                  <a:lnTo>
                    <a:pt x="9198" y="5262"/>
                  </a:lnTo>
                  <a:lnTo>
                    <a:pt x="9152" y="5196"/>
                  </a:lnTo>
                  <a:lnTo>
                    <a:pt x="9105" y="5129"/>
                  </a:lnTo>
                  <a:lnTo>
                    <a:pt x="9058" y="5065"/>
                  </a:lnTo>
                  <a:lnTo>
                    <a:pt x="9008" y="5001"/>
                  </a:lnTo>
                  <a:lnTo>
                    <a:pt x="8958" y="4937"/>
                  </a:lnTo>
                  <a:lnTo>
                    <a:pt x="8908" y="4874"/>
                  </a:lnTo>
                  <a:lnTo>
                    <a:pt x="8855" y="4812"/>
                  </a:lnTo>
                  <a:lnTo>
                    <a:pt x="8803" y="4751"/>
                  </a:lnTo>
                  <a:lnTo>
                    <a:pt x="8081" y="822"/>
                  </a:lnTo>
                  <a:lnTo>
                    <a:pt x="8072" y="778"/>
                  </a:lnTo>
                  <a:lnTo>
                    <a:pt x="8061" y="734"/>
                  </a:lnTo>
                  <a:lnTo>
                    <a:pt x="8048" y="691"/>
                  </a:lnTo>
                  <a:lnTo>
                    <a:pt x="8033" y="650"/>
                  </a:lnTo>
                  <a:lnTo>
                    <a:pt x="8017" y="609"/>
                  </a:lnTo>
                  <a:lnTo>
                    <a:pt x="7999" y="569"/>
                  </a:lnTo>
                  <a:lnTo>
                    <a:pt x="7978" y="530"/>
                  </a:lnTo>
                  <a:lnTo>
                    <a:pt x="7957" y="493"/>
                  </a:lnTo>
                  <a:lnTo>
                    <a:pt x="7935" y="456"/>
                  </a:lnTo>
                  <a:lnTo>
                    <a:pt x="7910" y="420"/>
                  </a:lnTo>
                  <a:lnTo>
                    <a:pt x="7885" y="385"/>
                  </a:lnTo>
                  <a:lnTo>
                    <a:pt x="7858" y="352"/>
                  </a:lnTo>
                  <a:lnTo>
                    <a:pt x="7829" y="321"/>
                  </a:lnTo>
                  <a:lnTo>
                    <a:pt x="7799" y="290"/>
                  </a:lnTo>
                  <a:lnTo>
                    <a:pt x="7768" y="261"/>
                  </a:lnTo>
                  <a:lnTo>
                    <a:pt x="7735" y="232"/>
                  </a:lnTo>
                  <a:lnTo>
                    <a:pt x="7702" y="205"/>
                  </a:lnTo>
                  <a:lnTo>
                    <a:pt x="7668" y="180"/>
                  </a:lnTo>
                  <a:lnTo>
                    <a:pt x="7631" y="157"/>
                  </a:lnTo>
                  <a:lnTo>
                    <a:pt x="7595" y="135"/>
                  </a:lnTo>
                  <a:lnTo>
                    <a:pt x="7557" y="114"/>
                  </a:lnTo>
                  <a:lnTo>
                    <a:pt x="7519" y="95"/>
                  </a:lnTo>
                  <a:lnTo>
                    <a:pt x="7480" y="77"/>
                  </a:lnTo>
                  <a:lnTo>
                    <a:pt x="7439" y="61"/>
                  </a:lnTo>
                  <a:lnTo>
                    <a:pt x="7398" y="47"/>
                  </a:lnTo>
                  <a:lnTo>
                    <a:pt x="7356" y="35"/>
                  </a:lnTo>
                  <a:lnTo>
                    <a:pt x="7314" y="24"/>
                  </a:lnTo>
                  <a:lnTo>
                    <a:pt x="7270" y="16"/>
                  </a:lnTo>
                  <a:lnTo>
                    <a:pt x="7227" y="9"/>
                  </a:lnTo>
                  <a:lnTo>
                    <a:pt x="7182" y="4"/>
                  </a:lnTo>
                  <a:lnTo>
                    <a:pt x="7138" y="1"/>
                  </a:lnTo>
                  <a:lnTo>
                    <a:pt x="7092" y="0"/>
                  </a:lnTo>
                  <a:lnTo>
                    <a:pt x="3069" y="0"/>
                  </a:lnTo>
                  <a:lnTo>
                    <a:pt x="3024" y="1"/>
                  </a:lnTo>
                  <a:lnTo>
                    <a:pt x="2980" y="4"/>
                  </a:lnTo>
                  <a:lnTo>
                    <a:pt x="2936" y="9"/>
                  </a:lnTo>
                  <a:lnTo>
                    <a:pt x="2891" y="16"/>
                  </a:lnTo>
                  <a:lnTo>
                    <a:pt x="2848" y="24"/>
                  </a:lnTo>
                  <a:lnTo>
                    <a:pt x="2806" y="35"/>
                  </a:lnTo>
                  <a:lnTo>
                    <a:pt x="2764" y="47"/>
                  </a:lnTo>
                  <a:lnTo>
                    <a:pt x="2724" y="61"/>
                  </a:lnTo>
                  <a:lnTo>
                    <a:pt x="2683" y="77"/>
                  </a:lnTo>
                  <a:lnTo>
                    <a:pt x="2643" y="95"/>
                  </a:lnTo>
                  <a:lnTo>
                    <a:pt x="2605" y="114"/>
                  </a:lnTo>
                  <a:lnTo>
                    <a:pt x="2568" y="135"/>
                  </a:lnTo>
                  <a:lnTo>
                    <a:pt x="2530" y="157"/>
                  </a:lnTo>
                  <a:lnTo>
                    <a:pt x="2495" y="180"/>
                  </a:lnTo>
                  <a:lnTo>
                    <a:pt x="2460" y="205"/>
                  </a:lnTo>
                  <a:lnTo>
                    <a:pt x="2427" y="232"/>
                  </a:lnTo>
                  <a:lnTo>
                    <a:pt x="2395" y="261"/>
                  </a:lnTo>
                  <a:lnTo>
                    <a:pt x="2363" y="290"/>
                  </a:lnTo>
                  <a:lnTo>
                    <a:pt x="2333" y="321"/>
                  </a:lnTo>
                  <a:lnTo>
                    <a:pt x="2305" y="352"/>
                  </a:lnTo>
                  <a:lnTo>
                    <a:pt x="2278" y="385"/>
                  </a:lnTo>
                  <a:lnTo>
                    <a:pt x="2252" y="420"/>
                  </a:lnTo>
                  <a:lnTo>
                    <a:pt x="2228" y="456"/>
                  </a:lnTo>
                  <a:lnTo>
                    <a:pt x="2205" y="493"/>
                  </a:lnTo>
                  <a:lnTo>
                    <a:pt x="2183" y="530"/>
                  </a:lnTo>
                  <a:lnTo>
                    <a:pt x="2163" y="569"/>
                  </a:lnTo>
                  <a:lnTo>
                    <a:pt x="2145" y="609"/>
                  </a:lnTo>
                  <a:lnTo>
                    <a:pt x="2128" y="650"/>
                  </a:lnTo>
                  <a:lnTo>
                    <a:pt x="2114" y="691"/>
                  </a:lnTo>
                  <a:lnTo>
                    <a:pt x="2101" y="734"/>
                  </a:lnTo>
                  <a:lnTo>
                    <a:pt x="2090" y="778"/>
                  </a:lnTo>
                  <a:lnTo>
                    <a:pt x="2081" y="822"/>
                  </a:lnTo>
                  <a:lnTo>
                    <a:pt x="1376" y="4619"/>
                  </a:lnTo>
                  <a:lnTo>
                    <a:pt x="1297" y="4704"/>
                  </a:lnTo>
                  <a:lnTo>
                    <a:pt x="1221" y="4791"/>
                  </a:lnTo>
                  <a:lnTo>
                    <a:pt x="1147" y="4880"/>
                  </a:lnTo>
                  <a:lnTo>
                    <a:pt x="1074" y="4969"/>
                  </a:lnTo>
                  <a:lnTo>
                    <a:pt x="1004" y="5062"/>
                  </a:lnTo>
                  <a:lnTo>
                    <a:pt x="935" y="5155"/>
                  </a:lnTo>
                  <a:lnTo>
                    <a:pt x="869" y="5250"/>
                  </a:lnTo>
                  <a:lnTo>
                    <a:pt x="805" y="5347"/>
                  </a:lnTo>
                  <a:lnTo>
                    <a:pt x="742" y="5445"/>
                  </a:lnTo>
                  <a:lnTo>
                    <a:pt x="683" y="5545"/>
                  </a:lnTo>
                  <a:lnTo>
                    <a:pt x="625" y="5645"/>
                  </a:lnTo>
                  <a:lnTo>
                    <a:pt x="569" y="5748"/>
                  </a:lnTo>
                  <a:lnTo>
                    <a:pt x="516" y="5852"/>
                  </a:lnTo>
                  <a:lnTo>
                    <a:pt x="466" y="5957"/>
                  </a:lnTo>
                  <a:lnTo>
                    <a:pt x="417" y="6063"/>
                  </a:lnTo>
                  <a:lnTo>
                    <a:pt x="371" y="6171"/>
                  </a:lnTo>
                  <a:lnTo>
                    <a:pt x="328" y="6280"/>
                  </a:lnTo>
                  <a:lnTo>
                    <a:pt x="287" y="6391"/>
                  </a:lnTo>
                  <a:lnTo>
                    <a:pt x="248" y="6501"/>
                  </a:lnTo>
                  <a:lnTo>
                    <a:pt x="212" y="6614"/>
                  </a:lnTo>
                  <a:lnTo>
                    <a:pt x="180" y="6729"/>
                  </a:lnTo>
                  <a:lnTo>
                    <a:pt x="149" y="6843"/>
                  </a:lnTo>
                  <a:lnTo>
                    <a:pt x="122" y="6959"/>
                  </a:lnTo>
                  <a:lnTo>
                    <a:pt x="97" y="7077"/>
                  </a:lnTo>
                  <a:lnTo>
                    <a:pt x="74" y="7194"/>
                  </a:lnTo>
                  <a:lnTo>
                    <a:pt x="54" y="7313"/>
                  </a:lnTo>
                  <a:lnTo>
                    <a:pt x="38" y="7434"/>
                  </a:lnTo>
                  <a:lnTo>
                    <a:pt x="24" y="7555"/>
                  </a:lnTo>
                  <a:lnTo>
                    <a:pt x="14" y="7676"/>
                  </a:lnTo>
                  <a:lnTo>
                    <a:pt x="6" y="7799"/>
                  </a:lnTo>
                  <a:lnTo>
                    <a:pt x="2" y="7923"/>
                  </a:lnTo>
                  <a:lnTo>
                    <a:pt x="0" y="8048"/>
                  </a:lnTo>
                  <a:lnTo>
                    <a:pt x="2" y="8169"/>
                  </a:lnTo>
                  <a:lnTo>
                    <a:pt x="6" y="8290"/>
                  </a:lnTo>
                  <a:lnTo>
                    <a:pt x="13" y="8410"/>
                  </a:lnTo>
                  <a:lnTo>
                    <a:pt x="23" y="8528"/>
                  </a:lnTo>
                  <a:lnTo>
                    <a:pt x="36" y="8646"/>
                  </a:lnTo>
                  <a:lnTo>
                    <a:pt x="52" y="8764"/>
                  </a:lnTo>
                  <a:lnTo>
                    <a:pt x="71" y="8879"/>
                  </a:lnTo>
                  <a:lnTo>
                    <a:pt x="93" y="8995"/>
                  </a:lnTo>
                  <a:lnTo>
                    <a:pt x="117" y="9109"/>
                  </a:lnTo>
                  <a:lnTo>
                    <a:pt x="143" y="9222"/>
                  </a:lnTo>
                  <a:lnTo>
                    <a:pt x="172" y="9334"/>
                  </a:lnTo>
                  <a:lnTo>
                    <a:pt x="204" y="9446"/>
                  </a:lnTo>
                  <a:lnTo>
                    <a:pt x="238" y="9555"/>
                  </a:lnTo>
                  <a:lnTo>
                    <a:pt x="276" y="9665"/>
                  </a:lnTo>
                  <a:lnTo>
                    <a:pt x="315" y="9773"/>
                  </a:lnTo>
                  <a:lnTo>
                    <a:pt x="356" y="9879"/>
                  </a:lnTo>
                  <a:lnTo>
                    <a:pt x="400" y="9985"/>
                  </a:lnTo>
                  <a:lnTo>
                    <a:pt x="447" y="10090"/>
                  </a:lnTo>
                  <a:lnTo>
                    <a:pt x="495" y="10192"/>
                  </a:lnTo>
                  <a:lnTo>
                    <a:pt x="546" y="10294"/>
                  </a:lnTo>
                  <a:lnTo>
                    <a:pt x="599" y="10394"/>
                  </a:lnTo>
                  <a:lnTo>
                    <a:pt x="655" y="10494"/>
                  </a:lnTo>
                  <a:lnTo>
                    <a:pt x="712" y="10592"/>
                  </a:lnTo>
                  <a:lnTo>
                    <a:pt x="771" y="10688"/>
                  </a:lnTo>
                  <a:lnTo>
                    <a:pt x="833" y="10783"/>
                  </a:lnTo>
                  <a:lnTo>
                    <a:pt x="896" y="10876"/>
                  </a:lnTo>
                  <a:lnTo>
                    <a:pt x="962" y="10969"/>
                  </a:lnTo>
                  <a:lnTo>
                    <a:pt x="1030" y="11059"/>
                  </a:lnTo>
                  <a:lnTo>
                    <a:pt x="1099" y="11148"/>
                  </a:lnTo>
                  <a:lnTo>
                    <a:pt x="1170" y="11236"/>
                  </a:lnTo>
                  <a:lnTo>
                    <a:pt x="1243" y="11322"/>
                  </a:lnTo>
                  <a:lnTo>
                    <a:pt x="1319" y="11406"/>
                  </a:lnTo>
                  <a:lnTo>
                    <a:pt x="2029" y="15273"/>
                  </a:lnTo>
                  <a:lnTo>
                    <a:pt x="2038" y="15317"/>
                  </a:lnTo>
                  <a:lnTo>
                    <a:pt x="2049" y="15361"/>
                  </a:lnTo>
                  <a:lnTo>
                    <a:pt x="2062" y="15403"/>
                  </a:lnTo>
                  <a:lnTo>
                    <a:pt x="2076" y="15445"/>
                  </a:lnTo>
                  <a:lnTo>
                    <a:pt x="2093" y="15485"/>
                  </a:lnTo>
                  <a:lnTo>
                    <a:pt x="2111" y="15526"/>
                  </a:lnTo>
                  <a:lnTo>
                    <a:pt x="2130" y="15564"/>
                  </a:lnTo>
                  <a:lnTo>
                    <a:pt x="2152" y="15602"/>
                  </a:lnTo>
                  <a:lnTo>
                    <a:pt x="2174" y="15639"/>
                  </a:lnTo>
                  <a:lnTo>
                    <a:pt x="2200" y="15675"/>
                  </a:lnTo>
                  <a:lnTo>
                    <a:pt x="2225" y="15709"/>
                  </a:lnTo>
                  <a:lnTo>
                    <a:pt x="2252" y="15742"/>
                  </a:lnTo>
                  <a:lnTo>
                    <a:pt x="2281" y="15774"/>
                  </a:lnTo>
                  <a:lnTo>
                    <a:pt x="2310" y="15805"/>
                  </a:lnTo>
                  <a:lnTo>
                    <a:pt x="2341" y="15834"/>
                  </a:lnTo>
                  <a:lnTo>
                    <a:pt x="2374" y="15863"/>
                  </a:lnTo>
                  <a:lnTo>
                    <a:pt x="2408" y="15889"/>
                  </a:lnTo>
                  <a:lnTo>
                    <a:pt x="2442" y="15914"/>
                  </a:lnTo>
                  <a:lnTo>
                    <a:pt x="2478" y="15938"/>
                  </a:lnTo>
                  <a:lnTo>
                    <a:pt x="2514" y="15960"/>
                  </a:lnTo>
                  <a:lnTo>
                    <a:pt x="2553" y="15981"/>
                  </a:lnTo>
                  <a:lnTo>
                    <a:pt x="2591" y="16000"/>
                  </a:lnTo>
                  <a:lnTo>
                    <a:pt x="2630" y="16018"/>
                  </a:lnTo>
                  <a:lnTo>
                    <a:pt x="2670" y="16034"/>
                  </a:lnTo>
                  <a:lnTo>
                    <a:pt x="2711" y="16048"/>
                  </a:lnTo>
                  <a:lnTo>
                    <a:pt x="2754" y="16060"/>
                  </a:lnTo>
                  <a:lnTo>
                    <a:pt x="2796" y="16071"/>
                  </a:lnTo>
                  <a:lnTo>
                    <a:pt x="2839" y="16079"/>
                  </a:lnTo>
                  <a:lnTo>
                    <a:pt x="2882" y="16086"/>
                  </a:lnTo>
                  <a:lnTo>
                    <a:pt x="2927" y="16091"/>
                  </a:lnTo>
                  <a:lnTo>
                    <a:pt x="2972" y="16094"/>
                  </a:lnTo>
                  <a:lnTo>
                    <a:pt x="3017" y="16095"/>
                  </a:lnTo>
                  <a:lnTo>
                    <a:pt x="7040" y="16095"/>
                  </a:lnTo>
                  <a:lnTo>
                    <a:pt x="7085" y="16094"/>
                  </a:lnTo>
                  <a:lnTo>
                    <a:pt x="7130" y="16091"/>
                  </a:lnTo>
                  <a:lnTo>
                    <a:pt x="7174" y="16086"/>
                  </a:lnTo>
                  <a:lnTo>
                    <a:pt x="7218" y="16079"/>
                  </a:lnTo>
                  <a:lnTo>
                    <a:pt x="7261" y="16071"/>
                  </a:lnTo>
                  <a:lnTo>
                    <a:pt x="7304" y="16060"/>
                  </a:lnTo>
                  <a:lnTo>
                    <a:pt x="7345" y="16048"/>
                  </a:lnTo>
                  <a:lnTo>
                    <a:pt x="7386" y="16034"/>
                  </a:lnTo>
                  <a:lnTo>
                    <a:pt x="7426" y="16018"/>
                  </a:lnTo>
                  <a:lnTo>
                    <a:pt x="7467" y="16000"/>
                  </a:lnTo>
                  <a:lnTo>
                    <a:pt x="7505" y="15981"/>
                  </a:lnTo>
                  <a:lnTo>
                    <a:pt x="7542" y="15960"/>
                  </a:lnTo>
                  <a:lnTo>
                    <a:pt x="7579" y="15938"/>
                  </a:lnTo>
                  <a:lnTo>
                    <a:pt x="7614" y="15914"/>
                  </a:lnTo>
                  <a:lnTo>
                    <a:pt x="7650" y="15889"/>
                  </a:lnTo>
                  <a:lnTo>
                    <a:pt x="7683" y="15863"/>
                  </a:lnTo>
                  <a:lnTo>
                    <a:pt x="7715" y="15834"/>
                  </a:lnTo>
                  <a:lnTo>
                    <a:pt x="7746" y="15805"/>
                  </a:lnTo>
                  <a:lnTo>
                    <a:pt x="7776" y="15774"/>
                  </a:lnTo>
                  <a:lnTo>
                    <a:pt x="7804" y="15742"/>
                  </a:lnTo>
                  <a:lnTo>
                    <a:pt x="7832" y="15709"/>
                  </a:lnTo>
                  <a:lnTo>
                    <a:pt x="7858" y="15675"/>
                  </a:lnTo>
                  <a:lnTo>
                    <a:pt x="7882" y="15639"/>
                  </a:lnTo>
                  <a:lnTo>
                    <a:pt x="7905" y="15602"/>
                  </a:lnTo>
                  <a:lnTo>
                    <a:pt x="7926" y="15564"/>
                  </a:lnTo>
                  <a:lnTo>
                    <a:pt x="7946" y="15526"/>
                  </a:lnTo>
                  <a:lnTo>
                    <a:pt x="7964" y="15485"/>
                  </a:lnTo>
                  <a:lnTo>
                    <a:pt x="7980" y="15445"/>
                  </a:lnTo>
                  <a:lnTo>
                    <a:pt x="7996" y="15403"/>
                  </a:lnTo>
                  <a:lnTo>
                    <a:pt x="8009" y="15361"/>
                  </a:lnTo>
                  <a:lnTo>
                    <a:pt x="8020" y="15317"/>
                  </a:lnTo>
                  <a:lnTo>
                    <a:pt x="8029" y="15273"/>
                  </a:lnTo>
                  <a:lnTo>
                    <a:pt x="8745" y="11409"/>
                  </a:lnTo>
                  <a:lnTo>
                    <a:pt x="8801" y="11347"/>
                  </a:lnTo>
                  <a:lnTo>
                    <a:pt x="8855" y="11284"/>
                  </a:lnTo>
                  <a:lnTo>
                    <a:pt x="8909" y="11220"/>
                  </a:lnTo>
                  <a:lnTo>
                    <a:pt x="8962" y="11155"/>
                  </a:lnTo>
                  <a:lnTo>
                    <a:pt x="9013" y="11089"/>
                  </a:lnTo>
                  <a:lnTo>
                    <a:pt x="9064" y="11023"/>
                  </a:lnTo>
                  <a:lnTo>
                    <a:pt x="9113" y="10956"/>
                  </a:lnTo>
                  <a:lnTo>
                    <a:pt x="9161" y="10887"/>
                  </a:lnTo>
                  <a:lnTo>
                    <a:pt x="9208" y="10819"/>
                  </a:lnTo>
                  <a:lnTo>
                    <a:pt x="9255" y="10748"/>
                  </a:lnTo>
                  <a:lnTo>
                    <a:pt x="9300" y="10678"/>
                  </a:lnTo>
                  <a:lnTo>
                    <a:pt x="9344" y="10607"/>
                  </a:lnTo>
                  <a:lnTo>
                    <a:pt x="9386" y="10535"/>
                  </a:lnTo>
                  <a:lnTo>
                    <a:pt x="9429" y="10462"/>
                  </a:lnTo>
                  <a:lnTo>
                    <a:pt x="9469" y="10388"/>
                  </a:lnTo>
                  <a:lnTo>
                    <a:pt x="9508" y="10314"/>
                  </a:lnTo>
                  <a:lnTo>
                    <a:pt x="9546" y="10239"/>
                  </a:lnTo>
                  <a:lnTo>
                    <a:pt x="9583" y="10164"/>
                  </a:lnTo>
                  <a:lnTo>
                    <a:pt x="9618" y="10088"/>
                  </a:lnTo>
                  <a:lnTo>
                    <a:pt x="9653" y="10010"/>
                  </a:lnTo>
                  <a:lnTo>
                    <a:pt x="9685" y="9932"/>
                  </a:lnTo>
                  <a:lnTo>
                    <a:pt x="9717" y="9853"/>
                  </a:lnTo>
                  <a:lnTo>
                    <a:pt x="9748" y="9775"/>
                  </a:lnTo>
                  <a:lnTo>
                    <a:pt x="9777" y="9694"/>
                  </a:lnTo>
                  <a:lnTo>
                    <a:pt x="9804" y="9614"/>
                  </a:lnTo>
                  <a:lnTo>
                    <a:pt x="9830" y="9532"/>
                  </a:lnTo>
                  <a:lnTo>
                    <a:pt x="9855" y="9451"/>
                  </a:lnTo>
                  <a:lnTo>
                    <a:pt x="9878" y="9368"/>
                  </a:lnTo>
                  <a:lnTo>
                    <a:pt x="9900" y="9286"/>
                  </a:lnTo>
                  <a:lnTo>
                    <a:pt x="9921" y="9202"/>
                  </a:lnTo>
                  <a:lnTo>
                    <a:pt x="9941" y="9118"/>
                  </a:lnTo>
                  <a:lnTo>
                    <a:pt x="9958" y="9032"/>
                  </a:lnTo>
                  <a:lnTo>
                    <a:pt x="9971" y="9035"/>
                  </a:lnTo>
                  <a:lnTo>
                    <a:pt x="9983" y="9037"/>
                  </a:lnTo>
                  <a:lnTo>
                    <a:pt x="9995" y="9041"/>
                  </a:lnTo>
                  <a:lnTo>
                    <a:pt x="10007" y="9044"/>
                  </a:lnTo>
                  <a:lnTo>
                    <a:pt x="10019" y="9048"/>
                  </a:lnTo>
                  <a:lnTo>
                    <a:pt x="10032" y="9050"/>
                  </a:lnTo>
                  <a:lnTo>
                    <a:pt x="10044" y="9052"/>
                  </a:lnTo>
                  <a:lnTo>
                    <a:pt x="10057" y="9053"/>
                  </a:lnTo>
                  <a:lnTo>
                    <a:pt x="10109" y="9052"/>
                  </a:lnTo>
                  <a:lnTo>
                    <a:pt x="10160" y="9048"/>
                  </a:lnTo>
                  <a:lnTo>
                    <a:pt x="10210" y="9041"/>
                  </a:lnTo>
                  <a:lnTo>
                    <a:pt x="10259" y="9033"/>
                  </a:lnTo>
                  <a:lnTo>
                    <a:pt x="10309" y="9021"/>
                  </a:lnTo>
                  <a:lnTo>
                    <a:pt x="10356" y="9008"/>
                  </a:lnTo>
                  <a:lnTo>
                    <a:pt x="10403" y="8992"/>
                  </a:lnTo>
                  <a:lnTo>
                    <a:pt x="10449" y="8974"/>
                  </a:lnTo>
                  <a:lnTo>
                    <a:pt x="10493" y="8954"/>
                  </a:lnTo>
                  <a:lnTo>
                    <a:pt x="10536" y="8932"/>
                  </a:lnTo>
                  <a:lnTo>
                    <a:pt x="10578" y="8908"/>
                  </a:lnTo>
                  <a:lnTo>
                    <a:pt x="10619" y="8881"/>
                  </a:lnTo>
                  <a:lnTo>
                    <a:pt x="10659" y="8853"/>
                  </a:lnTo>
                  <a:lnTo>
                    <a:pt x="10697" y="8824"/>
                  </a:lnTo>
                  <a:lnTo>
                    <a:pt x="10733" y="8792"/>
                  </a:lnTo>
                  <a:lnTo>
                    <a:pt x="10768" y="8759"/>
                  </a:lnTo>
                  <a:lnTo>
                    <a:pt x="10802" y="8723"/>
                  </a:lnTo>
                  <a:lnTo>
                    <a:pt x="10834" y="8687"/>
                  </a:lnTo>
                  <a:lnTo>
                    <a:pt x="10863" y="8649"/>
                  </a:lnTo>
                  <a:lnTo>
                    <a:pt x="10891" y="8610"/>
                  </a:lnTo>
                  <a:lnTo>
                    <a:pt x="10917" y="8569"/>
                  </a:lnTo>
                  <a:lnTo>
                    <a:pt x="10941" y="8527"/>
                  </a:lnTo>
                  <a:lnTo>
                    <a:pt x="10963" y="8483"/>
                  </a:lnTo>
                  <a:lnTo>
                    <a:pt x="10984" y="8439"/>
                  </a:lnTo>
                  <a:lnTo>
                    <a:pt x="11002" y="8394"/>
                  </a:lnTo>
                  <a:lnTo>
                    <a:pt x="11018" y="8346"/>
                  </a:lnTo>
                  <a:lnTo>
                    <a:pt x="11031" y="8299"/>
                  </a:lnTo>
                  <a:lnTo>
                    <a:pt x="11043" y="8251"/>
                  </a:lnTo>
                  <a:lnTo>
                    <a:pt x="11051" y="8200"/>
                  </a:lnTo>
                  <a:lnTo>
                    <a:pt x="11058" y="8150"/>
                  </a:lnTo>
                  <a:lnTo>
                    <a:pt x="11062" y="8100"/>
                  </a:lnTo>
                  <a:lnTo>
                    <a:pt x="11063" y="8048"/>
                  </a:lnTo>
                  <a:lnTo>
                    <a:pt x="11062" y="7996"/>
                  </a:lnTo>
                  <a:lnTo>
                    <a:pt x="11058" y="7945"/>
                  </a:lnTo>
                  <a:lnTo>
                    <a:pt x="11051" y="7895"/>
                  </a:lnTo>
                  <a:lnTo>
                    <a:pt x="11043" y="7845"/>
                  </a:lnTo>
                  <a:lnTo>
                    <a:pt x="11031" y="7796"/>
                  </a:lnTo>
                  <a:lnTo>
                    <a:pt x="11018" y="7749"/>
                  </a:lnTo>
                  <a:lnTo>
                    <a:pt x="11002" y="7701"/>
                  </a:lnTo>
                  <a:lnTo>
                    <a:pt x="10984" y="7656"/>
                  </a:lnTo>
                  <a:lnTo>
                    <a:pt x="10963" y="7611"/>
                  </a:lnTo>
                  <a:lnTo>
                    <a:pt x="10941" y="7568"/>
                  </a:lnTo>
                  <a:lnTo>
                    <a:pt x="10917" y="7525"/>
                  </a:lnTo>
                  <a:lnTo>
                    <a:pt x="10891" y="7485"/>
                  </a:lnTo>
                  <a:lnTo>
                    <a:pt x="10863" y="7446"/>
                  </a:lnTo>
                  <a:lnTo>
                    <a:pt x="10834" y="7408"/>
                  </a:lnTo>
                  <a:lnTo>
                    <a:pt x="10802" y="7372"/>
                  </a:lnTo>
                  <a:lnTo>
                    <a:pt x="10768" y="7336"/>
                  </a:lnTo>
                  <a:lnTo>
                    <a:pt x="10733" y="7303"/>
                  </a:lnTo>
                  <a:lnTo>
                    <a:pt x="10697" y="7271"/>
                  </a:lnTo>
                  <a:lnTo>
                    <a:pt x="10659" y="7242"/>
                  </a:lnTo>
                  <a:lnTo>
                    <a:pt x="10619" y="7214"/>
                  </a:lnTo>
                  <a:lnTo>
                    <a:pt x="10578" y="7187"/>
                  </a:lnTo>
                  <a:lnTo>
                    <a:pt x="10536" y="7163"/>
                  </a:lnTo>
                  <a:lnTo>
                    <a:pt x="10493" y="7141"/>
                  </a:lnTo>
                  <a:lnTo>
                    <a:pt x="10449" y="7121"/>
                  </a:lnTo>
                  <a:lnTo>
                    <a:pt x="10403" y="7103"/>
                  </a:lnTo>
                  <a:lnTo>
                    <a:pt x="10356" y="7087"/>
                  </a:lnTo>
                  <a:lnTo>
                    <a:pt x="10309" y="7073"/>
                  </a:lnTo>
                  <a:lnTo>
                    <a:pt x="10259" y="7062"/>
                  </a:lnTo>
                  <a:lnTo>
                    <a:pt x="10210" y="7054"/>
                  </a:lnTo>
                  <a:lnTo>
                    <a:pt x="10160" y="7047"/>
                  </a:lnTo>
                  <a:lnTo>
                    <a:pt x="10109" y="7043"/>
                  </a:lnTo>
                  <a:lnTo>
                    <a:pt x="10057" y="70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175">
              <a:extLst>
                <a:ext uri="{FF2B5EF4-FFF2-40B4-BE49-F238E27FC236}">
                  <a16:creationId xmlns:a16="http://schemas.microsoft.com/office/drawing/2014/main" id="{E4436514-BF79-441E-BAAE-624CF59DF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284538"/>
              <a:ext cx="130175" cy="130175"/>
            </a:xfrm>
            <a:custGeom>
              <a:avLst/>
              <a:gdLst>
                <a:gd name="T0" fmla="*/ 2976 w 3037"/>
                <a:gd name="T1" fmla="*/ 39 h 3053"/>
                <a:gd name="T2" fmla="*/ 2950 w 3037"/>
                <a:gd name="T3" fmla="*/ 22 h 3053"/>
                <a:gd name="T4" fmla="*/ 2921 w 3037"/>
                <a:gd name="T5" fmla="*/ 9 h 3053"/>
                <a:gd name="T6" fmla="*/ 2892 w 3037"/>
                <a:gd name="T7" fmla="*/ 2 h 3053"/>
                <a:gd name="T8" fmla="*/ 2861 w 3037"/>
                <a:gd name="T9" fmla="*/ 0 h 3053"/>
                <a:gd name="T10" fmla="*/ 2831 w 3037"/>
                <a:gd name="T11" fmla="*/ 4 h 3053"/>
                <a:gd name="T12" fmla="*/ 2801 w 3037"/>
                <a:gd name="T13" fmla="*/ 15 h 3053"/>
                <a:gd name="T14" fmla="*/ 2773 w 3037"/>
                <a:gd name="T15" fmla="*/ 30 h 3053"/>
                <a:gd name="T16" fmla="*/ 149 w 3037"/>
                <a:gd name="T17" fmla="*/ 2194 h 3053"/>
                <a:gd name="T18" fmla="*/ 114 w 3037"/>
                <a:gd name="T19" fmla="*/ 2232 h 3053"/>
                <a:gd name="T20" fmla="*/ 85 w 3037"/>
                <a:gd name="T21" fmla="*/ 2272 h 3053"/>
                <a:gd name="T22" fmla="*/ 59 w 3037"/>
                <a:gd name="T23" fmla="*/ 2315 h 3053"/>
                <a:gd name="T24" fmla="*/ 38 w 3037"/>
                <a:gd name="T25" fmla="*/ 2360 h 3053"/>
                <a:gd name="T26" fmla="*/ 22 w 3037"/>
                <a:gd name="T27" fmla="*/ 2407 h 3053"/>
                <a:gd name="T28" fmla="*/ 10 w 3037"/>
                <a:gd name="T29" fmla="*/ 2455 h 3053"/>
                <a:gd name="T30" fmla="*/ 3 w 3037"/>
                <a:gd name="T31" fmla="*/ 2504 h 3053"/>
                <a:gd name="T32" fmla="*/ 0 w 3037"/>
                <a:gd name="T33" fmla="*/ 2556 h 3053"/>
                <a:gd name="T34" fmla="*/ 3 w 3037"/>
                <a:gd name="T35" fmla="*/ 2605 h 3053"/>
                <a:gd name="T36" fmla="*/ 10 w 3037"/>
                <a:gd name="T37" fmla="*/ 2653 h 3053"/>
                <a:gd name="T38" fmla="*/ 21 w 3037"/>
                <a:gd name="T39" fmla="*/ 2700 h 3053"/>
                <a:gd name="T40" fmla="*/ 37 w 3037"/>
                <a:gd name="T41" fmla="*/ 2746 h 3053"/>
                <a:gd name="T42" fmla="*/ 58 w 3037"/>
                <a:gd name="T43" fmla="*/ 2789 h 3053"/>
                <a:gd name="T44" fmla="*/ 82 w 3037"/>
                <a:gd name="T45" fmla="*/ 2831 h 3053"/>
                <a:gd name="T46" fmla="*/ 111 w 3037"/>
                <a:gd name="T47" fmla="*/ 2870 h 3053"/>
                <a:gd name="T48" fmla="*/ 146 w 3037"/>
                <a:gd name="T49" fmla="*/ 2907 h 3053"/>
                <a:gd name="T50" fmla="*/ 182 w 3037"/>
                <a:gd name="T51" fmla="*/ 2940 h 3053"/>
                <a:gd name="T52" fmla="*/ 221 w 3037"/>
                <a:gd name="T53" fmla="*/ 2969 h 3053"/>
                <a:gd name="T54" fmla="*/ 263 w 3037"/>
                <a:gd name="T55" fmla="*/ 2994 h 3053"/>
                <a:gd name="T56" fmla="*/ 308 w 3037"/>
                <a:gd name="T57" fmla="*/ 3015 h 3053"/>
                <a:gd name="T58" fmla="*/ 354 w 3037"/>
                <a:gd name="T59" fmla="*/ 3031 h 3053"/>
                <a:gd name="T60" fmla="*/ 401 w 3037"/>
                <a:gd name="T61" fmla="*/ 3043 h 3053"/>
                <a:gd name="T62" fmla="*/ 450 w 3037"/>
                <a:gd name="T63" fmla="*/ 3051 h 3053"/>
                <a:gd name="T64" fmla="*/ 501 w 3037"/>
                <a:gd name="T65" fmla="*/ 3053 h 3053"/>
                <a:gd name="T66" fmla="*/ 548 w 3037"/>
                <a:gd name="T67" fmla="*/ 3051 h 3053"/>
                <a:gd name="T68" fmla="*/ 595 w 3037"/>
                <a:gd name="T69" fmla="*/ 3044 h 3053"/>
                <a:gd name="T70" fmla="*/ 642 w 3037"/>
                <a:gd name="T71" fmla="*/ 3033 h 3053"/>
                <a:gd name="T72" fmla="*/ 688 w 3037"/>
                <a:gd name="T73" fmla="*/ 3018 h 3053"/>
                <a:gd name="T74" fmla="*/ 732 w 3037"/>
                <a:gd name="T75" fmla="*/ 2998 h 3053"/>
                <a:gd name="T76" fmla="*/ 775 w 3037"/>
                <a:gd name="T77" fmla="*/ 2975 h 3053"/>
                <a:gd name="T78" fmla="*/ 814 w 3037"/>
                <a:gd name="T79" fmla="*/ 2947 h 3053"/>
                <a:gd name="T80" fmla="*/ 853 w 3037"/>
                <a:gd name="T81" fmla="*/ 2914 h 3053"/>
                <a:gd name="T82" fmla="*/ 3001 w 3037"/>
                <a:gd name="T83" fmla="*/ 276 h 3053"/>
                <a:gd name="T84" fmla="*/ 3018 w 3037"/>
                <a:gd name="T85" fmla="*/ 250 h 3053"/>
                <a:gd name="T86" fmla="*/ 3030 w 3037"/>
                <a:gd name="T87" fmla="*/ 221 h 3053"/>
                <a:gd name="T88" fmla="*/ 3036 w 3037"/>
                <a:gd name="T89" fmla="*/ 191 h 3053"/>
                <a:gd name="T90" fmla="*/ 3037 w 3037"/>
                <a:gd name="T91" fmla="*/ 160 h 3053"/>
                <a:gd name="T92" fmla="*/ 3033 w 3037"/>
                <a:gd name="T93" fmla="*/ 130 h 3053"/>
                <a:gd name="T94" fmla="*/ 3023 w 3037"/>
                <a:gd name="T95" fmla="*/ 101 h 3053"/>
                <a:gd name="T96" fmla="*/ 3008 w 3037"/>
                <a:gd name="T97" fmla="*/ 74 h 3053"/>
                <a:gd name="T98" fmla="*/ 2988 w 3037"/>
                <a:gd name="T99" fmla="*/ 50 h 3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7" h="3053">
                  <a:moveTo>
                    <a:pt x="2988" y="50"/>
                  </a:moveTo>
                  <a:lnTo>
                    <a:pt x="2976" y="39"/>
                  </a:lnTo>
                  <a:lnTo>
                    <a:pt x="2963" y="30"/>
                  </a:lnTo>
                  <a:lnTo>
                    <a:pt x="2950" y="22"/>
                  </a:lnTo>
                  <a:lnTo>
                    <a:pt x="2935" y="15"/>
                  </a:lnTo>
                  <a:lnTo>
                    <a:pt x="2921" y="9"/>
                  </a:lnTo>
                  <a:lnTo>
                    <a:pt x="2907" y="5"/>
                  </a:lnTo>
                  <a:lnTo>
                    <a:pt x="2892" y="2"/>
                  </a:lnTo>
                  <a:lnTo>
                    <a:pt x="2876" y="0"/>
                  </a:lnTo>
                  <a:lnTo>
                    <a:pt x="2861" y="0"/>
                  </a:lnTo>
                  <a:lnTo>
                    <a:pt x="2846" y="2"/>
                  </a:lnTo>
                  <a:lnTo>
                    <a:pt x="2831" y="4"/>
                  </a:lnTo>
                  <a:lnTo>
                    <a:pt x="2816" y="8"/>
                  </a:lnTo>
                  <a:lnTo>
                    <a:pt x="2801" y="15"/>
                  </a:lnTo>
                  <a:lnTo>
                    <a:pt x="2787" y="22"/>
                  </a:lnTo>
                  <a:lnTo>
                    <a:pt x="2773" y="30"/>
                  </a:lnTo>
                  <a:lnTo>
                    <a:pt x="2759" y="40"/>
                  </a:lnTo>
                  <a:lnTo>
                    <a:pt x="149" y="2194"/>
                  </a:lnTo>
                  <a:lnTo>
                    <a:pt x="132" y="2212"/>
                  </a:lnTo>
                  <a:lnTo>
                    <a:pt x="114" y="2232"/>
                  </a:lnTo>
                  <a:lnTo>
                    <a:pt x="99" y="2252"/>
                  </a:lnTo>
                  <a:lnTo>
                    <a:pt x="85" y="2272"/>
                  </a:lnTo>
                  <a:lnTo>
                    <a:pt x="72" y="2293"/>
                  </a:lnTo>
                  <a:lnTo>
                    <a:pt x="59" y="2315"/>
                  </a:lnTo>
                  <a:lnTo>
                    <a:pt x="48" y="2337"/>
                  </a:lnTo>
                  <a:lnTo>
                    <a:pt x="38" y="2360"/>
                  </a:lnTo>
                  <a:lnTo>
                    <a:pt x="30" y="2383"/>
                  </a:lnTo>
                  <a:lnTo>
                    <a:pt x="22" y="2407"/>
                  </a:lnTo>
                  <a:lnTo>
                    <a:pt x="15" y="2431"/>
                  </a:lnTo>
                  <a:lnTo>
                    <a:pt x="10" y="2455"/>
                  </a:lnTo>
                  <a:lnTo>
                    <a:pt x="6" y="2480"/>
                  </a:lnTo>
                  <a:lnTo>
                    <a:pt x="3" y="2504"/>
                  </a:lnTo>
                  <a:lnTo>
                    <a:pt x="1" y="2530"/>
                  </a:lnTo>
                  <a:lnTo>
                    <a:pt x="0" y="2556"/>
                  </a:lnTo>
                  <a:lnTo>
                    <a:pt x="1" y="2580"/>
                  </a:lnTo>
                  <a:lnTo>
                    <a:pt x="3" y="2605"/>
                  </a:lnTo>
                  <a:lnTo>
                    <a:pt x="6" y="2629"/>
                  </a:lnTo>
                  <a:lnTo>
                    <a:pt x="10" y="2653"/>
                  </a:lnTo>
                  <a:lnTo>
                    <a:pt x="15" y="2676"/>
                  </a:lnTo>
                  <a:lnTo>
                    <a:pt x="21" y="2700"/>
                  </a:lnTo>
                  <a:lnTo>
                    <a:pt x="29" y="2724"/>
                  </a:lnTo>
                  <a:lnTo>
                    <a:pt x="37" y="2746"/>
                  </a:lnTo>
                  <a:lnTo>
                    <a:pt x="47" y="2768"/>
                  </a:lnTo>
                  <a:lnTo>
                    <a:pt x="58" y="2789"/>
                  </a:lnTo>
                  <a:lnTo>
                    <a:pt x="70" y="2810"/>
                  </a:lnTo>
                  <a:lnTo>
                    <a:pt x="82" y="2831"/>
                  </a:lnTo>
                  <a:lnTo>
                    <a:pt x="96" y="2851"/>
                  </a:lnTo>
                  <a:lnTo>
                    <a:pt x="111" y="2870"/>
                  </a:lnTo>
                  <a:lnTo>
                    <a:pt x="129" y="2889"/>
                  </a:lnTo>
                  <a:lnTo>
                    <a:pt x="146" y="2907"/>
                  </a:lnTo>
                  <a:lnTo>
                    <a:pt x="164" y="2924"/>
                  </a:lnTo>
                  <a:lnTo>
                    <a:pt x="182" y="2940"/>
                  </a:lnTo>
                  <a:lnTo>
                    <a:pt x="201" y="2955"/>
                  </a:lnTo>
                  <a:lnTo>
                    <a:pt x="221" y="2969"/>
                  </a:lnTo>
                  <a:lnTo>
                    <a:pt x="242" y="2982"/>
                  </a:lnTo>
                  <a:lnTo>
                    <a:pt x="263" y="2994"/>
                  </a:lnTo>
                  <a:lnTo>
                    <a:pt x="285" y="3005"/>
                  </a:lnTo>
                  <a:lnTo>
                    <a:pt x="308" y="3015"/>
                  </a:lnTo>
                  <a:lnTo>
                    <a:pt x="331" y="3024"/>
                  </a:lnTo>
                  <a:lnTo>
                    <a:pt x="354" y="3031"/>
                  </a:lnTo>
                  <a:lnTo>
                    <a:pt x="377" y="3038"/>
                  </a:lnTo>
                  <a:lnTo>
                    <a:pt x="401" y="3043"/>
                  </a:lnTo>
                  <a:lnTo>
                    <a:pt x="426" y="3048"/>
                  </a:lnTo>
                  <a:lnTo>
                    <a:pt x="450" y="3051"/>
                  </a:lnTo>
                  <a:lnTo>
                    <a:pt x="475" y="3053"/>
                  </a:lnTo>
                  <a:lnTo>
                    <a:pt x="501" y="3053"/>
                  </a:lnTo>
                  <a:lnTo>
                    <a:pt x="525" y="3053"/>
                  </a:lnTo>
                  <a:lnTo>
                    <a:pt x="548" y="3051"/>
                  </a:lnTo>
                  <a:lnTo>
                    <a:pt x="572" y="3048"/>
                  </a:lnTo>
                  <a:lnTo>
                    <a:pt x="595" y="3044"/>
                  </a:lnTo>
                  <a:lnTo>
                    <a:pt x="619" y="3039"/>
                  </a:lnTo>
                  <a:lnTo>
                    <a:pt x="642" y="3033"/>
                  </a:lnTo>
                  <a:lnTo>
                    <a:pt x="666" y="3026"/>
                  </a:lnTo>
                  <a:lnTo>
                    <a:pt x="688" y="3018"/>
                  </a:lnTo>
                  <a:lnTo>
                    <a:pt x="710" y="3009"/>
                  </a:lnTo>
                  <a:lnTo>
                    <a:pt x="732" y="2998"/>
                  </a:lnTo>
                  <a:lnTo>
                    <a:pt x="754" y="2987"/>
                  </a:lnTo>
                  <a:lnTo>
                    <a:pt x="775" y="2975"/>
                  </a:lnTo>
                  <a:lnTo>
                    <a:pt x="795" y="2961"/>
                  </a:lnTo>
                  <a:lnTo>
                    <a:pt x="814" y="2947"/>
                  </a:lnTo>
                  <a:lnTo>
                    <a:pt x="834" y="2931"/>
                  </a:lnTo>
                  <a:lnTo>
                    <a:pt x="853" y="2914"/>
                  </a:lnTo>
                  <a:lnTo>
                    <a:pt x="1782" y="1795"/>
                  </a:lnTo>
                  <a:lnTo>
                    <a:pt x="3001" y="276"/>
                  </a:lnTo>
                  <a:lnTo>
                    <a:pt x="3010" y="263"/>
                  </a:lnTo>
                  <a:lnTo>
                    <a:pt x="3018" y="250"/>
                  </a:lnTo>
                  <a:lnTo>
                    <a:pt x="3025" y="236"/>
                  </a:lnTo>
                  <a:lnTo>
                    <a:pt x="3030" y="221"/>
                  </a:lnTo>
                  <a:lnTo>
                    <a:pt x="3034" y="206"/>
                  </a:lnTo>
                  <a:lnTo>
                    <a:pt x="3036" y="191"/>
                  </a:lnTo>
                  <a:lnTo>
                    <a:pt x="3037" y="175"/>
                  </a:lnTo>
                  <a:lnTo>
                    <a:pt x="3037" y="160"/>
                  </a:lnTo>
                  <a:lnTo>
                    <a:pt x="3035" y="145"/>
                  </a:lnTo>
                  <a:lnTo>
                    <a:pt x="3033" y="130"/>
                  </a:lnTo>
                  <a:lnTo>
                    <a:pt x="3028" y="115"/>
                  </a:lnTo>
                  <a:lnTo>
                    <a:pt x="3023" y="101"/>
                  </a:lnTo>
                  <a:lnTo>
                    <a:pt x="3016" y="87"/>
                  </a:lnTo>
                  <a:lnTo>
                    <a:pt x="3008" y="74"/>
                  </a:lnTo>
                  <a:lnTo>
                    <a:pt x="2998" y="62"/>
                  </a:lnTo>
                  <a:lnTo>
                    <a:pt x="298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2" name="Group 305">
            <a:extLst>
              <a:ext uri="{FF2B5EF4-FFF2-40B4-BE49-F238E27FC236}">
                <a16:creationId xmlns:a16="http://schemas.microsoft.com/office/drawing/2014/main" id="{E0C2D91E-3A08-42A7-B6AD-32B48514C1B5}"/>
              </a:ext>
            </a:extLst>
          </p:cNvPr>
          <p:cNvGrpSpPr/>
          <p:nvPr/>
        </p:nvGrpSpPr>
        <p:grpSpPr>
          <a:xfrm>
            <a:off x="5837420" y="2324368"/>
            <a:ext cx="408876" cy="593485"/>
            <a:chOff x="8591550" y="2065338"/>
            <a:chExt cx="474663" cy="688975"/>
          </a:xfrm>
          <a:solidFill>
            <a:srgbClr val="2788AB"/>
          </a:solidFill>
        </p:grpSpPr>
        <p:sp>
          <p:nvSpPr>
            <p:cNvPr id="73" name="Freeform 100">
              <a:extLst>
                <a:ext uri="{FF2B5EF4-FFF2-40B4-BE49-F238E27FC236}">
                  <a16:creationId xmlns:a16="http://schemas.microsoft.com/office/drawing/2014/main" id="{5D7BB0C7-69CE-45E0-8EB5-5893EEA55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101">
              <a:extLst>
                <a:ext uri="{FF2B5EF4-FFF2-40B4-BE49-F238E27FC236}">
                  <a16:creationId xmlns:a16="http://schemas.microsoft.com/office/drawing/2014/main" id="{99244C90-2F36-4BF9-9330-DEC88C48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15">
            <a:extLst>
              <a:ext uri="{FF2B5EF4-FFF2-40B4-BE49-F238E27FC236}">
                <a16:creationId xmlns:a16="http://schemas.microsoft.com/office/drawing/2014/main" id="{77A6D3DA-3A39-4F0D-9C60-8D9207325086}"/>
              </a:ext>
            </a:extLst>
          </p:cNvPr>
          <p:cNvSpPr>
            <a:spLocks noEditPoints="1"/>
          </p:cNvSpPr>
          <p:nvPr/>
        </p:nvSpPr>
        <p:spPr bwMode="auto">
          <a:xfrm>
            <a:off x="8082481" y="2336556"/>
            <a:ext cx="593485" cy="593485"/>
          </a:xfrm>
          <a:custGeom>
            <a:avLst/>
            <a:gdLst>
              <a:gd name="T0" fmla="*/ 1728 w 16058"/>
              <a:gd name="T1" fmla="*/ 14638 h 16058"/>
              <a:gd name="T2" fmla="*/ 3386 w 16058"/>
              <a:gd name="T3" fmla="*/ 13906 h 16058"/>
              <a:gd name="T4" fmla="*/ 6601 w 16058"/>
              <a:gd name="T5" fmla="*/ 13102 h 16058"/>
              <a:gd name="T6" fmla="*/ 7078 w 16058"/>
              <a:gd name="T7" fmla="*/ 13353 h 16058"/>
              <a:gd name="T8" fmla="*/ 7587 w 16058"/>
              <a:gd name="T9" fmla="*/ 13508 h 16058"/>
              <a:gd name="T10" fmla="*/ 8129 w 16058"/>
              <a:gd name="T11" fmla="*/ 13547 h 16058"/>
              <a:gd name="T12" fmla="*/ 8659 w 16058"/>
              <a:gd name="T13" fmla="*/ 13463 h 16058"/>
              <a:gd name="T14" fmla="*/ 9157 w 16058"/>
              <a:gd name="T15" fmla="*/ 13272 h 16058"/>
              <a:gd name="T16" fmla="*/ 11208 w 16058"/>
              <a:gd name="T17" fmla="*/ 13452 h 16058"/>
              <a:gd name="T18" fmla="*/ 13356 w 16058"/>
              <a:gd name="T19" fmla="*/ 14177 h 16058"/>
              <a:gd name="T20" fmla="*/ 14695 w 16058"/>
              <a:gd name="T21" fmla="*/ 14838 h 16058"/>
              <a:gd name="T22" fmla="*/ 9777 w 16058"/>
              <a:gd name="T23" fmla="*/ 12192 h 16058"/>
              <a:gd name="T24" fmla="*/ 8416 w 16058"/>
              <a:gd name="T25" fmla="*/ 12945 h 16058"/>
              <a:gd name="T26" fmla="*/ 7006 w 16058"/>
              <a:gd name="T27" fmla="*/ 12723 h 16058"/>
              <a:gd name="T28" fmla="*/ 5634 w 16058"/>
              <a:gd name="T29" fmla="*/ 11403 h 16058"/>
              <a:gd name="T30" fmla="*/ 4552 w 16058"/>
              <a:gd name="T31" fmla="*/ 9346 h 16058"/>
              <a:gd name="T32" fmla="*/ 4053 w 16058"/>
              <a:gd name="T33" fmla="*/ 7080 h 16058"/>
              <a:gd name="T34" fmla="*/ 4198 w 16058"/>
              <a:gd name="T35" fmla="*/ 4790 h 16058"/>
              <a:gd name="T36" fmla="*/ 5024 w 16058"/>
              <a:gd name="T37" fmla="*/ 2717 h 16058"/>
              <a:gd name="T38" fmla="*/ 6605 w 16058"/>
              <a:gd name="T39" fmla="*/ 1301 h 16058"/>
              <a:gd name="T40" fmla="*/ 8884 w 16058"/>
              <a:gd name="T41" fmla="*/ 1104 h 16058"/>
              <a:gd name="T42" fmla="*/ 10680 w 16058"/>
              <a:gd name="T43" fmla="*/ 2241 h 16058"/>
              <a:gd name="T44" fmla="*/ 11706 w 16058"/>
              <a:gd name="T45" fmla="*/ 4191 h 16058"/>
              <a:gd name="T46" fmla="*/ 12030 w 16058"/>
              <a:gd name="T47" fmla="*/ 6447 h 16058"/>
              <a:gd name="T48" fmla="*/ 11702 w 16058"/>
              <a:gd name="T49" fmla="*/ 8742 h 16058"/>
              <a:gd name="T50" fmla="*/ 10773 w 16058"/>
              <a:gd name="T51" fmla="*/ 10872 h 16058"/>
              <a:gd name="T52" fmla="*/ 15305 w 16058"/>
              <a:gd name="T53" fmla="*/ 14031 h 16058"/>
              <a:gd name="T54" fmla="*/ 13948 w 16058"/>
              <a:gd name="T55" fmla="*/ 13341 h 16058"/>
              <a:gd name="T56" fmla="*/ 11699 w 16058"/>
              <a:gd name="T57" fmla="*/ 12544 h 16058"/>
              <a:gd name="T58" fmla="*/ 11640 w 16058"/>
              <a:gd name="T59" fmla="*/ 11349 h 16058"/>
              <a:gd name="T60" fmla="*/ 12357 w 16058"/>
              <a:gd name="T61" fmla="*/ 9858 h 16058"/>
              <a:gd name="T62" fmla="*/ 12814 w 16058"/>
              <a:gd name="T63" fmla="*/ 8482 h 16058"/>
              <a:gd name="T64" fmla="*/ 13046 w 16058"/>
              <a:gd name="T65" fmla="*/ 6642 h 16058"/>
              <a:gd name="T66" fmla="*/ 12760 w 16058"/>
              <a:gd name="T67" fmla="*/ 4210 h 16058"/>
              <a:gd name="T68" fmla="*/ 11731 w 16058"/>
              <a:gd name="T69" fmla="*/ 1892 h 16058"/>
              <a:gd name="T70" fmla="*/ 10669 w 16058"/>
              <a:gd name="T71" fmla="*/ 817 h 16058"/>
              <a:gd name="T72" fmla="*/ 9443 w 16058"/>
              <a:gd name="T73" fmla="*/ 207 h 16058"/>
              <a:gd name="T74" fmla="*/ 8029 w 16058"/>
              <a:gd name="T75" fmla="*/ 0 h 16058"/>
              <a:gd name="T76" fmla="*/ 6615 w 16058"/>
              <a:gd name="T77" fmla="*/ 207 h 16058"/>
              <a:gd name="T78" fmla="*/ 5389 w 16058"/>
              <a:gd name="T79" fmla="*/ 817 h 16058"/>
              <a:gd name="T80" fmla="*/ 4327 w 16058"/>
              <a:gd name="T81" fmla="*/ 1892 h 16058"/>
              <a:gd name="T82" fmla="*/ 3298 w 16058"/>
              <a:gd name="T83" fmla="*/ 4210 h 16058"/>
              <a:gd name="T84" fmla="*/ 3013 w 16058"/>
              <a:gd name="T85" fmla="*/ 6642 h 16058"/>
              <a:gd name="T86" fmla="*/ 3244 w 16058"/>
              <a:gd name="T87" fmla="*/ 8482 h 16058"/>
              <a:gd name="T88" fmla="*/ 3702 w 16058"/>
              <a:gd name="T89" fmla="*/ 9858 h 16058"/>
              <a:gd name="T90" fmla="*/ 4418 w 16058"/>
              <a:gd name="T91" fmla="*/ 11349 h 16058"/>
              <a:gd name="T92" fmla="*/ 4359 w 16058"/>
              <a:gd name="T93" fmla="*/ 12544 h 16058"/>
              <a:gd name="T94" fmla="*/ 2110 w 16058"/>
              <a:gd name="T95" fmla="*/ 13341 h 16058"/>
              <a:gd name="T96" fmla="*/ 753 w 16058"/>
              <a:gd name="T97" fmla="*/ 14031 h 16058"/>
              <a:gd name="T98" fmla="*/ 262 w 16058"/>
              <a:gd name="T99" fmla="*/ 14378 h 16058"/>
              <a:gd name="T100" fmla="*/ 46 w 16058"/>
              <a:gd name="T101" fmla="*/ 14753 h 16058"/>
              <a:gd name="T102" fmla="*/ 9 w 16058"/>
              <a:gd name="T103" fmla="*/ 15185 h 16058"/>
              <a:gd name="T104" fmla="*/ 163 w 16058"/>
              <a:gd name="T105" fmla="*/ 15602 h 16058"/>
              <a:gd name="T106" fmla="*/ 471 w 16058"/>
              <a:gd name="T107" fmla="*/ 15904 h 16058"/>
              <a:gd name="T108" fmla="*/ 881 w 16058"/>
              <a:gd name="T109" fmla="*/ 16050 h 16058"/>
              <a:gd name="T110" fmla="*/ 15334 w 16058"/>
              <a:gd name="T111" fmla="*/ 16018 h 16058"/>
              <a:gd name="T112" fmla="*/ 15714 w 16058"/>
              <a:gd name="T113" fmla="*/ 15811 h 16058"/>
              <a:gd name="T114" fmla="*/ 15972 w 16058"/>
              <a:gd name="T115" fmla="*/ 15461 h 16058"/>
              <a:gd name="T116" fmla="*/ 16057 w 16058"/>
              <a:gd name="T117" fmla="*/ 15025 h 16058"/>
              <a:gd name="T118" fmla="*/ 15953 w 16058"/>
              <a:gd name="T119" fmla="*/ 14607 h 16058"/>
              <a:gd name="T120" fmla="*/ 15678 w 16058"/>
              <a:gd name="T121" fmla="*/ 14267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58" h="16058">
                <a:moveTo>
                  <a:pt x="1004" y="15054"/>
                </a:moveTo>
                <a:lnTo>
                  <a:pt x="1036" y="15033"/>
                </a:lnTo>
                <a:lnTo>
                  <a:pt x="1105" y="14990"/>
                </a:lnTo>
                <a:lnTo>
                  <a:pt x="1153" y="14961"/>
                </a:lnTo>
                <a:lnTo>
                  <a:pt x="1209" y="14927"/>
                </a:lnTo>
                <a:lnTo>
                  <a:pt x="1276" y="14888"/>
                </a:lnTo>
                <a:lnTo>
                  <a:pt x="1349" y="14845"/>
                </a:lnTo>
                <a:lnTo>
                  <a:pt x="1431" y="14798"/>
                </a:lnTo>
                <a:lnTo>
                  <a:pt x="1522" y="14748"/>
                </a:lnTo>
                <a:lnTo>
                  <a:pt x="1621" y="14694"/>
                </a:lnTo>
                <a:lnTo>
                  <a:pt x="1728" y="14638"/>
                </a:lnTo>
                <a:lnTo>
                  <a:pt x="1843" y="14579"/>
                </a:lnTo>
                <a:lnTo>
                  <a:pt x="1965" y="14517"/>
                </a:lnTo>
                <a:lnTo>
                  <a:pt x="2095" y="14453"/>
                </a:lnTo>
                <a:lnTo>
                  <a:pt x="2232" y="14388"/>
                </a:lnTo>
                <a:lnTo>
                  <a:pt x="2377" y="14322"/>
                </a:lnTo>
                <a:lnTo>
                  <a:pt x="2528" y="14253"/>
                </a:lnTo>
                <a:lnTo>
                  <a:pt x="2687" y="14184"/>
                </a:lnTo>
                <a:lnTo>
                  <a:pt x="2851" y="14115"/>
                </a:lnTo>
                <a:lnTo>
                  <a:pt x="3023" y="14045"/>
                </a:lnTo>
                <a:lnTo>
                  <a:pt x="3202" y="13975"/>
                </a:lnTo>
                <a:lnTo>
                  <a:pt x="3386" y="13906"/>
                </a:lnTo>
                <a:lnTo>
                  <a:pt x="3578" y="13837"/>
                </a:lnTo>
                <a:lnTo>
                  <a:pt x="3775" y="13769"/>
                </a:lnTo>
                <a:lnTo>
                  <a:pt x="3977" y="13702"/>
                </a:lnTo>
                <a:lnTo>
                  <a:pt x="4186" y="13637"/>
                </a:lnTo>
                <a:lnTo>
                  <a:pt x="4401" y="13574"/>
                </a:lnTo>
                <a:lnTo>
                  <a:pt x="4621" y="13513"/>
                </a:lnTo>
                <a:lnTo>
                  <a:pt x="4847" y="13453"/>
                </a:lnTo>
                <a:lnTo>
                  <a:pt x="5076" y="13397"/>
                </a:lnTo>
                <a:lnTo>
                  <a:pt x="5312" y="13345"/>
                </a:lnTo>
                <a:lnTo>
                  <a:pt x="6559" y="13075"/>
                </a:lnTo>
                <a:lnTo>
                  <a:pt x="6601" y="13102"/>
                </a:lnTo>
                <a:lnTo>
                  <a:pt x="6643" y="13128"/>
                </a:lnTo>
                <a:lnTo>
                  <a:pt x="6685" y="13154"/>
                </a:lnTo>
                <a:lnTo>
                  <a:pt x="6727" y="13179"/>
                </a:lnTo>
                <a:lnTo>
                  <a:pt x="6770" y="13204"/>
                </a:lnTo>
                <a:lnTo>
                  <a:pt x="6814" y="13228"/>
                </a:lnTo>
                <a:lnTo>
                  <a:pt x="6857" y="13250"/>
                </a:lnTo>
                <a:lnTo>
                  <a:pt x="6901" y="13272"/>
                </a:lnTo>
                <a:lnTo>
                  <a:pt x="6944" y="13294"/>
                </a:lnTo>
                <a:lnTo>
                  <a:pt x="6988" y="13314"/>
                </a:lnTo>
                <a:lnTo>
                  <a:pt x="7033" y="13334"/>
                </a:lnTo>
                <a:lnTo>
                  <a:pt x="7078" y="13353"/>
                </a:lnTo>
                <a:lnTo>
                  <a:pt x="7123" y="13371"/>
                </a:lnTo>
                <a:lnTo>
                  <a:pt x="7168" y="13389"/>
                </a:lnTo>
                <a:lnTo>
                  <a:pt x="7213" y="13405"/>
                </a:lnTo>
                <a:lnTo>
                  <a:pt x="7259" y="13421"/>
                </a:lnTo>
                <a:lnTo>
                  <a:pt x="7305" y="13436"/>
                </a:lnTo>
                <a:lnTo>
                  <a:pt x="7352" y="13450"/>
                </a:lnTo>
                <a:lnTo>
                  <a:pt x="7399" y="13463"/>
                </a:lnTo>
                <a:lnTo>
                  <a:pt x="7445" y="13476"/>
                </a:lnTo>
                <a:lnTo>
                  <a:pt x="7492" y="13488"/>
                </a:lnTo>
                <a:lnTo>
                  <a:pt x="7539" y="13498"/>
                </a:lnTo>
                <a:lnTo>
                  <a:pt x="7587" y="13508"/>
                </a:lnTo>
                <a:lnTo>
                  <a:pt x="7636" y="13516"/>
                </a:lnTo>
                <a:lnTo>
                  <a:pt x="7684" y="13524"/>
                </a:lnTo>
                <a:lnTo>
                  <a:pt x="7732" y="13531"/>
                </a:lnTo>
                <a:lnTo>
                  <a:pt x="7781" y="13536"/>
                </a:lnTo>
                <a:lnTo>
                  <a:pt x="7830" y="13541"/>
                </a:lnTo>
                <a:lnTo>
                  <a:pt x="7879" y="13544"/>
                </a:lnTo>
                <a:lnTo>
                  <a:pt x="7929" y="13547"/>
                </a:lnTo>
                <a:lnTo>
                  <a:pt x="7979" y="13549"/>
                </a:lnTo>
                <a:lnTo>
                  <a:pt x="8029" y="13549"/>
                </a:lnTo>
                <a:lnTo>
                  <a:pt x="8079" y="13549"/>
                </a:lnTo>
                <a:lnTo>
                  <a:pt x="8129" y="13547"/>
                </a:lnTo>
                <a:lnTo>
                  <a:pt x="8179" y="13544"/>
                </a:lnTo>
                <a:lnTo>
                  <a:pt x="8228" y="13541"/>
                </a:lnTo>
                <a:lnTo>
                  <a:pt x="8277" y="13536"/>
                </a:lnTo>
                <a:lnTo>
                  <a:pt x="8326" y="13531"/>
                </a:lnTo>
                <a:lnTo>
                  <a:pt x="8374" y="13524"/>
                </a:lnTo>
                <a:lnTo>
                  <a:pt x="8422" y="13516"/>
                </a:lnTo>
                <a:lnTo>
                  <a:pt x="8471" y="13508"/>
                </a:lnTo>
                <a:lnTo>
                  <a:pt x="8519" y="13498"/>
                </a:lnTo>
                <a:lnTo>
                  <a:pt x="8566" y="13488"/>
                </a:lnTo>
                <a:lnTo>
                  <a:pt x="8613" y="13476"/>
                </a:lnTo>
                <a:lnTo>
                  <a:pt x="8659" y="13463"/>
                </a:lnTo>
                <a:lnTo>
                  <a:pt x="8706" y="13450"/>
                </a:lnTo>
                <a:lnTo>
                  <a:pt x="8753" y="13436"/>
                </a:lnTo>
                <a:lnTo>
                  <a:pt x="8799" y="13421"/>
                </a:lnTo>
                <a:lnTo>
                  <a:pt x="8845" y="13405"/>
                </a:lnTo>
                <a:lnTo>
                  <a:pt x="8890" y="13389"/>
                </a:lnTo>
                <a:lnTo>
                  <a:pt x="8935" y="13371"/>
                </a:lnTo>
                <a:lnTo>
                  <a:pt x="8980" y="13353"/>
                </a:lnTo>
                <a:lnTo>
                  <a:pt x="9025" y="13334"/>
                </a:lnTo>
                <a:lnTo>
                  <a:pt x="9070" y="13314"/>
                </a:lnTo>
                <a:lnTo>
                  <a:pt x="9114" y="13294"/>
                </a:lnTo>
                <a:lnTo>
                  <a:pt x="9157" y="13272"/>
                </a:lnTo>
                <a:lnTo>
                  <a:pt x="9201" y="13250"/>
                </a:lnTo>
                <a:lnTo>
                  <a:pt x="9244" y="13228"/>
                </a:lnTo>
                <a:lnTo>
                  <a:pt x="9288" y="13204"/>
                </a:lnTo>
                <a:lnTo>
                  <a:pt x="9331" y="13179"/>
                </a:lnTo>
                <a:lnTo>
                  <a:pt x="9373" y="13154"/>
                </a:lnTo>
                <a:lnTo>
                  <a:pt x="9415" y="13128"/>
                </a:lnTo>
                <a:lnTo>
                  <a:pt x="9457" y="13102"/>
                </a:lnTo>
                <a:lnTo>
                  <a:pt x="9499" y="13075"/>
                </a:lnTo>
                <a:lnTo>
                  <a:pt x="10746" y="13345"/>
                </a:lnTo>
                <a:lnTo>
                  <a:pt x="10980" y="13397"/>
                </a:lnTo>
                <a:lnTo>
                  <a:pt x="11208" y="13452"/>
                </a:lnTo>
                <a:lnTo>
                  <a:pt x="11432" y="13511"/>
                </a:lnTo>
                <a:lnTo>
                  <a:pt x="11650" y="13572"/>
                </a:lnTo>
                <a:lnTo>
                  <a:pt x="11863" y="13635"/>
                </a:lnTo>
                <a:lnTo>
                  <a:pt x="12071" y="13699"/>
                </a:lnTo>
                <a:lnTo>
                  <a:pt x="12272" y="13766"/>
                </a:lnTo>
                <a:lnTo>
                  <a:pt x="12468" y="13833"/>
                </a:lnTo>
                <a:lnTo>
                  <a:pt x="12659" y="13901"/>
                </a:lnTo>
                <a:lnTo>
                  <a:pt x="12842" y="13969"/>
                </a:lnTo>
                <a:lnTo>
                  <a:pt x="13020" y="14039"/>
                </a:lnTo>
                <a:lnTo>
                  <a:pt x="13191" y="14108"/>
                </a:lnTo>
                <a:lnTo>
                  <a:pt x="13356" y="14177"/>
                </a:lnTo>
                <a:lnTo>
                  <a:pt x="13514" y="14246"/>
                </a:lnTo>
                <a:lnTo>
                  <a:pt x="13665" y="14314"/>
                </a:lnTo>
                <a:lnTo>
                  <a:pt x="13809" y="14380"/>
                </a:lnTo>
                <a:lnTo>
                  <a:pt x="13946" y="14445"/>
                </a:lnTo>
                <a:lnTo>
                  <a:pt x="14076" y="14508"/>
                </a:lnTo>
                <a:lnTo>
                  <a:pt x="14198" y="14571"/>
                </a:lnTo>
                <a:lnTo>
                  <a:pt x="14314" y="14630"/>
                </a:lnTo>
                <a:lnTo>
                  <a:pt x="14421" y="14686"/>
                </a:lnTo>
                <a:lnTo>
                  <a:pt x="14520" y="14739"/>
                </a:lnTo>
                <a:lnTo>
                  <a:pt x="14612" y="14790"/>
                </a:lnTo>
                <a:lnTo>
                  <a:pt x="14695" y="14838"/>
                </a:lnTo>
                <a:lnTo>
                  <a:pt x="14770" y="14881"/>
                </a:lnTo>
                <a:lnTo>
                  <a:pt x="14838" y="14920"/>
                </a:lnTo>
                <a:lnTo>
                  <a:pt x="14896" y="14955"/>
                </a:lnTo>
                <a:lnTo>
                  <a:pt x="14945" y="14985"/>
                </a:lnTo>
                <a:lnTo>
                  <a:pt x="15018" y="15031"/>
                </a:lnTo>
                <a:lnTo>
                  <a:pt x="15054" y="15054"/>
                </a:lnTo>
                <a:lnTo>
                  <a:pt x="1004" y="15054"/>
                </a:lnTo>
                <a:close/>
                <a:moveTo>
                  <a:pt x="10170" y="11741"/>
                </a:moveTo>
                <a:lnTo>
                  <a:pt x="10005" y="11950"/>
                </a:lnTo>
                <a:lnTo>
                  <a:pt x="9893" y="12074"/>
                </a:lnTo>
                <a:lnTo>
                  <a:pt x="9777" y="12192"/>
                </a:lnTo>
                <a:lnTo>
                  <a:pt x="9660" y="12300"/>
                </a:lnTo>
                <a:lnTo>
                  <a:pt x="9541" y="12401"/>
                </a:lnTo>
                <a:lnTo>
                  <a:pt x="9421" y="12494"/>
                </a:lnTo>
                <a:lnTo>
                  <a:pt x="9300" y="12578"/>
                </a:lnTo>
                <a:lnTo>
                  <a:pt x="9176" y="12654"/>
                </a:lnTo>
                <a:lnTo>
                  <a:pt x="9052" y="12723"/>
                </a:lnTo>
                <a:lnTo>
                  <a:pt x="8926" y="12784"/>
                </a:lnTo>
                <a:lnTo>
                  <a:pt x="8800" y="12836"/>
                </a:lnTo>
                <a:lnTo>
                  <a:pt x="8672" y="12880"/>
                </a:lnTo>
                <a:lnTo>
                  <a:pt x="8545" y="12916"/>
                </a:lnTo>
                <a:lnTo>
                  <a:pt x="8416" y="12945"/>
                </a:lnTo>
                <a:lnTo>
                  <a:pt x="8287" y="12965"/>
                </a:lnTo>
                <a:lnTo>
                  <a:pt x="8158" y="12977"/>
                </a:lnTo>
                <a:lnTo>
                  <a:pt x="8029" y="12981"/>
                </a:lnTo>
                <a:lnTo>
                  <a:pt x="7900" y="12977"/>
                </a:lnTo>
                <a:lnTo>
                  <a:pt x="7771" y="12965"/>
                </a:lnTo>
                <a:lnTo>
                  <a:pt x="7642" y="12945"/>
                </a:lnTo>
                <a:lnTo>
                  <a:pt x="7513" y="12916"/>
                </a:lnTo>
                <a:lnTo>
                  <a:pt x="7386" y="12880"/>
                </a:lnTo>
                <a:lnTo>
                  <a:pt x="7258" y="12836"/>
                </a:lnTo>
                <a:lnTo>
                  <a:pt x="7132" y="12784"/>
                </a:lnTo>
                <a:lnTo>
                  <a:pt x="7006" y="12723"/>
                </a:lnTo>
                <a:lnTo>
                  <a:pt x="6882" y="12654"/>
                </a:lnTo>
                <a:lnTo>
                  <a:pt x="6758" y="12578"/>
                </a:lnTo>
                <a:lnTo>
                  <a:pt x="6637" y="12494"/>
                </a:lnTo>
                <a:lnTo>
                  <a:pt x="6517" y="12401"/>
                </a:lnTo>
                <a:lnTo>
                  <a:pt x="6398" y="12300"/>
                </a:lnTo>
                <a:lnTo>
                  <a:pt x="6281" y="12192"/>
                </a:lnTo>
                <a:lnTo>
                  <a:pt x="6165" y="12074"/>
                </a:lnTo>
                <a:lnTo>
                  <a:pt x="6053" y="11950"/>
                </a:lnTo>
                <a:lnTo>
                  <a:pt x="5888" y="11741"/>
                </a:lnTo>
                <a:lnTo>
                  <a:pt x="5759" y="11574"/>
                </a:lnTo>
                <a:lnTo>
                  <a:pt x="5634" y="11403"/>
                </a:lnTo>
                <a:lnTo>
                  <a:pt x="5514" y="11229"/>
                </a:lnTo>
                <a:lnTo>
                  <a:pt x="5397" y="11052"/>
                </a:lnTo>
                <a:lnTo>
                  <a:pt x="5285" y="10872"/>
                </a:lnTo>
                <a:lnTo>
                  <a:pt x="5178" y="10689"/>
                </a:lnTo>
                <a:lnTo>
                  <a:pt x="5074" y="10505"/>
                </a:lnTo>
                <a:lnTo>
                  <a:pt x="4976" y="10317"/>
                </a:lnTo>
                <a:lnTo>
                  <a:pt x="4883" y="10127"/>
                </a:lnTo>
                <a:lnTo>
                  <a:pt x="4792" y="9935"/>
                </a:lnTo>
                <a:lnTo>
                  <a:pt x="4708" y="9741"/>
                </a:lnTo>
                <a:lnTo>
                  <a:pt x="4628" y="9544"/>
                </a:lnTo>
                <a:lnTo>
                  <a:pt x="4552" y="9346"/>
                </a:lnTo>
                <a:lnTo>
                  <a:pt x="4482" y="9146"/>
                </a:lnTo>
                <a:lnTo>
                  <a:pt x="4416" y="8945"/>
                </a:lnTo>
                <a:lnTo>
                  <a:pt x="4356" y="8742"/>
                </a:lnTo>
                <a:lnTo>
                  <a:pt x="4300" y="8537"/>
                </a:lnTo>
                <a:lnTo>
                  <a:pt x="4249" y="8332"/>
                </a:lnTo>
                <a:lnTo>
                  <a:pt x="4203" y="8125"/>
                </a:lnTo>
                <a:lnTo>
                  <a:pt x="4163" y="7917"/>
                </a:lnTo>
                <a:lnTo>
                  <a:pt x="4128" y="7709"/>
                </a:lnTo>
                <a:lnTo>
                  <a:pt x="4098" y="7500"/>
                </a:lnTo>
                <a:lnTo>
                  <a:pt x="4073" y="7290"/>
                </a:lnTo>
                <a:lnTo>
                  <a:pt x="4053" y="7080"/>
                </a:lnTo>
                <a:lnTo>
                  <a:pt x="4039" y="6869"/>
                </a:lnTo>
                <a:lnTo>
                  <a:pt x="4031" y="6657"/>
                </a:lnTo>
                <a:lnTo>
                  <a:pt x="4028" y="6447"/>
                </a:lnTo>
                <a:lnTo>
                  <a:pt x="4030" y="6236"/>
                </a:lnTo>
                <a:lnTo>
                  <a:pt x="4038" y="6025"/>
                </a:lnTo>
                <a:lnTo>
                  <a:pt x="4051" y="5814"/>
                </a:lnTo>
                <a:lnTo>
                  <a:pt x="4071" y="5604"/>
                </a:lnTo>
                <a:lnTo>
                  <a:pt x="4096" y="5394"/>
                </a:lnTo>
                <a:lnTo>
                  <a:pt x="4124" y="5192"/>
                </a:lnTo>
                <a:lnTo>
                  <a:pt x="4158" y="4991"/>
                </a:lnTo>
                <a:lnTo>
                  <a:pt x="4198" y="4790"/>
                </a:lnTo>
                <a:lnTo>
                  <a:pt x="4243" y="4589"/>
                </a:lnTo>
                <a:lnTo>
                  <a:pt x="4295" y="4389"/>
                </a:lnTo>
                <a:lnTo>
                  <a:pt x="4352" y="4191"/>
                </a:lnTo>
                <a:lnTo>
                  <a:pt x="4415" y="3996"/>
                </a:lnTo>
                <a:lnTo>
                  <a:pt x="4484" y="3802"/>
                </a:lnTo>
                <a:lnTo>
                  <a:pt x="4558" y="3611"/>
                </a:lnTo>
                <a:lnTo>
                  <a:pt x="4640" y="3425"/>
                </a:lnTo>
                <a:lnTo>
                  <a:pt x="4727" y="3241"/>
                </a:lnTo>
                <a:lnTo>
                  <a:pt x="4820" y="3061"/>
                </a:lnTo>
                <a:lnTo>
                  <a:pt x="4919" y="2887"/>
                </a:lnTo>
                <a:lnTo>
                  <a:pt x="5024" y="2717"/>
                </a:lnTo>
                <a:lnTo>
                  <a:pt x="5137" y="2552"/>
                </a:lnTo>
                <a:lnTo>
                  <a:pt x="5254" y="2394"/>
                </a:lnTo>
                <a:lnTo>
                  <a:pt x="5378" y="2241"/>
                </a:lnTo>
                <a:lnTo>
                  <a:pt x="5509" y="2096"/>
                </a:lnTo>
                <a:lnTo>
                  <a:pt x="5645" y="1957"/>
                </a:lnTo>
                <a:lnTo>
                  <a:pt x="5789" y="1827"/>
                </a:lnTo>
                <a:lnTo>
                  <a:pt x="5939" y="1703"/>
                </a:lnTo>
                <a:lnTo>
                  <a:pt x="6095" y="1590"/>
                </a:lnTo>
                <a:lnTo>
                  <a:pt x="6259" y="1483"/>
                </a:lnTo>
                <a:lnTo>
                  <a:pt x="6428" y="1387"/>
                </a:lnTo>
                <a:lnTo>
                  <a:pt x="6605" y="1301"/>
                </a:lnTo>
                <a:lnTo>
                  <a:pt x="6788" y="1224"/>
                </a:lnTo>
                <a:lnTo>
                  <a:pt x="6977" y="1159"/>
                </a:lnTo>
                <a:lnTo>
                  <a:pt x="7174" y="1104"/>
                </a:lnTo>
                <a:lnTo>
                  <a:pt x="7378" y="1061"/>
                </a:lnTo>
                <a:lnTo>
                  <a:pt x="7587" y="1029"/>
                </a:lnTo>
                <a:lnTo>
                  <a:pt x="7805" y="1010"/>
                </a:lnTo>
                <a:lnTo>
                  <a:pt x="8029" y="1004"/>
                </a:lnTo>
                <a:lnTo>
                  <a:pt x="8253" y="1010"/>
                </a:lnTo>
                <a:lnTo>
                  <a:pt x="8471" y="1029"/>
                </a:lnTo>
                <a:lnTo>
                  <a:pt x="8681" y="1061"/>
                </a:lnTo>
                <a:lnTo>
                  <a:pt x="8884" y="1104"/>
                </a:lnTo>
                <a:lnTo>
                  <a:pt x="9081" y="1159"/>
                </a:lnTo>
                <a:lnTo>
                  <a:pt x="9270" y="1224"/>
                </a:lnTo>
                <a:lnTo>
                  <a:pt x="9453" y="1301"/>
                </a:lnTo>
                <a:lnTo>
                  <a:pt x="9630" y="1387"/>
                </a:lnTo>
                <a:lnTo>
                  <a:pt x="9799" y="1483"/>
                </a:lnTo>
                <a:lnTo>
                  <a:pt x="9963" y="1590"/>
                </a:lnTo>
                <a:lnTo>
                  <a:pt x="10119" y="1703"/>
                </a:lnTo>
                <a:lnTo>
                  <a:pt x="10269" y="1827"/>
                </a:lnTo>
                <a:lnTo>
                  <a:pt x="10413" y="1957"/>
                </a:lnTo>
                <a:lnTo>
                  <a:pt x="10549" y="2096"/>
                </a:lnTo>
                <a:lnTo>
                  <a:pt x="10680" y="2241"/>
                </a:lnTo>
                <a:lnTo>
                  <a:pt x="10804" y="2394"/>
                </a:lnTo>
                <a:lnTo>
                  <a:pt x="10921" y="2552"/>
                </a:lnTo>
                <a:lnTo>
                  <a:pt x="11034" y="2717"/>
                </a:lnTo>
                <a:lnTo>
                  <a:pt x="11139" y="2887"/>
                </a:lnTo>
                <a:lnTo>
                  <a:pt x="11238" y="3061"/>
                </a:lnTo>
                <a:lnTo>
                  <a:pt x="11331" y="3241"/>
                </a:lnTo>
                <a:lnTo>
                  <a:pt x="11418" y="3425"/>
                </a:lnTo>
                <a:lnTo>
                  <a:pt x="11500" y="3611"/>
                </a:lnTo>
                <a:lnTo>
                  <a:pt x="11574" y="3802"/>
                </a:lnTo>
                <a:lnTo>
                  <a:pt x="11643" y="3996"/>
                </a:lnTo>
                <a:lnTo>
                  <a:pt x="11706" y="4191"/>
                </a:lnTo>
                <a:lnTo>
                  <a:pt x="11763" y="4389"/>
                </a:lnTo>
                <a:lnTo>
                  <a:pt x="11815" y="4589"/>
                </a:lnTo>
                <a:lnTo>
                  <a:pt x="11860" y="4790"/>
                </a:lnTo>
                <a:lnTo>
                  <a:pt x="11900" y="4991"/>
                </a:lnTo>
                <a:lnTo>
                  <a:pt x="11934" y="5192"/>
                </a:lnTo>
                <a:lnTo>
                  <a:pt x="11962" y="5394"/>
                </a:lnTo>
                <a:lnTo>
                  <a:pt x="11987" y="5604"/>
                </a:lnTo>
                <a:lnTo>
                  <a:pt x="12006" y="5814"/>
                </a:lnTo>
                <a:lnTo>
                  <a:pt x="12020" y="6025"/>
                </a:lnTo>
                <a:lnTo>
                  <a:pt x="12028" y="6236"/>
                </a:lnTo>
                <a:lnTo>
                  <a:pt x="12030" y="6447"/>
                </a:lnTo>
                <a:lnTo>
                  <a:pt x="12027" y="6658"/>
                </a:lnTo>
                <a:lnTo>
                  <a:pt x="12018" y="6869"/>
                </a:lnTo>
                <a:lnTo>
                  <a:pt x="12004" y="7080"/>
                </a:lnTo>
                <a:lnTo>
                  <a:pt x="11985" y="7290"/>
                </a:lnTo>
                <a:lnTo>
                  <a:pt x="11960" y="7500"/>
                </a:lnTo>
                <a:lnTo>
                  <a:pt x="11930" y="7709"/>
                </a:lnTo>
                <a:lnTo>
                  <a:pt x="11895" y="7918"/>
                </a:lnTo>
                <a:lnTo>
                  <a:pt x="11854" y="8126"/>
                </a:lnTo>
                <a:lnTo>
                  <a:pt x="11809" y="8332"/>
                </a:lnTo>
                <a:lnTo>
                  <a:pt x="11757" y="8537"/>
                </a:lnTo>
                <a:lnTo>
                  <a:pt x="11702" y="8742"/>
                </a:lnTo>
                <a:lnTo>
                  <a:pt x="11642" y="8945"/>
                </a:lnTo>
                <a:lnTo>
                  <a:pt x="11576" y="9147"/>
                </a:lnTo>
                <a:lnTo>
                  <a:pt x="11506" y="9346"/>
                </a:lnTo>
                <a:lnTo>
                  <a:pt x="11430" y="9544"/>
                </a:lnTo>
                <a:lnTo>
                  <a:pt x="11350" y="9741"/>
                </a:lnTo>
                <a:lnTo>
                  <a:pt x="11266" y="9935"/>
                </a:lnTo>
                <a:lnTo>
                  <a:pt x="11176" y="10127"/>
                </a:lnTo>
                <a:lnTo>
                  <a:pt x="11082" y="10317"/>
                </a:lnTo>
                <a:lnTo>
                  <a:pt x="10984" y="10505"/>
                </a:lnTo>
                <a:lnTo>
                  <a:pt x="10880" y="10689"/>
                </a:lnTo>
                <a:lnTo>
                  <a:pt x="10773" y="10872"/>
                </a:lnTo>
                <a:lnTo>
                  <a:pt x="10661" y="11052"/>
                </a:lnTo>
                <a:lnTo>
                  <a:pt x="10545" y="11228"/>
                </a:lnTo>
                <a:lnTo>
                  <a:pt x="10424" y="11403"/>
                </a:lnTo>
                <a:lnTo>
                  <a:pt x="10299" y="11574"/>
                </a:lnTo>
                <a:lnTo>
                  <a:pt x="10170" y="11741"/>
                </a:lnTo>
                <a:close/>
                <a:moveTo>
                  <a:pt x="15610" y="14219"/>
                </a:moveTo>
                <a:lnTo>
                  <a:pt x="15572" y="14194"/>
                </a:lnTo>
                <a:lnTo>
                  <a:pt x="15494" y="14145"/>
                </a:lnTo>
                <a:lnTo>
                  <a:pt x="15440" y="14112"/>
                </a:lnTo>
                <a:lnTo>
                  <a:pt x="15378" y="14074"/>
                </a:lnTo>
                <a:lnTo>
                  <a:pt x="15305" y="14031"/>
                </a:lnTo>
                <a:lnTo>
                  <a:pt x="15224" y="13984"/>
                </a:lnTo>
                <a:lnTo>
                  <a:pt x="15135" y="13933"/>
                </a:lnTo>
                <a:lnTo>
                  <a:pt x="15035" y="13878"/>
                </a:lnTo>
                <a:lnTo>
                  <a:pt x="14928" y="13820"/>
                </a:lnTo>
                <a:lnTo>
                  <a:pt x="14813" y="13758"/>
                </a:lnTo>
                <a:lnTo>
                  <a:pt x="14688" y="13693"/>
                </a:lnTo>
                <a:lnTo>
                  <a:pt x="14556" y="13627"/>
                </a:lnTo>
                <a:lnTo>
                  <a:pt x="14416" y="13558"/>
                </a:lnTo>
                <a:lnTo>
                  <a:pt x="14268" y="13488"/>
                </a:lnTo>
                <a:lnTo>
                  <a:pt x="14112" y="13415"/>
                </a:lnTo>
                <a:lnTo>
                  <a:pt x="13948" y="13341"/>
                </a:lnTo>
                <a:lnTo>
                  <a:pt x="13778" y="13267"/>
                </a:lnTo>
                <a:lnTo>
                  <a:pt x="13600" y="13191"/>
                </a:lnTo>
                <a:lnTo>
                  <a:pt x="13415" y="13116"/>
                </a:lnTo>
                <a:lnTo>
                  <a:pt x="13223" y="13041"/>
                </a:lnTo>
                <a:lnTo>
                  <a:pt x="13025" y="12967"/>
                </a:lnTo>
                <a:lnTo>
                  <a:pt x="12819" y="12892"/>
                </a:lnTo>
                <a:lnTo>
                  <a:pt x="12608" y="12819"/>
                </a:lnTo>
                <a:lnTo>
                  <a:pt x="12390" y="12748"/>
                </a:lnTo>
                <a:lnTo>
                  <a:pt x="12166" y="12678"/>
                </a:lnTo>
                <a:lnTo>
                  <a:pt x="11935" y="12609"/>
                </a:lnTo>
                <a:lnTo>
                  <a:pt x="11699" y="12544"/>
                </a:lnTo>
                <a:lnTo>
                  <a:pt x="11457" y="12481"/>
                </a:lnTo>
                <a:lnTo>
                  <a:pt x="11210" y="12421"/>
                </a:lnTo>
                <a:lnTo>
                  <a:pt x="10958" y="12363"/>
                </a:lnTo>
                <a:lnTo>
                  <a:pt x="11051" y="12244"/>
                </a:lnTo>
                <a:lnTo>
                  <a:pt x="11141" y="12122"/>
                </a:lnTo>
                <a:lnTo>
                  <a:pt x="11230" y="11997"/>
                </a:lnTo>
                <a:lnTo>
                  <a:pt x="11316" y="11871"/>
                </a:lnTo>
                <a:lnTo>
                  <a:pt x="11400" y="11742"/>
                </a:lnTo>
                <a:lnTo>
                  <a:pt x="11481" y="11613"/>
                </a:lnTo>
                <a:lnTo>
                  <a:pt x="11562" y="11481"/>
                </a:lnTo>
                <a:lnTo>
                  <a:pt x="11640" y="11349"/>
                </a:lnTo>
                <a:lnTo>
                  <a:pt x="11715" y="11214"/>
                </a:lnTo>
                <a:lnTo>
                  <a:pt x="11789" y="11080"/>
                </a:lnTo>
                <a:lnTo>
                  <a:pt x="11861" y="10944"/>
                </a:lnTo>
                <a:lnTo>
                  <a:pt x="11930" y="10809"/>
                </a:lnTo>
                <a:lnTo>
                  <a:pt x="11997" y="10672"/>
                </a:lnTo>
                <a:lnTo>
                  <a:pt x="12063" y="10536"/>
                </a:lnTo>
                <a:lnTo>
                  <a:pt x="12126" y="10400"/>
                </a:lnTo>
                <a:lnTo>
                  <a:pt x="12186" y="10264"/>
                </a:lnTo>
                <a:lnTo>
                  <a:pt x="12245" y="10128"/>
                </a:lnTo>
                <a:lnTo>
                  <a:pt x="12301" y="9993"/>
                </a:lnTo>
                <a:lnTo>
                  <a:pt x="12357" y="9858"/>
                </a:lnTo>
                <a:lnTo>
                  <a:pt x="12409" y="9725"/>
                </a:lnTo>
                <a:lnTo>
                  <a:pt x="12459" y="9592"/>
                </a:lnTo>
                <a:lnTo>
                  <a:pt x="12507" y="9462"/>
                </a:lnTo>
                <a:lnTo>
                  <a:pt x="12552" y="9332"/>
                </a:lnTo>
                <a:lnTo>
                  <a:pt x="12596" y="9204"/>
                </a:lnTo>
                <a:lnTo>
                  <a:pt x="12639" y="9078"/>
                </a:lnTo>
                <a:lnTo>
                  <a:pt x="12678" y="8954"/>
                </a:lnTo>
                <a:lnTo>
                  <a:pt x="12715" y="8832"/>
                </a:lnTo>
                <a:lnTo>
                  <a:pt x="12750" y="8713"/>
                </a:lnTo>
                <a:lnTo>
                  <a:pt x="12783" y="8597"/>
                </a:lnTo>
                <a:lnTo>
                  <a:pt x="12814" y="8482"/>
                </a:lnTo>
                <a:lnTo>
                  <a:pt x="12843" y="8372"/>
                </a:lnTo>
                <a:lnTo>
                  <a:pt x="12869" y="8263"/>
                </a:lnTo>
                <a:lnTo>
                  <a:pt x="12904" y="8113"/>
                </a:lnTo>
                <a:lnTo>
                  <a:pt x="12935" y="7952"/>
                </a:lnTo>
                <a:lnTo>
                  <a:pt x="12962" y="7785"/>
                </a:lnTo>
                <a:lnTo>
                  <a:pt x="12985" y="7610"/>
                </a:lnTo>
                <a:lnTo>
                  <a:pt x="13005" y="7428"/>
                </a:lnTo>
                <a:lnTo>
                  <a:pt x="13022" y="7240"/>
                </a:lnTo>
                <a:lnTo>
                  <a:pt x="13034" y="7046"/>
                </a:lnTo>
                <a:lnTo>
                  <a:pt x="13042" y="6846"/>
                </a:lnTo>
                <a:lnTo>
                  <a:pt x="13046" y="6642"/>
                </a:lnTo>
                <a:lnTo>
                  <a:pt x="13045" y="6434"/>
                </a:lnTo>
                <a:lnTo>
                  <a:pt x="13040" y="6221"/>
                </a:lnTo>
                <a:lnTo>
                  <a:pt x="13030" y="6005"/>
                </a:lnTo>
                <a:lnTo>
                  <a:pt x="13015" y="5785"/>
                </a:lnTo>
                <a:lnTo>
                  <a:pt x="12995" y="5564"/>
                </a:lnTo>
                <a:lnTo>
                  <a:pt x="12970" y="5341"/>
                </a:lnTo>
                <a:lnTo>
                  <a:pt x="12939" y="5116"/>
                </a:lnTo>
                <a:lnTo>
                  <a:pt x="12903" y="4890"/>
                </a:lnTo>
                <a:lnTo>
                  <a:pt x="12860" y="4663"/>
                </a:lnTo>
                <a:lnTo>
                  <a:pt x="12813" y="4436"/>
                </a:lnTo>
                <a:lnTo>
                  <a:pt x="12760" y="4210"/>
                </a:lnTo>
                <a:lnTo>
                  <a:pt x="12700" y="3985"/>
                </a:lnTo>
                <a:lnTo>
                  <a:pt x="12634" y="3762"/>
                </a:lnTo>
                <a:lnTo>
                  <a:pt x="12561" y="3539"/>
                </a:lnTo>
                <a:lnTo>
                  <a:pt x="12482" y="3320"/>
                </a:lnTo>
                <a:lnTo>
                  <a:pt x="12397" y="3103"/>
                </a:lnTo>
                <a:lnTo>
                  <a:pt x="12303" y="2891"/>
                </a:lnTo>
                <a:lnTo>
                  <a:pt x="12204" y="2681"/>
                </a:lnTo>
                <a:lnTo>
                  <a:pt x="12097" y="2476"/>
                </a:lnTo>
                <a:lnTo>
                  <a:pt x="11982" y="2275"/>
                </a:lnTo>
                <a:lnTo>
                  <a:pt x="11861" y="2081"/>
                </a:lnTo>
                <a:lnTo>
                  <a:pt x="11731" y="1892"/>
                </a:lnTo>
                <a:lnTo>
                  <a:pt x="11594" y="1709"/>
                </a:lnTo>
                <a:lnTo>
                  <a:pt x="11511" y="1606"/>
                </a:lnTo>
                <a:lnTo>
                  <a:pt x="11424" y="1506"/>
                </a:lnTo>
                <a:lnTo>
                  <a:pt x="11337" y="1409"/>
                </a:lnTo>
                <a:lnTo>
                  <a:pt x="11248" y="1315"/>
                </a:lnTo>
                <a:lnTo>
                  <a:pt x="11155" y="1223"/>
                </a:lnTo>
                <a:lnTo>
                  <a:pt x="11062" y="1136"/>
                </a:lnTo>
                <a:lnTo>
                  <a:pt x="10967" y="1052"/>
                </a:lnTo>
                <a:lnTo>
                  <a:pt x="10869" y="971"/>
                </a:lnTo>
                <a:lnTo>
                  <a:pt x="10770" y="892"/>
                </a:lnTo>
                <a:lnTo>
                  <a:pt x="10669" y="817"/>
                </a:lnTo>
                <a:lnTo>
                  <a:pt x="10566" y="746"/>
                </a:lnTo>
                <a:lnTo>
                  <a:pt x="10462" y="677"/>
                </a:lnTo>
                <a:lnTo>
                  <a:pt x="10355" y="612"/>
                </a:lnTo>
                <a:lnTo>
                  <a:pt x="10247" y="550"/>
                </a:lnTo>
                <a:lnTo>
                  <a:pt x="10137" y="491"/>
                </a:lnTo>
                <a:lnTo>
                  <a:pt x="10025" y="436"/>
                </a:lnTo>
                <a:lnTo>
                  <a:pt x="9912" y="383"/>
                </a:lnTo>
                <a:lnTo>
                  <a:pt x="9797" y="334"/>
                </a:lnTo>
                <a:lnTo>
                  <a:pt x="9681" y="288"/>
                </a:lnTo>
                <a:lnTo>
                  <a:pt x="9563" y="246"/>
                </a:lnTo>
                <a:lnTo>
                  <a:pt x="9443" y="207"/>
                </a:lnTo>
                <a:lnTo>
                  <a:pt x="9322" y="172"/>
                </a:lnTo>
                <a:lnTo>
                  <a:pt x="9198" y="139"/>
                </a:lnTo>
                <a:lnTo>
                  <a:pt x="9075" y="109"/>
                </a:lnTo>
                <a:lnTo>
                  <a:pt x="8948" y="84"/>
                </a:lnTo>
                <a:lnTo>
                  <a:pt x="8821" y="62"/>
                </a:lnTo>
                <a:lnTo>
                  <a:pt x="8692" y="43"/>
                </a:lnTo>
                <a:lnTo>
                  <a:pt x="8563" y="27"/>
                </a:lnTo>
                <a:lnTo>
                  <a:pt x="8431" y="16"/>
                </a:lnTo>
                <a:lnTo>
                  <a:pt x="8299" y="7"/>
                </a:lnTo>
                <a:lnTo>
                  <a:pt x="8164" y="2"/>
                </a:lnTo>
                <a:lnTo>
                  <a:pt x="8029" y="0"/>
                </a:lnTo>
                <a:lnTo>
                  <a:pt x="7894" y="2"/>
                </a:lnTo>
                <a:lnTo>
                  <a:pt x="7760" y="7"/>
                </a:lnTo>
                <a:lnTo>
                  <a:pt x="7627" y="16"/>
                </a:lnTo>
                <a:lnTo>
                  <a:pt x="7495" y="27"/>
                </a:lnTo>
                <a:lnTo>
                  <a:pt x="7366" y="43"/>
                </a:lnTo>
                <a:lnTo>
                  <a:pt x="7237" y="62"/>
                </a:lnTo>
                <a:lnTo>
                  <a:pt x="7110" y="84"/>
                </a:lnTo>
                <a:lnTo>
                  <a:pt x="6983" y="109"/>
                </a:lnTo>
                <a:lnTo>
                  <a:pt x="6860" y="139"/>
                </a:lnTo>
                <a:lnTo>
                  <a:pt x="6736" y="172"/>
                </a:lnTo>
                <a:lnTo>
                  <a:pt x="6615" y="207"/>
                </a:lnTo>
                <a:lnTo>
                  <a:pt x="6495" y="246"/>
                </a:lnTo>
                <a:lnTo>
                  <a:pt x="6377" y="288"/>
                </a:lnTo>
                <a:lnTo>
                  <a:pt x="6261" y="334"/>
                </a:lnTo>
                <a:lnTo>
                  <a:pt x="6146" y="383"/>
                </a:lnTo>
                <a:lnTo>
                  <a:pt x="6033" y="436"/>
                </a:lnTo>
                <a:lnTo>
                  <a:pt x="5921" y="491"/>
                </a:lnTo>
                <a:lnTo>
                  <a:pt x="5811" y="550"/>
                </a:lnTo>
                <a:lnTo>
                  <a:pt x="5703" y="612"/>
                </a:lnTo>
                <a:lnTo>
                  <a:pt x="5596" y="677"/>
                </a:lnTo>
                <a:lnTo>
                  <a:pt x="5492" y="746"/>
                </a:lnTo>
                <a:lnTo>
                  <a:pt x="5389" y="817"/>
                </a:lnTo>
                <a:lnTo>
                  <a:pt x="5288" y="892"/>
                </a:lnTo>
                <a:lnTo>
                  <a:pt x="5189" y="971"/>
                </a:lnTo>
                <a:lnTo>
                  <a:pt x="5091" y="1052"/>
                </a:lnTo>
                <a:lnTo>
                  <a:pt x="4996" y="1136"/>
                </a:lnTo>
                <a:lnTo>
                  <a:pt x="4903" y="1223"/>
                </a:lnTo>
                <a:lnTo>
                  <a:pt x="4810" y="1315"/>
                </a:lnTo>
                <a:lnTo>
                  <a:pt x="4721" y="1409"/>
                </a:lnTo>
                <a:lnTo>
                  <a:pt x="4634" y="1506"/>
                </a:lnTo>
                <a:lnTo>
                  <a:pt x="4547" y="1606"/>
                </a:lnTo>
                <a:lnTo>
                  <a:pt x="4464" y="1709"/>
                </a:lnTo>
                <a:lnTo>
                  <a:pt x="4327" y="1892"/>
                </a:lnTo>
                <a:lnTo>
                  <a:pt x="4197" y="2081"/>
                </a:lnTo>
                <a:lnTo>
                  <a:pt x="4076" y="2275"/>
                </a:lnTo>
                <a:lnTo>
                  <a:pt x="3961" y="2476"/>
                </a:lnTo>
                <a:lnTo>
                  <a:pt x="3854" y="2681"/>
                </a:lnTo>
                <a:lnTo>
                  <a:pt x="3755" y="2891"/>
                </a:lnTo>
                <a:lnTo>
                  <a:pt x="3661" y="3103"/>
                </a:lnTo>
                <a:lnTo>
                  <a:pt x="3576" y="3320"/>
                </a:lnTo>
                <a:lnTo>
                  <a:pt x="3497" y="3539"/>
                </a:lnTo>
                <a:lnTo>
                  <a:pt x="3424" y="3762"/>
                </a:lnTo>
                <a:lnTo>
                  <a:pt x="3358" y="3985"/>
                </a:lnTo>
                <a:lnTo>
                  <a:pt x="3298" y="4210"/>
                </a:lnTo>
                <a:lnTo>
                  <a:pt x="3245" y="4436"/>
                </a:lnTo>
                <a:lnTo>
                  <a:pt x="3198" y="4663"/>
                </a:lnTo>
                <a:lnTo>
                  <a:pt x="3155" y="4890"/>
                </a:lnTo>
                <a:lnTo>
                  <a:pt x="3119" y="5116"/>
                </a:lnTo>
                <a:lnTo>
                  <a:pt x="3088" y="5341"/>
                </a:lnTo>
                <a:lnTo>
                  <a:pt x="3063" y="5564"/>
                </a:lnTo>
                <a:lnTo>
                  <a:pt x="3043" y="5785"/>
                </a:lnTo>
                <a:lnTo>
                  <a:pt x="3028" y="6005"/>
                </a:lnTo>
                <a:lnTo>
                  <a:pt x="3018" y="6221"/>
                </a:lnTo>
                <a:lnTo>
                  <a:pt x="3013" y="6434"/>
                </a:lnTo>
                <a:lnTo>
                  <a:pt x="3013" y="6642"/>
                </a:lnTo>
                <a:lnTo>
                  <a:pt x="3016" y="6846"/>
                </a:lnTo>
                <a:lnTo>
                  <a:pt x="3024" y="7046"/>
                </a:lnTo>
                <a:lnTo>
                  <a:pt x="3036" y="7240"/>
                </a:lnTo>
                <a:lnTo>
                  <a:pt x="3053" y="7428"/>
                </a:lnTo>
                <a:lnTo>
                  <a:pt x="3073" y="7610"/>
                </a:lnTo>
                <a:lnTo>
                  <a:pt x="3096" y="7785"/>
                </a:lnTo>
                <a:lnTo>
                  <a:pt x="3123" y="7952"/>
                </a:lnTo>
                <a:lnTo>
                  <a:pt x="3154" y="8113"/>
                </a:lnTo>
                <a:lnTo>
                  <a:pt x="3189" y="8263"/>
                </a:lnTo>
                <a:lnTo>
                  <a:pt x="3215" y="8372"/>
                </a:lnTo>
                <a:lnTo>
                  <a:pt x="3244" y="8482"/>
                </a:lnTo>
                <a:lnTo>
                  <a:pt x="3275" y="8597"/>
                </a:lnTo>
                <a:lnTo>
                  <a:pt x="3308" y="8713"/>
                </a:lnTo>
                <a:lnTo>
                  <a:pt x="3343" y="8832"/>
                </a:lnTo>
                <a:lnTo>
                  <a:pt x="3380" y="8954"/>
                </a:lnTo>
                <a:lnTo>
                  <a:pt x="3419" y="9078"/>
                </a:lnTo>
                <a:lnTo>
                  <a:pt x="3462" y="9204"/>
                </a:lnTo>
                <a:lnTo>
                  <a:pt x="3506" y="9332"/>
                </a:lnTo>
                <a:lnTo>
                  <a:pt x="3551" y="9462"/>
                </a:lnTo>
                <a:lnTo>
                  <a:pt x="3599" y="9592"/>
                </a:lnTo>
                <a:lnTo>
                  <a:pt x="3649" y="9725"/>
                </a:lnTo>
                <a:lnTo>
                  <a:pt x="3702" y="9858"/>
                </a:lnTo>
                <a:lnTo>
                  <a:pt x="3757" y="9993"/>
                </a:lnTo>
                <a:lnTo>
                  <a:pt x="3813" y="10128"/>
                </a:lnTo>
                <a:lnTo>
                  <a:pt x="3872" y="10264"/>
                </a:lnTo>
                <a:lnTo>
                  <a:pt x="3932" y="10400"/>
                </a:lnTo>
                <a:lnTo>
                  <a:pt x="3995" y="10536"/>
                </a:lnTo>
                <a:lnTo>
                  <a:pt x="4061" y="10672"/>
                </a:lnTo>
                <a:lnTo>
                  <a:pt x="4128" y="10809"/>
                </a:lnTo>
                <a:lnTo>
                  <a:pt x="4197" y="10944"/>
                </a:lnTo>
                <a:lnTo>
                  <a:pt x="4269" y="11080"/>
                </a:lnTo>
                <a:lnTo>
                  <a:pt x="4343" y="11214"/>
                </a:lnTo>
                <a:lnTo>
                  <a:pt x="4418" y="11349"/>
                </a:lnTo>
                <a:lnTo>
                  <a:pt x="4496" y="11481"/>
                </a:lnTo>
                <a:lnTo>
                  <a:pt x="4577" y="11613"/>
                </a:lnTo>
                <a:lnTo>
                  <a:pt x="4658" y="11742"/>
                </a:lnTo>
                <a:lnTo>
                  <a:pt x="4742" y="11871"/>
                </a:lnTo>
                <a:lnTo>
                  <a:pt x="4828" y="11997"/>
                </a:lnTo>
                <a:lnTo>
                  <a:pt x="4917" y="12122"/>
                </a:lnTo>
                <a:lnTo>
                  <a:pt x="5007" y="12244"/>
                </a:lnTo>
                <a:lnTo>
                  <a:pt x="5100" y="12363"/>
                </a:lnTo>
                <a:lnTo>
                  <a:pt x="4848" y="12421"/>
                </a:lnTo>
                <a:lnTo>
                  <a:pt x="4601" y="12481"/>
                </a:lnTo>
                <a:lnTo>
                  <a:pt x="4359" y="12544"/>
                </a:lnTo>
                <a:lnTo>
                  <a:pt x="4123" y="12609"/>
                </a:lnTo>
                <a:lnTo>
                  <a:pt x="3892" y="12678"/>
                </a:lnTo>
                <a:lnTo>
                  <a:pt x="3668" y="12748"/>
                </a:lnTo>
                <a:lnTo>
                  <a:pt x="3450" y="12819"/>
                </a:lnTo>
                <a:lnTo>
                  <a:pt x="3239" y="12892"/>
                </a:lnTo>
                <a:lnTo>
                  <a:pt x="3033" y="12967"/>
                </a:lnTo>
                <a:lnTo>
                  <a:pt x="2835" y="13041"/>
                </a:lnTo>
                <a:lnTo>
                  <a:pt x="2643" y="13116"/>
                </a:lnTo>
                <a:lnTo>
                  <a:pt x="2458" y="13191"/>
                </a:lnTo>
                <a:lnTo>
                  <a:pt x="2280" y="13267"/>
                </a:lnTo>
                <a:lnTo>
                  <a:pt x="2110" y="13341"/>
                </a:lnTo>
                <a:lnTo>
                  <a:pt x="1946" y="13415"/>
                </a:lnTo>
                <a:lnTo>
                  <a:pt x="1790" y="13488"/>
                </a:lnTo>
                <a:lnTo>
                  <a:pt x="1642" y="13558"/>
                </a:lnTo>
                <a:lnTo>
                  <a:pt x="1502" y="13627"/>
                </a:lnTo>
                <a:lnTo>
                  <a:pt x="1370" y="13693"/>
                </a:lnTo>
                <a:lnTo>
                  <a:pt x="1245" y="13758"/>
                </a:lnTo>
                <a:lnTo>
                  <a:pt x="1130" y="13820"/>
                </a:lnTo>
                <a:lnTo>
                  <a:pt x="1023" y="13878"/>
                </a:lnTo>
                <a:lnTo>
                  <a:pt x="923" y="13933"/>
                </a:lnTo>
                <a:lnTo>
                  <a:pt x="834" y="13984"/>
                </a:lnTo>
                <a:lnTo>
                  <a:pt x="753" y="14031"/>
                </a:lnTo>
                <a:lnTo>
                  <a:pt x="680" y="14074"/>
                </a:lnTo>
                <a:lnTo>
                  <a:pt x="618" y="14112"/>
                </a:lnTo>
                <a:lnTo>
                  <a:pt x="564" y="14145"/>
                </a:lnTo>
                <a:lnTo>
                  <a:pt x="486" y="14194"/>
                </a:lnTo>
                <a:lnTo>
                  <a:pt x="448" y="14219"/>
                </a:lnTo>
                <a:lnTo>
                  <a:pt x="413" y="14243"/>
                </a:lnTo>
                <a:lnTo>
                  <a:pt x="380" y="14267"/>
                </a:lnTo>
                <a:lnTo>
                  <a:pt x="349" y="14294"/>
                </a:lnTo>
                <a:lnTo>
                  <a:pt x="319" y="14321"/>
                </a:lnTo>
                <a:lnTo>
                  <a:pt x="290" y="14349"/>
                </a:lnTo>
                <a:lnTo>
                  <a:pt x="262" y="14378"/>
                </a:lnTo>
                <a:lnTo>
                  <a:pt x="236" y="14408"/>
                </a:lnTo>
                <a:lnTo>
                  <a:pt x="211" y="14439"/>
                </a:lnTo>
                <a:lnTo>
                  <a:pt x="187" y="14471"/>
                </a:lnTo>
                <a:lnTo>
                  <a:pt x="165" y="14504"/>
                </a:lnTo>
                <a:lnTo>
                  <a:pt x="144" y="14537"/>
                </a:lnTo>
                <a:lnTo>
                  <a:pt x="123" y="14572"/>
                </a:lnTo>
                <a:lnTo>
                  <a:pt x="105" y="14607"/>
                </a:lnTo>
                <a:lnTo>
                  <a:pt x="88" y="14643"/>
                </a:lnTo>
                <a:lnTo>
                  <a:pt x="73" y="14679"/>
                </a:lnTo>
                <a:lnTo>
                  <a:pt x="59" y="14715"/>
                </a:lnTo>
                <a:lnTo>
                  <a:pt x="46" y="14753"/>
                </a:lnTo>
                <a:lnTo>
                  <a:pt x="35" y="14790"/>
                </a:lnTo>
                <a:lnTo>
                  <a:pt x="26" y="14828"/>
                </a:lnTo>
                <a:lnTo>
                  <a:pt x="18" y="14868"/>
                </a:lnTo>
                <a:lnTo>
                  <a:pt x="11" y="14907"/>
                </a:lnTo>
                <a:lnTo>
                  <a:pt x="6" y="14946"/>
                </a:lnTo>
                <a:lnTo>
                  <a:pt x="3" y="14985"/>
                </a:lnTo>
                <a:lnTo>
                  <a:pt x="1" y="15025"/>
                </a:lnTo>
                <a:lnTo>
                  <a:pt x="0" y="15065"/>
                </a:lnTo>
                <a:lnTo>
                  <a:pt x="1" y="15106"/>
                </a:lnTo>
                <a:lnTo>
                  <a:pt x="4" y="15145"/>
                </a:lnTo>
                <a:lnTo>
                  <a:pt x="9" y="15185"/>
                </a:lnTo>
                <a:lnTo>
                  <a:pt x="15" y="15225"/>
                </a:lnTo>
                <a:lnTo>
                  <a:pt x="23" y="15265"/>
                </a:lnTo>
                <a:lnTo>
                  <a:pt x="32" y="15305"/>
                </a:lnTo>
                <a:lnTo>
                  <a:pt x="43" y="15345"/>
                </a:lnTo>
                <a:lnTo>
                  <a:pt x="56" y="15385"/>
                </a:lnTo>
                <a:lnTo>
                  <a:pt x="70" y="15423"/>
                </a:lnTo>
                <a:lnTo>
                  <a:pt x="86" y="15461"/>
                </a:lnTo>
                <a:lnTo>
                  <a:pt x="103" y="15497"/>
                </a:lnTo>
                <a:lnTo>
                  <a:pt x="121" y="15533"/>
                </a:lnTo>
                <a:lnTo>
                  <a:pt x="142" y="15568"/>
                </a:lnTo>
                <a:lnTo>
                  <a:pt x="163" y="15602"/>
                </a:lnTo>
                <a:lnTo>
                  <a:pt x="186" y="15635"/>
                </a:lnTo>
                <a:lnTo>
                  <a:pt x="209" y="15667"/>
                </a:lnTo>
                <a:lnTo>
                  <a:pt x="234" y="15698"/>
                </a:lnTo>
                <a:lnTo>
                  <a:pt x="260" y="15728"/>
                </a:lnTo>
                <a:lnTo>
                  <a:pt x="287" y="15757"/>
                </a:lnTo>
                <a:lnTo>
                  <a:pt x="315" y="15784"/>
                </a:lnTo>
                <a:lnTo>
                  <a:pt x="344" y="15811"/>
                </a:lnTo>
                <a:lnTo>
                  <a:pt x="374" y="15836"/>
                </a:lnTo>
                <a:lnTo>
                  <a:pt x="405" y="15860"/>
                </a:lnTo>
                <a:lnTo>
                  <a:pt x="438" y="15883"/>
                </a:lnTo>
                <a:lnTo>
                  <a:pt x="471" y="15904"/>
                </a:lnTo>
                <a:lnTo>
                  <a:pt x="505" y="15926"/>
                </a:lnTo>
                <a:lnTo>
                  <a:pt x="540" y="15944"/>
                </a:lnTo>
                <a:lnTo>
                  <a:pt x="575" y="15962"/>
                </a:lnTo>
                <a:lnTo>
                  <a:pt x="611" y="15978"/>
                </a:lnTo>
                <a:lnTo>
                  <a:pt x="647" y="15993"/>
                </a:lnTo>
                <a:lnTo>
                  <a:pt x="685" y="16006"/>
                </a:lnTo>
                <a:lnTo>
                  <a:pt x="724" y="16018"/>
                </a:lnTo>
                <a:lnTo>
                  <a:pt x="762" y="16029"/>
                </a:lnTo>
                <a:lnTo>
                  <a:pt x="801" y="16037"/>
                </a:lnTo>
                <a:lnTo>
                  <a:pt x="841" y="16045"/>
                </a:lnTo>
                <a:lnTo>
                  <a:pt x="881" y="16050"/>
                </a:lnTo>
                <a:lnTo>
                  <a:pt x="921" y="16055"/>
                </a:lnTo>
                <a:lnTo>
                  <a:pt x="962" y="16057"/>
                </a:lnTo>
                <a:lnTo>
                  <a:pt x="1004" y="16058"/>
                </a:lnTo>
                <a:lnTo>
                  <a:pt x="15054" y="16058"/>
                </a:lnTo>
                <a:lnTo>
                  <a:pt x="15096" y="16057"/>
                </a:lnTo>
                <a:lnTo>
                  <a:pt x="15137" y="16055"/>
                </a:lnTo>
                <a:lnTo>
                  <a:pt x="15177" y="16050"/>
                </a:lnTo>
                <a:lnTo>
                  <a:pt x="15217" y="16045"/>
                </a:lnTo>
                <a:lnTo>
                  <a:pt x="15257" y="16037"/>
                </a:lnTo>
                <a:lnTo>
                  <a:pt x="15296" y="16029"/>
                </a:lnTo>
                <a:lnTo>
                  <a:pt x="15334" y="16018"/>
                </a:lnTo>
                <a:lnTo>
                  <a:pt x="15373" y="16006"/>
                </a:lnTo>
                <a:lnTo>
                  <a:pt x="15411" y="15993"/>
                </a:lnTo>
                <a:lnTo>
                  <a:pt x="15447" y="15978"/>
                </a:lnTo>
                <a:lnTo>
                  <a:pt x="15483" y="15962"/>
                </a:lnTo>
                <a:lnTo>
                  <a:pt x="15519" y="15944"/>
                </a:lnTo>
                <a:lnTo>
                  <a:pt x="15553" y="15926"/>
                </a:lnTo>
                <a:lnTo>
                  <a:pt x="15587" y="15904"/>
                </a:lnTo>
                <a:lnTo>
                  <a:pt x="15620" y="15883"/>
                </a:lnTo>
                <a:lnTo>
                  <a:pt x="15653" y="15860"/>
                </a:lnTo>
                <a:lnTo>
                  <a:pt x="15684" y="15836"/>
                </a:lnTo>
                <a:lnTo>
                  <a:pt x="15714" y="15811"/>
                </a:lnTo>
                <a:lnTo>
                  <a:pt x="15743" y="15784"/>
                </a:lnTo>
                <a:lnTo>
                  <a:pt x="15771" y="15757"/>
                </a:lnTo>
                <a:lnTo>
                  <a:pt x="15798" y="15728"/>
                </a:lnTo>
                <a:lnTo>
                  <a:pt x="15824" y="15698"/>
                </a:lnTo>
                <a:lnTo>
                  <a:pt x="15849" y="15667"/>
                </a:lnTo>
                <a:lnTo>
                  <a:pt x="15872" y="15635"/>
                </a:lnTo>
                <a:lnTo>
                  <a:pt x="15895" y="15602"/>
                </a:lnTo>
                <a:lnTo>
                  <a:pt x="15916" y="15568"/>
                </a:lnTo>
                <a:lnTo>
                  <a:pt x="15937" y="15533"/>
                </a:lnTo>
                <a:lnTo>
                  <a:pt x="15955" y="15497"/>
                </a:lnTo>
                <a:lnTo>
                  <a:pt x="15972" y="15461"/>
                </a:lnTo>
                <a:lnTo>
                  <a:pt x="15988" y="15423"/>
                </a:lnTo>
                <a:lnTo>
                  <a:pt x="16002" y="15385"/>
                </a:lnTo>
                <a:lnTo>
                  <a:pt x="16015" y="15345"/>
                </a:lnTo>
                <a:lnTo>
                  <a:pt x="16026" y="15305"/>
                </a:lnTo>
                <a:lnTo>
                  <a:pt x="16035" y="15265"/>
                </a:lnTo>
                <a:lnTo>
                  <a:pt x="16043" y="15225"/>
                </a:lnTo>
                <a:lnTo>
                  <a:pt x="16049" y="15185"/>
                </a:lnTo>
                <a:lnTo>
                  <a:pt x="16054" y="15145"/>
                </a:lnTo>
                <a:lnTo>
                  <a:pt x="16057" y="15106"/>
                </a:lnTo>
                <a:lnTo>
                  <a:pt x="16058" y="15065"/>
                </a:lnTo>
                <a:lnTo>
                  <a:pt x="16057" y="15025"/>
                </a:lnTo>
                <a:lnTo>
                  <a:pt x="16056" y="14985"/>
                </a:lnTo>
                <a:lnTo>
                  <a:pt x="16052" y="14946"/>
                </a:lnTo>
                <a:lnTo>
                  <a:pt x="16047" y="14907"/>
                </a:lnTo>
                <a:lnTo>
                  <a:pt x="16040" y="14868"/>
                </a:lnTo>
                <a:lnTo>
                  <a:pt x="16032" y="14828"/>
                </a:lnTo>
                <a:lnTo>
                  <a:pt x="16023" y="14790"/>
                </a:lnTo>
                <a:lnTo>
                  <a:pt x="16012" y="14753"/>
                </a:lnTo>
                <a:lnTo>
                  <a:pt x="15999" y="14715"/>
                </a:lnTo>
                <a:lnTo>
                  <a:pt x="15985" y="14679"/>
                </a:lnTo>
                <a:lnTo>
                  <a:pt x="15970" y="14643"/>
                </a:lnTo>
                <a:lnTo>
                  <a:pt x="15953" y="14607"/>
                </a:lnTo>
                <a:lnTo>
                  <a:pt x="15935" y="14572"/>
                </a:lnTo>
                <a:lnTo>
                  <a:pt x="15914" y="14537"/>
                </a:lnTo>
                <a:lnTo>
                  <a:pt x="15893" y="14504"/>
                </a:lnTo>
                <a:lnTo>
                  <a:pt x="15871" y="14471"/>
                </a:lnTo>
                <a:lnTo>
                  <a:pt x="15847" y="14439"/>
                </a:lnTo>
                <a:lnTo>
                  <a:pt x="15822" y="14408"/>
                </a:lnTo>
                <a:lnTo>
                  <a:pt x="15796" y="14378"/>
                </a:lnTo>
                <a:lnTo>
                  <a:pt x="15768" y="14349"/>
                </a:lnTo>
                <a:lnTo>
                  <a:pt x="15739" y="14321"/>
                </a:lnTo>
                <a:lnTo>
                  <a:pt x="15709" y="14294"/>
                </a:lnTo>
                <a:lnTo>
                  <a:pt x="15678" y="14267"/>
                </a:lnTo>
                <a:lnTo>
                  <a:pt x="15645" y="14243"/>
                </a:lnTo>
                <a:lnTo>
                  <a:pt x="15610" y="14219"/>
                </a:lnTo>
                <a:close/>
              </a:path>
            </a:pathLst>
          </a:custGeom>
          <a:solidFill>
            <a:srgbClr val="2D91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76" name="Group 306">
            <a:extLst>
              <a:ext uri="{FF2B5EF4-FFF2-40B4-BE49-F238E27FC236}">
                <a16:creationId xmlns:a16="http://schemas.microsoft.com/office/drawing/2014/main" id="{7B47B4E0-953B-4D1E-9109-7B98AD8E645F}"/>
              </a:ext>
            </a:extLst>
          </p:cNvPr>
          <p:cNvGrpSpPr/>
          <p:nvPr/>
        </p:nvGrpSpPr>
        <p:grpSpPr>
          <a:xfrm>
            <a:off x="1185185" y="2317410"/>
            <a:ext cx="445798" cy="593485"/>
            <a:chOff x="9202738" y="2065338"/>
            <a:chExt cx="517525" cy="688975"/>
          </a:xfrm>
          <a:solidFill>
            <a:srgbClr val="19BD9E"/>
          </a:solidFill>
        </p:grpSpPr>
        <p:sp>
          <p:nvSpPr>
            <p:cNvPr id="77" name="Freeform 105">
              <a:extLst>
                <a:ext uri="{FF2B5EF4-FFF2-40B4-BE49-F238E27FC236}">
                  <a16:creationId xmlns:a16="http://schemas.microsoft.com/office/drawing/2014/main" id="{D97801F5-3CC5-4C32-83E5-80370ABB95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02738" y="2065338"/>
              <a:ext cx="517525" cy="688975"/>
            </a:xfrm>
            <a:custGeom>
              <a:avLst/>
              <a:gdLst>
                <a:gd name="T0" fmla="*/ 10946 w 12062"/>
                <a:gd name="T1" fmla="*/ 12419 h 16058"/>
                <a:gd name="T2" fmla="*/ 10253 w 12062"/>
                <a:gd name="T3" fmla="*/ 13775 h 16058"/>
                <a:gd name="T4" fmla="*/ 9063 w 12062"/>
                <a:gd name="T5" fmla="*/ 14707 h 16058"/>
                <a:gd name="T6" fmla="*/ 7539 w 12062"/>
                <a:gd name="T7" fmla="*/ 15054 h 16058"/>
                <a:gd name="T8" fmla="*/ 3155 w 12062"/>
                <a:gd name="T9" fmla="*/ 14778 h 16058"/>
                <a:gd name="T10" fmla="*/ 1920 w 12062"/>
                <a:gd name="T11" fmla="*/ 13902 h 16058"/>
                <a:gd name="T12" fmla="*/ 1164 w 12062"/>
                <a:gd name="T13" fmla="*/ 12585 h 16058"/>
                <a:gd name="T14" fmla="*/ 1005 w 12062"/>
                <a:gd name="T15" fmla="*/ 9534 h 16058"/>
                <a:gd name="T16" fmla="*/ 1044 w 12062"/>
                <a:gd name="T17" fmla="*/ 7834 h 16058"/>
                <a:gd name="T18" fmla="*/ 1170 w 12062"/>
                <a:gd name="T19" fmla="*/ 7658 h 16058"/>
                <a:gd name="T20" fmla="*/ 1358 w 12062"/>
                <a:gd name="T21" fmla="*/ 7550 h 16058"/>
                <a:gd name="T22" fmla="*/ 10554 w 12062"/>
                <a:gd name="T23" fmla="*/ 7527 h 16058"/>
                <a:gd name="T24" fmla="*/ 10772 w 12062"/>
                <a:gd name="T25" fmla="*/ 7576 h 16058"/>
                <a:gd name="T26" fmla="*/ 10942 w 12062"/>
                <a:gd name="T27" fmla="*/ 7710 h 16058"/>
                <a:gd name="T28" fmla="*/ 11041 w 12062"/>
                <a:gd name="T29" fmla="*/ 7904 h 16058"/>
                <a:gd name="T30" fmla="*/ 8041 w 12062"/>
                <a:gd name="T31" fmla="*/ 6524 h 16058"/>
                <a:gd name="T32" fmla="*/ 4111 w 12062"/>
                <a:gd name="T33" fmla="*/ 3919 h 16058"/>
                <a:gd name="T34" fmla="*/ 4543 w 12062"/>
                <a:gd name="T35" fmla="*/ 3166 h 16058"/>
                <a:gd name="T36" fmla="*/ 5248 w 12062"/>
                <a:gd name="T37" fmla="*/ 2667 h 16058"/>
                <a:gd name="T38" fmla="*/ 6135 w 12062"/>
                <a:gd name="T39" fmla="*/ 2512 h 16058"/>
                <a:gd name="T40" fmla="*/ 6989 w 12062"/>
                <a:gd name="T41" fmla="*/ 2751 h 16058"/>
                <a:gd name="T42" fmla="*/ 7642 w 12062"/>
                <a:gd name="T43" fmla="*/ 3315 h 16058"/>
                <a:gd name="T44" fmla="*/ 8000 w 12062"/>
                <a:gd name="T45" fmla="*/ 4112 h 16058"/>
                <a:gd name="T46" fmla="*/ 2584 w 12062"/>
                <a:gd name="T47" fmla="*/ 3809 h 16058"/>
                <a:gd name="T48" fmla="*/ 3212 w 12062"/>
                <a:gd name="T49" fmla="*/ 2415 h 16058"/>
                <a:gd name="T50" fmla="*/ 4354 w 12062"/>
                <a:gd name="T51" fmla="*/ 1427 h 16058"/>
                <a:gd name="T52" fmla="*/ 5850 w 12062"/>
                <a:gd name="T53" fmla="*/ 1009 h 16058"/>
                <a:gd name="T54" fmla="*/ 7400 w 12062"/>
                <a:gd name="T55" fmla="*/ 1280 h 16058"/>
                <a:gd name="T56" fmla="*/ 8635 w 12062"/>
                <a:gd name="T57" fmla="*/ 2155 h 16058"/>
                <a:gd name="T58" fmla="*/ 9391 w 12062"/>
                <a:gd name="T59" fmla="*/ 3472 h 16058"/>
                <a:gd name="T60" fmla="*/ 8544 w 12062"/>
                <a:gd name="T61" fmla="*/ 4518 h 16058"/>
                <a:gd name="T62" fmla="*/ 8297 w 12062"/>
                <a:gd name="T63" fmla="*/ 3430 h 16058"/>
                <a:gd name="T64" fmla="*/ 7629 w 12062"/>
                <a:gd name="T65" fmla="*/ 2581 h 16058"/>
                <a:gd name="T66" fmla="*/ 6659 w 12062"/>
                <a:gd name="T67" fmla="*/ 2088 h 16058"/>
                <a:gd name="T68" fmla="*/ 5524 w 12062"/>
                <a:gd name="T69" fmla="*/ 2059 h 16058"/>
                <a:gd name="T70" fmla="*/ 4527 w 12062"/>
                <a:gd name="T71" fmla="*/ 2507 h 16058"/>
                <a:gd name="T72" fmla="*/ 3822 w 12062"/>
                <a:gd name="T73" fmla="*/ 3322 h 16058"/>
                <a:gd name="T74" fmla="*/ 3521 w 12062"/>
                <a:gd name="T75" fmla="*/ 4389 h 16058"/>
                <a:gd name="T76" fmla="*/ 10502 w 12062"/>
                <a:gd name="T77" fmla="*/ 3829 h 16058"/>
                <a:gd name="T78" fmla="*/ 9782 w 12062"/>
                <a:gd name="T79" fmla="*/ 1991 h 16058"/>
                <a:gd name="T80" fmla="*/ 8376 w 12062"/>
                <a:gd name="T81" fmla="*/ 653 h 16058"/>
                <a:gd name="T82" fmla="*/ 6493 w 12062"/>
                <a:gd name="T83" fmla="*/ 23 h 16058"/>
                <a:gd name="T84" fmla="*/ 4476 w 12062"/>
                <a:gd name="T85" fmla="*/ 274 h 16058"/>
                <a:gd name="T86" fmla="*/ 2833 w 12062"/>
                <a:gd name="T87" fmla="*/ 1323 h 16058"/>
                <a:gd name="T88" fmla="*/ 1782 w 12062"/>
                <a:gd name="T89" fmla="*/ 2964 h 16058"/>
                <a:gd name="T90" fmla="*/ 1430 w 12062"/>
                <a:gd name="T91" fmla="*/ 6526 h 16058"/>
                <a:gd name="T92" fmla="*/ 789 w 12062"/>
                <a:gd name="T93" fmla="*/ 6705 h 16058"/>
                <a:gd name="T94" fmla="*/ 300 w 12062"/>
                <a:gd name="T95" fmla="*/ 7129 h 16058"/>
                <a:gd name="T96" fmla="*/ 30 w 12062"/>
                <a:gd name="T97" fmla="*/ 7726 h 16058"/>
                <a:gd name="T98" fmla="*/ 6 w 12062"/>
                <a:gd name="T99" fmla="*/ 11775 h 16058"/>
                <a:gd name="T100" fmla="*/ 546 w 12062"/>
                <a:gd name="T101" fmla="*/ 13694 h 16058"/>
                <a:gd name="T102" fmla="*/ 1817 w 12062"/>
                <a:gd name="T103" fmla="*/ 15161 h 16058"/>
                <a:gd name="T104" fmla="*/ 3612 w 12062"/>
                <a:gd name="T105" fmla="*/ 15967 h 16058"/>
                <a:gd name="T106" fmla="*/ 8450 w 12062"/>
                <a:gd name="T107" fmla="*/ 15967 h 16058"/>
                <a:gd name="T108" fmla="*/ 10245 w 12062"/>
                <a:gd name="T109" fmla="*/ 15161 h 16058"/>
                <a:gd name="T110" fmla="*/ 11516 w 12062"/>
                <a:gd name="T111" fmla="*/ 13694 h 16058"/>
                <a:gd name="T112" fmla="*/ 12056 w 12062"/>
                <a:gd name="T113" fmla="*/ 11775 h 16058"/>
                <a:gd name="T114" fmla="*/ 12032 w 12062"/>
                <a:gd name="T115" fmla="*/ 7726 h 16058"/>
                <a:gd name="T116" fmla="*/ 11762 w 12062"/>
                <a:gd name="T117" fmla="*/ 7129 h 16058"/>
                <a:gd name="T118" fmla="*/ 11273 w 12062"/>
                <a:gd name="T119" fmla="*/ 6705 h 16058"/>
                <a:gd name="T120" fmla="*/ 10632 w 12062"/>
                <a:gd name="T121" fmla="*/ 6526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62" h="16058">
                  <a:moveTo>
                    <a:pt x="11057" y="9534"/>
                  </a:moveTo>
                  <a:lnTo>
                    <a:pt x="11057" y="10036"/>
                  </a:lnTo>
                  <a:lnTo>
                    <a:pt x="11057" y="11040"/>
                  </a:lnTo>
                  <a:lnTo>
                    <a:pt x="11057" y="11542"/>
                  </a:lnTo>
                  <a:lnTo>
                    <a:pt x="11052" y="11722"/>
                  </a:lnTo>
                  <a:lnTo>
                    <a:pt x="11039" y="11900"/>
                  </a:lnTo>
                  <a:lnTo>
                    <a:pt x="11017" y="12076"/>
                  </a:lnTo>
                  <a:lnTo>
                    <a:pt x="10985" y="12248"/>
                  </a:lnTo>
                  <a:lnTo>
                    <a:pt x="10946" y="12419"/>
                  </a:lnTo>
                  <a:lnTo>
                    <a:pt x="10898" y="12585"/>
                  </a:lnTo>
                  <a:lnTo>
                    <a:pt x="10843" y="12748"/>
                  </a:lnTo>
                  <a:lnTo>
                    <a:pt x="10780" y="12908"/>
                  </a:lnTo>
                  <a:lnTo>
                    <a:pt x="10709" y="13063"/>
                  </a:lnTo>
                  <a:lnTo>
                    <a:pt x="10632" y="13215"/>
                  </a:lnTo>
                  <a:lnTo>
                    <a:pt x="10547" y="13361"/>
                  </a:lnTo>
                  <a:lnTo>
                    <a:pt x="10455" y="13504"/>
                  </a:lnTo>
                  <a:lnTo>
                    <a:pt x="10357" y="13642"/>
                  </a:lnTo>
                  <a:lnTo>
                    <a:pt x="10253" y="13775"/>
                  </a:lnTo>
                  <a:lnTo>
                    <a:pt x="10142" y="13902"/>
                  </a:lnTo>
                  <a:lnTo>
                    <a:pt x="10026" y="14025"/>
                  </a:lnTo>
                  <a:lnTo>
                    <a:pt x="9903" y="14141"/>
                  </a:lnTo>
                  <a:lnTo>
                    <a:pt x="9775" y="14251"/>
                  </a:lnTo>
                  <a:lnTo>
                    <a:pt x="9643" y="14356"/>
                  </a:lnTo>
                  <a:lnTo>
                    <a:pt x="9504" y="14453"/>
                  </a:lnTo>
                  <a:lnTo>
                    <a:pt x="9361" y="14546"/>
                  </a:lnTo>
                  <a:lnTo>
                    <a:pt x="9214" y="14630"/>
                  </a:lnTo>
                  <a:lnTo>
                    <a:pt x="9063" y="14707"/>
                  </a:lnTo>
                  <a:lnTo>
                    <a:pt x="8907" y="14778"/>
                  </a:lnTo>
                  <a:lnTo>
                    <a:pt x="8747" y="14841"/>
                  </a:lnTo>
                  <a:lnTo>
                    <a:pt x="8583" y="14896"/>
                  </a:lnTo>
                  <a:lnTo>
                    <a:pt x="8416" y="14944"/>
                  </a:lnTo>
                  <a:lnTo>
                    <a:pt x="8246" y="14983"/>
                  </a:lnTo>
                  <a:lnTo>
                    <a:pt x="8073" y="15014"/>
                  </a:lnTo>
                  <a:lnTo>
                    <a:pt x="7898" y="15036"/>
                  </a:lnTo>
                  <a:lnTo>
                    <a:pt x="7720" y="15049"/>
                  </a:lnTo>
                  <a:lnTo>
                    <a:pt x="7539" y="15054"/>
                  </a:lnTo>
                  <a:lnTo>
                    <a:pt x="4523" y="15054"/>
                  </a:lnTo>
                  <a:lnTo>
                    <a:pt x="4342" y="15049"/>
                  </a:lnTo>
                  <a:lnTo>
                    <a:pt x="4164" y="15036"/>
                  </a:lnTo>
                  <a:lnTo>
                    <a:pt x="3989" y="15014"/>
                  </a:lnTo>
                  <a:lnTo>
                    <a:pt x="3816" y="14983"/>
                  </a:lnTo>
                  <a:lnTo>
                    <a:pt x="3645" y="14944"/>
                  </a:lnTo>
                  <a:lnTo>
                    <a:pt x="3478" y="14896"/>
                  </a:lnTo>
                  <a:lnTo>
                    <a:pt x="3315" y="14841"/>
                  </a:lnTo>
                  <a:lnTo>
                    <a:pt x="3155" y="14778"/>
                  </a:lnTo>
                  <a:lnTo>
                    <a:pt x="2999" y="14707"/>
                  </a:lnTo>
                  <a:lnTo>
                    <a:pt x="2848" y="14630"/>
                  </a:lnTo>
                  <a:lnTo>
                    <a:pt x="2701" y="14546"/>
                  </a:lnTo>
                  <a:lnTo>
                    <a:pt x="2558" y="14453"/>
                  </a:lnTo>
                  <a:lnTo>
                    <a:pt x="2419" y="14356"/>
                  </a:lnTo>
                  <a:lnTo>
                    <a:pt x="2287" y="14251"/>
                  </a:lnTo>
                  <a:lnTo>
                    <a:pt x="2159" y="14141"/>
                  </a:lnTo>
                  <a:lnTo>
                    <a:pt x="2036" y="14025"/>
                  </a:lnTo>
                  <a:lnTo>
                    <a:pt x="1920" y="13902"/>
                  </a:lnTo>
                  <a:lnTo>
                    <a:pt x="1809" y="13775"/>
                  </a:lnTo>
                  <a:lnTo>
                    <a:pt x="1705" y="13642"/>
                  </a:lnTo>
                  <a:lnTo>
                    <a:pt x="1607" y="13504"/>
                  </a:lnTo>
                  <a:lnTo>
                    <a:pt x="1515" y="13361"/>
                  </a:lnTo>
                  <a:lnTo>
                    <a:pt x="1430" y="13215"/>
                  </a:lnTo>
                  <a:lnTo>
                    <a:pt x="1353" y="13063"/>
                  </a:lnTo>
                  <a:lnTo>
                    <a:pt x="1282" y="12908"/>
                  </a:lnTo>
                  <a:lnTo>
                    <a:pt x="1219" y="12748"/>
                  </a:lnTo>
                  <a:lnTo>
                    <a:pt x="1164" y="12585"/>
                  </a:lnTo>
                  <a:lnTo>
                    <a:pt x="1116" y="12419"/>
                  </a:lnTo>
                  <a:lnTo>
                    <a:pt x="1077" y="12248"/>
                  </a:lnTo>
                  <a:lnTo>
                    <a:pt x="1045" y="12076"/>
                  </a:lnTo>
                  <a:lnTo>
                    <a:pt x="1023" y="11900"/>
                  </a:lnTo>
                  <a:lnTo>
                    <a:pt x="1010" y="11722"/>
                  </a:lnTo>
                  <a:lnTo>
                    <a:pt x="1005" y="11542"/>
                  </a:lnTo>
                  <a:lnTo>
                    <a:pt x="1005" y="11040"/>
                  </a:lnTo>
                  <a:lnTo>
                    <a:pt x="1005" y="10036"/>
                  </a:lnTo>
                  <a:lnTo>
                    <a:pt x="1005" y="9534"/>
                  </a:lnTo>
                  <a:lnTo>
                    <a:pt x="1005" y="8029"/>
                  </a:lnTo>
                  <a:lnTo>
                    <a:pt x="1006" y="8003"/>
                  </a:lnTo>
                  <a:lnTo>
                    <a:pt x="1008" y="7978"/>
                  </a:lnTo>
                  <a:lnTo>
                    <a:pt x="1011" y="7953"/>
                  </a:lnTo>
                  <a:lnTo>
                    <a:pt x="1015" y="7928"/>
                  </a:lnTo>
                  <a:lnTo>
                    <a:pt x="1021" y="7904"/>
                  </a:lnTo>
                  <a:lnTo>
                    <a:pt x="1027" y="7879"/>
                  </a:lnTo>
                  <a:lnTo>
                    <a:pt x="1035" y="7856"/>
                  </a:lnTo>
                  <a:lnTo>
                    <a:pt x="1044" y="7834"/>
                  </a:lnTo>
                  <a:lnTo>
                    <a:pt x="1054" y="7811"/>
                  </a:lnTo>
                  <a:lnTo>
                    <a:pt x="1065" y="7790"/>
                  </a:lnTo>
                  <a:lnTo>
                    <a:pt x="1078" y="7769"/>
                  </a:lnTo>
                  <a:lnTo>
                    <a:pt x="1091" y="7749"/>
                  </a:lnTo>
                  <a:lnTo>
                    <a:pt x="1105" y="7729"/>
                  </a:lnTo>
                  <a:lnTo>
                    <a:pt x="1120" y="7710"/>
                  </a:lnTo>
                  <a:lnTo>
                    <a:pt x="1136" y="7692"/>
                  </a:lnTo>
                  <a:lnTo>
                    <a:pt x="1152" y="7675"/>
                  </a:lnTo>
                  <a:lnTo>
                    <a:pt x="1170" y="7658"/>
                  </a:lnTo>
                  <a:lnTo>
                    <a:pt x="1188" y="7642"/>
                  </a:lnTo>
                  <a:lnTo>
                    <a:pt x="1207" y="7627"/>
                  </a:lnTo>
                  <a:lnTo>
                    <a:pt x="1226" y="7612"/>
                  </a:lnTo>
                  <a:lnTo>
                    <a:pt x="1247" y="7599"/>
                  </a:lnTo>
                  <a:lnTo>
                    <a:pt x="1269" y="7587"/>
                  </a:lnTo>
                  <a:lnTo>
                    <a:pt x="1290" y="7576"/>
                  </a:lnTo>
                  <a:lnTo>
                    <a:pt x="1312" y="7566"/>
                  </a:lnTo>
                  <a:lnTo>
                    <a:pt x="1335" y="7557"/>
                  </a:lnTo>
                  <a:lnTo>
                    <a:pt x="1358" y="7550"/>
                  </a:lnTo>
                  <a:lnTo>
                    <a:pt x="1382" y="7543"/>
                  </a:lnTo>
                  <a:lnTo>
                    <a:pt x="1406" y="7537"/>
                  </a:lnTo>
                  <a:lnTo>
                    <a:pt x="1431" y="7533"/>
                  </a:lnTo>
                  <a:lnTo>
                    <a:pt x="1456" y="7530"/>
                  </a:lnTo>
                  <a:lnTo>
                    <a:pt x="1482" y="7528"/>
                  </a:lnTo>
                  <a:lnTo>
                    <a:pt x="1508" y="7527"/>
                  </a:lnTo>
                  <a:lnTo>
                    <a:pt x="2513" y="7527"/>
                  </a:lnTo>
                  <a:lnTo>
                    <a:pt x="9549" y="7527"/>
                  </a:lnTo>
                  <a:lnTo>
                    <a:pt x="10554" y="7527"/>
                  </a:lnTo>
                  <a:lnTo>
                    <a:pt x="10580" y="7528"/>
                  </a:lnTo>
                  <a:lnTo>
                    <a:pt x="10606" y="7530"/>
                  </a:lnTo>
                  <a:lnTo>
                    <a:pt x="10631" y="7533"/>
                  </a:lnTo>
                  <a:lnTo>
                    <a:pt x="10656" y="7537"/>
                  </a:lnTo>
                  <a:lnTo>
                    <a:pt x="10680" y="7543"/>
                  </a:lnTo>
                  <a:lnTo>
                    <a:pt x="10704" y="7550"/>
                  </a:lnTo>
                  <a:lnTo>
                    <a:pt x="10727" y="7557"/>
                  </a:lnTo>
                  <a:lnTo>
                    <a:pt x="10750" y="7566"/>
                  </a:lnTo>
                  <a:lnTo>
                    <a:pt x="10772" y="7576"/>
                  </a:lnTo>
                  <a:lnTo>
                    <a:pt x="10793" y="7587"/>
                  </a:lnTo>
                  <a:lnTo>
                    <a:pt x="10815" y="7599"/>
                  </a:lnTo>
                  <a:lnTo>
                    <a:pt x="10836" y="7612"/>
                  </a:lnTo>
                  <a:lnTo>
                    <a:pt x="10855" y="7627"/>
                  </a:lnTo>
                  <a:lnTo>
                    <a:pt x="10874" y="7642"/>
                  </a:lnTo>
                  <a:lnTo>
                    <a:pt x="10892" y="7658"/>
                  </a:lnTo>
                  <a:lnTo>
                    <a:pt x="10909" y="7675"/>
                  </a:lnTo>
                  <a:lnTo>
                    <a:pt x="10926" y="7692"/>
                  </a:lnTo>
                  <a:lnTo>
                    <a:pt x="10942" y="7710"/>
                  </a:lnTo>
                  <a:lnTo>
                    <a:pt x="10957" y="7729"/>
                  </a:lnTo>
                  <a:lnTo>
                    <a:pt x="10971" y="7749"/>
                  </a:lnTo>
                  <a:lnTo>
                    <a:pt x="10984" y="7769"/>
                  </a:lnTo>
                  <a:lnTo>
                    <a:pt x="10997" y="7790"/>
                  </a:lnTo>
                  <a:lnTo>
                    <a:pt x="11008" y="7811"/>
                  </a:lnTo>
                  <a:lnTo>
                    <a:pt x="11018" y="7834"/>
                  </a:lnTo>
                  <a:lnTo>
                    <a:pt x="11027" y="7856"/>
                  </a:lnTo>
                  <a:lnTo>
                    <a:pt x="11035" y="7879"/>
                  </a:lnTo>
                  <a:lnTo>
                    <a:pt x="11041" y="7904"/>
                  </a:lnTo>
                  <a:lnTo>
                    <a:pt x="11047" y="7928"/>
                  </a:lnTo>
                  <a:lnTo>
                    <a:pt x="11051" y="7953"/>
                  </a:lnTo>
                  <a:lnTo>
                    <a:pt x="11054" y="7978"/>
                  </a:lnTo>
                  <a:lnTo>
                    <a:pt x="11056" y="8003"/>
                  </a:lnTo>
                  <a:lnTo>
                    <a:pt x="11057" y="8029"/>
                  </a:lnTo>
                  <a:lnTo>
                    <a:pt x="11057" y="9534"/>
                  </a:lnTo>
                  <a:close/>
                  <a:moveTo>
                    <a:pt x="8041" y="4516"/>
                  </a:moveTo>
                  <a:lnTo>
                    <a:pt x="8041" y="4518"/>
                  </a:lnTo>
                  <a:lnTo>
                    <a:pt x="8041" y="6524"/>
                  </a:lnTo>
                  <a:lnTo>
                    <a:pt x="4021" y="6524"/>
                  </a:lnTo>
                  <a:lnTo>
                    <a:pt x="4021" y="4518"/>
                  </a:lnTo>
                  <a:lnTo>
                    <a:pt x="4021" y="4516"/>
                  </a:lnTo>
                  <a:lnTo>
                    <a:pt x="4024" y="4413"/>
                  </a:lnTo>
                  <a:lnTo>
                    <a:pt x="4031" y="4312"/>
                  </a:lnTo>
                  <a:lnTo>
                    <a:pt x="4044" y="4210"/>
                  </a:lnTo>
                  <a:lnTo>
                    <a:pt x="4062" y="4112"/>
                  </a:lnTo>
                  <a:lnTo>
                    <a:pt x="4084" y="4015"/>
                  </a:lnTo>
                  <a:lnTo>
                    <a:pt x="4111" y="3919"/>
                  </a:lnTo>
                  <a:lnTo>
                    <a:pt x="4142" y="3826"/>
                  </a:lnTo>
                  <a:lnTo>
                    <a:pt x="4178" y="3735"/>
                  </a:lnTo>
                  <a:lnTo>
                    <a:pt x="4219" y="3646"/>
                  </a:lnTo>
                  <a:lnTo>
                    <a:pt x="4263" y="3560"/>
                  </a:lnTo>
                  <a:lnTo>
                    <a:pt x="4312" y="3476"/>
                  </a:lnTo>
                  <a:lnTo>
                    <a:pt x="4364" y="3394"/>
                  </a:lnTo>
                  <a:lnTo>
                    <a:pt x="4420" y="3315"/>
                  </a:lnTo>
                  <a:lnTo>
                    <a:pt x="4480" y="3240"/>
                  </a:lnTo>
                  <a:lnTo>
                    <a:pt x="4543" y="3166"/>
                  </a:lnTo>
                  <a:lnTo>
                    <a:pt x="4610" y="3097"/>
                  </a:lnTo>
                  <a:lnTo>
                    <a:pt x="4679" y="3031"/>
                  </a:lnTo>
                  <a:lnTo>
                    <a:pt x="4752" y="2968"/>
                  </a:lnTo>
                  <a:lnTo>
                    <a:pt x="4828" y="2908"/>
                  </a:lnTo>
                  <a:lnTo>
                    <a:pt x="4907" y="2852"/>
                  </a:lnTo>
                  <a:lnTo>
                    <a:pt x="4989" y="2800"/>
                  </a:lnTo>
                  <a:lnTo>
                    <a:pt x="5073" y="2751"/>
                  </a:lnTo>
                  <a:lnTo>
                    <a:pt x="5160" y="2707"/>
                  </a:lnTo>
                  <a:lnTo>
                    <a:pt x="5248" y="2667"/>
                  </a:lnTo>
                  <a:lnTo>
                    <a:pt x="5339" y="2631"/>
                  </a:lnTo>
                  <a:lnTo>
                    <a:pt x="5433" y="2599"/>
                  </a:lnTo>
                  <a:lnTo>
                    <a:pt x="5528" y="2572"/>
                  </a:lnTo>
                  <a:lnTo>
                    <a:pt x="5626" y="2550"/>
                  </a:lnTo>
                  <a:lnTo>
                    <a:pt x="5724" y="2532"/>
                  </a:lnTo>
                  <a:lnTo>
                    <a:pt x="5825" y="2519"/>
                  </a:lnTo>
                  <a:lnTo>
                    <a:pt x="5927" y="2512"/>
                  </a:lnTo>
                  <a:lnTo>
                    <a:pt x="6031" y="2509"/>
                  </a:lnTo>
                  <a:lnTo>
                    <a:pt x="6135" y="2512"/>
                  </a:lnTo>
                  <a:lnTo>
                    <a:pt x="6236" y="2519"/>
                  </a:lnTo>
                  <a:lnTo>
                    <a:pt x="6338" y="2532"/>
                  </a:lnTo>
                  <a:lnTo>
                    <a:pt x="6436" y="2550"/>
                  </a:lnTo>
                  <a:lnTo>
                    <a:pt x="6534" y="2572"/>
                  </a:lnTo>
                  <a:lnTo>
                    <a:pt x="6629" y="2599"/>
                  </a:lnTo>
                  <a:lnTo>
                    <a:pt x="6723" y="2631"/>
                  </a:lnTo>
                  <a:lnTo>
                    <a:pt x="6813" y="2667"/>
                  </a:lnTo>
                  <a:lnTo>
                    <a:pt x="6902" y="2707"/>
                  </a:lnTo>
                  <a:lnTo>
                    <a:pt x="6989" y="2751"/>
                  </a:lnTo>
                  <a:lnTo>
                    <a:pt x="7073" y="2800"/>
                  </a:lnTo>
                  <a:lnTo>
                    <a:pt x="7155" y="2852"/>
                  </a:lnTo>
                  <a:lnTo>
                    <a:pt x="7234" y="2908"/>
                  </a:lnTo>
                  <a:lnTo>
                    <a:pt x="7310" y="2968"/>
                  </a:lnTo>
                  <a:lnTo>
                    <a:pt x="7383" y="3031"/>
                  </a:lnTo>
                  <a:lnTo>
                    <a:pt x="7452" y="3097"/>
                  </a:lnTo>
                  <a:lnTo>
                    <a:pt x="7519" y="3166"/>
                  </a:lnTo>
                  <a:lnTo>
                    <a:pt x="7582" y="3240"/>
                  </a:lnTo>
                  <a:lnTo>
                    <a:pt x="7642" y="3315"/>
                  </a:lnTo>
                  <a:lnTo>
                    <a:pt x="7698" y="3394"/>
                  </a:lnTo>
                  <a:lnTo>
                    <a:pt x="7750" y="3476"/>
                  </a:lnTo>
                  <a:lnTo>
                    <a:pt x="7799" y="3560"/>
                  </a:lnTo>
                  <a:lnTo>
                    <a:pt x="7843" y="3646"/>
                  </a:lnTo>
                  <a:lnTo>
                    <a:pt x="7884" y="3735"/>
                  </a:lnTo>
                  <a:lnTo>
                    <a:pt x="7920" y="3826"/>
                  </a:lnTo>
                  <a:lnTo>
                    <a:pt x="7951" y="3919"/>
                  </a:lnTo>
                  <a:lnTo>
                    <a:pt x="7978" y="4015"/>
                  </a:lnTo>
                  <a:lnTo>
                    <a:pt x="8000" y="4112"/>
                  </a:lnTo>
                  <a:lnTo>
                    <a:pt x="8018" y="4210"/>
                  </a:lnTo>
                  <a:lnTo>
                    <a:pt x="8031" y="4312"/>
                  </a:lnTo>
                  <a:lnTo>
                    <a:pt x="8038" y="4413"/>
                  </a:lnTo>
                  <a:lnTo>
                    <a:pt x="8041" y="4516"/>
                  </a:lnTo>
                  <a:close/>
                  <a:moveTo>
                    <a:pt x="2513" y="4516"/>
                  </a:moveTo>
                  <a:lnTo>
                    <a:pt x="2517" y="4336"/>
                  </a:lnTo>
                  <a:lnTo>
                    <a:pt x="2531" y="4157"/>
                  </a:lnTo>
                  <a:lnTo>
                    <a:pt x="2553" y="3981"/>
                  </a:lnTo>
                  <a:lnTo>
                    <a:pt x="2584" y="3809"/>
                  </a:lnTo>
                  <a:lnTo>
                    <a:pt x="2623" y="3638"/>
                  </a:lnTo>
                  <a:lnTo>
                    <a:pt x="2671" y="3472"/>
                  </a:lnTo>
                  <a:lnTo>
                    <a:pt x="2726" y="3309"/>
                  </a:lnTo>
                  <a:lnTo>
                    <a:pt x="2789" y="3149"/>
                  </a:lnTo>
                  <a:lnTo>
                    <a:pt x="2860" y="2994"/>
                  </a:lnTo>
                  <a:lnTo>
                    <a:pt x="2937" y="2842"/>
                  </a:lnTo>
                  <a:lnTo>
                    <a:pt x="3023" y="2695"/>
                  </a:lnTo>
                  <a:lnTo>
                    <a:pt x="3114" y="2552"/>
                  </a:lnTo>
                  <a:lnTo>
                    <a:pt x="3212" y="2415"/>
                  </a:lnTo>
                  <a:lnTo>
                    <a:pt x="3316" y="2282"/>
                  </a:lnTo>
                  <a:lnTo>
                    <a:pt x="3427" y="2155"/>
                  </a:lnTo>
                  <a:lnTo>
                    <a:pt x="3543" y="2032"/>
                  </a:lnTo>
                  <a:lnTo>
                    <a:pt x="3666" y="1916"/>
                  </a:lnTo>
                  <a:lnTo>
                    <a:pt x="3793" y="1806"/>
                  </a:lnTo>
                  <a:lnTo>
                    <a:pt x="3926" y="1701"/>
                  </a:lnTo>
                  <a:lnTo>
                    <a:pt x="4064" y="1604"/>
                  </a:lnTo>
                  <a:lnTo>
                    <a:pt x="4207" y="1512"/>
                  </a:lnTo>
                  <a:lnTo>
                    <a:pt x="4354" y="1427"/>
                  </a:lnTo>
                  <a:lnTo>
                    <a:pt x="4505" y="1350"/>
                  </a:lnTo>
                  <a:lnTo>
                    <a:pt x="4662" y="1280"/>
                  </a:lnTo>
                  <a:lnTo>
                    <a:pt x="4821" y="1216"/>
                  </a:lnTo>
                  <a:lnTo>
                    <a:pt x="4985" y="1161"/>
                  </a:lnTo>
                  <a:lnTo>
                    <a:pt x="5151" y="1114"/>
                  </a:lnTo>
                  <a:lnTo>
                    <a:pt x="5322" y="1075"/>
                  </a:lnTo>
                  <a:lnTo>
                    <a:pt x="5495" y="1044"/>
                  </a:lnTo>
                  <a:lnTo>
                    <a:pt x="5671" y="1022"/>
                  </a:lnTo>
                  <a:lnTo>
                    <a:pt x="5850" y="1009"/>
                  </a:lnTo>
                  <a:lnTo>
                    <a:pt x="6031" y="1004"/>
                  </a:lnTo>
                  <a:lnTo>
                    <a:pt x="6212" y="1009"/>
                  </a:lnTo>
                  <a:lnTo>
                    <a:pt x="6391" y="1022"/>
                  </a:lnTo>
                  <a:lnTo>
                    <a:pt x="6567" y="1044"/>
                  </a:lnTo>
                  <a:lnTo>
                    <a:pt x="6740" y="1075"/>
                  </a:lnTo>
                  <a:lnTo>
                    <a:pt x="6911" y="1114"/>
                  </a:lnTo>
                  <a:lnTo>
                    <a:pt x="7077" y="1161"/>
                  </a:lnTo>
                  <a:lnTo>
                    <a:pt x="7240" y="1216"/>
                  </a:lnTo>
                  <a:lnTo>
                    <a:pt x="7400" y="1280"/>
                  </a:lnTo>
                  <a:lnTo>
                    <a:pt x="7556" y="1350"/>
                  </a:lnTo>
                  <a:lnTo>
                    <a:pt x="7708" y="1427"/>
                  </a:lnTo>
                  <a:lnTo>
                    <a:pt x="7855" y="1512"/>
                  </a:lnTo>
                  <a:lnTo>
                    <a:pt x="7998" y="1604"/>
                  </a:lnTo>
                  <a:lnTo>
                    <a:pt x="8136" y="1701"/>
                  </a:lnTo>
                  <a:lnTo>
                    <a:pt x="8269" y="1806"/>
                  </a:lnTo>
                  <a:lnTo>
                    <a:pt x="8396" y="1916"/>
                  </a:lnTo>
                  <a:lnTo>
                    <a:pt x="8519" y="2032"/>
                  </a:lnTo>
                  <a:lnTo>
                    <a:pt x="8635" y="2155"/>
                  </a:lnTo>
                  <a:lnTo>
                    <a:pt x="8746" y="2282"/>
                  </a:lnTo>
                  <a:lnTo>
                    <a:pt x="8850" y="2415"/>
                  </a:lnTo>
                  <a:lnTo>
                    <a:pt x="8948" y="2552"/>
                  </a:lnTo>
                  <a:lnTo>
                    <a:pt x="9039" y="2695"/>
                  </a:lnTo>
                  <a:lnTo>
                    <a:pt x="9125" y="2842"/>
                  </a:lnTo>
                  <a:lnTo>
                    <a:pt x="9202" y="2994"/>
                  </a:lnTo>
                  <a:lnTo>
                    <a:pt x="9273" y="3149"/>
                  </a:lnTo>
                  <a:lnTo>
                    <a:pt x="9336" y="3309"/>
                  </a:lnTo>
                  <a:lnTo>
                    <a:pt x="9391" y="3472"/>
                  </a:lnTo>
                  <a:lnTo>
                    <a:pt x="9439" y="3638"/>
                  </a:lnTo>
                  <a:lnTo>
                    <a:pt x="9478" y="3809"/>
                  </a:lnTo>
                  <a:lnTo>
                    <a:pt x="9509" y="3981"/>
                  </a:lnTo>
                  <a:lnTo>
                    <a:pt x="9531" y="4157"/>
                  </a:lnTo>
                  <a:lnTo>
                    <a:pt x="9544" y="4336"/>
                  </a:lnTo>
                  <a:lnTo>
                    <a:pt x="9549" y="4516"/>
                  </a:lnTo>
                  <a:lnTo>
                    <a:pt x="9549" y="6524"/>
                  </a:lnTo>
                  <a:lnTo>
                    <a:pt x="8544" y="6524"/>
                  </a:lnTo>
                  <a:lnTo>
                    <a:pt x="8544" y="4518"/>
                  </a:lnTo>
                  <a:lnTo>
                    <a:pt x="8541" y="4389"/>
                  </a:lnTo>
                  <a:lnTo>
                    <a:pt x="8531" y="4261"/>
                  </a:lnTo>
                  <a:lnTo>
                    <a:pt x="8515" y="4136"/>
                  </a:lnTo>
                  <a:lnTo>
                    <a:pt x="8493" y="4012"/>
                  </a:lnTo>
                  <a:lnTo>
                    <a:pt x="8465" y="3891"/>
                  </a:lnTo>
                  <a:lnTo>
                    <a:pt x="8431" y="3772"/>
                  </a:lnTo>
                  <a:lnTo>
                    <a:pt x="8391" y="3655"/>
                  </a:lnTo>
                  <a:lnTo>
                    <a:pt x="8347" y="3541"/>
                  </a:lnTo>
                  <a:lnTo>
                    <a:pt x="8297" y="3430"/>
                  </a:lnTo>
                  <a:lnTo>
                    <a:pt x="8240" y="3322"/>
                  </a:lnTo>
                  <a:lnTo>
                    <a:pt x="8180" y="3217"/>
                  </a:lnTo>
                  <a:lnTo>
                    <a:pt x="8115" y="3115"/>
                  </a:lnTo>
                  <a:lnTo>
                    <a:pt x="8044" y="3017"/>
                  </a:lnTo>
                  <a:lnTo>
                    <a:pt x="7970" y="2922"/>
                  </a:lnTo>
                  <a:lnTo>
                    <a:pt x="7892" y="2830"/>
                  </a:lnTo>
                  <a:lnTo>
                    <a:pt x="7808" y="2744"/>
                  </a:lnTo>
                  <a:lnTo>
                    <a:pt x="7721" y="2661"/>
                  </a:lnTo>
                  <a:lnTo>
                    <a:pt x="7629" y="2581"/>
                  </a:lnTo>
                  <a:lnTo>
                    <a:pt x="7535" y="2507"/>
                  </a:lnTo>
                  <a:lnTo>
                    <a:pt x="7436" y="2437"/>
                  </a:lnTo>
                  <a:lnTo>
                    <a:pt x="7334" y="2372"/>
                  </a:lnTo>
                  <a:lnTo>
                    <a:pt x="7229" y="2311"/>
                  </a:lnTo>
                  <a:lnTo>
                    <a:pt x="7121" y="2256"/>
                  </a:lnTo>
                  <a:lnTo>
                    <a:pt x="7009" y="2206"/>
                  </a:lnTo>
                  <a:lnTo>
                    <a:pt x="6895" y="2161"/>
                  </a:lnTo>
                  <a:lnTo>
                    <a:pt x="6779" y="2122"/>
                  </a:lnTo>
                  <a:lnTo>
                    <a:pt x="6659" y="2088"/>
                  </a:lnTo>
                  <a:lnTo>
                    <a:pt x="6538" y="2059"/>
                  </a:lnTo>
                  <a:lnTo>
                    <a:pt x="6414" y="2037"/>
                  </a:lnTo>
                  <a:lnTo>
                    <a:pt x="6288" y="2021"/>
                  </a:lnTo>
                  <a:lnTo>
                    <a:pt x="6161" y="2012"/>
                  </a:lnTo>
                  <a:lnTo>
                    <a:pt x="6031" y="2009"/>
                  </a:lnTo>
                  <a:lnTo>
                    <a:pt x="5901" y="2012"/>
                  </a:lnTo>
                  <a:lnTo>
                    <a:pt x="5774" y="2021"/>
                  </a:lnTo>
                  <a:lnTo>
                    <a:pt x="5648" y="2037"/>
                  </a:lnTo>
                  <a:lnTo>
                    <a:pt x="5524" y="2059"/>
                  </a:lnTo>
                  <a:lnTo>
                    <a:pt x="5403" y="2088"/>
                  </a:lnTo>
                  <a:lnTo>
                    <a:pt x="5283" y="2122"/>
                  </a:lnTo>
                  <a:lnTo>
                    <a:pt x="5167" y="2161"/>
                  </a:lnTo>
                  <a:lnTo>
                    <a:pt x="5053" y="2206"/>
                  </a:lnTo>
                  <a:lnTo>
                    <a:pt x="4941" y="2256"/>
                  </a:lnTo>
                  <a:lnTo>
                    <a:pt x="4833" y="2311"/>
                  </a:lnTo>
                  <a:lnTo>
                    <a:pt x="4727" y="2372"/>
                  </a:lnTo>
                  <a:lnTo>
                    <a:pt x="4626" y="2437"/>
                  </a:lnTo>
                  <a:lnTo>
                    <a:pt x="4527" y="2507"/>
                  </a:lnTo>
                  <a:lnTo>
                    <a:pt x="4433" y="2581"/>
                  </a:lnTo>
                  <a:lnTo>
                    <a:pt x="4341" y="2661"/>
                  </a:lnTo>
                  <a:lnTo>
                    <a:pt x="4254" y="2744"/>
                  </a:lnTo>
                  <a:lnTo>
                    <a:pt x="4170" y="2830"/>
                  </a:lnTo>
                  <a:lnTo>
                    <a:pt x="4092" y="2922"/>
                  </a:lnTo>
                  <a:lnTo>
                    <a:pt x="4017" y="3017"/>
                  </a:lnTo>
                  <a:lnTo>
                    <a:pt x="3947" y="3115"/>
                  </a:lnTo>
                  <a:lnTo>
                    <a:pt x="3882" y="3217"/>
                  </a:lnTo>
                  <a:lnTo>
                    <a:pt x="3822" y="3322"/>
                  </a:lnTo>
                  <a:lnTo>
                    <a:pt x="3765" y="3430"/>
                  </a:lnTo>
                  <a:lnTo>
                    <a:pt x="3715" y="3541"/>
                  </a:lnTo>
                  <a:lnTo>
                    <a:pt x="3671" y="3655"/>
                  </a:lnTo>
                  <a:lnTo>
                    <a:pt x="3631" y="3772"/>
                  </a:lnTo>
                  <a:lnTo>
                    <a:pt x="3597" y="3891"/>
                  </a:lnTo>
                  <a:lnTo>
                    <a:pt x="3569" y="4012"/>
                  </a:lnTo>
                  <a:lnTo>
                    <a:pt x="3547" y="4136"/>
                  </a:lnTo>
                  <a:lnTo>
                    <a:pt x="3531" y="4261"/>
                  </a:lnTo>
                  <a:lnTo>
                    <a:pt x="3521" y="4389"/>
                  </a:lnTo>
                  <a:lnTo>
                    <a:pt x="3518" y="4518"/>
                  </a:lnTo>
                  <a:lnTo>
                    <a:pt x="3518" y="6524"/>
                  </a:lnTo>
                  <a:lnTo>
                    <a:pt x="2513" y="6524"/>
                  </a:lnTo>
                  <a:lnTo>
                    <a:pt x="2513" y="4516"/>
                  </a:lnTo>
                  <a:close/>
                  <a:moveTo>
                    <a:pt x="10554" y="6524"/>
                  </a:moveTo>
                  <a:lnTo>
                    <a:pt x="10554" y="4516"/>
                  </a:lnTo>
                  <a:lnTo>
                    <a:pt x="10548" y="4283"/>
                  </a:lnTo>
                  <a:lnTo>
                    <a:pt x="10531" y="4055"/>
                  </a:lnTo>
                  <a:lnTo>
                    <a:pt x="10502" y="3829"/>
                  </a:lnTo>
                  <a:lnTo>
                    <a:pt x="10463" y="3606"/>
                  </a:lnTo>
                  <a:lnTo>
                    <a:pt x="10412" y="3387"/>
                  </a:lnTo>
                  <a:lnTo>
                    <a:pt x="10351" y="3173"/>
                  </a:lnTo>
                  <a:lnTo>
                    <a:pt x="10280" y="2964"/>
                  </a:lnTo>
                  <a:lnTo>
                    <a:pt x="10198" y="2758"/>
                  </a:lnTo>
                  <a:lnTo>
                    <a:pt x="10108" y="2558"/>
                  </a:lnTo>
                  <a:lnTo>
                    <a:pt x="10008" y="2364"/>
                  </a:lnTo>
                  <a:lnTo>
                    <a:pt x="9900" y="2175"/>
                  </a:lnTo>
                  <a:lnTo>
                    <a:pt x="9782" y="1991"/>
                  </a:lnTo>
                  <a:lnTo>
                    <a:pt x="9656" y="1815"/>
                  </a:lnTo>
                  <a:lnTo>
                    <a:pt x="9521" y="1643"/>
                  </a:lnTo>
                  <a:lnTo>
                    <a:pt x="9379" y="1479"/>
                  </a:lnTo>
                  <a:lnTo>
                    <a:pt x="9229" y="1323"/>
                  </a:lnTo>
                  <a:lnTo>
                    <a:pt x="9073" y="1173"/>
                  </a:lnTo>
                  <a:lnTo>
                    <a:pt x="8908" y="1032"/>
                  </a:lnTo>
                  <a:lnTo>
                    <a:pt x="8737" y="897"/>
                  </a:lnTo>
                  <a:lnTo>
                    <a:pt x="8560" y="771"/>
                  </a:lnTo>
                  <a:lnTo>
                    <a:pt x="8376" y="653"/>
                  </a:lnTo>
                  <a:lnTo>
                    <a:pt x="8187" y="545"/>
                  </a:lnTo>
                  <a:lnTo>
                    <a:pt x="7992" y="446"/>
                  </a:lnTo>
                  <a:lnTo>
                    <a:pt x="7792" y="355"/>
                  </a:lnTo>
                  <a:lnTo>
                    <a:pt x="7586" y="274"/>
                  </a:lnTo>
                  <a:lnTo>
                    <a:pt x="7376" y="203"/>
                  </a:lnTo>
                  <a:lnTo>
                    <a:pt x="7162" y="143"/>
                  </a:lnTo>
                  <a:lnTo>
                    <a:pt x="6943" y="91"/>
                  </a:lnTo>
                  <a:lnTo>
                    <a:pt x="6720" y="52"/>
                  </a:lnTo>
                  <a:lnTo>
                    <a:pt x="6493" y="23"/>
                  </a:lnTo>
                  <a:lnTo>
                    <a:pt x="6264" y="6"/>
                  </a:lnTo>
                  <a:lnTo>
                    <a:pt x="6031" y="0"/>
                  </a:lnTo>
                  <a:lnTo>
                    <a:pt x="5798" y="6"/>
                  </a:lnTo>
                  <a:lnTo>
                    <a:pt x="5569" y="23"/>
                  </a:lnTo>
                  <a:lnTo>
                    <a:pt x="5342" y="52"/>
                  </a:lnTo>
                  <a:lnTo>
                    <a:pt x="5119" y="91"/>
                  </a:lnTo>
                  <a:lnTo>
                    <a:pt x="4900" y="143"/>
                  </a:lnTo>
                  <a:lnTo>
                    <a:pt x="4686" y="203"/>
                  </a:lnTo>
                  <a:lnTo>
                    <a:pt x="4476" y="274"/>
                  </a:lnTo>
                  <a:lnTo>
                    <a:pt x="4270" y="355"/>
                  </a:lnTo>
                  <a:lnTo>
                    <a:pt x="4070" y="446"/>
                  </a:lnTo>
                  <a:lnTo>
                    <a:pt x="3875" y="545"/>
                  </a:lnTo>
                  <a:lnTo>
                    <a:pt x="3685" y="653"/>
                  </a:lnTo>
                  <a:lnTo>
                    <a:pt x="3502" y="771"/>
                  </a:lnTo>
                  <a:lnTo>
                    <a:pt x="3324" y="897"/>
                  </a:lnTo>
                  <a:lnTo>
                    <a:pt x="3153" y="1032"/>
                  </a:lnTo>
                  <a:lnTo>
                    <a:pt x="2989" y="1173"/>
                  </a:lnTo>
                  <a:lnTo>
                    <a:pt x="2833" y="1323"/>
                  </a:lnTo>
                  <a:lnTo>
                    <a:pt x="2683" y="1479"/>
                  </a:lnTo>
                  <a:lnTo>
                    <a:pt x="2540" y="1643"/>
                  </a:lnTo>
                  <a:lnTo>
                    <a:pt x="2406" y="1815"/>
                  </a:lnTo>
                  <a:lnTo>
                    <a:pt x="2280" y="1991"/>
                  </a:lnTo>
                  <a:lnTo>
                    <a:pt x="2162" y="2175"/>
                  </a:lnTo>
                  <a:lnTo>
                    <a:pt x="2054" y="2364"/>
                  </a:lnTo>
                  <a:lnTo>
                    <a:pt x="1954" y="2558"/>
                  </a:lnTo>
                  <a:lnTo>
                    <a:pt x="1864" y="2758"/>
                  </a:lnTo>
                  <a:lnTo>
                    <a:pt x="1782" y="2964"/>
                  </a:lnTo>
                  <a:lnTo>
                    <a:pt x="1711" y="3173"/>
                  </a:lnTo>
                  <a:lnTo>
                    <a:pt x="1650" y="3387"/>
                  </a:lnTo>
                  <a:lnTo>
                    <a:pt x="1599" y="3606"/>
                  </a:lnTo>
                  <a:lnTo>
                    <a:pt x="1560" y="3829"/>
                  </a:lnTo>
                  <a:lnTo>
                    <a:pt x="1531" y="4055"/>
                  </a:lnTo>
                  <a:lnTo>
                    <a:pt x="1514" y="4283"/>
                  </a:lnTo>
                  <a:lnTo>
                    <a:pt x="1508" y="4516"/>
                  </a:lnTo>
                  <a:lnTo>
                    <a:pt x="1508" y="6524"/>
                  </a:lnTo>
                  <a:lnTo>
                    <a:pt x="1430" y="6526"/>
                  </a:lnTo>
                  <a:lnTo>
                    <a:pt x="1354" y="6532"/>
                  </a:lnTo>
                  <a:lnTo>
                    <a:pt x="1278" y="6541"/>
                  </a:lnTo>
                  <a:lnTo>
                    <a:pt x="1204" y="6555"/>
                  </a:lnTo>
                  <a:lnTo>
                    <a:pt x="1131" y="6571"/>
                  </a:lnTo>
                  <a:lnTo>
                    <a:pt x="1059" y="6592"/>
                  </a:lnTo>
                  <a:lnTo>
                    <a:pt x="989" y="6615"/>
                  </a:lnTo>
                  <a:lnTo>
                    <a:pt x="921" y="6642"/>
                  </a:lnTo>
                  <a:lnTo>
                    <a:pt x="854" y="6672"/>
                  </a:lnTo>
                  <a:lnTo>
                    <a:pt x="789" y="6705"/>
                  </a:lnTo>
                  <a:lnTo>
                    <a:pt x="726" y="6741"/>
                  </a:lnTo>
                  <a:lnTo>
                    <a:pt x="664" y="6780"/>
                  </a:lnTo>
                  <a:lnTo>
                    <a:pt x="605" y="6823"/>
                  </a:lnTo>
                  <a:lnTo>
                    <a:pt x="549" y="6868"/>
                  </a:lnTo>
                  <a:lnTo>
                    <a:pt x="494" y="6915"/>
                  </a:lnTo>
                  <a:lnTo>
                    <a:pt x="441" y="6964"/>
                  </a:lnTo>
                  <a:lnTo>
                    <a:pt x="392" y="7016"/>
                  </a:lnTo>
                  <a:lnTo>
                    <a:pt x="344" y="7072"/>
                  </a:lnTo>
                  <a:lnTo>
                    <a:pt x="300" y="7129"/>
                  </a:lnTo>
                  <a:lnTo>
                    <a:pt x="257" y="7187"/>
                  </a:lnTo>
                  <a:lnTo>
                    <a:pt x="218" y="7248"/>
                  </a:lnTo>
                  <a:lnTo>
                    <a:pt x="182" y="7311"/>
                  </a:lnTo>
                  <a:lnTo>
                    <a:pt x="149" y="7377"/>
                  </a:lnTo>
                  <a:lnTo>
                    <a:pt x="119" y="7443"/>
                  </a:lnTo>
                  <a:lnTo>
                    <a:pt x="91" y="7511"/>
                  </a:lnTo>
                  <a:lnTo>
                    <a:pt x="67" y="7581"/>
                  </a:lnTo>
                  <a:lnTo>
                    <a:pt x="47" y="7653"/>
                  </a:lnTo>
                  <a:lnTo>
                    <a:pt x="30" y="7726"/>
                  </a:lnTo>
                  <a:lnTo>
                    <a:pt x="17" y="7800"/>
                  </a:lnTo>
                  <a:lnTo>
                    <a:pt x="8" y="7875"/>
                  </a:lnTo>
                  <a:lnTo>
                    <a:pt x="2" y="7952"/>
                  </a:lnTo>
                  <a:lnTo>
                    <a:pt x="0" y="8029"/>
                  </a:lnTo>
                  <a:lnTo>
                    <a:pt x="0" y="9534"/>
                  </a:lnTo>
                  <a:lnTo>
                    <a:pt x="0" y="10036"/>
                  </a:lnTo>
                  <a:lnTo>
                    <a:pt x="0" y="11040"/>
                  </a:lnTo>
                  <a:lnTo>
                    <a:pt x="0" y="11542"/>
                  </a:lnTo>
                  <a:lnTo>
                    <a:pt x="6" y="11775"/>
                  </a:lnTo>
                  <a:lnTo>
                    <a:pt x="23" y="12003"/>
                  </a:lnTo>
                  <a:lnTo>
                    <a:pt x="52" y="12229"/>
                  </a:lnTo>
                  <a:lnTo>
                    <a:pt x="91" y="12452"/>
                  </a:lnTo>
                  <a:lnTo>
                    <a:pt x="143" y="12671"/>
                  </a:lnTo>
                  <a:lnTo>
                    <a:pt x="203" y="12885"/>
                  </a:lnTo>
                  <a:lnTo>
                    <a:pt x="274" y="13094"/>
                  </a:lnTo>
                  <a:lnTo>
                    <a:pt x="356" y="13300"/>
                  </a:lnTo>
                  <a:lnTo>
                    <a:pt x="446" y="13500"/>
                  </a:lnTo>
                  <a:lnTo>
                    <a:pt x="546" y="13694"/>
                  </a:lnTo>
                  <a:lnTo>
                    <a:pt x="654" y="13884"/>
                  </a:lnTo>
                  <a:lnTo>
                    <a:pt x="772" y="14067"/>
                  </a:lnTo>
                  <a:lnTo>
                    <a:pt x="899" y="14243"/>
                  </a:lnTo>
                  <a:lnTo>
                    <a:pt x="1032" y="14415"/>
                  </a:lnTo>
                  <a:lnTo>
                    <a:pt x="1175" y="14579"/>
                  </a:lnTo>
                  <a:lnTo>
                    <a:pt x="1325" y="14735"/>
                  </a:lnTo>
                  <a:lnTo>
                    <a:pt x="1482" y="14885"/>
                  </a:lnTo>
                  <a:lnTo>
                    <a:pt x="1646" y="15027"/>
                  </a:lnTo>
                  <a:lnTo>
                    <a:pt x="1817" y="15161"/>
                  </a:lnTo>
                  <a:lnTo>
                    <a:pt x="1994" y="15287"/>
                  </a:lnTo>
                  <a:lnTo>
                    <a:pt x="2177" y="15405"/>
                  </a:lnTo>
                  <a:lnTo>
                    <a:pt x="2367" y="15513"/>
                  </a:lnTo>
                  <a:lnTo>
                    <a:pt x="2562" y="15612"/>
                  </a:lnTo>
                  <a:lnTo>
                    <a:pt x="2762" y="15703"/>
                  </a:lnTo>
                  <a:lnTo>
                    <a:pt x="2968" y="15784"/>
                  </a:lnTo>
                  <a:lnTo>
                    <a:pt x="3178" y="15855"/>
                  </a:lnTo>
                  <a:lnTo>
                    <a:pt x="3392" y="15915"/>
                  </a:lnTo>
                  <a:lnTo>
                    <a:pt x="3612" y="15967"/>
                  </a:lnTo>
                  <a:lnTo>
                    <a:pt x="3835" y="16006"/>
                  </a:lnTo>
                  <a:lnTo>
                    <a:pt x="4061" y="16035"/>
                  </a:lnTo>
                  <a:lnTo>
                    <a:pt x="4290" y="16052"/>
                  </a:lnTo>
                  <a:lnTo>
                    <a:pt x="4523" y="16058"/>
                  </a:lnTo>
                  <a:lnTo>
                    <a:pt x="7539" y="16058"/>
                  </a:lnTo>
                  <a:lnTo>
                    <a:pt x="7771" y="16052"/>
                  </a:lnTo>
                  <a:lnTo>
                    <a:pt x="8001" y="16035"/>
                  </a:lnTo>
                  <a:lnTo>
                    <a:pt x="8227" y="16006"/>
                  </a:lnTo>
                  <a:lnTo>
                    <a:pt x="8450" y="15967"/>
                  </a:lnTo>
                  <a:lnTo>
                    <a:pt x="8670" y="15915"/>
                  </a:lnTo>
                  <a:lnTo>
                    <a:pt x="8884" y="15855"/>
                  </a:lnTo>
                  <a:lnTo>
                    <a:pt x="9094" y="15784"/>
                  </a:lnTo>
                  <a:lnTo>
                    <a:pt x="9300" y="15703"/>
                  </a:lnTo>
                  <a:lnTo>
                    <a:pt x="9500" y="15612"/>
                  </a:lnTo>
                  <a:lnTo>
                    <a:pt x="9695" y="15513"/>
                  </a:lnTo>
                  <a:lnTo>
                    <a:pt x="9884" y="15405"/>
                  </a:lnTo>
                  <a:lnTo>
                    <a:pt x="10068" y="15287"/>
                  </a:lnTo>
                  <a:lnTo>
                    <a:pt x="10245" y="15161"/>
                  </a:lnTo>
                  <a:lnTo>
                    <a:pt x="10416" y="15027"/>
                  </a:lnTo>
                  <a:lnTo>
                    <a:pt x="10580" y="14885"/>
                  </a:lnTo>
                  <a:lnTo>
                    <a:pt x="10737" y="14735"/>
                  </a:lnTo>
                  <a:lnTo>
                    <a:pt x="10887" y="14579"/>
                  </a:lnTo>
                  <a:lnTo>
                    <a:pt x="11029" y="14415"/>
                  </a:lnTo>
                  <a:lnTo>
                    <a:pt x="11163" y="14243"/>
                  </a:lnTo>
                  <a:lnTo>
                    <a:pt x="11290" y="14067"/>
                  </a:lnTo>
                  <a:lnTo>
                    <a:pt x="11408" y="13884"/>
                  </a:lnTo>
                  <a:lnTo>
                    <a:pt x="11516" y="13694"/>
                  </a:lnTo>
                  <a:lnTo>
                    <a:pt x="11616" y="13500"/>
                  </a:lnTo>
                  <a:lnTo>
                    <a:pt x="11706" y="13300"/>
                  </a:lnTo>
                  <a:lnTo>
                    <a:pt x="11788" y="13094"/>
                  </a:lnTo>
                  <a:lnTo>
                    <a:pt x="11859" y="12885"/>
                  </a:lnTo>
                  <a:lnTo>
                    <a:pt x="11919" y="12671"/>
                  </a:lnTo>
                  <a:lnTo>
                    <a:pt x="11971" y="12452"/>
                  </a:lnTo>
                  <a:lnTo>
                    <a:pt x="12010" y="12229"/>
                  </a:lnTo>
                  <a:lnTo>
                    <a:pt x="12039" y="12003"/>
                  </a:lnTo>
                  <a:lnTo>
                    <a:pt x="12056" y="11775"/>
                  </a:lnTo>
                  <a:lnTo>
                    <a:pt x="12062" y="11542"/>
                  </a:lnTo>
                  <a:lnTo>
                    <a:pt x="12062" y="11040"/>
                  </a:lnTo>
                  <a:lnTo>
                    <a:pt x="12062" y="10036"/>
                  </a:lnTo>
                  <a:lnTo>
                    <a:pt x="12062" y="9534"/>
                  </a:lnTo>
                  <a:lnTo>
                    <a:pt x="12062" y="8029"/>
                  </a:lnTo>
                  <a:lnTo>
                    <a:pt x="12060" y="7952"/>
                  </a:lnTo>
                  <a:lnTo>
                    <a:pt x="12054" y="7875"/>
                  </a:lnTo>
                  <a:lnTo>
                    <a:pt x="12045" y="7800"/>
                  </a:lnTo>
                  <a:lnTo>
                    <a:pt x="12032" y="7726"/>
                  </a:lnTo>
                  <a:lnTo>
                    <a:pt x="12015" y="7653"/>
                  </a:lnTo>
                  <a:lnTo>
                    <a:pt x="11995" y="7581"/>
                  </a:lnTo>
                  <a:lnTo>
                    <a:pt x="11971" y="7511"/>
                  </a:lnTo>
                  <a:lnTo>
                    <a:pt x="11943" y="7443"/>
                  </a:lnTo>
                  <a:lnTo>
                    <a:pt x="11913" y="7377"/>
                  </a:lnTo>
                  <a:lnTo>
                    <a:pt x="11880" y="7311"/>
                  </a:lnTo>
                  <a:lnTo>
                    <a:pt x="11844" y="7248"/>
                  </a:lnTo>
                  <a:lnTo>
                    <a:pt x="11805" y="7187"/>
                  </a:lnTo>
                  <a:lnTo>
                    <a:pt x="11762" y="7129"/>
                  </a:lnTo>
                  <a:lnTo>
                    <a:pt x="11717" y="7072"/>
                  </a:lnTo>
                  <a:lnTo>
                    <a:pt x="11670" y="7016"/>
                  </a:lnTo>
                  <a:lnTo>
                    <a:pt x="11621" y="6964"/>
                  </a:lnTo>
                  <a:lnTo>
                    <a:pt x="11568" y="6915"/>
                  </a:lnTo>
                  <a:lnTo>
                    <a:pt x="11513" y="6868"/>
                  </a:lnTo>
                  <a:lnTo>
                    <a:pt x="11456" y="6823"/>
                  </a:lnTo>
                  <a:lnTo>
                    <a:pt x="11398" y="6780"/>
                  </a:lnTo>
                  <a:lnTo>
                    <a:pt x="11336" y="6741"/>
                  </a:lnTo>
                  <a:lnTo>
                    <a:pt x="11273" y="6705"/>
                  </a:lnTo>
                  <a:lnTo>
                    <a:pt x="11208" y="6672"/>
                  </a:lnTo>
                  <a:lnTo>
                    <a:pt x="11141" y="6642"/>
                  </a:lnTo>
                  <a:lnTo>
                    <a:pt x="11073" y="6615"/>
                  </a:lnTo>
                  <a:lnTo>
                    <a:pt x="11003" y="6592"/>
                  </a:lnTo>
                  <a:lnTo>
                    <a:pt x="10931" y="6571"/>
                  </a:lnTo>
                  <a:lnTo>
                    <a:pt x="10858" y="6555"/>
                  </a:lnTo>
                  <a:lnTo>
                    <a:pt x="10783" y="6541"/>
                  </a:lnTo>
                  <a:lnTo>
                    <a:pt x="10708" y="6532"/>
                  </a:lnTo>
                  <a:lnTo>
                    <a:pt x="10632" y="6526"/>
                  </a:lnTo>
                  <a:lnTo>
                    <a:pt x="10554" y="6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106">
              <a:extLst>
                <a:ext uri="{FF2B5EF4-FFF2-40B4-BE49-F238E27FC236}">
                  <a16:creationId xmlns:a16="http://schemas.microsoft.com/office/drawing/2014/main" id="{3A01CEF7-E66D-4D3E-97CC-C29BEFD2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2474913"/>
              <a:ext cx="85725" cy="128588"/>
            </a:xfrm>
            <a:custGeom>
              <a:avLst/>
              <a:gdLst>
                <a:gd name="T0" fmla="*/ 902 w 2010"/>
                <a:gd name="T1" fmla="*/ 5 h 3011"/>
                <a:gd name="T2" fmla="*/ 754 w 2010"/>
                <a:gd name="T3" fmla="*/ 33 h 3011"/>
                <a:gd name="T4" fmla="*/ 614 w 2010"/>
                <a:gd name="T5" fmla="*/ 80 h 3011"/>
                <a:gd name="T6" fmla="*/ 484 w 2010"/>
                <a:gd name="T7" fmla="*/ 146 h 3011"/>
                <a:gd name="T8" fmla="*/ 366 w 2010"/>
                <a:gd name="T9" fmla="*/ 229 h 3011"/>
                <a:gd name="T10" fmla="*/ 261 w 2010"/>
                <a:gd name="T11" fmla="*/ 330 h 3011"/>
                <a:gd name="T12" fmla="*/ 172 w 2010"/>
                <a:gd name="T13" fmla="*/ 443 h 3011"/>
                <a:gd name="T14" fmla="*/ 99 w 2010"/>
                <a:gd name="T15" fmla="*/ 569 h 3011"/>
                <a:gd name="T16" fmla="*/ 45 w 2010"/>
                <a:gd name="T17" fmla="*/ 706 h 3011"/>
                <a:gd name="T18" fmla="*/ 11 w 2010"/>
                <a:gd name="T19" fmla="*/ 852 h 3011"/>
                <a:gd name="T20" fmla="*/ 0 w 2010"/>
                <a:gd name="T21" fmla="*/ 1004 h 3011"/>
                <a:gd name="T22" fmla="*/ 4 w 2010"/>
                <a:gd name="T23" fmla="*/ 1096 h 3011"/>
                <a:gd name="T24" fmla="*/ 16 w 2010"/>
                <a:gd name="T25" fmla="*/ 1202 h 3011"/>
                <a:gd name="T26" fmla="*/ 44 w 2010"/>
                <a:gd name="T27" fmla="*/ 1358 h 3011"/>
                <a:gd name="T28" fmla="*/ 104 w 2010"/>
                <a:gd name="T29" fmla="*/ 1617 h 3011"/>
                <a:gd name="T30" fmla="*/ 183 w 2010"/>
                <a:gd name="T31" fmla="*/ 1892 h 3011"/>
                <a:gd name="T32" fmla="*/ 272 w 2010"/>
                <a:gd name="T33" fmla="*/ 2168 h 3011"/>
                <a:gd name="T34" fmla="*/ 361 w 2010"/>
                <a:gd name="T35" fmla="*/ 2414 h 3011"/>
                <a:gd name="T36" fmla="*/ 417 w 2010"/>
                <a:gd name="T37" fmla="*/ 2545 h 3011"/>
                <a:gd name="T38" fmla="*/ 462 w 2010"/>
                <a:gd name="T39" fmla="*/ 2636 h 3011"/>
                <a:gd name="T40" fmla="*/ 511 w 2010"/>
                <a:gd name="T41" fmla="*/ 2719 h 3011"/>
                <a:gd name="T42" fmla="*/ 567 w 2010"/>
                <a:gd name="T43" fmla="*/ 2795 h 3011"/>
                <a:gd name="T44" fmla="*/ 626 w 2010"/>
                <a:gd name="T45" fmla="*/ 2860 h 3011"/>
                <a:gd name="T46" fmla="*/ 693 w 2010"/>
                <a:gd name="T47" fmla="*/ 2916 h 3011"/>
                <a:gd name="T48" fmla="*/ 767 w 2010"/>
                <a:gd name="T49" fmla="*/ 2959 h 3011"/>
                <a:gd name="T50" fmla="*/ 849 w 2010"/>
                <a:gd name="T51" fmla="*/ 2990 h 3011"/>
                <a:gd name="T52" fmla="*/ 940 w 2010"/>
                <a:gd name="T53" fmla="*/ 3007 h 3011"/>
                <a:gd name="T54" fmla="*/ 1041 w 2010"/>
                <a:gd name="T55" fmla="*/ 3010 h 3011"/>
                <a:gd name="T56" fmla="*/ 1141 w 2010"/>
                <a:gd name="T57" fmla="*/ 2997 h 3011"/>
                <a:gd name="T58" fmla="*/ 1229 w 2010"/>
                <a:gd name="T59" fmla="*/ 2971 h 3011"/>
                <a:gd name="T60" fmla="*/ 1307 w 2010"/>
                <a:gd name="T61" fmla="*/ 2932 h 3011"/>
                <a:gd name="T62" fmla="*/ 1375 w 2010"/>
                <a:gd name="T63" fmla="*/ 2881 h 3011"/>
                <a:gd name="T64" fmla="*/ 1436 w 2010"/>
                <a:gd name="T65" fmla="*/ 2820 h 3011"/>
                <a:gd name="T66" fmla="*/ 1489 w 2010"/>
                <a:gd name="T67" fmla="*/ 2747 h 3011"/>
                <a:gd name="T68" fmla="*/ 1538 w 2010"/>
                <a:gd name="T69" fmla="*/ 2667 h 3011"/>
                <a:gd name="T70" fmla="*/ 1582 w 2010"/>
                <a:gd name="T71" fmla="*/ 2580 h 3011"/>
                <a:gd name="T72" fmla="*/ 1623 w 2010"/>
                <a:gd name="T73" fmla="*/ 2484 h 3011"/>
                <a:gd name="T74" fmla="*/ 1708 w 2010"/>
                <a:gd name="T75" fmla="*/ 2263 h 3011"/>
                <a:gd name="T76" fmla="*/ 1799 w 2010"/>
                <a:gd name="T77" fmla="*/ 1990 h 3011"/>
                <a:gd name="T78" fmla="*/ 1883 w 2010"/>
                <a:gd name="T79" fmla="*/ 1711 h 3011"/>
                <a:gd name="T80" fmla="*/ 1949 w 2010"/>
                <a:gd name="T81" fmla="*/ 1444 h 3011"/>
                <a:gd name="T82" fmla="*/ 1988 w 2010"/>
                <a:gd name="T83" fmla="*/ 1240 h 3011"/>
                <a:gd name="T84" fmla="*/ 2003 w 2010"/>
                <a:gd name="T85" fmla="*/ 1132 h 3011"/>
                <a:gd name="T86" fmla="*/ 2009 w 2010"/>
                <a:gd name="T87" fmla="*/ 1033 h 3011"/>
                <a:gd name="T88" fmla="*/ 2005 w 2010"/>
                <a:gd name="T89" fmla="*/ 902 h 3011"/>
                <a:gd name="T90" fmla="*/ 1978 w 2010"/>
                <a:gd name="T91" fmla="*/ 753 h 3011"/>
                <a:gd name="T92" fmla="*/ 1931 w 2010"/>
                <a:gd name="T93" fmla="*/ 614 h 3011"/>
                <a:gd name="T94" fmla="*/ 1864 w 2010"/>
                <a:gd name="T95" fmla="*/ 484 h 3011"/>
                <a:gd name="T96" fmla="*/ 1780 w 2010"/>
                <a:gd name="T97" fmla="*/ 366 h 3011"/>
                <a:gd name="T98" fmla="*/ 1680 w 2010"/>
                <a:gd name="T99" fmla="*/ 261 h 3011"/>
                <a:gd name="T100" fmla="*/ 1567 w 2010"/>
                <a:gd name="T101" fmla="*/ 172 h 3011"/>
                <a:gd name="T102" fmla="*/ 1440 w 2010"/>
                <a:gd name="T103" fmla="*/ 100 h 3011"/>
                <a:gd name="T104" fmla="*/ 1304 w 2010"/>
                <a:gd name="T105" fmla="*/ 46 h 3011"/>
                <a:gd name="T106" fmla="*/ 1158 w 2010"/>
                <a:gd name="T107" fmla="*/ 11 h 3011"/>
                <a:gd name="T108" fmla="*/ 1005 w 2010"/>
                <a:gd name="T109" fmla="*/ 0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0" h="3011">
                  <a:moveTo>
                    <a:pt x="1005" y="0"/>
                  </a:moveTo>
                  <a:lnTo>
                    <a:pt x="953" y="1"/>
                  </a:lnTo>
                  <a:lnTo>
                    <a:pt x="902" y="5"/>
                  </a:lnTo>
                  <a:lnTo>
                    <a:pt x="852" y="11"/>
                  </a:lnTo>
                  <a:lnTo>
                    <a:pt x="803" y="21"/>
                  </a:lnTo>
                  <a:lnTo>
                    <a:pt x="754" y="33"/>
                  </a:lnTo>
                  <a:lnTo>
                    <a:pt x="706" y="46"/>
                  </a:lnTo>
                  <a:lnTo>
                    <a:pt x="659" y="62"/>
                  </a:lnTo>
                  <a:lnTo>
                    <a:pt x="614" y="80"/>
                  </a:lnTo>
                  <a:lnTo>
                    <a:pt x="570" y="100"/>
                  </a:lnTo>
                  <a:lnTo>
                    <a:pt x="526" y="122"/>
                  </a:lnTo>
                  <a:lnTo>
                    <a:pt x="484" y="146"/>
                  </a:lnTo>
                  <a:lnTo>
                    <a:pt x="443" y="172"/>
                  </a:lnTo>
                  <a:lnTo>
                    <a:pt x="404" y="200"/>
                  </a:lnTo>
                  <a:lnTo>
                    <a:pt x="366" y="229"/>
                  </a:lnTo>
                  <a:lnTo>
                    <a:pt x="330" y="261"/>
                  </a:lnTo>
                  <a:lnTo>
                    <a:pt x="294" y="294"/>
                  </a:lnTo>
                  <a:lnTo>
                    <a:pt x="261" y="330"/>
                  </a:lnTo>
                  <a:lnTo>
                    <a:pt x="229" y="366"/>
                  </a:lnTo>
                  <a:lnTo>
                    <a:pt x="200" y="404"/>
                  </a:lnTo>
                  <a:lnTo>
                    <a:pt x="172" y="443"/>
                  </a:lnTo>
                  <a:lnTo>
                    <a:pt x="146" y="484"/>
                  </a:lnTo>
                  <a:lnTo>
                    <a:pt x="121" y="526"/>
                  </a:lnTo>
                  <a:lnTo>
                    <a:pt x="99" y="569"/>
                  </a:lnTo>
                  <a:lnTo>
                    <a:pt x="79" y="614"/>
                  </a:lnTo>
                  <a:lnTo>
                    <a:pt x="61" y="659"/>
                  </a:lnTo>
                  <a:lnTo>
                    <a:pt x="45" y="706"/>
                  </a:lnTo>
                  <a:lnTo>
                    <a:pt x="31" y="753"/>
                  </a:lnTo>
                  <a:lnTo>
                    <a:pt x="20" y="802"/>
                  </a:lnTo>
                  <a:lnTo>
                    <a:pt x="11" y="852"/>
                  </a:lnTo>
                  <a:lnTo>
                    <a:pt x="5" y="902"/>
                  </a:lnTo>
                  <a:lnTo>
                    <a:pt x="1" y="953"/>
                  </a:lnTo>
                  <a:lnTo>
                    <a:pt x="0" y="1004"/>
                  </a:lnTo>
                  <a:lnTo>
                    <a:pt x="0" y="1033"/>
                  </a:lnTo>
                  <a:lnTo>
                    <a:pt x="2" y="1064"/>
                  </a:lnTo>
                  <a:lnTo>
                    <a:pt x="4" y="1096"/>
                  </a:lnTo>
                  <a:lnTo>
                    <a:pt x="7" y="1131"/>
                  </a:lnTo>
                  <a:lnTo>
                    <a:pt x="12" y="1166"/>
                  </a:lnTo>
                  <a:lnTo>
                    <a:pt x="16" y="1202"/>
                  </a:lnTo>
                  <a:lnTo>
                    <a:pt x="22" y="1239"/>
                  </a:lnTo>
                  <a:lnTo>
                    <a:pt x="29" y="1278"/>
                  </a:lnTo>
                  <a:lnTo>
                    <a:pt x="44" y="1358"/>
                  </a:lnTo>
                  <a:lnTo>
                    <a:pt x="61" y="1442"/>
                  </a:lnTo>
                  <a:lnTo>
                    <a:pt x="82" y="1528"/>
                  </a:lnTo>
                  <a:lnTo>
                    <a:pt x="104" y="1617"/>
                  </a:lnTo>
                  <a:lnTo>
                    <a:pt x="128" y="1708"/>
                  </a:lnTo>
                  <a:lnTo>
                    <a:pt x="156" y="1800"/>
                  </a:lnTo>
                  <a:lnTo>
                    <a:pt x="183" y="1892"/>
                  </a:lnTo>
                  <a:lnTo>
                    <a:pt x="212" y="1986"/>
                  </a:lnTo>
                  <a:lnTo>
                    <a:pt x="242" y="2078"/>
                  </a:lnTo>
                  <a:lnTo>
                    <a:pt x="272" y="2168"/>
                  </a:lnTo>
                  <a:lnTo>
                    <a:pt x="303" y="2258"/>
                  </a:lnTo>
                  <a:lnTo>
                    <a:pt x="335" y="2345"/>
                  </a:lnTo>
                  <a:lnTo>
                    <a:pt x="361" y="2414"/>
                  </a:lnTo>
                  <a:lnTo>
                    <a:pt x="388" y="2480"/>
                  </a:lnTo>
                  <a:lnTo>
                    <a:pt x="402" y="2513"/>
                  </a:lnTo>
                  <a:lnTo>
                    <a:pt x="417" y="2545"/>
                  </a:lnTo>
                  <a:lnTo>
                    <a:pt x="431" y="2576"/>
                  </a:lnTo>
                  <a:lnTo>
                    <a:pt x="446" y="2606"/>
                  </a:lnTo>
                  <a:lnTo>
                    <a:pt x="462" y="2636"/>
                  </a:lnTo>
                  <a:lnTo>
                    <a:pt x="478" y="2664"/>
                  </a:lnTo>
                  <a:lnTo>
                    <a:pt x="494" y="2692"/>
                  </a:lnTo>
                  <a:lnTo>
                    <a:pt x="511" y="2719"/>
                  </a:lnTo>
                  <a:lnTo>
                    <a:pt x="530" y="2745"/>
                  </a:lnTo>
                  <a:lnTo>
                    <a:pt x="548" y="2770"/>
                  </a:lnTo>
                  <a:lnTo>
                    <a:pt x="567" y="2795"/>
                  </a:lnTo>
                  <a:lnTo>
                    <a:pt x="586" y="2818"/>
                  </a:lnTo>
                  <a:lnTo>
                    <a:pt x="606" y="2840"/>
                  </a:lnTo>
                  <a:lnTo>
                    <a:pt x="626" y="2860"/>
                  </a:lnTo>
                  <a:lnTo>
                    <a:pt x="648" y="2880"/>
                  </a:lnTo>
                  <a:lnTo>
                    <a:pt x="670" y="2898"/>
                  </a:lnTo>
                  <a:lnTo>
                    <a:pt x="693" y="2916"/>
                  </a:lnTo>
                  <a:lnTo>
                    <a:pt x="717" y="2931"/>
                  </a:lnTo>
                  <a:lnTo>
                    <a:pt x="742" y="2946"/>
                  </a:lnTo>
                  <a:lnTo>
                    <a:pt x="767" y="2959"/>
                  </a:lnTo>
                  <a:lnTo>
                    <a:pt x="793" y="2971"/>
                  </a:lnTo>
                  <a:lnTo>
                    <a:pt x="821" y="2981"/>
                  </a:lnTo>
                  <a:lnTo>
                    <a:pt x="849" y="2990"/>
                  </a:lnTo>
                  <a:lnTo>
                    <a:pt x="878" y="2997"/>
                  </a:lnTo>
                  <a:lnTo>
                    <a:pt x="909" y="3003"/>
                  </a:lnTo>
                  <a:lnTo>
                    <a:pt x="940" y="3007"/>
                  </a:lnTo>
                  <a:lnTo>
                    <a:pt x="972" y="3010"/>
                  </a:lnTo>
                  <a:lnTo>
                    <a:pt x="1005" y="3011"/>
                  </a:lnTo>
                  <a:lnTo>
                    <a:pt x="1041" y="3010"/>
                  </a:lnTo>
                  <a:lnTo>
                    <a:pt x="1075" y="3007"/>
                  </a:lnTo>
                  <a:lnTo>
                    <a:pt x="1109" y="3003"/>
                  </a:lnTo>
                  <a:lnTo>
                    <a:pt x="1141" y="2997"/>
                  </a:lnTo>
                  <a:lnTo>
                    <a:pt x="1172" y="2990"/>
                  </a:lnTo>
                  <a:lnTo>
                    <a:pt x="1201" y="2981"/>
                  </a:lnTo>
                  <a:lnTo>
                    <a:pt x="1229" y="2971"/>
                  </a:lnTo>
                  <a:lnTo>
                    <a:pt x="1256" y="2960"/>
                  </a:lnTo>
                  <a:lnTo>
                    <a:pt x="1281" y="2947"/>
                  </a:lnTo>
                  <a:lnTo>
                    <a:pt x="1307" y="2932"/>
                  </a:lnTo>
                  <a:lnTo>
                    <a:pt x="1331" y="2916"/>
                  </a:lnTo>
                  <a:lnTo>
                    <a:pt x="1354" y="2899"/>
                  </a:lnTo>
                  <a:lnTo>
                    <a:pt x="1375" y="2881"/>
                  </a:lnTo>
                  <a:lnTo>
                    <a:pt x="1396" y="2862"/>
                  </a:lnTo>
                  <a:lnTo>
                    <a:pt x="1416" y="2841"/>
                  </a:lnTo>
                  <a:lnTo>
                    <a:pt x="1436" y="2820"/>
                  </a:lnTo>
                  <a:lnTo>
                    <a:pt x="1454" y="2797"/>
                  </a:lnTo>
                  <a:lnTo>
                    <a:pt x="1472" y="2772"/>
                  </a:lnTo>
                  <a:lnTo>
                    <a:pt x="1489" y="2747"/>
                  </a:lnTo>
                  <a:lnTo>
                    <a:pt x="1507" y="2722"/>
                  </a:lnTo>
                  <a:lnTo>
                    <a:pt x="1523" y="2695"/>
                  </a:lnTo>
                  <a:lnTo>
                    <a:pt x="1538" y="2667"/>
                  </a:lnTo>
                  <a:lnTo>
                    <a:pt x="1554" y="2639"/>
                  </a:lnTo>
                  <a:lnTo>
                    <a:pt x="1568" y="2610"/>
                  </a:lnTo>
                  <a:lnTo>
                    <a:pt x="1582" y="2580"/>
                  </a:lnTo>
                  <a:lnTo>
                    <a:pt x="1596" y="2549"/>
                  </a:lnTo>
                  <a:lnTo>
                    <a:pt x="1610" y="2517"/>
                  </a:lnTo>
                  <a:lnTo>
                    <a:pt x="1623" y="2484"/>
                  </a:lnTo>
                  <a:lnTo>
                    <a:pt x="1649" y="2418"/>
                  </a:lnTo>
                  <a:lnTo>
                    <a:pt x="1675" y="2350"/>
                  </a:lnTo>
                  <a:lnTo>
                    <a:pt x="1708" y="2263"/>
                  </a:lnTo>
                  <a:lnTo>
                    <a:pt x="1739" y="2173"/>
                  </a:lnTo>
                  <a:lnTo>
                    <a:pt x="1769" y="2082"/>
                  </a:lnTo>
                  <a:lnTo>
                    <a:pt x="1799" y="1990"/>
                  </a:lnTo>
                  <a:lnTo>
                    <a:pt x="1828" y="1896"/>
                  </a:lnTo>
                  <a:lnTo>
                    <a:pt x="1856" y="1803"/>
                  </a:lnTo>
                  <a:lnTo>
                    <a:pt x="1883" y="1711"/>
                  </a:lnTo>
                  <a:lnTo>
                    <a:pt x="1907" y="1620"/>
                  </a:lnTo>
                  <a:lnTo>
                    <a:pt x="1929" y="1531"/>
                  </a:lnTo>
                  <a:lnTo>
                    <a:pt x="1949" y="1444"/>
                  </a:lnTo>
                  <a:lnTo>
                    <a:pt x="1967" y="1359"/>
                  </a:lnTo>
                  <a:lnTo>
                    <a:pt x="1982" y="1279"/>
                  </a:lnTo>
                  <a:lnTo>
                    <a:pt x="1988" y="1240"/>
                  </a:lnTo>
                  <a:lnTo>
                    <a:pt x="1994" y="1203"/>
                  </a:lnTo>
                  <a:lnTo>
                    <a:pt x="1998" y="1167"/>
                  </a:lnTo>
                  <a:lnTo>
                    <a:pt x="2003" y="1132"/>
                  </a:lnTo>
                  <a:lnTo>
                    <a:pt x="2006" y="1097"/>
                  </a:lnTo>
                  <a:lnTo>
                    <a:pt x="2008" y="1064"/>
                  </a:lnTo>
                  <a:lnTo>
                    <a:pt x="2009" y="1033"/>
                  </a:lnTo>
                  <a:lnTo>
                    <a:pt x="2010" y="1004"/>
                  </a:lnTo>
                  <a:lnTo>
                    <a:pt x="2009" y="953"/>
                  </a:lnTo>
                  <a:lnTo>
                    <a:pt x="2005" y="902"/>
                  </a:lnTo>
                  <a:lnTo>
                    <a:pt x="1998" y="852"/>
                  </a:lnTo>
                  <a:lnTo>
                    <a:pt x="1990" y="802"/>
                  </a:lnTo>
                  <a:lnTo>
                    <a:pt x="1978" y="753"/>
                  </a:lnTo>
                  <a:lnTo>
                    <a:pt x="1965" y="706"/>
                  </a:lnTo>
                  <a:lnTo>
                    <a:pt x="1949" y="659"/>
                  </a:lnTo>
                  <a:lnTo>
                    <a:pt x="1931" y="614"/>
                  </a:lnTo>
                  <a:lnTo>
                    <a:pt x="1911" y="569"/>
                  </a:lnTo>
                  <a:lnTo>
                    <a:pt x="1889" y="526"/>
                  </a:lnTo>
                  <a:lnTo>
                    <a:pt x="1864" y="484"/>
                  </a:lnTo>
                  <a:lnTo>
                    <a:pt x="1838" y="443"/>
                  </a:lnTo>
                  <a:lnTo>
                    <a:pt x="1810" y="404"/>
                  </a:lnTo>
                  <a:lnTo>
                    <a:pt x="1780" y="366"/>
                  </a:lnTo>
                  <a:lnTo>
                    <a:pt x="1749" y="330"/>
                  </a:lnTo>
                  <a:lnTo>
                    <a:pt x="1716" y="294"/>
                  </a:lnTo>
                  <a:lnTo>
                    <a:pt x="1680" y="261"/>
                  </a:lnTo>
                  <a:lnTo>
                    <a:pt x="1644" y="229"/>
                  </a:lnTo>
                  <a:lnTo>
                    <a:pt x="1606" y="200"/>
                  </a:lnTo>
                  <a:lnTo>
                    <a:pt x="1567" y="172"/>
                  </a:lnTo>
                  <a:lnTo>
                    <a:pt x="1526" y="146"/>
                  </a:lnTo>
                  <a:lnTo>
                    <a:pt x="1484" y="122"/>
                  </a:lnTo>
                  <a:lnTo>
                    <a:pt x="1440" y="100"/>
                  </a:lnTo>
                  <a:lnTo>
                    <a:pt x="1396" y="80"/>
                  </a:lnTo>
                  <a:lnTo>
                    <a:pt x="1351" y="62"/>
                  </a:lnTo>
                  <a:lnTo>
                    <a:pt x="1304" y="46"/>
                  </a:lnTo>
                  <a:lnTo>
                    <a:pt x="1256" y="33"/>
                  </a:lnTo>
                  <a:lnTo>
                    <a:pt x="1207" y="21"/>
                  </a:lnTo>
                  <a:lnTo>
                    <a:pt x="1158" y="11"/>
                  </a:lnTo>
                  <a:lnTo>
                    <a:pt x="1108" y="5"/>
                  </a:lnTo>
                  <a:lnTo>
                    <a:pt x="1056" y="1"/>
                  </a:lnTo>
                  <a:lnTo>
                    <a:pt x="10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9" name="Group 293">
            <a:extLst>
              <a:ext uri="{FF2B5EF4-FFF2-40B4-BE49-F238E27FC236}">
                <a16:creationId xmlns:a16="http://schemas.microsoft.com/office/drawing/2014/main" id="{123DFAD2-07E6-4033-AB75-FECAC1DB629C}"/>
              </a:ext>
            </a:extLst>
          </p:cNvPr>
          <p:cNvGrpSpPr/>
          <p:nvPr/>
        </p:nvGrpSpPr>
        <p:grpSpPr>
          <a:xfrm>
            <a:off x="3467168" y="2335871"/>
            <a:ext cx="593485" cy="593485"/>
            <a:chOff x="2005013" y="1077913"/>
            <a:chExt cx="688975" cy="688975"/>
          </a:xfrm>
          <a:solidFill>
            <a:srgbClr val="5BC59D"/>
          </a:solidFill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79AC15FB-1B7A-4689-895E-798D6A1A9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7B53CFFD-B662-4470-A7C8-66D1F7A08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143400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324457" y="3049986"/>
            <a:ext cx="262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지문인식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홍채인식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비밀번호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5655" y="1817482"/>
            <a:ext cx="29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보안 인증 서비스</a:t>
            </a:r>
            <a:endParaRPr lang="id-ID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08269" y="2599829"/>
            <a:ext cx="1557503" cy="1069866"/>
            <a:chOff x="4237429" y="2474090"/>
            <a:chExt cx="1557503" cy="1069866"/>
          </a:xfrm>
        </p:grpSpPr>
        <p:sp>
          <p:nvSpPr>
            <p:cNvPr id="99" name="TextBox 98"/>
            <p:cNvSpPr txBox="1"/>
            <p:nvPr/>
          </p:nvSpPr>
          <p:spPr>
            <a:xfrm>
              <a:off x="4239594" y="2474090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5400" b="1" dirty="0">
                  <a:solidFill>
                    <a:schemeClr val="accent1"/>
                  </a:solidFill>
                  <a:latin typeface="Neris Black" panose="00000A00000000000000"/>
                  <a:cs typeface="Narkisim" panose="020B0604020202020204" pitchFamily="34" charset="-79"/>
                </a:rPr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37429" y="3238604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Product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708269" y="3953133"/>
            <a:ext cx="1557503" cy="1069866"/>
            <a:chOff x="4237429" y="3741241"/>
            <a:chExt cx="1557503" cy="1069866"/>
          </a:xfrm>
        </p:grpSpPr>
        <p:sp>
          <p:nvSpPr>
            <p:cNvPr id="102" name="TextBox 101"/>
            <p:cNvSpPr txBox="1"/>
            <p:nvPr/>
          </p:nvSpPr>
          <p:spPr>
            <a:xfrm>
              <a:off x="4239594" y="3741241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5400" b="1" dirty="0">
                  <a:solidFill>
                    <a:schemeClr val="accent6"/>
                  </a:solidFill>
                  <a:latin typeface="Neris Black" panose="00000A00000000000000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37429" y="4505755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Technique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0949" y="2527767"/>
            <a:ext cx="4543597" cy="4330233"/>
            <a:chOff x="3680949" y="2527767"/>
            <a:chExt cx="4543597" cy="4330233"/>
          </a:xfrm>
        </p:grpSpPr>
        <p:sp>
          <p:nvSpPr>
            <p:cNvPr id="2" name="Freeform 56"/>
            <p:cNvSpPr>
              <a:spLocks/>
            </p:cNvSpPr>
            <p:nvPr/>
          </p:nvSpPr>
          <p:spPr bwMode="auto">
            <a:xfrm>
              <a:off x="4464599" y="3068397"/>
              <a:ext cx="3025592" cy="3789603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75936" y="2527767"/>
              <a:ext cx="2095829" cy="2524567"/>
              <a:chOff x="8051873" y="1922081"/>
              <a:chExt cx="2095829" cy="2524567"/>
            </a:xfrm>
            <a:solidFill>
              <a:schemeClr val="accent5">
                <a:alpha val="70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53518" y="2690231"/>
              <a:ext cx="4171028" cy="2271471"/>
              <a:chOff x="7688405" y="1865334"/>
              <a:chExt cx="4171028" cy="2271471"/>
            </a:xfrm>
            <a:solidFill>
              <a:schemeClr val="accent2">
                <a:alpha val="40000"/>
              </a:schemeClr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92225" y="3630862"/>
              <a:ext cx="877008" cy="1285924"/>
              <a:chOff x="7460786" y="2351919"/>
              <a:chExt cx="877008" cy="128592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3680949" y="3529457"/>
              <a:ext cx="1437159" cy="14371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191616" y="3944358"/>
              <a:ext cx="408875" cy="593485"/>
              <a:chOff x="9799342" y="2048069"/>
              <a:chExt cx="474662" cy="688975"/>
            </a:xfrm>
            <a:solidFill>
              <a:schemeClr val="bg1"/>
            </a:solidFill>
          </p:grpSpPr>
          <p:sp>
            <p:nvSpPr>
              <p:cNvPr id="65" name="Freeform 110"/>
              <p:cNvSpPr>
                <a:spLocks noEditPoints="1"/>
              </p:cNvSpPr>
              <p:nvPr/>
            </p:nvSpPr>
            <p:spPr bwMode="auto">
              <a:xfrm>
                <a:off x="9799342" y="2048069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5" name="Title 1"/>
          <p:cNvSpPr txBox="1">
            <a:spLocks/>
          </p:cNvSpPr>
          <p:nvPr/>
        </p:nvSpPr>
        <p:spPr>
          <a:xfrm>
            <a:off x="325184" y="335165"/>
            <a:ext cx="9595563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현재 사용되는 인증 기법</a:t>
            </a:r>
            <a:r>
              <a:rPr lang="ko-KR" altLang="en-US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Neris Light" panose="00000400000000000000" pitchFamily="50" charset="0"/>
              </a:rPr>
              <a:t>|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Certification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techniques currently used</a:t>
            </a:r>
            <a:endParaRPr lang="en-US" sz="2000" dirty="0">
              <a:solidFill>
                <a:schemeClr val="bg1"/>
              </a:solidFill>
              <a:latin typeface="Neris Black" panose="00000A00000000000000" pitchFamily="50" charset="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DFD73877-47EC-4EB2-BADB-25A6FBCA9DFB}"/>
              </a:ext>
            </a:extLst>
          </p:cNvPr>
          <p:cNvSpPr/>
          <p:nvPr/>
        </p:nvSpPr>
        <p:spPr>
          <a:xfrm>
            <a:off x="292060" y="2399860"/>
            <a:ext cx="101600" cy="595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B09745-28A9-4F1D-A052-A220329C1480}"/>
              </a:ext>
            </a:extLst>
          </p:cNvPr>
          <p:cNvSpPr txBox="1"/>
          <p:nvPr/>
        </p:nvSpPr>
        <p:spPr>
          <a:xfrm>
            <a:off x="405452" y="2462406"/>
            <a:ext cx="133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스마트폰</a:t>
            </a:r>
            <a:endParaRPr lang="en-US" altLang="ko-KR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5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33">
            <a:extLst>
              <a:ext uri="{FF2B5EF4-FFF2-40B4-BE49-F238E27FC236}">
                <a16:creationId xmlns:a16="http://schemas.microsoft.com/office/drawing/2014/main" id="{9AFED5DA-7ABE-4623-9D9D-00F1606EB7D5}"/>
              </a:ext>
            </a:extLst>
          </p:cNvPr>
          <p:cNvSpPr/>
          <p:nvPr/>
        </p:nvSpPr>
        <p:spPr>
          <a:xfrm>
            <a:off x="5285409" y="4897124"/>
            <a:ext cx="828467" cy="82846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8D2D25E1-C01D-41DC-A5A3-230AEB29AC6B}"/>
              </a:ext>
            </a:extLst>
          </p:cNvPr>
          <p:cNvSpPr/>
          <p:nvPr/>
        </p:nvSpPr>
        <p:spPr>
          <a:xfrm>
            <a:off x="4073508" y="2641101"/>
            <a:ext cx="550776" cy="55077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160FBBF0-F708-4396-BCE6-C1F1BADAAD1F}"/>
              </a:ext>
            </a:extLst>
          </p:cNvPr>
          <p:cNvSpPr/>
          <p:nvPr/>
        </p:nvSpPr>
        <p:spPr>
          <a:xfrm>
            <a:off x="3436529" y="2795569"/>
            <a:ext cx="604144" cy="60414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73B708EC-7288-4C41-8C0F-21FC13E8B307}"/>
              </a:ext>
            </a:extLst>
          </p:cNvPr>
          <p:cNvSpPr/>
          <p:nvPr/>
        </p:nvSpPr>
        <p:spPr>
          <a:xfrm>
            <a:off x="3547668" y="3513628"/>
            <a:ext cx="333375" cy="333375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TextBox 71"/>
          <p:cNvSpPr txBox="1"/>
          <p:nvPr/>
        </p:nvSpPr>
        <p:spPr>
          <a:xfrm>
            <a:off x="405452" y="4897124"/>
            <a:ext cx="262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열쇠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스마트키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5655" y="1817482"/>
            <a:ext cx="29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 인증 서비스</a:t>
            </a:r>
            <a:endParaRPr lang="id-ID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08269" y="2599829"/>
            <a:ext cx="1557503" cy="1069866"/>
            <a:chOff x="4237429" y="2474090"/>
            <a:chExt cx="1557503" cy="1069866"/>
          </a:xfrm>
        </p:grpSpPr>
        <p:sp>
          <p:nvSpPr>
            <p:cNvPr id="99" name="TextBox 98"/>
            <p:cNvSpPr txBox="1"/>
            <p:nvPr/>
          </p:nvSpPr>
          <p:spPr>
            <a:xfrm>
              <a:off x="4239594" y="2474090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  <a:latin typeface="Neris Black" panose="00000A00000000000000"/>
                </a:rPr>
                <a:t>2</a:t>
              </a:r>
              <a:endParaRPr lang="id-ID" sz="5400" b="1" dirty="0">
                <a:solidFill>
                  <a:schemeClr val="accent1"/>
                </a:solidFill>
                <a:latin typeface="Neris Black" panose="00000A0000000000000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37429" y="3238604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Products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708269" y="3953133"/>
            <a:ext cx="1557503" cy="1069866"/>
            <a:chOff x="4237429" y="3741241"/>
            <a:chExt cx="1557503" cy="1069866"/>
          </a:xfrm>
        </p:grpSpPr>
        <p:sp>
          <p:nvSpPr>
            <p:cNvPr id="102" name="TextBox 101"/>
            <p:cNvSpPr txBox="1"/>
            <p:nvPr/>
          </p:nvSpPr>
          <p:spPr>
            <a:xfrm>
              <a:off x="4239594" y="3741241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6"/>
                  </a:solidFill>
                  <a:latin typeface="Neris Black" panose="00000A00000000000000"/>
                </a:rPr>
                <a:t>5</a:t>
              </a:r>
              <a:endParaRPr lang="id-ID" sz="5400" b="1" dirty="0">
                <a:solidFill>
                  <a:schemeClr val="accent6"/>
                </a:solidFill>
                <a:latin typeface="Neris Black" panose="00000A0000000000000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37429" y="4505755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Techniques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0949" y="2527767"/>
            <a:ext cx="4543597" cy="4330233"/>
            <a:chOff x="3680949" y="2527767"/>
            <a:chExt cx="4543597" cy="4330233"/>
          </a:xfrm>
        </p:grpSpPr>
        <p:sp>
          <p:nvSpPr>
            <p:cNvPr id="2" name="Freeform 56"/>
            <p:cNvSpPr>
              <a:spLocks/>
            </p:cNvSpPr>
            <p:nvPr/>
          </p:nvSpPr>
          <p:spPr bwMode="auto">
            <a:xfrm>
              <a:off x="4464599" y="3068397"/>
              <a:ext cx="3025592" cy="3789603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75936" y="2527767"/>
              <a:ext cx="2095829" cy="2524567"/>
              <a:chOff x="8051873" y="1922081"/>
              <a:chExt cx="2095829" cy="2524567"/>
            </a:xfrm>
            <a:solidFill>
              <a:schemeClr val="accent5">
                <a:alpha val="70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53518" y="2690231"/>
              <a:ext cx="4171028" cy="2271471"/>
              <a:chOff x="7688405" y="1865334"/>
              <a:chExt cx="4171028" cy="2271471"/>
            </a:xfrm>
            <a:solidFill>
              <a:schemeClr val="accent2">
                <a:alpha val="40000"/>
              </a:schemeClr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92225" y="3630862"/>
              <a:ext cx="877008" cy="1285924"/>
              <a:chOff x="7460786" y="2351919"/>
              <a:chExt cx="877008" cy="128592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3680949" y="3529457"/>
              <a:ext cx="1437159" cy="14371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191616" y="3944358"/>
              <a:ext cx="408875" cy="593485"/>
              <a:chOff x="9799342" y="2048069"/>
              <a:chExt cx="474662" cy="688975"/>
            </a:xfrm>
            <a:solidFill>
              <a:schemeClr val="bg1"/>
            </a:solidFill>
          </p:grpSpPr>
          <p:sp>
            <p:nvSpPr>
              <p:cNvPr id="65" name="Freeform 110"/>
              <p:cNvSpPr>
                <a:spLocks noEditPoints="1"/>
              </p:cNvSpPr>
              <p:nvPr/>
            </p:nvSpPr>
            <p:spPr bwMode="auto">
              <a:xfrm>
                <a:off x="9799342" y="2048069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5" name="Title 1"/>
          <p:cNvSpPr txBox="1">
            <a:spLocks/>
          </p:cNvSpPr>
          <p:nvPr/>
        </p:nvSpPr>
        <p:spPr>
          <a:xfrm>
            <a:off x="325185" y="335165"/>
            <a:ext cx="9556234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현재 사용되는 인증 기법</a:t>
            </a:r>
            <a:r>
              <a:rPr lang="ko-KR" altLang="en-US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Neris Light" panose="00000400000000000000" pitchFamily="50" charset="0"/>
              </a:rPr>
              <a:t>|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Certification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techniques currently used</a:t>
            </a:r>
            <a:endParaRPr lang="en-US" sz="2000" dirty="0">
              <a:solidFill>
                <a:schemeClr val="bg1"/>
              </a:solidFill>
              <a:latin typeface="Neris Black" panose="00000A00000000000000" pitchFamily="50" charset="0"/>
            </a:endParaRPr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9A94345F-4FBC-4C91-9958-E6F8EB7E82AF}"/>
              </a:ext>
            </a:extLst>
          </p:cNvPr>
          <p:cNvSpPr/>
          <p:nvPr/>
        </p:nvSpPr>
        <p:spPr>
          <a:xfrm>
            <a:off x="3127874" y="2291171"/>
            <a:ext cx="1437159" cy="143715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25">
            <a:extLst>
              <a:ext uri="{FF2B5EF4-FFF2-40B4-BE49-F238E27FC236}">
                <a16:creationId xmlns:a16="http://schemas.microsoft.com/office/drawing/2014/main" id="{AE0316DB-2B41-4317-9BDB-BA841D3534A0}"/>
              </a:ext>
            </a:extLst>
          </p:cNvPr>
          <p:cNvGrpSpPr/>
          <p:nvPr/>
        </p:nvGrpSpPr>
        <p:grpSpPr>
          <a:xfrm>
            <a:off x="3543986" y="2767706"/>
            <a:ext cx="594853" cy="484087"/>
            <a:chOff x="5245100" y="5103813"/>
            <a:chExt cx="690563" cy="561975"/>
          </a:xfrm>
          <a:solidFill>
            <a:schemeClr val="bg1"/>
          </a:solidFill>
        </p:grpSpPr>
        <p:sp>
          <p:nvSpPr>
            <p:cNvPr id="33" name="Freeform 290">
              <a:extLst>
                <a:ext uri="{FF2B5EF4-FFF2-40B4-BE49-F238E27FC236}">
                  <a16:creationId xmlns:a16="http://schemas.microsoft.com/office/drawing/2014/main" id="{0DE6E43C-A7E4-4177-A71F-14A470690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763" y="5276851"/>
              <a:ext cx="130175" cy="173038"/>
            </a:xfrm>
            <a:custGeom>
              <a:avLst/>
              <a:gdLst>
                <a:gd name="T0" fmla="*/ 503 w 3018"/>
                <a:gd name="T1" fmla="*/ 504 h 4030"/>
                <a:gd name="T2" fmla="*/ 2515 w 3018"/>
                <a:gd name="T3" fmla="*/ 3526 h 4030"/>
                <a:gd name="T4" fmla="*/ 1386 w 3018"/>
                <a:gd name="T5" fmla="*/ 175 h 4030"/>
                <a:gd name="T6" fmla="*/ 1320 w 3018"/>
                <a:gd name="T7" fmla="*/ 110 h 4030"/>
                <a:gd name="T8" fmla="*/ 1244 w 3018"/>
                <a:gd name="T9" fmla="*/ 60 h 4030"/>
                <a:gd name="T10" fmla="*/ 1159 w 3018"/>
                <a:gd name="T11" fmla="*/ 24 h 4030"/>
                <a:gd name="T12" fmla="*/ 1069 w 3018"/>
                <a:gd name="T13" fmla="*/ 3 h 4030"/>
                <a:gd name="T14" fmla="*/ 503 w 3018"/>
                <a:gd name="T15" fmla="*/ 0 h 4030"/>
                <a:gd name="T16" fmla="*/ 427 w 3018"/>
                <a:gd name="T17" fmla="*/ 6 h 4030"/>
                <a:gd name="T18" fmla="*/ 353 w 3018"/>
                <a:gd name="T19" fmla="*/ 23 h 4030"/>
                <a:gd name="T20" fmla="*/ 285 w 3018"/>
                <a:gd name="T21" fmla="*/ 50 h 4030"/>
                <a:gd name="T22" fmla="*/ 222 w 3018"/>
                <a:gd name="T23" fmla="*/ 86 h 4030"/>
                <a:gd name="T24" fmla="*/ 165 w 3018"/>
                <a:gd name="T25" fmla="*/ 130 h 4030"/>
                <a:gd name="T26" fmla="*/ 115 w 3018"/>
                <a:gd name="T27" fmla="*/ 183 h 4030"/>
                <a:gd name="T28" fmla="*/ 74 w 3018"/>
                <a:gd name="T29" fmla="*/ 242 h 4030"/>
                <a:gd name="T30" fmla="*/ 40 w 3018"/>
                <a:gd name="T31" fmla="*/ 308 h 4030"/>
                <a:gd name="T32" fmla="*/ 16 w 3018"/>
                <a:gd name="T33" fmla="*/ 377 h 4030"/>
                <a:gd name="T34" fmla="*/ 3 w 3018"/>
                <a:gd name="T35" fmla="*/ 452 h 4030"/>
                <a:gd name="T36" fmla="*/ 0 w 3018"/>
                <a:gd name="T37" fmla="*/ 3526 h 4030"/>
                <a:gd name="T38" fmla="*/ 6 w 3018"/>
                <a:gd name="T39" fmla="*/ 3604 h 4030"/>
                <a:gd name="T40" fmla="*/ 23 w 3018"/>
                <a:gd name="T41" fmla="*/ 3676 h 4030"/>
                <a:gd name="T42" fmla="*/ 50 w 3018"/>
                <a:gd name="T43" fmla="*/ 3745 h 4030"/>
                <a:gd name="T44" fmla="*/ 86 w 3018"/>
                <a:gd name="T45" fmla="*/ 3808 h 4030"/>
                <a:gd name="T46" fmla="*/ 131 w 3018"/>
                <a:gd name="T47" fmla="*/ 3866 h 4030"/>
                <a:gd name="T48" fmla="*/ 183 w 3018"/>
                <a:gd name="T49" fmla="*/ 3915 h 4030"/>
                <a:gd name="T50" fmla="*/ 243 w 3018"/>
                <a:gd name="T51" fmla="*/ 3957 h 4030"/>
                <a:gd name="T52" fmla="*/ 307 w 3018"/>
                <a:gd name="T53" fmla="*/ 3991 h 4030"/>
                <a:gd name="T54" fmla="*/ 378 w 3018"/>
                <a:gd name="T55" fmla="*/ 4015 h 4030"/>
                <a:gd name="T56" fmla="*/ 452 w 3018"/>
                <a:gd name="T57" fmla="*/ 4028 h 4030"/>
                <a:gd name="T58" fmla="*/ 2515 w 3018"/>
                <a:gd name="T59" fmla="*/ 4030 h 4030"/>
                <a:gd name="T60" fmla="*/ 2592 w 3018"/>
                <a:gd name="T61" fmla="*/ 4025 h 4030"/>
                <a:gd name="T62" fmla="*/ 2665 w 3018"/>
                <a:gd name="T63" fmla="*/ 4008 h 4030"/>
                <a:gd name="T64" fmla="*/ 2733 w 3018"/>
                <a:gd name="T65" fmla="*/ 3981 h 4030"/>
                <a:gd name="T66" fmla="*/ 2797 w 3018"/>
                <a:gd name="T67" fmla="*/ 3944 h 4030"/>
                <a:gd name="T68" fmla="*/ 2853 w 3018"/>
                <a:gd name="T69" fmla="*/ 3899 h 4030"/>
                <a:gd name="T70" fmla="*/ 2903 w 3018"/>
                <a:gd name="T71" fmla="*/ 3848 h 4030"/>
                <a:gd name="T72" fmla="*/ 2946 w 3018"/>
                <a:gd name="T73" fmla="*/ 3788 h 4030"/>
                <a:gd name="T74" fmla="*/ 2979 w 3018"/>
                <a:gd name="T75" fmla="*/ 3723 h 4030"/>
                <a:gd name="T76" fmla="*/ 3002 w 3018"/>
                <a:gd name="T77" fmla="*/ 3652 h 4030"/>
                <a:gd name="T78" fmla="*/ 3015 w 3018"/>
                <a:gd name="T79" fmla="*/ 3578 h 4030"/>
                <a:gd name="T80" fmla="*/ 3018 w 3018"/>
                <a:gd name="T81" fmla="*/ 2770 h 4030"/>
                <a:gd name="T82" fmla="*/ 3015 w 3018"/>
                <a:gd name="T83" fmla="*/ 2715 h 4030"/>
                <a:gd name="T84" fmla="*/ 3006 w 3018"/>
                <a:gd name="T85" fmla="*/ 2661 h 4030"/>
                <a:gd name="T86" fmla="*/ 2991 w 3018"/>
                <a:gd name="T87" fmla="*/ 2607 h 4030"/>
                <a:gd name="T88" fmla="*/ 2970 w 3018"/>
                <a:gd name="T89" fmla="*/ 2556 h 4030"/>
                <a:gd name="T90" fmla="*/ 2944 w 3018"/>
                <a:gd name="T91" fmla="*/ 2506 h 4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8" h="4030">
                  <a:moveTo>
                    <a:pt x="2515" y="3526"/>
                  </a:moveTo>
                  <a:lnTo>
                    <a:pt x="503" y="3526"/>
                  </a:lnTo>
                  <a:lnTo>
                    <a:pt x="503" y="504"/>
                  </a:lnTo>
                  <a:lnTo>
                    <a:pt x="1006" y="504"/>
                  </a:lnTo>
                  <a:lnTo>
                    <a:pt x="2515" y="2770"/>
                  </a:lnTo>
                  <a:lnTo>
                    <a:pt x="2515" y="3526"/>
                  </a:lnTo>
                  <a:close/>
                  <a:moveTo>
                    <a:pt x="1425" y="224"/>
                  </a:moveTo>
                  <a:lnTo>
                    <a:pt x="1407" y="199"/>
                  </a:lnTo>
                  <a:lnTo>
                    <a:pt x="1386" y="175"/>
                  </a:lnTo>
                  <a:lnTo>
                    <a:pt x="1365" y="152"/>
                  </a:lnTo>
                  <a:lnTo>
                    <a:pt x="1343" y="130"/>
                  </a:lnTo>
                  <a:lnTo>
                    <a:pt x="1320" y="110"/>
                  </a:lnTo>
                  <a:lnTo>
                    <a:pt x="1296" y="92"/>
                  </a:lnTo>
                  <a:lnTo>
                    <a:pt x="1270" y="75"/>
                  </a:lnTo>
                  <a:lnTo>
                    <a:pt x="1244" y="60"/>
                  </a:lnTo>
                  <a:lnTo>
                    <a:pt x="1216" y="46"/>
                  </a:lnTo>
                  <a:lnTo>
                    <a:pt x="1188" y="34"/>
                  </a:lnTo>
                  <a:lnTo>
                    <a:pt x="1159" y="24"/>
                  </a:lnTo>
                  <a:lnTo>
                    <a:pt x="1130" y="16"/>
                  </a:lnTo>
                  <a:lnTo>
                    <a:pt x="1100" y="9"/>
                  </a:lnTo>
                  <a:lnTo>
                    <a:pt x="1069" y="3"/>
                  </a:lnTo>
                  <a:lnTo>
                    <a:pt x="1037" y="1"/>
                  </a:lnTo>
                  <a:lnTo>
                    <a:pt x="1006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7" y="6"/>
                  </a:lnTo>
                  <a:lnTo>
                    <a:pt x="402" y="11"/>
                  </a:lnTo>
                  <a:lnTo>
                    <a:pt x="378" y="16"/>
                  </a:lnTo>
                  <a:lnTo>
                    <a:pt x="353" y="23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5" y="50"/>
                  </a:lnTo>
                  <a:lnTo>
                    <a:pt x="264" y="61"/>
                  </a:lnTo>
                  <a:lnTo>
                    <a:pt x="243" y="73"/>
                  </a:lnTo>
                  <a:lnTo>
                    <a:pt x="222" y="86"/>
                  </a:lnTo>
                  <a:lnTo>
                    <a:pt x="203" y="100"/>
                  </a:lnTo>
                  <a:lnTo>
                    <a:pt x="183" y="115"/>
                  </a:lnTo>
                  <a:lnTo>
                    <a:pt x="165" y="130"/>
                  </a:lnTo>
                  <a:lnTo>
                    <a:pt x="148" y="148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2"/>
                  </a:lnTo>
                  <a:lnTo>
                    <a:pt x="74" y="242"/>
                  </a:lnTo>
                  <a:lnTo>
                    <a:pt x="61" y="263"/>
                  </a:lnTo>
                  <a:lnTo>
                    <a:pt x="50" y="286"/>
                  </a:lnTo>
                  <a:lnTo>
                    <a:pt x="40" y="308"/>
                  </a:lnTo>
                  <a:lnTo>
                    <a:pt x="31" y="331"/>
                  </a:lnTo>
                  <a:lnTo>
                    <a:pt x="23" y="354"/>
                  </a:lnTo>
                  <a:lnTo>
                    <a:pt x="16" y="377"/>
                  </a:lnTo>
                  <a:lnTo>
                    <a:pt x="10" y="403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8"/>
                  </a:lnTo>
                  <a:lnTo>
                    <a:pt x="0" y="504"/>
                  </a:lnTo>
                  <a:lnTo>
                    <a:pt x="0" y="3526"/>
                  </a:lnTo>
                  <a:lnTo>
                    <a:pt x="1" y="3552"/>
                  </a:lnTo>
                  <a:lnTo>
                    <a:pt x="3" y="3578"/>
                  </a:lnTo>
                  <a:lnTo>
                    <a:pt x="6" y="3604"/>
                  </a:lnTo>
                  <a:lnTo>
                    <a:pt x="10" y="3628"/>
                  </a:lnTo>
                  <a:lnTo>
                    <a:pt x="16" y="3652"/>
                  </a:lnTo>
                  <a:lnTo>
                    <a:pt x="23" y="3676"/>
                  </a:lnTo>
                  <a:lnTo>
                    <a:pt x="31" y="3699"/>
                  </a:lnTo>
                  <a:lnTo>
                    <a:pt x="40" y="3723"/>
                  </a:lnTo>
                  <a:lnTo>
                    <a:pt x="50" y="3745"/>
                  </a:lnTo>
                  <a:lnTo>
                    <a:pt x="61" y="3767"/>
                  </a:lnTo>
                  <a:lnTo>
                    <a:pt x="74" y="3788"/>
                  </a:lnTo>
                  <a:lnTo>
                    <a:pt x="86" y="3808"/>
                  </a:lnTo>
                  <a:lnTo>
                    <a:pt x="100" y="3828"/>
                  </a:lnTo>
                  <a:lnTo>
                    <a:pt x="115" y="3848"/>
                  </a:lnTo>
                  <a:lnTo>
                    <a:pt x="131" y="3866"/>
                  </a:lnTo>
                  <a:lnTo>
                    <a:pt x="148" y="3883"/>
                  </a:lnTo>
                  <a:lnTo>
                    <a:pt x="165" y="3899"/>
                  </a:lnTo>
                  <a:lnTo>
                    <a:pt x="183" y="3915"/>
                  </a:lnTo>
                  <a:lnTo>
                    <a:pt x="203" y="3930"/>
                  </a:lnTo>
                  <a:lnTo>
                    <a:pt x="222" y="3944"/>
                  </a:lnTo>
                  <a:lnTo>
                    <a:pt x="243" y="3957"/>
                  </a:lnTo>
                  <a:lnTo>
                    <a:pt x="264" y="3969"/>
                  </a:lnTo>
                  <a:lnTo>
                    <a:pt x="285" y="3981"/>
                  </a:lnTo>
                  <a:lnTo>
                    <a:pt x="307" y="3991"/>
                  </a:lnTo>
                  <a:lnTo>
                    <a:pt x="330" y="4000"/>
                  </a:lnTo>
                  <a:lnTo>
                    <a:pt x="353" y="4008"/>
                  </a:lnTo>
                  <a:lnTo>
                    <a:pt x="378" y="4015"/>
                  </a:lnTo>
                  <a:lnTo>
                    <a:pt x="402" y="4020"/>
                  </a:lnTo>
                  <a:lnTo>
                    <a:pt x="427" y="4025"/>
                  </a:lnTo>
                  <a:lnTo>
                    <a:pt x="452" y="4028"/>
                  </a:lnTo>
                  <a:lnTo>
                    <a:pt x="477" y="4030"/>
                  </a:lnTo>
                  <a:lnTo>
                    <a:pt x="503" y="4030"/>
                  </a:lnTo>
                  <a:lnTo>
                    <a:pt x="2515" y="4030"/>
                  </a:lnTo>
                  <a:lnTo>
                    <a:pt x="2541" y="4030"/>
                  </a:lnTo>
                  <a:lnTo>
                    <a:pt x="2566" y="4028"/>
                  </a:lnTo>
                  <a:lnTo>
                    <a:pt x="2592" y="4025"/>
                  </a:lnTo>
                  <a:lnTo>
                    <a:pt x="2617" y="4020"/>
                  </a:lnTo>
                  <a:lnTo>
                    <a:pt x="2641" y="4015"/>
                  </a:lnTo>
                  <a:lnTo>
                    <a:pt x="2665" y="4008"/>
                  </a:lnTo>
                  <a:lnTo>
                    <a:pt x="2688" y="4000"/>
                  </a:lnTo>
                  <a:lnTo>
                    <a:pt x="2711" y="3991"/>
                  </a:lnTo>
                  <a:lnTo>
                    <a:pt x="2733" y="3981"/>
                  </a:lnTo>
                  <a:lnTo>
                    <a:pt x="2756" y="3969"/>
                  </a:lnTo>
                  <a:lnTo>
                    <a:pt x="2777" y="3957"/>
                  </a:lnTo>
                  <a:lnTo>
                    <a:pt x="2797" y="3944"/>
                  </a:lnTo>
                  <a:lnTo>
                    <a:pt x="2816" y="3930"/>
                  </a:lnTo>
                  <a:lnTo>
                    <a:pt x="2835" y="3915"/>
                  </a:lnTo>
                  <a:lnTo>
                    <a:pt x="2853" y="3899"/>
                  </a:lnTo>
                  <a:lnTo>
                    <a:pt x="2871" y="3883"/>
                  </a:lnTo>
                  <a:lnTo>
                    <a:pt x="2887" y="3866"/>
                  </a:lnTo>
                  <a:lnTo>
                    <a:pt x="2903" y="3848"/>
                  </a:lnTo>
                  <a:lnTo>
                    <a:pt x="2919" y="3828"/>
                  </a:lnTo>
                  <a:lnTo>
                    <a:pt x="2933" y="3808"/>
                  </a:lnTo>
                  <a:lnTo>
                    <a:pt x="2946" y="3788"/>
                  </a:lnTo>
                  <a:lnTo>
                    <a:pt x="2958" y="3767"/>
                  </a:lnTo>
                  <a:lnTo>
                    <a:pt x="2969" y="3745"/>
                  </a:lnTo>
                  <a:lnTo>
                    <a:pt x="2979" y="3723"/>
                  </a:lnTo>
                  <a:lnTo>
                    <a:pt x="2988" y="3699"/>
                  </a:lnTo>
                  <a:lnTo>
                    <a:pt x="2996" y="3676"/>
                  </a:lnTo>
                  <a:lnTo>
                    <a:pt x="3002" y="3652"/>
                  </a:lnTo>
                  <a:lnTo>
                    <a:pt x="3008" y="3628"/>
                  </a:lnTo>
                  <a:lnTo>
                    <a:pt x="3012" y="3604"/>
                  </a:lnTo>
                  <a:lnTo>
                    <a:pt x="3015" y="3578"/>
                  </a:lnTo>
                  <a:lnTo>
                    <a:pt x="3017" y="3552"/>
                  </a:lnTo>
                  <a:lnTo>
                    <a:pt x="3018" y="3526"/>
                  </a:lnTo>
                  <a:lnTo>
                    <a:pt x="3018" y="2770"/>
                  </a:lnTo>
                  <a:lnTo>
                    <a:pt x="3018" y="2752"/>
                  </a:lnTo>
                  <a:lnTo>
                    <a:pt x="3017" y="2734"/>
                  </a:lnTo>
                  <a:lnTo>
                    <a:pt x="3015" y="2715"/>
                  </a:lnTo>
                  <a:lnTo>
                    <a:pt x="3013" y="2697"/>
                  </a:lnTo>
                  <a:lnTo>
                    <a:pt x="3010" y="2679"/>
                  </a:lnTo>
                  <a:lnTo>
                    <a:pt x="3006" y="2661"/>
                  </a:lnTo>
                  <a:lnTo>
                    <a:pt x="3002" y="2642"/>
                  </a:lnTo>
                  <a:lnTo>
                    <a:pt x="2997" y="2625"/>
                  </a:lnTo>
                  <a:lnTo>
                    <a:pt x="2991" y="2607"/>
                  </a:lnTo>
                  <a:lnTo>
                    <a:pt x="2985" y="2590"/>
                  </a:lnTo>
                  <a:lnTo>
                    <a:pt x="2978" y="2573"/>
                  </a:lnTo>
                  <a:lnTo>
                    <a:pt x="2970" y="2556"/>
                  </a:lnTo>
                  <a:lnTo>
                    <a:pt x="2962" y="2540"/>
                  </a:lnTo>
                  <a:lnTo>
                    <a:pt x="2953" y="2523"/>
                  </a:lnTo>
                  <a:lnTo>
                    <a:pt x="2944" y="2506"/>
                  </a:lnTo>
                  <a:lnTo>
                    <a:pt x="2934" y="2491"/>
                  </a:lnTo>
                  <a:lnTo>
                    <a:pt x="142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91">
              <a:extLst>
                <a:ext uri="{FF2B5EF4-FFF2-40B4-BE49-F238E27FC236}">
                  <a16:creationId xmlns:a16="http://schemas.microsoft.com/office/drawing/2014/main" id="{F3C26451-91FA-46B0-9B30-D5B508940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100" y="5103813"/>
              <a:ext cx="690563" cy="561975"/>
            </a:xfrm>
            <a:custGeom>
              <a:avLst/>
              <a:gdLst>
                <a:gd name="T0" fmla="*/ 14958 w 16095"/>
                <a:gd name="T1" fmla="*/ 10414 h 13098"/>
                <a:gd name="T2" fmla="*/ 14612 w 16095"/>
                <a:gd name="T3" fmla="*/ 10578 h 13098"/>
                <a:gd name="T4" fmla="*/ 13430 w 16095"/>
                <a:gd name="T5" fmla="*/ 9605 h 13098"/>
                <a:gd name="T6" fmla="*/ 12244 w 16095"/>
                <a:gd name="T7" fmla="*/ 9076 h 13098"/>
                <a:gd name="T8" fmla="*/ 10967 w 16095"/>
                <a:gd name="T9" fmla="*/ 9402 h 13098"/>
                <a:gd name="T10" fmla="*/ 10179 w 16095"/>
                <a:gd name="T11" fmla="*/ 10419 h 13098"/>
                <a:gd name="T12" fmla="*/ 6951 w 16095"/>
                <a:gd name="T13" fmla="*/ 9661 h 13098"/>
                <a:gd name="T14" fmla="*/ 5791 w 16095"/>
                <a:gd name="T15" fmla="*/ 9085 h 13098"/>
                <a:gd name="T16" fmla="*/ 4497 w 16095"/>
                <a:gd name="T17" fmla="*/ 9359 h 13098"/>
                <a:gd name="T18" fmla="*/ 3670 w 16095"/>
                <a:gd name="T19" fmla="*/ 10341 h 13098"/>
                <a:gd name="T20" fmla="*/ 2737 w 16095"/>
                <a:gd name="T21" fmla="*/ 10493 h 13098"/>
                <a:gd name="T22" fmla="*/ 2526 w 16095"/>
                <a:gd name="T23" fmla="*/ 10177 h 13098"/>
                <a:gd name="T24" fmla="*/ 9773 w 16095"/>
                <a:gd name="T25" fmla="*/ 8381 h 13098"/>
                <a:gd name="T26" fmla="*/ 10495 w 16095"/>
                <a:gd name="T27" fmla="*/ 7502 h 13098"/>
                <a:gd name="T28" fmla="*/ 12812 w 16095"/>
                <a:gd name="T29" fmla="*/ 3586 h 13098"/>
                <a:gd name="T30" fmla="*/ 15062 w 16095"/>
                <a:gd name="T31" fmla="*/ 6889 h 13098"/>
                <a:gd name="T32" fmla="*/ 11820 w 16095"/>
                <a:gd name="T33" fmla="*/ 12058 h 13098"/>
                <a:gd name="T34" fmla="*/ 11211 w 16095"/>
                <a:gd name="T35" fmla="*/ 11606 h 13098"/>
                <a:gd name="T36" fmla="*/ 11098 w 16095"/>
                <a:gd name="T37" fmla="*/ 10831 h 13098"/>
                <a:gd name="T38" fmla="*/ 11550 w 16095"/>
                <a:gd name="T39" fmla="*/ 10221 h 13098"/>
                <a:gd name="T40" fmla="*/ 12323 w 16095"/>
                <a:gd name="T41" fmla="*/ 10107 h 13098"/>
                <a:gd name="T42" fmla="*/ 12931 w 16095"/>
                <a:gd name="T43" fmla="*/ 10561 h 13098"/>
                <a:gd name="T44" fmla="*/ 13046 w 16095"/>
                <a:gd name="T45" fmla="*/ 11335 h 13098"/>
                <a:gd name="T46" fmla="*/ 12593 w 16095"/>
                <a:gd name="T47" fmla="*/ 11944 h 13098"/>
                <a:gd name="T48" fmla="*/ 5330 w 16095"/>
                <a:gd name="T49" fmla="*/ 12070 h 13098"/>
                <a:gd name="T50" fmla="*/ 4699 w 16095"/>
                <a:gd name="T51" fmla="*/ 11646 h 13098"/>
                <a:gd name="T52" fmla="*/ 4548 w 16095"/>
                <a:gd name="T53" fmla="*/ 10880 h 13098"/>
                <a:gd name="T54" fmla="*/ 4970 w 16095"/>
                <a:gd name="T55" fmla="*/ 10247 h 13098"/>
                <a:gd name="T56" fmla="*/ 5736 w 16095"/>
                <a:gd name="T57" fmla="*/ 10096 h 13098"/>
                <a:gd name="T58" fmla="*/ 6368 w 16095"/>
                <a:gd name="T59" fmla="*/ 10520 h 13098"/>
                <a:gd name="T60" fmla="*/ 6518 w 16095"/>
                <a:gd name="T61" fmla="*/ 11286 h 13098"/>
                <a:gd name="T62" fmla="*/ 6095 w 16095"/>
                <a:gd name="T63" fmla="*/ 11918 h 13098"/>
                <a:gd name="T64" fmla="*/ 1432 w 16095"/>
                <a:gd name="T65" fmla="*/ 7551 h 13098"/>
                <a:gd name="T66" fmla="*/ 1106 w 16095"/>
                <a:gd name="T67" fmla="*/ 7355 h 13098"/>
                <a:gd name="T68" fmla="*/ 1009 w 16095"/>
                <a:gd name="T69" fmla="*/ 1460 h 13098"/>
                <a:gd name="T70" fmla="*/ 1189 w 16095"/>
                <a:gd name="T71" fmla="*/ 1122 h 13098"/>
                <a:gd name="T72" fmla="*/ 9080 w 16095"/>
                <a:gd name="T73" fmla="*/ 1008 h 13098"/>
                <a:gd name="T74" fmla="*/ 9426 w 16095"/>
                <a:gd name="T75" fmla="*/ 1172 h 13098"/>
                <a:gd name="T76" fmla="*/ 9556 w 16095"/>
                <a:gd name="T77" fmla="*/ 2519 h 13098"/>
                <a:gd name="T78" fmla="*/ 9442 w 16095"/>
                <a:gd name="T79" fmla="*/ 7374 h 13098"/>
                <a:gd name="T80" fmla="*/ 9105 w 16095"/>
                <a:gd name="T81" fmla="*/ 7554 h 13098"/>
                <a:gd name="T82" fmla="*/ 13480 w 16095"/>
                <a:gd name="T83" fmla="*/ 2820 h 13098"/>
                <a:gd name="T84" fmla="*/ 12808 w 16095"/>
                <a:gd name="T85" fmla="*/ 2537 h 13098"/>
                <a:gd name="T86" fmla="*/ 10413 w 16095"/>
                <a:gd name="T87" fmla="*/ 856 h 13098"/>
                <a:gd name="T88" fmla="*/ 9571 w 16095"/>
                <a:gd name="T89" fmla="*/ 92 h 13098"/>
                <a:gd name="T90" fmla="*/ 922 w 16095"/>
                <a:gd name="T91" fmla="*/ 119 h 13098"/>
                <a:gd name="T92" fmla="*/ 119 w 16095"/>
                <a:gd name="T93" fmla="*/ 924 h 13098"/>
                <a:gd name="T94" fmla="*/ 92 w 16095"/>
                <a:gd name="T95" fmla="*/ 7572 h 13098"/>
                <a:gd name="T96" fmla="*/ 855 w 16095"/>
                <a:gd name="T97" fmla="*/ 8415 h 13098"/>
                <a:gd name="T98" fmla="*/ 1557 w 16095"/>
                <a:gd name="T99" fmla="*/ 10453 h 13098"/>
                <a:gd name="T100" fmla="*/ 2236 w 16095"/>
                <a:gd name="T101" fmla="*/ 11368 h 13098"/>
                <a:gd name="T102" fmla="*/ 3702 w 16095"/>
                <a:gd name="T103" fmla="*/ 11901 h 13098"/>
                <a:gd name="T104" fmla="*/ 4567 w 16095"/>
                <a:gd name="T105" fmla="*/ 12848 h 13098"/>
                <a:gd name="T106" fmla="*/ 5876 w 16095"/>
                <a:gd name="T107" fmla="*/ 13069 h 13098"/>
                <a:gd name="T108" fmla="*/ 7006 w 16095"/>
                <a:gd name="T109" fmla="*/ 12446 h 13098"/>
                <a:gd name="T110" fmla="*/ 10208 w 16095"/>
                <a:gd name="T111" fmla="*/ 11824 h 13098"/>
                <a:gd name="T112" fmla="*/ 11035 w 16095"/>
                <a:gd name="T113" fmla="*/ 12807 h 13098"/>
                <a:gd name="T114" fmla="*/ 12330 w 16095"/>
                <a:gd name="T115" fmla="*/ 13081 h 13098"/>
                <a:gd name="T116" fmla="*/ 13489 w 16095"/>
                <a:gd name="T117" fmla="*/ 12505 h 13098"/>
                <a:gd name="T118" fmla="*/ 14740 w 16095"/>
                <a:gd name="T119" fmla="*/ 11579 h 13098"/>
                <a:gd name="T120" fmla="*/ 15750 w 16095"/>
                <a:gd name="T121" fmla="*/ 11036 h 13098"/>
                <a:gd name="T122" fmla="*/ 16095 w 16095"/>
                <a:gd name="T123" fmla="*/ 7025 h 13098"/>
                <a:gd name="T124" fmla="*/ 16023 w 16095"/>
                <a:gd name="T125" fmla="*/ 6588 h 1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3098">
                  <a:moveTo>
                    <a:pt x="15089" y="10075"/>
                  </a:moveTo>
                  <a:lnTo>
                    <a:pt x="15088" y="10101"/>
                  </a:lnTo>
                  <a:lnTo>
                    <a:pt x="15087" y="10127"/>
                  </a:lnTo>
                  <a:lnTo>
                    <a:pt x="15083" y="10152"/>
                  </a:lnTo>
                  <a:lnTo>
                    <a:pt x="15079" y="10177"/>
                  </a:lnTo>
                  <a:lnTo>
                    <a:pt x="15073" y="10201"/>
                  </a:lnTo>
                  <a:lnTo>
                    <a:pt x="15067" y="10225"/>
                  </a:lnTo>
                  <a:lnTo>
                    <a:pt x="15059" y="10248"/>
                  </a:lnTo>
                  <a:lnTo>
                    <a:pt x="15050" y="10272"/>
                  </a:lnTo>
                  <a:lnTo>
                    <a:pt x="15040" y="10294"/>
                  </a:lnTo>
                  <a:lnTo>
                    <a:pt x="15029" y="10316"/>
                  </a:lnTo>
                  <a:lnTo>
                    <a:pt x="15017" y="10337"/>
                  </a:lnTo>
                  <a:lnTo>
                    <a:pt x="15004" y="10357"/>
                  </a:lnTo>
                  <a:lnTo>
                    <a:pt x="14989" y="10376"/>
                  </a:lnTo>
                  <a:lnTo>
                    <a:pt x="14974" y="10396"/>
                  </a:lnTo>
                  <a:lnTo>
                    <a:pt x="14958" y="10414"/>
                  </a:lnTo>
                  <a:lnTo>
                    <a:pt x="14942" y="10432"/>
                  </a:lnTo>
                  <a:lnTo>
                    <a:pt x="14924" y="10448"/>
                  </a:lnTo>
                  <a:lnTo>
                    <a:pt x="14906" y="10464"/>
                  </a:lnTo>
                  <a:lnTo>
                    <a:pt x="14887" y="10479"/>
                  </a:lnTo>
                  <a:lnTo>
                    <a:pt x="14868" y="10493"/>
                  </a:lnTo>
                  <a:lnTo>
                    <a:pt x="14848" y="10506"/>
                  </a:lnTo>
                  <a:lnTo>
                    <a:pt x="14827" y="10519"/>
                  </a:lnTo>
                  <a:lnTo>
                    <a:pt x="14804" y="10530"/>
                  </a:lnTo>
                  <a:lnTo>
                    <a:pt x="14782" y="10540"/>
                  </a:lnTo>
                  <a:lnTo>
                    <a:pt x="14759" y="10549"/>
                  </a:lnTo>
                  <a:lnTo>
                    <a:pt x="14736" y="10557"/>
                  </a:lnTo>
                  <a:lnTo>
                    <a:pt x="14712" y="10563"/>
                  </a:lnTo>
                  <a:lnTo>
                    <a:pt x="14688" y="10569"/>
                  </a:lnTo>
                  <a:lnTo>
                    <a:pt x="14663" y="10573"/>
                  </a:lnTo>
                  <a:lnTo>
                    <a:pt x="14637" y="10577"/>
                  </a:lnTo>
                  <a:lnTo>
                    <a:pt x="14612" y="10578"/>
                  </a:lnTo>
                  <a:lnTo>
                    <a:pt x="14586" y="10579"/>
                  </a:lnTo>
                  <a:lnTo>
                    <a:pt x="14012" y="10579"/>
                  </a:lnTo>
                  <a:lnTo>
                    <a:pt x="13989" y="10498"/>
                  </a:lnTo>
                  <a:lnTo>
                    <a:pt x="13962" y="10419"/>
                  </a:lnTo>
                  <a:lnTo>
                    <a:pt x="13934" y="10341"/>
                  </a:lnTo>
                  <a:lnTo>
                    <a:pt x="13902" y="10266"/>
                  </a:lnTo>
                  <a:lnTo>
                    <a:pt x="13867" y="10191"/>
                  </a:lnTo>
                  <a:lnTo>
                    <a:pt x="13829" y="10117"/>
                  </a:lnTo>
                  <a:lnTo>
                    <a:pt x="13788" y="10047"/>
                  </a:lnTo>
                  <a:lnTo>
                    <a:pt x="13745" y="9977"/>
                  </a:lnTo>
                  <a:lnTo>
                    <a:pt x="13699" y="9910"/>
                  </a:lnTo>
                  <a:lnTo>
                    <a:pt x="13650" y="9844"/>
                  </a:lnTo>
                  <a:lnTo>
                    <a:pt x="13598" y="9781"/>
                  </a:lnTo>
                  <a:lnTo>
                    <a:pt x="13545" y="9719"/>
                  </a:lnTo>
                  <a:lnTo>
                    <a:pt x="13489" y="9661"/>
                  </a:lnTo>
                  <a:lnTo>
                    <a:pt x="13430" y="9605"/>
                  </a:lnTo>
                  <a:lnTo>
                    <a:pt x="13370" y="9550"/>
                  </a:lnTo>
                  <a:lnTo>
                    <a:pt x="13308" y="9499"/>
                  </a:lnTo>
                  <a:lnTo>
                    <a:pt x="13242" y="9449"/>
                  </a:lnTo>
                  <a:lnTo>
                    <a:pt x="13176" y="9402"/>
                  </a:lnTo>
                  <a:lnTo>
                    <a:pt x="13107" y="9359"/>
                  </a:lnTo>
                  <a:lnTo>
                    <a:pt x="13036" y="9317"/>
                  </a:lnTo>
                  <a:lnTo>
                    <a:pt x="12964" y="9279"/>
                  </a:lnTo>
                  <a:lnTo>
                    <a:pt x="12890" y="9244"/>
                  </a:lnTo>
                  <a:lnTo>
                    <a:pt x="12815" y="9212"/>
                  </a:lnTo>
                  <a:lnTo>
                    <a:pt x="12737" y="9182"/>
                  </a:lnTo>
                  <a:lnTo>
                    <a:pt x="12658" y="9156"/>
                  </a:lnTo>
                  <a:lnTo>
                    <a:pt x="12578" y="9133"/>
                  </a:lnTo>
                  <a:lnTo>
                    <a:pt x="12497" y="9113"/>
                  </a:lnTo>
                  <a:lnTo>
                    <a:pt x="12413" y="9097"/>
                  </a:lnTo>
                  <a:lnTo>
                    <a:pt x="12330" y="9085"/>
                  </a:lnTo>
                  <a:lnTo>
                    <a:pt x="12244" y="9076"/>
                  </a:lnTo>
                  <a:lnTo>
                    <a:pt x="12159" y="9070"/>
                  </a:lnTo>
                  <a:lnTo>
                    <a:pt x="12071" y="9068"/>
                  </a:lnTo>
                  <a:lnTo>
                    <a:pt x="11984" y="9070"/>
                  </a:lnTo>
                  <a:lnTo>
                    <a:pt x="11898" y="9076"/>
                  </a:lnTo>
                  <a:lnTo>
                    <a:pt x="11813" y="9085"/>
                  </a:lnTo>
                  <a:lnTo>
                    <a:pt x="11729" y="9097"/>
                  </a:lnTo>
                  <a:lnTo>
                    <a:pt x="11646" y="9113"/>
                  </a:lnTo>
                  <a:lnTo>
                    <a:pt x="11564" y="9133"/>
                  </a:lnTo>
                  <a:lnTo>
                    <a:pt x="11484" y="9156"/>
                  </a:lnTo>
                  <a:lnTo>
                    <a:pt x="11405" y="9182"/>
                  </a:lnTo>
                  <a:lnTo>
                    <a:pt x="11328" y="9212"/>
                  </a:lnTo>
                  <a:lnTo>
                    <a:pt x="11252" y="9244"/>
                  </a:lnTo>
                  <a:lnTo>
                    <a:pt x="11178" y="9279"/>
                  </a:lnTo>
                  <a:lnTo>
                    <a:pt x="11106" y="9317"/>
                  </a:lnTo>
                  <a:lnTo>
                    <a:pt x="11035" y="9359"/>
                  </a:lnTo>
                  <a:lnTo>
                    <a:pt x="10967" y="9402"/>
                  </a:lnTo>
                  <a:lnTo>
                    <a:pt x="10899" y="9449"/>
                  </a:lnTo>
                  <a:lnTo>
                    <a:pt x="10835" y="9499"/>
                  </a:lnTo>
                  <a:lnTo>
                    <a:pt x="10772" y="9550"/>
                  </a:lnTo>
                  <a:lnTo>
                    <a:pt x="10711" y="9605"/>
                  </a:lnTo>
                  <a:lnTo>
                    <a:pt x="10653" y="9661"/>
                  </a:lnTo>
                  <a:lnTo>
                    <a:pt x="10597" y="9719"/>
                  </a:lnTo>
                  <a:lnTo>
                    <a:pt x="10543" y="9781"/>
                  </a:lnTo>
                  <a:lnTo>
                    <a:pt x="10492" y="9844"/>
                  </a:lnTo>
                  <a:lnTo>
                    <a:pt x="10444" y="9910"/>
                  </a:lnTo>
                  <a:lnTo>
                    <a:pt x="10397" y="9977"/>
                  </a:lnTo>
                  <a:lnTo>
                    <a:pt x="10354" y="10047"/>
                  </a:lnTo>
                  <a:lnTo>
                    <a:pt x="10313" y="10117"/>
                  </a:lnTo>
                  <a:lnTo>
                    <a:pt x="10275" y="10191"/>
                  </a:lnTo>
                  <a:lnTo>
                    <a:pt x="10240" y="10266"/>
                  </a:lnTo>
                  <a:lnTo>
                    <a:pt x="10208" y="10341"/>
                  </a:lnTo>
                  <a:lnTo>
                    <a:pt x="10179" y="10419"/>
                  </a:lnTo>
                  <a:lnTo>
                    <a:pt x="10153" y="10498"/>
                  </a:lnTo>
                  <a:lnTo>
                    <a:pt x="10131" y="10579"/>
                  </a:lnTo>
                  <a:lnTo>
                    <a:pt x="7473" y="10579"/>
                  </a:lnTo>
                  <a:lnTo>
                    <a:pt x="7450" y="10498"/>
                  </a:lnTo>
                  <a:lnTo>
                    <a:pt x="7425" y="10419"/>
                  </a:lnTo>
                  <a:lnTo>
                    <a:pt x="7396" y="10341"/>
                  </a:lnTo>
                  <a:lnTo>
                    <a:pt x="7363" y="10266"/>
                  </a:lnTo>
                  <a:lnTo>
                    <a:pt x="7328" y="10191"/>
                  </a:lnTo>
                  <a:lnTo>
                    <a:pt x="7290" y="10117"/>
                  </a:lnTo>
                  <a:lnTo>
                    <a:pt x="7250" y="10047"/>
                  </a:lnTo>
                  <a:lnTo>
                    <a:pt x="7207" y="9977"/>
                  </a:lnTo>
                  <a:lnTo>
                    <a:pt x="7160" y="9910"/>
                  </a:lnTo>
                  <a:lnTo>
                    <a:pt x="7112" y="9844"/>
                  </a:lnTo>
                  <a:lnTo>
                    <a:pt x="7061" y="9781"/>
                  </a:lnTo>
                  <a:lnTo>
                    <a:pt x="7006" y="9719"/>
                  </a:lnTo>
                  <a:lnTo>
                    <a:pt x="6951" y="9661"/>
                  </a:lnTo>
                  <a:lnTo>
                    <a:pt x="6892" y="9605"/>
                  </a:lnTo>
                  <a:lnTo>
                    <a:pt x="6831" y="9550"/>
                  </a:lnTo>
                  <a:lnTo>
                    <a:pt x="6769" y="9499"/>
                  </a:lnTo>
                  <a:lnTo>
                    <a:pt x="6705" y="9449"/>
                  </a:lnTo>
                  <a:lnTo>
                    <a:pt x="6637" y="9402"/>
                  </a:lnTo>
                  <a:lnTo>
                    <a:pt x="6569" y="9359"/>
                  </a:lnTo>
                  <a:lnTo>
                    <a:pt x="6498" y="9317"/>
                  </a:lnTo>
                  <a:lnTo>
                    <a:pt x="6426" y="9279"/>
                  </a:lnTo>
                  <a:lnTo>
                    <a:pt x="6351" y="9244"/>
                  </a:lnTo>
                  <a:lnTo>
                    <a:pt x="6276" y="9212"/>
                  </a:lnTo>
                  <a:lnTo>
                    <a:pt x="6199" y="9182"/>
                  </a:lnTo>
                  <a:lnTo>
                    <a:pt x="6120" y="9156"/>
                  </a:lnTo>
                  <a:lnTo>
                    <a:pt x="6040" y="9133"/>
                  </a:lnTo>
                  <a:lnTo>
                    <a:pt x="5958" y="9113"/>
                  </a:lnTo>
                  <a:lnTo>
                    <a:pt x="5876" y="9097"/>
                  </a:lnTo>
                  <a:lnTo>
                    <a:pt x="5791" y="9085"/>
                  </a:lnTo>
                  <a:lnTo>
                    <a:pt x="5707" y="9076"/>
                  </a:lnTo>
                  <a:lnTo>
                    <a:pt x="5620" y="9070"/>
                  </a:lnTo>
                  <a:lnTo>
                    <a:pt x="5533" y="9068"/>
                  </a:lnTo>
                  <a:lnTo>
                    <a:pt x="5446" y="9070"/>
                  </a:lnTo>
                  <a:lnTo>
                    <a:pt x="5360" y="9076"/>
                  </a:lnTo>
                  <a:lnTo>
                    <a:pt x="5274" y="9085"/>
                  </a:lnTo>
                  <a:lnTo>
                    <a:pt x="5191" y="9097"/>
                  </a:lnTo>
                  <a:lnTo>
                    <a:pt x="5107" y="9113"/>
                  </a:lnTo>
                  <a:lnTo>
                    <a:pt x="5026" y="9133"/>
                  </a:lnTo>
                  <a:lnTo>
                    <a:pt x="4946" y="9156"/>
                  </a:lnTo>
                  <a:lnTo>
                    <a:pt x="4867" y="9182"/>
                  </a:lnTo>
                  <a:lnTo>
                    <a:pt x="4789" y="9212"/>
                  </a:lnTo>
                  <a:lnTo>
                    <a:pt x="4714" y="9244"/>
                  </a:lnTo>
                  <a:lnTo>
                    <a:pt x="4639" y="9279"/>
                  </a:lnTo>
                  <a:lnTo>
                    <a:pt x="4567" y="9317"/>
                  </a:lnTo>
                  <a:lnTo>
                    <a:pt x="4497" y="9359"/>
                  </a:lnTo>
                  <a:lnTo>
                    <a:pt x="4428" y="9402"/>
                  </a:lnTo>
                  <a:lnTo>
                    <a:pt x="4361" y="9449"/>
                  </a:lnTo>
                  <a:lnTo>
                    <a:pt x="4296" y="9499"/>
                  </a:lnTo>
                  <a:lnTo>
                    <a:pt x="4233" y="9550"/>
                  </a:lnTo>
                  <a:lnTo>
                    <a:pt x="4173" y="9605"/>
                  </a:lnTo>
                  <a:lnTo>
                    <a:pt x="4114" y="9661"/>
                  </a:lnTo>
                  <a:lnTo>
                    <a:pt x="4059" y="9719"/>
                  </a:lnTo>
                  <a:lnTo>
                    <a:pt x="4005" y="9781"/>
                  </a:lnTo>
                  <a:lnTo>
                    <a:pt x="3953" y="9844"/>
                  </a:lnTo>
                  <a:lnTo>
                    <a:pt x="3905" y="9910"/>
                  </a:lnTo>
                  <a:lnTo>
                    <a:pt x="3859" y="9977"/>
                  </a:lnTo>
                  <a:lnTo>
                    <a:pt x="3816" y="10047"/>
                  </a:lnTo>
                  <a:lnTo>
                    <a:pt x="3774" y="10117"/>
                  </a:lnTo>
                  <a:lnTo>
                    <a:pt x="3737" y="10191"/>
                  </a:lnTo>
                  <a:lnTo>
                    <a:pt x="3702" y="10266"/>
                  </a:lnTo>
                  <a:lnTo>
                    <a:pt x="3670" y="10341"/>
                  </a:lnTo>
                  <a:lnTo>
                    <a:pt x="3640" y="10419"/>
                  </a:lnTo>
                  <a:lnTo>
                    <a:pt x="3614" y="10498"/>
                  </a:lnTo>
                  <a:lnTo>
                    <a:pt x="3592" y="10579"/>
                  </a:lnTo>
                  <a:lnTo>
                    <a:pt x="3018" y="10579"/>
                  </a:lnTo>
                  <a:lnTo>
                    <a:pt x="2993" y="10578"/>
                  </a:lnTo>
                  <a:lnTo>
                    <a:pt x="2967" y="10577"/>
                  </a:lnTo>
                  <a:lnTo>
                    <a:pt x="2941" y="10573"/>
                  </a:lnTo>
                  <a:lnTo>
                    <a:pt x="2917" y="10569"/>
                  </a:lnTo>
                  <a:lnTo>
                    <a:pt x="2892" y="10563"/>
                  </a:lnTo>
                  <a:lnTo>
                    <a:pt x="2869" y="10557"/>
                  </a:lnTo>
                  <a:lnTo>
                    <a:pt x="2845" y="10549"/>
                  </a:lnTo>
                  <a:lnTo>
                    <a:pt x="2823" y="10540"/>
                  </a:lnTo>
                  <a:lnTo>
                    <a:pt x="2800" y="10530"/>
                  </a:lnTo>
                  <a:lnTo>
                    <a:pt x="2778" y="10519"/>
                  </a:lnTo>
                  <a:lnTo>
                    <a:pt x="2757" y="10506"/>
                  </a:lnTo>
                  <a:lnTo>
                    <a:pt x="2737" y="10493"/>
                  </a:lnTo>
                  <a:lnTo>
                    <a:pt x="2717" y="10479"/>
                  </a:lnTo>
                  <a:lnTo>
                    <a:pt x="2698" y="10464"/>
                  </a:lnTo>
                  <a:lnTo>
                    <a:pt x="2680" y="10448"/>
                  </a:lnTo>
                  <a:lnTo>
                    <a:pt x="2663" y="10432"/>
                  </a:lnTo>
                  <a:lnTo>
                    <a:pt x="2646" y="10414"/>
                  </a:lnTo>
                  <a:lnTo>
                    <a:pt x="2630" y="10396"/>
                  </a:lnTo>
                  <a:lnTo>
                    <a:pt x="2615" y="10376"/>
                  </a:lnTo>
                  <a:lnTo>
                    <a:pt x="2601" y="10357"/>
                  </a:lnTo>
                  <a:lnTo>
                    <a:pt x="2588" y="10337"/>
                  </a:lnTo>
                  <a:lnTo>
                    <a:pt x="2576" y="10316"/>
                  </a:lnTo>
                  <a:lnTo>
                    <a:pt x="2565" y="10294"/>
                  </a:lnTo>
                  <a:lnTo>
                    <a:pt x="2555" y="10272"/>
                  </a:lnTo>
                  <a:lnTo>
                    <a:pt x="2546" y="10248"/>
                  </a:lnTo>
                  <a:lnTo>
                    <a:pt x="2538" y="10225"/>
                  </a:lnTo>
                  <a:lnTo>
                    <a:pt x="2531" y="10201"/>
                  </a:lnTo>
                  <a:lnTo>
                    <a:pt x="2526" y="10177"/>
                  </a:lnTo>
                  <a:lnTo>
                    <a:pt x="2521" y="10152"/>
                  </a:lnTo>
                  <a:lnTo>
                    <a:pt x="2518" y="10127"/>
                  </a:lnTo>
                  <a:lnTo>
                    <a:pt x="2516" y="10101"/>
                  </a:lnTo>
                  <a:lnTo>
                    <a:pt x="2515" y="10075"/>
                  </a:lnTo>
                  <a:lnTo>
                    <a:pt x="2515" y="8564"/>
                  </a:lnTo>
                  <a:lnTo>
                    <a:pt x="9053" y="8564"/>
                  </a:lnTo>
                  <a:lnTo>
                    <a:pt x="9131" y="8562"/>
                  </a:lnTo>
                  <a:lnTo>
                    <a:pt x="9207" y="8557"/>
                  </a:lnTo>
                  <a:lnTo>
                    <a:pt x="9283" y="8547"/>
                  </a:lnTo>
                  <a:lnTo>
                    <a:pt x="9357" y="8533"/>
                  </a:lnTo>
                  <a:lnTo>
                    <a:pt x="9431" y="8516"/>
                  </a:lnTo>
                  <a:lnTo>
                    <a:pt x="9502" y="8496"/>
                  </a:lnTo>
                  <a:lnTo>
                    <a:pt x="9571" y="8472"/>
                  </a:lnTo>
                  <a:lnTo>
                    <a:pt x="9641" y="8445"/>
                  </a:lnTo>
                  <a:lnTo>
                    <a:pt x="9707" y="8415"/>
                  </a:lnTo>
                  <a:lnTo>
                    <a:pt x="9773" y="8381"/>
                  </a:lnTo>
                  <a:lnTo>
                    <a:pt x="9835" y="8345"/>
                  </a:lnTo>
                  <a:lnTo>
                    <a:pt x="9896" y="8306"/>
                  </a:lnTo>
                  <a:lnTo>
                    <a:pt x="9956" y="8263"/>
                  </a:lnTo>
                  <a:lnTo>
                    <a:pt x="10013" y="8218"/>
                  </a:lnTo>
                  <a:lnTo>
                    <a:pt x="10067" y="8171"/>
                  </a:lnTo>
                  <a:lnTo>
                    <a:pt x="10120" y="8120"/>
                  </a:lnTo>
                  <a:lnTo>
                    <a:pt x="10170" y="8068"/>
                  </a:lnTo>
                  <a:lnTo>
                    <a:pt x="10217" y="8014"/>
                  </a:lnTo>
                  <a:lnTo>
                    <a:pt x="10263" y="7956"/>
                  </a:lnTo>
                  <a:lnTo>
                    <a:pt x="10305" y="7897"/>
                  </a:lnTo>
                  <a:lnTo>
                    <a:pt x="10344" y="7836"/>
                  </a:lnTo>
                  <a:lnTo>
                    <a:pt x="10380" y="7773"/>
                  </a:lnTo>
                  <a:lnTo>
                    <a:pt x="10413" y="7707"/>
                  </a:lnTo>
                  <a:lnTo>
                    <a:pt x="10444" y="7641"/>
                  </a:lnTo>
                  <a:lnTo>
                    <a:pt x="10471" y="7572"/>
                  </a:lnTo>
                  <a:lnTo>
                    <a:pt x="10495" y="7502"/>
                  </a:lnTo>
                  <a:lnTo>
                    <a:pt x="10515" y="7430"/>
                  </a:lnTo>
                  <a:lnTo>
                    <a:pt x="10532" y="7357"/>
                  </a:lnTo>
                  <a:lnTo>
                    <a:pt x="10545" y="7283"/>
                  </a:lnTo>
                  <a:lnTo>
                    <a:pt x="10554" y="7207"/>
                  </a:lnTo>
                  <a:lnTo>
                    <a:pt x="10560" y="7131"/>
                  </a:lnTo>
                  <a:lnTo>
                    <a:pt x="10562" y="7052"/>
                  </a:lnTo>
                  <a:lnTo>
                    <a:pt x="10562" y="3527"/>
                  </a:lnTo>
                  <a:lnTo>
                    <a:pt x="12574" y="3527"/>
                  </a:lnTo>
                  <a:lnTo>
                    <a:pt x="12605" y="3528"/>
                  </a:lnTo>
                  <a:lnTo>
                    <a:pt x="12637" y="3530"/>
                  </a:lnTo>
                  <a:lnTo>
                    <a:pt x="12668" y="3535"/>
                  </a:lnTo>
                  <a:lnTo>
                    <a:pt x="12698" y="3542"/>
                  </a:lnTo>
                  <a:lnTo>
                    <a:pt x="12727" y="3550"/>
                  </a:lnTo>
                  <a:lnTo>
                    <a:pt x="12756" y="3560"/>
                  </a:lnTo>
                  <a:lnTo>
                    <a:pt x="12784" y="3572"/>
                  </a:lnTo>
                  <a:lnTo>
                    <a:pt x="12812" y="3586"/>
                  </a:lnTo>
                  <a:lnTo>
                    <a:pt x="12838" y="3601"/>
                  </a:lnTo>
                  <a:lnTo>
                    <a:pt x="12864" y="3618"/>
                  </a:lnTo>
                  <a:lnTo>
                    <a:pt x="12888" y="3636"/>
                  </a:lnTo>
                  <a:lnTo>
                    <a:pt x="12911" y="3657"/>
                  </a:lnTo>
                  <a:lnTo>
                    <a:pt x="12933" y="3678"/>
                  </a:lnTo>
                  <a:lnTo>
                    <a:pt x="12954" y="3701"/>
                  </a:lnTo>
                  <a:lnTo>
                    <a:pt x="12975" y="3725"/>
                  </a:lnTo>
                  <a:lnTo>
                    <a:pt x="12993" y="3750"/>
                  </a:lnTo>
                  <a:lnTo>
                    <a:pt x="15005" y="6773"/>
                  </a:lnTo>
                  <a:lnTo>
                    <a:pt x="15015" y="6788"/>
                  </a:lnTo>
                  <a:lnTo>
                    <a:pt x="15024" y="6804"/>
                  </a:lnTo>
                  <a:lnTo>
                    <a:pt x="15033" y="6822"/>
                  </a:lnTo>
                  <a:lnTo>
                    <a:pt x="15041" y="6838"/>
                  </a:lnTo>
                  <a:lnTo>
                    <a:pt x="15049" y="6855"/>
                  </a:lnTo>
                  <a:lnTo>
                    <a:pt x="15056" y="6872"/>
                  </a:lnTo>
                  <a:lnTo>
                    <a:pt x="15062" y="6889"/>
                  </a:lnTo>
                  <a:lnTo>
                    <a:pt x="15067" y="6907"/>
                  </a:lnTo>
                  <a:lnTo>
                    <a:pt x="15072" y="6924"/>
                  </a:lnTo>
                  <a:lnTo>
                    <a:pt x="15077" y="6942"/>
                  </a:lnTo>
                  <a:lnTo>
                    <a:pt x="15081" y="6961"/>
                  </a:lnTo>
                  <a:lnTo>
                    <a:pt x="15084" y="6979"/>
                  </a:lnTo>
                  <a:lnTo>
                    <a:pt x="15086" y="6997"/>
                  </a:lnTo>
                  <a:lnTo>
                    <a:pt x="15088" y="7016"/>
                  </a:lnTo>
                  <a:lnTo>
                    <a:pt x="15089" y="7034"/>
                  </a:lnTo>
                  <a:lnTo>
                    <a:pt x="15089" y="7052"/>
                  </a:lnTo>
                  <a:lnTo>
                    <a:pt x="15089" y="10075"/>
                  </a:lnTo>
                  <a:close/>
                  <a:moveTo>
                    <a:pt x="12071" y="12090"/>
                  </a:moveTo>
                  <a:lnTo>
                    <a:pt x="12020" y="12089"/>
                  </a:lnTo>
                  <a:lnTo>
                    <a:pt x="11969" y="12085"/>
                  </a:lnTo>
                  <a:lnTo>
                    <a:pt x="11918" y="12078"/>
                  </a:lnTo>
                  <a:lnTo>
                    <a:pt x="11869" y="12070"/>
                  </a:lnTo>
                  <a:lnTo>
                    <a:pt x="11820" y="12058"/>
                  </a:lnTo>
                  <a:lnTo>
                    <a:pt x="11772" y="12045"/>
                  </a:lnTo>
                  <a:lnTo>
                    <a:pt x="11725" y="12029"/>
                  </a:lnTo>
                  <a:lnTo>
                    <a:pt x="11680" y="12011"/>
                  </a:lnTo>
                  <a:lnTo>
                    <a:pt x="11636" y="11991"/>
                  </a:lnTo>
                  <a:lnTo>
                    <a:pt x="11591" y="11968"/>
                  </a:lnTo>
                  <a:lnTo>
                    <a:pt x="11550" y="11944"/>
                  </a:lnTo>
                  <a:lnTo>
                    <a:pt x="11509" y="11918"/>
                  </a:lnTo>
                  <a:lnTo>
                    <a:pt x="11470" y="11890"/>
                  </a:lnTo>
                  <a:lnTo>
                    <a:pt x="11431" y="11861"/>
                  </a:lnTo>
                  <a:lnTo>
                    <a:pt x="11395" y="11828"/>
                  </a:lnTo>
                  <a:lnTo>
                    <a:pt x="11360" y="11795"/>
                  </a:lnTo>
                  <a:lnTo>
                    <a:pt x="11327" y="11760"/>
                  </a:lnTo>
                  <a:lnTo>
                    <a:pt x="11295" y="11724"/>
                  </a:lnTo>
                  <a:lnTo>
                    <a:pt x="11265" y="11685"/>
                  </a:lnTo>
                  <a:lnTo>
                    <a:pt x="11237" y="11646"/>
                  </a:lnTo>
                  <a:lnTo>
                    <a:pt x="11211" y="11606"/>
                  </a:lnTo>
                  <a:lnTo>
                    <a:pt x="11187" y="11563"/>
                  </a:lnTo>
                  <a:lnTo>
                    <a:pt x="11165" y="11520"/>
                  </a:lnTo>
                  <a:lnTo>
                    <a:pt x="11145" y="11475"/>
                  </a:lnTo>
                  <a:lnTo>
                    <a:pt x="11127" y="11429"/>
                  </a:lnTo>
                  <a:lnTo>
                    <a:pt x="11111" y="11382"/>
                  </a:lnTo>
                  <a:lnTo>
                    <a:pt x="11098" y="11335"/>
                  </a:lnTo>
                  <a:lnTo>
                    <a:pt x="11086" y="11286"/>
                  </a:lnTo>
                  <a:lnTo>
                    <a:pt x="11077" y="11236"/>
                  </a:lnTo>
                  <a:lnTo>
                    <a:pt x="11070" y="11186"/>
                  </a:lnTo>
                  <a:lnTo>
                    <a:pt x="11067" y="11135"/>
                  </a:lnTo>
                  <a:lnTo>
                    <a:pt x="11065" y="11083"/>
                  </a:lnTo>
                  <a:lnTo>
                    <a:pt x="11067" y="11031"/>
                  </a:lnTo>
                  <a:lnTo>
                    <a:pt x="11070" y="10980"/>
                  </a:lnTo>
                  <a:lnTo>
                    <a:pt x="11077" y="10930"/>
                  </a:lnTo>
                  <a:lnTo>
                    <a:pt x="11086" y="10880"/>
                  </a:lnTo>
                  <a:lnTo>
                    <a:pt x="11098" y="10831"/>
                  </a:lnTo>
                  <a:lnTo>
                    <a:pt x="11111" y="10784"/>
                  </a:lnTo>
                  <a:lnTo>
                    <a:pt x="11127" y="10736"/>
                  </a:lnTo>
                  <a:lnTo>
                    <a:pt x="11145" y="10691"/>
                  </a:lnTo>
                  <a:lnTo>
                    <a:pt x="11165" y="10646"/>
                  </a:lnTo>
                  <a:lnTo>
                    <a:pt x="11187" y="10603"/>
                  </a:lnTo>
                  <a:lnTo>
                    <a:pt x="11211" y="10561"/>
                  </a:lnTo>
                  <a:lnTo>
                    <a:pt x="11237" y="10520"/>
                  </a:lnTo>
                  <a:lnTo>
                    <a:pt x="11265" y="10480"/>
                  </a:lnTo>
                  <a:lnTo>
                    <a:pt x="11295" y="10442"/>
                  </a:lnTo>
                  <a:lnTo>
                    <a:pt x="11327" y="10406"/>
                  </a:lnTo>
                  <a:lnTo>
                    <a:pt x="11360" y="10370"/>
                  </a:lnTo>
                  <a:lnTo>
                    <a:pt x="11395" y="10337"/>
                  </a:lnTo>
                  <a:lnTo>
                    <a:pt x="11431" y="10306"/>
                  </a:lnTo>
                  <a:lnTo>
                    <a:pt x="11470" y="10276"/>
                  </a:lnTo>
                  <a:lnTo>
                    <a:pt x="11509" y="10247"/>
                  </a:lnTo>
                  <a:lnTo>
                    <a:pt x="11550" y="10221"/>
                  </a:lnTo>
                  <a:lnTo>
                    <a:pt x="11591" y="10197"/>
                  </a:lnTo>
                  <a:lnTo>
                    <a:pt x="11636" y="10175"/>
                  </a:lnTo>
                  <a:lnTo>
                    <a:pt x="11680" y="10155"/>
                  </a:lnTo>
                  <a:lnTo>
                    <a:pt x="11725" y="10137"/>
                  </a:lnTo>
                  <a:lnTo>
                    <a:pt x="11772" y="10120"/>
                  </a:lnTo>
                  <a:lnTo>
                    <a:pt x="11820" y="10107"/>
                  </a:lnTo>
                  <a:lnTo>
                    <a:pt x="11869" y="10096"/>
                  </a:lnTo>
                  <a:lnTo>
                    <a:pt x="11918" y="10087"/>
                  </a:lnTo>
                  <a:lnTo>
                    <a:pt x="11969" y="10080"/>
                  </a:lnTo>
                  <a:lnTo>
                    <a:pt x="12020" y="10076"/>
                  </a:lnTo>
                  <a:lnTo>
                    <a:pt x="12071" y="10075"/>
                  </a:lnTo>
                  <a:lnTo>
                    <a:pt x="12124" y="10076"/>
                  </a:lnTo>
                  <a:lnTo>
                    <a:pt x="12174" y="10080"/>
                  </a:lnTo>
                  <a:lnTo>
                    <a:pt x="12224" y="10087"/>
                  </a:lnTo>
                  <a:lnTo>
                    <a:pt x="12274" y="10096"/>
                  </a:lnTo>
                  <a:lnTo>
                    <a:pt x="12323" y="10107"/>
                  </a:lnTo>
                  <a:lnTo>
                    <a:pt x="12370" y="10120"/>
                  </a:lnTo>
                  <a:lnTo>
                    <a:pt x="12417" y="10137"/>
                  </a:lnTo>
                  <a:lnTo>
                    <a:pt x="12463" y="10155"/>
                  </a:lnTo>
                  <a:lnTo>
                    <a:pt x="12508" y="10175"/>
                  </a:lnTo>
                  <a:lnTo>
                    <a:pt x="12551" y="10197"/>
                  </a:lnTo>
                  <a:lnTo>
                    <a:pt x="12593" y="10221"/>
                  </a:lnTo>
                  <a:lnTo>
                    <a:pt x="12634" y="10247"/>
                  </a:lnTo>
                  <a:lnTo>
                    <a:pt x="12673" y="10276"/>
                  </a:lnTo>
                  <a:lnTo>
                    <a:pt x="12711" y="10306"/>
                  </a:lnTo>
                  <a:lnTo>
                    <a:pt x="12747" y="10337"/>
                  </a:lnTo>
                  <a:lnTo>
                    <a:pt x="12782" y="10370"/>
                  </a:lnTo>
                  <a:lnTo>
                    <a:pt x="12816" y="10406"/>
                  </a:lnTo>
                  <a:lnTo>
                    <a:pt x="12848" y="10442"/>
                  </a:lnTo>
                  <a:lnTo>
                    <a:pt x="12877" y="10480"/>
                  </a:lnTo>
                  <a:lnTo>
                    <a:pt x="12905" y="10520"/>
                  </a:lnTo>
                  <a:lnTo>
                    <a:pt x="12931" y="10561"/>
                  </a:lnTo>
                  <a:lnTo>
                    <a:pt x="12955" y="10603"/>
                  </a:lnTo>
                  <a:lnTo>
                    <a:pt x="12978" y="10646"/>
                  </a:lnTo>
                  <a:lnTo>
                    <a:pt x="12999" y="10691"/>
                  </a:lnTo>
                  <a:lnTo>
                    <a:pt x="13016" y="10736"/>
                  </a:lnTo>
                  <a:lnTo>
                    <a:pt x="13032" y="10784"/>
                  </a:lnTo>
                  <a:lnTo>
                    <a:pt x="13046" y="10831"/>
                  </a:lnTo>
                  <a:lnTo>
                    <a:pt x="13057" y="10880"/>
                  </a:lnTo>
                  <a:lnTo>
                    <a:pt x="13066" y="10930"/>
                  </a:lnTo>
                  <a:lnTo>
                    <a:pt x="13072" y="10980"/>
                  </a:lnTo>
                  <a:lnTo>
                    <a:pt x="13076" y="11031"/>
                  </a:lnTo>
                  <a:lnTo>
                    <a:pt x="13077" y="11083"/>
                  </a:lnTo>
                  <a:lnTo>
                    <a:pt x="13076" y="11135"/>
                  </a:lnTo>
                  <a:lnTo>
                    <a:pt x="13072" y="11186"/>
                  </a:lnTo>
                  <a:lnTo>
                    <a:pt x="13066" y="11236"/>
                  </a:lnTo>
                  <a:lnTo>
                    <a:pt x="13057" y="11286"/>
                  </a:lnTo>
                  <a:lnTo>
                    <a:pt x="13046" y="11335"/>
                  </a:lnTo>
                  <a:lnTo>
                    <a:pt x="13032" y="11382"/>
                  </a:lnTo>
                  <a:lnTo>
                    <a:pt x="13016" y="11429"/>
                  </a:lnTo>
                  <a:lnTo>
                    <a:pt x="12999" y="11475"/>
                  </a:lnTo>
                  <a:lnTo>
                    <a:pt x="12978" y="11520"/>
                  </a:lnTo>
                  <a:lnTo>
                    <a:pt x="12955" y="11563"/>
                  </a:lnTo>
                  <a:lnTo>
                    <a:pt x="12931" y="11606"/>
                  </a:lnTo>
                  <a:lnTo>
                    <a:pt x="12905" y="11646"/>
                  </a:lnTo>
                  <a:lnTo>
                    <a:pt x="12877" y="11685"/>
                  </a:lnTo>
                  <a:lnTo>
                    <a:pt x="12848" y="11724"/>
                  </a:lnTo>
                  <a:lnTo>
                    <a:pt x="12816" y="11760"/>
                  </a:lnTo>
                  <a:lnTo>
                    <a:pt x="12782" y="11795"/>
                  </a:lnTo>
                  <a:lnTo>
                    <a:pt x="12747" y="11828"/>
                  </a:lnTo>
                  <a:lnTo>
                    <a:pt x="12711" y="11861"/>
                  </a:lnTo>
                  <a:lnTo>
                    <a:pt x="12673" y="11890"/>
                  </a:lnTo>
                  <a:lnTo>
                    <a:pt x="12634" y="11918"/>
                  </a:lnTo>
                  <a:lnTo>
                    <a:pt x="12593" y="11944"/>
                  </a:lnTo>
                  <a:lnTo>
                    <a:pt x="12551" y="11968"/>
                  </a:lnTo>
                  <a:lnTo>
                    <a:pt x="12508" y="11991"/>
                  </a:lnTo>
                  <a:lnTo>
                    <a:pt x="12463" y="12011"/>
                  </a:lnTo>
                  <a:lnTo>
                    <a:pt x="12417" y="12029"/>
                  </a:lnTo>
                  <a:lnTo>
                    <a:pt x="12370" y="12045"/>
                  </a:lnTo>
                  <a:lnTo>
                    <a:pt x="12323" y="12058"/>
                  </a:lnTo>
                  <a:lnTo>
                    <a:pt x="12274" y="12070"/>
                  </a:lnTo>
                  <a:lnTo>
                    <a:pt x="12224" y="12078"/>
                  </a:lnTo>
                  <a:lnTo>
                    <a:pt x="12174" y="12085"/>
                  </a:lnTo>
                  <a:lnTo>
                    <a:pt x="12124" y="12089"/>
                  </a:lnTo>
                  <a:lnTo>
                    <a:pt x="12071" y="12090"/>
                  </a:lnTo>
                  <a:close/>
                  <a:moveTo>
                    <a:pt x="5533" y="12090"/>
                  </a:moveTo>
                  <a:lnTo>
                    <a:pt x="5481" y="12089"/>
                  </a:lnTo>
                  <a:lnTo>
                    <a:pt x="5430" y="12085"/>
                  </a:lnTo>
                  <a:lnTo>
                    <a:pt x="5380" y="12078"/>
                  </a:lnTo>
                  <a:lnTo>
                    <a:pt x="5330" y="12070"/>
                  </a:lnTo>
                  <a:lnTo>
                    <a:pt x="5281" y="12058"/>
                  </a:lnTo>
                  <a:lnTo>
                    <a:pt x="5234" y="12045"/>
                  </a:lnTo>
                  <a:lnTo>
                    <a:pt x="5187" y="12029"/>
                  </a:lnTo>
                  <a:lnTo>
                    <a:pt x="5141" y="12011"/>
                  </a:lnTo>
                  <a:lnTo>
                    <a:pt x="5097" y="11991"/>
                  </a:lnTo>
                  <a:lnTo>
                    <a:pt x="5054" y="11968"/>
                  </a:lnTo>
                  <a:lnTo>
                    <a:pt x="5012" y="11944"/>
                  </a:lnTo>
                  <a:lnTo>
                    <a:pt x="4970" y="11918"/>
                  </a:lnTo>
                  <a:lnTo>
                    <a:pt x="4931" y="11890"/>
                  </a:lnTo>
                  <a:lnTo>
                    <a:pt x="4893" y="11861"/>
                  </a:lnTo>
                  <a:lnTo>
                    <a:pt x="4857" y="11828"/>
                  </a:lnTo>
                  <a:lnTo>
                    <a:pt x="4821" y="11795"/>
                  </a:lnTo>
                  <a:lnTo>
                    <a:pt x="4788" y="11760"/>
                  </a:lnTo>
                  <a:lnTo>
                    <a:pt x="4757" y="11724"/>
                  </a:lnTo>
                  <a:lnTo>
                    <a:pt x="4727" y="11685"/>
                  </a:lnTo>
                  <a:lnTo>
                    <a:pt x="4699" y="11646"/>
                  </a:lnTo>
                  <a:lnTo>
                    <a:pt x="4673" y="11606"/>
                  </a:lnTo>
                  <a:lnTo>
                    <a:pt x="4648" y="11563"/>
                  </a:lnTo>
                  <a:lnTo>
                    <a:pt x="4626" y="11520"/>
                  </a:lnTo>
                  <a:lnTo>
                    <a:pt x="4606" y="11475"/>
                  </a:lnTo>
                  <a:lnTo>
                    <a:pt x="4588" y="11429"/>
                  </a:lnTo>
                  <a:lnTo>
                    <a:pt x="4572" y="11382"/>
                  </a:lnTo>
                  <a:lnTo>
                    <a:pt x="4559" y="11335"/>
                  </a:lnTo>
                  <a:lnTo>
                    <a:pt x="4548" y="11286"/>
                  </a:lnTo>
                  <a:lnTo>
                    <a:pt x="4539" y="11236"/>
                  </a:lnTo>
                  <a:lnTo>
                    <a:pt x="4533" y="11186"/>
                  </a:lnTo>
                  <a:lnTo>
                    <a:pt x="4529" y="11135"/>
                  </a:lnTo>
                  <a:lnTo>
                    <a:pt x="4527" y="11083"/>
                  </a:lnTo>
                  <a:lnTo>
                    <a:pt x="4529" y="11031"/>
                  </a:lnTo>
                  <a:lnTo>
                    <a:pt x="4533" y="10980"/>
                  </a:lnTo>
                  <a:lnTo>
                    <a:pt x="4539" y="10930"/>
                  </a:lnTo>
                  <a:lnTo>
                    <a:pt x="4548" y="10880"/>
                  </a:lnTo>
                  <a:lnTo>
                    <a:pt x="4559" y="10831"/>
                  </a:lnTo>
                  <a:lnTo>
                    <a:pt x="4572" y="10784"/>
                  </a:lnTo>
                  <a:lnTo>
                    <a:pt x="4588" y="10736"/>
                  </a:lnTo>
                  <a:lnTo>
                    <a:pt x="4606" y="10691"/>
                  </a:lnTo>
                  <a:lnTo>
                    <a:pt x="4626" y="10646"/>
                  </a:lnTo>
                  <a:lnTo>
                    <a:pt x="4648" y="10603"/>
                  </a:lnTo>
                  <a:lnTo>
                    <a:pt x="4673" y="10561"/>
                  </a:lnTo>
                  <a:lnTo>
                    <a:pt x="4699" y="10520"/>
                  </a:lnTo>
                  <a:lnTo>
                    <a:pt x="4727" y="10480"/>
                  </a:lnTo>
                  <a:lnTo>
                    <a:pt x="4757" y="10442"/>
                  </a:lnTo>
                  <a:lnTo>
                    <a:pt x="4788" y="10406"/>
                  </a:lnTo>
                  <a:lnTo>
                    <a:pt x="4821" y="10370"/>
                  </a:lnTo>
                  <a:lnTo>
                    <a:pt x="4857" y="10337"/>
                  </a:lnTo>
                  <a:lnTo>
                    <a:pt x="4893" y="10306"/>
                  </a:lnTo>
                  <a:lnTo>
                    <a:pt x="4931" y="10276"/>
                  </a:lnTo>
                  <a:lnTo>
                    <a:pt x="4970" y="10247"/>
                  </a:lnTo>
                  <a:lnTo>
                    <a:pt x="5012" y="10221"/>
                  </a:lnTo>
                  <a:lnTo>
                    <a:pt x="5054" y="10197"/>
                  </a:lnTo>
                  <a:lnTo>
                    <a:pt x="5097" y="10175"/>
                  </a:lnTo>
                  <a:lnTo>
                    <a:pt x="5141" y="10155"/>
                  </a:lnTo>
                  <a:lnTo>
                    <a:pt x="5187" y="10137"/>
                  </a:lnTo>
                  <a:lnTo>
                    <a:pt x="5234" y="10120"/>
                  </a:lnTo>
                  <a:lnTo>
                    <a:pt x="5281" y="10107"/>
                  </a:lnTo>
                  <a:lnTo>
                    <a:pt x="5330" y="10096"/>
                  </a:lnTo>
                  <a:lnTo>
                    <a:pt x="5380" y="10087"/>
                  </a:lnTo>
                  <a:lnTo>
                    <a:pt x="5430" y="10080"/>
                  </a:lnTo>
                  <a:lnTo>
                    <a:pt x="5481" y="10076"/>
                  </a:lnTo>
                  <a:lnTo>
                    <a:pt x="5533" y="10075"/>
                  </a:lnTo>
                  <a:lnTo>
                    <a:pt x="5585" y="10076"/>
                  </a:lnTo>
                  <a:lnTo>
                    <a:pt x="5636" y="10080"/>
                  </a:lnTo>
                  <a:lnTo>
                    <a:pt x="5687" y="10087"/>
                  </a:lnTo>
                  <a:lnTo>
                    <a:pt x="5736" y="10096"/>
                  </a:lnTo>
                  <a:lnTo>
                    <a:pt x="5784" y="10107"/>
                  </a:lnTo>
                  <a:lnTo>
                    <a:pt x="5832" y="10120"/>
                  </a:lnTo>
                  <a:lnTo>
                    <a:pt x="5879" y="10137"/>
                  </a:lnTo>
                  <a:lnTo>
                    <a:pt x="5924" y="10155"/>
                  </a:lnTo>
                  <a:lnTo>
                    <a:pt x="5969" y="10175"/>
                  </a:lnTo>
                  <a:lnTo>
                    <a:pt x="6012" y="10197"/>
                  </a:lnTo>
                  <a:lnTo>
                    <a:pt x="6055" y="10221"/>
                  </a:lnTo>
                  <a:lnTo>
                    <a:pt x="6095" y="10247"/>
                  </a:lnTo>
                  <a:lnTo>
                    <a:pt x="6135" y="10276"/>
                  </a:lnTo>
                  <a:lnTo>
                    <a:pt x="6172" y="10306"/>
                  </a:lnTo>
                  <a:lnTo>
                    <a:pt x="6210" y="10337"/>
                  </a:lnTo>
                  <a:lnTo>
                    <a:pt x="6244" y="10370"/>
                  </a:lnTo>
                  <a:lnTo>
                    <a:pt x="6277" y="10406"/>
                  </a:lnTo>
                  <a:lnTo>
                    <a:pt x="6309" y="10442"/>
                  </a:lnTo>
                  <a:lnTo>
                    <a:pt x="6339" y="10480"/>
                  </a:lnTo>
                  <a:lnTo>
                    <a:pt x="6368" y="10520"/>
                  </a:lnTo>
                  <a:lnTo>
                    <a:pt x="6394" y="10561"/>
                  </a:lnTo>
                  <a:lnTo>
                    <a:pt x="6418" y="10603"/>
                  </a:lnTo>
                  <a:lnTo>
                    <a:pt x="6440" y="10646"/>
                  </a:lnTo>
                  <a:lnTo>
                    <a:pt x="6460" y="10691"/>
                  </a:lnTo>
                  <a:lnTo>
                    <a:pt x="6478" y="10736"/>
                  </a:lnTo>
                  <a:lnTo>
                    <a:pt x="6493" y="10784"/>
                  </a:lnTo>
                  <a:lnTo>
                    <a:pt x="6507" y="10831"/>
                  </a:lnTo>
                  <a:lnTo>
                    <a:pt x="6518" y="10880"/>
                  </a:lnTo>
                  <a:lnTo>
                    <a:pt x="6528" y="10930"/>
                  </a:lnTo>
                  <a:lnTo>
                    <a:pt x="6534" y="10980"/>
                  </a:lnTo>
                  <a:lnTo>
                    <a:pt x="6538" y="11031"/>
                  </a:lnTo>
                  <a:lnTo>
                    <a:pt x="6539" y="11083"/>
                  </a:lnTo>
                  <a:lnTo>
                    <a:pt x="6538" y="11135"/>
                  </a:lnTo>
                  <a:lnTo>
                    <a:pt x="6534" y="11186"/>
                  </a:lnTo>
                  <a:lnTo>
                    <a:pt x="6528" y="11236"/>
                  </a:lnTo>
                  <a:lnTo>
                    <a:pt x="6518" y="11286"/>
                  </a:lnTo>
                  <a:lnTo>
                    <a:pt x="6507" y="11335"/>
                  </a:lnTo>
                  <a:lnTo>
                    <a:pt x="6493" y="11382"/>
                  </a:lnTo>
                  <a:lnTo>
                    <a:pt x="6478" y="11429"/>
                  </a:lnTo>
                  <a:lnTo>
                    <a:pt x="6460" y="11475"/>
                  </a:lnTo>
                  <a:lnTo>
                    <a:pt x="6440" y="11520"/>
                  </a:lnTo>
                  <a:lnTo>
                    <a:pt x="6418" y="11563"/>
                  </a:lnTo>
                  <a:lnTo>
                    <a:pt x="6394" y="11606"/>
                  </a:lnTo>
                  <a:lnTo>
                    <a:pt x="6368" y="11646"/>
                  </a:lnTo>
                  <a:lnTo>
                    <a:pt x="6339" y="11685"/>
                  </a:lnTo>
                  <a:lnTo>
                    <a:pt x="6309" y="11724"/>
                  </a:lnTo>
                  <a:lnTo>
                    <a:pt x="6277" y="11760"/>
                  </a:lnTo>
                  <a:lnTo>
                    <a:pt x="6244" y="11795"/>
                  </a:lnTo>
                  <a:lnTo>
                    <a:pt x="6210" y="11828"/>
                  </a:lnTo>
                  <a:lnTo>
                    <a:pt x="6172" y="11861"/>
                  </a:lnTo>
                  <a:lnTo>
                    <a:pt x="6135" y="11890"/>
                  </a:lnTo>
                  <a:lnTo>
                    <a:pt x="6095" y="11918"/>
                  </a:lnTo>
                  <a:lnTo>
                    <a:pt x="6055" y="11944"/>
                  </a:lnTo>
                  <a:lnTo>
                    <a:pt x="6012" y="11968"/>
                  </a:lnTo>
                  <a:lnTo>
                    <a:pt x="5969" y="11991"/>
                  </a:lnTo>
                  <a:lnTo>
                    <a:pt x="5924" y="12011"/>
                  </a:lnTo>
                  <a:lnTo>
                    <a:pt x="5879" y="12029"/>
                  </a:lnTo>
                  <a:lnTo>
                    <a:pt x="5832" y="12045"/>
                  </a:lnTo>
                  <a:lnTo>
                    <a:pt x="5784" y="12058"/>
                  </a:lnTo>
                  <a:lnTo>
                    <a:pt x="5736" y="12070"/>
                  </a:lnTo>
                  <a:lnTo>
                    <a:pt x="5687" y="12078"/>
                  </a:lnTo>
                  <a:lnTo>
                    <a:pt x="5636" y="12085"/>
                  </a:lnTo>
                  <a:lnTo>
                    <a:pt x="5585" y="12089"/>
                  </a:lnTo>
                  <a:lnTo>
                    <a:pt x="5533" y="12090"/>
                  </a:lnTo>
                  <a:close/>
                  <a:moveTo>
                    <a:pt x="1509" y="7556"/>
                  </a:moveTo>
                  <a:lnTo>
                    <a:pt x="1483" y="7556"/>
                  </a:lnTo>
                  <a:lnTo>
                    <a:pt x="1458" y="7554"/>
                  </a:lnTo>
                  <a:lnTo>
                    <a:pt x="1432" y="7551"/>
                  </a:lnTo>
                  <a:lnTo>
                    <a:pt x="1407" y="7546"/>
                  </a:lnTo>
                  <a:lnTo>
                    <a:pt x="1383" y="7541"/>
                  </a:lnTo>
                  <a:lnTo>
                    <a:pt x="1359" y="7534"/>
                  </a:lnTo>
                  <a:lnTo>
                    <a:pt x="1336" y="7526"/>
                  </a:lnTo>
                  <a:lnTo>
                    <a:pt x="1313" y="7517"/>
                  </a:lnTo>
                  <a:lnTo>
                    <a:pt x="1291" y="7507"/>
                  </a:lnTo>
                  <a:lnTo>
                    <a:pt x="1269" y="7496"/>
                  </a:lnTo>
                  <a:lnTo>
                    <a:pt x="1248" y="7484"/>
                  </a:lnTo>
                  <a:lnTo>
                    <a:pt x="1228" y="7470"/>
                  </a:lnTo>
                  <a:lnTo>
                    <a:pt x="1208" y="7456"/>
                  </a:lnTo>
                  <a:lnTo>
                    <a:pt x="1189" y="7441"/>
                  </a:lnTo>
                  <a:lnTo>
                    <a:pt x="1171" y="7426"/>
                  </a:lnTo>
                  <a:lnTo>
                    <a:pt x="1154" y="7409"/>
                  </a:lnTo>
                  <a:lnTo>
                    <a:pt x="1137" y="7392"/>
                  </a:lnTo>
                  <a:lnTo>
                    <a:pt x="1121" y="7374"/>
                  </a:lnTo>
                  <a:lnTo>
                    <a:pt x="1106" y="7355"/>
                  </a:lnTo>
                  <a:lnTo>
                    <a:pt x="1091" y="7334"/>
                  </a:lnTo>
                  <a:lnTo>
                    <a:pt x="1078" y="7314"/>
                  </a:lnTo>
                  <a:lnTo>
                    <a:pt x="1066" y="7293"/>
                  </a:lnTo>
                  <a:lnTo>
                    <a:pt x="1055" y="7271"/>
                  </a:lnTo>
                  <a:lnTo>
                    <a:pt x="1045" y="7249"/>
                  </a:lnTo>
                  <a:lnTo>
                    <a:pt x="1036" y="7226"/>
                  </a:lnTo>
                  <a:lnTo>
                    <a:pt x="1029" y="7202"/>
                  </a:lnTo>
                  <a:lnTo>
                    <a:pt x="1022" y="7179"/>
                  </a:lnTo>
                  <a:lnTo>
                    <a:pt x="1016" y="7154"/>
                  </a:lnTo>
                  <a:lnTo>
                    <a:pt x="1012" y="7130"/>
                  </a:lnTo>
                  <a:lnTo>
                    <a:pt x="1009" y="7105"/>
                  </a:lnTo>
                  <a:lnTo>
                    <a:pt x="1007" y="7079"/>
                  </a:lnTo>
                  <a:lnTo>
                    <a:pt x="1006" y="7052"/>
                  </a:lnTo>
                  <a:lnTo>
                    <a:pt x="1006" y="1511"/>
                  </a:lnTo>
                  <a:lnTo>
                    <a:pt x="1007" y="1485"/>
                  </a:lnTo>
                  <a:lnTo>
                    <a:pt x="1009" y="1460"/>
                  </a:lnTo>
                  <a:lnTo>
                    <a:pt x="1012" y="1435"/>
                  </a:lnTo>
                  <a:lnTo>
                    <a:pt x="1016" y="1410"/>
                  </a:lnTo>
                  <a:lnTo>
                    <a:pt x="1022" y="1385"/>
                  </a:lnTo>
                  <a:lnTo>
                    <a:pt x="1029" y="1361"/>
                  </a:lnTo>
                  <a:lnTo>
                    <a:pt x="1036" y="1338"/>
                  </a:lnTo>
                  <a:lnTo>
                    <a:pt x="1045" y="1315"/>
                  </a:lnTo>
                  <a:lnTo>
                    <a:pt x="1055" y="1293"/>
                  </a:lnTo>
                  <a:lnTo>
                    <a:pt x="1066" y="1271"/>
                  </a:lnTo>
                  <a:lnTo>
                    <a:pt x="1078" y="1249"/>
                  </a:lnTo>
                  <a:lnTo>
                    <a:pt x="1091" y="1229"/>
                  </a:lnTo>
                  <a:lnTo>
                    <a:pt x="1106" y="1209"/>
                  </a:lnTo>
                  <a:lnTo>
                    <a:pt x="1121" y="1191"/>
                  </a:lnTo>
                  <a:lnTo>
                    <a:pt x="1137" y="1172"/>
                  </a:lnTo>
                  <a:lnTo>
                    <a:pt x="1154" y="1155"/>
                  </a:lnTo>
                  <a:lnTo>
                    <a:pt x="1171" y="1138"/>
                  </a:lnTo>
                  <a:lnTo>
                    <a:pt x="1189" y="1122"/>
                  </a:lnTo>
                  <a:lnTo>
                    <a:pt x="1208" y="1107"/>
                  </a:lnTo>
                  <a:lnTo>
                    <a:pt x="1228" y="1093"/>
                  </a:lnTo>
                  <a:lnTo>
                    <a:pt x="1248" y="1080"/>
                  </a:lnTo>
                  <a:lnTo>
                    <a:pt x="1269" y="1068"/>
                  </a:lnTo>
                  <a:lnTo>
                    <a:pt x="1291" y="1057"/>
                  </a:lnTo>
                  <a:lnTo>
                    <a:pt x="1313" y="1047"/>
                  </a:lnTo>
                  <a:lnTo>
                    <a:pt x="1336" y="1038"/>
                  </a:lnTo>
                  <a:lnTo>
                    <a:pt x="1359" y="1030"/>
                  </a:lnTo>
                  <a:lnTo>
                    <a:pt x="1383" y="1023"/>
                  </a:lnTo>
                  <a:lnTo>
                    <a:pt x="1407" y="1018"/>
                  </a:lnTo>
                  <a:lnTo>
                    <a:pt x="1432" y="1013"/>
                  </a:lnTo>
                  <a:lnTo>
                    <a:pt x="1458" y="1010"/>
                  </a:lnTo>
                  <a:lnTo>
                    <a:pt x="1483" y="1008"/>
                  </a:lnTo>
                  <a:lnTo>
                    <a:pt x="1509" y="1008"/>
                  </a:lnTo>
                  <a:lnTo>
                    <a:pt x="9053" y="1008"/>
                  </a:lnTo>
                  <a:lnTo>
                    <a:pt x="9080" y="1008"/>
                  </a:lnTo>
                  <a:lnTo>
                    <a:pt x="9105" y="1010"/>
                  </a:lnTo>
                  <a:lnTo>
                    <a:pt x="9131" y="1013"/>
                  </a:lnTo>
                  <a:lnTo>
                    <a:pt x="9155" y="1018"/>
                  </a:lnTo>
                  <a:lnTo>
                    <a:pt x="9179" y="1023"/>
                  </a:lnTo>
                  <a:lnTo>
                    <a:pt x="9203" y="1030"/>
                  </a:lnTo>
                  <a:lnTo>
                    <a:pt x="9226" y="1038"/>
                  </a:lnTo>
                  <a:lnTo>
                    <a:pt x="9250" y="1047"/>
                  </a:lnTo>
                  <a:lnTo>
                    <a:pt x="9272" y="1057"/>
                  </a:lnTo>
                  <a:lnTo>
                    <a:pt x="9294" y="1068"/>
                  </a:lnTo>
                  <a:lnTo>
                    <a:pt x="9315" y="1080"/>
                  </a:lnTo>
                  <a:lnTo>
                    <a:pt x="9335" y="1093"/>
                  </a:lnTo>
                  <a:lnTo>
                    <a:pt x="9355" y="1107"/>
                  </a:lnTo>
                  <a:lnTo>
                    <a:pt x="9373" y="1122"/>
                  </a:lnTo>
                  <a:lnTo>
                    <a:pt x="9392" y="1138"/>
                  </a:lnTo>
                  <a:lnTo>
                    <a:pt x="9410" y="1155"/>
                  </a:lnTo>
                  <a:lnTo>
                    <a:pt x="9426" y="1172"/>
                  </a:lnTo>
                  <a:lnTo>
                    <a:pt x="9442" y="1191"/>
                  </a:lnTo>
                  <a:lnTo>
                    <a:pt x="9457" y="1209"/>
                  </a:lnTo>
                  <a:lnTo>
                    <a:pt x="9471" y="1229"/>
                  </a:lnTo>
                  <a:lnTo>
                    <a:pt x="9484" y="1249"/>
                  </a:lnTo>
                  <a:lnTo>
                    <a:pt x="9496" y="1271"/>
                  </a:lnTo>
                  <a:lnTo>
                    <a:pt x="9507" y="1293"/>
                  </a:lnTo>
                  <a:lnTo>
                    <a:pt x="9517" y="1315"/>
                  </a:lnTo>
                  <a:lnTo>
                    <a:pt x="9526" y="1338"/>
                  </a:lnTo>
                  <a:lnTo>
                    <a:pt x="9534" y="1361"/>
                  </a:lnTo>
                  <a:lnTo>
                    <a:pt x="9541" y="1385"/>
                  </a:lnTo>
                  <a:lnTo>
                    <a:pt x="9546" y="1410"/>
                  </a:lnTo>
                  <a:lnTo>
                    <a:pt x="9550" y="1435"/>
                  </a:lnTo>
                  <a:lnTo>
                    <a:pt x="9554" y="1460"/>
                  </a:lnTo>
                  <a:lnTo>
                    <a:pt x="9556" y="1485"/>
                  </a:lnTo>
                  <a:lnTo>
                    <a:pt x="9556" y="1511"/>
                  </a:lnTo>
                  <a:lnTo>
                    <a:pt x="9556" y="2519"/>
                  </a:lnTo>
                  <a:lnTo>
                    <a:pt x="9556" y="3527"/>
                  </a:lnTo>
                  <a:lnTo>
                    <a:pt x="9556" y="7052"/>
                  </a:lnTo>
                  <a:lnTo>
                    <a:pt x="9556" y="7079"/>
                  </a:lnTo>
                  <a:lnTo>
                    <a:pt x="9554" y="7105"/>
                  </a:lnTo>
                  <a:lnTo>
                    <a:pt x="9550" y="7130"/>
                  </a:lnTo>
                  <a:lnTo>
                    <a:pt x="9546" y="7154"/>
                  </a:lnTo>
                  <a:lnTo>
                    <a:pt x="9541" y="7179"/>
                  </a:lnTo>
                  <a:lnTo>
                    <a:pt x="9534" y="7202"/>
                  </a:lnTo>
                  <a:lnTo>
                    <a:pt x="9526" y="7226"/>
                  </a:lnTo>
                  <a:lnTo>
                    <a:pt x="9517" y="7249"/>
                  </a:lnTo>
                  <a:lnTo>
                    <a:pt x="9507" y="7271"/>
                  </a:lnTo>
                  <a:lnTo>
                    <a:pt x="9496" y="7293"/>
                  </a:lnTo>
                  <a:lnTo>
                    <a:pt x="9484" y="7314"/>
                  </a:lnTo>
                  <a:lnTo>
                    <a:pt x="9471" y="7334"/>
                  </a:lnTo>
                  <a:lnTo>
                    <a:pt x="9457" y="7355"/>
                  </a:lnTo>
                  <a:lnTo>
                    <a:pt x="9442" y="7374"/>
                  </a:lnTo>
                  <a:lnTo>
                    <a:pt x="9426" y="7392"/>
                  </a:lnTo>
                  <a:lnTo>
                    <a:pt x="9410" y="7409"/>
                  </a:lnTo>
                  <a:lnTo>
                    <a:pt x="9392" y="7426"/>
                  </a:lnTo>
                  <a:lnTo>
                    <a:pt x="9373" y="7441"/>
                  </a:lnTo>
                  <a:lnTo>
                    <a:pt x="9355" y="7456"/>
                  </a:lnTo>
                  <a:lnTo>
                    <a:pt x="9335" y="7470"/>
                  </a:lnTo>
                  <a:lnTo>
                    <a:pt x="9315" y="7484"/>
                  </a:lnTo>
                  <a:lnTo>
                    <a:pt x="9294" y="7496"/>
                  </a:lnTo>
                  <a:lnTo>
                    <a:pt x="9272" y="7507"/>
                  </a:lnTo>
                  <a:lnTo>
                    <a:pt x="9250" y="7517"/>
                  </a:lnTo>
                  <a:lnTo>
                    <a:pt x="9226" y="7526"/>
                  </a:lnTo>
                  <a:lnTo>
                    <a:pt x="9203" y="7534"/>
                  </a:lnTo>
                  <a:lnTo>
                    <a:pt x="9179" y="7541"/>
                  </a:lnTo>
                  <a:lnTo>
                    <a:pt x="9155" y="7546"/>
                  </a:lnTo>
                  <a:lnTo>
                    <a:pt x="9131" y="7551"/>
                  </a:lnTo>
                  <a:lnTo>
                    <a:pt x="9105" y="7554"/>
                  </a:lnTo>
                  <a:lnTo>
                    <a:pt x="9080" y="7556"/>
                  </a:lnTo>
                  <a:lnTo>
                    <a:pt x="9053" y="7556"/>
                  </a:lnTo>
                  <a:lnTo>
                    <a:pt x="1509" y="7556"/>
                  </a:lnTo>
                  <a:close/>
                  <a:moveTo>
                    <a:pt x="15842" y="6214"/>
                  </a:moveTo>
                  <a:lnTo>
                    <a:pt x="13830" y="3192"/>
                  </a:lnTo>
                  <a:lnTo>
                    <a:pt x="13802" y="3153"/>
                  </a:lnTo>
                  <a:lnTo>
                    <a:pt x="13774" y="3115"/>
                  </a:lnTo>
                  <a:lnTo>
                    <a:pt x="13746" y="3077"/>
                  </a:lnTo>
                  <a:lnTo>
                    <a:pt x="13716" y="3042"/>
                  </a:lnTo>
                  <a:lnTo>
                    <a:pt x="13685" y="3007"/>
                  </a:lnTo>
                  <a:lnTo>
                    <a:pt x="13653" y="2973"/>
                  </a:lnTo>
                  <a:lnTo>
                    <a:pt x="13619" y="2940"/>
                  </a:lnTo>
                  <a:lnTo>
                    <a:pt x="13586" y="2909"/>
                  </a:lnTo>
                  <a:lnTo>
                    <a:pt x="13551" y="2878"/>
                  </a:lnTo>
                  <a:lnTo>
                    <a:pt x="13516" y="2849"/>
                  </a:lnTo>
                  <a:lnTo>
                    <a:pt x="13480" y="2820"/>
                  </a:lnTo>
                  <a:lnTo>
                    <a:pt x="13442" y="2793"/>
                  </a:lnTo>
                  <a:lnTo>
                    <a:pt x="13404" y="2768"/>
                  </a:lnTo>
                  <a:lnTo>
                    <a:pt x="13366" y="2743"/>
                  </a:lnTo>
                  <a:lnTo>
                    <a:pt x="13326" y="2720"/>
                  </a:lnTo>
                  <a:lnTo>
                    <a:pt x="13286" y="2697"/>
                  </a:lnTo>
                  <a:lnTo>
                    <a:pt x="13245" y="2676"/>
                  </a:lnTo>
                  <a:lnTo>
                    <a:pt x="13204" y="2656"/>
                  </a:lnTo>
                  <a:lnTo>
                    <a:pt x="13162" y="2638"/>
                  </a:lnTo>
                  <a:lnTo>
                    <a:pt x="13119" y="2621"/>
                  </a:lnTo>
                  <a:lnTo>
                    <a:pt x="13076" y="2605"/>
                  </a:lnTo>
                  <a:lnTo>
                    <a:pt x="13033" y="2590"/>
                  </a:lnTo>
                  <a:lnTo>
                    <a:pt x="12989" y="2576"/>
                  </a:lnTo>
                  <a:lnTo>
                    <a:pt x="12944" y="2564"/>
                  </a:lnTo>
                  <a:lnTo>
                    <a:pt x="12899" y="2554"/>
                  </a:lnTo>
                  <a:lnTo>
                    <a:pt x="12854" y="2544"/>
                  </a:lnTo>
                  <a:lnTo>
                    <a:pt x="12808" y="2537"/>
                  </a:lnTo>
                  <a:lnTo>
                    <a:pt x="12761" y="2530"/>
                  </a:lnTo>
                  <a:lnTo>
                    <a:pt x="12715" y="2525"/>
                  </a:lnTo>
                  <a:lnTo>
                    <a:pt x="12669" y="2522"/>
                  </a:lnTo>
                  <a:lnTo>
                    <a:pt x="12621" y="2519"/>
                  </a:lnTo>
                  <a:lnTo>
                    <a:pt x="12574" y="2519"/>
                  </a:lnTo>
                  <a:lnTo>
                    <a:pt x="10562" y="2519"/>
                  </a:lnTo>
                  <a:lnTo>
                    <a:pt x="10562" y="1511"/>
                  </a:lnTo>
                  <a:lnTo>
                    <a:pt x="10560" y="1434"/>
                  </a:lnTo>
                  <a:lnTo>
                    <a:pt x="10554" y="1357"/>
                  </a:lnTo>
                  <a:lnTo>
                    <a:pt x="10545" y="1282"/>
                  </a:lnTo>
                  <a:lnTo>
                    <a:pt x="10532" y="1207"/>
                  </a:lnTo>
                  <a:lnTo>
                    <a:pt x="10515" y="1134"/>
                  </a:lnTo>
                  <a:lnTo>
                    <a:pt x="10495" y="1062"/>
                  </a:lnTo>
                  <a:lnTo>
                    <a:pt x="10471" y="993"/>
                  </a:lnTo>
                  <a:lnTo>
                    <a:pt x="10444" y="924"/>
                  </a:lnTo>
                  <a:lnTo>
                    <a:pt x="10413" y="856"/>
                  </a:lnTo>
                  <a:lnTo>
                    <a:pt x="10380" y="791"/>
                  </a:lnTo>
                  <a:lnTo>
                    <a:pt x="10344" y="729"/>
                  </a:lnTo>
                  <a:lnTo>
                    <a:pt x="10305" y="667"/>
                  </a:lnTo>
                  <a:lnTo>
                    <a:pt x="10263" y="608"/>
                  </a:lnTo>
                  <a:lnTo>
                    <a:pt x="10217" y="550"/>
                  </a:lnTo>
                  <a:lnTo>
                    <a:pt x="10170" y="496"/>
                  </a:lnTo>
                  <a:lnTo>
                    <a:pt x="10120" y="443"/>
                  </a:lnTo>
                  <a:lnTo>
                    <a:pt x="10067" y="393"/>
                  </a:lnTo>
                  <a:lnTo>
                    <a:pt x="10013" y="346"/>
                  </a:lnTo>
                  <a:lnTo>
                    <a:pt x="9956" y="300"/>
                  </a:lnTo>
                  <a:lnTo>
                    <a:pt x="9896" y="258"/>
                  </a:lnTo>
                  <a:lnTo>
                    <a:pt x="9835" y="219"/>
                  </a:lnTo>
                  <a:lnTo>
                    <a:pt x="9773" y="182"/>
                  </a:lnTo>
                  <a:lnTo>
                    <a:pt x="9707" y="149"/>
                  </a:lnTo>
                  <a:lnTo>
                    <a:pt x="9641" y="119"/>
                  </a:lnTo>
                  <a:lnTo>
                    <a:pt x="9571" y="92"/>
                  </a:lnTo>
                  <a:lnTo>
                    <a:pt x="9502" y="69"/>
                  </a:lnTo>
                  <a:lnTo>
                    <a:pt x="9431" y="47"/>
                  </a:lnTo>
                  <a:lnTo>
                    <a:pt x="9357" y="31"/>
                  </a:lnTo>
                  <a:lnTo>
                    <a:pt x="9283" y="17"/>
                  </a:lnTo>
                  <a:lnTo>
                    <a:pt x="9207" y="8"/>
                  </a:lnTo>
                  <a:lnTo>
                    <a:pt x="9131" y="2"/>
                  </a:lnTo>
                  <a:lnTo>
                    <a:pt x="9053" y="0"/>
                  </a:lnTo>
                  <a:lnTo>
                    <a:pt x="1509" y="0"/>
                  </a:lnTo>
                  <a:lnTo>
                    <a:pt x="1431" y="2"/>
                  </a:lnTo>
                  <a:lnTo>
                    <a:pt x="1355" y="8"/>
                  </a:lnTo>
                  <a:lnTo>
                    <a:pt x="1280" y="17"/>
                  </a:lnTo>
                  <a:lnTo>
                    <a:pt x="1205" y="31"/>
                  </a:lnTo>
                  <a:lnTo>
                    <a:pt x="1133" y="47"/>
                  </a:lnTo>
                  <a:lnTo>
                    <a:pt x="1060" y="69"/>
                  </a:lnTo>
                  <a:lnTo>
                    <a:pt x="991" y="92"/>
                  </a:lnTo>
                  <a:lnTo>
                    <a:pt x="922" y="119"/>
                  </a:lnTo>
                  <a:lnTo>
                    <a:pt x="855" y="149"/>
                  </a:lnTo>
                  <a:lnTo>
                    <a:pt x="791" y="182"/>
                  </a:lnTo>
                  <a:lnTo>
                    <a:pt x="727" y="219"/>
                  </a:lnTo>
                  <a:lnTo>
                    <a:pt x="666" y="258"/>
                  </a:lnTo>
                  <a:lnTo>
                    <a:pt x="607" y="300"/>
                  </a:lnTo>
                  <a:lnTo>
                    <a:pt x="549" y="346"/>
                  </a:lnTo>
                  <a:lnTo>
                    <a:pt x="495" y="393"/>
                  </a:lnTo>
                  <a:lnTo>
                    <a:pt x="443" y="443"/>
                  </a:lnTo>
                  <a:lnTo>
                    <a:pt x="392" y="496"/>
                  </a:lnTo>
                  <a:lnTo>
                    <a:pt x="345" y="550"/>
                  </a:lnTo>
                  <a:lnTo>
                    <a:pt x="300" y="608"/>
                  </a:lnTo>
                  <a:lnTo>
                    <a:pt x="259" y="667"/>
                  </a:lnTo>
                  <a:lnTo>
                    <a:pt x="218" y="729"/>
                  </a:lnTo>
                  <a:lnTo>
                    <a:pt x="182" y="791"/>
                  </a:lnTo>
                  <a:lnTo>
                    <a:pt x="149" y="856"/>
                  </a:lnTo>
                  <a:lnTo>
                    <a:pt x="119" y="924"/>
                  </a:lnTo>
                  <a:lnTo>
                    <a:pt x="92" y="993"/>
                  </a:lnTo>
                  <a:lnTo>
                    <a:pt x="68" y="1062"/>
                  </a:lnTo>
                  <a:lnTo>
                    <a:pt x="47" y="1134"/>
                  </a:lnTo>
                  <a:lnTo>
                    <a:pt x="31" y="1207"/>
                  </a:lnTo>
                  <a:lnTo>
                    <a:pt x="17" y="1282"/>
                  </a:lnTo>
                  <a:lnTo>
                    <a:pt x="8" y="1357"/>
                  </a:lnTo>
                  <a:lnTo>
                    <a:pt x="2" y="1434"/>
                  </a:lnTo>
                  <a:lnTo>
                    <a:pt x="0" y="1511"/>
                  </a:lnTo>
                  <a:lnTo>
                    <a:pt x="0" y="7052"/>
                  </a:lnTo>
                  <a:lnTo>
                    <a:pt x="2" y="7131"/>
                  </a:lnTo>
                  <a:lnTo>
                    <a:pt x="8" y="7207"/>
                  </a:lnTo>
                  <a:lnTo>
                    <a:pt x="17" y="7283"/>
                  </a:lnTo>
                  <a:lnTo>
                    <a:pt x="31" y="7357"/>
                  </a:lnTo>
                  <a:lnTo>
                    <a:pt x="47" y="7430"/>
                  </a:lnTo>
                  <a:lnTo>
                    <a:pt x="68" y="7502"/>
                  </a:lnTo>
                  <a:lnTo>
                    <a:pt x="92" y="7572"/>
                  </a:lnTo>
                  <a:lnTo>
                    <a:pt x="119" y="7641"/>
                  </a:lnTo>
                  <a:lnTo>
                    <a:pt x="149" y="7707"/>
                  </a:lnTo>
                  <a:lnTo>
                    <a:pt x="182" y="7773"/>
                  </a:lnTo>
                  <a:lnTo>
                    <a:pt x="218" y="7836"/>
                  </a:lnTo>
                  <a:lnTo>
                    <a:pt x="259" y="7897"/>
                  </a:lnTo>
                  <a:lnTo>
                    <a:pt x="300" y="7956"/>
                  </a:lnTo>
                  <a:lnTo>
                    <a:pt x="345" y="8014"/>
                  </a:lnTo>
                  <a:lnTo>
                    <a:pt x="392" y="8068"/>
                  </a:lnTo>
                  <a:lnTo>
                    <a:pt x="443" y="8120"/>
                  </a:lnTo>
                  <a:lnTo>
                    <a:pt x="495" y="8171"/>
                  </a:lnTo>
                  <a:lnTo>
                    <a:pt x="549" y="8218"/>
                  </a:lnTo>
                  <a:lnTo>
                    <a:pt x="607" y="8263"/>
                  </a:lnTo>
                  <a:lnTo>
                    <a:pt x="666" y="8306"/>
                  </a:lnTo>
                  <a:lnTo>
                    <a:pt x="727" y="8345"/>
                  </a:lnTo>
                  <a:lnTo>
                    <a:pt x="791" y="8381"/>
                  </a:lnTo>
                  <a:lnTo>
                    <a:pt x="855" y="8415"/>
                  </a:lnTo>
                  <a:lnTo>
                    <a:pt x="922" y="8445"/>
                  </a:lnTo>
                  <a:lnTo>
                    <a:pt x="991" y="8472"/>
                  </a:lnTo>
                  <a:lnTo>
                    <a:pt x="1060" y="8496"/>
                  </a:lnTo>
                  <a:lnTo>
                    <a:pt x="1133" y="8516"/>
                  </a:lnTo>
                  <a:lnTo>
                    <a:pt x="1205" y="8533"/>
                  </a:lnTo>
                  <a:lnTo>
                    <a:pt x="1280" y="8547"/>
                  </a:lnTo>
                  <a:lnTo>
                    <a:pt x="1355" y="8557"/>
                  </a:lnTo>
                  <a:lnTo>
                    <a:pt x="1431" y="8562"/>
                  </a:lnTo>
                  <a:lnTo>
                    <a:pt x="1509" y="8564"/>
                  </a:lnTo>
                  <a:lnTo>
                    <a:pt x="1509" y="8564"/>
                  </a:lnTo>
                  <a:lnTo>
                    <a:pt x="1509" y="10075"/>
                  </a:lnTo>
                  <a:lnTo>
                    <a:pt x="1511" y="10153"/>
                  </a:lnTo>
                  <a:lnTo>
                    <a:pt x="1517" y="10229"/>
                  </a:lnTo>
                  <a:lnTo>
                    <a:pt x="1527" y="10305"/>
                  </a:lnTo>
                  <a:lnTo>
                    <a:pt x="1540" y="10379"/>
                  </a:lnTo>
                  <a:lnTo>
                    <a:pt x="1557" y="10453"/>
                  </a:lnTo>
                  <a:lnTo>
                    <a:pt x="1577" y="10525"/>
                  </a:lnTo>
                  <a:lnTo>
                    <a:pt x="1601" y="10594"/>
                  </a:lnTo>
                  <a:lnTo>
                    <a:pt x="1629" y="10663"/>
                  </a:lnTo>
                  <a:lnTo>
                    <a:pt x="1659" y="10730"/>
                  </a:lnTo>
                  <a:lnTo>
                    <a:pt x="1692" y="10795"/>
                  </a:lnTo>
                  <a:lnTo>
                    <a:pt x="1728" y="10858"/>
                  </a:lnTo>
                  <a:lnTo>
                    <a:pt x="1767" y="10920"/>
                  </a:lnTo>
                  <a:lnTo>
                    <a:pt x="1810" y="10979"/>
                  </a:lnTo>
                  <a:lnTo>
                    <a:pt x="1854" y="11036"/>
                  </a:lnTo>
                  <a:lnTo>
                    <a:pt x="1901" y="11091"/>
                  </a:lnTo>
                  <a:lnTo>
                    <a:pt x="1952" y="11143"/>
                  </a:lnTo>
                  <a:lnTo>
                    <a:pt x="2004" y="11194"/>
                  </a:lnTo>
                  <a:lnTo>
                    <a:pt x="2059" y="11241"/>
                  </a:lnTo>
                  <a:lnTo>
                    <a:pt x="2115" y="11286"/>
                  </a:lnTo>
                  <a:lnTo>
                    <a:pt x="2175" y="11329"/>
                  </a:lnTo>
                  <a:lnTo>
                    <a:pt x="2236" y="11368"/>
                  </a:lnTo>
                  <a:lnTo>
                    <a:pt x="2300" y="11404"/>
                  </a:lnTo>
                  <a:lnTo>
                    <a:pt x="2365" y="11437"/>
                  </a:lnTo>
                  <a:lnTo>
                    <a:pt x="2431" y="11468"/>
                  </a:lnTo>
                  <a:lnTo>
                    <a:pt x="2500" y="11495"/>
                  </a:lnTo>
                  <a:lnTo>
                    <a:pt x="2570" y="11519"/>
                  </a:lnTo>
                  <a:lnTo>
                    <a:pt x="2642" y="11539"/>
                  </a:lnTo>
                  <a:lnTo>
                    <a:pt x="2714" y="11556"/>
                  </a:lnTo>
                  <a:lnTo>
                    <a:pt x="2788" y="11569"/>
                  </a:lnTo>
                  <a:lnTo>
                    <a:pt x="2864" y="11579"/>
                  </a:lnTo>
                  <a:lnTo>
                    <a:pt x="2940" y="11585"/>
                  </a:lnTo>
                  <a:lnTo>
                    <a:pt x="3018" y="11587"/>
                  </a:lnTo>
                  <a:lnTo>
                    <a:pt x="3592" y="11587"/>
                  </a:lnTo>
                  <a:lnTo>
                    <a:pt x="3614" y="11667"/>
                  </a:lnTo>
                  <a:lnTo>
                    <a:pt x="3640" y="11747"/>
                  </a:lnTo>
                  <a:lnTo>
                    <a:pt x="3670" y="11824"/>
                  </a:lnTo>
                  <a:lnTo>
                    <a:pt x="3702" y="11901"/>
                  </a:lnTo>
                  <a:lnTo>
                    <a:pt x="3737" y="11976"/>
                  </a:lnTo>
                  <a:lnTo>
                    <a:pt x="3774" y="12048"/>
                  </a:lnTo>
                  <a:lnTo>
                    <a:pt x="3816" y="12120"/>
                  </a:lnTo>
                  <a:lnTo>
                    <a:pt x="3859" y="12188"/>
                  </a:lnTo>
                  <a:lnTo>
                    <a:pt x="3905" y="12256"/>
                  </a:lnTo>
                  <a:lnTo>
                    <a:pt x="3953" y="12321"/>
                  </a:lnTo>
                  <a:lnTo>
                    <a:pt x="4005" y="12385"/>
                  </a:lnTo>
                  <a:lnTo>
                    <a:pt x="4059" y="12446"/>
                  </a:lnTo>
                  <a:lnTo>
                    <a:pt x="4114" y="12505"/>
                  </a:lnTo>
                  <a:lnTo>
                    <a:pt x="4173" y="12561"/>
                  </a:lnTo>
                  <a:lnTo>
                    <a:pt x="4233" y="12615"/>
                  </a:lnTo>
                  <a:lnTo>
                    <a:pt x="4296" y="12668"/>
                  </a:lnTo>
                  <a:lnTo>
                    <a:pt x="4361" y="12717"/>
                  </a:lnTo>
                  <a:lnTo>
                    <a:pt x="4428" y="12763"/>
                  </a:lnTo>
                  <a:lnTo>
                    <a:pt x="4497" y="12807"/>
                  </a:lnTo>
                  <a:lnTo>
                    <a:pt x="4567" y="12848"/>
                  </a:lnTo>
                  <a:lnTo>
                    <a:pt x="4639" y="12886"/>
                  </a:lnTo>
                  <a:lnTo>
                    <a:pt x="4714" y="12922"/>
                  </a:lnTo>
                  <a:lnTo>
                    <a:pt x="4789" y="12955"/>
                  </a:lnTo>
                  <a:lnTo>
                    <a:pt x="4867" y="12984"/>
                  </a:lnTo>
                  <a:lnTo>
                    <a:pt x="4946" y="13010"/>
                  </a:lnTo>
                  <a:lnTo>
                    <a:pt x="5026" y="13033"/>
                  </a:lnTo>
                  <a:lnTo>
                    <a:pt x="5107" y="13053"/>
                  </a:lnTo>
                  <a:lnTo>
                    <a:pt x="5191" y="13069"/>
                  </a:lnTo>
                  <a:lnTo>
                    <a:pt x="5274" y="13081"/>
                  </a:lnTo>
                  <a:lnTo>
                    <a:pt x="5360" y="13091"/>
                  </a:lnTo>
                  <a:lnTo>
                    <a:pt x="5446" y="13096"/>
                  </a:lnTo>
                  <a:lnTo>
                    <a:pt x="5533" y="13098"/>
                  </a:lnTo>
                  <a:lnTo>
                    <a:pt x="5620" y="13096"/>
                  </a:lnTo>
                  <a:lnTo>
                    <a:pt x="5707" y="13091"/>
                  </a:lnTo>
                  <a:lnTo>
                    <a:pt x="5791" y="13081"/>
                  </a:lnTo>
                  <a:lnTo>
                    <a:pt x="5876" y="13069"/>
                  </a:lnTo>
                  <a:lnTo>
                    <a:pt x="5958" y="13053"/>
                  </a:lnTo>
                  <a:lnTo>
                    <a:pt x="6040" y="13033"/>
                  </a:lnTo>
                  <a:lnTo>
                    <a:pt x="6120" y="13010"/>
                  </a:lnTo>
                  <a:lnTo>
                    <a:pt x="6199" y="12984"/>
                  </a:lnTo>
                  <a:lnTo>
                    <a:pt x="6276" y="12955"/>
                  </a:lnTo>
                  <a:lnTo>
                    <a:pt x="6351" y="12922"/>
                  </a:lnTo>
                  <a:lnTo>
                    <a:pt x="6426" y="12886"/>
                  </a:lnTo>
                  <a:lnTo>
                    <a:pt x="6498" y="12848"/>
                  </a:lnTo>
                  <a:lnTo>
                    <a:pt x="6569" y="12807"/>
                  </a:lnTo>
                  <a:lnTo>
                    <a:pt x="6637" y="12763"/>
                  </a:lnTo>
                  <a:lnTo>
                    <a:pt x="6705" y="12717"/>
                  </a:lnTo>
                  <a:lnTo>
                    <a:pt x="6769" y="12668"/>
                  </a:lnTo>
                  <a:lnTo>
                    <a:pt x="6831" y="12615"/>
                  </a:lnTo>
                  <a:lnTo>
                    <a:pt x="6892" y="12561"/>
                  </a:lnTo>
                  <a:lnTo>
                    <a:pt x="6951" y="12505"/>
                  </a:lnTo>
                  <a:lnTo>
                    <a:pt x="7006" y="12446"/>
                  </a:lnTo>
                  <a:lnTo>
                    <a:pt x="7061" y="12385"/>
                  </a:lnTo>
                  <a:lnTo>
                    <a:pt x="7112" y="12321"/>
                  </a:lnTo>
                  <a:lnTo>
                    <a:pt x="7160" y="12256"/>
                  </a:lnTo>
                  <a:lnTo>
                    <a:pt x="7207" y="12188"/>
                  </a:lnTo>
                  <a:lnTo>
                    <a:pt x="7250" y="12120"/>
                  </a:lnTo>
                  <a:lnTo>
                    <a:pt x="7290" y="12048"/>
                  </a:lnTo>
                  <a:lnTo>
                    <a:pt x="7328" y="11976"/>
                  </a:lnTo>
                  <a:lnTo>
                    <a:pt x="7363" y="11901"/>
                  </a:lnTo>
                  <a:lnTo>
                    <a:pt x="7396" y="11824"/>
                  </a:lnTo>
                  <a:lnTo>
                    <a:pt x="7425" y="11747"/>
                  </a:lnTo>
                  <a:lnTo>
                    <a:pt x="7450" y="11667"/>
                  </a:lnTo>
                  <a:lnTo>
                    <a:pt x="7473" y="11587"/>
                  </a:lnTo>
                  <a:lnTo>
                    <a:pt x="10131" y="11587"/>
                  </a:lnTo>
                  <a:lnTo>
                    <a:pt x="10153" y="11667"/>
                  </a:lnTo>
                  <a:lnTo>
                    <a:pt x="10179" y="11747"/>
                  </a:lnTo>
                  <a:lnTo>
                    <a:pt x="10208" y="11824"/>
                  </a:lnTo>
                  <a:lnTo>
                    <a:pt x="10240" y="11901"/>
                  </a:lnTo>
                  <a:lnTo>
                    <a:pt x="10275" y="11976"/>
                  </a:lnTo>
                  <a:lnTo>
                    <a:pt x="10313" y="12048"/>
                  </a:lnTo>
                  <a:lnTo>
                    <a:pt x="10354" y="12120"/>
                  </a:lnTo>
                  <a:lnTo>
                    <a:pt x="10397" y="12188"/>
                  </a:lnTo>
                  <a:lnTo>
                    <a:pt x="10444" y="12256"/>
                  </a:lnTo>
                  <a:lnTo>
                    <a:pt x="10492" y="12321"/>
                  </a:lnTo>
                  <a:lnTo>
                    <a:pt x="10543" y="12385"/>
                  </a:lnTo>
                  <a:lnTo>
                    <a:pt x="10597" y="12446"/>
                  </a:lnTo>
                  <a:lnTo>
                    <a:pt x="10653" y="12505"/>
                  </a:lnTo>
                  <a:lnTo>
                    <a:pt x="10711" y="12561"/>
                  </a:lnTo>
                  <a:lnTo>
                    <a:pt x="10772" y="12615"/>
                  </a:lnTo>
                  <a:lnTo>
                    <a:pt x="10835" y="12668"/>
                  </a:lnTo>
                  <a:lnTo>
                    <a:pt x="10899" y="12717"/>
                  </a:lnTo>
                  <a:lnTo>
                    <a:pt x="10967" y="12763"/>
                  </a:lnTo>
                  <a:lnTo>
                    <a:pt x="11035" y="12807"/>
                  </a:lnTo>
                  <a:lnTo>
                    <a:pt x="11106" y="12848"/>
                  </a:lnTo>
                  <a:lnTo>
                    <a:pt x="11178" y="12886"/>
                  </a:lnTo>
                  <a:lnTo>
                    <a:pt x="11252" y="12922"/>
                  </a:lnTo>
                  <a:lnTo>
                    <a:pt x="11328" y="12955"/>
                  </a:lnTo>
                  <a:lnTo>
                    <a:pt x="11405" y="12984"/>
                  </a:lnTo>
                  <a:lnTo>
                    <a:pt x="11484" y="13010"/>
                  </a:lnTo>
                  <a:lnTo>
                    <a:pt x="11564" y="13033"/>
                  </a:lnTo>
                  <a:lnTo>
                    <a:pt x="11646" y="13053"/>
                  </a:lnTo>
                  <a:lnTo>
                    <a:pt x="11729" y="13069"/>
                  </a:lnTo>
                  <a:lnTo>
                    <a:pt x="11813" y="13081"/>
                  </a:lnTo>
                  <a:lnTo>
                    <a:pt x="11898" y="13091"/>
                  </a:lnTo>
                  <a:lnTo>
                    <a:pt x="11984" y="13096"/>
                  </a:lnTo>
                  <a:lnTo>
                    <a:pt x="12071" y="13098"/>
                  </a:lnTo>
                  <a:lnTo>
                    <a:pt x="12159" y="13096"/>
                  </a:lnTo>
                  <a:lnTo>
                    <a:pt x="12244" y="13091"/>
                  </a:lnTo>
                  <a:lnTo>
                    <a:pt x="12330" y="13081"/>
                  </a:lnTo>
                  <a:lnTo>
                    <a:pt x="12413" y="13069"/>
                  </a:lnTo>
                  <a:lnTo>
                    <a:pt x="12497" y="13053"/>
                  </a:lnTo>
                  <a:lnTo>
                    <a:pt x="12578" y="13033"/>
                  </a:lnTo>
                  <a:lnTo>
                    <a:pt x="12658" y="13010"/>
                  </a:lnTo>
                  <a:lnTo>
                    <a:pt x="12737" y="12984"/>
                  </a:lnTo>
                  <a:lnTo>
                    <a:pt x="12815" y="12955"/>
                  </a:lnTo>
                  <a:lnTo>
                    <a:pt x="12890" y="12922"/>
                  </a:lnTo>
                  <a:lnTo>
                    <a:pt x="12964" y="12886"/>
                  </a:lnTo>
                  <a:lnTo>
                    <a:pt x="13036" y="12848"/>
                  </a:lnTo>
                  <a:lnTo>
                    <a:pt x="13107" y="12807"/>
                  </a:lnTo>
                  <a:lnTo>
                    <a:pt x="13176" y="12763"/>
                  </a:lnTo>
                  <a:lnTo>
                    <a:pt x="13242" y="12717"/>
                  </a:lnTo>
                  <a:lnTo>
                    <a:pt x="13308" y="12668"/>
                  </a:lnTo>
                  <a:lnTo>
                    <a:pt x="13370" y="12615"/>
                  </a:lnTo>
                  <a:lnTo>
                    <a:pt x="13430" y="12561"/>
                  </a:lnTo>
                  <a:lnTo>
                    <a:pt x="13489" y="12505"/>
                  </a:lnTo>
                  <a:lnTo>
                    <a:pt x="13545" y="12446"/>
                  </a:lnTo>
                  <a:lnTo>
                    <a:pt x="13598" y="12385"/>
                  </a:lnTo>
                  <a:lnTo>
                    <a:pt x="13650" y="12321"/>
                  </a:lnTo>
                  <a:lnTo>
                    <a:pt x="13699" y="12256"/>
                  </a:lnTo>
                  <a:lnTo>
                    <a:pt x="13745" y="12188"/>
                  </a:lnTo>
                  <a:lnTo>
                    <a:pt x="13788" y="12120"/>
                  </a:lnTo>
                  <a:lnTo>
                    <a:pt x="13829" y="12048"/>
                  </a:lnTo>
                  <a:lnTo>
                    <a:pt x="13867" y="11976"/>
                  </a:lnTo>
                  <a:lnTo>
                    <a:pt x="13902" y="11901"/>
                  </a:lnTo>
                  <a:lnTo>
                    <a:pt x="13934" y="11824"/>
                  </a:lnTo>
                  <a:lnTo>
                    <a:pt x="13962" y="11747"/>
                  </a:lnTo>
                  <a:lnTo>
                    <a:pt x="13989" y="11667"/>
                  </a:lnTo>
                  <a:lnTo>
                    <a:pt x="14012" y="11587"/>
                  </a:lnTo>
                  <a:lnTo>
                    <a:pt x="14586" y="11587"/>
                  </a:lnTo>
                  <a:lnTo>
                    <a:pt x="14664" y="11585"/>
                  </a:lnTo>
                  <a:lnTo>
                    <a:pt x="14740" y="11579"/>
                  </a:lnTo>
                  <a:lnTo>
                    <a:pt x="14815" y="11569"/>
                  </a:lnTo>
                  <a:lnTo>
                    <a:pt x="14890" y="11556"/>
                  </a:lnTo>
                  <a:lnTo>
                    <a:pt x="14962" y="11539"/>
                  </a:lnTo>
                  <a:lnTo>
                    <a:pt x="15035" y="11519"/>
                  </a:lnTo>
                  <a:lnTo>
                    <a:pt x="15104" y="11495"/>
                  </a:lnTo>
                  <a:lnTo>
                    <a:pt x="15173" y="11468"/>
                  </a:lnTo>
                  <a:lnTo>
                    <a:pt x="15240" y="11437"/>
                  </a:lnTo>
                  <a:lnTo>
                    <a:pt x="15304" y="11404"/>
                  </a:lnTo>
                  <a:lnTo>
                    <a:pt x="15368" y="11368"/>
                  </a:lnTo>
                  <a:lnTo>
                    <a:pt x="15429" y="11329"/>
                  </a:lnTo>
                  <a:lnTo>
                    <a:pt x="15488" y="11286"/>
                  </a:lnTo>
                  <a:lnTo>
                    <a:pt x="15546" y="11241"/>
                  </a:lnTo>
                  <a:lnTo>
                    <a:pt x="15600" y="11194"/>
                  </a:lnTo>
                  <a:lnTo>
                    <a:pt x="15652" y="11143"/>
                  </a:lnTo>
                  <a:lnTo>
                    <a:pt x="15703" y="11091"/>
                  </a:lnTo>
                  <a:lnTo>
                    <a:pt x="15750" y="11036"/>
                  </a:lnTo>
                  <a:lnTo>
                    <a:pt x="15795" y="10979"/>
                  </a:lnTo>
                  <a:lnTo>
                    <a:pt x="15836" y="10920"/>
                  </a:lnTo>
                  <a:lnTo>
                    <a:pt x="15877" y="10858"/>
                  </a:lnTo>
                  <a:lnTo>
                    <a:pt x="15913" y="10795"/>
                  </a:lnTo>
                  <a:lnTo>
                    <a:pt x="15946" y="10730"/>
                  </a:lnTo>
                  <a:lnTo>
                    <a:pt x="15976" y="10663"/>
                  </a:lnTo>
                  <a:lnTo>
                    <a:pt x="16003" y="10594"/>
                  </a:lnTo>
                  <a:lnTo>
                    <a:pt x="16027" y="10525"/>
                  </a:lnTo>
                  <a:lnTo>
                    <a:pt x="16048" y="10453"/>
                  </a:lnTo>
                  <a:lnTo>
                    <a:pt x="16064" y="10379"/>
                  </a:lnTo>
                  <a:lnTo>
                    <a:pt x="16078" y="10305"/>
                  </a:lnTo>
                  <a:lnTo>
                    <a:pt x="16087" y="10229"/>
                  </a:lnTo>
                  <a:lnTo>
                    <a:pt x="16093" y="10153"/>
                  </a:lnTo>
                  <a:lnTo>
                    <a:pt x="16095" y="10075"/>
                  </a:lnTo>
                  <a:lnTo>
                    <a:pt x="16095" y="7052"/>
                  </a:lnTo>
                  <a:lnTo>
                    <a:pt x="16095" y="7025"/>
                  </a:lnTo>
                  <a:lnTo>
                    <a:pt x="16094" y="6997"/>
                  </a:lnTo>
                  <a:lnTo>
                    <a:pt x="16093" y="6969"/>
                  </a:lnTo>
                  <a:lnTo>
                    <a:pt x="16091" y="6941"/>
                  </a:lnTo>
                  <a:lnTo>
                    <a:pt x="16089" y="6913"/>
                  </a:lnTo>
                  <a:lnTo>
                    <a:pt x="16086" y="6885"/>
                  </a:lnTo>
                  <a:lnTo>
                    <a:pt x="16083" y="6858"/>
                  </a:lnTo>
                  <a:lnTo>
                    <a:pt x="16079" y="6831"/>
                  </a:lnTo>
                  <a:lnTo>
                    <a:pt x="16075" y="6803"/>
                  </a:lnTo>
                  <a:lnTo>
                    <a:pt x="16070" y="6776"/>
                  </a:lnTo>
                  <a:lnTo>
                    <a:pt x="16065" y="6749"/>
                  </a:lnTo>
                  <a:lnTo>
                    <a:pt x="16059" y="6722"/>
                  </a:lnTo>
                  <a:lnTo>
                    <a:pt x="16053" y="6695"/>
                  </a:lnTo>
                  <a:lnTo>
                    <a:pt x="16046" y="6667"/>
                  </a:lnTo>
                  <a:lnTo>
                    <a:pt x="16039" y="6641"/>
                  </a:lnTo>
                  <a:lnTo>
                    <a:pt x="16031" y="6615"/>
                  </a:lnTo>
                  <a:lnTo>
                    <a:pt x="16023" y="6588"/>
                  </a:lnTo>
                  <a:lnTo>
                    <a:pt x="16014" y="6562"/>
                  </a:lnTo>
                  <a:lnTo>
                    <a:pt x="16004" y="6536"/>
                  </a:lnTo>
                  <a:lnTo>
                    <a:pt x="15994" y="6510"/>
                  </a:lnTo>
                  <a:lnTo>
                    <a:pt x="15984" y="6484"/>
                  </a:lnTo>
                  <a:lnTo>
                    <a:pt x="15974" y="6459"/>
                  </a:lnTo>
                  <a:lnTo>
                    <a:pt x="15963" y="6434"/>
                  </a:lnTo>
                  <a:lnTo>
                    <a:pt x="15951" y="6408"/>
                  </a:lnTo>
                  <a:lnTo>
                    <a:pt x="15939" y="6383"/>
                  </a:lnTo>
                  <a:lnTo>
                    <a:pt x="15927" y="6358"/>
                  </a:lnTo>
                  <a:lnTo>
                    <a:pt x="15914" y="6334"/>
                  </a:lnTo>
                  <a:lnTo>
                    <a:pt x="15900" y="6310"/>
                  </a:lnTo>
                  <a:lnTo>
                    <a:pt x="15886" y="6286"/>
                  </a:lnTo>
                  <a:lnTo>
                    <a:pt x="15872" y="6261"/>
                  </a:lnTo>
                  <a:lnTo>
                    <a:pt x="15857" y="6238"/>
                  </a:lnTo>
                  <a:lnTo>
                    <a:pt x="15842" y="6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Oval 15">
            <a:extLst>
              <a:ext uri="{FF2B5EF4-FFF2-40B4-BE49-F238E27FC236}">
                <a16:creationId xmlns:a16="http://schemas.microsoft.com/office/drawing/2014/main" id="{80B720A0-34D1-468B-9558-A631759CA5D6}"/>
              </a:ext>
            </a:extLst>
          </p:cNvPr>
          <p:cNvSpPr/>
          <p:nvPr/>
        </p:nvSpPr>
        <p:spPr>
          <a:xfrm>
            <a:off x="4809708" y="4989316"/>
            <a:ext cx="688089" cy="688089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74C256-7BDF-407E-9844-C93B68D10244}"/>
              </a:ext>
            </a:extLst>
          </p:cNvPr>
          <p:cNvSpPr txBox="1"/>
          <p:nvPr/>
        </p:nvSpPr>
        <p:spPr>
          <a:xfrm>
            <a:off x="324457" y="3049986"/>
            <a:ext cx="262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지문인식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홍채인식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비밀번호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EAE9696-C8BF-40F6-8C9E-5FAFD9BC367D}"/>
              </a:ext>
            </a:extLst>
          </p:cNvPr>
          <p:cNvSpPr/>
          <p:nvPr/>
        </p:nvSpPr>
        <p:spPr>
          <a:xfrm>
            <a:off x="292060" y="2399860"/>
            <a:ext cx="101600" cy="595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EA8FF-5F77-4024-98F4-59483960A68C}"/>
              </a:ext>
            </a:extLst>
          </p:cNvPr>
          <p:cNvSpPr txBox="1"/>
          <p:nvPr/>
        </p:nvSpPr>
        <p:spPr>
          <a:xfrm>
            <a:off x="405452" y="2462406"/>
            <a:ext cx="133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스마트폰</a:t>
            </a:r>
            <a:endParaRPr lang="en-US" altLang="ko-KR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93C25F08-922D-453D-9612-D283497935FB}"/>
              </a:ext>
            </a:extLst>
          </p:cNvPr>
          <p:cNvSpPr/>
          <p:nvPr/>
        </p:nvSpPr>
        <p:spPr>
          <a:xfrm>
            <a:off x="292060" y="4186624"/>
            <a:ext cx="101600" cy="5950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54181C-0112-4750-B5E0-A18A77170E58}"/>
              </a:ext>
            </a:extLst>
          </p:cNvPr>
          <p:cNvSpPr txBox="1"/>
          <p:nvPr/>
        </p:nvSpPr>
        <p:spPr>
          <a:xfrm>
            <a:off x="405553" y="4258982"/>
            <a:ext cx="109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자동차</a:t>
            </a:r>
            <a:endParaRPr lang="en-US" altLang="ko-KR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44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45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7">
            <a:extLst>
              <a:ext uri="{FF2B5EF4-FFF2-40B4-BE49-F238E27FC236}">
                <a16:creationId xmlns:a16="http://schemas.microsoft.com/office/drawing/2014/main" id="{86382503-FB09-4083-8D1D-B63C4AC6E910}"/>
              </a:ext>
            </a:extLst>
          </p:cNvPr>
          <p:cNvSpPr/>
          <p:nvPr/>
        </p:nvSpPr>
        <p:spPr>
          <a:xfrm>
            <a:off x="4971856" y="3204445"/>
            <a:ext cx="541253" cy="541253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20">
            <a:extLst>
              <a:ext uri="{FF2B5EF4-FFF2-40B4-BE49-F238E27FC236}">
                <a16:creationId xmlns:a16="http://schemas.microsoft.com/office/drawing/2014/main" id="{6072C708-0EF2-4E81-BB25-E18B75A0B043}"/>
              </a:ext>
            </a:extLst>
          </p:cNvPr>
          <p:cNvSpPr/>
          <p:nvPr/>
        </p:nvSpPr>
        <p:spPr>
          <a:xfrm>
            <a:off x="4203690" y="1946200"/>
            <a:ext cx="759965" cy="75996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3777EDB3-70F5-444F-8F18-D78FB6A53737}"/>
              </a:ext>
            </a:extLst>
          </p:cNvPr>
          <p:cNvSpPr/>
          <p:nvPr/>
        </p:nvSpPr>
        <p:spPr>
          <a:xfrm>
            <a:off x="5692425" y="1639853"/>
            <a:ext cx="708740" cy="70874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33">
            <a:extLst>
              <a:ext uri="{FF2B5EF4-FFF2-40B4-BE49-F238E27FC236}">
                <a16:creationId xmlns:a16="http://schemas.microsoft.com/office/drawing/2014/main" id="{9AFED5DA-7ABE-4623-9D9D-00F1606EB7D5}"/>
              </a:ext>
            </a:extLst>
          </p:cNvPr>
          <p:cNvSpPr/>
          <p:nvPr/>
        </p:nvSpPr>
        <p:spPr>
          <a:xfrm>
            <a:off x="5285409" y="4897124"/>
            <a:ext cx="828467" cy="82846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8D2D25E1-C01D-41DC-A5A3-230AEB29AC6B}"/>
              </a:ext>
            </a:extLst>
          </p:cNvPr>
          <p:cNvSpPr/>
          <p:nvPr/>
        </p:nvSpPr>
        <p:spPr>
          <a:xfrm>
            <a:off x="4073508" y="2641101"/>
            <a:ext cx="550776" cy="55077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160FBBF0-F708-4396-BCE6-C1F1BADAAD1F}"/>
              </a:ext>
            </a:extLst>
          </p:cNvPr>
          <p:cNvSpPr/>
          <p:nvPr/>
        </p:nvSpPr>
        <p:spPr>
          <a:xfrm>
            <a:off x="3436529" y="2795569"/>
            <a:ext cx="604144" cy="60414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73B708EC-7288-4C41-8C0F-21FC13E8B307}"/>
              </a:ext>
            </a:extLst>
          </p:cNvPr>
          <p:cNvSpPr/>
          <p:nvPr/>
        </p:nvSpPr>
        <p:spPr>
          <a:xfrm>
            <a:off x="3547668" y="3513628"/>
            <a:ext cx="333375" cy="333375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TextBox 72"/>
          <p:cNvSpPr txBox="1"/>
          <p:nvPr/>
        </p:nvSpPr>
        <p:spPr>
          <a:xfrm>
            <a:off x="295655" y="1817482"/>
            <a:ext cx="29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 인증 서비스</a:t>
            </a:r>
            <a:endParaRPr lang="id-ID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08269" y="2599829"/>
            <a:ext cx="1557503" cy="1069866"/>
            <a:chOff x="4237429" y="2474090"/>
            <a:chExt cx="1557503" cy="1069866"/>
          </a:xfrm>
        </p:grpSpPr>
        <p:sp>
          <p:nvSpPr>
            <p:cNvPr id="99" name="TextBox 98"/>
            <p:cNvSpPr txBox="1"/>
            <p:nvPr/>
          </p:nvSpPr>
          <p:spPr>
            <a:xfrm>
              <a:off x="4239594" y="2474090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  <a:latin typeface="Neris Black" panose="00000A00000000000000"/>
                </a:rPr>
                <a:t>3</a:t>
              </a:r>
              <a:endParaRPr lang="id-ID" sz="5400" b="1" dirty="0">
                <a:solidFill>
                  <a:schemeClr val="accent1"/>
                </a:solidFill>
                <a:latin typeface="Neris Black" panose="00000A0000000000000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37429" y="3238604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Products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708269" y="3953133"/>
            <a:ext cx="1557503" cy="1069866"/>
            <a:chOff x="4237429" y="3741241"/>
            <a:chExt cx="1557503" cy="1069866"/>
          </a:xfrm>
        </p:grpSpPr>
        <p:sp>
          <p:nvSpPr>
            <p:cNvPr id="102" name="TextBox 101"/>
            <p:cNvSpPr txBox="1"/>
            <p:nvPr/>
          </p:nvSpPr>
          <p:spPr>
            <a:xfrm>
              <a:off x="4239594" y="3741241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6"/>
                  </a:solidFill>
                  <a:latin typeface="Neris Black" panose="00000A00000000000000"/>
                </a:rPr>
                <a:t>8</a:t>
              </a:r>
              <a:endParaRPr lang="id-ID" sz="5400" b="1" dirty="0">
                <a:solidFill>
                  <a:schemeClr val="accent6"/>
                </a:solidFill>
                <a:latin typeface="Neris Black" panose="00000A0000000000000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37429" y="4505755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Techniques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0949" y="2527767"/>
            <a:ext cx="4543597" cy="4330233"/>
            <a:chOff x="3680949" y="2527767"/>
            <a:chExt cx="4543597" cy="4330233"/>
          </a:xfrm>
        </p:grpSpPr>
        <p:sp>
          <p:nvSpPr>
            <p:cNvPr id="2" name="Freeform 56"/>
            <p:cNvSpPr>
              <a:spLocks/>
            </p:cNvSpPr>
            <p:nvPr/>
          </p:nvSpPr>
          <p:spPr bwMode="auto">
            <a:xfrm>
              <a:off x="4464599" y="3068397"/>
              <a:ext cx="3025592" cy="3789603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75936" y="2527767"/>
              <a:ext cx="2095829" cy="2524567"/>
              <a:chOff x="8051873" y="1922081"/>
              <a:chExt cx="2095829" cy="2524567"/>
            </a:xfrm>
            <a:solidFill>
              <a:schemeClr val="accent5">
                <a:alpha val="70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53518" y="2690231"/>
              <a:ext cx="4171028" cy="2271471"/>
              <a:chOff x="7688405" y="1865334"/>
              <a:chExt cx="4171028" cy="2271471"/>
            </a:xfrm>
            <a:solidFill>
              <a:schemeClr val="accent2">
                <a:alpha val="40000"/>
              </a:schemeClr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92225" y="3630862"/>
              <a:ext cx="877008" cy="1285924"/>
              <a:chOff x="7460786" y="2351919"/>
              <a:chExt cx="877008" cy="128592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3680949" y="3529457"/>
              <a:ext cx="1437159" cy="14371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191616" y="3944358"/>
              <a:ext cx="408875" cy="593485"/>
              <a:chOff x="9799342" y="2048069"/>
              <a:chExt cx="474662" cy="688975"/>
            </a:xfrm>
            <a:solidFill>
              <a:schemeClr val="bg1"/>
            </a:solidFill>
          </p:grpSpPr>
          <p:sp>
            <p:nvSpPr>
              <p:cNvPr id="65" name="Freeform 110"/>
              <p:cNvSpPr>
                <a:spLocks noEditPoints="1"/>
              </p:cNvSpPr>
              <p:nvPr/>
            </p:nvSpPr>
            <p:spPr bwMode="auto">
              <a:xfrm>
                <a:off x="9799342" y="2048069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5" name="Title 1"/>
          <p:cNvSpPr txBox="1">
            <a:spLocks/>
          </p:cNvSpPr>
          <p:nvPr/>
        </p:nvSpPr>
        <p:spPr>
          <a:xfrm>
            <a:off x="325185" y="335165"/>
            <a:ext cx="10067512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현재 사용되는 인증 기법</a:t>
            </a:r>
            <a:r>
              <a:rPr lang="ko-KR" altLang="en-US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Neris Light" panose="00000400000000000000" pitchFamily="50" charset="0"/>
              </a:rPr>
              <a:t>|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Certification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techniques currently used</a:t>
            </a:r>
            <a:endParaRPr lang="en-US" sz="2000" dirty="0">
              <a:solidFill>
                <a:schemeClr val="bg1"/>
              </a:solidFill>
              <a:latin typeface="Neris Black" panose="00000A00000000000000" pitchFamily="50" charset="0"/>
            </a:endParaRPr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9A94345F-4FBC-4C91-9958-E6F8EB7E82AF}"/>
              </a:ext>
            </a:extLst>
          </p:cNvPr>
          <p:cNvSpPr/>
          <p:nvPr/>
        </p:nvSpPr>
        <p:spPr>
          <a:xfrm>
            <a:off x="3127874" y="2291171"/>
            <a:ext cx="1437159" cy="143715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25">
            <a:extLst>
              <a:ext uri="{FF2B5EF4-FFF2-40B4-BE49-F238E27FC236}">
                <a16:creationId xmlns:a16="http://schemas.microsoft.com/office/drawing/2014/main" id="{AE0316DB-2B41-4317-9BDB-BA841D3534A0}"/>
              </a:ext>
            </a:extLst>
          </p:cNvPr>
          <p:cNvGrpSpPr/>
          <p:nvPr/>
        </p:nvGrpSpPr>
        <p:grpSpPr>
          <a:xfrm>
            <a:off x="3543986" y="2767706"/>
            <a:ext cx="594853" cy="484087"/>
            <a:chOff x="5245100" y="5103813"/>
            <a:chExt cx="690563" cy="561975"/>
          </a:xfrm>
          <a:solidFill>
            <a:schemeClr val="bg1"/>
          </a:solidFill>
        </p:grpSpPr>
        <p:sp>
          <p:nvSpPr>
            <p:cNvPr id="33" name="Freeform 290">
              <a:extLst>
                <a:ext uri="{FF2B5EF4-FFF2-40B4-BE49-F238E27FC236}">
                  <a16:creationId xmlns:a16="http://schemas.microsoft.com/office/drawing/2014/main" id="{0DE6E43C-A7E4-4177-A71F-14A470690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763" y="5276851"/>
              <a:ext cx="130175" cy="173038"/>
            </a:xfrm>
            <a:custGeom>
              <a:avLst/>
              <a:gdLst>
                <a:gd name="T0" fmla="*/ 503 w 3018"/>
                <a:gd name="T1" fmla="*/ 504 h 4030"/>
                <a:gd name="T2" fmla="*/ 2515 w 3018"/>
                <a:gd name="T3" fmla="*/ 3526 h 4030"/>
                <a:gd name="T4" fmla="*/ 1386 w 3018"/>
                <a:gd name="T5" fmla="*/ 175 h 4030"/>
                <a:gd name="T6" fmla="*/ 1320 w 3018"/>
                <a:gd name="T7" fmla="*/ 110 h 4030"/>
                <a:gd name="T8" fmla="*/ 1244 w 3018"/>
                <a:gd name="T9" fmla="*/ 60 h 4030"/>
                <a:gd name="T10" fmla="*/ 1159 w 3018"/>
                <a:gd name="T11" fmla="*/ 24 h 4030"/>
                <a:gd name="T12" fmla="*/ 1069 w 3018"/>
                <a:gd name="T13" fmla="*/ 3 h 4030"/>
                <a:gd name="T14" fmla="*/ 503 w 3018"/>
                <a:gd name="T15" fmla="*/ 0 h 4030"/>
                <a:gd name="T16" fmla="*/ 427 w 3018"/>
                <a:gd name="T17" fmla="*/ 6 h 4030"/>
                <a:gd name="T18" fmla="*/ 353 w 3018"/>
                <a:gd name="T19" fmla="*/ 23 h 4030"/>
                <a:gd name="T20" fmla="*/ 285 w 3018"/>
                <a:gd name="T21" fmla="*/ 50 h 4030"/>
                <a:gd name="T22" fmla="*/ 222 w 3018"/>
                <a:gd name="T23" fmla="*/ 86 h 4030"/>
                <a:gd name="T24" fmla="*/ 165 w 3018"/>
                <a:gd name="T25" fmla="*/ 130 h 4030"/>
                <a:gd name="T26" fmla="*/ 115 w 3018"/>
                <a:gd name="T27" fmla="*/ 183 h 4030"/>
                <a:gd name="T28" fmla="*/ 74 w 3018"/>
                <a:gd name="T29" fmla="*/ 242 h 4030"/>
                <a:gd name="T30" fmla="*/ 40 w 3018"/>
                <a:gd name="T31" fmla="*/ 308 h 4030"/>
                <a:gd name="T32" fmla="*/ 16 w 3018"/>
                <a:gd name="T33" fmla="*/ 377 h 4030"/>
                <a:gd name="T34" fmla="*/ 3 w 3018"/>
                <a:gd name="T35" fmla="*/ 452 h 4030"/>
                <a:gd name="T36" fmla="*/ 0 w 3018"/>
                <a:gd name="T37" fmla="*/ 3526 h 4030"/>
                <a:gd name="T38" fmla="*/ 6 w 3018"/>
                <a:gd name="T39" fmla="*/ 3604 h 4030"/>
                <a:gd name="T40" fmla="*/ 23 w 3018"/>
                <a:gd name="T41" fmla="*/ 3676 h 4030"/>
                <a:gd name="T42" fmla="*/ 50 w 3018"/>
                <a:gd name="T43" fmla="*/ 3745 h 4030"/>
                <a:gd name="T44" fmla="*/ 86 w 3018"/>
                <a:gd name="T45" fmla="*/ 3808 h 4030"/>
                <a:gd name="T46" fmla="*/ 131 w 3018"/>
                <a:gd name="T47" fmla="*/ 3866 h 4030"/>
                <a:gd name="T48" fmla="*/ 183 w 3018"/>
                <a:gd name="T49" fmla="*/ 3915 h 4030"/>
                <a:gd name="T50" fmla="*/ 243 w 3018"/>
                <a:gd name="T51" fmla="*/ 3957 h 4030"/>
                <a:gd name="T52" fmla="*/ 307 w 3018"/>
                <a:gd name="T53" fmla="*/ 3991 h 4030"/>
                <a:gd name="T54" fmla="*/ 378 w 3018"/>
                <a:gd name="T55" fmla="*/ 4015 h 4030"/>
                <a:gd name="T56" fmla="*/ 452 w 3018"/>
                <a:gd name="T57" fmla="*/ 4028 h 4030"/>
                <a:gd name="T58" fmla="*/ 2515 w 3018"/>
                <a:gd name="T59" fmla="*/ 4030 h 4030"/>
                <a:gd name="T60" fmla="*/ 2592 w 3018"/>
                <a:gd name="T61" fmla="*/ 4025 h 4030"/>
                <a:gd name="T62" fmla="*/ 2665 w 3018"/>
                <a:gd name="T63" fmla="*/ 4008 h 4030"/>
                <a:gd name="T64" fmla="*/ 2733 w 3018"/>
                <a:gd name="T65" fmla="*/ 3981 h 4030"/>
                <a:gd name="T66" fmla="*/ 2797 w 3018"/>
                <a:gd name="T67" fmla="*/ 3944 h 4030"/>
                <a:gd name="T68" fmla="*/ 2853 w 3018"/>
                <a:gd name="T69" fmla="*/ 3899 h 4030"/>
                <a:gd name="T70" fmla="*/ 2903 w 3018"/>
                <a:gd name="T71" fmla="*/ 3848 h 4030"/>
                <a:gd name="T72" fmla="*/ 2946 w 3018"/>
                <a:gd name="T73" fmla="*/ 3788 h 4030"/>
                <a:gd name="T74" fmla="*/ 2979 w 3018"/>
                <a:gd name="T75" fmla="*/ 3723 h 4030"/>
                <a:gd name="T76" fmla="*/ 3002 w 3018"/>
                <a:gd name="T77" fmla="*/ 3652 h 4030"/>
                <a:gd name="T78" fmla="*/ 3015 w 3018"/>
                <a:gd name="T79" fmla="*/ 3578 h 4030"/>
                <a:gd name="T80" fmla="*/ 3018 w 3018"/>
                <a:gd name="T81" fmla="*/ 2770 h 4030"/>
                <a:gd name="T82" fmla="*/ 3015 w 3018"/>
                <a:gd name="T83" fmla="*/ 2715 h 4030"/>
                <a:gd name="T84" fmla="*/ 3006 w 3018"/>
                <a:gd name="T85" fmla="*/ 2661 h 4030"/>
                <a:gd name="T86" fmla="*/ 2991 w 3018"/>
                <a:gd name="T87" fmla="*/ 2607 h 4030"/>
                <a:gd name="T88" fmla="*/ 2970 w 3018"/>
                <a:gd name="T89" fmla="*/ 2556 h 4030"/>
                <a:gd name="T90" fmla="*/ 2944 w 3018"/>
                <a:gd name="T91" fmla="*/ 2506 h 4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8" h="4030">
                  <a:moveTo>
                    <a:pt x="2515" y="3526"/>
                  </a:moveTo>
                  <a:lnTo>
                    <a:pt x="503" y="3526"/>
                  </a:lnTo>
                  <a:lnTo>
                    <a:pt x="503" y="504"/>
                  </a:lnTo>
                  <a:lnTo>
                    <a:pt x="1006" y="504"/>
                  </a:lnTo>
                  <a:lnTo>
                    <a:pt x="2515" y="2770"/>
                  </a:lnTo>
                  <a:lnTo>
                    <a:pt x="2515" y="3526"/>
                  </a:lnTo>
                  <a:close/>
                  <a:moveTo>
                    <a:pt x="1425" y="224"/>
                  </a:moveTo>
                  <a:lnTo>
                    <a:pt x="1407" y="199"/>
                  </a:lnTo>
                  <a:lnTo>
                    <a:pt x="1386" y="175"/>
                  </a:lnTo>
                  <a:lnTo>
                    <a:pt x="1365" y="152"/>
                  </a:lnTo>
                  <a:lnTo>
                    <a:pt x="1343" y="130"/>
                  </a:lnTo>
                  <a:lnTo>
                    <a:pt x="1320" y="110"/>
                  </a:lnTo>
                  <a:lnTo>
                    <a:pt x="1296" y="92"/>
                  </a:lnTo>
                  <a:lnTo>
                    <a:pt x="1270" y="75"/>
                  </a:lnTo>
                  <a:lnTo>
                    <a:pt x="1244" y="60"/>
                  </a:lnTo>
                  <a:lnTo>
                    <a:pt x="1216" y="46"/>
                  </a:lnTo>
                  <a:lnTo>
                    <a:pt x="1188" y="34"/>
                  </a:lnTo>
                  <a:lnTo>
                    <a:pt x="1159" y="24"/>
                  </a:lnTo>
                  <a:lnTo>
                    <a:pt x="1130" y="16"/>
                  </a:lnTo>
                  <a:lnTo>
                    <a:pt x="1100" y="9"/>
                  </a:lnTo>
                  <a:lnTo>
                    <a:pt x="1069" y="3"/>
                  </a:lnTo>
                  <a:lnTo>
                    <a:pt x="1037" y="1"/>
                  </a:lnTo>
                  <a:lnTo>
                    <a:pt x="1006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7" y="6"/>
                  </a:lnTo>
                  <a:lnTo>
                    <a:pt x="402" y="11"/>
                  </a:lnTo>
                  <a:lnTo>
                    <a:pt x="378" y="16"/>
                  </a:lnTo>
                  <a:lnTo>
                    <a:pt x="353" y="23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5" y="50"/>
                  </a:lnTo>
                  <a:lnTo>
                    <a:pt x="264" y="61"/>
                  </a:lnTo>
                  <a:lnTo>
                    <a:pt x="243" y="73"/>
                  </a:lnTo>
                  <a:lnTo>
                    <a:pt x="222" y="86"/>
                  </a:lnTo>
                  <a:lnTo>
                    <a:pt x="203" y="100"/>
                  </a:lnTo>
                  <a:lnTo>
                    <a:pt x="183" y="115"/>
                  </a:lnTo>
                  <a:lnTo>
                    <a:pt x="165" y="130"/>
                  </a:lnTo>
                  <a:lnTo>
                    <a:pt x="148" y="148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2"/>
                  </a:lnTo>
                  <a:lnTo>
                    <a:pt x="74" y="242"/>
                  </a:lnTo>
                  <a:lnTo>
                    <a:pt x="61" y="263"/>
                  </a:lnTo>
                  <a:lnTo>
                    <a:pt x="50" y="286"/>
                  </a:lnTo>
                  <a:lnTo>
                    <a:pt x="40" y="308"/>
                  </a:lnTo>
                  <a:lnTo>
                    <a:pt x="31" y="331"/>
                  </a:lnTo>
                  <a:lnTo>
                    <a:pt x="23" y="354"/>
                  </a:lnTo>
                  <a:lnTo>
                    <a:pt x="16" y="377"/>
                  </a:lnTo>
                  <a:lnTo>
                    <a:pt x="10" y="403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8"/>
                  </a:lnTo>
                  <a:lnTo>
                    <a:pt x="0" y="504"/>
                  </a:lnTo>
                  <a:lnTo>
                    <a:pt x="0" y="3526"/>
                  </a:lnTo>
                  <a:lnTo>
                    <a:pt x="1" y="3552"/>
                  </a:lnTo>
                  <a:lnTo>
                    <a:pt x="3" y="3578"/>
                  </a:lnTo>
                  <a:lnTo>
                    <a:pt x="6" y="3604"/>
                  </a:lnTo>
                  <a:lnTo>
                    <a:pt x="10" y="3628"/>
                  </a:lnTo>
                  <a:lnTo>
                    <a:pt x="16" y="3652"/>
                  </a:lnTo>
                  <a:lnTo>
                    <a:pt x="23" y="3676"/>
                  </a:lnTo>
                  <a:lnTo>
                    <a:pt x="31" y="3699"/>
                  </a:lnTo>
                  <a:lnTo>
                    <a:pt x="40" y="3723"/>
                  </a:lnTo>
                  <a:lnTo>
                    <a:pt x="50" y="3745"/>
                  </a:lnTo>
                  <a:lnTo>
                    <a:pt x="61" y="3767"/>
                  </a:lnTo>
                  <a:lnTo>
                    <a:pt x="74" y="3788"/>
                  </a:lnTo>
                  <a:lnTo>
                    <a:pt x="86" y="3808"/>
                  </a:lnTo>
                  <a:lnTo>
                    <a:pt x="100" y="3828"/>
                  </a:lnTo>
                  <a:lnTo>
                    <a:pt x="115" y="3848"/>
                  </a:lnTo>
                  <a:lnTo>
                    <a:pt x="131" y="3866"/>
                  </a:lnTo>
                  <a:lnTo>
                    <a:pt x="148" y="3883"/>
                  </a:lnTo>
                  <a:lnTo>
                    <a:pt x="165" y="3899"/>
                  </a:lnTo>
                  <a:lnTo>
                    <a:pt x="183" y="3915"/>
                  </a:lnTo>
                  <a:lnTo>
                    <a:pt x="203" y="3930"/>
                  </a:lnTo>
                  <a:lnTo>
                    <a:pt x="222" y="3944"/>
                  </a:lnTo>
                  <a:lnTo>
                    <a:pt x="243" y="3957"/>
                  </a:lnTo>
                  <a:lnTo>
                    <a:pt x="264" y="3969"/>
                  </a:lnTo>
                  <a:lnTo>
                    <a:pt x="285" y="3981"/>
                  </a:lnTo>
                  <a:lnTo>
                    <a:pt x="307" y="3991"/>
                  </a:lnTo>
                  <a:lnTo>
                    <a:pt x="330" y="4000"/>
                  </a:lnTo>
                  <a:lnTo>
                    <a:pt x="353" y="4008"/>
                  </a:lnTo>
                  <a:lnTo>
                    <a:pt x="378" y="4015"/>
                  </a:lnTo>
                  <a:lnTo>
                    <a:pt x="402" y="4020"/>
                  </a:lnTo>
                  <a:lnTo>
                    <a:pt x="427" y="4025"/>
                  </a:lnTo>
                  <a:lnTo>
                    <a:pt x="452" y="4028"/>
                  </a:lnTo>
                  <a:lnTo>
                    <a:pt x="477" y="4030"/>
                  </a:lnTo>
                  <a:lnTo>
                    <a:pt x="503" y="4030"/>
                  </a:lnTo>
                  <a:lnTo>
                    <a:pt x="2515" y="4030"/>
                  </a:lnTo>
                  <a:lnTo>
                    <a:pt x="2541" y="4030"/>
                  </a:lnTo>
                  <a:lnTo>
                    <a:pt x="2566" y="4028"/>
                  </a:lnTo>
                  <a:lnTo>
                    <a:pt x="2592" y="4025"/>
                  </a:lnTo>
                  <a:lnTo>
                    <a:pt x="2617" y="4020"/>
                  </a:lnTo>
                  <a:lnTo>
                    <a:pt x="2641" y="4015"/>
                  </a:lnTo>
                  <a:lnTo>
                    <a:pt x="2665" y="4008"/>
                  </a:lnTo>
                  <a:lnTo>
                    <a:pt x="2688" y="4000"/>
                  </a:lnTo>
                  <a:lnTo>
                    <a:pt x="2711" y="3991"/>
                  </a:lnTo>
                  <a:lnTo>
                    <a:pt x="2733" y="3981"/>
                  </a:lnTo>
                  <a:lnTo>
                    <a:pt x="2756" y="3969"/>
                  </a:lnTo>
                  <a:lnTo>
                    <a:pt x="2777" y="3957"/>
                  </a:lnTo>
                  <a:lnTo>
                    <a:pt x="2797" y="3944"/>
                  </a:lnTo>
                  <a:lnTo>
                    <a:pt x="2816" y="3930"/>
                  </a:lnTo>
                  <a:lnTo>
                    <a:pt x="2835" y="3915"/>
                  </a:lnTo>
                  <a:lnTo>
                    <a:pt x="2853" y="3899"/>
                  </a:lnTo>
                  <a:lnTo>
                    <a:pt x="2871" y="3883"/>
                  </a:lnTo>
                  <a:lnTo>
                    <a:pt x="2887" y="3866"/>
                  </a:lnTo>
                  <a:lnTo>
                    <a:pt x="2903" y="3848"/>
                  </a:lnTo>
                  <a:lnTo>
                    <a:pt x="2919" y="3828"/>
                  </a:lnTo>
                  <a:lnTo>
                    <a:pt x="2933" y="3808"/>
                  </a:lnTo>
                  <a:lnTo>
                    <a:pt x="2946" y="3788"/>
                  </a:lnTo>
                  <a:lnTo>
                    <a:pt x="2958" y="3767"/>
                  </a:lnTo>
                  <a:lnTo>
                    <a:pt x="2969" y="3745"/>
                  </a:lnTo>
                  <a:lnTo>
                    <a:pt x="2979" y="3723"/>
                  </a:lnTo>
                  <a:lnTo>
                    <a:pt x="2988" y="3699"/>
                  </a:lnTo>
                  <a:lnTo>
                    <a:pt x="2996" y="3676"/>
                  </a:lnTo>
                  <a:lnTo>
                    <a:pt x="3002" y="3652"/>
                  </a:lnTo>
                  <a:lnTo>
                    <a:pt x="3008" y="3628"/>
                  </a:lnTo>
                  <a:lnTo>
                    <a:pt x="3012" y="3604"/>
                  </a:lnTo>
                  <a:lnTo>
                    <a:pt x="3015" y="3578"/>
                  </a:lnTo>
                  <a:lnTo>
                    <a:pt x="3017" y="3552"/>
                  </a:lnTo>
                  <a:lnTo>
                    <a:pt x="3018" y="3526"/>
                  </a:lnTo>
                  <a:lnTo>
                    <a:pt x="3018" y="2770"/>
                  </a:lnTo>
                  <a:lnTo>
                    <a:pt x="3018" y="2752"/>
                  </a:lnTo>
                  <a:lnTo>
                    <a:pt x="3017" y="2734"/>
                  </a:lnTo>
                  <a:lnTo>
                    <a:pt x="3015" y="2715"/>
                  </a:lnTo>
                  <a:lnTo>
                    <a:pt x="3013" y="2697"/>
                  </a:lnTo>
                  <a:lnTo>
                    <a:pt x="3010" y="2679"/>
                  </a:lnTo>
                  <a:lnTo>
                    <a:pt x="3006" y="2661"/>
                  </a:lnTo>
                  <a:lnTo>
                    <a:pt x="3002" y="2642"/>
                  </a:lnTo>
                  <a:lnTo>
                    <a:pt x="2997" y="2625"/>
                  </a:lnTo>
                  <a:lnTo>
                    <a:pt x="2991" y="2607"/>
                  </a:lnTo>
                  <a:lnTo>
                    <a:pt x="2985" y="2590"/>
                  </a:lnTo>
                  <a:lnTo>
                    <a:pt x="2978" y="2573"/>
                  </a:lnTo>
                  <a:lnTo>
                    <a:pt x="2970" y="2556"/>
                  </a:lnTo>
                  <a:lnTo>
                    <a:pt x="2962" y="2540"/>
                  </a:lnTo>
                  <a:lnTo>
                    <a:pt x="2953" y="2523"/>
                  </a:lnTo>
                  <a:lnTo>
                    <a:pt x="2944" y="2506"/>
                  </a:lnTo>
                  <a:lnTo>
                    <a:pt x="2934" y="2491"/>
                  </a:lnTo>
                  <a:lnTo>
                    <a:pt x="142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91">
              <a:extLst>
                <a:ext uri="{FF2B5EF4-FFF2-40B4-BE49-F238E27FC236}">
                  <a16:creationId xmlns:a16="http://schemas.microsoft.com/office/drawing/2014/main" id="{F3C26451-91FA-46B0-9B30-D5B508940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100" y="5103813"/>
              <a:ext cx="690563" cy="561975"/>
            </a:xfrm>
            <a:custGeom>
              <a:avLst/>
              <a:gdLst>
                <a:gd name="T0" fmla="*/ 14958 w 16095"/>
                <a:gd name="T1" fmla="*/ 10414 h 13098"/>
                <a:gd name="T2" fmla="*/ 14612 w 16095"/>
                <a:gd name="T3" fmla="*/ 10578 h 13098"/>
                <a:gd name="T4" fmla="*/ 13430 w 16095"/>
                <a:gd name="T5" fmla="*/ 9605 h 13098"/>
                <a:gd name="T6" fmla="*/ 12244 w 16095"/>
                <a:gd name="T7" fmla="*/ 9076 h 13098"/>
                <a:gd name="T8" fmla="*/ 10967 w 16095"/>
                <a:gd name="T9" fmla="*/ 9402 h 13098"/>
                <a:gd name="T10" fmla="*/ 10179 w 16095"/>
                <a:gd name="T11" fmla="*/ 10419 h 13098"/>
                <a:gd name="T12" fmla="*/ 6951 w 16095"/>
                <a:gd name="T13" fmla="*/ 9661 h 13098"/>
                <a:gd name="T14" fmla="*/ 5791 w 16095"/>
                <a:gd name="T15" fmla="*/ 9085 h 13098"/>
                <a:gd name="T16" fmla="*/ 4497 w 16095"/>
                <a:gd name="T17" fmla="*/ 9359 h 13098"/>
                <a:gd name="T18" fmla="*/ 3670 w 16095"/>
                <a:gd name="T19" fmla="*/ 10341 h 13098"/>
                <a:gd name="T20" fmla="*/ 2737 w 16095"/>
                <a:gd name="T21" fmla="*/ 10493 h 13098"/>
                <a:gd name="T22" fmla="*/ 2526 w 16095"/>
                <a:gd name="T23" fmla="*/ 10177 h 13098"/>
                <a:gd name="T24" fmla="*/ 9773 w 16095"/>
                <a:gd name="T25" fmla="*/ 8381 h 13098"/>
                <a:gd name="T26" fmla="*/ 10495 w 16095"/>
                <a:gd name="T27" fmla="*/ 7502 h 13098"/>
                <a:gd name="T28" fmla="*/ 12812 w 16095"/>
                <a:gd name="T29" fmla="*/ 3586 h 13098"/>
                <a:gd name="T30" fmla="*/ 15062 w 16095"/>
                <a:gd name="T31" fmla="*/ 6889 h 13098"/>
                <a:gd name="T32" fmla="*/ 11820 w 16095"/>
                <a:gd name="T33" fmla="*/ 12058 h 13098"/>
                <a:gd name="T34" fmla="*/ 11211 w 16095"/>
                <a:gd name="T35" fmla="*/ 11606 h 13098"/>
                <a:gd name="T36" fmla="*/ 11098 w 16095"/>
                <a:gd name="T37" fmla="*/ 10831 h 13098"/>
                <a:gd name="T38" fmla="*/ 11550 w 16095"/>
                <a:gd name="T39" fmla="*/ 10221 h 13098"/>
                <a:gd name="T40" fmla="*/ 12323 w 16095"/>
                <a:gd name="T41" fmla="*/ 10107 h 13098"/>
                <a:gd name="T42" fmla="*/ 12931 w 16095"/>
                <a:gd name="T43" fmla="*/ 10561 h 13098"/>
                <a:gd name="T44" fmla="*/ 13046 w 16095"/>
                <a:gd name="T45" fmla="*/ 11335 h 13098"/>
                <a:gd name="T46" fmla="*/ 12593 w 16095"/>
                <a:gd name="T47" fmla="*/ 11944 h 13098"/>
                <a:gd name="T48" fmla="*/ 5330 w 16095"/>
                <a:gd name="T49" fmla="*/ 12070 h 13098"/>
                <a:gd name="T50" fmla="*/ 4699 w 16095"/>
                <a:gd name="T51" fmla="*/ 11646 h 13098"/>
                <a:gd name="T52" fmla="*/ 4548 w 16095"/>
                <a:gd name="T53" fmla="*/ 10880 h 13098"/>
                <a:gd name="T54" fmla="*/ 4970 w 16095"/>
                <a:gd name="T55" fmla="*/ 10247 h 13098"/>
                <a:gd name="T56" fmla="*/ 5736 w 16095"/>
                <a:gd name="T57" fmla="*/ 10096 h 13098"/>
                <a:gd name="T58" fmla="*/ 6368 w 16095"/>
                <a:gd name="T59" fmla="*/ 10520 h 13098"/>
                <a:gd name="T60" fmla="*/ 6518 w 16095"/>
                <a:gd name="T61" fmla="*/ 11286 h 13098"/>
                <a:gd name="T62" fmla="*/ 6095 w 16095"/>
                <a:gd name="T63" fmla="*/ 11918 h 13098"/>
                <a:gd name="T64" fmla="*/ 1432 w 16095"/>
                <a:gd name="T65" fmla="*/ 7551 h 13098"/>
                <a:gd name="T66" fmla="*/ 1106 w 16095"/>
                <a:gd name="T67" fmla="*/ 7355 h 13098"/>
                <a:gd name="T68" fmla="*/ 1009 w 16095"/>
                <a:gd name="T69" fmla="*/ 1460 h 13098"/>
                <a:gd name="T70" fmla="*/ 1189 w 16095"/>
                <a:gd name="T71" fmla="*/ 1122 h 13098"/>
                <a:gd name="T72" fmla="*/ 9080 w 16095"/>
                <a:gd name="T73" fmla="*/ 1008 h 13098"/>
                <a:gd name="T74" fmla="*/ 9426 w 16095"/>
                <a:gd name="T75" fmla="*/ 1172 h 13098"/>
                <a:gd name="T76" fmla="*/ 9556 w 16095"/>
                <a:gd name="T77" fmla="*/ 2519 h 13098"/>
                <a:gd name="T78" fmla="*/ 9442 w 16095"/>
                <a:gd name="T79" fmla="*/ 7374 h 13098"/>
                <a:gd name="T80" fmla="*/ 9105 w 16095"/>
                <a:gd name="T81" fmla="*/ 7554 h 13098"/>
                <a:gd name="T82" fmla="*/ 13480 w 16095"/>
                <a:gd name="T83" fmla="*/ 2820 h 13098"/>
                <a:gd name="T84" fmla="*/ 12808 w 16095"/>
                <a:gd name="T85" fmla="*/ 2537 h 13098"/>
                <a:gd name="T86" fmla="*/ 10413 w 16095"/>
                <a:gd name="T87" fmla="*/ 856 h 13098"/>
                <a:gd name="T88" fmla="*/ 9571 w 16095"/>
                <a:gd name="T89" fmla="*/ 92 h 13098"/>
                <a:gd name="T90" fmla="*/ 922 w 16095"/>
                <a:gd name="T91" fmla="*/ 119 h 13098"/>
                <a:gd name="T92" fmla="*/ 119 w 16095"/>
                <a:gd name="T93" fmla="*/ 924 h 13098"/>
                <a:gd name="T94" fmla="*/ 92 w 16095"/>
                <a:gd name="T95" fmla="*/ 7572 h 13098"/>
                <a:gd name="T96" fmla="*/ 855 w 16095"/>
                <a:gd name="T97" fmla="*/ 8415 h 13098"/>
                <a:gd name="T98" fmla="*/ 1557 w 16095"/>
                <a:gd name="T99" fmla="*/ 10453 h 13098"/>
                <a:gd name="T100" fmla="*/ 2236 w 16095"/>
                <a:gd name="T101" fmla="*/ 11368 h 13098"/>
                <a:gd name="T102" fmla="*/ 3702 w 16095"/>
                <a:gd name="T103" fmla="*/ 11901 h 13098"/>
                <a:gd name="T104" fmla="*/ 4567 w 16095"/>
                <a:gd name="T105" fmla="*/ 12848 h 13098"/>
                <a:gd name="T106" fmla="*/ 5876 w 16095"/>
                <a:gd name="T107" fmla="*/ 13069 h 13098"/>
                <a:gd name="T108" fmla="*/ 7006 w 16095"/>
                <a:gd name="T109" fmla="*/ 12446 h 13098"/>
                <a:gd name="T110" fmla="*/ 10208 w 16095"/>
                <a:gd name="T111" fmla="*/ 11824 h 13098"/>
                <a:gd name="T112" fmla="*/ 11035 w 16095"/>
                <a:gd name="T113" fmla="*/ 12807 h 13098"/>
                <a:gd name="T114" fmla="*/ 12330 w 16095"/>
                <a:gd name="T115" fmla="*/ 13081 h 13098"/>
                <a:gd name="T116" fmla="*/ 13489 w 16095"/>
                <a:gd name="T117" fmla="*/ 12505 h 13098"/>
                <a:gd name="T118" fmla="*/ 14740 w 16095"/>
                <a:gd name="T119" fmla="*/ 11579 h 13098"/>
                <a:gd name="T120" fmla="*/ 15750 w 16095"/>
                <a:gd name="T121" fmla="*/ 11036 h 13098"/>
                <a:gd name="T122" fmla="*/ 16095 w 16095"/>
                <a:gd name="T123" fmla="*/ 7025 h 13098"/>
                <a:gd name="T124" fmla="*/ 16023 w 16095"/>
                <a:gd name="T125" fmla="*/ 6588 h 1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3098">
                  <a:moveTo>
                    <a:pt x="15089" y="10075"/>
                  </a:moveTo>
                  <a:lnTo>
                    <a:pt x="15088" y="10101"/>
                  </a:lnTo>
                  <a:lnTo>
                    <a:pt x="15087" y="10127"/>
                  </a:lnTo>
                  <a:lnTo>
                    <a:pt x="15083" y="10152"/>
                  </a:lnTo>
                  <a:lnTo>
                    <a:pt x="15079" y="10177"/>
                  </a:lnTo>
                  <a:lnTo>
                    <a:pt x="15073" y="10201"/>
                  </a:lnTo>
                  <a:lnTo>
                    <a:pt x="15067" y="10225"/>
                  </a:lnTo>
                  <a:lnTo>
                    <a:pt x="15059" y="10248"/>
                  </a:lnTo>
                  <a:lnTo>
                    <a:pt x="15050" y="10272"/>
                  </a:lnTo>
                  <a:lnTo>
                    <a:pt x="15040" y="10294"/>
                  </a:lnTo>
                  <a:lnTo>
                    <a:pt x="15029" y="10316"/>
                  </a:lnTo>
                  <a:lnTo>
                    <a:pt x="15017" y="10337"/>
                  </a:lnTo>
                  <a:lnTo>
                    <a:pt x="15004" y="10357"/>
                  </a:lnTo>
                  <a:lnTo>
                    <a:pt x="14989" y="10376"/>
                  </a:lnTo>
                  <a:lnTo>
                    <a:pt x="14974" y="10396"/>
                  </a:lnTo>
                  <a:lnTo>
                    <a:pt x="14958" y="10414"/>
                  </a:lnTo>
                  <a:lnTo>
                    <a:pt x="14942" y="10432"/>
                  </a:lnTo>
                  <a:lnTo>
                    <a:pt x="14924" y="10448"/>
                  </a:lnTo>
                  <a:lnTo>
                    <a:pt x="14906" y="10464"/>
                  </a:lnTo>
                  <a:lnTo>
                    <a:pt x="14887" y="10479"/>
                  </a:lnTo>
                  <a:lnTo>
                    <a:pt x="14868" y="10493"/>
                  </a:lnTo>
                  <a:lnTo>
                    <a:pt x="14848" y="10506"/>
                  </a:lnTo>
                  <a:lnTo>
                    <a:pt x="14827" y="10519"/>
                  </a:lnTo>
                  <a:lnTo>
                    <a:pt x="14804" y="10530"/>
                  </a:lnTo>
                  <a:lnTo>
                    <a:pt x="14782" y="10540"/>
                  </a:lnTo>
                  <a:lnTo>
                    <a:pt x="14759" y="10549"/>
                  </a:lnTo>
                  <a:lnTo>
                    <a:pt x="14736" y="10557"/>
                  </a:lnTo>
                  <a:lnTo>
                    <a:pt x="14712" y="10563"/>
                  </a:lnTo>
                  <a:lnTo>
                    <a:pt x="14688" y="10569"/>
                  </a:lnTo>
                  <a:lnTo>
                    <a:pt x="14663" y="10573"/>
                  </a:lnTo>
                  <a:lnTo>
                    <a:pt x="14637" y="10577"/>
                  </a:lnTo>
                  <a:lnTo>
                    <a:pt x="14612" y="10578"/>
                  </a:lnTo>
                  <a:lnTo>
                    <a:pt x="14586" y="10579"/>
                  </a:lnTo>
                  <a:lnTo>
                    <a:pt x="14012" y="10579"/>
                  </a:lnTo>
                  <a:lnTo>
                    <a:pt x="13989" y="10498"/>
                  </a:lnTo>
                  <a:lnTo>
                    <a:pt x="13962" y="10419"/>
                  </a:lnTo>
                  <a:lnTo>
                    <a:pt x="13934" y="10341"/>
                  </a:lnTo>
                  <a:lnTo>
                    <a:pt x="13902" y="10266"/>
                  </a:lnTo>
                  <a:lnTo>
                    <a:pt x="13867" y="10191"/>
                  </a:lnTo>
                  <a:lnTo>
                    <a:pt x="13829" y="10117"/>
                  </a:lnTo>
                  <a:lnTo>
                    <a:pt x="13788" y="10047"/>
                  </a:lnTo>
                  <a:lnTo>
                    <a:pt x="13745" y="9977"/>
                  </a:lnTo>
                  <a:lnTo>
                    <a:pt x="13699" y="9910"/>
                  </a:lnTo>
                  <a:lnTo>
                    <a:pt x="13650" y="9844"/>
                  </a:lnTo>
                  <a:lnTo>
                    <a:pt x="13598" y="9781"/>
                  </a:lnTo>
                  <a:lnTo>
                    <a:pt x="13545" y="9719"/>
                  </a:lnTo>
                  <a:lnTo>
                    <a:pt x="13489" y="9661"/>
                  </a:lnTo>
                  <a:lnTo>
                    <a:pt x="13430" y="9605"/>
                  </a:lnTo>
                  <a:lnTo>
                    <a:pt x="13370" y="9550"/>
                  </a:lnTo>
                  <a:lnTo>
                    <a:pt x="13308" y="9499"/>
                  </a:lnTo>
                  <a:lnTo>
                    <a:pt x="13242" y="9449"/>
                  </a:lnTo>
                  <a:lnTo>
                    <a:pt x="13176" y="9402"/>
                  </a:lnTo>
                  <a:lnTo>
                    <a:pt x="13107" y="9359"/>
                  </a:lnTo>
                  <a:lnTo>
                    <a:pt x="13036" y="9317"/>
                  </a:lnTo>
                  <a:lnTo>
                    <a:pt x="12964" y="9279"/>
                  </a:lnTo>
                  <a:lnTo>
                    <a:pt x="12890" y="9244"/>
                  </a:lnTo>
                  <a:lnTo>
                    <a:pt x="12815" y="9212"/>
                  </a:lnTo>
                  <a:lnTo>
                    <a:pt x="12737" y="9182"/>
                  </a:lnTo>
                  <a:lnTo>
                    <a:pt x="12658" y="9156"/>
                  </a:lnTo>
                  <a:lnTo>
                    <a:pt x="12578" y="9133"/>
                  </a:lnTo>
                  <a:lnTo>
                    <a:pt x="12497" y="9113"/>
                  </a:lnTo>
                  <a:lnTo>
                    <a:pt x="12413" y="9097"/>
                  </a:lnTo>
                  <a:lnTo>
                    <a:pt x="12330" y="9085"/>
                  </a:lnTo>
                  <a:lnTo>
                    <a:pt x="12244" y="9076"/>
                  </a:lnTo>
                  <a:lnTo>
                    <a:pt x="12159" y="9070"/>
                  </a:lnTo>
                  <a:lnTo>
                    <a:pt x="12071" y="9068"/>
                  </a:lnTo>
                  <a:lnTo>
                    <a:pt x="11984" y="9070"/>
                  </a:lnTo>
                  <a:lnTo>
                    <a:pt x="11898" y="9076"/>
                  </a:lnTo>
                  <a:lnTo>
                    <a:pt x="11813" y="9085"/>
                  </a:lnTo>
                  <a:lnTo>
                    <a:pt x="11729" y="9097"/>
                  </a:lnTo>
                  <a:lnTo>
                    <a:pt x="11646" y="9113"/>
                  </a:lnTo>
                  <a:lnTo>
                    <a:pt x="11564" y="9133"/>
                  </a:lnTo>
                  <a:lnTo>
                    <a:pt x="11484" y="9156"/>
                  </a:lnTo>
                  <a:lnTo>
                    <a:pt x="11405" y="9182"/>
                  </a:lnTo>
                  <a:lnTo>
                    <a:pt x="11328" y="9212"/>
                  </a:lnTo>
                  <a:lnTo>
                    <a:pt x="11252" y="9244"/>
                  </a:lnTo>
                  <a:lnTo>
                    <a:pt x="11178" y="9279"/>
                  </a:lnTo>
                  <a:lnTo>
                    <a:pt x="11106" y="9317"/>
                  </a:lnTo>
                  <a:lnTo>
                    <a:pt x="11035" y="9359"/>
                  </a:lnTo>
                  <a:lnTo>
                    <a:pt x="10967" y="9402"/>
                  </a:lnTo>
                  <a:lnTo>
                    <a:pt x="10899" y="9449"/>
                  </a:lnTo>
                  <a:lnTo>
                    <a:pt x="10835" y="9499"/>
                  </a:lnTo>
                  <a:lnTo>
                    <a:pt x="10772" y="9550"/>
                  </a:lnTo>
                  <a:lnTo>
                    <a:pt x="10711" y="9605"/>
                  </a:lnTo>
                  <a:lnTo>
                    <a:pt x="10653" y="9661"/>
                  </a:lnTo>
                  <a:lnTo>
                    <a:pt x="10597" y="9719"/>
                  </a:lnTo>
                  <a:lnTo>
                    <a:pt x="10543" y="9781"/>
                  </a:lnTo>
                  <a:lnTo>
                    <a:pt x="10492" y="9844"/>
                  </a:lnTo>
                  <a:lnTo>
                    <a:pt x="10444" y="9910"/>
                  </a:lnTo>
                  <a:lnTo>
                    <a:pt x="10397" y="9977"/>
                  </a:lnTo>
                  <a:lnTo>
                    <a:pt x="10354" y="10047"/>
                  </a:lnTo>
                  <a:lnTo>
                    <a:pt x="10313" y="10117"/>
                  </a:lnTo>
                  <a:lnTo>
                    <a:pt x="10275" y="10191"/>
                  </a:lnTo>
                  <a:lnTo>
                    <a:pt x="10240" y="10266"/>
                  </a:lnTo>
                  <a:lnTo>
                    <a:pt x="10208" y="10341"/>
                  </a:lnTo>
                  <a:lnTo>
                    <a:pt x="10179" y="10419"/>
                  </a:lnTo>
                  <a:lnTo>
                    <a:pt x="10153" y="10498"/>
                  </a:lnTo>
                  <a:lnTo>
                    <a:pt x="10131" y="10579"/>
                  </a:lnTo>
                  <a:lnTo>
                    <a:pt x="7473" y="10579"/>
                  </a:lnTo>
                  <a:lnTo>
                    <a:pt x="7450" y="10498"/>
                  </a:lnTo>
                  <a:lnTo>
                    <a:pt x="7425" y="10419"/>
                  </a:lnTo>
                  <a:lnTo>
                    <a:pt x="7396" y="10341"/>
                  </a:lnTo>
                  <a:lnTo>
                    <a:pt x="7363" y="10266"/>
                  </a:lnTo>
                  <a:lnTo>
                    <a:pt x="7328" y="10191"/>
                  </a:lnTo>
                  <a:lnTo>
                    <a:pt x="7290" y="10117"/>
                  </a:lnTo>
                  <a:lnTo>
                    <a:pt x="7250" y="10047"/>
                  </a:lnTo>
                  <a:lnTo>
                    <a:pt x="7207" y="9977"/>
                  </a:lnTo>
                  <a:lnTo>
                    <a:pt x="7160" y="9910"/>
                  </a:lnTo>
                  <a:lnTo>
                    <a:pt x="7112" y="9844"/>
                  </a:lnTo>
                  <a:lnTo>
                    <a:pt x="7061" y="9781"/>
                  </a:lnTo>
                  <a:lnTo>
                    <a:pt x="7006" y="9719"/>
                  </a:lnTo>
                  <a:lnTo>
                    <a:pt x="6951" y="9661"/>
                  </a:lnTo>
                  <a:lnTo>
                    <a:pt x="6892" y="9605"/>
                  </a:lnTo>
                  <a:lnTo>
                    <a:pt x="6831" y="9550"/>
                  </a:lnTo>
                  <a:lnTo>
                    <a:pt x="6769" y="9499"/>
                  </a:lnTo>
                  <a:lnTo>
                    <a:pt x="6705" y="9449"/>
                  </a:lnTo>
                  <a:lnTo>
                    <a:pt x="6637" y="9402"/>
                  </a:lnTo>
                  <a:lnTo>
                    <a:pt x="6569" y="9359"/>
                  </a:lnTo>
                  <a:lnTo>
                    <a:pt x="6498" y="9317"/>
                  </a:lnTo>
                  <a:lnTo>
                    <a:pt x="6426" y="9279"/>
                  </a:lnTo>
                  <a:lnTo>
                    <a:pt x="6351" y="9244"/>
                  </a:lnTo>
                  <a:lnTo>
                    <a:pt x="6276" y="9212"/>
                  </a:lnTo>
                  <a:lnTo>
                    <a:pt x="6199" y="9182"/>
                  </a:lnTo>
                  <a:lnTo>
                    <a:pt x="6120" y="9156"/>
                  </a:lnTo>
                  <a:lnTo>
                    <a:pt x="6040" y="9133"/>
                  </a:lnTo>
                  <a:lnTo>
                    <a:pt x="5958" y="9113"/>
                  </a:lnTo>
                  <a:lnTo>
                    <a:pt x="5876" y="9097"/>
                  </a:lnTo>
                  <a:lnTo>
                    <a:pt x="5791" y="9085"/>
                  </a:lnTo>
                  <a:lnTo>
                    <a:pt x="5707" y="9076"/>
                  </a:lnTo>
                  <a:lnTo>
                    <a:pt x="5620" y="9070"/>
                  </a:lnTo>
                  <a:lnTo>
                    <a:pt x="5533" y="9068"/>
                  </a:lnTo>
                  <a:lnTo>
                    <a:pt x="5446" y="9070"/>
                  </a:lnTo>
                  <a:lnTo>
                    <a:pt x="5360" y="9076"/>
                  </a:lnTo>
                  <a:lnTo>
                    <a:pt x="5274" y="9085"/>
                  </a:lnTo>
                  <a:lnTo>
                    <a:pt x="5191" y="9097"/>
                  </a:lnTo>
                  <a:lnTo>
                    <a:pt x="5107" y="9113"/>
                  </a:lnTo>
                  <a:lnTo>
                    <a:pt x="5026" y="9133"/>
                  </a:lnTo>
                  <a:lnTo>
                    <a:pt x="4946" y="9156"/>
                  </a:lnTo>
                  <a:lnTo>
                    <a:pt x="4867" y="9182"/>
                  </a:lnTo>
                  <a:lnTo>
                    <a:pt x="4789" y="9212"/>
                  </a:lnTo>
                  <a:lnTo>
                    <a:pt x="4714" y="9244"/>
                  </a:lnTo>
                  <a:lnTo>
                    <a:pt x="4639" y="9279"/>
                  </a:lnTo>
                  <a:lnTo>
                    <a:pt x="4567" y="9317"/>
                  </a:lnTo>
                  <a:lnTo>
                    <a:pt x="4497" y="9359"/>
                  </a:lnTo>
                  <a:lnTo>
                    <a:pt x="4428" y="9402"/>
                  </a:lnTo>
                  <a:lnTo>
                    <a:pt x="4361" y="9449"/>
                  </a:lnTo>
                  <a:lnTo>
                    <a:pt x="4296" y="9499"/>
                  </a:lnTo>
                  <a:lnTo>
                    <a:pt x="4233" y="9550"/>
                  </a:lnTo>
                  <a:lnTo>
                    <a:pt x="4173" y="9605"/>
                  </a:lnTo>
                  <a:lnTo>
                    <a:pt x="4114" y="9661"/>
                  </a:lnTo>
                  <a:lnTo>
                    <a:pt x="4059" y="9719"/>
                  </a:lnTo>
                  <a:lnTo>
                    <a:pt x="4005" y="9781"/>
                  </a:lnTo>
                  <a:lnTo>
                    <a:pt x="3953" y="9844"/>
                  </a:lnTo>
                  <a:lnTo>
                    <a:pt x="3905" y="9910"/>
                  </a:lnTo>
                  <a:lnTo>
                    <a:pt x="3859" y="9977"/>
                  </a:lnTo>
                  <a:lnTo>
                    <a:pt x="3816" y="10047"/>
                  </a:lnTo>
                  <a:lnTo>
                    <a:pt x="3774" y="10117"/>
                  </a:lnTo>
                  <a:lnTo>
                    <a:pt x="3737" y="10191"/>
                  </a:lnTo>
                  <a:lnTo>
                    <a:pt x="3702" y="10266"/>
                  </a:lnTo>
                  <a:lnTo>
                    <a:pt x="3670" y="10341"/>
                  </a:lnTo>
                  <a:lnTo>
                    <a:pt x="3640" y="10419"/>
                  </a:lnTo>
                  <a:lnTo>
                    <a:pt x="3614" y="10498"/>
                  </a:lnTo>
                  <a:lnTo>
                    <a:pt x="3592" y="10579"/>
                  </a:lnTo>
                  <a:lnTo>
                    <a:pt x="3018" y="10579"/>
                  </a:lnTo>
                  <a:lnTo>
                    <a:pt x="2993" y="10578"/>
                  </a:lnTo>
                  <a:lnTo>
                    <a:pt x="2967" y="10577"/>
                  </a:lnTo>
                  <a:lnTo>
                    <a:pt x="2941" y="10573"/>
                  </a:lnTo>
                  <a:lnTo>
                    <a:pt x="2917" y="10569"/>
                  </a:lnTo>
                  <a:lnTo>
                    <a:pt x="2892" y="10563"/>
                  </a:lnTo>
                  <a:lnTo>
                    <a:pt x="2869" y="10557"/>
                  </a:lnTo>
                  <a:lnTo>
                    <a:pt x="2845" y="10549"/>
                  </a:lnTo>
                  <a:lnTo>
                    <a:pt x="2823" y="10540"/>
                  </a:lnTo>
                  <a:lnTo>
                    <a:pt x="2800" y="10530"/>
                  </a:lnTo>
                  <a:lnTo>
                    <a:pt x="2778" y="10519"/>
                  </a:lnTo>
                  <a:lnTo>
                    <a:pt x="2757" y="10506"/>
                  </a:lnTo>
                  <a:lnTo>
                    <a:pt x="2737" y="10493"/>
                  </a:lnTo>
                  <a:lnTo>
                    <a:pt x="2717" y="10479"/>
                  </a:lnTo>
                  <a:lnTo>
                    <a:pt x="2698" y="10464"/>
                  </a:lnTo>
                  <a:lnTo>
                    <a:pt x="2680" y="10448"/>
                  </a:lnTo>
                  <a:lnTo>
                    <a:pt x="2663" y="10432"/>
                  </a:lnTo>
                  <a:lnTo>
                    <a:pt x="2646" y="10414"/>
                  </a:lnTo>
                  <a:lnTo>
                    <a:pt x="2630" y="10396"/>
                  </a:lnTo>
                  <a:lnTo>
                    <a:pt x="2615" y="10376"/>
                  </a:lnTo>
                  <a:lnTo>
                    <a:pt x="2601" y="10357"/>
                  </a:lnTo>
                  <a:lnTo>
                    <a:pt x="2588" y="10337"/>
                  </a:lnTo>
                  <a:lnTo>
                    <a:pt x="2576" y="10316"/>
                  </a:lnTo>
                  <a:lnTo>
                    <a:pt x="2565" y="10294"/>
                  </a:lnTo>
                  <a:lnTo>
                    <a:pt x="2555" y="10272"/>
                  </a:lnTo>
                  <a:lnTo>
                    <a:pt x="2546" y="10248"/>
                  </a:lnTo>
                  <a:lnTo>
                    <a:pt x="2538" y="10225"/>
                  </a:lnTo>
                  <a:lnTo>
                    <a:pt x="2531" y="10201"/>
                  </a:lnTo>
                  <a:lnTo>
                    <a:pt x="2526" y="10177"/>
                  </a:lnTo>
                  <a:lnTo>
                    <a:pt x="2521" y="10152"/>
                  </a:lnTo>
                  <a:lnTo>
                    <a:pt x="2518" y="10127"/>
                  </a:lnTo>
                  <a:lnTo>
                    <a:pt x="2516" y="10101"/>
                  </a:lnTo>
                  <a:lnTo>
                    <a:pt x="2515" y="10075"/>
                  </a:lnTo>
                  <a:lnTo>
                    <a:pt x="2515" y="8564"/>
                  </a:lnTo>
                  <a:lnTo>
                    <a:pt x="9053" y="8564"/>
                  </a:lnTo>
                  <a:lnTo>
                    <a:pt x="9131" y="8562"/>
                  </a:lnTo>
                  <a:lnTo>
                    <a:pt x="9207" y="8557"/>
                  </a:lnTo>
                  <a:lnTo>
                    <a:pt x="9283" y="8547"/>
                  </a:lnTo>
                  <a:lnTo>
                    <a:pt x="9357" y="8533"/>
                  </a:lnTo>
                  <a:lnTo>
                    <a:pt x="9431" y="8516"/>
                  </a:lnTo>
                  <a:lnTo>
                    <a:pt x="9502" y="8496"/>
                  </a:lnTo>
                  <a:lnTo>
                    <a:pt x="9571" y="8472"/>
                  </a:lnTo>
                  <a:lnTo>
                    <a:pt x="9641" y="8445"/>
                  </a:lnTo>
                  <a:lnTo>
                    <a:pt x="9707" y="8415"/>
                  </a:lnTo>
                  <a:lnTo>
                    <a:pt x="9773" y="8381"/>
                  </a:lnTo>
                  <a:lnTo>
                    <a:pt x="9835" y="8345"/>
                  </a:lnTo>
                  <a:lnTo>
                    <a:pt x="9896" y="8306"/>
                  </a:lnTo>
                  <a:lnTo>
                    <a:pt x="9956" y="8263"/>
                  </a:lnTo>
                  <a:lnTo>
                    <a:pt x="10013" y="8218"/>
                  </a:lnTo>
                  <a:lnTo>
                    <a:pt x="10067" y="8171"/>
                  </a:lnTo>
                  <a:lnTo>
                    <a:pt x="10120" y="8120"/>
                  </a:lnTo>
                  <a:lnTo>
                    <a:pt x="10170" y="8068"/>
                  </a:lnTo>
                  <a:lnTo>
                    <a:pt x="10217" y="8014"/>
                  </a:lnTo>
                  <a:lnTo>
                    <a:pt x="10263" y="7956"/>
                  </a:lnTo>
                  <a:lnTo>
                    <a:pt x="10305" y="7897"/>
                  </a:lnTo>
                  <a:lnTo>
                    <a:pt x="10344" y="7836"/>
                  </a:lnTo>
                  <a:lnTo>
                    <a:pt x="10380" y="7773"/>
                  </a:lnTo>
                  <a:lnTo>
                    <a:pt x="10413" y="7707"/>
                  </a:lnTo>
                  <a:lnTo>
                    <a:pt x="10444" y="7641"/>
                  </a:lnTo>
                  <a:lnTo>
                    <a:pt x="10471" y="7572"/>
                  </a:lnTo>
                  <a:lnTo>
                    <a:pt x="10495" y="7502"/>
                  </a:lnTo>
                  <a:lnTo>
                    <a:pt x="10515" y="7430"/>
                  </a:lnTo>
                  <a:lnTo>
                    <a:pt x="10532" y="7357"/>
                  </a:lnTo>
                  <a:lnTo>
                    <a:pt x="10545" y="7283"/>
                  </a:lnTo>
                  <a:lnTo>
                    <a:pt x="10554" y="7207"/>
                  </a:lnTo>
                  <a:lnTo>
                    <a:pt x="10560" y="7131"/>
                  </a:lnTo>
                  <a:lnTo>
                    <a:pt x="10562" y="7052"/>
                  </a:lnTo>
                  <a:lnTo>
                    <a:pt x="10562" y="3527"/>
                  </a:lnTo>
                  <a:lnTo>
                    <a:pt x="12574" y="3527"/>
                  </a:lnTo>
                  <a:lnTo>
                    <a:pt x="12605" y="3528"/>
                  </a:lnTo>
                  <a:lnTo>
                    <a:pt x="12637" y="3530"/>
                  </a:lnTo>
                  <a:lnTo>
                    <a:pt x="12668" y="3535"/>
                  </a:lnTo>
                  <a:lnTo>
                    <a:pt x="12698" y="3542"/>
                  </a:lnTo>
                  <a:lnTo>
                    <a:pt x="12727" y="3550"/>
                  </a:lnTo>
                  <a:lnTo>
                    <a:pt x="12756" y="3560"/>
                  </a:lnTo>
                  <a:lnTo>
                    <a:pt x="12784" y="3572"/>
                  </a:lnTo>
                  <a:lnTo>
                    <a:pt x="12812" y="3586"/>
                  </a:lnTo>
                  <a:lnTo>
                    <a:pt x="12838" y="3601"/>
                  </a:lnTo>
                  <a:lnTo>
                    <a:pt x="12864" y="3618"/>
                  </a:lnTo>
                  <a:lnTo>
                    <a:pt x="12888" y="3636"/>
                  </a:lnTo>
                  <a:lnTo>
                    <a:pt x="12911" y="3657"/>
                  </a:lnTo>
                  <a:lnTo>
                    <a:pt x="12933" y="3678"/>
                  </a:lnTo>
                  <a:lnTo>
                    <a:pt x="12954" y="3701"/>
                  </a:lnTo>
                  <a:lnTo>
                    <a:pt x="12975" y="3725"/>
                  </a:lnTo>
                  <a:lnTo>
                    <a:pt x="12993" y="3750"/>
                  </a:lnTo>
                  <a:lnTo>
                    <a:pt x="15005" y="6773"/>
                  </a:lnTo>
                  <a:lnTo>
                    <a:pt x="15015" y="6788"/>
                  </a:lnTo>
                  <a:lnTo>
                    <a:pt x="15024" y="6804"/>
                  </a:lnTo>
                  <a:lnTo>
                    <a:pt x="15033" y="6822"/>
                  </a:lnTo>
                  <a:lnTo>
                    <a:pt x="15041" y="6838"/>
                  </a:lnTo>
                  <a:lnTo>
                    <a:pt x="15049" y="6855"/>
                  </a:lnTo>
                  <a:lnTo>
                    <a:pt x="15056" y="6872"/>
                  </a:lnTo>
                  <a:lnTo>
                    <a:pt x="15062" y="6889"/>
                  </a:lnTo>
                  <a:lnTo>
                    <a:pt x="15067" y="6907"/>
                  </a:lnTo>
                  <a:lnTo>
                    <a:pt x="15072" y="6924"/>
                  </a:lnTo>
                  <a:lnTo>
                    <a:pt x="15077" y="6942"/>
                  </a:lnTo>
                  <a:lnTo>
                    <a:pt x="15081" y="6961"/>
                  </a:lnTo>
                  <a:lnTo>
                    <a:pt x="15084" y="6979"/>
                  </a:lnTo>
                  <a:lnTo>
                    <a:pt x="15086" y="6997"/>
                  </a:lnTo>
                  <a:lnTo>
                    <a:pt x="15088" y="7016"/>
                  </a:lnTo>
                  <a:lnTo>
                    <a:pt x="15089" y="7034"/>
                  </a:lnTo>
                  <a:lnTo>
                    <a:pt x="15089" y="7052"/>
                  </a:lnTo>
                  <a:lnTo>
                    <a:pt x="15089" y="10075"/>
                  </a:lnTo>
                  <a:close/>
                  <a:moveTo>
                    <a:pt x="12071" y="12090"/>
                  </a:moveTo>
                  <a:lnTo>
                    <a:pt x="12020" y="12089"/>
                  </a:lnTo>
                  <a:lnTo>
                    <a:pt x="11969" y="12085"/>
                  </a:lnTo>
                  <a:lnTo>
                    <a:pt x="11918" y="12078"/>
                  </a:lnTo>
                  <a:lnTo>
                    <a:pt x="11869" y="12070"/>
                  </a:lnTo>
                  <a:lnTo>
                    <a:pt x="11820" y="12058"/>
                  </a:lnTo>
                  <a:lnTo>
                    <a:pt x="11772" y="12045"/>
                  </a:lnTo>
                  <a:lnTo>
                    <a:pt x="11725" y="12029"/>
                  </a:lnTo>
                  <a:lnTo>
                    <a:pt x="11680" y="12011"/>
                  </a:lnTo>
                  <a:lnTo>
                    <a:pt x="11636" y="11991"/>
                  </a:lnTo>
                  <a:lnTo>
                    <a:pt x="11591" y="11968"/>
                  </a:lnTo>
                  <a:lnTo>
                    <a:pt x="11550" y="11944"/>
                  </a:lnTo>
                  <a:lnTo>
                    <a:pt x="11509" y="11918"/>
                  </a:lnTo>
                  <a:lnTo>
                    <a:pt x="11470" y="11890"/>
                  </a:lnTo>
                  <a:lnTo>
                    <a:pt x="11431" y="11861"/>
                  </a:lnTo>
                  <a:lnTo>
                    <a:pt x="11395" y="11828"/>
                  </a:lnTo>
                  <a:lnTo>
                    <a:pt x="11360" y="11795"/>
                  </a:lnTo>
                  <a:lnTo>
                    <a:pt x="11327" y="11760"/>
                  </a:lnTo>
                  <a:lnTo>
                    <a:pt x="11295" y="11724"/>
                  </a:lnTo>
                  <a:lnTo>
                    <a:pt x="11265" y="11685"/>
                  </a:lnTo>
                  <a:lnTo>
                    <a:pt x="11237" y="11646"/>
                  </a:lnTo>
                  <a:lnTo>
                    <a:pt x="11211" y="11606"/>
                  </a:lnTo>
                  <a:lnTo>
                    <a:pt x="11187" y="11563"/>
                  </a:lnTo>
                  <a:lnTo>
                    <a:pt x="11165" y="11520"/>
                  </a:lnTo>
                  <a:lnTo>
                    <a:pt x="11145" y="11475"/>
                  </a:lnTo>
                  <a:lnTo>
                    <a:pt x="11127" y="11429"/>
                  </a:lnTo>
                  <a:lnTo>
                    <a:pt x="11111" y="11382"/>
                  </a:lnTo>
                  <a:lnTo>
                    <a:pt x="11098" y="11335"/>
                  </a:lnTo>
                  <a:lnTo>
                    <a:pt x="11086" y="11286"/>
                  </a:lnTo>
                  <a:lnTo>
                    <a:pt x="11077" y="11236"/>
                  </a:lnTo>
                  <a:lnTo>
                    <a:pt x="11070" y="11186"/>
                  </a:lnTo>
                  <a:lnTo>
                    <a:pt x="11067" y="11135"/>
                  </a:lnTo>
                  <a:lnTo>
                    <a:pt x="11065" y="11083"/>
                  </a:lnTo>
                  <a:lnTo>
                    <a:pt x="11067" y="11031"/>
                  </a:lnTo>
                  <a:lnTo>
                    <a:pt x="11070" y="10980"/>
                  </a:lnTo>
                  <a:lnTo>
                    <a:pt x="11077" y="10930"/>
                  </a:lnTo>
                  <a:lnTo>
                    <a:pt x="11086" y="10880"/>
                  </a:lnTo>
                  <a:lnTo>
                    <a:pt x="11098" y="10831"/>
                  </a:lnTo>
                  <a:lnTo>
                    <a:pt x="11111" y="10784"/>
                  </a:lnTo>
                  <a:lnTo>
                    <a:pt x="11127" y="10736"/>
                  </a:lnTo>
                  <a:lnTo>
                    <a:pt x="11145" y="10691"/>
                  </a:lnTo>
                  <a:lnTo>
                    <a:pt x="11165" y="10646"/>
                  </a:lnTo>
                  <a:lnTo>
                    <a:pt x="11187" y="10603"/>
                  </a:lnTo>
                  <a:lnTo>
                    <a:pt x="11211" y="10561"/>
                  </a:lnTo>
                  <a:lnTo>
                    <a:pt x="11237" y="10520"/>
                  </a:lnTo>
                  <a:lnTo>
                    <a:pt x="11265" y="10480"/>
                  </a:lnTo>
                  <a:lnTo>
                    <a:pt x="11295" y="10442"/>
                  </a:lnTo>
                  <a:lnTo>
                    <a:pt x="11327" y="10406"/>
                  </a:lnTo>
                  <a:lnTo>
                    <a:pt x="11360" y="10370"/>
                  </a:lnTo>
                  <a:lnTo>
                    <a:pt x="11395" y="10337"/>
                  </a:lnTo>
                  <a:lnTo>
                    <a:pt x="11431" y="10306"/>
                  </a:lnTo>
                  <a:lnTo>
                    <a:pt x="11470" y="10276"/>
                  </a:lnTo>
                  <a:lnTo>
                    <a:pt x="11509" y="10247"/>
                  </a:lnTo>
                  <a:lnTo>
                    <a:pt x="11550" y="10221"/>
                  </a:lnTo>
                  <a:lnTo>
                    <a:pt x="11591" y="10197"/>
                  </a:lnTo>
                  <a:lnTo>
                    <a:pt x="11636" y="10175"/>
                  </a:lnTo>
                  <a:lnTo>
                    <a:pt x="11680" y="10155"/>
                  </a:lnTo>
                  <a:lnTo>
                    <a:pt x="11725" y="10137"/>
                  </a:lnTo>
                  <a:lnTo>
                    <a:pt x="11772" y="10120"/>
                  </a:lnTo>
                  <a:lnTo>
                    <a:pt x="11820" y="10107"/>
                  </a:lnTo>
                  <a:lnTo>
                    <a:pt x="11869" y="10096"/>
                  </a:lnTo>
                  <a:lnTo>
                    <a:pt x="11918" y="10087"/>
                  </a:lnTo>
                  <a:lnTo>
                    <a:pt x="11969" y="10080"/>
                  </a:lnTo>
                  <a:lnTo>
                    <a:pt x="12020" y="10076"/>
                  </a:lnTo>
                  <a:lnTo>
                    <a:pt x="12071" y="10075"/>
                  </a:lnTo>
                  <a:lnTo>
                    <a:pt x="12124" y="10076"/>
                  </a:lnTo>
                  <a:lnTo>
                    <a:pt x="12174" y="10080"/>
                  </a:lnTo>
                  <a:lnTo>
                    <a:pt x="12224" y="10087"/>
                  </a:lnTo>
                  <a:lnTo>
                    <a:pt x="12274" y="10096"/>
                  </a:lnTo>
                  <a:lnTo>
                    <a:pt x="12323" y="10107"/>
                  </a:lnTo>
                  <a:lnTo>
                    <a:pt x="12370" y="10120"/>
                  </a:lnTo>
                  <a:lnTo>
                    <a:pt x="12417" y="10137"/>
                  </a:lnTo>
                  <a:lnTo>
                    <a:pt x="12463" y="10155"/>
                  </a:lnTo>
                  <a:lnTo>
                    <a:pt x="12508" y="10175"/>
                  </a:lnTo>
                  <a:lnTo>
                    <a:pt x="12551" y="10197"/>
                  </a:lnTo>
                  <a:lnTo>
                    <a:pt x="12593" y="10221"/>
                  </a:lnTo>
                  <a:lnTo>
                    <a:pt x="12634" y="10247"/>
                  </a:lnTo>
                  <a:lnTo>
                    <a:pt x="12673" y="10276"/>
                  </a:lnTo>
                  <a:lnTo>
                    <a:pt x="12711" y="10306"/>
                  </a:lnTo>
                  <a:lnTo>
                    <a:pt x="12747" y="10337"/>
                  </a:lnTo>
                  <a:lnTo>
                    <a:pt x="12782" y="10370"/>
                  </a:lnTo>
                  <a:lnTo>
                    <a:pt x="12816" y="10406"/>
                  </a:lnTo>
                  <a:lnTo>
                    <a:pt x="12848" y="10442"/>
                  </a:lnTo>
                  <a:lnTo>
                    <a:pt x="12877" y="10480"/>
                  </a:lnTo>
                  <a:lnTo>
                    <a:pt x="12905" y="10520"/>
                  </a:lnTo>
                  <a:lnTo>
                    <a:pt x="12931" y="10561"/>
                  </a:lnTo>
                  <a:lnTo>
                    <a:pt x="12955" y="10603"/>
                  </a:lnTo>
                  <a:lnTo>
                    <a:pt x="12978" y="10646"/>
                  </a:lnTo>
                  <a:lnTo>
                    <a:pt x="12999" y="10691"/>
                  </a:lnTo>
                  <a:lnTo>
                    <a:pt x="13016" y="10736"/>
                  </a:lnTo>
                  <a:lnTo>
                    <a:pt x="13032" y="10784"/>
                  </a:lnTo>
                  <a:lnTo>
                    <a:pt x="13046" y="10831"/>
                  </a:lnTo>
                  <a:lnTo>
                    <a:pt x="13057" y="10880"/>
                  </a:lnTo>
                  <a:lnTo>
                    <a:pt x="13066" y="10930"/>
                  </a:lnTo>
                  <a:lnTo>
                    <a:pt x="13072" y="10980"/>
                  </a:lnTo>
                  <a:lnTo>
                    <a:pt x="13076" y="11031"/>
                  </a:lnTo>
                  <a:lnTo>
                    <a:pt x="13077" y="11083"/>
                  </a:lnTo>
                  <a:lnTo>
                    <a:pt x="13076" y="11135"/>
                  </a:lnTo>
                  <a:lnTo>
                    <a:pt x="13072" y="11186"/>
                  </a:lnTo>
                  <a:lnTo>
                    <a:pt x="13066" y="11236"/>
                  </a:lnTo>
                  <a:lnTo>
                    <a:pt x="13057" y="11286"/>
                  </a:lnTo>
                  <a:lnTo>
                    <a:pt x="13046" y="11335"/>
                  </a:lnTo>
                  <a:lnTo>
                    <a:pt x="13032" y="11382"/>
                  </a:lnTo>
                  <a:lnTo>
                    <a:pt x="13016" y="11429"/>
                  </a:lnTo>
                  <a:lnTo>
                    <a:pt x="12999" y="11475"/>
                  </a:lnTo>
                  <a:lnTo>
                    <a:pt x="12978" y="11520"/>
                  </a:lnTo>
                  <a:lnTo>
                    <a:pt x="12955" y="11563"/>
                  </a:lnTo>
                  <a:lnTo>
                    <a:pt x="12931" y="11606"/>
                  </a:lnTo>
                  <a:lnTo>
                    <a:pt x="12905" y="11646"/>
                  </a:lnTo>
                  <a:lnTo>
                    <a:pt x="12877" y="11685"/>
                  </a:lnTo>
                  <a:lnTo>
                    <a:pt x="12848" y="11724"/>
                  </a:lnTo>
                  <a:lnTo>
                    <a:pt x="12816" y="11760"/>
                  </a:lnTo>
                  <a:lnTo>
                    <a:pt x="12782" y="11795"/>
                  </a:lnTo>
                  <a:lnTo>
                    <a:pt x="12747" y="11828"/>
                  </a:lnTo>
                  <a:lnTo>
                    <a:pt x="12711" y="11861"/>
                  </a:lnTo>
                  <a:lnTo>
                    <a:pt x="12673" y="11890"/>
                  </a:lnTo>
                  <a:lnTo>
                    <a:pt x="12634" y="11918"/>
                  </a:lnTo>
                  <a:lnTo>
                    <a:pt x="12593" y="11944"/>
                  </a:lnTo>
                  <a:lnTo>
                    <a:pt x="12551" y="11968"/>
                  </a:lnTo>
                  <a:lnTo>
                    <a:pt x="12508" y="11991"/>
                  </a:lnTo>
                  <a:lnTo>
                    <a:pt x="12463" y="12011"/>
                  </a:lnTo>
                  <a:lnTo>
                    <a:pt x="12417" y="12029"/>
                  </a:lnTo>
                  <a:lnTo>
                    <a:pt x="12370" y="12045"/>
                  </a:lnTo>
                  <a:lnTo>
                    <a:pt x="12323" y="12058"/>
                  </a:lnTo>
                  <a:lnTo>
                    <a:pt x="12274" y="12070"/>
                  </a:lnTo>
                  <a:lnTo>
                    <a:pt x="12224" y="12078"/>
                  </a:lnTo>
                  <a:lnTo>
                    <a:pt x="12174" y="12085"/>
                  </a:lnTo>
                  <a:lnTo>
                    <a:pt x="12124" y="12089"/>
                  </a:lnTo>
                  <a:lnTo>
                    <a:pt x="12071" y="12090"/>
                  </a:lnTo>
                  <a:close/>
                  <a:moveTo>
                    <a:pt x="5533" y="12090"/>
                  </a:moveTo>
                  <a:lnTo>
                    <a:pt x="5481" y="12089"/>
                  </a:lnTo>
                  <a:lnTo>
                    <a:pt x="5430" y="12085"/>
                  </a:lnTo>
                  <a:lnTo>
                    <a:pt x="5380" y="12078"/>
                  </a:lnTo>
                  <a:lnTo>
                    <a:pt x="5330" y="12070"/>
                  </a:lnTo>
                  <a:lnTo>
                    <a:pt x="5281" y="12058"/>
                  </a:lnTo>
                  <a:lnTo>
                    <a:pt x="5234" y="12045"/>
                  </a:lnTo>
                  <a:lnTo>
                    <a:pt x="5187" y="12029"/>
                  </a:lnTo>
                  <a:lnTo>
                    <a:pt x="5141" y="12011"/>
                  </a:lnTo>
                  <a:lnTo>
                    <a:pt x="5097" y="11991"/>
                  </a:lnTo>
                  <a:lnTo>
                    <a:pt x="5054" y="11968"/>
                  </a:lnTo>
                  <a:lnTo>
                    <a:pt x="5012" y="11944"/>
                  </a:lnTo>
                  <a:lnTo>
                    <a:pt x="4970" y="11918"/>
                  </a:lnTo>
                  <a:lnTo>
                    <a:pt x="4931" y="11890"/>
                  </a:lnTo>
                  <a:lnTo>
                    <a:pt x="4893" y="11861"/>
                  </a:lnTo>
                  <a:lnTo>
                    <a:pt x="4857" y="11828"/>
                  </a:lnTo>
                  <a:lnTo>
                    <a:pt x="4821" y="11795"/>
                  </a:lnTo>
                  <a:lnTo>
                    <a:pt x="4788" y="11760"/>
                  </a:lnTo>
                  <a:lnTo>
                    <a:pt x="4757" y="11724"/>
                  </a:lnTo>
                  <a:lnTo>
                    <a:pt x="4727" y="11685"/>
                  </a:lnTo>
                  <a:lnTo>
                    <a:pt x="4699" y="11646"/>
                  </a:lnTo>
                  <a:lnTo>
                    <a:pt x="4673" y="11606"/>
                  </a:lnTo>
                  <a:lnTo>
                    <a:pt x="4648" y="11563"/>
                  </a:lnTo>
                  <a:lnTo>
                    <a:pt x="4626" y="11520"/>
                  </a:lnTo>
                  <a:lnTo>
                    <a:pt x="4606" y="11475"/>
                  </a:lnTo>
                  <a:lnTo>
                    <a:pt x="4588" y="11429"/>
                  </a:lnTo>
                  <a:lnTo>
                    <a:pt x="4572" y="11382"/>
                  </a:lnTo>
                  <a:lnTo>
                    <a:pt x="4559" y="11335"/>
                  </a:lnTo>
                  <a:lnTo>
                    <a:pt x="4548" y="11286"/>
                  </a:lnTo>
                  <a:lnTo>
                    <a:pt x="4539" y="11236"/>
                  </a:lnTo>
                  <a:lnTo>
                    <a:pt x="4533" y="11186"/>
                  </a:lnTo>
                  <a:lnTo>
                    <a:pt x="4529" y="11135"/>
                  </a:lnTo>
                  <a:lnTo>
                    <a:pt x="4527" y="11083"/>
                  </a:lnTo>
                  <a:lnTo>
                    <a:pt x="4529" y="11031"/>
                  </a:lnTo>
                  <a:lnTo>
                    <a:pt x="4533" y="10980"/>
                  </a:lnTo>
                  <a:lnTo>
                    <a:pt x="4539" y="10930"/>
                  </a:lnTo>
                  <a:lnTo>
                    <a:pt x="4548" y="10880"/>
                  </a:lnTo>
                  <a:lnTo>
                    <a:pt x="4559" y="10831"/>
                  </a:lnTo>
                  <a:lnTo>
                    <a:pt x="4572" y="10784"/>
                  </a:lnTo>
                  <a:lnTo>
                    <a:pt x="4588" y="10736"/>
                  </a:lnTo>
                  <a:lnTo>
                    <a:pt x="4606" y="10691"/>
                  </a:lnTo>
                  <a:lnTo>
                    <a:pt x="4626" y="10646"/>
                  </a:lnTo>
                  <a:lnTo>
                    <a:pt x="4648" y="10603"/>
                  </a:lnTo>
                  <a:lnTo>
                    <a:pt x="4673" y="10561"/>
                  </a:lnTo>
                  <a:lnTo>
                    <a:pt x="4699" y="10520"/>
                  </a:lnTo>
                  <a:lnTo>
                    <a:pt x="4727" y="10480"/>
                  </a:lnTo>
                  <a:lnTo>
                    <a:pt x="4757" y="10442"/>
                  </a:lnTo>
                  <a:lnTo>
                    <a:pt x="4788" y="10406"/>
                  </a:lnTo>
                  <a:lnTo>
                    <a:pt x="4821" y="10370"/>
                  </a:lnTo>
                  <a:lnTo>
                    <a:pt x="4857" y="10337"/>
                  </a:lnTo>
                  <a:lnTo>
                    <a:pt x="4893" y="10306"/>
                  </a:lnTo>
                  <a:lnTo>
                    <a:pt x="4931" y="10276"/>
                  </a:lnTo>
                  <a:lnTo>
                    <a:pt x="4970" y="10247"/>
                  </a:lnTo>
                  <a:lnTo>
                    <a:pt x="5012" y="10221"/>
                  </a:lnTo>
                  <a:lnTo>
                    <a:pt x="5054" y="10197"/>
                  </a:lnTo>
                  <a:lnTo>
                    <a:pt x="5097" y="10175"/>
                  </a:lnTo>
                  <a:lnTo>
                    <a:pt x="5141" y="10155"/>
                  </a:lnTo>
                  <a:lnTo>
                    <a:pt x="5187" y="10137"/>
                  </a:lnTo>
                  <a:lnTo>
                    <a:pt x="5234" y="10120"/>
                  </a:lnTo>
                  <a:lnTo>
                    <a:pt x="5281" y="10107"/>
                  </a:lnTo>
                  <a:lnTo>
                    <a:pt x="5330" y="10096"/>
                  </a:lnTo>
                  <a:lnTo>
                    <a:pt x="5380" y="10087"/>
                  </a:lnTo>
                  <a:lnTo>
                    <a:pt x="5430" y="10080"/>
                  </a:lnTo>
                  <a:lnTo>
                    <a:pt x="5481" y="10076"/>
                  </a:lnTo>
                  <a:lnTo>
                    <a:pt x="5533" y="10075"/>
                  </a:lnTo>
                  <a:lnTo>
                    <a:pt x="5585" y="10076"/>
                  </a:lnTo>
                  <a:lnTo>
                    <a:pt x="5636" y="10080"/>
                  </a:lnTo>
                  <a:lnTo>
                    <a:pt x="5687" y="10087"/>
                  </a:lnTo>
                  <a:lnTo>
                    <a:pt x="5736" y="10096"/>
                  </a:lnTo>
                  <a:lnTo>
                    <a:pt x="5784" y="10107"/>
                  </a:lnTo>
                  <a:lnTo>
                    <a:pt x="5832" y="10120"/>
                  </a:lnTo>
                  <a:lnTo>
                    <a:pt x="5879" y="10137"/>
                  </a:lnTo>
                  <a:lnTo>
                    <a:pt x="5924" y="10155"/>
                  </a:lnTo>
                  <a:lnTo>
                    <a:pt x="5969" y="10175"/>
                  </a:lnTo>
                  <a:lnTo>
                    <a:pt x="6012" y="10197"/>
                  </a:lnTo>
                  <a:lnTo>
                    <a:pt x="6055" y="10221"/>
                  </a:lnTo>
                  <a:lnTo>
                    <a:pt x="6095" y="10247"/>
                  </a:lnTo>
                  <a:lnTo>
                    <a:pt x="6135" y="10276"/>
                  </a:lnTo>
                  <a:lnTo>
                    <a:pt x="6172" y="10306"/>
                  </a:lnTo>
                  <a:lnTo>
                    <a:pt x="6210" y="10337"/>
                  </a:lnTo>
                  <a:lnTo>
                    <a:pt x="6244" y="10370"/>
                  </a:lnTo>
                  <a:lnTo>
                    <a:pt x="6277" y="10406"/>
                  </a:lnTo>
                  <a:lnTo>
                    <a:pt x="6309" y="10442"/>
                  </a:lnTo>
                  <a:lnTo>
                    <a:pt x="6339" y="10480"/>
                  </a:lnTo>
                  <a:lnTo>
                    <a:pt x="6368" y="10520"/>
                  </a:lnTo>
                  <a:lnTo>
                    <a:pt x="6394" y="10561"/>
                  </a:lnTo>
                  <a:lnTo>
                    <a:pt x="6418" y="10603"/>
                  </a:lnTo>
                  <a:lnTo>
                    <a:pt x="6440" y="10646"/>
                  </a:lnTo>
                  <a:lnTo>
                    <a:pt x="6460" y="10691"/>
                  </a:lnTo>
                  <a:lnTo>
                    <a:pt x="6478" y="10736"/>
                  </a:lnTo>
                  <a:lnTo>
                    <a:pt x="6493" y="10784"/>
                  </a:lnTo>
                  <a:lnTo>
                    <a:pt x="6507" y="10831"/>
                  </a:lnTo>
                  <a:lnTo>
                    <a:pt x="6518" y="10880"/>
                  </a:lnTo>
                  <a:lnTo>
                    <a:pt x="6528" y="10930"/>
                  </a:lnTo>
                  <a:lnTo>
                    <a:pt x="6534" y="10980"/>
                  </a:lnTo>
                  <a:lnTo>
                    <a:pt x="6538" y="11031"/>
                  </a:lnTo>
                  <a:lnTo>
                    <a:pt x="6539" y="11083"/>
                  </a:lnTo>
                  <a:lnTo>
                    <a:pt x="6538" y="11135"/>
                  </a:lnTo>
                  <a:lnTo>
                    <a:pt x="6534" y="11186"/>
                  </a:lnTo>
                  <a:lnTo>
                    <a:pt x="6528" y="11236"/>
                  </a:lnTo>
                  <a:lnTo>
                    <a:pt x="6518" y="11286"/>
                  </a:lnTo>
                  <a:lnTo>
                    <a:pt x="6507" y="11335"/>
                  </a:lnTo>
                  <a:lnTo>
                    <a:pt x="6493" y="11382"/>
                  </a:lnTo>
                  <a:lnTo>
                    <a:pt x="6478" y="11429"/>
                  </a:lnTo>
                  <a:lnTo>
                    <a:pt x="6460" y="11475"/>
                  </a:lnTo>
                  <a:lnTo>
                    <a:pt x="6440" y="11520"/>
                  </a:lnTo>
                  <a:lnTo>
                    <a:pt x="6418" y="11563"/>
                  </a:lnTo>
                  <a:lnTo>
                    <a:pt x="6394" y="11606"/>
                  </a:lnTo>
                  <a:lnTo>
                    <a:pt x="6368" y="11646"/>
                  </a:lnTo>
                  <a:lnTo>
                    <a:pt x="6339" y="11685"/>
                  </a:lnTo>
                  <a:lnTo>
                    <a:pt x="6309" y="11724"/>
                  </a:lnTo>
                  <a:lnTo>
                    <a:pt x="6277" y="11760"/>
                  </a:lnTo>
                  <a:lnTo>
                    <a:pt x="6244" y="11795"/>
                  </a:lnTo>
                  <a:lnTo>
                    <a:pt x="6210" y="11828"/>
                  </a:lnTo>
                  <a:lnTo>
                    <a:pt x="6172" y="11861"/>
                  </a:lnTo>
                  <a:lnTo>
                    <a:pt x="6135" y="11890"/>
                  </a:lnTo>
                  <a:lnTo>
                    <a:pt x="6095" y="11918"/>
                  </a:lnTo>
                  <a:lnTo>
                    <a:pt x="6055" y="11944"/>
                  </a:lnTo>
                  <a:lnTo>
                    <a:pt x="6012" y="11968"/>
                  </a:lnTo>
                  <a:lnTo>
                    <a:pt x="5969" y="11991"/>
                  </a:lnTo>
                  <a:lnTo>
                    <a:pt x="5924" y="12011"/>
                  </a:lnTo>
                  <a:lnTo>
                    <a:pt x="5879" y="12029"/>
                  </a:lnTo>
                  <a:lnTo>
                    <a:pt x="5832" y="12045"/>
                  </a:lnTo>
                  <a:lnTo>
                    <a:pt x="5784" y="12058"/>
                  </a:lnTo>
                  <a:lnTo>
                    <a:pt x="5736" y="12070"/>
                  </a:lnTo>
                  <a:lnTo>
                    <a:pt x="5687" y="12078"/>
                  </a:lnTo>
                  <a:lnTo>
                    <a:pt x="5636" y="12085"/>
                  </a:lnTo>
                  <a:lnTo>
                    <a:pt x="5585" y="12089"/>
                  </a:lnTo>
                  <a:lnTo>
                    <a:pt x="5533" y="12090"/>
                  </a:lnTo>
                  <a:close/>
                  <a:moveTo>
                    <a:pt x="1509" y="7556"/>
                  </a:moveTo>
                  <a:lnTo>
                    <a:pt x="1483" y="7556"/>
                  </a:lnTo>
                  <a:lnTo>
                    <a:pt x="1458" y="7554"/>
                  </a:lnTo>
                  <a:lnTo>
                    <a:pt x="1432" y="7551"/>
                  </a:lnTo>
                  <a:lnTo>
                    <a:pt x="1407" y="7546"/>
                  </a:lnTo>
                  <a:lnTo>
                    <a:pt x="1383" y="7541"/>
                  </a:lnTo>
                  <a:lnTo>
                    <a:pt x="1359" y="7534"/>
                  </a:lnTo>
                  <a:lnTo>
                    <a:pt x="1336" y="7526"/>
                  </a:lnTo>
                  <a:lnTo>
                    <a:pt x="1313" y="7517"/>
                  </a:lnTo>
                  <a:lnTo>
                    <a:pt x="1291" y="7507"/>
                  </a:lnTo>
                  <a:lnTo>
                    <a:pt x="1269" y="7496"/>
                  </a:lnTo>
                  <a:lnTo>
                    <a:pt x="1248" y="7484"/>
                  </a:lnTo>
                  <a:lnTo>
                    <a:pt x="1228" y="7470"/>
                  </a:lnTo>
                  <a:lnTo>
                    <a:pt x="1208" y="7456"/>
                  </a:lnTo>
                  <a:lnTo>
                    <a:pt x="1189" y="7441"/>
                  </a:lnTo>
                  <a:lnTo>
                    <a:pt x="1171" y="7426"/>
                  </a:lnTo>
                  <a:lnTo>
                    <a:pt x="1154" y="7409"/>
                  </a:lnTo>
                  <a:lnTo>
                    <a:pt x="1137" y="7392"/>
                  </a:lnTo>
                  <a:lnTo>
                    <a:pt x="1121" y="7374"/>
                  </a:lnTo>
                  <a:lnTo>
                    <a:pt x="1106" y="7355"/>
                  </a:lnTo>
                  <a:lnTo>
                    <a:pt x="1091" y="7334"/>
                  </a:lnTo>
                  <a:lnTo>
                    <a:pt x="1078" y="7314"/>
                  </a:lnTo>
                  <a:lnTo>
                    <a:pt x="1066" y="7293"/>
                  </a:lnTo>
                  <a:lnTo>
                    <a:pt x="1055" y="7271"/>
                  </a:lnTo>
                  <a:lnTo>
                    <a:pt x="1045" y="7249"/>
                  </a:lnTo>
                  <a:lnTo>
                    <a:pt x="1036" y="7226"/>
                  </a:lnTo>
                  <a:lnTo>
                    <a:pt x="1029" y="7202"/>
                  </a:lnTo>
                  <a:lnTo>
                    <a:pt x="1022" y="7179"/>
                  </a:lnTo>
                  <a:lnTo>
                    <a:pt x="1016" y="7154"/>
                  </a:lnTo>
                  <a:lnTo>
                    <a:pt x="1012" y="7130"/>
                  </a:lnTo>
                  <a:lnTo>
                    <a:pt x="1009" y="7105"/>
                  </a:lnTo>
                  <a:lnTo>
                    <a:pt x="1007" y="7079"/>
                  </a:lnTo>
                  <a:lnTo>
                    <a:pt x="1006" y="7052"/>
                  </a:lnTo>
                  <a:lnTo>
                    <a:pt x="1006" y="1511"/>
                  </a:lnTo>
                  <a:lnTo>
                    <a:pt x="1007" y="1485"/>
                  </a:lnTo>
                  <a:lnTo>
                    <a:pt x="1009" y="1460"/>
                  </a:lnTo>
                  <a:lnTo>
                    <a:pt x="1012" y="1435"/>
                  </a:lnTo>
                  <a:lnTo>
                    <a:pt x="1016" y="1410"/>
                  </a:lnTo>
                  <a:lnTo>
                    <a:pt x="1022" y="1385"/>
                  </a:lnTo>
                  <a:lnTo>
                    <a:pt x="1029" y="1361"/>
                  </a:lnTo>
                  <a:lnTo>
                    <a:pt x="1036" y="1338"/>
                  </a:lnTo>
                  <a:lnTo>
                    <a:pt x="1045" y="1315"/>
                  </a:lnTo>
                  <a:lnTo>
                    <a:pt x="1055" y="1293"/>
                  </a:lnTo>
                  <a:lnTo>
                    <a:pt x="1066" y="1271"/>
                  </a:lnTo>
                  <a:lnTo>
                    <a:pt x="1078" y="1249"/>
                  </a:lnTo>
                  <a:lnTo>
                    <a:pt x="1091" y="1229"/>
                  </a:lnTo>
                  <a:lnTo>
                    <a:pt x="1106" y="1209"/>
                  </a:lnTo>
                  <a:lnTo>
                    <a:pt x="1121" y="1191"/>
                  </a:lnTo>
                  <a:lnTo>
                    <a:pt x="1137" y="1172"/>
                  </a:lnTo>
                  <a:lnTo>
                    <a:pt x="1154" y="1155"/>
                  </a:lnTo>
                  <a:lnTo>
                    <a:pt x="1171" y="1138"/>
                  </a:lnTo>
                  <a:lnTo>
                    <a:pt x="1189" y="1122"/>
                  </a:lnTo>
                  <a:lnTo>
                    <a:pt x="1208" y="1107"/>
                  </a:lnTo>
                  <a:lnTo>
                    <a:pt x="1228" y="1093"/>
                  </a:lnTo>
                  <a:lnTo>
                    <a:pt x="1248" y="1080"/>
                  </a:lnTo>
                  <a:lnTo>
                    <a:pt x="1269" y="1068"/>
                  </a:lnTo>
                  <a:lnTo>
                    <a:pt x="1291" y="1057"/>
                  </a:lnTo>
                  <a:lnTo>
                    <a:pt x="1313" y="1047"/>
                  </a:lnTo>
                  <a:lnTo>
                    <a:pt x="1336" y="1038"/>
                  </a:lnTo>
                  <a:lnTo>
                    <a:pt x="1359" y="1030"/>
                  </a:lnTo>
                  <a:lnTo>
                    <a:pt x="1383" y="1023"/>
                  </a:lnTo>
                  <a:lnTo>
                    <a:pt x="1407" y="1018"/>
                  </a:lnTo>
                  <a:lnTo>
                    <a:pt x="1432" y="1013"/>
                  </a:lnTo>
                  <a:lnTo>
                    <a:pt x="1458" y="1010"/>
                  </a:lnTo>
                  <a:lnTo>
                    <a:pt x="1483" y="1008"/>
                  </a:lnTo>
                  <a:lnTo>
                    <a:pt x="1509" y="1008"/>
                  </a:lnTo>
                  <a:lnTo>
                    <a:pt x="9053" y="1008"/>
                  </a:lnTo>
                  <a:lnTo>
                    <a:pt x="9080" y="1008"/>
                  </a:lnTo>
                  <a:lnTo>
                    <a:pt x="9105" y="1010"/>
                  </a:lnTo>
                  <a:lnTo>
                    <a:pt x="9131" y="1013"/>
                  </a:lnTo>
                  <a:lnTo>
                    <a:pt x="9155" y="1018"/>
                  </a:lnTo>
                  <a:lnTo>
                    <a:pt x="9179" y="1023"/>
                  </a:lnTo>
                  <a:lnTo>
                    <a:pt x="9203" y="1030"/>
                  </a:lnTo>
                  <a:lnTo>
                    <a:pt x="9226" y="1038"/>
                  </a:lnTo>
                  <a:lnTo>
                    <a:pt x="9250" y="1047"/>
                  </a:lnTo>
                  <a:lnTo>
                    <a:pt x="9272" y="1057"/>
                  </a:lnTo>
                  <a:lnTo>
                    <a:pt x="9294" y="1068"/>
                  </a:lnTo>
                  <a:lnTo>
                    <a:pt x="9315" y="1080"/>
                  </a:lnTo>
                  <a:lnTo>
                    <a:pt x="9335" y="1093"/>
                  </a:lnTo>
                  <a:lnTo>
                    <a:pt x="9355" y="1107"/>
                  </a:lnTo>
                  <a:lnTo>
                    <a:pt x="9373" y="1122"/>
                  </a:lnTo>
                  <a:lnTo>
                    <a:pt x="9392" y="1138"/>
                  </a:lnTo>
                  <a:lnTo>
                    <a:pt x="9410" y="1155"/>
                  </a:lnTo>
                  <a:lnTo>
                    <a:pt x="9426" y="1172"/>
                  </a:lnTo>
                  <a:lnTo>
                    <a:pt x="9442" y="1191"/>
                  </a:lnTo>
                  <a:lnTo>
                    <a:pt x="9457" y="1209"/>
                  </a:lnTo>
                  <a:lnTo>
                    <a:pt x="9471" y="1229"/>
                  </a:lnTo>
                  <a:lnTo>
                    <a:pt x="9484" y="1249"/>
                  </a:lnTo>
                  <a:lnTo>
                    <a:pt x="9496" y="1271"/>
                  </a:lnTo>
                  <a:lnTo>
                    <a:pt x="9507" y="1293"/>
                  </a:lnTo>
                  <a:lnTo>
                    <a:pt x="9517" y="1315"/>
                  </a:lnTo>
                  <a:lnTo>
                    <a:pt x="9526" y="1338"/>
                  </a:lnTo>
                  <a:lnTo>
                    <a:pt x="9534" y="1361"/>
                  </a:lnTo>
                  <a:lnTo>
                    <a:pt x="9541" y="1385"/>
                  </a:lnTo>
                  <a:lnTo>
                    <a:pt x="9546" y="1410"/>
                  </a:lnTo>
                  <a:lnTo>
                    <a:pt x="9550" y="1435"/>
                  </a:lnTo>
                  <a:lnTo>
                    <a:pt x="9554" y="1460"/>
                  </a:lnTo>
                  <a:lnTo>
                    <a:pt x="9556" y="1485"/>
                  </a:lnTo>
                  <a:lnTo>
                    <a:pt x="9556" y="1511"/>
                  </a:lnTo>
                  <a:lnTo>
                    <a:pt x="9556" y="2519"/>
                  </a:lnTo>
                  <a:lnTo>
                    <a:pt x="9556" y="3527"/>
                  </a:lnTo>
                  <a:lnTo>
                    <a:pt x="9556" y="7052"/>
                  </a:lnTo>
                  <a:lnTo>
                    <a:pt x="9556" y="7079"/>
                  </a:lnTo>
                  <a:lnTo>
                    <a:pt x="9554" y="7105"/>
                  </a:lnTo>
                  <a:lnTo>
                    <a:pt x="9550" y="7130"/>
                  </a:lnTo>
                  <a:lnTo>
                    <a:pt x="9546" y="7154"/>
                  </a:lnTo>
                  <a:lnTo>
                    <a:pt x="9541" y="7179"/>
                  </a:lnTo>
                  <a:lnTo>
                    <a:pt x="9534" y="7202"/>
                  </a:lnTo>
                  <a:lnTo>
                    <a:pt x="9526" y="7226"/>
                  </a:lnTo>
                  <a:lnTo>
                    <a:pt x="9517" y="7249"/>
                  </a:lnTo>
                  <a:lnTo>
                    <a:pt x="9507" y="7271"/>
                  </a:lnTo>
                  <a:lnTo>
                    <a:pt x="9496" y="7293"/>
                  </a:lnTo>
                  <a:lnTo>
                    <a:pt x="9484" y="7314"/>
                  </a:lnTo>
                  <a:lnTo>
                    <a:pt x="9471" y="7334"/>
                  </a:lnTo>
                  <a:lnTo>
                    <a:pt x="9457" y="7355"/>
                  </a:lnTo>
                  <a:lnTo>
                    <a:pt x="9442" y="7374"/>
                  </a:lnTo>
                  <a:lnTo>
                    <a:pt x="9426" y="7392"/>
                  </a:lnTo>
                  <a:lnTo>
                    <a:pt x="9410" y="7409"/>
                  </a:lnTo>
                  <a:lnTo>
                    <a:pt x="9392" y="7426"/>
                  </a:lnTo>
                  <a:lnTo>
                    <a:pt x="9373" y="7441"/>
                  </a:lnTo>
                  <a:lnTo>
                    <a:pt x="9355" y="7456"/>
                  </a:lnTo>
                  <a:lnTo>
                    <a:pt x="9335" y="7470"/>
                  </a:lnTo>
                  <a:lnTo>
                    <a:pt x="9315" y="7484"/>
                  </a:lnTo>
                  <a:lnTo>
                    <a:pt x="9294" y="7496"/>
                  </a:lnTo>
                  <a:lnTo>
                    <a:pt x="9272" y="7507"/>
                  </a:lnTo>
                  <a:lnTo>
                    <a:pt x="9250" y="7517"/>
                  </a:lnTo>
                  <a:lnTo>
                    <a:pt x="9226" y="7526"/>
                  </a:lnTo>
                  <a:lnTo>
                    <a:pt x="9203" y="7534"/>
                  </a:lnTo>
                  <a:lnTo>
                    <a:pt x="9179" y="7541"/>
                  </a:lnTo>
                  <a:lnTo>
                    <a:pt x="9155" y="7546"/>
                  </a:lnTo>
                  <a:lnTo>
                    <a:pt x="9131" y="7551"/>
                  </a:lnTo>
                  <a:lnTo>
                    <a:pt x="9105" y="7554"/>
                  </a:lnTo>
                  <a:lnTo>
                    <a:pt x="9080" y="7556"/>
                  </a:lnTo>
                  <a:lnTo>
                    <a:pt x="9053" y="7556"/>
                  </a:lnTo>
                  <a:lnTo>
                    <a:pt x="1509" y="7556"/>
                  </a:lnTo>
                  <a:close/>
                  <a:moveTo>
                    <a:pt x="15842" y="6214"/>
                  </a:moveTo>
                  <a:lnTo>
                    <a:pt x="13830" y="3192"/>
                  </a:lnTo>
                  <a:lnTo>
                    <a:pt x="13802" y="3153"/>
                  </a:lnTo>
                  <a:lnTo>
                    <a:pt x="13774" y="3115"/>
                  </a:lnTo>
                  <a:lnTo>
                    <a:pt x="13746" y="3077"/>
                  </a:lnTo>
                  <a:lnTo>
                    <a:pt x="13716" y="3042"/>
                  </a:lnTo>
                  <a:lnTo>
                    <a:pt x="13685" y="3007"/>
                  </a:lnTo>
                  <a:lnTo>
                    <a:pt x="13653" y="2973"/>
                  </a:lnTo>
                  <a:lnTo>
                    <a:pt x="13619" y="2940"/>
                  </a:lnTo>
                  <a:lnTo>
                    <a:pt x="13586" y="2909"/>
                  </a:lnTo>
                  <a:lnTo>
                    <a:pt x="13551" y="2878"/>
                  </a:lnTo>
                  <a:lnTo>
                    <a:pt x="13516" y="2849"/>
                  </a:lnTo>
                  <a:lnTo>
                    <a:pt x="13480" y="2820"/>
                  </a:lnTo>
                  <a:lnTo>
                    <a:pt x="13442" y="2793"/>
                  </a:lnTo>
                  <a:lnTo>
                    <a:pt x="13404" y="2768"/>
                  </a:lnTo>
                  <a:lnTo>
                    <a:pt x="13366" y="2743"/>
                  </a:lnTo>
                  <a:lnTo>
                    <a:pt x="13326" y="2720"/>
                  </a:lnTo>
                  <a:lnTo>
                    <a:pt x="13286" y="2697"/>
                  </a:lnTo>
                  <a:lnTo>
                    <a:pt x="13245" y="2676"/>
                  </a:lnTo>
                  <a:lnTo>
                    <a:pt x="13204" y="2656"/>
                  </a:lnTo>
                  <a:lnTo>
                    <a:pt x="13162" y="2638"/>
                  </a:lnTo>
                  <a:lnTo>
                    <a:pt x="13119" y="2621"/>
                  </a:lnTo>
                  <a:lnTo>
                    <a:pt x="13076" y="2605"/>
                  </a:lnTo>
                  <a:lnTo>
                    <a:pt x="13033" y="2590"/>
                  </a:lnTo>
                  <a:lnTo>
                    <a:pt x="12989" y="2576"/>
                  </a:lnTo>
                  <a:lnTo>
                    <a:pt x="12944" y="2564"/>
                  </a:lnTo>
                  <a:lnTo>
                    <a:pt x="12899" y="2554"/>
                  </a:lnTo>
                  <a:lnTo>
                    <a:pt x="12854" y="2544"/>
                  </a:lnTo>
                  <a:lnTo>
                    <a:pt x="12808" y="2537"/>
                  </a:lnTo>
                  <a:lnTo>
                    <a:pt x="12761" y="2530"/>
                  </a:lnTo>
                  <a:lnTo>
                    <a:pt x="12715" y="2525"/>
                  </a:lnTo>
                  <a:lnTo>
                    <a:pt x="12669" y="2522"/>
                  </a:lnTo>
                  <a:lnTo>
                    <a:pt x="12621" y="2519"/>
                  </a:lnTo>
                  <a:lnTo>
                    <a:pt x="12574" y="2519"/>
                  </a:lnTo>
                  <a:lnTo>
                    <a:pt x="10562" y="2519"/>
                  </a:lnTo>
                  <a:lnTo>
                    <a:pt x="10562" y="1511"/>
                  </a:lnTo>
                  <a:lnTo>
                    <a:pt x="10560" y="1434"/>
                  </a:lnTo>
                  <a:lnTo>
                    <a:pt x="10554" y="1357"/>
                  </a:lnTo>
                  <a:lnTo>
                    <a:pt x="10545" y="1282"/>
                  </a:lnTo>
                  <a:lnTo>
                    <a:pt x="10532" y="1207"/>
                  </a:lnTo>
                  <a:lnTo>
                    <a:pt x="10515" y="1134"/>
                  </a:lnTo>
                  <a:lnTo>
                    <a:pt x="10495" y="1062"/>
                  </a:lnTo>
                  <a:lnTo>
                    <a:pt x="10471" y="993"/>
                  </a:lnTo>
                  <a:lnTo>
                    <a:pt x="10444" y="924"/>
                  </a:lnTo>
                  <a:lnTo>
                    <a:pt x="10413" y="856"/>
                  </a:lnTo>
                  <a:lnTo>
                    <a:pt x="10380" y="791"/>
                  </a:lnTo>
                  <a:lnTo>
                    <a:pt x="10344" y="729"/>
                  </a:lnTo>
                  <a:lnTo>
                    <a:pt x="10305" y="667"/>
                  </a:lnTo>
                  <a:lnTo>
                    <a:pt x="10263" y="608"/>
                  </a:lnTo>
                  <a:lnTo>
                    <a:pt x="10217" y="550"/>
                  </a:lnTo>
                  <a:lnTo>
                    <a:pt x="10170" y="496"/>
                  </a:lnTo>
                  <a:lnTo>
                    <a:pt x="10120" y="443"/>
                  </a:lnTo>
                  <a:lnTo>
                    <a:pt x="10067" y="393"/>
                  </a:lnTo>
                  <a:lnTo>
                    <a:pt x="10013" y="346"/>
                  </a:lnTo>
                  <a:lnTo>
                    <a:pt x="9956" y="300"/>
                  </a:lnTo>
                  <a:lnTo>
                    <a:pt x="9896" y="258"/>
                  </a:lnTo>
                  <a:lnTo>
                    <a:pt x="9835" y="219"/>
                  </a:lnTo>
                  <a:lnTo>
                    <a:pt x="9773" y="182"/>
                  </a:lnTo>
                  <a:lnTo>
                    <a:pt x="9707" y="149"/>
                  </a:lnTo>
                  <a:lnTo>
                    <a:pt x="9641" y="119"/>
                  </a:lnTo>
                  <a:lnTo>
                    <a:pt x="9571" y="92"/>
                  </a:lnTo>
                  <a:lnTo>
                    <a:pt x="9502" y="69"/>
                  </a:lnTo>
                  <a:lnTo>
                    <a:pt x="9431" y="47"/>
                  </a:lnTo>
                  <a:lnTo>
                    <a:pt x="9357" y="31"/>
                  </a:lnTo>
                  <a:lnTo>
                    <a:pt x="9283" y="17"/>
                  </a:lnTo>
                  <a:lnTo>
                    <a:pt x="9207" y="8"/>
                  </a:lnTo>
                  <a:lnTo>
                    <a:pt x="9131" y="2"/>
                  </a:lnTo>
                  <a:lnTo>
                    <a:pt x="9053" y="0"/>
                  </a:lnTo>
                  <a:lnTo>
                    <a:pt x="1509" y="0"/>
                  </a:lnTo>
                  <a:lnTo>
                    <a:pt x="1431" y="2"/>
                  </a:lnTo>
                  <a:lnTo>
                    <a:pt x="1355" y="8"/>
                  </a:lnTo>
                  <a:lnTo>
                    <a:pt x="1280" y="17"/>
                  </a:lnTo>
                  <a:lnTo>
                    <a:pt x="1205" y="31"/>
                  </a:lnTo>
                  <a:lnTo>
                    <a:pt x="1133" y="47"/>
                  </a:lnTo>
                  <a:lnTo>
                    <a:pt x="1060" y="69"/>
                  </a:lnTo>
                  <a:lnTo>
                    <a:pt x="991" y="92"/>
                  </a:lnTo>
                  <a:lnTo>
                    <a:pt x="922" y="119"/>
                  </a:lnTo>
                  <a:lnTo>
                    <a:pt x="855" y="149"/>
                  </a:lnTo>
                  <a:lnTo>
                    <a:pt x="791" y="182"/>
                  </a:lnTo>
                  <a:lnTo>
                    <a:pt x="727" y="219"/>
                  </a:lnTo>
                  <a:lnTo>
                    <a:pt x="666" y="258"/>
                  </a:lnTo>
                  <a:lnTo>
                    <a:pt x="607" y="300"/>
                  </a:lnTo>
                  <a:lnTo>
                    <a:pt x="549" y="346"/>
                  </a:lnTo>
                  <a:lnTo>
                    <a:pt x="495" y="393"/>
                  </a:lnTo>
                  <a:lnTo>
                    <a:pt x="443" y="443"/>
                  </a:lnTo>
                  <a:lnTo>
                    <a:pt x="392" y="496"/>
                  </a:lnTo>
                  <a:lnTo>
                    <a:pt x="345" y="550"/>
                  </a:lnTo>
                  <a:lnTo>
                    <a:pt x="300" y="608"/>
                  </a:lnTo>
                  <a:lnTo>
                    <a:pt x="259" y="667"/>
                  </a:lnTo>
                  <a:lnTo>
                    <a:pt x="218" y="729"/>
                  </a:lnTo>
                  <a:lnTo>
                    <a:pt x="182" y="791"/>
                  </a:lnTo>
                  <a:lnTo>
                    <a:pt x="149" y="856"/>
                  </a:lnTo>
                  <a:lnTo>
                    <a:pt x="119" y="924"/>
                  </a:lnTo>
                  <a:lnTo>
                    <a:pt x="92" y="993"/>
                  </a:lnTo>
                  <a:lnTo>
                    <a:pt x="68" y="1062"/>
                  </a:lnTo>
                  <a:lnTo>
                    <a:pt x="47" y="1134"/>
                  </a:lnTo>
                  <a:lnTo>
                    <a:pt x="31" y="1207"/>
                  </a:lnTo>
                  <a:lnTo>
                    <a:pt x="17" y="1282"/>
                  </a:lnTo>
                  <a:lnTo>
                    <a:pt x="8" y="1357"/>
                  </a:lnTo>
                  <a:lnTo>
                    <a:pt x="2" y="1434"/>
                  </a:lnTo>
                  <a:lnTo>
                    <a:pt x="0" y="1511"/>
                  </a:lnTo>
                  <a:lnTo>
                    <a:pt x="0" y="7052"/>
                  </a:lnTo>
                  <a:lnTo>
                    <a:pt x="2" y="7131"/>
                  </a:lnTo>
                  <a:lnTo>
                    <a:pt x="8" y="7207"/>
                  </a:lnTo>
                  <a:lnTo>
                    <a:pt x="17" y="7283"/>
                  </a:lnTo>
                  <a:lnTo>
                    <a:pt x="31" y="7357"/>
                  </a:lnTo>
                  <a:lnTo>
                    <a:pt x="47" y="7430"/>
                  </a:lnTo>
                  <a:lnTo>
                    <a:pt x="68" y="7502"/>
                  </a:lnTo>
                  <a:lnTo>
                    <a:pt x="92" y="7572"/>
                  </a:lnTo>
                  <a:lnTo>
                    <a:pt x="119" y="7641"/>
                  </a:lnTo>
                  <a:lnTo>
                    <a:pt x="149" y="7707"/>
                  </a:lnTo>
                  <a:lnTo>
                    <a:pt x="182" y="7773"/>
                  </a:lnTo>
                  <a:lnTo>
                    <a:pt x="218" y="7836"/>
                  </a:lnTo>
                  <a:lnTo>
                    <a:pt x="259" y="7897"/>
                  </a:lnTo>
                  <a:lnTo>
                    <a:pt x="300" y="7956"/>
                  </a:lnTo>
                  <a:lnTo>
                    <a:pt x="345" y="8014"/>
                  </a:lnTo>
                  <a:lnTo>
                    <a:pt x="392" y="8068"/>
                  </a:lnTo>
                  <a:lnTo>
                    <a:pt x="443" y="8120"/>
                  </a:lnTo>
                  <a:lnTo>
                    <a:pt x="495" y="8171"/>
                  </a:lnTo>
                  <a:lnTo>
                    <a:pt x="549" y="8218"/>
                  </a:lnTo>
                  <a:lnTo>
                    <a:pt x="607" y="8263"/>
                  </a:lnTo>
                  <a:lnTo>
                    <a:pt x="666" y="8306"/>
                  </a:lnTo>
                  <a:lnTo>
                    <a:pt x="727" y="8345"/>
                  </a:lnTo>
                  <a:lnTo>
                    <a:pt x="791" y="8381"/>
                  </a:lnTo>
                  <a:lnTo>
                    <a:pt x="855" y="8415"/>
                  </a:lnTo>
                  <a:lnTo>
                    <a:pt x="922" y="8445"/>
                  </a:lnTo>
                  <a:lnTo>
                    <a:pt x="991" y="8472"/>
                  </a:lnTo>
                  <a:lnTo>
                    <a:pt x="1060" y="8496"/>
                  </a:lnTo>
                  <a:lnTo>
                    <a:pt x="1133" y="8516"/>
                  </a:lnTo>
                  <a:lnTo>
                    <a:pt x="1205" y="8533"/>
                  </a:lnTo>
                  <a:lnTo>
                    <a:pt x="1280" y="8547"/>
                  </a:lnTo>
                  <a:lnTo>
                    <a:pt x="1355" y="8557"/>
                  </a:lnTo>
                  <a:lnTo>
                    <a:pt x="1431" y="8562"/>
                  </a:lnTo>
                  <a:lnTo>
                    <a:pt x="1509" y="8564"/>
                  </a:lnTo>
                  <a:lnTo>
                    <a:pt x="1509" y="8564"/>
                  </a:lnTo>
                  <a:lnTo>
                    <a:pt x="1509" y="10075"/>
                  </a:lnTo>
                  <a:lnTo>
                    <a:pt x="1511" y="10153"/>
                  </a:lnTo>
                  <a:lnTo>
                    <a:pt x="1517" y="10229"/>
                  </a:lnTo>
                  <a:lnTo>
                    <a:pt x="1527" y="10305"/>
                  </a:lnTo>
                  <a:lnTo>
                    <a:pt x="1540" y="10379"/>
                  </a:lnTo>
                  <a:lnTo>
                    <a:pt x="1557" y="10453"/>
                  </a:lnTo>
                  <a:lnTo>
                    <a:pt x="1577" y="10525"/>
                  </a:lnTo>
                  <a:lnTo>
                    <a:pt x="1601" y="10594"/>
                  </a:lnTo>
                  <a:lnTo>
                    <a:pt x="1629" y="10663"/>
                  </a:lnTo>
                  <a:lnTo>
                    <a:pt x="1659" y="10730"/>
                  </a:lnTo>
                  <a:lnTo>
                    <a:pt x="1692" y="10795"/>
                  </a:lnTo>
                  <a:lnTo>
                    <a:pt x="1728" y="10858"/>
                  </a:lnTo>
                  <a:lnTo>
                    <a:pt x="1767" y="10920"/>
                  </a:lnTo>
                  <a:lnTo>
                    <a:pt x="1810" y="10979"/>
                  </a:lnTo>
                  <a:lnTo>
                    <a:pt x="1854" y="11036"/>
                  </a:lnTo>
                  <a:lnTo>
                    <a:pt x="1901" y="11091"/>
                  </a:lnTo>
                  <a:lnTo>
                    <a:pt x="1952" y="11143"/>
                  </a:lnTo>
                  <a:lnTo>
                    <a:pt x="2004" y="11194"/>
                  </a:lnTo>
                  <a:lnTo>
                    <a:pt x="2059" y="11241"/>
                  </a:lnTo>
                  <a:lnTo>
                    <a:pt x="2115" y="11286"/>
                  </a:lnTo>
                  <a:lnTo>
                    <a:pt x="2175" y="11329"/>
                  </a:lnTo>
                  <a:lnTo>
                    <a:pt x="2236" y="11368"/>
                  </a:lnTo>
                  <a:lnTo>
                    <a:pt x="2300" y="11404"/>
                  </a:lnTo>
                  <a:lnTo>
                    <a:pt x="2365" y="11437"/>
                  </a:lnTo>
                  <a:lnTo>
                    <a:pt x="2431" y="11468"/>
                  </a:lnTo>
                  <a:lnTo>
                    <a:pt x="2500" y="11495"/>
                  </a:lnTo>
                  <a:lnTo>
                    <a:pt x="2570" y="11519"/>
                  </a:lnTo>
                  <a:lnTo>
                    <a:pt x="2642" y="11539"/>
                  </a:lnTo>
                  <a:lnTo>
                    <a:pt x="2714" y="11556"/>
                  </a:lnTo>
                  <a:lnTo>
                    <a:pt x="2788" y="11569"/>
                  </a:lnTo>
                  <a:lnTo>
                    <a:pt x="2864" y="11579"/>
                  </a:lnTo>
                  <a:lnTo>
                    <a:pt x="2940" y="11585"/>
                  </a:lnTo>
                  <a:lnTo>
                    <a:pt x="3018" y="11587"/>
                  </a:lnTo>
                  <a:lnTo>
                    <a:pt x="3592" y="11587"/>
                  </a:lnTo>
                  <a:lnTo>
                    <a:pt x="3614" y="11667"/>
                  </a:lnTo>
                  <a:lnTo>
                    <a:pt x="3640" y="11747"/>
                  </a:lnTo>
                  <a:lnTo>
                    <a:pt x="3670" y="11824"/>
                  </a:lnTo>
                  <a:lnTo>
                    <a:pt x="3702" y="11901"/>
                  </a:lnTo>
                  <a:lnTo>
                    <a:pt x="3737" y="11976"/>
                  </a:lnTo>
                  <a:lnTo>
                    <a:pt x="3774" y="12048"/>
                  </a:lnTo>
                  <a:lnTo>
                    <a:pt x="3816" y="12120"/>
                  </a:lnTo>
                  <a:lnTo>
                    <a:pt x="3859" y="12188"/>
                  </a:lnTo>
                  <a:lnTo>
                    <a:pt x="3905" y="12256"/>
                  </a:lnTo>
                  <a:lnTo>
                    <a:pt x="3953" y="12321"/>
                  </a:lnTo>
                  <a:lnTo>
                    <a:pt x="4005" y="12385"/>
                  </a:lnTo>
                  <a:lnTo>
                    <a:pt x="4059" y="12446"/>
                  </a:lnTo>
                  <a:lnTo>
                    <a:pt x="4114" y="12505"/>
                  </a:lnTo>
                  <a:lnTo>
                    <a:pt x="4173" y="12561"/>
                  </a:lnTo>
                  <a:lnTo>
                    <a:pt x="4233" y="12615"/>
                  </a:lnTo>
                  <a:lnTo>
                    <a:pt x="4296" y="12668"/>
                  </a:lnTo>
                  <a:lnTo>
                    <a:pt x="4361" y="12717"/>
                  </a:lnTo>
                  <a:lnTo>
                    <a:pt x="4428" y="12763"/>
                  </a:lnTo>
                  <a:lnTo>
                    <a:pt x="4497" y="12807"/>
                  </a:lnTo>
                  <a:lnTo>
                    <a:pt x="4567" y="12848"/>
                  </a:lnTo>
                  <a:lnTo>
                    <a:pt x="4639" y="12886"/>
                  </a:lnTo>
                  <a:lnTo>
                    <a:pt x="4714" y="12922"/>
                  </a:lnTo>
                  <a:lnTo>
                    <a:pt x="4789" y="12955"/>
                  </a:lnTo>
                  <a:lnTo>
                    <a:pt x="4867" y="12984"/>
                  </a:lnTo>
                  <a:lnTo>
                    <a:pt x="4946" y="13010"/>
                  </a:lnTo>
                  <a:lnTo>
                    <a:pt x="5026" y="13033"/>
                  </a:lnTo>
                  <a:lnTo>
                    <a:pt x="5107" y="13053"/>
                  </a:lnTo>
                  <a:lnTo>
                    <a:pt x="5191" y="13069"/>
                  </a:lnTo>
                  <a:lnTo>
                    <a:pt x="5274" y="13081"/>
                  </a:lnTo>
                  <a:lnTo>
                    <a:pt x="5360" y="13091"/>
                  </a:lnTo>
                  <a:lnTo>
                    <a:pt x="5446" y="13096"/>
                  </a:lnTo>
                  <a:lnTo>
                    <a:pt x="5533" y="13098"/>
                  </a:lnTo>
                  <a:lnTo>
                    <a:pt x="5620" y="13096"/>
                  </a:lnTo>
                  <a:lnTo>
                    <a:pt x="5707" y="13091"/>
                  </a:lnTo>
                  <a:lnTo>
                    <a:pt x="5791" y="13081"/>
                  </a:lnTo>
                  <a:lnTo>
                    <a:pt x="5876" y="13069"/>
                  </a:lnTo>
                  <a:lnTo>
                    <a:pt x="5958" y="13053"/>
                  </a:lnTo>
                  <a:lnTo>
                    <a:pt x="6040" y="13033"/>
                  </a:lnTo>
                  <a:lnTo>
                    <a:pt x="6120" y="13010"/>
                  </a:lnTo>
                  <a:lnTo>
                    <a:pt x="6199" y="12984"/>
                  </a:lnTo>
                  <a:lnTo>
                    <a:pt x="6276" y="12955"/>
                  </a:lnTo>
                  <a:lnTo>
                    <a:pt x="6351" y="12922"/>
                  </a:lnTo>
                  <a:lnTo>
                    <a:pt x="6426" y="12886"/>
                  </a:lnTo>
                  <a:lnTo>
                    <a:pt x="6498" y="12848"/>
                  </a:lnTo>
                  <a:lnTo>
                    <a:pt x="6569" y="12807"/>
                  </a:lnTo>
                  <a:lnTo>
                    <a:pt x="6637" y="12763"/>
                  </a:lnTo>
                  <a:lnTo>
                    <a:pt x="6705" y="12717"/>
                  </a:lnTo>
                  <a:lnTo>
                    <a:pt x="6769" y="12668"/>
                  </a:lnTo>
                  <a:lnTo>
                    <a:pt x="6831" y="12615"/>
                  </a:lnTo>
                  <a:lnTo>
                    <a:pt x="6892" y="12561"/>
                  </a:lnTo>
                  <a:lnTo>
                    <a:pt x="6951" y="12505"/>
                  </a:lnTo>
                  <a:lnTo>
                    <a:pt x="7006" y="12446"/>
                  </a:lnTo>
                  <a:lnTo>
                    <a:pt x="7061" y="12385"/>
                  </a:lnTo>
                  <a:lnTo>
                    <a:pt x="7112" y="12321"/>
                  </a:lnTo>
                  <a:lnTo>
                    <a:pt x="7160" y="12256"/>
                  </a:lnTo>
                  <a:lnTo>
                    <a:pt x="7207" y="12188"/>
                  </a:lnTo>
                  <a:lnTo>
                    <a:pt x="7250" y="12120"/>
                  </a:lnTo>
                  <a:lnTo>
                    <a:pt x="7290" y="12048"/>
                  </a:lnTo>
                  <a:lnTo>
                    <a:pt x="7328" y="11976"/>
                  </a:lnTo>
                  <a:lnTo>
                    <a:pt x="7363" y="11901"/>
                  </a:lnTo>
                  <a:lnTo>
                    <a:pt x="7396" y="11824"/>
                  </a:lnTo>
                  <a:lnTo>
                    <a:pt x="7425" y="11747"/>
                  </a:lnTo>
                  <a:lnTo>
                    <a:pt x="7450" y="11667"/>
                  </a:lnTo>
                  <a:lnTo>
                    <a:pt x="7473" y="11587"/>
                  </a:lnTo>
                  <a:lnTo>
                    <a:pt x="10131" y="11587"/>
                  </a:lnTo>
                  <a:lnTo>
                    <a:pt x="10153" y="11667"/>
                  </a:lnTo>
                  <a:lnTo>
                    <a:pt x="10179" y="11747"/>
                  </a:lnTo>
                  <a:lnTo>
                    <a:pt x="10208" y="11824"/>
                  </a:lnTo>
                  <a:lnTo>
                    <a:pt x="10240" y="11901"/>
                  </a:lnTo>
                  <a:lnTo>
                    <a:pt x="10275" y="11976"/>
                  </a:lnTo>
                  <a:lnTo>
                    <a:pt x="10313" y="12048"/>
                  </a:lnTo>
                  <a:lnTo>
                    <a:pt x="10354" y="12120"/>
                  </a:lnTo>
                  <a:lnTo>
                    <a:pt x="10397" y="12188"/>
                  </a:lnTo>
                  <a:lnTo>
                    <a:pt x="10444" y="12256"/>
                  </a:lnTo>
                  <a:lnTo>
                    <a:pt x="10492" y="12321"/>
                  </a:lnTo>
                  <a:lnTo>
                    <a:pt x="10543" y="12385"/>
                  </a:lnTo>
                  <a:lnTo>
                    <a:pt x="10597" y="12446"/>
                  </a:lnTo>
                  <a:lnTo>
                    <a:pt x="10653" y="12505"/>
                  </a:lnTo>
                  <a:lnTo>
                    <a:pt x="10711" y="12561"/>
                  </a:lnTo>
                  <a:lnTo>
                    <a:pt x="10772" y="12615"/>
                  </a:lnTo>
                  <a:lnTo>
                    <a:pt x="10835" y="12668"/>
                  </a:lnTo>
                  <a:lnTo>
                    <a:pt x="10899" y="12717"/>
                  </a:lnTo>
                  <a:lnTo>
                    <a:pt x="10967" y="12763"/>
                  </a:lnTo>
                  <a:lnTo>
                    <a:pt x="11035" y="12807"/>
                  </a:lnTo>
                  <a:lnTo>
                    <a:pt x="11106" y="12848"/>
                  </a:lnTo>
                  <a:lnTo>
                    <a:pt x="11178" y="12886"/>
                  </a:lnTo>
                  <a:lnTo>
                    <a:pt x="11252" y="12922"/>
                  </a:lnTo>
                  <a:lnTo>
                    <a:pt x="11328" y="12955"/>
                  </a:lnTo>
                  <a:lnTo>
                    <a:pt x="11405" y="12984"/>
                  </a:lnTo>
                  <a:lnTo>
                    <a:pt x="11484" y="13010"/>
                  </a:lnTo>
                  <a:lnTo>
                    <a:pt x="11564" y="13033"/>
                  </a:lnTo>
                  <a:lnTo>
                    <a:pt x="11646" y="13053"/>
                  </a:lnTo>
                  <a:lnTo>
                    <a:pt x="11729" y="13069"/>
                  </a:lnTo>
                  <a:lnTo>
                    <a:pt x="11813" y="13081"/>
                  </a:lnTo>
                  <a:lnTo>
                    <a:pt x="11898" y="13091"/>
                  </a:lnTo>
                  <a:lnTo>
                    <a:pt x="11984" y="13096"/>
                  </a:lnTo>
                  <a:lnTo>
                    <a:pt x="12071" y="13098"/>
                  </a:lnTo>
                  <a:lnTo>
                    <a:pt x="12159" y="13096"/>
                  </a:lnTo>
                  <a:lnTo>
                    <a:pt x="12244" y="13091"/>
                  </a:lnTo>
                  <a:lnTo>
                    <a:pt x="12330" y="13081"/>
                  </a:lnTo>
                  <a:lnTo>
                    <a:pt x="12413" y="13069"/>
                  </a:lnTo>
                  <a:lnTo>
                    <a:pt x="12497" y="13053"/>
                  </a:lnTo>
                  <a:lnTo>
                    <a:pt x="12578" y="13033"/>
                  </a:lnTo>
                  <a:lnTo>
                    <a:pt x="12658" y="13010"/>
                  </a:lnTo>
                  <a:lnTo>
                    <a:pt x="12737" y="12984"/>
                  </a:lnTo>
                  <a:lnTo>
                    <a:pt x="12815" y="12955"/>
                  </a:lnTo>
                  <a:lnTo>
                    <a:pt x="12890" y="12922"/>
                  </a:lnTo>
                  <a:lnTo>
                    <a:pt x="12964" y="12886"/>
                  </a:lnTo>
                  <a:lnTo>
                    <a:pt x="13036" y="12848"/>
                  </a:lnTo>
                  <a:lnTo>
                    <a:pt x="13107" y="12807"/>
                  </a:lnTo>
                  <a:lnTo>
                    <a:pt x="13176" y="12763"/>
                  </a:lnTo>
                  <a:lnTo>
                    <a:pt x="13242" y="12717"/>
                  </a:lnTo>
                  <a:lnTo>
                    <a:pt x="13308" y="12668"/>
                  </a:lnTo>
                  <a:lnTo>
                    <a:pt x="13370" y="12615"/>
                  </a:lnTo>
                  <a:lnTo>
                    <a:pt x="13430" y="12561"/>
                  </a:lnTo>
                  <a:lnTo>
                    <a:pt x="13489" y="12505"/>
                  </a:lnTo>
                  <a:lnTo>
                    <a:pt x="13545" y="12446"/>
                  </a:lnTo>
                  <a:lnTo>
                    <a:pt x="13598" y="12385"/>
                  </a:lnTo>
                  <a:lnTo>
                    <a:pt x="13650" y="12321"/>
                  </a:lnTo>
                  <a:lnTo>
                    <a:pt x="13699" y="12256"/>
                  </a:lnTo>
                  <a:lnTo>
                    <a:pt x="13745" y="12188"/>
                  </a:lnTo>
                  <a:lnTo>
                    <a:pt x="13788" y="12120"/>
                  </a:lnTo>
                  <a:lnTo>
                    <a:pt x="13829" y="12048"/>
                  </a:lnTo>
                  <a:lnTo>
                    <a:pt x="13867" y="11976"/>
                  </a:lnTo>
                  <a:lnTo>
                    <a:pt x="13902" y="11901"/>
                  </a:lnTo>
                  <a:lnTo>
                    <a:pt x="13934" y="11824"/>
                  </a:lnTo>
                  <a:lnTo>
                    <a:pt x="13962" y="11747"/>
                  </a:lnTo>
                  <a:lnTo>
                    <a:pt x="13989" y="11667"/>
                  </a:lnTo>
                  <a:lnTo>
                    <a:pt x="14012" y="11587"/>
                  </a:lnTo>
                  <a:lnTo>
                    <a:pt x="14586" y="11587"/>
                  </a:lnTo>
                  <a:lnTo>
                    <a:pt x="14664" y="11585"/>
                  </a:lnTo>
                  <a:lnTo>
                    <a:pt x="14740" y="11579"/>
                  </a:lnTo>
                  <a:lnTo>
                    <a:pt x="14815" y="11569"/>
                  </a:lnTo>
                  <a:lnTo>
                    <a:pt x="14890" y="11556"/>
                  </a:lnTo>
                  <a:lnTo>
                    <a:pt x="14962" y="11539"/>
                  </a:lnTo>
                  <a:lnTo>
                    <a:pt x="15035" y="11519"/>
                  </a:lnTo>
                  <a:lnTo>
                    <a:pt x="15104" y="11495"/>
                  </a:lnTo>
                  <a:lnTo>
                    <a:pt x="15173" y="11468"/>
                  </a:lnTo>
                  <a:lnTo>
                    <a:pt x="15240" y="11437"/>
                  </a:lnTo>
                  <a:lnTo>
                    <a:pt x="15304" y="11404"/>
                  </a:lnTo>
                  <a:lnTo>
                    <a:pt x="15368" y="11368"/>
                  </a:lnTo>
                  <a:lnTo>
                    <a:pt x="15429" y="11329"/>
                  </a:lnTo>
                  <a:lnTo>
                    <a:pt x="15488" y="11286"/>
                  </a:lnTo>
                  <a:lnTo>
                    <a:pt x="15546" y="11241"/>
                  </a:lnTo>
                  <a:lnTo>
                    <a:pt x="15600" y="11194"/>
                  </a:lnTo>
                  <a:lnTo>
                    <a:pt x="15652" y="11143"/>
                  </a:lnTo>
                  <a:lnTo>
                    <a:pt x="15703" y="11091"/>
                  </a:lnTo>
                  <a:lnTo>
                    <a:pt x="15750" y="11036"/>
                  </a:lnTo>
                  <a:lnTo>
                    <a:pt x="15795" y="10979"/>
                  </a:lnTo>
                  <a:lnTo>
                    <a:pt x="15836" y="10920"/>
                  </a:lnTo>
                  <a:lnTo>
                    <a:pt x="15877" y="10858"/>
                  </a:lnTo>
                  <a:lnTo>
                    <a:pt x="15913" y="10795"/>
                  </a:lnTo>
                  <a:lnTo>
                    <a:pt x="15946" y="10730"/>
                  </a:lnTo>
                  <a:lnTo>
                    <a:pt x="15976" y="10663"/>
                  </a:lnTo>
                  <a:lnTo>
                    <a:pt x="16003" y="10594"/>
                  </a:lnTo>
                  <a:lnTo>
                    <a:pt x="16027" y="10525"/>
                  </a:lnTo>
                  <a:lnTo>
                    <a:pt x="16048" y="10453"/>
                  </a:lnTo>
                  <a:lnTo>
                    <a:pt x="16064" y="10379"/>
                  </a:lnTo>
                  <a:lnTo>
                    <a:pt x="16078" y="10305"/>
                  </a:lnTo>
                  <a:lnTo>
                    <a:pt x="16087" y="10229"/>
                  </a:lnTo>
                  <a:lnTo>
                    <a:pt x="16093" y="10153"/>
                  </a:lnTo>
                  <a:lnTo>
                    <a:pt x="16095" y="10075"/>
                  </a:lnTo>
                  <a:lnTo>
                    <a:pt x="16095" y="7052"/>
                  </a:lnTo>
                  <a:lnTo>
                    <a:pt x="16095" y="7025"/>
                  </a:lnTo>
                  <a:lnTo>
                    <a:pt x="16094" y="6997"/>
                  </a:lnTo>
                  <a:lnTo>
                    <a:pt x="16093" y="6969"/>
                  </a:lnTo>
                  <a:lnTo>
                    <a:pt x="16091" y="6941"/>
                  </a:lnTo>
                  <a:lnTo>
                    <a:pt x="16089" y="6913"/>
                  </a:lnTo>
                  <a:lnTo>
                    <a:pt x="16086" y="6885"/>
                  </a:lnTo>
                  <a:lnTo>
                    <a:pt x="16083" y="6858"/>
                  </a:lnTo>
                  <a:lnTo>
                    <a:pt x="16079" y="6831"/>
                  </a:lnTo>
                  <a:lnTo>
                    <a:pt x="16075" y="6803"/>
                  </a:lnTo>
                  <a:lnTo>
                    <a:pt x="16070" y="6776"/>
                  </a:lnTo>
                  <a:lnTo>
                    <a:pt x="16065" y="6749"/>
                  </a:lnTo>
                  <a:lnTo>
                    <a:pt x="16059" y="6722"/>
                  </a:lnTo>
                  <a:lnTo>
                    <a:pt x="16053" y="6695"/>
                  </a:lnTo>
                  <a:lnTo>
                    <a:pt x="16046" y="6667"/>
                  </a:lnTo>
                  <a:lnTo>
                    <a:pt x="16039" y="6641"/>
                  </a:lnTo>
                  <a:lnTo>
                    <a:pt x="16031" y="6615"/>
                  </a:lnTo>
                  <a:lnTo>
                    <a:pt x="16023" y="6588"/>
                  </a:lnTo>
                  <a:lnTo>
                    <a:pt x="16014" y="6562"/>
                  </a:lnTo>
                  <a:lnTo>
                    <a:pt x="16004" y="6536"/>
                  </a:lnTo>
                  <a:lnTo>
                    <a:pt x="15994" y="6510"/>
                  </a:lnTo>
                  <a:lnTo>
                    <a:pt x="15984" y="6484"/>
                  </a:lnTo>
                  <a:lnTo>
                    <a:pt x="15974" y="6459"/>
                  </a:lnTo>
                  <a:lnTo>
                    <a:pt x="15963" y="6434"/>
                  </a:lnTo>
                  <a:lnTo>
                    <a:pt x="15951" y="6408"/>
                  </a:lnTo>
                  <a:lnTo>
                    <a:pt x="15939" y="6383"/>
                  </a:lnTo>
                  <a:lnTo>
                    <a:pt x="15927" y="6358"/>
                  </a:lnTo>
                  <a:lnTo>
                    <a:pt x="15914" y="6334"/>
                  </a:lnTo>
                  <a:lnTo>
                    <a:pt x="15900" y="6310"/>
                  </a:lnTo>
                  <a:lnTo>
                    <a:pt x="15886" y="6286"/>
                  </a:lnTo>
                  <a:lnTo>
                    <a:pt x="15872" y="6261"/>
                  </a:lnTo>
                  <a:lnTo>
                    <a:pt x="15857" y="6238"/>
                  </a:lnTo>
                  <a:lnTo>
                    <a:pt x="15842" y="6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Oval 15">
            <a:extLst>
              <a:ext uri="{FF2B5EF4-FFF2-40B4-BE49-F238E27FC236}">
                <a16:creationId xmlns:a16="http://schemas.microsoft.com/office/drawing/2014/main" id="{80B720A0-34D1-468B-9558-A631759CA5D6}"/>
              </a:ext>
            </a:extLst>
          </p:cNvPr>
          <p:cNvSpPr/>
          <p:nvPr/>
        </p:nvSpPr>
        <p:spPr>
          <a:xfrm>
            <a:off x="4809708" y="4989316"/>
            <a:ext cx="688089" cy="688089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0489955C-1317-495F-A304-7AFFBA1B38FF}"/>
              </a:ext>
            </a:extLst>
          </p:cNvPr>
          <p:cNvSpPr/>
          <p:nvPr/>
        </p:nvSpPr>
        <p:spPr>
          <a:xfrm>
            <a:off x="4360747" y="1881014"/>
            <a:ext cx="1514855" cy="1514855"/>
          </a:xfrm>
          <a:prstGeom prst="ellipse">
            <a:avLst/>
          </a:prstGeom>
          <a:solidFill>
            <a:schemeClr val="accent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3" name="Group 322">
            <a:extLst>
              <a:ext uri="{FF2B5EF4-FFF2-40B4-BE49-F238E27FC236}">
                <a16:creationId xmlns:a16="http://schemas.microsoft.com/office/drawing/2014/main" id="{FC4BAF7A-DD2F-4106-95FA-FC470E349CA2}"/>
              </a:ext>
            </a:extLst>
          </p:cNvPr>
          <p:cNvGrpSpPr/>
          <p:nvPr/>
        </p:nvGrpSpPr>
        <p:grpSpPr>
          <a:xfrm>
            <a:off x="4855642" y="2302402"/>
            <a:ext cx="596220" cy="594853"/>
            <a:chOff x="2790825" y="4152900"/>
            <a:chExt cx="692150" cy="690563"/>
          </a:xfrm>
          <a:solidFill>
            <a:schemeClr val="bg1"/>
          </a:solidFill>
        </p:grpSpPr>
        <p:sp>
          <p:nvSpPr>
            <p:cNvPr id="44" name="Freeform 200">
              <a:extLst>
                <a:ext uri="{FF2B5EF4-FFF2-40B4-BE49-F238E27FC236}">
                  <a16:creationId xmlns:a16="http://schemas.microsoft.com/office/drawing/2014/main" id="{8E259EE2-FBA9-4383-8314-A2EE710C2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0825" y="4152900"/>
              <a:ext cx="692150" cy="690563"/>
            </a:xfrm>
            <a:custGeom>
              <a:avLst/>
              <a:gdLst>
                <a:gd name="T0" fmla="*/ 3529 w 16132"/>
                <a:gd name="T1" fmla="*/ 12574 h 16095"/>
                <a:gd name="T2" fmla="*/ 1156 w 16132"/>
                <a:gd name="T3" fmla="*/ 9639 h 16095"/>
                <a:gd name="T4" fmla="*/ 3459 w 16132"/>
                <a:gd name="T5" fmla="*/ 6841 h 16095"/>
                <a:gd name="T6" fmla="*/ 6612 w 16132"/>
                <a:gd name="T7" fmla="*/ 4902 h 16095"/>
                <a:gd name="T8" fmla="*/ 9339 w 16132"/>
                <a:gd name="T9" fmla="*/ 2534 h 16095"/>
                <a:gd name="T10" fmla="*/ 11655 w 16132"/>
                <a:gd name="T11" fmla="*/ 2575 h 16095"/>
                <a:gd name="T12" fmla="*/ 14497 w 16132"/>
                <a:gd name="T13" fmla="*/ 5410 h 16095"/>
                <a:gd name="T14" fmla="*/ 13598 w 16132"/>
                <a:gd name="T15" fmla="*/ 8480 h 16095"/>
                <a:gd name="T16" fmla="*/ 10587 w 16132"/>
                <a:gd name="T17" fmla="*/ 10562 h 16095"/>
                <a:gd name="T18" fmla="*/ 7575 w 16132"/>
                <a:gd name="T19" fmla="*/ 12645 h 16095"/>
                <a:gd name="T20" fmla="*/ 10795 w 16132"/>
                <a:gd name="T21" fmla="*/ 295 h 16095"/>
                <a:gd name="T22" fmla="*/ 10560 w 16132"/>
                <a:gd name="T23" fmla="*/ 121 h 16095"/>
                <a:gd name="T24" fmla="*/ 10290 w 16132"/>
                <a:gd name="T25" fmla="*/ 22 h 16095"/>
                <a:gd name="T26" fmla="*/ 10002 w 16132"/>
                <a:gd name="T27" fmla="*/ 3 h 16095"/>
                <a:gd name="T28" fmla="*/ 9708 w 16132"/>
                <a:gd name="T29" fmla="*/ 71 h 16095"/>
                <a:gd name="T30" fmla="*/ 9445 w 16132"/>
                <a:gd name="T31" fmla="*/ 226 h 16095"/>
                <a:gd name="T32" fmla="*/ 9253 w 16132"/>
                <a:gd name="T33" fmla="*/ 434 h 16095"/>
                <a:gd name="T34" fmla="*/ 9129 w 16132"/>
                <a:gd name="T35" fmla="*/ 679 h 16095"/>
                <a:gd name="T36" fmla="*/ 8916 w 16132"/>
                <a:gd name="T37" fmla="*/ 1244 h 16095"/>
                <a:gd name="T38" fmla="*/ 8610 w 16132"/>
                <a:gd name="T39" fmla="*/ 1810 h 16095"/>
                <a:gd name="T40" fmla="*/ 8220 w 16132"/>
                <a:gd name="T41" fmla="*/ 2338 h 16095"/>
                <a:gd name="T42" fmla="*/ 7686 w 16132"/>
                <a:gd name="T43" fmla="*/ 2886 h 16095"/>
                <a:gd name="T44" fmla="*/ 6944 w 16132"/>
                <a:gd name="T45" fmla="*/ 3480 h 16095"/>
                <a:gd name="T46" fmla="*/ 6121 w 16132"/>
                <a:gd name="T47" fmla="*/ 4023 h 16095"/>
                <a:gd name="T48" fmla="*/ 4611 w 16132"/>
                <a:gd name="T49" fmla="*/ 4912 h 16095"/>
                <a:gd name="T50" fmla="*/ 3435 w 16132"/>
                <a:gd name="T51" fmla="*/ 5632 h 16095"/>
                <a:gd name="T52" fmla="*/ 2514 w 16132"/>
                <a:gd name="T53" fmla="*/ 6295 h 16095"/>
                <a:gd name="T54" fmla="*/ 1677 w 16132"/>
                <a:gd name="T55" fmla="*/ 7047 h 16095"/>
                <a:gd name="T56" fmla="*/ 1059 w 16132"/>
                <a:gd name="T57" fmla="*/ 7768 h 16095"/>
                <a:gd name="T58" fmla="*/ 561 w 16132"/>
                <a:gd name="T59" fmla="*/ 8540 h 16095"/>
                <a:gd name="T60" fmla="*/ 178 w 16132"/>
                <a:gd name="T61" fmla="*/ 9371 h 16095"/>
                <a:gd name="T62" fmla="*/ 8 w 16132"/>
                <a:gd name="T63" fmla="*/ 9931 h 16095"/>
                <a:gd name="T64" fmla="*/ 16 w 16132"/>
                <a:gd name="T65" fmla="*/ 10235 h 16095"/>
                <a:gd name="T66" fmla="*/ 113 w 16132"/>
                <a:gd name="T67" fmla="*/ 10522 h 16095"/>
                <a:gd name="T68" fmla="*/ 295 w 16132"/>
                <a:gd name="T69" fmla="*/ 10771 h 16095"/>
                <a:gd name="T70" fmla="*/ 5543 w 16132"/>
                <a:gd name="T71" fmla="*/ 15959 h 16095"/>
                <a:gd name="T72" fmla="*/ 5811 w 16132"/>
                <a:gd name="T73" fmla="*/ 16066 h 16095"/>
                <a:gd name="T74" fmla="*/ 6098 w 16132"/>
                <a:gd name="T75" fmla="*/ 16094 h 16095"/>
                <a:gd name="T76" fmla="*/ 6391 w 16132"/>
                <a:gd name="T77" fmla="*/ 16036 h 16095"/>
                <a:gd name="T78" fmla="*/ 6660 w 16132"/>
                <a:gd name="T79" fmla="*/ 15890 h 16095"/>
                <a:gd name="T80" fmla="*/ 6861 w 16132"/>
                <a:gd name="T81" fmla="*/ 15686 h 16095"/>
                <a:gd name="T82" fmla="*/ 6992 w 16132"/>
                <a:gd name="T83" fmla="*/ 15445 h 16095"/>
                <a:gd name="T84" fmla="*/ 7187 w 16132"/>
                <a:gd name="T85" fmla="*/ 14915 h 16095"/>
                <a:gd name="T86" fmla="*/ 7483 w 16132"/>
                <a:gd name="T87" fmla="*/ 14346 h 16095"/>
                <a:gd name="T88" fmla="*/ 7864 w 16132"/>
                <a:gd name="T89" fmla="*/ 13814 h 16095"/>
                <a:gd name="T90" fmla="*/ 8370 w 16132"/>
                <a:gd name="T91" fmla="*/ 13278 h 16095"/>
                <a:gd name="T92" fmla="*/ 9101 w 16132"/>
                <a:gd name="T93" fmla="*/ 12678 h 16095"/>
                <a:gd name="T94" fmla="*/ 9917 w 16132"/>
                <a:gd name="T95" fmla="*/ 12131 h 16095"/>
                <a:gd name="T96" fmla="*/ 11308 w 16132"/>
                <a:gd name="T97" fmla="*/ 11309 h 16095"/>
                <a:gd name="T98" fmla="*/ 12591 w 16132"/>
                <a:gd name="T99" fmla="*/ 10530 h 16095"/>
                <a:gd name="T100" fmla="*/ 13519 w 16132"/>
                <a:gd name="T101" fmla="*/ 9876 h 16095"/>
                <a:gd name="T102" fmla="*/ 14379 w 16132"/>
                <a:gd name="T103" fmla="*/ 9125 h 16095"/>
                <a:gd name="T104" fmla="*/ 15011 w 16132"/>
                <a:gd name="T105" fmla="*/ 8410 h 16095"/>
                <a:gd name="T106" fmla="*/ 15522 w 16132"/>
                <a:gd name="T107" fmla="*/ 7643 h 16095"/>
                <a:gd name="T108" fmla="*/ 15916 w 16132"/>
                <a:gd name="T109" fmla="*/ 6818 h 16095"/>
                <a:gd name="T110" fmla="*/ 16119 w 16132"/>
                <a:gd name="T111" fmla="*/ 6198 h 16095"/>
                <a:gd name="T112" fmla="*/ 16122 w 16132"/>
                <a:gd name="T113" fmla="*/ 5893 h 16095"/>
                <a:gd name="T114" fmla="*/ 16034 w 16132"/>
                <a:gd name="T115" fmla="*/ 5603 h 16095"/>
                <a:gd name="T116" fmla="*/ 15861 w 16132"/>
                <a:gd name="T117" fmla="*/ 535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6095">
                  <a:moveTo>
                    <a:pt x="6050" y="15089"/>
                  </a:moveTo>
                  <a:lnTo>
                    <a:pt x="5736" y="14776"/>
                  </a:lnTo>
                  <a:lnTo>
                    <a:pt x="5422" y="14463"/>
                  </a:lnTo>
                  <a:lnTo>
                    <a:pt x="5108" y="14150"/>
                  </a:lnTo>
                  <a:lnTo>
                    <a:pt x="4792" y="13835"/>
                  </a:lnTo>
                  <a:lnTo>
                    <a:pt x="4477" y="13520"/>
                  </a:lnTo>
                  <a:lnTo>
                    <a:pt x="4161" y="13205"/>
                  </a:lnTo>
                  <a:lnTo>
                    <a:pt x="3844" y="12889"/>
                  </a:lnTo>
                  <a:lnTo>
                    <a:pt x="3529" y="12574"/>
                  </a:lnTo>
                  <a:lnTo>
                    <a:pt x="3213" y="12258"/>
                  </a:lnTo>
                  <a:lnTo>
                    <a:pt x="2897" y="11943"/>
                  </a:lnTo>
                  <a:lnTo>
                    <a:pt x="2581" y="11629"/>
                  </a:lnTo>
                  <a:lnTo>
                    <a:pt x="2266" y="11314"/>
                  </a:lnTo>
                  <a:lnTo>
                    <a:pt x="1950" y="10999"/>
                  </a:lnTo>
                  <a:lnTo>
                    <a:pt x="1635" y="10685"/>
                  </a:lnTo>
                  <a:lnTo>
                    <a:pt x="1322" y="10372"/>
                  </a:lnTo>
                  <a:lnTo>
                    <a:pt x="1008" y="10059"/>
                  </a:lnTo>
                  <a:lnTo>
                    <a:pt x="1156" y="9639"/>
                  </a:lnTo>
                  <a:lnTo>
                    <a:pt x="1330" y="9246"/>
                  </a:lnTo>
                  <a:lnTo>
                    <a:pt x="1529" y="8877"/>
                  </a:lnTo>
                  <a:lnTo>
                    <a:pt x="1750" y="8531"/>
                  </a:lnTo>
                  <a:lnTo>
                    <a:pt x="1993" y="8206"/>
                  </a:lnTo>
                  <a:lnTo>
                    <a:pt x="2254" y="7902"/>
                  </a:lnTo>
                  <a:lnTo>
                    <a:pt x="2534" y="7615"/>
                  </a:lnTo>
                  <a:lnTo>
                    <a:pt x="2829" y="7343"/>
                  </a:lnTo>
                  <a:lnTo>
                    <a:pt x="3138" y="7086"/>
                  </a:lnTo>
                  <a:lnTo>
                    <a:pt x="3459" y="6841"/>
                  </a:lnTo>
                  <a:lnTo>
                    <a:pt x="3791" y="6607"/>
                  </a:lnTo>
                  <a:lnTo>
                    <a:pt x="4131" y="6382"/>
                  </a:lnTo>
                  <a:lnTo>
                    <a:pt x="4479" y="6162"/>
                  </a:lnTo>
                  <a:lnTo>
                    <a:pt x="4832" y="5950"/>
                  </a:lnTo>
                  <a:lnTo>
                    <a:pt x="5187" y="5740"/>
                  </a:lnTo>
                  <a:lnTo>
                    <a:pt x="5545" y="5533"/>
                  </a:lnTo>
                  <a:lnTo>
                    <a:pt x="5903" y="5324"/>
                  </a:lnTo>
                  <a:lnTo>
                    <a:pt x="6259" y="5115"/>
                  </a:lnTo>
                  <a:lnTo>
                    <a:pt x="6612" y="4902"/>
                  </a:lnTo>
                  <a:lnTo>
                    <a:pt x="6960" y="4684"/>
                  </a:lnTo>
                  <a:lnTo>
                    <a:pt x="7300" y="4458"/>
                  </a:lnTo>
                  <a:lnTo>
                    <a:pt x="7631" y="4224"/>
                  </a:lnTo>
                  <a:lnTo>
                    <a:pt x="7953" y="3979"/>
                  </a:lnTo>
                  <a:lnTo>
                    <a:pt x="8262" y="3722"/>
                  </a:lnTo>
                  <a:lnTo>
                    <a:pt x="8557" y="3450"/>
                  </a:lnTo>
                  <a:lnTo>
                    <a:pt x="8835" y="3164"/>
                  </a:lnTo>
                  <a:lnTo>
                    <a:pt x="9097" y="2858"/>
                  </a:lnTo>
                  <a:lnTo>
                    <a:pt x="9339" y="2534"/>
                  </a:lnTo>
                  <a:lnTo>
                    <a:pt x="9561" y="2188"/>
                  </a:lnTo>
                  <a:lnTo>
                    <a:pt x="9760" y="1820"/>
                  </a:lnTo>
                  <a:lnTo>
                    <a:pt x="9934" y="1425"/>
                  </a:lnTo>
                  <a:lnTo>
                    <a:pt x="10083" y="1006"/>
                  </a:lnTo>
                  <a:lnTo>
                    <a:pt x="10396" y="1319"/>
                  </a:lnTo>
                  <a:lnTo>
                    <a:pt x="10710" y="1632"/>
                  </a:lnTo>
                  <a:lnTo>
                    <a:pt x="11024" y="1945"/>
                  </a:lnTo>
                  <a:lnTo>
                    <a:pt x="11340" y="2260"/>
                  </a:lnTo>
                  <a:lnTo>
                    <a:pt x="11655" y="2575"/>
                  </a:lnTo>
                  <a:lnTo>
                    <a:pt x="11971" y="2890"/>
                  </a:lnTo>
                  <a:lnTo>
                    <a:pt x="12288" y="3205"/>
                  </a:lnTo>
                  <a:lnTo>
                    <a:pt x="12603" y="3521"/>
                  </a:lnTo>
                  <a:lnTo>
                    <a:pt x="12920" y="3836"/>
                  </a:lnTo>
                  <a:lnTo>
                    <a:pt x="13235" y="4152"/>
                  </a:lnTo>
                  <a:lnTo>
                    <a:pt x="13551" y="4466"/>
                  </a:lnTo>
                  <a:lnTo>
                    <a:pt x="13866" y="4781"/>
                  </a:lnTo>
                  <a:lnTo>
                    <a:pt x="14182" y="5095"/>
                  </a:lnTo>
                  <a:lnTo>
                    <a:pt x="14497" y="5410"/>
                  </a:lnTo>
                  <a:lnTo>
                    <a:pt x="14810" y="5723"/>
                  </a:lnTo>
                  <a:lnTo>
                    <a:pt x="15124" y="6036"/>
                  </a:lnTo>
                  <a:lnTo>
                    <a:pt x="14977" y="6455"/>
                  </a:lnTo>
                  <a:lnTo>
                    <a:pt x="14802" y="6848"/>
                  </a:lnTo>
                  <a:lnTo>
                    <a:pt x="14603" y="7218"/>
                  </a:lnTo>
                  <a:lnTo>
                    <a:pt x="14382" y="7564"/>
                  </a:lnTo>
                  <a:lnTo>
                    <a:pt x="14139" y="7888"/>
                  </a:lnTo>
                  <a:lnTo>
                    <a:pt x="13878" y="8192"/>
                  </a:lnTo>
                  <a:lnTo>
                    <a:pt x="13598" y="8480"/>
                  </a:lnTo>
                  <a:lnTo>
                    <a:pt x="13303" y="8752"/>
                  </a:lnTo>
                  <a:lnTo>
                    <a:pt x="12994" y="9008"/>
                  </a:lnTo>
                  <a:lnTo>
                    <a:pt x="12673" y="9254"/>
                  </a:lnTo>
                  <a:lnTo>
                    <a:pt x="12341" y="9488"/>
                  </a:lnTo>
                  <a:lnTo>
                    <a:pt x="12001" y="9713"/>
                  </a:lnTo>
                  <a:lnTo>
                    <a:pt x="11653" y="9932"/>
                  </a:lnTo>
                  <a:lnTo>
                    <a:pt x="11300" y="10145"/>
                  </a:lnTo>
                  <a:lnTo>
                    <a:pt x="10945" y="10354"/>
                  </a:lnTo>
                  <a:lnTo>
                    <a:pt x="10587" y="10562"/>
                  </a:lnTo>
                  <a:lnTo>
                    <a:pt x="10229" y="10770"/>
                  </a:lnTo>
                  <a:lnTo>
                    <a:pt x="9873" y="10980"/>
                  </a:lnTo>
                  <a:lnTo>
                    <a:pt x="9520" y="11192"/>
                  </a:lnTo>
                  <a:lnTo>
                    <a:pt x="9173" y="11410"/>
                  </a:lnTo>
                  <a:lnTo>
                    <a:pt x="8832" y="11637"/>
                  </a:lnTo>
                  <a:lnTo>
                    <a:pt x="8501" y="11871"/>
                  </a:lnTo>
                  <a:lnTo>
                    <a:pt x="8179" y="12116"/>
                  </a:lnTo>
                  <a:lnTo>
                    <a:pt x="7870" y="12373"/>
                  </a:lnTo>
                  <a:lnTo>
                    <a:pt x="7575" y="12645"/>
                  </a:lnTo>
                  <a:lnTo>
                    <a:pt x="7297" y="12931"/>
                  </a:lnTo>
                  <a:lnTo>
                    <a:pt x="7035" y="13237"/>
                  </a:lnTo>
                  <a:lnTo>
                    <a:pt x="6793" y="13561"/>
                  </a:lnTo>
                  <a:lnTo>
                    <a:pt x="6571" y="13907"/>
                  </a:lnTo>
                  <a:lnTo>
                    <a:pt x="6372" y="14275"/>
                  </a:lnTo>
                  <a:lnTo>
                    <a:pt x="6198" y="14670"/>
                  </a:lnTo>
                  <a:lnTo>
                    <a:pt x="6050" y="15089"/>
                  </a:lnTo>
                  <a:close/>
                  <a:moveTo>
                    <a:pt x="15837" y="5324"/>
                  </a:moveTo>
                  <a:lnTo>
                    <a:pt x="10795" y="295"/>
                  </a:lnTo>
                  <a:lnTo>
                    <a:pt x="10772" y="272"/>
                  </a:lnTo>
                  <a:lnTo>
                    <a:pt x="10747" y="249"/>
                  </a:lnTo>
                  <a:lnTo>
                    <a:pt x="10723" y="228"/>
                  </a:lnTo>
                  <a:lnTo>
                    <a:pt x="10697" y="208"/>
                  </a:lnTo>
                  <a:lnTo>
                    <a:pt x="10670" y="189"/>
                  </a:lnTo>
                  <a:lnTo>
                    <a:pt x="10644" y="170"/>
                  </a:lnTo>
                  <a:lnTo>
                    <a:pt x="10617" y="153"/>
                  </a:lnTo>
                  <a:lnTo>
                    <a:pt x="10589" y="136"/>
                  </a:lnTo>
                  <a:lnTo>
                    <a:pt x="10560" y="121"/>
                  </a:lnTo>
                  <a:lnTo>
                    <a:pt x="10532" y="106"/>
                  </a:lnTo>
                  <a:lnTo>
                    <a:pt x="10503" y="92"/>
                  </a:lnTo>
                  <a:lnTo>
                    <a:pt x="10474" y="78"/>
                  </a:lnTo>
                  <a:lnTo>
                    <a:pt x="10444" y="66"/>
                  </a:lnTo>
                  <a:lnTo>
                    <a:pt x="10414" y="56"/>
                  </a:lnTo>
                  <a:lnTo>
                    <a:pt x="10384" y="46"/>
                  </a:lnTo>
                  <a:lnTo>
                    <a:pt x="10353" y="37"/>
                  </a:lnTo>
                  <a:lnTo>
                    <a:pt x="10321" y="29"/>
                  </a:lnTo>
                  <a:lnTo>
                    <a:pt x="10290" y="22"/>
                  </a:lnTo>
                  <a:lnTo>
                    <a:pt x="10259" y="16"/>
                  </a:lnTo>
                  <a:lnTo>
                    <a:pt x="10228" y="10"/>
                  </a:lnTo>
                  <a:lnTo>
                    <a:pt x="10195" y="6"/>
                  </a:lnTo>
                  <a:lnTo>
                    <a:pt x="10163" y="3"/>
                  </a:lnTo>
                  <a:lnTo>
                    <a:pt x="10131" y="1"/>
                  </a:lnTo>
                  <a:lnTo>
                    <a:pt x="10099" y="0"/>
                  </a:lnTo>
                  <a:lnTo>
                    <a:pt x="10066" y="0"/>
                  </a:lnTo>
                  <a:lnTo>
                    <a:pt x="10034" y="1"/>
                  </a:lnTo>
                  <a:lnTo>
                    <a:pt x="10002" y="3"/>
                  </a:lnTo>
                  <a:lnTo>
                    <a:pt x="9970" y="6"/>
                  </a:lnTo>
                  <a:lnTo>
                    <a:pt x="9937" y="11"/>
                  </a:lnTo>
                  <a:lnTo>
                    <a:pt x="9905" y="16"/>
                  </a:lnTo>
                  <a:lnTo>
                    <a:pt x="9873" y="22"/>
                  </a:lnTo>
                  <a:lnTo>
                    <a:pt x="9841" y="29"/>
                  </a:lnTo>
                  <a:lnTo>
                    <a:pt x="9806" y="38"/>
                  </a:lnTo>
                  <a:lnTo>
                    <a:pt x="9773" y="48"/>
                  </a:lnTo>
                  <a:lnTo>
                    <a:pt x="9741" y="59"/>
                  </a:lnTo>
                  <a:lnTo>
                    <a:pt x="9708" y="71"/>
                  </a:lnTo>
                  <a:lnTo>
                    <a:pt x="9676" y="84"/>
                  </a:lnTo>
                  <a:lnTo>
                    <a:pt x="9645" y="99"/>
                  </a:lnTo>
                  <a:lnTo>
                    <a:pt x="9615" y="115"/>
                  </a:lnTo>
                  <a:lnTo>
                    <a:pt x="9584" y="131"/>
                  </a:lnTo>
                  <a:lnTo>
                    <a:pt x="9555" y="148"/>
                  </a:lnTo>
                  <a:lnTo>
                    <a:pt x="9527" y="166"/>
                  </a:lnTo>
                  <a:lnTo>
                    <a:pt x="9499" y="185"/>
                  </a:lnTo>
                  <a:lnTo>
                    <a:pt x="9472" y="205"/>
                  </a:lnTo>
                  <a:lnTo>
                    <a:pt x="9445" y="226"/>
                  </a:lnTo>
                  <a:lnTo>
                    <a:pt x="9419" y="248"/>
                  </a:lnTo>
                  <a:lnTo>
                    <a:pt x="9394" y="271"/>
                  </a:lnTo>
                  <a:lnTo>
                    <a:pt x="9370" y="295"/>
                  </a:lnTo>
                  <a:lnTo>
                    <a:pt x="9348" y="316"/>
                  </a:lnTo>
                  <a:lnTo>
                    <a:pt x="9328" y="339"/>
                  </a:lnTo>
                  <a:lnTo>
                    <a:pt x="9308" y="362"/>
                  </a:lnTo>
                  <a:lnTo>
                    <a:pt x="9289" y="385"/>
                  </a:lnTo>
                  <a:lnTo>
                    <a:pt x="9271" y="409"/>
                  </a:lnTo>
                  <a:lnTo>
                    <a:pt x="9253" y="434"/>
                  </a:lnTo>
                  <a:lnTo>
                    <a:pt x="9237" y="459"/>
                  </a:lnTo>
                  <a:lnTo>
                    <a:pt x="9220" y="485"/>
                  </a:lnTo>
                  <a:lnTo>
                    <a:pt x="9204" y="511"/>
                  </a:lnTo>
                  <a:lnTo>
                    <a:pt x="9190" y="538"/>
                  </a:lnTo>
                  <a:lnTo>
                    <a:pt x="9176" y="565"/>
                  </a:lnTo>
                  <a:lnTo>
                    <a:pt x="9163" y="592"/>
                  </a:lnTo>
                  <a:lnTo>
                    <a:pt x="9151" y="621"/>
                  </a:lnTo>
                  <a:lnTo>
                    <a:pt x="9140" y="650"/>
                  </a:lnTo>
                  <a:lnTo>
                    <a:pt x="9129" y="679"/>
                  </a:lnTo>
                  <a:lnTo>
                    <a:pt x="9120" y="708"/>
                  </a:lnTo>
                  <a:lnTo>
                    <a:pt x="9097" y="777"/>
                  </a:lnTo>
                  <a:lnTo>
                    <a:pt x="9074" y="846"/>
                  </a:lnTo>
                  <a:lnTo>
                    <a:pt x="9051" y="913"/>
                  </a:lnTo>
                  <a:lnTo>
                    <a:pt x="9026" y="981"/>
                  </a:lnTo>
                  <a:lnTo>
                    <a:pt x="9000" y="1047"/>
                  </a:lnTo>
                  <a:lnTo>
                    <a:pt x="8973" y="1114"/>
                  </a:lnTo>
                  <a:lnTo>
                    <a:pt x="8945" y="1180"/>
                  </a:lnTo>
                  <a:lnTo>
                    <a:pt x="8916" y="1244"/>
                  </a:lnTo>
                  <a:lnTo>
                    <a:pt x="8887" y="1310"/>
                  </a:lnTo>
                  <a:lnTo>
                    <a:pt x="8855" y="1373"/>
                  </a:lnTo>
                  <a:lnTo>
                    <a:pt x="8823" y="1437"/>
                  </a:lnTo>
                  <a:lnTo>
                    <a:pt x="8791" y="1501"/>
                  </a:lnTo>
                  <a:lnTo>
                    <a:pt x="8757" y="1563"/>
                  </a:lnTo>
                  <a:lnTo>
                    <a:pt x="8721" y="1626"/>
                  </a:lnTo>
                  <a:lnTo>
                    <a:pt x="8686" y="1687"/>
                  </a:lnTo>
                  <a:lnTo>
                    <a:pt x="8649" y="1748"/>
                  </a:lnTo>
                  <a:lnTo>
                    <a:pt x="8610" y="1810"/>
                  </a:lnTo>
                  <a:lnTo>
                    <a:pt x="8571" y="1870"/>
                  </a:lnTo>
                  <a:lnTo>
                    <a:pt x="8532" y="1929"/>
                  </a:lnTo>
                  <a:lnTo>
                    <a:pt x="8490" y="1990"/>
                  </a:lnTo>
                  <a:lnTo>
                    <a:pt x="8448" y="2048"/>
                  </a:lnTo>
                  <a:lnTo>
                    <a:pt x="8405" y="2107"/>
                  </a:lnTo>
                  <a:lnTo>
                    <a:pt x="8360" y="2166"/>
                  </a:lnTo>
                  <a:lnTo>
                    <a:pt x="8315" y="2223"/>
                  </a:lnTo>
                  <a:lnTo>
                    <a:pt x="8268" y="2280"/>
                  </a:lnTo>
                  <a:lnTo>
                    <a:pt x="8220" y="2338"/>
                  </a:lnTo>
                  <a:lnTo>
                    <a:pt x="8172" y="2394"/>
                  </a:lnTo>
                  <a:lnTo>
                    <a:pt x="8121" y="2450"/>
                  </a:lnTo>
                  <a:lnTo>
                    <a:pt x="8071" y="2507"/>
                  </a:lnTo>
                  <a:lnTo>
                    <a:pt x="8019" y="2562"/>
                  </a:lnTo>
                  <a:lnTo>
                    <a:pt x="7966" y="2617"/>
                  </a:lnTo>
                  <a:lnTo>
                    <a:pt x="7912" y="2672"/>
                  </a:lnTo>
                  <a:lnTo>
                    <a:pt x="7838" y="2744"/>
                  </a:lnTo>
                  <a:lnTo>
                    <a:pt x="7763" y="2816"/>
                  </a:lnTo>
                  <a:lnTo>
                    <a:pt x="7686" y="2886"/>
                  </a:lnTo>
                  <a:lnTo>
                    <a:pt x="7608" y="2955"/>
                  </a:lnTo>
                  <a:lnTo>
                    <a:pt x="7530" y="3024"/>
                  </a:lnTo>
                  <a:lnTo>
                    <a:pt x="7449" y="3091"/>
                  </a:lnTo>
                  <a:lnTo>
                    <a:pt x="7367" y="3158"/>
                  </a:lnTo>
                  <a:lnTo>
                    <a:pt x="7285" y="3224"/>
                  </a:lnTo>
                  <a:lnTo>
                    <a:pt x="7201" y="3288"/>
                  </a:lnTo>
                  <a:lnTo>
                    <a:pt x="7116" y="3353"/>
                  </a:lnTo>
                  <a:lnTo>
                    <a:pt x="7031" y="3416"/>
                  </a:lnTo>
                  <a:lnTo>
                    <a:pt x="6944" y="3480"/>
                  </a:lnTo>
                  <a:lnTo>
                    <a:pt x="6856" y="3542"/>
                  </a:lnTo>
                  <a:lnTo>
                    <a:pt x="6767" y="3603"/>
                  </a:lnTo>
                  <a:lnTo>
                    <a:pt x="6678" y="3665"/>
                  </a:lnTo>
                  <a:lnTo>
                    <a:pt x="6587" y="3725"/>
                  </a:lnTo>
                  <a:lnTo>
                    <a:pt x="6495" y="3785"/>
                  </a:lnTo>
                  <a:lnTo>
                    <a:pt x="6402" y="3846"/>
                  </a:lnTo>
                  <a:lnTo>
                    <a:pt x="6310" y="3905"/>
                  </a:lnTo>
                  <a:lnTo>
                    <a:pt x="6215" y="3963"/>
                  </a:lnTo>
                  <a:lnTo>
                    <a:pt x="6121" y="4023"/>
                  </a:lnTo>
                  <a:lnTo>
                    <a:pt x="6025" y="4081"/>
                  </a:lnTo>
                  <a:lnTo>
                    <a:pt x="5930" y="4139"/>
                  </a:lnTo>
                  <a:lnTo>
                    <a:pt x="5833" y="4198"/>
                  </a:lnTo>
                  <a:lnTo>
                    <a:pt x="5637" y="4314"/>
                  </a:lnTo>
                  <a:lnTo>
                    <a:pt x="5440" y="4430"/>
                  </a:lnTo>
                  <a:lnTo>
                    <a:pt x="5241" y="4546"/>
                  </a:lnTo>
                  <a:lnTo>
                    <a:pt x="5039" y="4663"/>
                  </a:lnTo>
                  <a:lnTo>
                    <a:pt x="4825" y="4786"/>
                  </a:lnTo>
                  <a:lnTo>
                    <a:pt x="4611" y="4912"/>
                  </a:lnTo>
                  <a:lnTo>
                    <a:pt x="4395" y="5038"/>
                  </a:lnTo>
                  <a:lnTo>
                    <a:pt x="4180" y="5165"/>
                  </a:lnTo>
                  <a:lnTo>
                    <a:pt x="4073" y="5231"/>
                  </a:lnTo>
                  <a:lnTo>
                    <a:pt x="3966" y="5296"/>
                  </a:lnTo>
                  <a:lnTo>
                    <a:pt x="3860" y="5362"/>
                  </a:lnTo>
                  <a:lnTo>
                    <a:pt x="3753" y="5428"/>
                  </a:lnTo>
                  <a:lnTo>
                    <a:pt x="3647" y="5495"/>
                  </a:lnTo>
                  <a:lnTo>
                    <a:pt x="3541" y="5564"/>
                  </a:lnTo>
                  <a:lnTo>
                    <a:pt x="3435" y="5632"/>
                  </a:lnTo>
                  <a:lnTo>
                    <a:pt x="3330" y="5702"/>
                  </a:lnTo>
                  <a:lnTo>
                    <a:pt x="3226" y="5773"/>
                  </a:lnTo>
                  <a:lnTo>
                    <a:pt x="3123" y="5844"/>
                  </a:lnTo>
                  <a:lnTo>
                    <a:pt x="3020" y="5917"/>
                  </a:lnTo>
                  <a:lnTo>
                    <a:pt x="2917" y="5990"/>
                  </a:lnTo>
                  <a:lnTo>
                    <a:pt x="2815" y="6065"/>
                  </a:lnTo>
                  <a:lnTo>
                    <a:pt x="2713" y="6140"/>
                  </a:lnTo>
                  <a:lnTo>
                    <a:pt x="2613" y="6218"/>
                  </a:lnTo>
                  <a:lnTo>
                    <a:pt x="2514" y="6295"/>
                  </a:lnTo>
                  <a:lnTo>
                    <a:pt x="2415" y="6375"/>
                  </a:lnTo>
                  <a:lnTo>
                    <a:pt x="2317" y="6455"/>
                  </a:lnTo>
                  <a:lnTo>
                    <a:pt x="2220" y="6538"/>
                  </a:lnTo>
                  <a:lnTo>
                    <a:pt x="2125" y="6621"/>
                  </a:lnTo>
                  <a:lnTo>
                    <a:pt x="2031" y="6706"/>
                  </a:lnTo>
                  <a:lnTo>
                    <a:pt x="1937" y="6792"/>
                  </a:lnTo>
                  <a:lnTo>
                    <a:pt x="1844" y="6880"/>
                  </a:lnTo>
                  <a:lnTo>
                    <a:pt x="1753" y="6969"/>
                  </a:lnTo>
                  <a:lnTo>
                    <a:pt x="1677" y="7047"/>
                  </a:lnTo>
                  <a:lnTo>
                    <a:pt x="1602" y="7124"/>
                  </a:lnTo>
                  <a:lnTo>
                    <a:pt x="1529" y="7203"/>
                  </a:lnTo>
                  <a:lnTo>
                    <a:pt x="1457" y="7282"/>
                  </a:lnTo>
                  <a:lnTo>
                    <a:pt x="1387" y="7361"/>
                  </a:lnTo>
                  <a:lnTo>
                    <a:pt x="1319" y="7441"/>
                  </a:lnTo>
                  <a:lnTo>
                    <a:pt x="1251" y="7521"/>
                  </a:lnTo>
                  <a:lnTo>
                    <a:pt x="1186" y="7603"/>
                  </a:lnTo>
                  <a:lnTo>
                    <a:pt x="1121" y="7685"/>
                  </a:lnTo>
                  <a:lnTo>
                    <a:pt x="1059" y="7768"/>
                  </a:lnTo>
                  <a:lnTo>
                    <a:pt x="998" y="7850"/>
                  </a:lnTo>
                  <a:lnTo>
                    <a:pt x="938" y="7935"/>
                  </a:lnTo>
                  <a:lnTo>
                    <a:pt x="880" y="8018"/>
                  </a:lnTo>
                  <a:lnTo>
                    <a:pt x="823" y="8104"/>
                  </a:lnTo>
                  <a:lnTo>
                    <a:pt x="767" y="8189"/>
                  </a:lnTo>
                  <a:lnTo>
                    <a:pt x="714" y="8276"/>
                  </a:lnTo>
                  <a:lnTo>
                    <a:pt x="661" y="8363"/>
                  </a:lnTo>
                  <a:lnTo>
                    <a:pt x="610" y="8451"/>
                  </a:lnTo>
                  <a:lnTo>
                    <a:pt x="561" y="8540"/>
                  </a:lnTo>
                  <a:lnTo>
                    <a:pt x="513" y="8629"/>
                  </a:lnTo>
                  <a:lnTo>
                    <a:pt x="466" y="8719"/>
                  </a:lnTo>
                  <a:lnTo>
                    <a:pt x="420" y="8810"/>
                  </a:lnTo>
                  <a:lnTo>
                    <a:pt x="377" y="8902"/>
                  </a:lnTo>
                  <a:lnTo>
                    <a:pt x="335" y="8994"/>
                  </a:lnTo>
                  <a:lnTo>
                    <a:pt x="293" y="9088"/>
                  </a:lnTo>
                  <a:lnTo>
                    <a:pt x="254" y="9181"/>
                  </a:lnTo>
                  <a:lnTo>
                    <a:pt x="216" y="9276"/>
                  </a:lnTo>
                  <a:lnTo>
                    <a:pt x="178" y="9371"/>
                  </a:lnTo>
                  <a:lnTo>
                    <a:pt x="143" y="9468"/>
                  </a:lnTo>
                  <a:lnTo>
                    <a:pt x="109" y="9564"/>
                  </a:lnTo>
                  <a:lnTo>
                    <a:pt x="77" y="9663"/>
                  </a:lnTo>
                  <a:lnTo>
                    <a:pt x="45" y="9762"/>
                  </a:lnTo>
                  <a:lnTo>
                    <a:pt x="35" y="9795"/>
                  </a:lnTo>
                  <a:lnTo>
                    <a:pt x="27" y="9829"/>
                  </a:lnTo>
                  <a:lnTo>
                    <a:pt x="19" y="9863"/>
                  </a:lnTo>
                  <a:lnTo>
                    <a:pt x="13" y="9896"/>
                  </a:lnTo>
                  <a:lnTo>
                    <a:pt x="8" y="9931"/>
                  </a:lnTo>
                  <a:lnTo>
                    <a:pt x="5" y="9965"/>
                  </a:lnTo>
                  <a:lnTo>
                    <a:pt x="2" y="9999"/>
                  </a:lnTo>
                  <a:lnTo>
                    <a:pt x="0" y="10033"/>
                  </a:lnTo>
                  <a:lnTo>
                    <a:pt x="0" y="10067"/>
                  </a:lnTo>
                  <a:lnTo>
                    <a:pt x="1" y="10101"/>
                  </a:lnTo>
                  <a:lnTo>
                    <a:pt x="3" y="10135"/>
                  </a:lnTo>
                  <a:lnTo>
                    <a:pt x="6" y="10168"/>
                  </a:lnTo>
                  <a:lnTo>
                    <a:pt x="10" y="10202"/>
                  </a:lnTo>
                  <a:lnTo>
                    <a:pt x="16" y="10235"/>
                  </a:lnTo>
                  <a:lnTo>
                    <a:pt x="22" y="10269"/>
                  </a:lnTo>
                  <a:lnTo>
                    <a:pt x="29" y="10301"/>
                  </a:lnTo>
                  <a:lnTo>
                    <a:pt x="38" y="10334"/>
                  </a:lnTo>
                  <a:lnTo>
                    <a:pt x="48" y="10366"/>
                  </a:lnTo>
                  <a:lnTo>
                    <a:pt x="58" y="10398"/>
                  </a:lnTo>
                  <a:lnTo>
                    <a:pt x="71" y="10430"/>
                  </a:lnTo>
                  <a:lnTo>
                    <a:pt x="84" y="10461"/>
                  </a:lnTo>
                  <a:lnTo>
                    <a:pt x="98" y="10492"/>
                  </a:lnTo>
                  <a:lnTo>
                    <a:pt x="113" y="10522"/>
                  </a:lnTo>
                  <a:lnTo>
                    <a:pt x="129" y="10552"/>
                  </a:lnTo>
                  <a:lnTo>
                    <a:pt x="146" y="10581"/>
                  </a:lnTo>
                  <a:lnTo>
                    <a:pt x="164" y="10611"/>
                  </a:lnTo>
                  <a:lnTo>
                    <a:pt x="184" y="10639"/>
                  </a:lnTo>
                  <a:lnTo>
                    <a:pt x="204" y="10666"/>
                  </a:lnTo>
                  <a:lnTo>
                    <a:pt x="225" y="10693"/>
                  </a:lnTo>
                  <a:lnTo>
                    <a:pt x="248" y="10719"/>
                  </a:lnTo>
                  <a:lnTo>
                    <a:pt x="271" y="10745"/>
                  </a:lnTo>
                  <a:lnTo>
                    <a:pt x="295" y="10771"/>
                  </a:lnTo>
                  <a:lnTo>
                    <a:pt x="5337" y="15800"/>
                  </a:lnTo>
                  <a:lnTo>
                    <a:pt x="5360" y="15823"/>
                  </a:lnTo>
                  <a:lnTo>
                    <a:pt x="5385" y="15846"/>
                  </a:lnTo>
                  <a:lnTo>
                    <a:pt x="5409" y="15867"/>
                  </a:lnTo>
                  <a:lnTo>
                    <a:pt x="5435" y="15887"/>
                  </a:lnTo>
                  <a:lnTo>
                    <a:pt x="5462" y="15906"/>
                  </a:lnTo>
                  <a:lnTo>
                    <a:pt x="5488" y="15925"/>
                  </a:lnTo>
                  <a:lnTo>
                    <a:pt x="5515" y="15942"/>
                  </a:lnTo>
                  <a:lnTo>
                    <a:pt x="5543" y="15959"/>
                  </a:lnTo>
                  <a:lnTo>
                    <a:pt x="5572" y="15974"/>
                  </a:lnTo>
                  <a:lnTo>
                    <a:pt x="5600" y="15989"/>
                  </a:lnTo>
                  <a:lnTo>
                    <a:pt x="5629" y="16003"/>
                  </a:lnTo>
                  <a:lnTo>
                    <a:pt x="5658" y="16017"/>
                  </a:lnTo>
                  <a:lnTo>
                    <a:pt x="5688" y="16029"/>
                  </a:lnTo>
                  <a:lnTo>
                    <a:pt x="5718" y="16039"/>
                  </a:lnTo>
                  <a:lnTo>
                    <a:pt x="5749" y="16049"/>
                  </a:lnTo>
                  <a:lnTo>
                    <a:pt x="5779" y="16058"/>
                  </a:lnTo>
                  <a:lnTo>
                    <a:pt x="5811" y="16066"/>
                  </a:lnTo>
                  <a:lnTo>
                    <a:pt x="5842" y="16073"/>
                  </a:lnTo>
                  <a:lnTo>
                    <a:pt x="5873" y="16079"/>
                  </a:lnTo>
                  <a:lnTo>
                    <a:pt x="5904" y="16085"/>
                  </a:lnTo>
                  <a:lnTo>
                    <a:pt x="5937" y="16089"/>
                  </a:lnTo>
                  <a:lnTo>
                    <a:pt x="5969" y="16092"/>
                  </a:lnTo>
                  <a:lnTo>
                    <a:pt x="6001" y="16094"/>
                  </a:lnTo>
                  <a:lnTo>
                    <a:pt x="6033" y="16095"/>
                  </a:lnTo>
                  <a:lnTo>
                    <a:pt x="6066" y="16095"/>
                  </a:lnTo>
                  <a:lnTo>
                    <a:pt x="6098" y="16094"/>
                  </a:lnTo>
                  <a:lnTo>
                    <a:pt x="6130" y="16092"/>
                  </a:lnTo>
                  <a:lnTo>
                    <a:pt x="6162" y="16089"/>
                  </a:lnTo>
                  <a:lnTo>
                    <a:pt x="6195" y="16084"/>
                  </a:lnTo>
                  <a:lnTo>
                    <a:pt x="6227" y="16079"/>
                  </a:lnTo>
                  <a:lnTo>
                    <a:pt x="6259" y="16073"/>
                  </a:lnTo>
                  <a:lnTo>
                    <a:pt x="6291" y="16066"/>
                  </a:lnTo>
                  <a:lnTo>
                    <a:pt x="6326" y="16057"/>
                  </a:lnTo>
                  <a:lnTo>
                    <a:pt x="6359" y="16047"/>
                  </a:lnTo>
                  <a:lnTo>
                    <a:pt x="6391" y="16036"/>
                  </a:lnTo>
                  <a:lnTo>
                    <a:pt x="6424" y="16024"/>
                  </a:lnTo>
                  <a:lnTo>
                    <a:pt x="6456" y="16009"/>
                  </a:lnTo>
                  <a:lnTo>
                    <a:pt x="6487" y="15995"/>
                  </a:lnTo>
                  <a:lnTo>
                    <a:pt x="6517" y="15980"/>
                  </a:lnTo>
                  <a:lnTo>
                    <a:pt x="6548" y="15964"/>
                  </a:lnTo>
                  <a:lnTo>
                    <a:pt x="6577" y="15947"/>
                  </a:lnTo>
                  <a:lnTo>
                    <a:pt x="6605" y="15929"/>
                  </a:lnTo>
                  <a:lnTo>
                    <a:pt x="6633" y="15909"/>
                  </a:lnTo>
                  <a:lnTo>
                    <a:pt x="6660" y="15890"/>
                  </a:lnTo>
                  <a:lnTo>
                    <a:pt x="6687" y="15869"/>
                  </a:lnTo>
                  <a:lnTo>
                    <a:pt x="6713" y="15847"/>
                  </a:lnTo>
                  <a:lnTo>
                    <a:pt x="6738" y="15823"/>
                  </a:lnTo>
                  <a:lnTo>
                    <a:pt x="6762" y="15800"/>
                  </a:lnTo>
                  <a:lnTo>
                    <a:pt x="6784" y="15778"/>
                  </a:lnTo>
                  <a:lnTo>
                    <a:pt x="6804" y="15756"/>
                  </a:lnTo>
                  <a:lnTo>
                    <a:pt x="6824" y="15733"/>
                  </a:lnTo>
                  <a:lnTo>
                    <a:pt x="6843" y="15710"/>
                  </a:lnTo>
                  <a:lnTo>
                    <a:pt x="6861" y="15686"/>
                  </a:lnTo>
                  <a:lnTo>
                    <a:pt x="6879" y="15661"/>
                  </a:lnTo>
                  <a:lnTo>
                    <a:pt x="6895" y="15635"/>
                  </a:lnTo>
                  <a:lnTo>
                    <a:pt x="6912" y="15610"/>
                  </a:lnTo>
                  <a:lnTo>
                    <a:pt x="6928" y="15584"/>
                  </a:lnTo>
                  <a:lnTo>
                    <a:pt x="6942" y="15557"/>
                  </a:lnTo>
                  <a:lnTo>
                    <a:pt x="6956" y="15530"/>
                  </a:lnTo>
                  <a:lnTo>
                    <a:pt x="6969" y="15501"/>
                  </a:lnTo>
                  <a:lnTo>
                    <a:pt x="6981" y="15473"/>
                  </a:lnTo>
                  <a:lnTo>
                    <a:pt x="6992" y="15445"/>
                  </a:lnTo>
                  <a:lnTo>
                    <a:pt x="7003" y="15416"/>
                  </a:lnTo>
                  <a:lnTo>
                    <a:pt x="7012" y="15386"/>
                  </a:lnTo>
                  <a:lnTo>
                    <a:pt x="7035" y="15317"/>
                  </a:lnTo>
                  <a:lnTo>
                    <a:pt x="7058" y="15249"/>
                  </a:lnTo>
                  <a:lnTo>
                    <a:pt x="7081" y="15181"/>
                  </a:lnTo>
                  <a:lnTo>
                    <a:pt x="7106" y="15113"/>
                  </a:lnTo>
                  <a:lnTo>
                    <a:pt x="7132" y="15047"/>
                  </a:lnTo>
                  <a:lnTo>
                    <a:pt x="7159" y="14980"/>
                  </a:lnTo>
                  <a:lnTo>
                    <a:pt x="7187" y="14915"/>
                  </a:lnTo>
                  <a:lnTo>
                    <a:pt x="7216" y="14850"/>
                  </a:lnTo>
                  <a:lnTo>
                    <a:pt x="7245" y="14784"/>
                  </a:lnTo>
                  <a:lnTo>
                    <a:pt x="7277" y="14721"/>
                  </a:lnTo>
                  <a:lnTo>
                    <a:pt x="7309" y="14657"/>
                  </a:lnTo>
                  <a:lnTo>
                    <a:pt x="7341" y="14593"/>
                  </a:lnTo>
                  <a:lnTo>
                    <a:pt x="7375" y="14531"/>
                  </a:lnTo>
                  <a:lnTo>
                    <a:pt x="7411" y="14468"/>
                  </a:lnTo>
                  <a:lnTo>
                    <a:pt x="7446" y="14407"/>
                  </a:lnTo>
                  <a:lnTo>
                    <a:pt x="7483" y="14346"/>
                  </a:lnTo>
                  <a:lnTo>
                    <a:pt x="7522" y="14284"/>
                  </a:lnTo>
                  <a:lnTo>
                    <a:pt x="7561" y="14224"/>
                  </a:lnTo>
                  <a:lnTo>
                    <a:pt x="7601" y="14165"/>
                  </a:lnTo>
                  <a:lnTo>
                    <a:pt x="7642" y="14104"/>
                  </a:lnTo>
                  <a:lnTo>
                    <a:pt x="7684" y="14046"/>
                  </a:lnTo>
                  <a:lnTo>
                    <a:pt x="7727" y="13987"/>
                  </a:lnTo>
                  <a:lnTo>
                    <a:pt x="7773" y="13929"/>
                  </a:lnTo>
                  <a:lnTo>
                    <a:pt x="7818" y="13871"/>
                  </a:lnTo>
                  <a:lnTo>
                    <a:pt x="7864" y="13814"/>
                  </a:lnTo>
                  <a:lnTo>
                    <a:pt x="7912" y="13756"/>
                  </a:lnTo>
                  <a:lnTo>
                    <a:pt x="7961" y="13700"/>
                  </a:lnTo>
                  <a:lnTo>
                    <a:pt x="8011" y="13644"/>
                  </a:lnTo>
                  <a:lnTo>
                    <a:pt x="8062" y="13588"/>
                  </a:lnTo>
                  <a:lnTo>
                    <a:pt x="8113" y="13532"/>
                  </a:lnTo>
                  <a:lnTo>
                    <a:pt x="8167" y="13478"/>
                  </a:lnTo>
                  <a:lnTo>
                    <a:pt x="8221" y="13422"/>
                  </a:lnTo>
                  <a:lnTo>
                    <a:pt x="8295" y="13350"/>
                  </a:lnTo>
                  <a:lnTo>
                    <a:pt x="8370" y="13278"/>
                  </a:lnTo>
                  <a:lnTo>
                    <a:pt x="8446" y="13208"/>
                  </a:lnTo>
                  <a:lnTo>
                    <a:pt x="8524" y="13139"/>
                  </a:lnTo>
                  <a:lnTo>
                    <a:pt x="8603" y="13070"/>
                  </a:lnTo>
                  <a:lnTo>
                    <a:pt x="8683" y="13003"/>
                  </a:lnTo>
                  <a:lnTo>
                    <a:pt x="8765" y="12936"/>
                  </a:lnTo>
                  <a:lnTo>
                    <a:pt x="8847" y="12871"/>
                  </a:lnTo>
                  <a:lnTo>
                    <a:pt x="8931" y="12806"/>
                  </a:lnTo>
                  <a:lnTo>
                    <a:pt x="9016" y="12741"/>
                  </a:lnTo>
                  <a:lnTo>
                    <a:pt x="9101" y="12678"/>
                  </a:lnTo>
                  <a:lnTo>
                    <a:pt x="9188" y="12615"/>
                  </a:lnTo>
                  <a:lnTo>
                    <a:pt x="9277" y="12553"/>
                  </a:lnTo>
                  <a:lnTo>
                    <a:pt x="9366" y="12491"/>
                  </a:lnTo>
                  <a:lnTo>
                    <a:pt x="9455" y="12430"/>
                  </a:lnTo>
                  <a:lnTo>
                    <a:pt x="9546" y="12369"/>
                  </a:lnTo>
                  <a:lnTo>
                    <a:pt x="9638" y="12309"/>
                  </a:lnTo>
                  <a:lnTo>
                    <a:pt x="9730" y="12249"/>
                  </a:lnTo>
                  <a:lnTo>
                    <a:pt x="9823" y="12190"/>
                  </a:lnTo>
                  <a:lnTo>
                    <a:pt x="9917" y="12131"/>
                  </a:lnTo>
                  <a:lnTo>
                    <a:pt x="10012" y="12072"/>
                  </a:lnTo>
                  <a:lnTo>
                    <a:pt x="10107" y="12014"/>
                  </a:lnTo>
                  <a:lnTo>
                    <a:pt x="10203" y="11956"/>
                  </a:lnTo>
                  <a:lnTo>
                    <a:pt x="10300" y="11897"/>
                  </a:lnTo>
                  <a:lnTo>
                    <a:pt x="10495" y="11781"/>
                  </a:lnTo>
                  <a:lnTo>
                    <a:pt x="10692" y="11665"/>
                  </a:lnTo>
                  <a:lnTo>
                    <a:pt x="10892" y="11549"/>
                  </a:lnTo>
                  <a:lnTo>
                    <a:pt x="11093" y="11432"/>
                  </a:lnTo>
                  <a:lnTo>
                    <a:pt x="11308" y="11309"/>
                  </a:lnTo>
                  <a:lnTo>
                    <a:pt x="11522" y="11183"/>
                  </a:lnTo>
                  <a:lnTo>
                    <a:pt x="11737" y="11056"/>
                  </a:lnTo>
                  <a:lnTo>
                    <a:pt x="11952" y="10929"/>
                  </a:lnTo>
                  <a:lnTo>
                    <a:pt x="12059" y="10864"/>
                  </a:lnTo>
                  <a:lnTo>
                    <a:pt x="12166" y="10799"/>
                  </a:lnTo>
                  <a:lnTo>
                    <a:pt x="12272" y="10732"/>
                  </a:lnTo>
                  <a:lnTo>
                    <a:pt x="12379" y="10666"/>
                  </a:lnTo>
                  <a:lnTo>
                    <a:pt x="12485" y="10599"/>
                  </a:lnTo>
                  <a:lnTo>
                    <a:pt x="12591" y="10530"/>
                  </a:lnTo>
                  <a:lnTo>
                    <a:pt x="12697" y="10462"/>
                  </a:lnTo>
                  <a:lnTo>
                    <a:pt x="12802" y="10392"/>
                  </a:lnTo>
                  <a:lnTo>
                    <a:pt x="12906" y="10321"/>
                  </a:lnTo>
                  <a:lnTo>
                    <a:pt x="13009" y="10249"/>
                  </a:lnTo>
                  <a:lnTo>
                    <a:pt x="13113" y="10177"/>
                  </a:lnTo>
                  <a:lnTo>
                    <a:pt x="13215" y="10104"/>
                  </a:lnTo>
                  <a:lnTo>
                    <a:pt x="13317" y="10029"/>
                  </a:lnTo>
                  <a:lnTo>
                    <a:pt x="13419" y="9954"/>
                  </a:lnTo>
                  <a:lnTo>
                    <a:pt x="13519" y="9876"/>
                  </a:lnTo>
                  <a:lnTo>
                    <a:pt x="13618" y="9799"/>
                  </a:lnTo>
                  <a:lnTo>
                    <a:pt x="13717" y="9719"/>
                  </a:lnTo>
                  <a:lnTo>
                    <a:pt x="13815" y="9639"/>
                  </a:lnTo>
                  <a:lnTo>
                    <a:pt x="13912" y="9556"/>
                  </a:lnTo>
                  <a:lnTo>
                    <a:pt x="14007" y="9473"/>
                  </a:lnTo>
                  <a:lnTo>
                    <a:pt x="14101" y="9388"/>
                  </a:lnTo>
                  <a:lnTo>
                    <a:pt x="14195" y="9302"/>
                  </a:lnTo>
                  <a:lnTo>
                    <a:pt x="14288" y="9214"/>
                  </a:lnTo>
                  <a:lnTo>
                    <a:pt x="14379" y="9125"/>
                  </a:lnTo>
                  <a:lnTo>
                    <a:pt x="14455" y="9047"/>
                  </a:lnTo>
                  <a:lnTo>
                    <a:pt x="14530" y="8970"/>
                  </a:lnTo>
                  <a:lnTo>
                    <a:pt x="14602" y="8891"/>
                  </a:lnTo>
                  <a:lnTo>
                    <a:pt x="14675" y="8813"/>
                  </a:lnTo>
                  <a:lnTo>
                    <a:pt x="14745" y="8734"/>
                  </a:lnTo>
                  <a:lnTo>
                    <a:pt x="14813" y="8653"/>
                  </a:lnTo>
                  <a:lnTo>
                    <a:pt x="14881" y="8573"/>
                  </a:lnTo>
                  <a:lnTo>
                    <a:pt x="14946" y="8491"/>
                  </a:lnTo>
                  <a:lnTo>
                    <a:pt x="15011" y="8410"/>
                  </a:lnTo>
                  <a:lnTo>
                    <a:pt x="15073" y="8327"/>
                  </a:lnTo>
                  <a:lnTo>
                    <a:pt x="15134" y="8244"/>
                  </a:lnTo>
                  <a:lnTo>
                    <a:pt x="15194" y="8160"/>
                  </a:lnTo>
                  <a:lnTo>
                    <a:pt x="15252" y="8076"/>
                  </a:lnTo>
                  <a:lnTo>
                    <a:pt x="15309" y="7990"/>
                  </a:lnTo>
                  <a:lnTo>
                    <a:pt x="15365" y="7905"/>
                  </a:lnTo>
                  <a:lnTo>
                    <a:pt x="15418" y="7818"/>
                  </a:lnTo>
                  <a:lnTo>
                    <a:pt x="15471" y="7731"/>
                  </a:lnTo>
                  <a:lnTo>
                    <a:pt x="15522" y="7643"/>
                  </a:lnTo>
                  <a:lnTo>
                    <a:pt x="15571" y="7555"/>
                  </a:lnTo>
                  <a:lnTo>
                    <a:pt x="15619" y="7465"/>
                  </a:lnTo>
                  <a:lnTo>
                    <a:pt x="15666" y="7375"/>
                  </a:lnTo>
                  <a:lnTo>
                    <a:pt x="15712" y="7284"/>
                  </a:lnTo>
                  <a:lnTo>
                    <a:pt x="15755" y="7192"/>
                  </a:lnTo>
                  <a:lnTo>
                    <a:pt x="15797" y="7100"/>
                  </a:lnTo>
                  <a:lnTo>
                    <a:pt x="15839" y="7007"/>
                  </a:lnTo>
                  <a:lnTo>
                    <a:pt x="15878" y="6913"/>
                  </a:lnTo>
                  <a:lnTo>
                    <a:pt x="15916" y="6818"/>
                  </a:lnTo>
                  <a:lnTo>
                    <a:pt x="15954" y="6723"/>
                  </a:lnTo>
                  <a:lnTo>
                    <a:pt x="15989" y="6626"/>
                  </a:lnTo>
                  <a:lnTo>
                    <a:pt x="16023" y="6530"/>
                  </a:lnTo>
                  <a:lnTo>
                    <a:pt x="16055" y="6431"/>
                  </a:lnTo>
                  <a:lnTo>
                    <a:pt x="16087" y="6332"/>
                  </a:lnTo>
                  <a:lnTo>
                    <a:pt x="16097" y="6299"/>
                  </a:lnTo>
                  <a:lnTo>
                    <a:pt x="16105" y="6265"/>
                  </a:lnTo>
                  <a:lnTo>
                    <a:pt x="16113" y="6232"/>
                  </a:lnTo>
                  <a:lnTo>
                    <a:pt x="16119" y="6198"/>
                  </a:lnTo>
                  <a:lnTo>
                    <a:pt x="16124" y="6163"/>
                  </a:lnTo>
                  <a:lnTo>
                    <a:pt x="16127" y="6129"/>
                  </a:lnTo>
                  <a:lnTo>
                    <a:pt x="16130" y="6095"/>
                  </a:lnTo>
                  <a:lnTo>
                    <a:pt x="16132" y="6062"/>
                  </a:lnTo>
                  <a:lnTo>
                    <a:pt x="16132" y="6028"/>
                  </a:lnTo>
                  <a:lnTo>
                    <a:pt x="16131" y="5993"/>
                  </a:lnTo>
                  <a:lnTo>
                    <a:pt x="16129" y="5960"/>
                  </a:lnTo>
                  <a:lnTo>
                    <a:pt x="16126" y="5926"/>
                  </a:lnTo>
                  <a:lnTo>
                    <a:pt x="16122" y="5893"/>
                  </a:lnTo>
                  <a:lnTo>
                    <a:pt x="16116" y="5860"/>
                  </a:lnTo>
                  <a:lnTo>
                    <a:pt x="16110" y="5826"/>
                  </a:lnTo>
                  <a:lnTo>
                    <a:pt x="16103" y="5793"/>
                  </a:lnTo>
                  <a:lnTo>
                    <a:pt x="16094" y="5761"/>
                  </a:lnTo>
                  <a:lnTo>
                    <a:pt x="16084" y="5729"/>
                  </a:lnTo>
                  <a:lnTo>
                    <a:pt x="16074" y="5697"/>
                  </a:lnTo>
                  <a:lnTo>
                    <a:pt x="16061" y="5664"/>
                  </a:lnTo>
                  <a:lnTo>
                    <a:pt x="16048" y="5633"/>
                  </a:lnTo>
                  <a:lnTo>
                    <a:pt x="16034" y="5603"/>
                  </a:lnTo>
                  <a:lnTo>
                    <a:pt x="16019" y="5573"/>
                  </a:lnTo>
                  <a:lnTo>
                    <a:pt x="16003" y="5543"/>
                  </a:lnTo>
                  <a:lnTo>
                    <a:pt x="15986" y="5514"/>
                  </a:lnTo>
                  <a:lnTo>
                    <a:pt x="15968" y="5484"/>
                  </a:lnTo>
                  <a:lnTo>
                    <a:pt x="15948" y="5456"/>
                  </a:lnTo>
                  <a:lnTo>
                    <a:pt x="15928" y="5429"/>
                  </a:lnTo>
                  <a:lnTo>
                    <a:pt x="15907" y="5402"/>
                  </a:lnTo>
                  <a:lnTo>
                    <a:pt x="15884" y="5375"/>
                  </a:lnTo>
                  <a:lnTo>
                    <a:pt x="15861" y="5350"/>
                  </a:lnTo>
                  <a:lnTo>
                    <a:pt x="15837" y="5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201">
              <a:extLst>
                <a:ext uri="{FF2B5EF4-FFF2-40B4-BE49-F238E27FC236}">
                  <a16:creationId xmlns:a16="http://schemas.microsoft.com/office/drawing/2014/main" id="{9F1905A8-227E-49AA-8208-3FC354E9C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4397375"/>
              <a:ext cx="185738" cy="193675"/>
            </a:xfrm>
            <a:custGeom>
              <a:avLst/>
              <a:gdLst>
                <a:gd name="T0" fmla="*/ 3132 w 4362"/>
                <a:gd name="T1" fmla="*/ 3096 h 4518"/>
                <a:gd name="T2" fmla="*/ 2633 w 4362"/>
                <a:gd name="T3" fmla="*/ 2415 h 4518"/>
                <a:gd name="T4" fmla="*/ 3056 w 4362"/>
                <a:gd name="T5" fmla="*/ 2277 h 4518"/>
                <a:gd name="T6" fmla="*/ 3379 w 4362"/>
                <a:gd name="T7" fmla="*/ 2332 h 4518"/>
                <a:gd name="T8" fmla="*/ 3583 w 4362"/>
                <a:gd name="T9" fmla="*/ 2521 h 4518"/>
                <a:gd name="T10" fmla="*/ 3655 w 4362"/>
                <a:gd name="T11" fmla="*/ 2803 h 4518"/>
                <a:gd name="T12" fmla="*/ 1124 w 4362"/>
                <a:gd name="T13" fmla="*/ 2140 h 4518"/>
                <a:gd name="T14" fmla="*/ 801 w 4362"/>
                <a:gd name="T15" fmla="*/ 1993 h 4518"/>
                <a:gd name="T16" fmla="*/ 680 w 4362"/>
                <a:gd name="T17" fmla="*/ 1678 h 4518"/>
                <a:gd name="T18" fmla="*/ 821 w 4362"/>
                <a:gd name="T19" fmla="*/ 1269 h 4518"/>
                <a:gd name="T20" fmla="*/ 1394 w 4362"/>
                <a:gd name="T21" fmla="*/ 1652 h 4518"/>
                <a:gd name="T22" fmla="*/ 1411 w 4362"/>
                <a:gd name="T23" fmla="*/ 2093 h 4518"/>
                <a:gd name="T24" fmla="*/ 3840 w 4362"/>
                <a:gd name="T25" fmla="*/ 1684 h 4518"/>
                <a:gd name="T26" fmla="*/ 3406 w 4362"/>
                <a:gd name="T27" fmla="*/ 1499 h 4518"/>
                <a:gd name="T28" fmla="*/ 2969 w 4362"/>
                <a:gd name="T29" fmla="*/ 1472 h 4518"/>
                <a:gd name="T30" fmla="*/ 2528 w 4362"/>
                <a:gd name="T31" fmla="*/ 1573 h 4518"/>
                <a:gd name="T32" fmla="*/ 1732 w 4362"/>
                <a:gd name="T33" fmla="*/ 1516 h 4518"/>
                <a:gd name="T34" fmla="*/ 1241 w 4362"/>
                <a:gd name="T35" fmla="*/ 847 h 4518"/>
                <a:gd name="T36" fmla="*/ 1571 w 4362"/>
                <a:gd name="T37" fmla="*/ 732 h 4518"/>
                <a:gd name="T38" fmla="*/ 2116 w 4362"/>
                <a:gd name="T39" fmla="*/ 825 h 4518"/>
                <a:gd name="T40" fmla="*/ 2348 w 4362"/>
                <a:gd name="T41" fmla="*/ 801 h 4518"/>
                <a:gd name="T42" fmla="*/ 2491 w 4362"/>
                <a:gd name="T43" fmla="*/ 617 h 4518"/>
                <a:gd name="T44" fmla="*/ 2475 w 4362"/>
                <a:gd name="T45" fmla="*/ 366 h 4518"/>
                <a:gd name="T46" fmla="*/ 2240 w 4362"/>
                <a:gd name="T47" fmla="*/ 108 h 4518"/>
                <a:gd name="T48" fmla="*/ 1861 w 4362"/>
                <a:gd name="T49" fmla="*/ 2 h 4518"/>
                <a:gd name="T50" fmla="*/ 1447 w 4362"/>
                <a:gd name="T51" fmla="*/ 51 h 4518"/>
                <a:gd name="T52" fmla="*/ 1028 w 4362"/>
                <a:gd name="T53" fmla="*/ 241 h 4518"/>
                <a:gd name="T54" fmla="*/ 593 w 4362"/>
                <a:gd name="T55" fmla="*/ 342 h 4518"/>
                <a:gd name="T56" fmla="*/ 417 w 4362"/>
                <a:gd name="T57" fmla="*/ 344 h 4518"/>
                <a:gd name="T58" fmla="*/ 317 w 4362"/>
                <a:gd name="T59" fmla="*/ 504 h 4518"/>
                <a:gd name="T60" fmla="*/ 456 w 4362"/>
                <a:gd name="T61" fmla="*/ 721 h 4518"/>
                <a:gd name="T62" fmla="*/ 211 w 4362"/>
                <a:gd name="T63" fmla="*/ 1149 h 4518"/>
                <a:gd name="T64" fmla="*/ 34 w 4362"/>
                <a:gd name="T65" fmla="*/ 1621 h 4518"/>
                <a:gd name="T66" fmla="*/ 10 w 4362"/>
                <a:gd name="T67" fmla="*/ 2070 h 4518"/>
                <a:gd name="T68" fmla="*/ 158 w 4362"/>
                <a:gd name="T69" fmla="*/ 2459 h 4518"/>
                <a:gd name="T70" fmla="*/ 474 w 4362"/>
                <a:gd name="T71" fmla="*/ 2756 h 4518"/>
                <a:gd name="T72" fmla="*/ 828 w 4362"/>
                <a:gd name="T73" fmla="*/ 2905 h 4518"/>
                <a:gd name="T74" fmla="*/ 1261 w 4362"/>
                <a:gd name="T75" fmla="*/ 2929 h 4518"/>
                <a:gd name="T76" fmla="*/ 2177 w 4362"/>
                <a:gd name="T77" fmla="*/ 2653 h 4518"/>
                <a:gd name="T78" fmla="*/ 2973 w 4362"/>
                <a:gd name="T79" fmla="*/ 3437 h 4518"/>
                <a:gd name="T80" fmla="*/ 2902 w 4362"/>
                <a:gd name="T81" fmla="*/ 3773 h 4518"/>
                <a:gd name="T82" fmla="*/ 2620 w 4362"/>
                <a:gd name="T83" fmla="*/ 3814 h 4518"/>
                <a:gd name="T84" fmla="*/ 2301 w 4362"/>
                <a:gd name="T85" fmla="*/ 3676 h 4518"/>
                <a:gd name="T86" fmla="*/ 1951 w 4362"/>
                <a:gd name="T87" fmla="*/ 3525 h 4518"/>
                <a:gd name="T88" fmla="*/ 1747 w 4362"/>
                <a:gd name="T89" fmla="*/ 3591 h 4518"/>
                <a:gd name="T90" fmla="*/ 1591 w 4362"/>
                <a:gd name="T91" fmla="*/ 3790 h 4518"/>
                <a:gd name="T92" fmla="*/ 1619 w 4362"/>
                <a:gd name="T93" fmla="*/ 4034 h 4518"/>
                <a:gd name="T94" fmla="*/ 1834 w 4362"/>
                <a:gd name="T95" fmla="*/ 4277 h 4518"/>
                <a:gd name="T96" fmla="*/ 2170 w 4362"/>
                <a:gd name="T97" fmla="*/ 4454 h 4518"/>
                <a:gd name="T98" fmla="*/ 2588 w 4362"/>
                <a:gd name="T99" fmla="*/ 4518 h 4518"/>
                <a:gd name="T100" fmla="*/ 3057 w 4362"/>
                <a:gd name="T101" fmla="*/ 4420 h 4518"/>
                <a:gd name="T102" fmla="*/ 3543 w 4362"/>
                <a:gd name="T103" fmla="*/ 4094 h 4518"/>
                <a:gd name="T104" fmla="*/ 3921 w 4362"/>
                <a:gd name="T105" fmla="*/ 4346 h 4518"/>
                <a:gd name="T106" fmla="*/ 4078 w 4362"/>
                <a:gd name="T107" fmla="*/ 4315 h 4518"/>
                <a:gd name="T108" fmla="*/ 4164 w 4362"/>
                <a:gd name="T109" fmla="*/ 4161 h 4518"/>
                <a:gd name="T110" fmla="*/ 4000 w 4362"/>
                <a:gd name="T111" fmla="*/ 3928 h 4518"/>
                <a:gd name="T112" fmla="*/ 4060 w 4362"/>
                <a:gd name="T113" fmla="*/ 3466 h 4518"/>
                <a:gd name="T114" fmla="*/ 4292 w 4362"/>
                <a:gd name="T115" fmla="*/ 2963 h 4518"/>
                <a:gd name="T116" fmla="*/ 4361 w 4362"/>
                <a:gd name="T117" fmla="*/ 2501 h 4518"/>
                <a:gd name="T118" fmla="*/ 4260 w 4362"/>
                <a:gd name="T119" fmla="*/ 2107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62" h="4518">
                  <a:moveTo>
                    <a:pt x="3555" y="3147"/>
                  </a:moveTo>
                  <a:lnTo>
                    <a:pt x="3538" y="3178"/>
                  </a:lnTo>
                  <a:lnTo>
                    <a:pt x="3520" y="3209"/>
                  </a:lnTo>
                  <a:lnTo>
                    <a:pt x="3501" y="3238"/>
                  </a:lnTo>
                  <a:lnTo>
                    <a:pt x="3481" y="3266"/>
                  </a:lnTo>
                  <a:lnTo>
                    <a:pt x="3461" y="3293"/>
                  </a:lnTo>
                  <a:lnTo>
                    <a:pt x="3441" y="3319"/>
                  </a:lnTo>
                  <a:lnTo>
                    <a:pt x="3419" y="3345"/>
                  </a:lnTo>
                  <a:lnTo>
                    <a:pt x="3397" y="3371"/>
                  </a:lnTo>
                  <a:lnTo>
                    <a:pt x="3343" y="3316"/>
                  </a:lnTo>
                  <a:lnTo>
                    <a:pt x="3291" y="3262"/>
                  </a:lnTo>
                  <a:lnTo>
                    <a:pt x="3237" y="3208"/>
                  </a:lnTo>
                  <a:lnTo>
                    <a:pt x="3185" y="3151"/>
                  </a:lnTo>
                  <a:lnTo>
                    <a:pt x="3132" y="3096"/>
                  </a:lnTo>
                  <a:lnTo>
                    <a:pt x="3079" y="3040"/>
                  </a:lnTo>
                  <a:lnTo>
                    <a:pt x="3026" y="2982"/>
                  </a:lnTo>
                  <a:lnTo>
                    <a:pt x="2973" y="2925"/>
                  </a:lnTo>
                  <a:lnTo>
                    <a:pt x="2920" y="2867"/>
                  </a:lnTo>
                  <a:lnTo>
                    <a:pt x="2867" y="2808"/>
                  </a:lnTo>
                  <a:lnTo>
                    <a:pt x="2814" y="2750"/>
                  </a:lnTo>
                  <a:lnTo>
                    <a:pt x="2762" y="2690"/>
                  </a:lnTo>
                  <a:lnTo>
                    <a:pt x="2708" y="2631"/>
                  </a:lnTo>
                  <a:lnTo>
                    <a:pt x="2656" y="2572"/>
                  </a:lnTo>
                  <a:lnTo>
                    <a:pt x="2602" y="2511"/>
                  </a:lnTo>
                  <a:lnTo>
                    <a:pt x="2550" y="2452"/>
                  </a:lnTo>
                  <a:lnTo>
                    <a:pt x="2577" y="2440"/>
                  </a:lnTo>
                  <a:lnTo>
                    <a:pt x="2604" y="2427"/>
                  </a:lnTo>
                  <a:lnTo>
                    <a:pt x="2633" y="2415"/>
                  </a:lnTo>
                  <a:lnTo>
                    <a:pt x="2661" y="2403"/>
                  </a:lnTo>
                  <a:lnTo>
                    <a:pt x="2690" y="2390"/>
                  </a:lnTo>
                  <a:lnTo>
                    <a:pt x="2719" y="2377"/>
                  </a:lnTo>
                  <a:lnTo>
                    <a:pt x="2748" y="2365"/>
                  </a:lnTo>
                  <a:lnTo>
                    <a:pt x="2779" y="2351"/>
                  </a:lnTo>
                  <a:lnTo>
                    <a:pt x="2810" y="2339"/>
                  </a:lnTo>
                  <a:lnTo>
                    <a:pt x="2840" y="2328"/>
                  </a:lnTo>
                  <a:lnTo>
                    <a:pt x="2871" y="2318"/>
                  </a:lnTo>
                  <a:lnTo>
                    <a:pt x="2902" y="2308"/>
                  </a:lnTo>
                  <a:lnTo>
                    <a:pt x="2932" y="2300"/>
                  </a:lnTo>
                  <a:lnTo>
                    <a:pt x="2963" y="2293"/>
                  </a:lnTo>
                  <a:lnTo>
                    <a:pt x="2993" y="2286"/>
                  </a:lnTo>
                  <a:lnTo>
                    <a:pt x="3025" y="2281"/>
                  </a:lnTo>
                  <a:lnTo>
                    <a:pt x="3056" y="2277"/>
                  </a:lnTo>
                  <a:lnTo>
                    <a:pt x="3087" y="2274"/>
                  </a:lnTo>
                  <a:lnTo>
                    <a:pt x="3119" y="2273"/>
                  </a:lnTo>
                  <a:lnTo>
                    <a:pt x="3149" y="2274"/>
                  </a:lnTo>
                  <a:lnTo>
                    <a:pt x="3180" y="2276"/>
                  </a:lnTo>
                  <a:lnTo>
                    <a:pt x="3211" y="2280"/>
                  </a:lnTo>
                  <a:lnTo>
                    <a:pt x="3243" y="2285"/>
                  </a:lnTo>
                  <a:lnTo>
                    <a:pt x="3274" y="2292"/>
                  </a:lnTo>
                  <a:lnTo>
                    <a:pt x="3289" y="2296"/>
                  </a:lnTo>
                  <a:lnTo>
                    <a:pt x="3304" y="2300"/>
                  </a:lnTo>
                  <a:lnTo>
                    <a:pt x="3319" y="2306"/>
                  </a:lnTo>
                  <a:lnTo>
                    <a:pt x="3334" y="2311"/>
                  </a:lnTo>
                  <a:lnTo>
                    <a:pt x="3349" y="2318"/>
                  </a:lnTo>
                  <a:lnTo>
                    <a:pt x="3364" y="2325"/>
                  </a:lnTo>
                  <a:lnTo>
                    <a:pt x="3379" y="2332"/>
                  </a:lnTo>
                  <a:lnTo>
                    <a:pt x="3393" y="2340"/>
                  </a:lnTo>
                  <a:lnTo>
                    <a:pt x="3408" y="2349"/>
                  </a:lnTo>
                  <a:lnTo>
                    <a:pt x="3422" y="2359"/>
                  </a:lnTo>
                  <a:lnTo>
                    <a:pt x="3436" y="2369"/>
                  </a:lnTo>
                  <a:lnTo>
                    <a:pt x="3450" y="2379"/>
                  </a:lnTo>
                  <a:lnTo>
                    <a:pt x="3463" y="2390"/>
                  </a:lnTo>
                  <a:lnTo>
                    <a:pt x="3477" y="2401"/>
                  </a:lnTo>
                  <a:lnTo>
                    <a:pt x="3492" y="2413"/>
                  </a:lnTo>
                  <a:lnTo>
                    <a:pt x="3505" y="2426"/>
                  </a:lnTo>
                  <a:lnTo>
                    <a:pt x="3530" y="2453"/>
                  </a:lnTo>
                  <a:lnTo>
                    <a:pt x="3553" y="2480"/>
                  </a:lnTo>
                  <a:lnTo>
                    <a:pt x="3564" y="2493"/>
                  </a:lnTo>
                  <a:lnTo>
                    <a:pt x="3573" y="2507"/>
                  </a:lnTo>
                  <a:lnTo>
                    <a:pt x="3583" y="2521"/>
                  </a:lnTo>
                  <a:lnTo>
                    <a:pt x="3591" y="2535"/>
                  </a:lnTo>
                  <a:lnTo>
                    <a:pt x="3599" y="2549"/>
                  </a:lnTo>
                  <a:lnTo>
                    <a:pt x="3608" y="2563"/>
                  </a:lnTo>
                  <a:lnTo>
                    <a:pt x="3615" y="2578"/>
                  </a:lnTo>
                  <a:lnTo>
                    <a:pt x="3621" y="2592"/>
                  </a:lnTo>
                  <a:lnTo>
                    <a:pt x="3626" y="2606"/>
                  </a:lnTo>
                  <a:lnTo>
                    <a:pt x="3631" y="2621"/>
                  </a:lnTo>
                  <a:lnTo>
                    <a:pt x="3635" y="2635"/>
                  </a:lnTo>
                  <a:lnTo>
                    <a:pt x="3639" y="2650"/>
                  </a:lnTo>
                  <a:lnTo>
                    <a:pt x="3645" y="2680"/>
                  </a:lnTo>
                  <a:lnTo>
                    <a:pt x="3650" y="2711"/>
                  </a:lnTo>
                  <a:lnTo>
                    <a:pt x="3653" y="2742"/>
                  </a:lnTo>
                  <a:lnTo>
                    <a:pt x="3655" y="2772"/>
                  </a:lnTo>
                  <a:lnTo>
                    <a:pt x="3655" y="2803"/>
                  </a:lnTo>
                  <a:lnTo>
                    <a:pt x="3653" y="2833"/>
                  </a:lnTo>
                  <a:lnTo>
                    <a:pt x="3650" y="2865"/>
                  </a:lnTo>
                  <a:lnTo>
                    <a:pt x="3646" y="2896"/>
                  </a:lnTo>
                  <a:lnTo>
                    <a:pt x="3640" y="2927"/>
                  </a:lnTo>
                  <a:lnTo>
                    <a:pt x="3632" y="2958"/>
                  </a:lnTo>
                  <a:lnTo>
                    <a:pt x="3623" y="2989"/>
                  </a:lnTo>
                  <a:lnTo>
                    <a:pt x="3613" y="3021"/>
                  </a:lnTo>
                  <a:lnTo>
                    <a:pt x="3600" y="3053"/>
                  </a:lnTo>
                  <a:lnTo>
                    <a:pt x="3586" y="3084"/>
                  </a:lnTo>
                  <a:lnTo>
                    <a:pt x="3571" y="3116"/>
                  </a:lnTo>
                  <a:lnTo>
                    <a:pt x="3555" y="3147"/>
                  </a:lnTo>
                  <a:close/>
                  <a:moveTo>
                    <a:pt x="1177" y="2140"/>
                  </a:moveTo>
                  <a:lnTo>
                    <a:pt x="1150" y="2141"/>
                  </a:lnTo>
                  <a:lnTo>
                    <a:pt x="1124" y="2140"/>
                  </a:lnTo>
                  <a:lnTo>
                    <a:pt x="1099" y="2138"/>
                  </a:lnTo>
                  <a:lnTo>
                    <a:pt x="1074" y="2135"/>
                  </a:lnTo>
                  <a:lnTo>
                    <a:pt x="1049" y="2130"/>
                  </a:lnTo>
                  <a:lnTo>
                    <a:pt x="1024" y="2124"/>
                  </a:lnTo>
                  <a:lnTo>
                    <a:pt x="1000" y="2117"/>
                  </a:lnTo>
                  <a:lnTo>
                    <a:pt x="976" y="2109"/>
                  </a:lnTo>
                  <a:lnTo>
                    <a:pt x="953" y="2099"/>
                  </a:lnTo>
                  <a:lnTo>
                    <a:pt x="931" y="2088"/>
                  </a:lnTo>
                  <a:lnTo>
                    <a:pt x="907" y="2076"/>
                  </a:lnTo>
                  <a:lnTo>
                    <a:pt x="885" y="2062"/>
                  </a:lnTo>
                  <a:lnTo>
                    <a:pt x="864" y="2047"/>
                  </a:lnTo>
                  <a:lnTo>
                    <a:pt x="843" y="2031"/>
                  </a:lnTo>
                  <a:lnTo>
                    <a:pt x="822" y="2012"/>
                  </a:lnTo>
                  <a:lnTo>
                    <a:pt x="801" y="1993"/>
                  </a:lnTo>
                  <a:lnTo>
                    <a:pt x="784" y="1977"/>
                  </a:lnTo>
                  <a:lnTo>
                    <a:pt x="769" y="1959"/>
                  </a:lnTo>
                  <a:lnTo>
                    <a:pt x="755" y="1940"/>
                  </a:lnTo>
                  <a:lnTo>
                    <a:pt x="742" y="1920"/>
                  </a:lnTo>
                  <a:lnTo>
                    <a:pt x="730" y="1900"/>
                  </a:lnTo>
                  <a:lnTo>
                    <a:pt x="720" y="1878"/>
                  </a:lnTo>
                  <a:lnTo>
                    <a:pt x="711" y="1856"/>
                  </a:lnTo>
                  <a:lnTo>
                    <a:pt x="703" y="1831"/>
                  </a:lnTo>
                  <a:lnTo>
                    <a:pt x="696" y="1807"/>
                  </a:lnTo>
                  <a:lnTo>
                    <a:pt x="690" y="1783"/>
                  </a:lnTo>
                  <a:lnTo>
                    <a:pt x="686" y="1758"/>
                  </a:lnTo>
                  <a:lnTo>
                    <a:pt x="683" y="1732"/>
                  </a:lnTo>
                  <a:lnTo>
                    <a:pt x="681" y="1705"/>
                  </a:lnTo>
                  <a:lnTo>
                    <a:pt x="680" y="1678"/>
                  </a:lnTo>
                  <a:lnTo>
                    <a:pt x="681" y="1650"/>
                  </a:lnTo>
                  <a:lnTo>
                    <a:pt x="684" y="1622"/>
                  </a:lnTo>
                  <a:lnTo>
                    <a:pt x="687" y="1593"/>
                  </a:lnTo>
                  <a:lnTo>
                    <a:pt x="691" y="1564"/>
                  </a:lnTo>
                  <a:lnTo>
                    <a:pt x="698" y="1536"/>
                  </a:lnTo>
                  <a:lnTo>
                    <a:pt x="705" y="1507"/>
                  </a:lnTo>
                  <a:lnTo>
                    <a:pt x="715" y="1476"/>
                  </a:lnTo>
                  <a:lnTo>
                    <a:pt x="725" y="1447"/>
                  </a:lnTo>
                  <a:lnTo>
                    <a:pt x="738" y="1418"/>
                  </a:lnTo>
                  <a:lnTo>
                    <a:pt x="752" y="1388"/>
                  </a:lnTo>
                  <a:lnTo>
                    <a:pt x="766" y="1358"/>
                  </a:lnTo>
                  <a:lnTo>
                    <a:pt x="783" y="1328"/>
                  </a:lnTo>
                  <a:lnTo>
                    <a:pt x="802" y="1298"/>
                  </a:lnTo>
                  <a:lnTo>
                    <a:pt x="821" y="1269"/>
                  </a:lnTo>
                  <a:lnTo>
                    <a:pt x="842" y="1240"/>
                  </a:lnTo>
                  <a:lnTo>
                    <a:pt x="865" y="1210"/>
                  </a:lnTo>
                  <a:lnTo>
                    <a:pt x="889" y="1181"/>
                  </a:lnTo>
                  <a:lnTo>
                    <a:pt x="915" y="1152"/>
                  </a:lnTo>
                  <a:lnTo>
                    <a:pt x="963" y="1200"/>
                  </a:lnTo>
                  <a:lnTo>
                    <a:pt x="1011" y="1248"/>
                  </a:lnTo>
                  <a:lnTo>
                    <a:pt x="1060" y="1297"/>
                  </a:lnTo>
                  <a:lnTo>
                    <a:pt x="1107" y="1347"/>
                  </a:lnTo>
                  <a:lnTo>
                    <a:pt x="1154" y="1397"/>
                  </a:lnTo>
                  <a:lnTo>
                    <a:pt x="1203" y="1447"/>
                  </a:lnTo>
                  <a:lnTo>
                    <a:pt x="1250" y="1497"/>
                  </a:lnTo>
                  <a:lnTo>
                    <a:pt x="1299" y="1549"/>
                  </a:lnTo>
                  <a:lnTo>
                    <a:pt x="1346" y="1600"/>
                  </a:lnTo>
                  <a:lnTo>
                    <a:pt x="1394" y="1652"/>
                  </a:lnTo>
                  <a:lnTo>
                    <a:pt x="1442" y="1705"/>
                  </a:lnTo>
                  <a:lnTo>
                    <a:pt x="1490" y="1758"/>
                  </a:lnTo>
                  <a:lnTo>
                    <a:pt x="1538" y="1810"/>
                  </a:lnTo>
                  <a:lnTo>
                    <a:pt x="1586" y="1864"/>
                  </a:lnTo>
                  <a:lnTo>
                    <a:pt x="1633" y="1918"/>
                  </a:lnTo>
                  <a:lnTo>
                    <a:pt x="1682" y="1971"/>
                  </a:lnTo>
                  <a:lnTo>
                    <a:pt x="1645" y="1990"/>
                  </a:lnTo>
                  <a:lnTo>
                    <a:pt x="1610" y="2008"/>
                  </a:lnTo>
                  <a:lnTo>
                    <a:pt x="1575" y="2026"/>
                  </a:lnTo>
                  <a:lnTo>
                    <a:pt x="1541" y="2042"/>
                  </a:lnTo>
                  <a:lnTo>
                    <a:pt x="1507" y="2057"/>
                  </a:lnTo>
                  <a:lnTo>
                    <a:pt x="1474" y="2070"/>
                  </a:lnTo>
                  <a:lnTo>
                    <a:pt x="1442" y="2082"/>
                  </a:lnTo>
                  <a:lnTo>
                    <a:pt x="1411" y="2093"/>
                  </a:lnTo>
                  <a:lnTo>
                    <a:pt x="1379" y="2103"/>
                  </a:lnTo>
                  <a:lnTo>
                    <a:pt x="1348" y="2112"/>
                  </a:lnTo>
                  <a:lnTo>
                    <a:pt x="1319" y="2120"/>
                  </a:lnTo>
                  <a:lnTo>
                    <a:pt x="1289" y="2126"/>
                  </a:lnTo>
                  <a:lnTo>
                    <a:pt x="1260" y="2131"/>
                  </a:lnTo>
                  <a:lnTo>
                    <a:pt x="1232" y="2135"/>
                  </a:lnTo>
                  <a:lnTo>
                    <a:pt x="1204" y="2138"/>
                  </a:lnTo>
                  <a:lnTo>
                    <a:pt x="1177" y="2140"/>
                  </a:lnTo>
                  <a:close/>
                  <a:moveTo>
                    <a:pt x="3995" y="1799"/>
                  </a:moveTo>
                  <a:lnTo>
                    <a:pt x="3964" y="1774"/>
                  </a:lnTo>
                  <a:lnTo>
                    <a:pt x="3933" y="1750"/>
                  </a:lnTo>
                  <a:lnTo>
                    <a:pt x="3903" y="1727"/>
                  </a:lnTo>
                  <a:lnTo>
                    <a:pt x="3872" y="1705"/>
                  </a:lnTo>
                  <a:lnTo>
                    <a:pt x="3840" y="1684"/>
                  </a:lnTo>
                  <a:lnTo>
                    <a:pt x="3810" y="1663"/>
                  </a:lnTo>
                  <a:lnTo>
                    <a:pt x="3779" y="1644"/>
                  </a:lnTo>
                  <a:lnTo>
                    <a:pt x="3748" y="1626"/>
                  </a:lnTo>
                  <a:lnTo>
                    <a:pt x="3716" y="1610"/>
                  </a:lnTo>
                  <a:lnTo>
                    <a:pt x="3686" y="1594"/>
                  </a:lnTo>
                  <a:lnTo>
                    <a:pt x="3655" y="1579"/>
                  </a:lnTo>
                  <a:lnTo>
                    <a:pt x="3624" y="1566"/>
                  </a:lnTo>
                  <a:lnTo>
                    <a:pt x="3592" y="1554"/>
                  </a:lnTo>
                  <a:lnTo>
                    <a:pt x="3561" y="1542"/>
                  </a:lnTo>
                  <a:lnTo>
                    <a:pt x="3530" y="1532"/>
                  </a:lnTo>
                  <a:lnTo>
                    <a:pt x="3499" y="1523"/>
                  </a:lnTo>
                  <a:lnTo>
                    <a:pt x="3468" y="1515"/>
                  </a:lnTo>
                  <a:lnTo>
                    <a:pt x="3437" y="1507"/>
                  </a:lnTo>
                  <a:lnTo>
                    <a:pt x="3406" y="1499"/>
                  </a:lnTo>
                  <a:lnTo>
                    <a:pt x="3375" y="1493"/>
                  </a:lnTo>
                  <a:lnTo>
                    <a:pt x="3344" y="1487"/>
                  </a:lnTo>
                  <a:lnTo>
                    <a:pt x="3313" y="1482"/>
                  </a:lnTo>
                  <a:lnTo>
                    <a:pt x="3282" y="1478"/>
                  </a:lnTo>
                  <a:lnTo>
                    <a:pt x="3251" y="1474"/>
                  </a:lnTo>
                  <a:lnTo>
                    <a:pt x="3219" y="1471"/>
                  </a:lnTo>
                  <a:lnTo>
                    <a:pt x="3188" y="1469"/>
                  </a:lnTo>
                  <a:lnTo>
                    <a:pt x="3157" y="1467"/>
                  </a:lnTo>
                  <a:lnTo>
                    <a:pt x="3126" y="1466"/>
                  </a:lnTo>
                  <a:lnTo>
                    <a:pt x="3094" y="1466"/>
                  </a:lnTo>
                  <a:lnTo>
                    <a:pt x="3063" y="1466"/>
                  </a:lnTo>
                  <a:lnTo>
                    <a:pt x="3032" y="1467"/>
                  </a:lnTo>
                  <a:lnTo>
                    <a:pt x="3001" y="1469"/>
                  </a:lnTo>
                  <a:lnTo>
                    <a:pt x="2969" y="1472"/>
                  </a:lnTo>
                  <a:lnTo>
                    <a:pt x="2938" y="1475"/>
                  </a:lnTo>
                  <a:lnTo>
                    <a:pt x="2907" y="1479"/>
                  </a:lnTo>
                  <a:lnTo>
                    <a:pt x="2876" y="1483"/>
                  </a:lnTo>
                  <a:lnTo>
                    <a:pt x="2844" y="1488"/>
                  </a:lnTo>
                  <a:lnTo>
                    <a:pt x="2813" y="1494"/>
                  </a:lnTo>
                  <a:lnTo>
                    <a:pt x="2782" y="1500"/>
                  </a:lnTo>
                  <a:lnTo>
                    <a:pt x="2751" y="1508"/>
                  </a:lnTo>
                  <a:lnTo>
                    <a:pt x="2718" y="1515"/>
                  </a:lnTo>
                  <a:lnTo>
                    <a:pt x="2687" y="1523"/>
                  </a:lnTo>
                  <a:lnTo>
                    <a:pt x="2655" y="1532"/>
                  </a:lnTo>
                  <a:lnTo>
                    <a:pt x="2623" y="1541"/>
                  </a:lnTo>
                  <a:lnTo>
                    <a:pt x="2591" y="1551"/>
                  </a:lnTo>
                  <a:lnTo>
                    <a:pt x="2560" y="1562"/>
                  </a:lnTo>
                  <a:lnTo>
                    <a:pt x="2528" y="1573"/>
                  </a:lnTo>
                  <a:lnTo>
                    <a:pt x="2496" y="1585"/>
                  </a:lnTo>
                  <a:lnTo>
                    <a:pt x="2433" y="1609"/>
                  </a:lnTo>
                  <a:lnTo>
                    <a:pt x="2369" y="1635"/>
                  </a:lnTo>
                  <a:lnTo>
                    <a:pt x="2306" y="1661"/>
                  </a:lnTo>
                  <a:lnTo>
                    <a:pt x="2241" y="1688"/>
                  </a:lnTo>
                  <a:lnTo>
                    <a:pt x="2178" y="1716"/>
                  </a:lnTo>
                  <a:lnTo>
                    <a:pt x="2114" y="1744"/>
                  </a:lnTo>
                  <a:lnTo>
                    <a:pt x="2050" y="1774"/>
                  </a:lnTo>
                  <a:lnTo>
                    <a:pt x="1986" y="1804"/>
                  </a:lnTo>
                  <a:lnTo>
                    <a:pt x="1935" y="1746"/>
                  </a:lnTo>
                  <a:lnTo>
                    <a:pt x="1884" y="1689"/>
                  </a:lnTo>
                  <a:lnTo>
                    <a:pt x="1833" y="1630"/>
                  </a:lnTo>
                  <a:lnTo>
                    <a:pt x="1783" y="1573"/>
                  </a:lnTo>
                  <a:lnTo>
                    <a:pt x="1732" y="1516"/>
                  </a:lnTo>
                  <a:lnTo>
                    <a:pt x="1681" y="1458"/>
                  </a:lnTo>
                  <a:lnTo>
                    <a:pt x="1630" y="1401"/>
                  </a:lnTo>
                  <a:lnTo>
                    <a:pt x="1580" y="1344"/>
                  </a:lnTo>
                  <a:lnTo>
                    <a:pt x="1529" y="1287"/>
                  </a:lnTo>
                  <a:lnTo>
                    <a:pt x="1478" y="1231"/>
                  </a:lnTo>
                  <a:lnTo>
                    <a:pt x="1428" y="1176"/>
                  </a:lnTo>
                  <a:lnTo>
                    <a:pt x="1376" y="1120"/>
                  </a:lnTo>
                  <a:lnTo>
                    <a:pt x="1326" y="1065"/>
                  </a:lnTo>
                  <a:lnTo>
                    <a:pt x="1274" y="1011"/>
                  </a:lnTo>
                  <a:lnTo>
                    <a:pt x="1224" y="956"/>
                  </a:lnTo>
                  <a:lnTo>
                    <a:pt x="1174" y="903"/>
                  </a:lnTo>
                  <a:lnTo>
                    <a:pt x="1196" y="883"/>
                  </a:lnTo>
                  <a:lnTo>
                    <a:pt x="1219" y="864"/>
                  </a:lnTo>
                  <a:lnTo>
                    <a:pt x="1241" y="847"/>
                  </a:lnTo>
                  <a:lnTo>
                    <a:pt x="1264" y="830"/>
                  </a:lnTo>
                  <a:lnTo>
                    <a:pt x="1287" y="815"/>
                  </a:lnTo>
                  <a:lnTo>
                    <a:pt x="1309" y="801"/>
                  </a:lnTo>
                  <a:lnTo>
                    <a:pt x="1331" y="789"/>
                  </a:lnTo>
                  <a:lnTo>
                    <a:pt x="1353" y="777"/>
                  </a:lnTo>
                  <a:lnTo>
                    <a:pt x="1375" y="768"/>
                  </a:lnTo>
                  <a:lnTo>
                    <a:pt x="1397" y="759"/>
                  </a:lnTo>
                  <a:lnTo>
                    <a:pt x="1420" y="751"/>
                  </a:lnTo>
                  <a:lnTo>
                    <a:pt x="1442" y="745"/>
                  </a:lnTo>
                  <a:lnTo>
                    <a:pt x="1463" y="740"/>
                  </a:lnTo>
                  <a:lnTo>
                    <a:pt x="1485" y="737"/>
                  </a:lnTo>
                  <a:lnTo>
                    <a:pt x="1506" y="734"/>
                  </a:lnTo>
                  <a:lnTo>
                    <a:pt x="1527" y="733"/>
                  </a:lnTo>
                  <a:lnTo>
                    <a:pt x="1571" y="732"/>
                  </a:lnTo>
                  <a:lnTo>
                    <a:pt x="1613" y="732"/>
                  </a:lnTo>
                  <a:lnTo>
                    <a:pt x="1655" y="734"/>
                  </a:lnTo>
                  <a:lnTo>
                    <a:pt x="1696" y="737"/>
                  </a:lnTo>
                  <a:lnTo>
                    <a:pt x="1737" y="742"/>
                  </a:lnTo>
                  <a:lnTo>
                    <a:pt x="1778" y="749"/>
                  </a:lnTo>
                  <a:lnTo>
                    <a:pt x="1817" y="757"/>
                  </a:lnTo>
                  <a:lnTo>
                    <a:pt x="1856" y="766"/>
                  </a:lnTo>
                  <a:lnTo>
                    <a:pt x="1897" y="776"/>
                  </a:lnTo>
                  <a:lnTo>
                    <a:pt x="1935" y="785"/>
                  </a:lnTo>
                  <a:lnTo>
                    <a:pt x="1972" y="794"/>
                  </a:lnTo>
                  <a:lnTo>
                    <a:pt x="2009" y="802"/>
                  </a:lnTo>
                  <a:lnTo>
                    <a:pt x="2046" y="810"/>
                  </a:lnTo>
                  <a:lnTo>
                    <a:pt x="2081" y="818"/>
                  </a:lnTo>
                  <a:lnTo>
                    <a:pt x="2116" y="825"/>
                  </a:lnTo>
                  <a:lnTo>
                    <a:pt x="2151" y="833"/>
                  </a:lnTo>
                  <a:lnTo>
                    <a:pt x="2167" y="836"/>
                  </a:lnTo>
                  <a:lnTo>
                    <a:pt x="2184" y="838"/>
                  </a:lnTo>
                  <a:lnTo>
                    <a:pt x="2200" y="839"/>
                  </a:lnTo>
                  <a:lnTo>
                    <a:pt x="2216" y="840"/>
                  </a:lnTo>
                  <a:lnTo>
                    <a:pt x="2231" y="839"/>
                  </a:lnTo>
                  <a:lnTo>
                    <a:pt x="2247" y="837"/>
                  </a:lnTo>
                  <a:lnTo>
                    <a:pt x="2263" y="835"/>
                  </a:lnTo>
                  <a:lnTo>
                    <a:pt x="2278" y="832"/>
                  </a:lnTo>
                  <a:lnTo>
                    <a:pt x="2292" y="827"/>
                  </a:lnTo>
                  <a:lnTo>
                    <a:pt x="2307" y="822"/>
                  </a:lnTo>
                  <a:lnTo>
                    <a:pt x="2321" y="816"/>
                  </a:lnTo>
                  <a:lnTo>
                    <a:pt x="2335" y="809"/>
                  </a:lnTo>
                  <a:lnTo>
                    <a:pt x="2348" y="801"/>
                  </a:lnTo>
                  <a:lnTo>
                    <a:pt x="2362" y="792"/>
                  </a:lnTo>
                  <a:lnTo>
                    <a:pt x="2375" y="783"/>
                  </a:lnTo>
                  <a:lnTo>
                    <a:pt x="2389" y="773"/>
                  </a:lnTo>
                  <a:lnTo>
                    <a:pt x="2402" y="761"/>
                  </a:lnTo>
                  <a:lnTo>
                    <a:pt x="2414" y="748"/>
                  </a:lnTo>
                  <a:lnTo>
                    <a:pt x="2426" y="735"/>
                  </a:lnTo>
                  <a:lnTo>
                    <a:pt x="2437" y="722"/>
                  </a:lnTo>
                  <a:lnTo>
                    <a:pt x="2447" y="709"/>
                  </a:lnTo>
                  <a:lnTo>
                    <a:pt x="2456" y="695"/>
                  </a:lnTo>
                  <a:lnTo>
                    <a:pt x="2465" y="680"/>
                  </a:lnTo>
                  <a:lnTo>
                    <a:pt x="2473" y="665"/>
                  </a:lnTo>
                  <a:lnTo>
                    <a:pt x="2480" y="649"/>
                  </a:lnTo>
                  <a:lnTo>
                    <a:pt x="2486" y="633"/>
                  </a:lnTo>
                  <a:lnTo>
                    <a:pt x="2491" y="617"/>
                  </a:lnTo>
                  <a:lnTo>
                    <a:pt x="2496" y="600"/>
                  </a:lnTo>
                  <a:lnTo>
                    <a:pt x="2500" y="584"/>
                  </a:lnTo>
                  <a:lnTo>
                    <a:pt x="2503" y="566"/>
                  </a:lnTo>
                  <a:lnTo>
                    <a:pt x="2507" y="549"/>
                  </a:lnTo>
                  <a:lnTo>
                    <a:pt x="2508" y="530"/>
                  </a:lnTo>
                  <a:lnTo>
                    <a:pt x="2508" y="512"/>
                  </a:lnTo>
                  <a:lnTo>
                    <a:pt x="2508" y="494"/>
                  </a:lnTo>
                  <a:lnTo>
                    <a:pt x="2505" y="474"/>
                  </a:lnTo>
                  <a:lnTo>
                    <a:pt x="2503" y="456"/>
                  </a:lnTo>
                  <a:lnTo>
                    <a:pt x="2499" y="438"/>
                  </a:lnTo>
                  <a:lnTo>
                    <a:pt x="2495" y="420"/>
                  </a:lnTo>
                  <a:lnTo>
                    <a:pt x="2489" y="402"/>
                  </a:lnTo>
                  <a:lnTo>
                    <a:pt x="2482" y="384"/>
                  </a:lnTo>
                  <a:lnTo>
                    <a:pt x="2475" y="366"/>
                  </a:lnTo>
                  <a:lnTo>
                    <a:pt x="2466" y="348"/>
                  </a:lnTo>
                  <a:lnTo>
                    <a:pt x="2456" y="330"/>
                  </a:lnTo>
                  <a:lnTo>
                    <a:pt x="2446" y="311"/>
                  </a:lnTo>
                  <a:lnTo>
                    <a:pt x="2434" y="293"/>
                  </a:lnTo>
                  <a:lnTo>
                    <a:pt x="2421" y="276"/>
                  </a:lnTo>
                  <a:lnTo>
                    <a:pt x="2407" y="258"/>
                  </a:lnTo>
                  <a:lnTo>
                    <a:pt x="2393" y="240"/>
                  </a:lnTo>
                  <a:lnTo>
                    <a:pt x="2372" y="218"/>
                  </a:lnTo>
                  <a:lnTo>
                    <a:pt x="2351" y="197"/>
                  </a:lnTo>
                  <a:lnTo>
                    <a:pt x="2330" y="177"/>
                  </a:lnTo>
                  <a:lnTo>
                    <a:pt x="2308" y="159"/>
                  </a:lnTo>
                  <a:lnTo>
                    <a:pt x="2286" y="140"/>
                  </a:lnTo>
                  <a:lnTo>
                    <a:pt x="2264" y="123"/>
                  </a:lnTo>
                  <a:lnTo>
                    <a:pt x="2240" y="108"/>
                  </a:lnTo>
                  <a:lnTo>
                    <a:pt x="2216" y="93"/>
                  </a:lnTo>
                  <a:lnTo>
                    <a:pt x="2192" y="80"/>
                  </a:lnTo>
                  <a:lnTo>
                    <a:pt x="2167" y="68"/>
                  </a:lnTo>
                  <a:lnTo>
                    <a:pt x="2142" y="57"/>
                  </a:lnTo>
                  <a:lnTo>
                    <a:pt x="2115" y="47"/>
                  </a:lnTo>
                  <a:lnTo>
                    <a:pt x="2088" y="38"/>
                  </a:lnTo>
                  <a:lnTo>
                    <a:pt x="2061" y="30"/>
                  </a:lnTo>
                  <a:lnTo>
                    <a:pt x="2033" y="23"/>
                  </a:lnTo>
                  <a:lnTo>
                    <a:pt x="2004" y="18"/>
                  </a:lnTo>
                  <a:lnTo>
                    <a:pt x="1976" y="13"/>
                  </a:lnTo>
                  <a:lnTo>
                    <a:pt x="1947" y="9"/>
                  </a:lnTo>
                  <a:lnTo>
                    <a:pt x="1919" y="6"/>
                  </a:lnTo>
                  <a:lnTo>
                    <a:pt x="1889" y="3"/>
                  </a:lnTo>
                  <a:lnTo>
                    <a:pt x="1861" y="2"/>
                  </a:lnTo>
                  <a:lnTo>
                    <a:pt x="1832" y="0"/>
                  </a:lnTo>
                  <a:lnTo>
                    <a:pt x="1803" y="0"/>
                  </a:lnTo>
                  <a:lnTo>
                    <a:pt x="1774" y="0"/>
                  </a:lnTo>
                  <a:lnTo>
                    <a:pt x="1744" y="1"/>
                  </a:lnTo>
                  <a:lnTo>
                    <a:pt x="1715" y="3"/>
                  </a:lnTo>
                  <a:lnTo>
                    <a:pt x="1685" y="5"/>
                  </a:lnTo>
                  <a:lnTo>
                    <a:pt x="1656" y="8"/>
                  </a:lnTo>
                  <a:lnTo>
                    <a:pt x="1625" y="12"/>
                  </a:lnTo>
                  <a:lnTo>
                    <a:pt x="1596" y="17"/>
                  </a:lnTo>
                  <a:lnTo>
                    <a:pt x="1566" y="22"/>
                  </a:lnTo>
                  <a:lnTo>
                    <a:pt x="1536" y="29"/>
                  </a:lnTo>
                  <a:lnTo>
                    <a:pt x="1505" y="36"/>
                  </a:lnTo>
                  <a:lnTo>
                    <a:pt x="1476" y="43"/>
                  </a:lnTo>
                  <a:lnTo>
                    <a:pt x="1447" y="51"/>
                  </a:lnTo>
                  <a:lnTo>
                    <a:pt x="1418" y="60"/>
                  </a:lnTo>
                  <a:lnTo>
                    <a:pt x="1388" y="69"/>
                  </a:lnTo>
                  <a:lnTo>
                    <a:pt x="1359" y="79"/>
                  </a:lnTo>
                  <a:lnTo>
                    <a:pt x="1331" y="89"/>
                  </a:lnTo>
                  <a:lnTo>
                    <a:pt x="1303" y="100"/>
                  </a:lnTo>
                  <a:lnTo>
                    <a:pt x="1274" y="112"/>
                  </a:lnTo>
                  <a:lnTo>
                    <a:pt x="1246" y="124"/>
                  </a:lnTo>
                  <a:lnTo>
                    <a:pt x="1218" y="136"/>
                  </a:lnTo>
                  <a:lnTo>
                    <a:pt x="1190" y="151"/>
                  </a:lnTo>
                  <a:lnTo>
                    <a:pt x="1163" y="164"/>
                  </a:lnTo>
                  <a:lnTo>
                    <a:pt x="1135" y="179"/>
                  </a:lnTo>
                  <a:lnTo>
                    <a:pt x="1108" y="194"/>
                  </a:lnTo>
                  <a:lnTo>
                    <a:pt x="1081" y="209"/>
                  </a:lnTo>
                  <a:lnTo>
                    <a:pt x="1028" y="241"/>
                  </a:lnTo>
                  <a:lnTo>
                    <a:pt x="978" y="272"/>
                  </a:lnTo>
                  <a:lnTo>
                    <a:pt x="932" y="304"/>
                  </a:lnTo>
                  <a:lnTo>
                    <a:pt x="886" y="337"/>
                  </a:lnTo>
                  <a:lnTo>
                    <a:pt x="845" y="369"/>
                  </a:lnTo>
                  <a:lnTo>
                    <a:pt x="806" y="401"/>
                  </a:lnTo>
                  <a:lnTo>
                    <a:pt x="769" y="432"/>
                  </a:lnTo>
                  <a:lnTo>
                    <a:pt x="736" y="464"/>
                  </a:lnTo>
                  <a:lnTo>
                    <a:pt x="712" y="441"/>
                  </a:lnTo>
                  <a:lnTo>
                    <a:pt x="687" y="418"/>
                  </a:lnTo>
                  <a:lnTo>
                    <a:pt x="662" y="395"/>
                  </a:lnTo>
                  <a:lnTo>
                    <a:pt x="637" y="372"/>
                  </a:lnTo>
                  <a:lnTo>
                    <a:pt x="623" y="360"/>
                  </a:lnTo>
                  <a:lnTo>
                    <a:pt x="609" y="350"/>
                  </a:lnTo>
                  <a:lnTo>
                    <a:pt x="593" y="342"/>
                  </a:lnTo>
                  <a:lnTo>
                    <a:pt x="577" y="335"/>
                  </a:lnTo>
                  <a:lnTo>
                    <a:pt x="559" y="329"/>
                  </a:lnTo>
                  <a:lnTo>
                    <a:pt x="540" y="325"/>
                  </a:lnTo>
                  <a:lnTo>
                    <a:pt x="521" y="323"/>
                  </a:lnTo>
                  <a:lnTo>
                    <a:pt x="502" y="323"/>
                  </a:lnTo>
                  <a:lnTo>
                    <a:pt x="491" y="323"/>
                  </a:lnTo>
                  <a:lnTo>
                    <a:pt x="482" y="324"/>
                  </a:lnTo>
                  <a:lnTo>
                    <a:pt x="472" y="325"/>
                  </a:lnTo>
                  <a:lnTo>
                    <a:pt x="462" y="327"/>
                  </a:lnTo>
                  <a:lnTo>
                    <a:pt x="453" y="329"/>
                  </a:lnTo>
                  <a:lnTo>
                    <a:pt x="444" y="332"/>
                  </a:lnTo>
                  <a:lnTo>
                    <a:pt x="435" y="336"/>
                  </a:lnTo>
                  <a:lnTo>
                    <a:pt x="426" y="340"/>
                  </a:lnTo>
                  <a:lnTo>
                    <a:pt x="417" y="344"/>
                  </a:lnTo>
                  <a:lnTo>
                    <a:pt x="409" y="349"/>
                  </a:lnTo>
                  <a:lnTo>
                    <a:pt x="401" y="355"/>
                  </a:lnTo>
                  <a:lnTo>
                    <a:pt x="393" y="360"/>
                  </a:lnTo>
                  <a:lnTo>
                    <a:pt x="378" y="374"/>
                  </a:lnTo>
                  <a:lnTo>
                    <a:pt x="364" y="389"/>
                  </a:lnTo>
                  <a:lnTo>
                    <a:pt x="351" y="405"/>
                  </a:lnTo>
                  <a:lnTo>
                    <a:pt x="341" y="422"/>
                  </a:lnTo>
                  <a:lnTo>
                    <a:pt x="332" y="439"/>
                  </a:lnTo>
                  <a:lnTo>
                    <a:pt x="325" y="457"/>
                  </a:lnTo>
                  <a:lnTo>
                    <a:pt x="322" y="466"/>
                  </a:lnTo>
                  <a:lnTo>
                    <a:pt x="320" y="475"/>
                  </a:lnTo>
                  <a:lnTo>
                    <a:pt x="318" y="484"/>
                  </a:lnTo>
                  <a:lnTo>
                    <a:pt x="317" y="494"/>
                  </a:lnTo>
                  <a:lnTo>
                    <a:pt x="317" y="504"/>
                  </a:lnTo>
                  <a:lnTo>
                    <a:pt x="316" y="513"/>
                  </a:lnTo>
                  <a:lnTo>
                    <a:pt x="317" y="523"/>
                  </a:lnTo>
                  <a:lnTo>
                    <a:pt x="318" y="533"/>
                  </a:lnTo>
                  <a:lnTo>
                    <a:pt x="321" y="552"/>
                  </a:lnTo>
                  <a:lnTo>
                    <a:pt x="325" y="570"/>
                  </a:lnTo>
                  <a:lnTo>
                    <a:pt x="330" y="588"/>
                  </a:lnTo>
                  <a:lnTo>
                    <a:pt x="338" y="604"/>
                  </a:lnTo>
                  <a:lnTo>
                    <a:pt x="346" y="619"/>
                  </a:lnTo>
                  <a:lnTo>
                    <a:pt x="357" y="633"/>
                  </a:lnTo>
                  <a:lnTo>
                    <a:pt x="368" y="646"/>
                  </a:lnTo>
                  <a:lnTo>
                    <a:pt x="381" y="660"/>
                  </a:lnTo>
                  <a:lnTo>
                    <a:pt x="406" y="680"/>
                  </a:lnTo>
                  <a:lnTo>
                    <a:pt x="431" y="700"/>
                  </a:lnTo>
                  <a:lnTo>
                    <a:pt x="456" y="721"/>
                  </a:lnTo>
                  <a:lnTo>
                    <a:pt x="480" y="743"/>
                  </a:lnTo>
                  <a:lnTo>
                    <a:pt x="456" y="772"/>
                  </a:lnTo>
                  <a:lnTo>
                    <a:pt x="433" y="801"/>
                  </a:lnTo>
                  <a:lnTo>
                    <a:pt x="410" y="832"/>
                  </a:lnTo>
                  <a:lnTo>
                    <a:pt x="387" y="862"/>
                  </a:lnTo>
                  <a:lnTo>
                    <a:pt x="366" y="893"/>
                  </a:lnTo>
                  <a:lnTo>
                    <a:pt x="345" y="924"/>
                  </a:lnTo>
                  <a:lnTo>
                    <a:pt x="324" y="955"/>
                  </a:lnTo>
                  <a:lnTo>
                    <a:pt x="303" y="986"/>
                  </a:lnTo>
                  <a:lnTo>
                    <a:pt x="284" y="1019"/>
                  </a:lnTo>
                  <a:lnTo>
                    <a:pt x="265" y="1051"/>
                  </a:lnTo>
                  <a:lnTo>
                    <a:pt x="246" y="1084"/>
                  </a:lnTo>
                  <a:lnTo>
                    <a:pt x="228" y="1116"/>
                  </a:lnTo>
                  <a:lnTo>
                    <a:pt x="211" y="1149"/>
                  </a:lnTo>
                  <a:lnTo>
                    <a:pt x="194" y="1183"/>
                  </a:lnTo>
                  <a:lnTo>
                    <a:pt x="177" y="1217"/>
                  </a:lnTo>
                  <a:lnTo>
                    <a:pt x="161" y="1251"/>
                  </a:lnTo>
                  <a:lnTo>
                    <a:pt x="146" y="1284"/>
                  </a:lnTo>
                  <a:lnTo>
                    <a:pt x="131" y="1318"/>
                  </a:lnTo>
                  <a:lnTo>
                    <a:pt x="117" y="1353"/>
                  </a:lnTo>
                  <a:lnTo>
                    <a:pt x="104" y="1387"/>
                  </a:lnTo>
                  <a:lnTo>
                    <a:pt x="92" y="1420"/>
                  </a:lnTo>
                  <a:lnTo>
                    <a:pt x="81" y="1454"/>
                  </a:lnTo>
                  <a:lnTo>
                    <a:pt x="70" y="1487"/>
                  </a:lnTo>
                  <a:lnTo>
                    <a:pt x="59" y="1521"/>
                  </a:lnTo>
                  <a:lnTo>
                    <a:pt x="50" y="1555"/>
                  </a:lnTo>
                  <a:lnTo>
                    <a:pt x="42" y="1588"/>
                  </a:lnTo>
                  <a:lnTo>
                    <a:pt x="34" y="1621"/>
                  </a:lnTo>
                  <a:lnTo>
                    <a:pt x="27" y="1654"/>
                  </a:lnTo>
                  <a:lnTo>
                    <a:pt x="21" y="1688"/>
                  </a:lnTo>
                  <a:lnTo>
                    <a:pt x="16" y="1721"/>
                  </a:lnTo>
                  <a:lnTo>
                    <a:pt x="11" y="1754"/>
                  </a:lnTo>
                  <a:lnTo>
                    <a:pt x="8" y="1787"/>
                  </a:lnTo>
                  <a:lnTo>
                    <a:pt x="4" y="1819"/>
                  </a:lnTo>
                  <a:lnTo>
                    <a:pt x="2" y="1852"/>
                  </a:lnTo>
                  <a:lnTo>
                    <a:pt x="1" y="1884"/>
                  </a:lnTo>
                  <a:lnTo>
                    <a:pt x="0" y="1916"/>
                  </a:lnTo>
                  <a:lnTo>
                    <a:pt x="0" y="1947"/>
                  </a:lnTo>
                  <a:lnTo>
                    <a:pt x="1" y="1978"/>
                  </a:lnTo>
                  <a:lnTo>
                    <a:pt x="4" y="2009"/>
                  </a:lnTo>
                  <a:lnTo>
                    <a:pt x="6" y="2040"/>
                  </a:lnTo>
                  <a:lnTo>
                    <a:pt x="10" y="2070"/>
                  </a:lnTo>
                  <a:lnTo>
                    <a:pt x="15" y="2100"/>
                  </a:lnTo>
                  <a:lnTo>
                    <a:pt x="20" y="2129"/>
                  </a:lnTo>
                  <a:lnTo>
                    <a:pt x="26" y="2158"/>
                  </a:lnTo>
                  <a:lnTo>
                    <a:pt x="34" y="2188"/>
                  </a:lnTo>
                  <a:lnTo>
                    <a:pt x="42" y="2217"/>
                  </a:lnTo>
                  <a:lnTo>
                    <a:pt x="50" y="2245"/>
                  </a:lnTo>
                  <a:lnTo>
                    <a:pt x="60" y="2273"/>
                  </a:lnTo>
                  <a:lnTo>
                    <a:pt x="72" y="2301"/>
                  </a:lnTo>
                  <a:lnTo>
                    <a:pt x="83" y="2328"/>
                  </a:lnTo>
                  <a:lnTo>
                    <a:pt x="96" y="2356"/>
                  </a:lnTo>
                  <a:lnTo>
                    <a:pt x="110" y="2382"/>
                  </a:lnTo>
                  <a:lnTo>
                    <a:pt x="125" y="2408"/>
                  </a:lnTo>
                  <a:lnTo>
                    <a:pt x="141" y="2433"/>
                  </a:lnTo>
                  <a:lnTo>
                    <a:pt x="158" y="2459"/>
                  </a:lnTo>
                  <a:lnTo>
                    <a:pt x="176" y="2483"/>
                  </a:lnTo>
                  <a:lnTo>
                    <a:pt x="196" y="2508"/>
                  </a:lnTo>
                  <a:lnTo>
                    <a:pt x="216" y="2533"/>
                  </a:lnTo>
                  <a:lnTo>
                    <a:pt x="237" y="2556"/>
                  </a:lnTo>
                  <a:lnTo>
                    <a:pt x="259" y="2580"/>
                  </a:lnTo>
                  <a:lnTo>
                    <a:pt x="282" y="2603"/>
                  </a:lnTo>
                  <a:lnTo>
                    <a:pt x="308" y="2626"/>
                  </a:lnTo>
                  <a:lnTo>
                    <a:pt x="333" y="2649"/>
                  </a:lnTo>
                  <a:lnTo>
                    <a:pt x="360" y="2672"/>
                  </a:lnTo>
                  <a:lnTo>
                    <a:pt x="382" y="2690"/>
                  </a:lnTo>
                  <a:lnTo>
                    <a:pt x="405" y="2708"/>
                  </a:lnTo>
                  <a:lnTo>
                    <a:pt x="427" y="2724"/>
                  </a:lnTo>
                  <a:lnTo>
                    <a:pt x="451" y="2740"/>
                  </a:lnTo>
                  <a:lnTo>
                    <a:pt x="474" y="2756"/>
                  </a:lnTo>
                  <a:lnTo>
                    <a:pt x="498" y="2771"/>
                  </a:lnTo>
                  <a:lnTo>
                    <a:pt x="522" y="2785"/>
                  </a:lnTo>
                  <a:lnTo>
                    <a:pt x="545" y="2798"/>
                  </a:lnTo>
                  <a:lnTo>
                    <a:pt x="571" y="2811"/>
                  </a:lnTo>
                  <a:lnTo>
                    <a:pt x="595" y="2823"/>
                  </a:lnTo>
                  <a:lnTo>
                    <a:pt x="620" y="2834"/>
                  </a:lnTo>
                  <a:lnTo>
                    <a:pt x="645" y="2845"/>
                  </a:lnTo>
                  <a:lnTo>
                    <a:pt x="670" y="2856"/>
                  </a:lnTo>
                  <a:lnTo>
                    <a:pt x="696" y="2866"/>
                  </a:lnTo>
                  <a:lnTo>
                    <a:pt x="722" y="2875"/>
                  </a:lnTo>
                  <a:lnTo>
                    <a:pt x="748" y="2883"/>
                  </a:lnTo>
                  <a:lnTo>
                    <a:pt x="774" y="2891"/>
                  </a:lnTo>
                  <a:lnTo>
                    <a:pt x="802" y="2898"/>
                  </a:lnTo>
                  <a:lnTo>
                    <a:pt x="828" y="2905"/>
                  </a:lnTo>
                  <a:lnTo>
                    <a:pt x="855" y="2910"/>
                  </a:lnTo>
                  <a:lnTo>
                    <a:pt x="882" y="2916"/>
                  </a:lnTo>
                  <a:lnTo>
                    <a:pt x="910" y="2920"/>
                  </a:lnTo>
                  <a:lnTo>
                    <a:pt x="938" y="2924"/>
                  </a:lnTo>
                  <a:lnTo>
                    <a:pt x="966" y="2928"/>
                  </a:lnTo>
                  <a:lnTo>
                    <a:pt x="995" y="2931"/>
                  </a:lnTo>
                  <a:lnTo>
                    <a:pt x="1023" y="2933"/>
                  </a:lnTo>
                  <a:lnTo>
                    <a:pt x="1053" y="2934"/>
                  </a:lnTo>
                  <a:lnTo>
                    <a:pt x="1082" y="2935"/>
                  </a:lnTo>
                  <a:lnTo>
                    <a:pt x="1111" y="2936"/>
                  </a:lnTo>
                  <a:lnTo>
                    <a:pt x="1140" y="2935"/>
                  </a:lnTo>
                  <a:lnTo>
                    <a:pt x="1171" y="2935"/>
                  </a:lnTo>
                  <a:lnTo>
                    <a:pt x="1201" y="2933"/>
                  </a:lnTo>
                  <a:lnTo>
                    <a:pt x="1261" y="2929"/>
                  </a:lnTo>
                  <a:lnTo>
                    <a:pt x="1323" y="2922"/>
                  </a:lnTo>
                  <a:lnTo>
                    <a:pt x="1385" y="2914"/>
                  </a:lnTo>
                  <a:lnTo>
                    <a:pt x="1448" y="2904"/>
                  </a:lnTo>
                  <a:lnTo>
                    <a:pt x="1511" y="2892"/>
                  </a:lnTo>
                  <a:lnTo>
                    <a:pt x="1575" y="2878"/>
                  </a:lnTo>
                  <a:lnTo>
                    <a:pt x="1639" y="2862"/>
                  </a:lnTo>
                  <a:lnTo>
                    <a:pt x="1705" y="2842"/>
                  </a:lnTo>
                  <a:lnTo>
                    <a:pt x="1770" y="2822"/>
                  </a:lnTo>
                  <a:lnTo>
                    <a:pt x="1836" y="2800"/>
                  </a:lnTo>
                  <a:lnTo>
                    <a:pt x="1904" y="2775"/>
                  </a:lnTo>
                  <a:lnTo>
                    <a:pt x="1971" y="2748"/>
                  </a:lnTo>
                  <a:lnTo>
                    <a:pt x="2039" y="2719"/>
                  </a:lnTo>
                  <a:lnTo>
                    <a:pt x="2107" y="2687"/>
                  </a:lnTo>
                  <a:lnTo>
                    <a:pt x="2177" y="2653"/>
                  </a:lnTo>
                  <a:lnTo>
                    <a:pt x="2246" y="2617"/>
                  </a:lnTo>
                  <a:lnTo>
                    <a:pt x="2302" y="2681"/>
                  </a:lnTo>
                  <a:lnTo>
                    <a:pt x="2358" y="2745"/>
                  </a:lnTo>
                  <a:lnTo>
                    <a:pt x="2414" y="2809"/>
                  </a:lnTo>
                  <a:lnTo>
                    <a:pt x="2470" y="2874"/>
                  </a:lnTo>
                  <a:lnTo>
                    <a:pt x="2526" y="2937"/>
                  </a:lnTo>
                  <a:lnTo>
                    <a:pt x="2582" y="3000"/>
                  </a:lnTo>
                  <a:lnTo>
                    <a:pt x="2638" y="3064"/>
                  </a:lnTo>
                  <a:lnTo>
                    <a:pt x="2693" y="3127"/>
                  </a:lnTo>
                  <a:lnTo>
                    <a:pt x="2749" y="3189"/>
                  </a:lnTo>
                  <a:lnTo>
                    <a:pt x="2805" y="3252"/>
                  </a:lnTo>
                  <a:lnTo>
                    <a:pt x="2861" y="3314"/>
                  </a:lnTo>
                  <a:lnTo>
                    <a:pt x="2917" y="3376"/>
                  </a:lnTo>
                  <a:lnTo>
                    <a:pt x="2973" y="3437"/>
                  </a:lnTo>
                  <a:lnTo>
                    <a:pt x="3029" y="3497"/>
                  </a:lnTo>
                  <a:lnTo>
                    <a:pt x="3085" y="3558"/>
                  </a:lnTo>
                  <a:lnTo>
                    <a:pt x="3141" y="3617"/>
                  </a:lnTo>
                  <a:lnTo>
                    <a:pt x="3118" y="3636"/>
                  </a:lnTo>
                  <a:lnTo>
                    <a:pt x="3094" y="3655"/>
                  </a:lnTo>
                  <a:lnTo>
                    <a:pt x="3071" y="3672"/>
                  </a:lnTo>
                  <a:lnTo>
                    <a:pt x="3049" y="3688"/>
                  </a:lnTo>
                  <a:lnTo>
                    <a:pt x="3027" y="3703"/>
                  </a:lnTo>
                  <a:lnTo>
                    <a:pt x="3006" y="3718"/>
                  </a:lnTo>
                  <a:lnTo>
                    <a:pt x="2984" y="3731"/>
                  </a:lnTo>
                  <a:lnTo>
                    <a:pt x="2963" y="3743"/>
                  </a:lnTo>
                  <a:lnTo>
                    <a:pt x="2942" y="3754"/>
                  </a:lnTo>
                  <a:lnTo>
                    <a:pt x="2922" y="3764"/>
                  </a:lnTo>
                  <a:lnTo>
                    <a:pt x="2902" y="3773"/>
                  </a:lnTo>
                  <a:lnTo>
                    <a:pt x="2883" y="3781"/>
                  </a:lnTo>
                  <a:lnTo>
                    <a:pt x="2863" y="3788"/>
                  </a:lnTo>
                  <a:lnTo>
                    <a:pt x="2844" y="3794"/>
                  </a:lnTo>
                  <a:lnTo>
                    <a:pt x="2825" y="3799"/>
                  </a:lnTo>
                  <a:lnTo>
                    <a:pt x="2807" y="3804"/>
                  </a:lnTo>
                  <a:lnTo>
                    <a:pt x="2771" y="3810"/>
                  </a:lnTo>
                  <a:lnTo>
                    <a:pt x="2735" y="3815"/>
                  </a:lnTo>
                  <a:lnTo>
                    <a:pt x="2718" y="3816"/>
                  </a:lnTo>
                  <a:lnTo>
                    <a:pt x="2701" y="3817"/>
                  </a:lnTo>
                  <a:lnTo>
                    <a:pt x="2685" y="3818"/>
                  </a:lnTo>
                  <a:lnTo>
                    <a:pt x="2668" y="3818"/>
                  </a:lnTo>
                  <a:lnTo>
                    <a:pt x="2652" y="3817"/>
                  </a:lnTo>
                  <a:lnTo>
                    <a:pt x="2636" y="3816"/>
                  </a:lnTo>
                  <a:lnTo>
                    <a:pt x="2620" y="3814"/>
                  </a:lnTo>
                  <a:lnTo>
                    <a:pt x="2604" y="3812"/>
                  </a:lnTo>
                  <a:lnTo>
                    <a:pt x="2589" y="3809"/>
                  </a:lnTo>
                  <a:lnTo>
                    <a:pt x="2574" y="3806"/>
                  </a:lnTo>
                  <a:lnTo>
                    <a:pt x="2559" y="3803"/>
                  </a:lnTo>
                  <a:lnTo>
                    <a:pt x="2544" y="3799"/>
                  </a:lnTo>
                  <a:lnTo>
                    <a:pt x="2515" y="3789"/>
                  </a:lnTo>
                  <a:lnTo>
                    <a:pt x="2486" y="3778"/>
                  </a:lnTo>
                  <a:lnTo>
                    <a:pt x="2458" y="3767"/>
                  </a:lnTo>
                  <a:lnTo>
                    <a:pt x="2430" y="3754"/>
                  </a:lnTo>
                  <a:lnTo>
                    <a:pt x="2403" y="3740"/>
                  </a:lnTo>
                  <a:lnTo>
                    <a:pt x="2376" y="3726"/>
                  </a:lnTo>
                  <a:lnTo>
                    <a:pt x="2351" y="3710"/>
                  </a:lnTo>
                  <a:lnTo>
                    <a:pt x="2325" y="3693"/>
                  </a:lnTo>
                  <a:lnTo>
                    <a:pt x="2301" y="3676"/>
                  </a:lnTo>
                  <a:lnTo>
                    <a:pt x="2276" y="3660"/>
                  </a:lnTo>
                  <a:lnTo>
                    <a:pt x="2250" y="3644"/>
                  </a:lnTo>
                  <a:lnTo>
                    <a:pt x="2225" y="3629"/>
                  </a:lnTo>
                  <a:lnTo>
                    <a:pt x="2201" y="3615"/>
                  </a:lnTo>
                  <a:lnTo>
                    <a:pt x="2176" y="3601"/>
                  </a:lnTo>
                  <a:lnTo>
                    <a:pt x="2152" y="3588"/>
                  </a:lnTo>
                  <a:lnTo>
                    <a:pt x="2126" y="3576"/>
                  </a:lnTo>
                  <a:lnTo>
                    <a:pt x="2102" y="3565"/>
                  </a:lnTo>
                  <a:lnTo>
                    <a:pt x="2077" y="3555"/>
                  </a:lnTo>
                  <a:lnTo>
                    <a:pt x="2053" y="3546"/>
                  </a:lnTo>
                  <a:lnTo>
                    <a:pt x="2028" y="3539"/>
                  </a:lnTo>
                  <a:lnTo>
                    <a:pt x="2002" y="3532"/>
                  </a:lnTo>
                  <a:lnTo>
                    <a:pt x="1977" y="3528"/>
                  </a:lnTo>
                  <a:lnTo>
                    <a:pt x="1951" y="3525"/>
                  </a:lnTo>
                  <a:lnTo>
                    <a:pt x="1926" y="3524"/>
                  </a:lnTo>
                  <a:lnTo>
                    <a:pt x="1913" y="3524"/>
                  </a:lnTo>
                  <a:lnTo>
                    <a:pt x="1900" y="3525"/>
                  </a:lnTo>
                  <a:lnTo>
                    <a:pt x="1886" y="3527"/>
                  </a:lnTo>
                  <a:lnTo>
                    <a:pt x="1873" y="3530"/>
                  </a:lnTo>
                  <a:lnTo>
                    <a:pt x="1859" y="3533"/>
                  </a:lnTo>
                  <a:lnTo>
                    <a:pt x="1846" y="3537"/>
                  </a:lnTo>
                  <a:lnTo>
                    <a:pt x="1832" y="3543"/>
                  </a:lnTo>
                  <a:lnTo>
                    <a:pt x="1819" y="3549"/>
                  </a:lnTo>
                  <a:lnTo>
                    <a:pt x="1805" y="3556"/>
                  </a:lnTo>
                  <a:lnTo>
                    <a:pt x="1791" y="3563"/>
                  </a:lnTo>
                  <a:lnTo>
                    <a:pt x="1777" y="3572"/>
                  </a:lnTo>
                  <a:lnTo>
                    <a:pt x="1762" y="3581"/>
                  </a:lnTo>
                  <a:lnTo>
                    <a:pt x="1747" y="3591"/>
                  </a:lnTo>
                  <a:lnTo>
                    <a:pt x="1733" y="3601"/>
                  </a:lnTo>
                  <a:lnTo>
                    <a:pt x="1718" y="3613"/>
                  </a:lnTo>
                  <a:lnTo>
                    <a:pt x="1703" y="3625"/>
                  </a:lnTo>
                  <a:lnTo>
                    <a:pt x="1688" y="3639"/>
                  </a:lnTo>
                  <a:lnTo>
                    <a:pt x="1674" y="3653"/>
                  </a:lnTo>
                  <a:lnTo>
                    <a:pt x="1661" y="3667"/>
                  </a:lnTo>
                  <a:lnTo>
                    <a:pt x="1648" y="3681"/>
                  </a:lnTo>
                  <a:lnTo>
                    <a:pt x="1637" y="3696"/>
                  </a:lnTo>
                  <a:lnTo>
                    <a:pt x="1627" y="3712"/>
                  </a:lnTo>
                  <a:lnTo>
                    <a:pt x="1618" y="3727"/>
                  </a:lnTo>
                  <a:lnTo>
                    <a:pt x="1610" y="3742"/>
                  </a:lnTo>
                  <a:lnTo>
                    <a:pt x="1603" y="3758"/>
                  </a:lnTo>
                  <a:lnTo>
                    <a:pt x="1596" y="3774"/>
                  </a:lnTo>
                  <a:lnTo>
                    <a:pt x="1591" y="3790"/>
                  </a:lnTo>
                  <a:lnTo>
                    <a:pt x="1587" y="3806"/>
                  </a:lnTo>
                  <a:lnTo>
                    <a:pt x="1583" y="3823"/>
                  </a:lnTo>
                  <a:lnTo>
                    <a:pt x="1581" y="3840"/>
                  </a:lnTo>
                  <a:lnTo>
                    <a:pt x="1580" y="3857"/>
                  </a:lnTo>
                  <a:lnTo>
                    <a:pt x="1579" y="3875"/>
                  </a:lnTo>
                  <a:lnTo>
                    <a:pt x="1580" y="3893"/>
                  </a:lnTo>
                  <a:lnTo>
                    <a:pt x="1581" y="3911"/>
                  </a:lnTo>
                  <a:lnTo>
                    <a:pt x="1584" y="3928"/>
                  </a:lnTo>
                  <a:lnTo>
                    <a:pt x="1587" y="3946"/>
                  </a:lnTo>
                  <a:lnTo>
                    <a:pt x="1592" y="3963"/>
                  </a:lnTo>
                  <a:lnTo>
                    <a:pt x="1597" y="3981"/>
                  </a:lnTo>
                  <a:lnTo>
                    <a:pt x="1604" y="3998"/>
                  </a:lnTo>
                  <a:lnTo>
                    <a:pt x="1611" y="4016"/>
                  </a:lnTo>
                  <a:lnTo>
                    <a:pt x="1619" y="4034"/>
                  </a:lnTo>
                  <a:lnTo>
                    <a:pt x="1629" y="4053"/>
                  </a:lnTo>
                  <a:lnTo>
                    <a:pt x="1639" y="4071"/>
                  </a:lnTo>
                  <a:lnTo>
                    <a:pt x="1652" y="4088"/>
                  </a:lnTo>
                  <a:lnTo>
                    <a:pt x="1664" y="4106"/>
                  </a:lnTo>
                  <a:lnTo>
                    <a:pt x="1677" y="4124"/>
                  </a:lnTo>
                  <a:lnTo>
                    <a:pt x="1692" y="4142"/>
                  </a:lnTo>
                  <a:lnTo>
                    <a:pt x="1707" y="4160"/>
                  </a:lnTo>
                  <a:lnTo>
                    <a:pt x="1723" y="4178"/>
                  </a:lnTo>
                  <a:lnTo>
                    <a:pt x="1740" y="4195"/>
                  </a:lnTo>
                  <a:lnTo>
                    <a:pt x="1757" y="4212"/>
                  </a:lnTo>
                  <a:lnTo>
                    <a:pt x="1776" y="4230"/>
                  </a:lnTo>
                  <a:lnTo>
                    <a:pt x="1795" y="4246"/>
                  </a:lnTo>
                  <a:lnTo>
                    <a:pt x="1814" y="4262"/>
                  </a:lnTo>
                  <a:lnTo>
                    <a:pt x="1834" y="4277"/>
                  </a:lnTo>
                  <a:lnTo>
                    <a:pt x="1854" y="4293"/>
                  </a:lnTo>
                  <a:lnTo>
                    <a:pt x="1875" y="4307"/>
                  </a:lnTo>
                  <a:lnTo>
                    <a:pt x="1898" y="4322"/>
                  </a:lnTo>
                  <a:lnTo>
                    <a:pt x="1920" y="4336"/>
                  </a:lnTo>
                  <a:lnTo>
                    <a:pt x="1942" y="4349"/>
                  </a:lnTo>
                  <a:lnTo>
                    <a:pt x="1965" y="4363"/>
                  </a:lnTo>
                  <a:lnTo>
                    <a:pt x="1989" y="4375"/>
                  </a:lnTo>
                  <a:lnTo>
                    <a:pt x="2013" y="4389"/>
                  </a:lnTo>
                  <a:lnTo>
                    <a:pt x="2039" y="4401"/>
                  </a:lnTo>
                  <a:lnTo>
                    <a:pt x="2064" y="4413"/>
                  </a:lnTo>
                  <a:lnTo>
                    <a:pt x="2090" y="4424"/>
                  </a:lnTo>
                  <a:lnTo>
                    <a:pt x="2116" y="4434"/>
                  </a:lnTo>
                  <a:lnTo>
                    <a:pt x="2144" y="4444"/>
                  </a:lnTo>
                  <a:lnTo>
                    <a:pt x="2170" y="4454"/>
                  </a:lnTo>
                  <a:lnTo>
                    <a:pt x="2198" y="4462"/>
                  </a:lnTo>
                  <a:lnTo>
                    <a:pt x="2225" y="4471"/>
                  </a:lnTo>
                  <a:lnTo>
                    <a:pt x="2253" y="4478"/>
                  </a:lnTo>
                  <a:lnTo>
                    <a:pt x="2283" y="4485"/>
                  </a:lnTo>
                  <a:lnTo>
                    <a:pt x="2311" y="4491"/>
                  </a:lnTo>
                  <a:lnTo>
                    <a:pt x="2340" y="4497"/>
                  </a:lnTo>
                  <a:lnTo>
                    <a:pt x="2370" y="4502"/>
                  </a:lnTo>
                  <a:lnTo>
                    <a:pt x="2401" y="4506"/>
                  </a:lnTo>
                  <a:lnTo>
                    <a:pt x="2431" y="4510"/>
                  </a:lnTo>
                  <a:lnTo>
                    <a:pt x="2462" y="4513"/>
                  </a:lnTo>
                  <a:lnTo>
                    <a:pt x="2493" y="4516"/>
                  </a:lnTo>
                  <a:lnTo>
                    <a:pt x="2525" y="4517"/>
                  </a:lnTo>
                  <a:lnTo>
                    <a:pt x="2556" y="4518"/>
                  </a:lnTo>
                  <a:lnTo>
                    <a:pt x="2588" y="4518"/>
                  </a:lnTo>
                  <a:lnTo>
                    <a:pt x="2620" y="4517"/>
                  </a:lnTo>
                  <a:lnTo>
                    <a:pt x="2653" y="4515"/>
                  </a:lnTo>
                  <a:lnTo>
                    <a:pt x="2685" y="4513"/>
                  </a:lnTo>
                  <a:lnTo>
                    <a:pt x="2717" y="4509"/>
                  </a:lnTo>
                  <a:lnTo>
                    <a:pt x="2751" y="4504"/>
                  </a:lnTo>
                  <a:lnTo>
                    <a:pt x="2784" y="4499"/>
                  </a:lnTo>
                  <a:lnTo>
                    <a:pt x="2817" y="4492"/>
                  </a:lnTo>
                  <a:lnTo>
                    <a:pt x="2850" y="4485"/>
                  </a:lnTo>
                  <a:lnTo>
                    <a:pt x="2885" y="4477"/>
                  </a:lnTo>
                  <a:lnTo>
                    <a:pt x="2919" y="4467"/>
                  </a:lnTo>
                  <a:lnTo>
                    <a:pt x="2953" y="4457"/>
                  </a:lnTo>
                  <a:lnTo>
                    <a:pt x="2987" y="4446"/>
                  </a:lnTo>
                  <a:lnTo>
                    <a:pt x="3023" y="4434"/>
                  </a:lnTo>
                  <a:lnTo>
                    <a:pt x="3057" y="4420"/>
                  </a:lnTo>
                  <a:lnTo>
                    <a:pt x="3092" y="4406"/>
                  </a:lnTo>
                  <a:lnTo>
                    <a:pt x="3128" y="4390"/>
                  </a:lnTo>
                  <a:lnTo>
                    <a:pt x="3162" y="4372"/>
                  </a:lnTo>
                  <a:lnTo>
                    <a:pt x="3197" y="4353"/>
                  </a:lnTo>
                  <a:lnTo>
                    <a:pt x="3231" y="4333"/>
                  </a:lnTo>
                  <a:lnTo>
                    <a:pt x="3267" y="4312"/>
                  </a:lnTo>
                  <a:lnTo>
                    <a:pt x="3301" y="4290"/>
                  </a:lnTo>
                  <a:lnTo>
                    <a:pt x="3336" y="4266"/>
                  </a:lnTo>
                  <a:lnTo>
                    <a:pt x="3371" y="4241"/>
                  </a:lnTo>
                  <a:lnTo>
                    <a:pt x="3405" y="4213"/>
                  </a:lnTo>
                  <a:lnTo>
                    <a:pt x="3440" y="4185"/>
                  </a:lnTo>
                  <a:lnTo>
                    <a:pt x="3474" y="4156"/>
                  </a:lnTo>
                  <a:lnTo>
                    <a:pt x="3509" y="4126"/>
                  </a:lnTo>
                  <a:lnTo>
                    <a:pt x="3543" y="4094"/>
                  </a:lnTo>
                  <a:lnTo>
                    <a:pt x="3576" y="4060"/>
                  </a:lnTo>
                  <a:lnTo>
                    <a:pt x="3610" y="4092"/>
                  </a:lnTo>
                  <a:lnTo>
                    <a:pt x="3643" y="4123"/>
                  </a:lnTo>
                  <a:lnTo>
                    <a:pt x="3676" y="4154"/>
                  </a:lnTo>
                  <a:lnTo>
                    <a:pt x="3709" y="4185"/>
                  </a:lnTo>
                  <a:lnTo>
                    <a:pt x="3743" y="4215"/>
                  </a:lnTo>
                  <a:lnTo>
                    <a:pt x="3776" y="4246"/>
                  </a:lnTo>
                  <a:lnTo>
                    <a:pt x="3808" y="4276"/>
                  </a:lnTo>
                  <a:lnTo>
                    <a:pt x="3841" y="4306"/>
                  </a:lnTo>
                  <a:lnTo>
                    <a:pt x="3856" y="4317"/>
                  </a:lnTo>
                  <a:lnTo>
                    <a:pt x="3872" y="4326"/>
                  </a:lnTo>
                  <a:lnTo>
                    <a:pt x="3887" y="4335"/>
                  </a:lnTo>
                  <a:lnTo>
                    <a:pt x="3904" y="4341"/>
                  </a:lnTo>
                  <a:lnTo>
                    <a:pt x="3921" y="4346"/>
                  </a:lnTo>
                  <a:lnTo>
                    <a:pt x="3940" y="4349"/>
                  </a:lnTo>
                  <a:lnTo>
                    <a:pt x="3959" y="4350"/>
                  </a:lnTo>
                  <a:lnTo>
                    <a:pt x="3980" y="4350"/>
                  </a:lnTo>
                  <a:lnTo>
                    <a:pt x="3990" y="4349"/>
                  </a:lnTo>
                  <a:lnTo>
                    <a:pt x="3999" y="4348"/>
                  </a:lnTo>
                  <a:lnTo>
                    <a:pt x="4009" y="4346"/>
                  </a:lnTo>
                  <a:lnTo>
                    <a:pt x="4018" y="4344"/>
                  </a:lnTo>
                  <a:lnTo>
                    <a:pt x="4027" y="4341"/>
                  </a:lnTo>
                  <a:lnTo>
                    <a:pt x="4036" y="4338"/>
                  </a:lnTo>
                  <a:lnTo>
                    <a:pt x="4045" y="4334"/>
                  </a:lnTo>
                  <a:lnTo>
                    <a:pt x="4053" y="4330"/>
                  </a:lnTo>
                  <a:lnTo>
                    <a:pt x="4062" y="4325"/>
                  </a:lnTo>
                  <a:lnTo>
                    <a:pt x="4070" y="4320"/>
                  </a:lnTo>
                  <a:lnTo>
                    <a:pt x="4078" y="4315"/>
                  </a:lnTo>
                  <a:lnTo>
                    <a:pt x="4086" y="4308"/>
                  </a:lnTo>
                  <a:lnTo>
                    <a:pt x="4102" y="4295"/>
                  </a:lnTo>
                  <a:lnTo>
                    <a:pt x="4116" y="4279"/>
                  </a:lnTo>
                  <a:lnTo>
                    <a:pt x="4129" y="4262"/>
                  </a:lnTo>
                  <a:lnTo>
                    <a:pt x="4140" y="4245"/>
                  </a:lnTo>
                  <a:lnTo>
                    <a:pt x="4144" y="4236"/>
                  </a:lnTo>
                  <a:lnTo>
                    <a:pt x="4148" y="4227"/>
                  </a:lnTo>
                  <a:lnTo>
                    <a:pt x="4152" y="4218"/>
                  </a:lnTo>
                  <a:lnTo>
                    <a:pt x="4155" y="4207"/>
                  </a:lnTo>
                  <a:lnTo>
                    <a:pt x="4158" y="4198"/>
                  </a:lnTo>
                  <a:lnTo>
                    <a:pt x="4160" y="4189"/>
                  </a:lnTo>
                  <a:lnTo>
                    <a:pt x="4162" y="4180"/>
                  </a:lnTo>
                  <a:lnTo>
                    <a:pt x="4163" y="4170"/>
                  </a:lnTo>
                  <a:lnTo>
                    <a:pt x="4164" y="4161"/>
                  </a:lnTo>
                  <a:lnTo>
                    <a:pt x="4164" y="4151"/>
                  </a:lnTo>
                  <a:lnTo>
                    <a:pt x="4163" y="4141"/>
                  </a:lnTo>
                  <a:lnTo>
                    <a:pt x="4163" y="4131"/>
                  </a:lnTo>
                  <a:lnTo>
                    <a:pt x="4160" y="4112"/>
                  </a:lnTo>
                  <a:lnTo>
                    <a:pt x="4156" y="4094"/>
                  </a:lnTo>
                  <a:lnTo>
                    <a:pt x="4150" y="4078"/>
                  </a:lnTo>
                  <a:lnTo>
                    <a:pt x="4143" y="4062"/>
                  </a:lnTo>
                  <a:lnTo>
                    <a:pt x="4134" y="4046"/>
                  </a:lnTo>
                  <a:lnTo>
                    <a:pt x="4124" y="4032"/>
                  </a:lnTo>
                  <a:lnTo>
                    <a:pt x="4113" y="4020"/>
                  </a:lnTo>
                  <a:lnTo>
                    <a:pt x="4100" y="4009"/>
                  </a:lnTo>
                  <a:lnTo>
                    <a:pt x="4066" y="3982"/>
                  </a:lnTo>
                  <a:lnTo>
                    <a:pt x="4033" y="3955"/>
                  </a:lnTo>
                  <a:lnTo>
                    <a:pt x="4000" y="3928"/>
                  </a:lnTo>
                  <a:lnTo>
                    <a:pt x="3966" y="3900"/>
                  </a:lnTo>
                  <a:lnTo>
                    <a:pt x="3933" y="3871"/>
                  </a:lnTo>
                  <a:lnTo>
                    <a:pt x="3900" y="3843"/>
                  </a:lnTo>
                  <a:lnTo>
                    <a:pt x="3867" y="3814"/>
                  </a:lnTo>
                  <a:lnTo>
                    <a:pt x="3833" y="3785"/>
                  </a:lnTo>
                  <a:lnTo>
                    <a:pt x="3862" y="3751"/>
                  </a:lnTo>
                  <a:lnTo>
                    <a:pt x="3889" y="3716"/>
                  </a:lnTo>
                  <a:lnTo>
                    <a:pt x="3915" y="3680"/>
                  </a:lnTo>
                  <a:lnTo>
                    <a:pt x="3941" y="3645"/>
                  </a:lnTo>
                  <a:lnTo>
                    <a:pt x="3966" y="3609"/>
                  </a:lnTo>
                  <a:lnTo>
                    <a:pt x="3991" y="3574"/>
                  </a:lnTo>
                  <a:lnTo>
                    <a:pt x="4015" y="3537"/>
                  </a:lnTo>
                  <a:lnTo>
                    <a:pt x="4037" y="3502"/>
                  </a:lnTo>
                  <a:lnTo>
                    <a:pt x="4060" y="3466"/>
                  </a:lnTo>
                  <a:lnTo>
                    <a:pt x="4081" y="3430"/>
                  </a:lnTo>
                  <a:lnTo>
                    <a:pt x="4103" y="3394"/>
                  </a:lnTo>
                  <a:lnTo>
                    <a:pt x="4122" y="3357"/>
                  </a:lnTo>
                  <a:lnTo>
                    <a:pt x="4142" y="3321"/>
                  </a:lnTo>
                  <a:lnTo>
                    <a:pt x="4160" y="3285"/>
                  </a:lnTo>
                  <a:lnTo>
                    <a:pt x="4178" y="3250"/>
                  </a:lnTo>
                  <a:lnTo>
                    <a:pt x="4195" y="3214"/>
                  </a:lnTo>
                  <a:lnTo>
                    <a:pt x="4211" y="3177"/>
                  </a:lnTo>
                  <a:lnTo>
                    <a:pt x="4228" y="3141"/>
                  </a:lnTo>
                  <a:lnTo>
                    <a:pt x="4242" y="3105"/>
                  </a:lnTo>
                  <a:lnTo>
                    <a:pt x="4256" y="3070"/>
                  </a:lnTo>
                  <a:lnTo>
                    <a:pt x="4269" y="3034"/>
                  </a:lnTo>
                  <a:lnTo>
                    <a:pt x="4281" y="2998"/>
                  </a:lnTo>
                  <a:lnTo>
                    <a:pt x="4292" y="2963"/>
                  </a:lnTo>
                  <a:lnTo>
                    <a:pt x="4302" y="2929"/>
                  </a:lnTo>
                  <a:lnTo>
                    <a:pt x="4312" y="2895"/>
                  </a:lnTo>
                  <a:lnTo>
                    <a:pt x="4320" y="2859"/>
                  </a:lnTo>
                  <a:lnTo>
                    <a:pt x="4328" y="2826"/>
                  </a:lnTo>
                  <a:lnTo>
                    <a:pt x="4335" y="2792"/>
                  </a:lnTo>
                  <a:lnTo>
                    <a:pt x="4342" y="2759"/>
                  </a:lnTo>
                  <a:lnTo>
                    <a:pt x="4348" y="2726"/>
                  </a:lnTo>
                  <a:lnTo>
                    <a:pt x="4352" y="2693"/>
                  </a:lnTo>
                  <a:lnTo>
                    <a:pt x="4356" y="2660"/>
                  </a:lnTo>
                  <a:lnTo>
                    <a:pt x="4359" y="2627"/>
                  </a:lnTo>
                  <a:lnTo>
                    <a:pt x="4361" y="2596"/>
                  </a:lnTo>
                  <a:lnTo>
                    <a:pt x="4362" y="2564"/>
                  </a:lnTo>
                  <a:lnTo>
                    <a:pt x="4362" y="2533"/>
                  </a:lnTo>
                  <a:lnTo>
                    <a:pt x="4361" y="2501"/>
                  </a:lnTo>
                  <a:lnTo>
                    <a:pt x="4360" y="2471"/>
                  </a:lnTo>
                  <a:lnTo>
                    <a:pt x="4357" y="2441"/>
                  </a:lnTo>
                  <a:lnTo>
                    <a:pt x="4354" y="2412"/>
                  </a:lnTo>
                  <a:lnTo>
                    <a:pt x="4350" y="2382"/>
                  </a:lnTo>
                  <a:lnTo>
                    <a:pt x="4345" y="2354"/>
                  </a:lnTo>
                  <a:lnTo>
                    <a:pt x="4338" y="2324"/>
                  </a:lnTo>
                  <a:lnTo>
                    <a:pt x="4331" y="2296"/>
                  </a:lnTo>
                  <a:lnTo>
                    <a:pt x="4323" y="2268"/>
                  </a:lnTo>
                  <a:lnTo>
                    <a:pt x="4315" y="2241"/>
                  </a:lnTo>
                  <a:lnTo>
                    <a:pt x="4306" y="2214"/>
                  </a:lnTo>
                  <a:lnTo>
                    <a:pt x="4296" y="2187"/>
                  </a:lnTo>
                  <a:lnTo>
                    <a:pt x="4285" y="2159"/>
                  </a:lnTo>
                  <a:lnTo>
                    <a:pt x="4273" y="2133"/>
                  </a:lnTo>
                  <a:lnTo>
                    <a:pt x="4260" y="2107"/>
                  </a:lnTo>
                  <a:lnTo>
                    <a:pt x="4245" y="2082"/>
                  </a:lnTo>
                  <a:lnTo>
                    <a:pt x="4230" y="2057"/>
                  </a:lnTo>
                  <a:lnTo>
                    <a:pt x="4213" y="2032"/>
                  </a:lnTo>
                  <a:lnTo>
                    <a:pt x="4196" y="2007"/>
                  </a:lnTo>
                  <a:lnTo>
                    <a:pt x="4178" y="1983"/>
                  </a:lnTo>
                  <a:lnTo>
                    <a:pt x="4159" y="1960"/>
                  </a:lnTo>
                  <a:lnTo>
                    <a:pt x="4139" y="1936"/>
                  </a:lnTo>
                  <a:lnTo>
                    <a:pt x="4118" y="1913"/>
                  </a:lnTo>
                  <a:lnTo>
                    <a:pt x="4095" y="1890"/>
                  </a:lnTo>
                  <a:lnTo>
                    <a:pt x="4071" y="1867"/>
                  </a:lnTo>
                  <a:lnTo>
                    <a:pt x="4047" y="1845"/>
                  </a:lnTo>
                  <a:lnTo>
                    <a:pt x="4022" y="1821"/>
                  </a:lnTo>
                  <a:lnTo>
                    <a:pt x="3995" y="17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202">
              <a:extLst>
                <a:ext uri="{FF2B5EF4-FFF2-40B4-BE49-F238E27FC236}">
                  <a16:creationId xmlns:a16="http://schemas.microsoft.com/office/drawing/2014/main" id="{AAE16DEA-5BBB-4127-BB1D-C67C1209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629150"/>
              <a:ext cx="104775" cy="109538"/>
            </a:xfrm>
            <a:custGeom>
              <a:avLst/>
              <a:gdLst>
                <a:gd name="T0" fmla="*/ 1968 w 2440"/>
                <a:gd name="T1" fmla="*/ 101 h 2551"/>
                <a:gd name="T2" fmla="*/ 1793 w 2440"/>
                <a:gd name="T3" fmla="*/ 240 h 2551"/>
                <a:gd name="T4" fmla="*/ 1619 w 2440"/>
                <a:gd name="T5" fmla="*/ 382 h 2551"/>
                <a:gd name="T6" fmla="*/ 1449 w 2440"/>
                <a:gd name="T7" fmla="*/ 528 h 2551"/>
                <a:gd name="T8" fmla="*/ 1283 w 2440"/>
                <a:gd name="T9" fmla="*/ 680 h 2551"/>
                <a:gd name="T10" fmla="*/ 1120 w 2440"/>
                <a:gd name="T11" fmla="*/ 836 h 2551"/>
                <a:gd name="T12" fmla="*/ 969 w 2440"/>
                <a:gd name="T13" fmla="*/ 992 h 2551"/>
                <a:gd name="T14" fmla="*/ 824 w 2440"/>
                <a:gd name="T15" fmla="*/ 1150 h 2551"/>
                <a:gd name="T16" fmla="*/ 684 w 2440"/>
                <a:gd name="T17" fmla="*/ 1310 h 2551"/>
                <a:gd name="T18" fmla="*/ 551 w 2440"/>
                <a:gd name="T19" fmla="*/ 1472 h 2551"/>
                <a:gd name="T20" fmla="*/ 425 w 2440"/>
                <a:gd name="T21" fmla="*/ 1636 h 2551"/>
                <a:gd name="T22" fmla="*/ 40 w 2440"/>
                <a:gd name="T23" fmla="*/ 2162 h 2551"/>
                <a:gd name="T24" fmla="*/ 12 w 2440"/>
                <a:gd name="T25" fmla="*/ 2221 h 2551"/>
                <a:gd name="T26" fmla="*/ 0 w 2440"/>
                <a:gd name="T27" fmla="*/ 2282 h 2551"/>
                <a:gd name="T28" fmla="*/ 4 w 2440"/>
                <a:gd name="T29" fmla="*/ 2345 h 2551"/>
                <a:gd name="T30" fmla="*/ 23 w 2440"/>
                <a:gd name="T31" fmla="*/ 2406 h 2551"/>
                <a:gd name="T32" fmla="*/ 59 w 2440"/>
                <a:gd name="T33" fmla="*/ 2461 h 2551"/>
                <a:gd name="T34" fmla="*/ 93 w 2440"/>
                <a:gd name="T35" fmla="*/ 2494 h 2551"/>
                <a:gd name="T36" fmla="*/ 123 w 2440"/>
                <a:gd name="T37" fmla="*/ 2516 h 2551"/>
                <a:gd name="T38" fmla="*/ 156 w 2440"/>
                <a:gd name="T39" fmla="*/ 2532 h 2551"/>
                <a:gd name="T40" fmla="*/ 192 w 2440"/>
                <a:gd name="T41" fmla="*/ 2544 h 2551"/>
                <a:gd name="T42" fmla="*/ 228 w 2440"/>
                <a:gd name="T43" fmla="*/ 2550 h 2551"/>
                <a:gd name="T44" fmla="*/ 264 w 2440"/>
                <a:gd name="T45" fmla="*/ 2551 h 2551"/>
                <a:gd name="T46" fmla="*/ 301 w 2440"/>
                <a:gd name="T47" fmla="*/ 2547 h 2551"/>
                <a:gd name="T48" fmla="*/ 336 w 2440"/>
                <a:gd name="T49" fmla="*/ 2536 h 2551"/>
                <a:gd name="T50" fmla="*/ 370 w 2440"/>
                <a:gd name="T51" fmla="*/ 2522 h 2551"/>
                <a:gd name="T52" fmla="*/ 402 w 2440"/>
                <a:gd name="T53" fmla="*/ 2502 h 2551"/>
                <a:gd name="T54" fmla="*/ 432 w 2440"/>
                <a:gd name="T55" fmla="*/ 2477 h 2551"/>
                <a:gd name="T56" fmla="*/ 461 w 2440"/>
                <a:gd name="T57" fmla="*/ 2440 h 2551"/>
                <a:gd name="T58" fmla="*/ 829 w 2440"/>
                <a:gd name="T59" fmla="*/ 1936 h 2551"/>
                <a:gd name="T60" fmla="*/ 946 w 2440"/>
                <a:gd name="T61" fmla="*/ 1784 h 2551"/>
                <a:gd name="T62" fmla="*/ 1070 w 2440"/>
                <a:gd name="T63" fmla="*/ 1633 h 2551"/>
                <a:gd name="T64" fmla="*/ 1200 w 2440"/>
                <a:gd name="T65" fmla="*/ 1484 h 2551"/>
                <a:gd name="T66" fmla="*/ 1336 w 2440"/>
                <a:gd name="T67" fmla="*/ 1337 h 2551"/>
                <a:gd name="T68" fmla="*/ 1477 w 2440"/>
                <a:gd name="T69" fmla="*/ 1193 h 2551"/>
                <a:gd name="T70" fmla="*/ 1634 w 2440"/>
                <a:gd name="T71" fmla="*/ 1040 h 2551"/>
                <a:gd name="T72" fmla="*/ 1791 w 2440"/>
                <a:gd name="T73" fmla="*/ 898 h 2551"/>
                <a:gd name="T74" fmla="*/ 1948 w 2440"/>
                <a:gd name="T75" fmla="*/ 762 h 2551"/>
                <a:gd name="T76" fmla="*/ 2111 w 2440"/>
                <a:gd name="T77" fmla="*/ 629 h 2551"/>
                <a:gd name="T78" fmla="*/ 2282 w 2440"/>
                <a:gd name="T79" fmla="*/ 495 h 2551"/>
                <a:gd name="T80" fmla="*/ 2353 w 2440"/>
                <a:gd name="T81" fmla="*/ 440 h 2551"/>
                <a:gd name="T82" fmla="*/ 2383 w 2440"/>
                <a:gd name="T83" fmla="*/ 410 h 2551"/>
                <a:gd name="T84" fmla="*/ 2405 w 2440"/>
                <a:gd name="T85" fmla="*/ 379 h 2551"/>
                <a:gd name="T86" fmla="*/ 2421 w 2440"/>
                <a:gd name="T87" fmla="*/ 346 h 2551"/>
                <a:gd name="T88" fmla="*/ 2433 w 2440"/>
                <a:gd name="T89" fmla="*/ 311 h 2551"/>
                <a:gd name="T90" fmla="*/ 2439 w 2440"/>
                <a:gd name="T91" fmla="*/ 275 h 2551"/>
                <a:gd name="T92" fmla="*/ 2439 w 2440"/>
                <a:gd name="T93" fmla="*/ 239 h 2551"/>
                <a:gd name="T94" fmla="*/ 2435 w 2440"/>
                <a:gd name="T95" fmla="*/ 203 h 2551"/>
                <a:gd name="T96" fmla="*/ 2426 w 2440"/>
                <a:gd name="T97" fmla="*/ 168 h 2551"/>
                <a:gd name="T98" fmla="*/ 2411 w 2440"/>
                <a:gd name="T99" fmla="*/ 133 h 2551"/>
                <a:gd name="T100" fmla="*/ 2391 w 2440"/>
                <a:gd name="T101" fmla="*/ 101 h 2551"/>
                <a:gd name="T102" fmla="*/ 2365 w 2440"/>
                <a:gd name="T103" fmla="*/ 72 h 2551"/>
                <a:gd name="T104" fmla="*/ 2338 w 2440"/>
                <a:gd name="T105" fmla="*/ 49 h 2551"/>
                <a:gd name="T106" fmla="*/ 2309 w 2440"/>
                <a:gd name="T107" fmla="*/ 30 h 2551"/>
                <a:gd name="T108" fmla="*/ 2277 w 2440"/>
                <a:gd name="T109" fmla="*/ 16 h 2551"/>
                <a:gd name="T110" fmla="*/ 2244 w 2440"/>
                <a:gd name="T111" fmla="*/ 6 h 2551"/>
                <a:gd name="T112" fmla="*/ 2211 w 2440"/>
                <a:gd name="T113" fmla="*/ 1 h 2551"/>
                <a:gd name="T114" fmla="*/ 2154 w 2440"/>
                <a:gd name="T115" fmla="*/ 2 h 2551"/>
                <a:gd name="T116" fmla="*/ 2120 w 2440"/>
                <a:gd name="T117" fmla="*/ 9 h 2551"/>
                <a:gd name="T118" fmla="*/ 2088 w 2440"/>
                <a:gd name="T119" fmla="*/ 20 h 2551"/>
                <a:gd name="T120" fmla="*/ 2057 w 2440"/>
                <a:gd name="T121" fmla="*/ 36 h 2551"/>
                <a:gd name="T122" fmla="*/ 2029 w 2440"/>
                <a:gd name="T123" fmla="*/ 56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0" h="2551">
                  <a:moveTo>
                    <a:pt x="2029" y="56"/>
                  </a:moveTo>
                  <a:lnTo>
                    <a:pt x="2028" y="56"/>
                  </a:lnTo>
                  <a:lnTo>
                    <a:pt x="1968" y="101"/>
                  </a:lnTo>
                  <a:lnTo>
                    <a:pt x="1910" y="147"/>
                  </a:lnTo>
                  <a:lnTo>
                    <a:pt x="1851" y="193"/>
                  </a:lnTo>
                  <a:lnTo>
                    <a:pt x="1793" y="240"/>
                  </a:lnTo>
                  <a:lnTo>
                    <a:pt x="1734" y="286"/>
                  </a:lnTo>
                  <a:lnTo>
                    <a:pt x="1677" y="333"/>
                  </a:lnTo>
                  <a:lnTo>
                    <a:pt x="1619" y="382"/>
                  </a:lnTo>
                  <a:lnTo>
                    <a:pt x="1562" y="430"/>
                  </a:lnTo>
                  <a:lnTo>
                    <a:pt x="1505" y="478"/>
                  </a:lnTo>
                  <a:lnTo>
                    <a:pt x="1449" y="528"/>
                  </a:lnTo>
                  <a:lnTo>
                    <a:pt x="1394" y="578"/>
                  </a:lnTo>
                  <a:lnTo>
                    <a:pt x="1337" y="628"/>
                  </a:lnTo>
                  <a:lnTo>
                    <a:pt x="1283" y="680"/>
                  </a:lnTo>
                  <a:lnTo>
                    <a:pt x="1228" y="732"/>
                  </a:lnTo>
                  <a:lnTo>
                    <a:pt x="1174" y="784"/>
                  </a:lnTo>
                  <a:lnTo>
                    <a:pt x="1120" y="836"/>
                  </a:lnTo>
                  <a:lnTo>
                    <a:pt x="1069" y="889"/>
                  </a:lnTo>
                  <a:lnTo>
                    <a:pt x="1018" y="940"/>
                  </a:lnTo>
                  <a:lnTo>
                    <a:pt x="969" y="992"/>
                  </a:lnTo>
                  <a:lnTo>
                    <a:pt x="920" y="1045"/>
                  </a:lnTo>
                  <a:lnTo>
                    <a:pt x="871" y="1097"/>
                  </a:lnTo>
                  <a:lnTo>
                    <a:pt x="824" y="1150"/>
                  </a:lnTo>
                  <a:lnTo>
                    <a:pt x="776" y="1203"/>
                  </a:lnTo>
                  <a:lnTo>
                    <a:pt x="730" y="1257"/>
                  </a:lnTo>
                  <a:lnTo>
                    <a:pt x="684" y="1310"/>
                  </a:lnTo>
                  <a:lnTo>
                    <a:pt x="639" y="1364"/>
                  </a:lnTo>
                  <a:lnTo>
                    <a:pt x="594" y="1418"/>
                  </a:lnTo>
                  <a:lnTo>
                    <a:pt x="551" y="1472"/>
                  </a:lnTo>
                  <a:lnTo>
                    <a:pt x="508" y="1527"/>
                  </a:lnTo>
                  <a:lnTo>
                    <a:pt x="466" y="1582"/>
                  </a:lnTo>
                  <a:lnTo>
                    <a:pt x="425" y="1636"/>
                  </a:lnTo>
                  <a:lnTo>
                    <a:pt x="383" y="1692"/>
                  </a:lnTo>
                  <a:lnTo>
                    <a:pt x="39" y="2161"/>
                  </a:lnTo>
                  <a:lnTo>
                    <a:pt x="40" y="2162"/>
                  </a:lnTo>
                  <a:lnTo>
                    <a:pt x="29" y="2180"/>
                  </a:lnTo>
                  <a:lnTo>
                    <a:pt x="20" y="2201"/>
                  </a:lnTo>
                  <a:lnTo>
                    <a:pt x="12" y="2221"/>
                  </a:lnTo>
                  <a:lnTo>
                    <a:pt x="6" y="2241"/>
                  </a:lnTo>
                  <a:lnTo>
                    <a:pt x="2" y="2262"/>
                  </a:lnTo>
                  <a:lnTo>
                    <a:pt x="0" y="2282"/>
                  </a:lnTo>
                  <a:lnTo>
                    <a:pt x="0" y="2303"/>
                  </a:lnTo>
                  <a:lnTo>
                    <a:pt x="1" y="2324"/>
                  </a:lnTo>
                  <a:lnTo>
                    <a:pt x="4" y="2345"/>
                  </a:lnTo>
                  <a:lnTo>
                    <a:pt x="8" y="2365"/>
                  </a:lnTo>
                  <a:lnTo>
                    <a:pt x="15" y="2387"/>
                  </a:lnTo>
                  <a:lnTo>
                    <a:pt x="23" y="2406"/>
                  </a:lnTo>
                  <a:lnTo>
                    <a:pt x="33" y="2425"/>
                  </a:lnTo>
                  <a:lnTo>
                    <a:pt x="44" y="2443"/>
                  </a:lnTo>
                  <a:lnTo>
                    <a:pt x="59" y="2461"/>
                  </a:lnTo>
                  <a:lnTo>
                    <a:pt x="74" y="2477"/>
                  </a:lnTo>
                  <a:lnTo>
                    <a:pt x="83" y="2486"/>
                  </a:lnTo>
                  <a:lnTo>
                    <a:pt x="93" y="2494"/>
                  </a:lnTo>
                  <a:lnTo>
                    <a:pt x="103" y="2502"/>
                  </a:lnTo>
                  <a:lnTo>
                    <a:pt x="113" y="2509"/>
                  </a:lnTo>
                  <a:lnTo>
                    <a:pt x="123" y="2516"/>
                  </a:lnTo>
                  <a:lnTo>
                    <a:pt x="134" y="2522"/>
                  </a:lnTo>
                  <a:lnTo>
                    <a:pt x="145" y="2527"/>
                  </a:lnTo>
                  <a:lnTo>
                    <a:pt x="156" y="2532"/>
                  </a:lnTo>
                  <a:lnTo>
                    <a:pt x="168" y="2536"/>
                  </a:lnTo>
                  <a:lnTo>
                    <a:pt x="180" y="2541"/>
                  </a:lnTo>
                  <a:lnTo>
                    <a:pt x="192" y="2544"/>
                  </a:lnTo>
                  <a:lnTo>
                    <a:pt x="204" y="2547"/>
                  </a:lnTo>
                  <a:lnTo>
                    <a:pt x="216" y="2549"/>
                  </a:lnTo>
                  <a:lnTo>
                    <a:pt x="228" y="2550"/>
                  </a:lnTo>
                  <a:lnTo>
                    <a:pt x="240" y="2551"/>
                  </a:lnTo>
                  <a:lnTo>
                    <a:pt x="252" y="2551"/>
                  </a:lnTo>
                  <a:lnTo>
                    <a:pt x="264" y="2551"/>
                  </a:lnTo>
                  <a:lnTo>
                    <a:pt x="276" y="2550"/>
                  </a:lnTo>
                  <a:lnTo>
                    <a:pt x="288" y="2549"/>
                  </a:lnTo>
                  <a:lnTo>
                    <a:pt x="301" y="2547"/>
                  </a:lnTo>
                  <a:lnTo>
                    <a:pt x="313" y="2544"/>
                  </a:lnTo>
                  <a:lnTo>
                    <a:pt x="324" y="2541"/>
                  </a:lnTo>
                  <a:lnTo>
                    <a:pt x="336" y="2536"/>
                  </a:lnTo>
                  <a:lnTo>
                    <a:pt x="347" y="2532"/>
                  </a:lnTo>
                  <a:lnTo>
                    <a:pt x="359" y="2527"/>
                  </a:lnTo>
                  <a:lnTo>
                    <a:pt x="370" y="2522"/>
                  </a:lnTo>
                  <a:lnTo>
                    <a:pt x="381" y="2516"/>
                  </a:lnTo>
                  <a:lnTo>
                    <a:pt x="391" y="2509"/>
                  </a:lnTo>
                  <a:lnTo>
                    <a:pt x="402" y="2502"/>
                  </a:lnTo>
                  <a:lnTo>
                    <a:pt x="412" y="2494"/>
                  </a:lnTo>
                  <a:lnTo>
                    <a:pt x="422" y="2486"/>
                  </a:lnTo>
                  <a:lnTo>
                    <a:pt x="432" y="2477"/>
                  </a:lnTo>
                  <a:lnTo>
                    <a:pt x="442" y="2465"/>
                  </a:lnTo>
                  <a:lnTo>
                    <a:pt x="452" y="2453"/>
                  </a:lnTo>
                  <a:lnTo>
                    <a:pt x="461" y="2440"/>
                  </a:lnTo>
                  <a:lnTo>
                    <a:pt x="469" y="2427"/>
                  </a:lnTo>
                  <a:lnTo>
                    <a:pt x="791" y="1987"/>
                  </a:lnTo>
                  <a:lnTo>
                    <a:pt x="829" y="1936"/>
                  </a:lnTo>
                  <a:lnTo>
                    <a:pt x="867" y="1886"/>
                  </a:lnTo>
                  <a:lnTo>
                    <a:pt x="907" y="1834"/>
                  </a:lnTo>
                  <a:lnTo>
                    <a:pt x="946" y="1784"/>
                  </a:lnTo>
                  <a:lnTo>
                    <a:pt x="987" y="1734"/>
                  </a:lnTo>
                  <a:lnTo>
                    <a:pt x="1029" y="1683"/>
                  </a:lnTo>
                  <a:lnTo>
                    <a:pt x="1070" y="1633"/>
                  </a:lnTo>
                  <a:lnTo>
                    <a:pt x="1113" y="1583"/>
                  </a:lnTo>
                  <a:lnTo>
                    <a:pt x="1157" y="1534"/>
                  </a:lnTo>
                  <a:lnTo>
                    <a:pt x="1200" y="1484"/>
                  </a:lnTo>
                  <a:lnTo>
                    <a:pt x="1244" y="1435"/>
                  </a:lnTo>
                  <a:lnTo>
                    <a:pt x="1290" y="1386"/>
                  </a:lnTo>
                  <a:lnTo>
                    <a:pt x="1336" y="1337"/>
                  </a:lnTo>
                  <a:lnTo>
                    <a:pt x="1382" y="1288"/>
                  </a:lnTo>
                  <a:lnTo>
                    <a:pt x="1429" y="1241"/>
                  </a:lnTo>
                  <a:lnTo>
                    <a:pt x="1477" y="1193"/>
                  </a:lnTo>
                  <a:lnTo>
                    <a:pt x="1530" y="1140"/>
                  </a:lnTo>
                  <a:lnTo>
                    <a:pt x="1582" y="1090"/>
                  </a:lnTo>
                  <a:lnTo>
                    <a:pt x="1634" y="1040"/>
                  </a:lnTo>
                  <a:lnTo>
                    <a:pt x="1686" y="991"/>
                  </a:lnTo>
                  <a:lnTo>
                    <a:pt x="1738" y="944"/>
                  </a:lnTo>
                  <a:lnTo>
                    <a:pt x="1791" y="898"/>
                  </a:lnTo>
                  <a:lnTo>
                    <a:pt x="1842" y="852"/>
                  </a:lnTo>
                  <a:lnTo>
                    <a:pt x="1896" y="806"/>
                  </a:lnTo>
                  <a:lnTo>
                    <a:pt x="1948" y="762"/>
                  </a:lnTo>
                  <a:lnTo>
                    <a:pt x="2001" y="718"/>
                  </a:lnTo>
                  <a:lnTo>
                    <a:pt x="2056" y="673"/>
                  </a:lnTo>
                  <a:lnTo>
                    <a:pt x="2111" y="629"/>
                  </a:lnTo>
                  <a:lnTo>
                    <a:pt x="2167" y="585"/>
                  </a:lnTo>
                  <a:lnTo>
                    <a:pt x="2223" y="541"/>
                  </a:lnTo>
                  <a:lnTo>
                    <a:pt x="2282" y="495"/>
                  </a:lnTo>
                  <a:lnTo>
                    <a:pt x="2341" y="450"/>
                  </a:lnTo>
                  <a:lnTo>
                    <a:pt x="2340" y="449"/>
                  </a:lnTo>
                  <a:lnTo>
                    <a:pt x="2353" y="440"/>
                  </a:lnTo>
                  <a:lnTo>
                    <a:pt x="2365" y="429"/>
                  </a:lnTo>
                  <a:lnTo>
                    <a:pt x="2375" y="419"/>
                  </a:lnTo>
                  <a:lnTo>
                    <a:pt x="2383" y="410"/>
                  </a:lnTo>
                  <a:lnTo>
                    <a:pt x="2391" y="400"/>
                  </a:lnTo>
                  <a:lnTo>
                    <a:pt x="2398" y="390"/>
                  </a:lnTo>
                  <a:lnTo>
                    <a:pt x="2405" y="379"/>
                  </a:lnTo>
                  <a:lnTo>
                    <a:pt x="2411" y="368"/>
                  </a:lnTo>
                  <a:lnTo>
                    <a:pt x="2416" y="357"/>
                  </a:lnTo>
                  <a:lnTo>
                    <a:pt x="2421" y="346"/>
                  </a:lnTo>
                  <a:lnTo>
                    <a:pt x="2426" y="334"/>
                  </a:lnTo>
                  <a:lnTo>
                    <a:pt x="2429" y="322"/>
                  </a:lnTo>
                  <a:lnTo>
                    <a:pt x="2433" y="311"/>
                  </a:lnTo>
                  <a:lnTo>
                    <a:pt x="2435" y="299"/>
                  </a:lnTo>
                  <a:lnTo>
                    <a:pt x="2437" y="287"/>
                  </a:lnTo>
                  <a:lnTo>
                    <a:pt x="2439" y="275"/>
                  </a:lnTo>
                  <a:lnTo>
                    <a:pt x="2439" y="263"/>
                  </a:lnTo>
                  <a:lnTo>
                    <a:pt x="2440" y="251"/>
                  </a:lnTo>
                  <a:lnTo>
                    <a:pt x="2439" y="239"/>
                  </a:lnTo>
                  <a:lnTo>
                    <a:pt x="2439" y="227"/>
                  </a:lnTo>
                  <a:lnTo>
                    <a:pt x="2437" y="215"/>
                  </a:lnTo>
                  <a:lnTo>
                    <a:pt x="2435" y="203"/>
                  </a:lnTo>
                  <a:lnTo>
                    <a:pt x="2433" y="191"/>
                  </a:lnTo>
                  <a:lnTo>
                    <a:pt x="2429" y="179"/>
                  </a:lnTo>
                  <a:lnTo>
                    <a:pt x="2426" y="168"/>
                  </a:lnTo>
                  <a:lnTo>
                    <a:pt x="2421" y="155"/>
                  </a:lnTo>
                  <a:lnTo>
                    <a:pt x="2416" y="144"/>
                  </a:lnTo>
                  <a:lnTo>
                    <a:pt x="2411" y="133"/>
                  </a:lnTo>
                  <a:lnTo>
                    <a:pt x="2405" y="122"/>
                  </a:lnTo>
                  <a:lnTo>
                    <a:pt x="2398" y="112"/>
                  </a:lnTo>
                  <a:lnTo>
                    <a:pt x="2391" y="101"/>
                  </a:lnTo>
                  <a:lnTo>
                    <a:pt x="2383" y="91"/>
                  </a:lnTo>
                  <a:lnTo>
                    <a:pt x="2375" y="82"/>
                  </a:lnTo>
                  <a:lnTo>
                    <a:pt x="2365" y="72"/>
                  </a:lnTo>
                  <a:lnTo>
                    <a:pt x="2356" y="64"/>
                  </a:lnTo>
                  <a:lnTo>
                    <a:pt x="2347" y="56"/>
                  </a:lnTo>
                  <a:lnTo>
                    <a:pt x="2338" y="49"/>
                  </a:lnTo>
                  <a:lnTo>
                    <a:pt x="2329" y="42"/>
                  </a:lnTo>
                  <a:lnTo>
                    <a:pt x="2319" y="36"/>
                  </a:lnTo>
                  <a:lnTo>
                    <a:pt x="2309" y="30"/>
                  </a:lnTo>
                  <a:lnTo>
                    <a:pt x="2298" y="25"/>
                  </a:lnTo>
                  <a:lnTo>
                    <a:pt x="2288" y="20"/>
                  </a:lnTo>
                  <a:lnTo>
                    <a:pt x="2277" y="16"/>
                  </a:lnTo>
                  <a:lnTo>
                    <a:pt x="2267" y="12"/>
                  </a:lnTo>
                  <a:lnTo>
                    <a:pt x="2256" y="9"/>
                  </a:lnTo>
                  <a:lnTo>
                    <a:pt x="2244" y="6"/>
                  </a:lnTo>
                  <a:lnTo>
                    <a:pt x="2233" y="4"/>
                  </a:lnTo>
                  <a:lnTo>
                    <a:pt x="2222" y="2"/>
                  </a:lnTo>
                  <a:lnTo>
                    <a:pt x="2211" y="1"/>
                  </a:lnTo>
                  <a:lnTo>
                    <a:pt x="2199" y="0"/>
                  </a:lnTo>
                  <a:lnTo>
                    <a:pt x="2177" y="0"/>
                  </a:lnTo>
                  <a:lnTo>
                    <a:pt x="2154" y="2"/>
                  </a:lnTo>
                  <a:lnTo>
                    <a:pt x="2143" y="4"/>
                  </a:lnTo>
                  <a:lnTo>
                    <a:pt x="2132" y="6"/>
                  </a:lnTo>
                  <a:lnTo>
                    <a:pt x="2120" y="9"/>
                  </a:lnTo>
                  <a:lnTo>
                    <a:pt x="2109" y="12"/>
                  </a:lnTo>
                  <a:lnTo>
                    <a:pt x="2099" y="16"/>
                  </a:lnTo>
                  <a:lnTo>
                    <a:pt x="2088" y="20"/>
                  </a:lnTo>
                  <a:lnTo>
                    <a:pt x="2078" y="25"/>
                  </a:lnTo>
                  <a:lnTo>
                    <a:pt x="2067" y="30"/>
                  </a:lnTo>
                  <a:lnTo>
                    <a:pt x="2057" y="36"/>
                  </a:lnTo>
                  <a:lnTo>
                    <a:pt x="2048" y="42"/>
                  </a:lnTo>
                  <a:lnTo>
                    <a:pt x="2038" y="49"/>
                  </a:lnTo>
                  <a:lnTo>
                    <a:pt x="20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203">
              <a:extLst>
                <a:ext uri="{FF2B5EF4-FFF2-40B4-BE49-F238E27FC236}">
                  <a16:creationId xmlns:a16="http://schemas.microsoft.com/office/drawing/2014/main" id="{EB098294-7943-4E03-9689-29850B478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425" y="4259263"/>
              <a:ext cx="106363" cy="111125"/>
            </a:xfrm>
            <a:custGeom>
              <a:avLst/>
              <a:gdLst>
                <a:gd name="T0" fmla="*/ 830 w 2478"/>
                <a:gd name="T1" fmla="*/ 1534 h 2592"/>
                <a:gd name="T2" fmla="*/ 622 w 2478"/>
                <a:gd name="T3" fmla="*/ 1720 h 2592"/>
                <a:gd name="T4" fmla="*/ 408 w 2478"/>
                <a:gd name="T5" fmla="*/ 1899 h 2592"/>
                <a:gd name="T6" fmla="*/ 189 w 2478"/>
                <a:gd name="T7" fmla="*/ 2072 h 2592"/>
                <a:gd name="T8" fmla="*/ 89 w 2478"/>
                <a:gd name="T9" fmla="*/ 2144 h 2592"/>
                <a:gd name="T10" fmla="*/ 49 w 2478"/>
                <a:gd name="T11" fmla="*/ 2187 h 2592"/>
                <a:gd name="T12" fmla="*/ 24 w 2478"/>
                <a:gd name="T13" fmla="*/ 2230 h 2592"/>
                <a:gd name="T14" fmla="*/ 7 w 2478"/>
                <a:gd name="T15" fmla="*/ 2277 h 2592"/>
                <a:gd name="T16" fmla="*/ 1 w 2478"/>
                <a:gd name="T17" fmla="*/ 2325 h 2592"/>
                <a:gd name="T18" fmla="*/ 3 w 2478"/>
                <a:gd name="T19" fmla="*/ 2374 h 2592"/>
                <a:gd name="T20" fmla="*/ 14 w 2478"/>
                <a:gd name="T21" fmla="*/ 2421 h 2592"/>
                <a:gd name="T22" fmla="*/ 35 w 2478"/>
                <a:gd name="T23" fmla="*/ 2466 h 2592"/>
                <a:gd name="T24" fmla="*/ 65 w 2478"/>
                <a:gd name="T25" fmla="*/ 2508 h 2592"/>
                <a:gd name="T26" fmla="*/ 104 w 2478"/>
                <a:gd name="T27" fmla="*/ 2542 h 2592"/>
                <a:gd name="T28" fmla="*/ 145 w 2478"/>
                <a:gd name="T29" fmla="*/ 2567 h 2592"/>
                <a:gd name="T30" fmla="*/ 190 w 2478"/>
                <a:gd name="T31" fmla="*/ 2584 h 2592"/>
                <a:gd name="T32" fmla="*/ 238 w 2478"/>
                <a:gd name="T33" fmla="*/ 2591 h 2592"/>
                <a:gd name="T34" fmla="*/ 285 w 2478"/>
                <a:gd name="T35" fmla="*/ 2590 h 2592"/>
                <a:gd name="T36" fmla="*/ 333 w 2478"/>
                <a:gd name="T37" fmla="*/ 2579 h 2592"/>
                <a:gd name="T38" fmla="*/ 377 w 2478"/>
                <a:gd name="T39" fmla="*/ 2560 h 2592"/>
                <a:gd name="T40" fmla="*/ 418 w 2478"/>
                <a:gd name="T41" fmla="*/ 2533 h 2592"/>
                <a:gd name="T42" fmla="*/ 547 w 2478"/>
                <a:gd name="T43" fmla="*/ 2434 h 2592"/>
                <a:gd name="T44" fmla="*/ 780 w 2478"/>
                <a:gd name="T45" fmla="*/ 2246 h 2592"/>
                <a:gd name="T46" fmla="*/ 1007 w 2478"/>
                <a:gd name="T47" fmla="*/ 2052 h 2592"/>
                <a:gd name="T48" fmla="*/ 1228 w 2478"/>
                <a:gd name="T49" fmla="*/ 1849 h 2592"/>
                <a:gd name="T50" fmla="*/ 1438 w 2478"/>
                <a:gd name="T51" fmla="*/ 1640 h 2592"/>
                <a:gd name="T52" fmla="*/ 1632 w 2478"/>
                <a:gd name="T53" fmla="*/ 1431 h 2592"/>
                <a:gd name="T54" fmla="*/ 1817 w 2478"/>
                <a:gd name="T55" fmla="*/ 1217 h 2592"/>
                <a:gd name="T56" fmla="*/ 1990 w 2478"/>
                <a:gd name="T57" fmla="*/ 1000 h 2592"/>
                <a:gd name="T58" fmla="*/ 2417 w 2478"/>
                <a:gd name="T59" fmla="*/ 417 h 2592"/>
                <a:gd name="T60" fmla="*/ 2444 w 2478"/>
                <a:gd name="T61" fmla="*/ 378 h 2592"/>
                <a:gd name="T62" fmla="*/ 2464 w 2478"/>
                <a:gd name="T63" fmla="*/ 335 h 2592"/>
                <a:gd name="T64" fmla="*/ 2475 w 2478"/>
                <a:gd name="T65" fmla="*/ 289 h 2592"/>
                <a:gd name="T66" fmla="*/ 2478 w 2478"/>
                <a:gd name="T67" fmla="*/ 243 h 2592"/>
                <a:gd name="T68" fmla="*/ 2472 w 2478"/>
                <a:gd name="T69" fmla="*/ 198 h 2592"/>
                <a:gd name="T70" fmla="*/ 2458 w 2478"/>
                <a:gd name="T71" fmla="*/ 154 h 2592"/>
                <a:gd name="T72" fmla="*/ 2435 w 2478"/>
                <a:gd name="T73" fmla="*/ 111 h 2592"/>
                <a:gd name="T74" fmla="*/ 2403 w 2478"/>
                <a:gd name="T75" fmla="*/ 74 h 2592"/>
                <a:gd name="T76" fmla="*/ 2363 w 2478"/>
                <a:gd name="T77" fmla="*/ 41 h 2592"/>
                <a:gd name="T78" fmla="*/ 2320 w 2478"/>
                <a:gd name="T79" fmla="*/ 18 h 2592"/>
                <a:gd name="T80" fmla="*/ 2272 w 2478"/>
                <a:gd name="T81" fmla="*/ 4 h 2592"/>
                <a:gd name="T82" fmla="*/ 2224 w 2478"/>
                <a:gd name="T83" fmla="*/ 0 h 2592"/>
                <a:gd name="T84" fmla="*/ 2176 w 2478"/>
                <a:gd name="T85" fmla="*/ 4 h 2592"/>
                <a:gd name="T86" fmla="*/ 2128 w 2478"/>
                <a:gd name="T87" fmla="*/ 18 h 2592"/>
                <a:gd name="T88" fmla="*/ 2084 w 2478"/>
                <a:gd name="T89" fmla="*/ 41 h 2592"/>
                <a:gd name="T90" fmla="*/ 2044 w 2478"/>
                <a:gd name="T91" fmla="*/ 74 h 2592"/>
                <a:gd name="T92" fmla="*/ 2000 w 2478"/>
                <a:gd name="T93" fmla="*/ 136 h 2592"/>
                <a:gd name="T94" fmla="*/ 1549 w 2478"/>
                <a:gd name="T95" fmla="*/ 746 h 2592"/>
                <a:gd name="T96" fmla="*/ 1386 w 2478"/>
                <a:gd name="T97" fmla="*/ 948 h 2592"/>
                <a:gd name="T98" fmla="*/ 1212 w 2478"/>
                <a:gd name="T99" fmla="*/ 1146 h 2592"/>
                <a:gd name="T100" fmla="*/ 1027 w 2478"/>
                <a:gd name="T101" fmla="*/ 1341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78" h="2592">
                  <a:moveTo>
                    <a:pt x="980" y="1388"/>
                  </a:moveTo>
                  <a:lnTo>
                    <a:pt x="929" y="1437"/>
                  </a:lnTo>
                  <a:lnTo>
                    <a:pt x="880" y="1485"/>
                  </a:lnTo>
                  <a:lnTo>
                    <a:pt x="830" y="1534"/>
                  </a:lnTo>
                  <a:lnTo>
                    <a:pt x="778" y="1581"/>
                  </a:lnTo>
                  <a:lnTo>
                    <a:pt x="727" y="1627"/>
                  </a:lnTo>
                  <a:lnTo>
                    <a:pt x="674" y="1674"/>
                  </a:lnTo>
                  <a:lnTo>
                    <a:pt x="622" y="1720"/>
                  </a:lnTo>
                  <a:lnTo>
                    <a:pt x="569" y="1765"/>
                  </a:lnTo>
                  <a:lnTo>
                    <a:pt x="516" y="1810"/>
                  </a:lnTo>
                  <a:lnTo>
                    <a:pt x="463" y="1855"/>
                  </a:lnTo>
                  <a:lnTo>
                    <a:pt x="408" y="1899"/>
                  </a:lnTo>
                  <a:lnTo>
                    <a:pt x="354" y="1942"/>
                  </a:lnTo>
                  <a:lnTo>
                    <a:pt x="299" y="1985"/>
                  </a:lnTo>
                  <a:lnTo>
                    <a:pt x="245" y="2029"/>
                  </a:lnTo>
                  <a:lnTo>
                    <a:pt x="189" y="2072"/>
                  </a:lnTo>
                  <a:lnTo>
                    <a:pt x="134" y="2114"/>
                  </a:lnTo>
                  <a:lnTo>
                    <a:pt x="119" y="2123"/>
                  </a:lnTo>
                  <a:lnTo>
                    <a:pt x="103" y="2133"/>
                  </a:lnTo>
                  <a:lnTo>
                    <a:pt x="89" y="2144"/>
                  </a:lnTo>
                  <a:lnTo>
                    <a:pt x="74" y="2157"/>
                  </a:lnTo>
                  <a:lnTo>
                    <a:pt x="65" y="2166"/>
                  </a:lnTo>
                  <a:lnTo>
                    <a:pt x="57" y="2177"/>
                  </a:lnTo>
                  <a:lnTo>
                    <a:pt x="49" y="2187"/>
                  </a:lnTo>
                  <a:lnTo>
                    <a:pt x="42" y="2198"/>
                  </a:lnTo>
                  <a:lnTo>
                    <a:pt x="35" y="2208"/>
                  </a:lnTo>
                  <a:lnTo>
                    <a:pt x="29" y="2219"/>
                  </a:lnTo>
                  <a:lnTo>
                    <a:pt x="24" y="2230"/>
                  </a:lnTo>
                  <a:lnTo>
                    <a:pt x="19" y="2242"/>
                  </a:lnTo>
                  <a:lnTo>
                    <a:pt x="14" y="2253"/>
                  </a:lnTo>
                  <a:lnTo>
                    <a:pt x="11" y="2265"/>
                  </a:lnTo>
                  <a:lnTo>
                    <a:pt x="7" y="2277"/>
                  </a:lnTo>
                  <a:lnTo>
                    <a:pt x="5" y="2288"/>
                  </a:lnTo>
                  <a:lnTo>
                    <a:pt x="3" y="2300"/>
                  </a:lnTo>
                  <a:lnTo>
                    <a:pt x="1" y="2313"/>
                  </a:lnTo>
                  <a:lnTo>
                    <a:pt x="1" y="2325"/>
                  </a:lnTo>
                  <a:lnTo>
                    <a:pt x="0" y="2338"/>
                  </a:lnTo>
                  <a:lnTo>
                    <a:pt x="1" y="2350"/>
                  </a:lnTo>
                  <a:lnTo>
                    <a:pt x="1" y="2362"/>
                  </a:lnTo>
                  <a:lnTo>
                    <a:pt x="3" y="2374"/>
                  </a:lnTo>
                  <a:lnTo>
                    <a:pt x="5" y="2386"/>
                  </a:lnTo>
                  <a:lnTo>
                    <a:pt x="7" y="2398"/>
                  </a:lnTo>
                  <a:lnTo>
                    <a:pt x="11" y="2410"/>
                  </a:lnTo>
                  <a:lnTo>
                    <a:pt x="14" y="2421"/>
                  </a:lnTo>
                  <a:lnTo>
                    <a:pt x="19" y="2433"/>
                  </a:lnTo>
                  <a:lnTo>
                    <a:pt x="24" y="2444"/>
                  </a:lnTo>
                  <a:lnTo>
                    <a:pt x="29" y="2455"/>
                  </a:lnTo>
                  <a:lnTo>
                    <a:pt x="35" y="2466"/>
                  </a:lnTo>
                  <a:lnTo>
                    <a:pt x="42" y="2477"/>
                  </a:lnTo>
                  <a:lnTo>
                    <a:pt x="49" y="2487"/>
                  </a:lnTo>
                  <a:lnTo>
                    <a:pt x="57" y="2497"/>
                  </a:lnTo>
                  <a:lnTo>
                    <a:pt x="65" y="2508"/>
                  </a:lnTo>
                  <a:lnTo>
                    <a:pt x="74" y="2517"/>
                  </a:lnTo>
                  <a:lnTo>
                    <a:pt x="83" y="2526"/>
                  </a:lnTo>
                  <a:lnTo>
                    <a:pt x="94" y="2534"/>
                  </a:lnTo>
                  <a:lnTo>
                    <a:pt x="104" y="2542"/>
                  </a:lnTo>
                  <a:lnTo>
                    <a:pt x="114" y="2549"/>
                  </a:lnTo>
                  <a:lnTo>
                    <a:pt x="124" y="2556"/>
                  </a:lnTo>
                  <a:lnTo>
                    <a:pt x="135" y="2562"/>
                  </a:lnTo>
                  <a:lnTo>
                    <a:pt x="145" y="2567"/>
                  </a:lnTo>
                  <a:lnTo>
                    <a:pt x="156" y="2572"/>
                  </a:lnTo>
                  <a:lnTo>
                    <a:pt x="168" y="2577"/>
                  </a:lnTo>
                  <a:lnTo>
                    <a:pt x="179" y="2580"/>
                  </a:lnTo>
                  <a:lnTo>
                    <a:pt x="190" y="2584"/>
                  </a:lnTo>
                  <a:lnTo>
                    <a:pt x="202" y="2586"/>
                  </a:lnTo>
                  <a:lnTo>
                    <a:pt x="215" y="2588"/>
                  </a:lnTo>
                  <a:lnTo>
                    <a:pt x="226" y="2590"/>
                  </a:lnTo>
                  <a:lnTo>
                    <a:pt x="238" y="2591"/>
                  </a:lnTo>
                  <a:lnTo>
                    <a:pt x="250" y="2592"/>
                  </a:lnTo>
                  <a:lnTo>
                    <a:pt x="262" y="2591"/>
                  </a:lnTo>
                  <a:lnTo>
                    <a:pt x="274" y="2591"/>
                  </a:lnTo>
                  <a:lnTo>
                    <a:pt x="285" y="2590"/>
                  </a:lnTo>
                  <a:lnTo>
                    <a:pt x="297" y="2588"/>
                  </a:lnTo>
                  <a:lnTo>
                    <a:pt x="309" y="2586"/>
                  </a:lnTo>
                  <a:lnTo>
                    <a:pt x="320" y="2583"/>
                  </a:lnTo>
                  <a:lnTo>
                    <a:pt x="333" y="2579"/>
                  </a:lnTo>
                  <a:lnTo>
                    <a:pt x="344" y="2576"/>
                  </a:lnTo>
                  <a:lnTo>
                    <a:pt x="355" y="2571"/>
                  </a:lnTo>
                  <a:lnTo>
                    <a:pt x="366" y="2566"/>
                  </a:lnTo>
                  <a:lnTo>
                    <a:pt x="377" y="2560"/>
                  </a:lnTo>
                  <a:lnTo>
                    <a:pt x="388" y="2554"/>
                  </a:lnTo>
                  <a:lnTo>
                    <a:pt x="398" y="2548"/>
                  </a:lnTo>
                  <a:lnTo>
                    <a:pt x="408" y="2540"/>
                  </a:lnTo>
                  <a:lnTo>
                    <a:pt x="418" y="2533"/>
                  </a:lnTo>
                  <a:lnTo>
                    <a:pt x="427" y="2524"/>
                  </a:lnTo>
                  <a:lnTo>
                    <a:pt x="429" y="2525"/>
                  </a:lnTo>
                  <a:lnTo>
                    <a:pt x="488" y="2479"/>
                  </a:lnTo>
                  <a:lnTo>
                    <a:pt x="547" y="2434"/>
                  </a:lnTo>
                  <a:lnTo>
                    <a:pt x="606" y="2388"/>
                  </a:lnTo>
                  <a:lnTo>
                    <a:pt x="664" y="2341"/>
                  </a:lnTo>
                  <a:lnTo>
                    <a:pt x="722" y="2293"/>
                  </a:lnTo>
                  <a:lnTo>
                    <a:pt x="780" y="2246"/>
                  </a:lnTo>
                  <a:lnTo>
                    <a:pt x="837" y="2199"/>
                  </a:lnTo>
                  <a:lnTo>
                    <a:pt x="894" y="2150"/>
                  </a:lnTo>
                  <a:lnTo>
                    <a:pt x="951" y="2101"/>
                  </a:lnTo>
                  <a:lnTo>
                    <a:pt x="1007" y="2052"/>
                  </a:lnTo>
                  <a:lnTo>
                    <a:pt x="1063" y="2003"/>
                  </a:lnTo>
                  <a:lnTo>
                    <a:pt x="1119" y="1951"/>
                  </a:lnTo>
                  <a:lnTo>
                    <a:pt x="1173" y="1901"/>
                  </a:lnTo>
                  <a:lnTo>
                    <a:pt x="1228" y="1849"/>
                  </a:lnTo>
                  <a:lnTo>
                    <a:pt x="1282" y="1796"/>
                  </a:lnTo>
                  <a:lnTo>
                    <a:pt x="1336" y="1744"/>
                  </a:lnTo>
                  <a:lnTo>
                    <a:pt x="1387" y="1693"/>
                  </a:lnTo>
                  <a:lnTo>
                    <a:pt x="1438" y="1640"/>
                  </a:lnTo>
                  <a:lnTo>
                    <a:pt x="1487" y="1589"/>
                  </a:lnTo>
                  <a:lnTo>
                    <a:pt x="1536" y="1537"/>
                  </a:lnTo>
                  <a:lnTo>
                    <a:pt x="1585" y="1483"/>
                  </a:lnTo>
                  <a:lnTo>
                    <a:pt x="1632" y="1431"/>
                  </a:lnTo>
                  <a:lnTo>
                    <a:pt x="1680" y="1378"/>
                  </a:lnTo>
                  <a:lnTo>
                    <a:pt x="1726" y="1325"/>
                  </a:lnTo>
                  <a:lnTo>
                    <a:pt x="1772" y="1271"/>
                  </a:lnTo>
                  <a:lnTo>
                    <a:pt x="1817" y="1217"/>
                  </a:lnTo>
                  <a:lnTo>
                    <a:pt x="1861" y="1164"/>
                  </a:lnTo>
                  <a:lnTo>
                    <a:pt x="1905" y="1109"/>
                  </a:lnTo>
                  <a:lnTo>
                    <a:pt x="1948" y="1055"/>
                  </a:lnTo>
                  <a:lnTo>
                    <a:pt x="1990" y="1000"/>
                  </a:lnTo>
                  <a:lnTo>
                    <a:pt x="2031" y="945"/>
                  </a:lnTo>
                  <a:lnTo>
                    <a:pt x="2073" y="890"/>
                  </a:lnTo>
                  <a:lnTo>
                    <a:pt x="2418" y="418"/>
                  </a:lnTo>
                  <a:lnTo>
                    <a:pt x="2417" y="417"/>
                  </a:lnTo>
                  <a:lnTo>
                    <a:pt x="2424" y="408"/>
                  </a:lnTo>
                  <a:lnTo>
                    <a:pt x="2432" y="398"/>
                  </a:lnTo>
                  <a:lnTo>
                    <a:pt x="2438" y="388"/>
                  </a:lnTo>
                  <a:lnTo>
                    <a:pt x="2444" y="378"/>
                  </a:lnTo>
                  <a:lnTo>
                    <a:pt x="2450" y="367"/>
                  </a:lnTo>
                  <a:lnTo>
                    <a:pt x="2455" y="357"/>
                  </a:lnTo>
                  <a:lnTo>
                    <a:pt x="2460" y="346"/>
                  </a:lnTo>
                  <a:lnTo>
                    <a:pt x="2464" y="335"/>
                  </a:lnTo>
                  <a:lnTo>
                    <a:pt x="2467" y="324"/>
                  </a:lnTo>
                  <a:lnTo>
                    <a:pt x="2470" y="313"/>
                  </a:lnTo>
                  <a:lnTo>
                    <a:pt x="2473" y="301"/>
                  </a:lnTo>
                  <a:lnTo>
                    <a:pt x="2475" y="289"/>
                  </a:lnTo>
                  <a:lnTo>
                    <a:pt x="2476" y="278"/>
                  </a:lnTo>
                  <a:lnTo>
                    <a:pt x="2477" y="266"/>
                  </a:lnTo>
                  <a:lnTo>
                    <a:pt x="2478" y="255"/>
                  </a:lnTo>
                  <a:lnTo>
                    <a:pt x="2478" y="243"/>
                  </a:lnTo>
                  <a:lnTo>
                    <a:pt x="2477" y="232"/>
                  </a:lnTo>
                  <a:lnTo>
                    <a:pt x="2476" y="220"/>
                  </a:lnTo>
                  <a:lnTo>
                    <a:pt x="2474" y="209"/>
                  </a:lnTo>
                  <a:lnTo>
                    <a:pt x="2472" y="198"/>
                  </a:lnTo>
                  <a:lnTo>
                    <a:pt x="2469" y="186"/>
                  </a:lnTo>
                  <a:lnTo>
                    <a:pt x="2466" y="175"/>
                  </a:lnTo>
                  <a:lnTo>
                    <a:pt x="2462" y="164"/>
                  </a:lnTo>
                  <a:lnTo>
                    <a:pt x="2458" y="154"/>
                  </a:lnTo>
                  <a:lnTo>
                    <a:pt x="2453" y="143"/>
                  </a:lnTo>
                  <a:lnTo>
                    <a:pt x="2447" y="132"/>
                  </a:lnTo>
                  <a:lnTo>
                    <a:pt x="2441" y="121"/>
                  </a:lnTo>
                  <a:lnTo>
                    <a:pt x="2435" y="111"/>
                  </a:lnTo>
                  <a:lnTo>
                    <a:pt x="2428" y="101"/>
                  </a:lnTo>
                  <a:lnTo>
                    <a:pt x="2420" y="92"/>
                  </a:lnTo>
                  <a:lnTo>
                    <a:pt x="2412" y="83"/>
                  </a:lnTo>
                  <a:lnTo>
                    <a:pt x="2403" y="74"/>
                  </a:lnTo>
                  <a:lnTo>
                    <a:pt x="2393" y="65"/>
                  </a:lnTo>
                  <a:lnTo>
                    <a:pt x="2384" y="56"/>
                  </a:lnTo>
                  <a:lnTo>
                    <a:pt x="2374" y="49"/>
                  </a:lnTo>
                  <a:lnTo>
                    <a:pt x="2363" y="41"/>
                  </a:lnTo>
                  <a:lnTo>
                    <a:pt x="2353" y="35"/>
                  </a:lnTo>
                  <a:lnTo>
                    <a:pt x="2342" y="29"/>
                  </a:lnTo>
                  <a:lnTo>
                    <a:pt x="2331" y="23"/>
                  </a:lnTo>
                  <a:lnTo>
                    <a:pt x="2320" y="18"/>
                  </a:lnTo>
                  <a:lnTo>
                    <a:pt x="2308" y="14"/>
                  </a:lnTo>
                  <a:lnTo>
                    <a:pt x="2297" y="10"/>
                  </a:lnTo>
                  <a:lnTo>
                    <a:pt x="2284" y="7"/>
                  </a:lnTo>
                  <a:lnTo>
                    <a:pt x="2272" y="4"/>
                  </a:lnTo>
                  <a:lnTo>
                    <a:pt x="2260" y="2"/>
                  </a:lnTo>
                  <a:lnTo>
                    <a:pt x="2248" y="1"/>
                  </a:lnTo>
                  <a:lnTo>
                    <a:pt x="2236" y="0"/>
                  </a:lnTo>
                  <a:lnTo>
                    <a:pt x="2224" y="0"/>
                  </a:lnTo>
                  <a:lnTo>
                    <a:pt x="2212" y="0"/>
                  </a:lnTo>
                  <a:lnTo>
                    <a:pt x="2200" y="1"/>
                  </a:lnTo>
                  <a:lnTo>
                    <a:pt x="2188" y="2"/>
                  </a:lnTo>
                  <a:lnTo>
                    <a:pt x="2176" y="4"/>
                  </a:lnTo>
                  <a:lnTo>
                    <a:pt x="2163" y="7"/>
                  </a:lnTo>
                  <a:lnTo>
                    <a:pt x="2151" y="10"/>
                  </a:lnTo>
                  <a:lnTo>
                    <a:pt x="2139" y="14"/>
                  </a:lnTo>
                  <a:lnTo>
                    <a:pt x="2128" y="18"/>
                  </a:lnTo>
                  <a:lnTo>
                    <a:pt x="2117" y="23"/>
                  </a:lnTo>
                  <a:lnTo>
                    <a:pt x="2105" y="29"/>
                  </a:lnTo>
                  <a:lnTo>
                    <a:pt x="2095" y="35"/>
                  </a:lnTo>
                  <a:lnTo>
                    <a:pt x="2084" y="41"/>
                  </a:lnTo>
                  <a:lnTo>
                    <a:pt x="2074" y="49"/>
                  </a:lnTo>
                  <a:lnTo>
                    <a:pt x="2063" y="56"/>
                  </a:lnTo>
                  <a:lnTo>
                    <a:pt x="2054" y="65"/>
                  </a:lnTo>
                  <a:lnTo>
                    <a:pt x="2044" y="74"/>
                  </a:lnTo>
                  <a:lnTo>
                    <a:pt x="2031" y="88"/>
                  </a:lnTo>
                  <a:lnTo>
                    <a:pt x="2019" y="103"/>
                  </a:lnTo>
                  <a:lnTo>
                    <a:pt x="2009" y="119"/>
                  </a:lnTo>
                  <a:lnTo>
                    <a:pt x="2000" y="136"/>
                  </a:lnTo>
                  <a:lnTo>
                    <a:pt x="1664" y="593"/>
                  </a:lnTo>
                  <a:lnTo>
                    <a:pt x="1627" y="645"/>
                  </a:lnTo>
                  <a:lnTo>
                    <a:pt x="1589" y="696"/>
                  </a:lnTo>
                  <a:lnTo>
                    <a:pt x="1549" y="746"/>
                  </a:lnTo>
                  <a:lnTo>
                    <a:pt x="1509" y="797"/>
                  </a:lnTo>
                  <a:lnTo>
                    <a:pt x="1469" y="848"/>
                  </a:lnTo>
                  <a:lnTo>
                    <a:pt x="1427" y="898"/>
                  </a:lnTo>
                  <a:lnTo>
                    <a:pt x="1386" y="948"/>
                  </a:lnTo>
                  <a:lnTo>
                    <a:pt x="1343" y="998"/>
                  </a:lnTo>
                  <a:lnTo>
                    <a:pt x="1299" y="1048"/>
                  </a:lnTo>
                  <a:lnTo>
                    <a:pt x="1256" y="1097"/>
                  </a:lnTo>
                  <a:lnTo>
                    <a:pt x="1212" y="1146"/>
                  </a:lnTo>
                  <a:lnTo>
                    <a:pt x="1166" y="1195"/>
                  </a:lnTo>
                  <a:lnTo>
                    <a:pt x="1120" y="1244"/>
                  </a:lnTo>
                  <a:lnTo>
                    <a:pt x="1074" y="1292"/>
                  </a:lnTo>
                  <a:lnTo>
                    <a:pt x="1027" y="1341"/>
                  </a:lnTo>
                  <a:lnTo>
                    <a:pt x="980" y="1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3F7F16A-3D4C-48DD-B8AF-5B019410AF00}"/>
              </a:ext>
            </a:extLst>
          </p:cNvPr>
          <p:cNvSpPr txBox="1"/>
          <p:nvPr/>
        </p:nvSpPr>
        <p:spPr>
          <a:xfrm>
            <a:off x="324457" y="3049986"/>
            <a:ext cx="262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보안카드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CVV</a:t>
            </a: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9AB38501-D50C-47E0-B021-CBC0A2454684}"/>
              </a:ext>
            </a:extLst>
          </p:cNvPr>
          <p:cNvSpPr/>
          <p:nvPr/>
        </p:nvSpPr>
        <p:spPr>
          <a:xfrm>
            <a:off x="292060" y="2399860"/>
            <a:ext cx="101600" cy="595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616ABA-B8DE-41DF-9780-C6AAFD933F33}"/>
              </a:ext>
            </a:extLst>
          </p:cNvPr>
          <p:cNvSpPr txBox="1"/>
          <p:nvPr/>
        </p:nvSpPr>
        <p:spPr>
          <a:xfrm>
            <a:off x="405452" y="2462406"/>
            <a:ext cx="157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금융서비스</a:t>
            </a:r>
            <a:endParaRPr lang="en-US" altLang="ko-KR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86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55" grpId="0"/>
      <p:bldP spid="56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7">
            <a:extLst>
              <a:ext uri="{FF2B5EF4-FFF2-40B4-BE49-F238E27FC236}">
                <a16:creationId xmlns:a16="http://schemas.microsoft.com/office/drawing/2014/main" id="{86382503-FB09-4083-8D1D-B63C4AC6E910}"/>
              </a:ext>
            </a:extLst>
          </p:cNvPr>
          <p:cNvSpPr/>
          <p:nvPr/>
        </p:nvSpPr>
        <p:spPr>
          <a:xfrm>
            <a:off x="4971856" y="3204445"/>
            <a:ext cx="541253" cy="541253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20">
            <a:extLst>
              <a:ext uri="{FF2B5EF4-FFF2-40B4-BE49-F238E27FC236}">
                <a16:creationId xmlns:a16="http://schemas.microsoft.com/office/drawing/2014/main" id="{6072C708-0EF2-4E81-BB25-E18B75A0B043}"/>
              </a:ext>
            </a:extLst>
          </p:cNvPr>
          <p:cNvSpPr/>
          <p:nvPr/>
        </p:nvSpPr>
        <p:spPr>
          <a:xfrm>
            <a:off x="4203690" y="1946200"/>
            <a:ext cx="759965" cy="75996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3777EDB3-70F5-444F-8F18-D78FB6A53737}"/>
              </a:ext>
            </a:extLst>
          </p:cNvPr>
          <p:cNvSpPr/>
          <p:nvPr/>
        </p:nvSpPr>
        <p:spPr>
          <a:xfrm>
            <a:off x="5692425" y="1639853"/>
            <a:ext cx="708740" cy="70874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33">
            <a:extLst>
              <a:ext uri="{FF2B5EF4-FFF2-40B4-BE49-F238E27FC236}">
                <a16:creationId xmlns:a16="http://schemas.microsoft.com/office/drawing/2014/main" id="{9AFED5DA-7ABE-4623-9D9D-00F1606EB7D5}"/>
              </a:ext>
            </a:extLst>
          </p:cNvPr>
          <p:cNvSpPr/>
          <p:nvPr/>
        </p:nvSpPr>
        <p:spPr>
          <a:xfrm>
            <a:off x="5285409" y="4897124"/>
            <a:ext cx="828467" cy="82846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8D2D25E1-C01D-41DC-A5A3-230AEB29AC6B}"/>
              </a:ext>
            </a:extLst>
          </p:cNvPr>
          <p:cNvSpPr/>
          <p:nvPr/>
        </p:nvSpPr>
        <p:spPr>
          <a:xfrm>
            <a:off x="4073508" y="2641101"/>
            <a:ext cx="550776" cy="55077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160FBBF0-F708-4396-BCE6-C1F1BADAAD1F}"/>
              </a:ext>
            </a:extLst>
          </p:cNvPr>
          <p:cNvSpPr/>
          <p:nvPr/>
        </p:nvSpPr>
        <p:spPr>
          <a:xfrm>
            <a:off x="3436529" y="2795569"/>
            <a:ext cx="604144" cy="60414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73B708EC-7288-4C41-8C0F-21FC13E8B307}"/>
              </a:ext>
            </a:extLst>
          </p:cNvPr>
          <p:cNvSpPr/>
          <p:nvPr/>
        </p:nvSpPr>
        <p:spPr>
          <a:xfrm>
            <a:off x="3547668" y="3513628"/>
            <a:ext cx="333375" cy="333375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TextBox 72"/>
          <p:cNvSpPr txBox="1"/>
          <p:nvPr/>
        </p:nvSpPr>
        <p:spPr>
          <a:xfrm>
            <a:off x="295655" y="1817482"/>
            <a:ext cx="29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 인증 서비스</a:t>
            </a:r>
            <a:endParaRPr lang="id-ID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08269" y="2599829"/>
            <a:ext cx="1557503" cy="1069866"/>
            <a:chOff x="4237429" y="2474090"/>
            <a:chExt cx="1557503" cy="1069866"/>
          </a:xfrm>
        </p:grpSpPr>
        <p:sp>
          <p:nvSpPr>
            <p:cNvPr id="99" name="TextBox 98"/>
            <p:cNvSpPr txBox="1"/>
            <p:nvPr/>
          </p:nvSpPr>
          <p:spPr>
            <a:xfrm>
              <a:off x="4239594" y="2474090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  <a:latin typeface="Neris Black" panose="00000A00000000000000"/>
                </a:rPr>
                <a:t>4</a:t>
              </a:r>
              <a:endParaRPr lang="id-ID" sz="5400" b="1" dirty="0">
                <a:solidFill>
                  <a:schemeClr val="accent1"/>
                </a:solidFill>
                <a:latin typeface="Neris Black" panose="00000A0000000000000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37429" y="3238604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Products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708269" y="3953133"/>
            <a:ext cx="1557503" cy="1069866"/>
            <a:chOff x="4237429" y="3741241"/>
            <a:chExt cx="1557503" cy="1069866"/>
          </a:xfrm>
        </p:grpSpPr>
        <p:sp>
          <p:nvSpPr>
            <p:cNvPr id="102" name="TextBox 101"/>
            <p:cNvSpPr txBox="1"/>
            <p:nvPr/>
          </p:nvSpPr>
          <p:spPr>
            <a:xfrm>
              <a:off x="4239594" y="3741241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6"/>
                  </a:solidFill>
                  <a:latin typeface="Neris Black" panose="00000A00000000000000"/>
                </a:rPr>
                <a:t>11</a:t>
              </a:r>
              <a:endParaRPr lang="id-ID" sz="5400" b="1" dirty="0">
                <a:solidFill>
                  <a:schemeClr val="accent6"/>
                </a:solidFill>
                <a:latin typeface="Neris Black" panose="00000A0000000000000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37429" y="4505755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Techniques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0949" y="2527767"/>
            <a:ext cx="4543597" cy="4330233"/>
            <a:chOff x="3680949" y="2527767"/>
            <a:chExt cx="4543597" cy="4330233"/>
          </a:xfrm>
        </p:grpSpPr>
        <p:sp>
          <p:nvSpPr>
            <p:cNvPr id="2" name="Freeform 56"/>
            <p:cNvSpPr>
              <a:spLocks/>
            </p:cNvSpPr>
            <p:nvPr/>
          </p:nvSpPr>
          <p:spPr bwMode="auto">
            <a:xfrm>
              <a:off x="4464599" y="3068397"/>
              <a:ext cx="3025592" cy="3789603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75936" y="2527767"/>
              <a:ext cx="2095829" cy="2524567"/>
              <a:chOff x="8051873" y="1922081"/>
              <a:chExt cx="2095829" cy="2524567"/>
            </a:xfrm>
            <a:solidFill>
              <a:schemeClr val="accent5">
                <a:alpha val="70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53518" y="2690231"/>
              <a:ext cx="4171028" cy="2271471"/>
              <a:chOff x="7688405" y="1865334"/>
              <a:chExt cx="4171028" cy="2271471"/>
            </a:xfrm>
            <a:solidFill>
              <a:schemeClr val="accent2">
                <a:alpha val="40000"/>
              </a:schemeClr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92225" y="3630862"/>
              <a:ext cx="877008" cy="1285924"/>
              <a:chOff x="7460786" y="2351919"/>
              <a:chExt cx="877008" cy="128592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3680949" y="3529457"/>
              <a:ext cx="1437159" cy="14371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191616" y="3944358"/>
              <a:ext cx="408875" cy="593485"/>
              <a:chOff x="9799342" y="2048069"/>
              <a:chExt cx="474662" cy="688975"/>
            </a:xfrm>
            <a:solidFill>
              <a:schemeClr val="bg1"/>
            </a:solidFill>
          </p:grpSpPr>
          <p:sp>
            <p:nvSpPr>
              <p:cNvPr id="65" name="Freeform 110"/>
              <p:cNvSpPr>
                <a:spLocks noEditPoints="1"/>
              </p:cNvSpPr>
              <p:nvPr/>
            </p:nvSpPr>
            <p:spPr bwMode="auto">
              <a:xfrm>
                <a:off x="9799342" y="2048069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5" name="Title 1"/>
          <p:cNvSpPr txBox="1">
            <a:spLocks/>
          </p:cNvSpPr>
          <p:nvPr/>
        </p:nvSpPr>
        <p:spPr>
          <a:xfrm>
            <a:off x="325184" y="335165"/>
            <a:ext cx="9969189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현재 사용되는 인증 기법</a:t>
            </a:r>
            <a:r>
              <a:rPr lang="ko-KR" altLang="en-US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Neris Light" panose="00000400000000000000" pitchFamily="50" charset="0"/>
              </a:rPr>
              <a:t>| 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Certification techniques currently used</a:t>
            </a:r>
            <a:endParaRPr lang="en-US" sz="2000" dirty="0">
              <a:solidFill>
                <a:schemeClr val="bg1"/>
              </a:solidFill>
              <a:latin typeface="Neris Black" panose="00000A00000000000000" pitchFamily="50" charset="0"/>
            </a:endParaRPr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9A94345F-4FBC-4C91-9958-E6F8EB7E82AF}"/>
              </a:ext>
            </a:extLst>
          </p:cNvPr>
          <p:cNvSpPr/>
          <p:nvPr/>
        </p:nvSpPr>
        <p:spPr>
          <a:xfrm>
            <a:off x="3127874" y="2291171"/>
            <a:ext cx="1437159" cy="143715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25">
            <a:extLst>
              <a:ext uri="{FF2B5EF4-FFF2-40B4-BE49-F238E27FC236}">
                <a16:creationId xmlns:a16="http://schemas.microsoft.com/office/drawing/2014/main" id="{AE0316DB-2B41-4317-9BDB-BA841D3534A0}"/>
              </a:ext>
            </a:extLst>
          </p:cNvPr>
          <p:cNvGrpSpPr/>
          <p:nvPr/>
        </p:nvGrpSpPr>
        <p:grpSpPr>
          <a:xfrm>
            <a:off x="3543986" y="2767706"/>
            <a:ext cx="594853" cy="484087"/>
            <a:chOff x="5245100" y="5103813"/>
            <a:chExt cx="690563" cy="561975"/>
          </a:xfrm>
          <a:solidFill>
            <a:schemeClr val="bg1"/>
          </a:solidFill>
        </p:grpSpPr>
        <p:sp>
          <p:nvSpPr>
            <p:cNvPr id="33" name="Freeform 290">
              <a:extLst>
                <a:ext uri="{FF2B5EF4-FFF2-40B4-BE49-F238E27FC236}">
                  <a16:creationId xmlns:a16="http://schemas.microsoft.com/office/drawing/2014/main" id="{0DE6E43C-A7E4-4177-A71F-14A470690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763" y="5276851"/>
              <a:ext cx="130175" cy="173038"/>
            </a:xfrm>
            <a:custGeom>
              <a:avLst/>
              <a:gdLst>
                <a:gd name="T0" fmla="*/ 503 w 3018"/>
                <a:gd name="T1" fmla="*/ 504 h 4030"/>
                <a:gd name="T2" fmla="*/ 2515 w 3018"/>
                <a:gd name="T3" fmla="*/ 3526 h 4030"/>
                <a:gd name="T4" fmla="*/ 1386 w 3018"/>
                <a:gd name="T5" fmla="*/ 175 h 4030"/>
                <a:gd name="T6" fmla="*/ 1320 w 3018"/>
                <a:gd name="T7" fmla="*/ 110 h 4030"/>
                <a:gd name="T8" fmla="*/ 1244 w 3018"/>
                <a:gd name="T9" fmla="*/ 60 h 4030"/>
                <a:gd name="T10" fmla="*/ 1159 w 3018"/>
                <a:gd name="T11" fmla="*/ 24 h 4030"/>
                <a:gd name="T12" fmla="*/ 1069 w 3018"/>
                <a:gd name="T13" fmla="*/ 3 h 4030"/>
                <a:gd name="T14" fmla="*/ 503 w 3018"/>
                <a:gd name="T15" fmla="*/ 0 h 4030"/>
                <a:gd name="T16" fmla="*/ 427 w 3018"/>
                <a:gd name="T17" fmla="*/ 6 h 4030"/>
                <a:gd name="T18" fmla="*/ 353 w 3018"/>
                <a:gd name="T19" fmla="*/ 23 h 4030"/>
                <a:gd name="T20" fmla="*/ 285 w 3018"/>
                <a:gd name="T21" fmla="*/ 50 h 4030"/>
                <a:gd name="T22" fmla="*/ 222 w 3018"/>
                <a:gd name="T23" fmla="*/ 86 h 4030"/>
                <a:gd name="T24" fmla="*/ 165 w 3018"/>
                <a:gd name="T25" fmla="*/ 130 h 4030"/>
                <a:gd name="T26" fmla="*/ 115 w 3018"/>
                <a:gd name="T27" fmla="*/ 183 h 4030"/>
                <a:gd name="T28" fmla="*/ 74 w 3018"/>
                <a:gd name="T29" fmla="*/ 242 h 4030"/>
                <a:gd name="T30" fmla="*/ 40 w 3018"/>
                <a:gd name="T31" fmla="*/ 308 h 4030"/>
                <a:gd name="T32" fmla="*/ 16 w 3018"/>
                <a:gd name="T33" fmla="*/ 377 h 4030"/>
                <a:gd name="T34" fmla="*/ 3 w 3018"/>
                <a:gd name="T35" fmla="*/ 452 h 4030"/>
                <a:gd name="T36" fmla="*/ 0 w 3018"/>
                <a:gd name="T37" fmla="*/ 3526 h 4030"/>
                <a:gd name="T38" fmla="*/ 6 w 3018"/>
                <a:gd name="T39" fmla="*/ 3604 h 4030"/>
                <a:gd name="T40" fmla="*/ 23 w 3018"/>
                <a:gd name="T41" fmla="*/ 3676 h 4030"/>
                <a:gd name="T42" fmla="*/ 50 w 3018"/>
                <a:gd name="T43" fmla="*/ 3745 h 4030"/>
                <a:gd name="T44" fmla="*/ 86 w 3018"/>
                <a:gd name="T45" fmla="*/ 3808 h 4030"/>
                <a:gd name="T46" fmla="*/ 131 w 3018"/>
                <a:gd name="T47" fmla="*/ 3866 h 4030"/>
                <a:gd name="T48" fmla="*/ 183 w 3018"/>
                <a:gd name="T49" fmla="*/ 3915 h 4030"/>
                <a:gd name="T50" fmla="*/ 243 w 3018"/>
                <a:gd name="T51" fmla="*/ 3957 h 4030"/>
                <a:gd name="T52" fmla="*/ 307 w 3018"/>
                <a:gd name="T53" fmla="*/ 3991 h 4030"/>
                <a:gd name="T54" fmla="*/ 378 w 3018"/>
                <a:gd name="T55" fmla="*/ 4015 h 4030"/>
                <a:gd name="T56" fmla="*/ 452 w 3018"/>
                <a:gd name="T57" fmla="*/ 4028 h 4030"/>
                <a:gd name="T58" fmla="*/ 2515 w 3018"/>
                <a:gd name="T59" fmla="*/ 4030 h 4030"/>
                <a:gd name="T60" fmla="*/ 2592 w 3018"/>
                <a:gd name="T61" fmla="*/ 4025 h 4030"/>
                <a:gd name="T62" fmla="*/ 2665 w 3018"/>
                <a:gd name="T63" fmla="*/ 4008 h 4030"/>
                <a:gd name="T64" fmla="*/ 2733 w 3018"/>
                <a:gd name="T65" fmla="*/ 3981 h 4030"/>
                <a:gd name="T66" fmla="*/ 2797 w 3018"/>
                <a:gd name="T67" fmla="*/ 3944 h 4030"/>
                <a:gd name="T68" fmla="*/ 2853 w 3018"/>
                <a:gd name="T69" fmla="*/ 3899 h 4030"/>
                <a:gd name="T70" fmla="*/ 2903 w 3018"/>
                <a:gd name="T71" fmla="*/ 3848 h 4030"/>
                <a:gd name="T72" fmla="*/ 2946 w 3018"/>
                <a:gd name="T73" fmla="*/ 3788 h 4030"/>
                <a:gd name="T74" fmla="*/ 2979 w 3018"/>
                <a:gd name="T75" fmla="*/ 3723 h 4030"/>
                <a:gd name="T76" fmla="*/ 3002 w 3018"/>
                <a:gd name="T77" fmla="*/ 3652 h 4030"/>
                <a:gd name="T78" fmla="*/ 3015 w 3018"/>
                <a:gd name="T79" fmla="*/ 3578 h 4030"/>
                <a:gd name="T80" fmla="*/ 3018 w 3018"/>
                <a:gd name="T81" fmla="*/ 2770 h 4030"/>
                <a:gd name="T82" fmla="*/ 3015 w 3018"/>
                <a:gd name="T83" fmla="*/ 2715 h 4030"/>
                <a:gd name="T84" fmla="*/ 3006 w 3018"/>
                <a:gd name="T85" fmla="*/ 2661 h 4030"/>
                <a:gd name="T86" fmla="*/ 2991 w 3018"/>
                <a:gd name="T87" fmla="*/ 2607 h 4030"/>
                <a:gd name="T88" fmla="*/ 2970 w 3018"/>
                <a:gd name="T89" fmla="*/ 2556 h 4030"/>
                <a:gd name="T90" fmla="*/ 2944 w 3018"/>
                <a:gd name="T91" fmla="*/ 2506 h 4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8" h="4030">
                  <a:moveTo>
                    <a:pt x="2515" y="3526"/>
                  </a:moveTo>
                  <a:lnTo>
                    <a:pt x="503" y="3526"/>
                  </a:lnTo>
                  <a:lnTo>
                    <a:pt x="503" y="504"/>
                  </a:lnTo>
                  <a:lnTo>
                    <a:pt x="1006" y="504"/>
                  </a:lnTo>
                  <a:lnTo>
                    <a:pt x="2515" y="2770"/>
                  </a:lnTo>
                  <a:lnTo>
                    <a:pt x="2515" y="3526"/>
                  </a:lnTo>
                  <a:close/>
                  <a:moveTo>
                    <a:pt x="1425" y="224"/>
                  </a:moveTo>
                  <a:lnTo>
                    <a:pt x="1407" y="199"/>
                  </a:lnTo>
                  <a:lnTo>
                    <a:pt x="1386" y="175"/>
                  </a:lnTo>
                  <a:lnTo>
                    <a:pt x="1365" y="152"/>
                  </a:lnTo>
                  <a:lnTo>
                    <a:pt x="1343" y="130"/>
                  </a:lnTo>
                  <a:lnTo>
                    <a:pt x="1320" y="110"/>
                  </a:lnTo>
                  <a:lnTo>
                    <a:pt x="1296" y="92"/>
                  </a:lnTo>
                  <a:lnTo>
                    <a:pt x="1270" y="75"/>
                  </a:lnTo>
                  <a:lnTo>
                    <a:pt x="1244" y="60"/>
                  </a:lnTo>
                  <a:lnTo>
                    <a:pt x="1216" y="46"/>
                  </a:lnTo>
                  <a:lnTo>
                    <a:pt x="1188" y="34"/>
                  </a:lnTo>
                  <a:lnTo>
                    <a:pt x="1159" y="24"/>
                  </a:lnTo>
                  <a:lnTo>
                    <a:pt x="1130" y="16"/>
                  </a:lnTo>
                  <a:lnTo>
                    <a:pt x="1100" y="9"/>
                  </a:lnTo>
                  <a:lnTo>
                    <a:pt x="1069" y="3"/>
                  </a:lnTo>
                  <a:lnTo>
                    <a:pt x="1037" y="1"/>
                  </a:lnTo>
                  <a:lnTo>
                    <a:pt x="1006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7" y="6"/>
                  </a:lnTo>
                  <a:lnTo>
                    <a:pt x="402" y="11"/>
                  </a:lnTo>
                  <a:lnTo>
                    <a:pt x="378" y="16"/>
                  </a:lnTo>
                  <a:lnTo>
                    <a:pt x="353" y="23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5" y="50"/>
                  </a:lnTo>
                  <a:lnTo>
                    <a:pt x="264" y="61"/>
                  </a:lnTo>
                  <a:lnTo>
                    <a:pt x="243" y="73"/>
                  </a:lnTo>
                  <a:lnTo>
                    <a:pt x="222" y="86"/>
                  </a:lnTo>
                  <a:lnTo>
                    <a:pt x="203" y="100"/>
                  </a:lnTo>
                  <a:lnTo>
                    <a:pt x="183" y="115"/>
                  </a:lnTo>
                  <a:lnTo>
                    <a:pt x="165" y="130"/>
                  </a:lnTo>
                  <a:lnTo>
                    <a:pt x="148" y="148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2"/>
                  </a:lnTo>
                  <a:lnTo>
                    <a:pt x="74" y="242"/>
                  </a:lnTo>
                  <a:lnTo>
                    <a:pt x="61" y="263"/>
                  </a:lnTo>
                  <a:lnTo>
                    <a:pt x="50" y="286"/>
                  </a:lnTo>
                  <a:lnTo>
                    <a:pt x="40" y="308"/>
                  </a:lnTo>
                  <a:lnTo>
                    <a:pt x="31" y="331"/>
                  </a:lnTo>
                  <a:lnTo>
                    <a:pt x="23" y="354"/>
                  </a:lnTo>
                  <a:lnTo>
                    <a:pt x="16" y="377"/>
                  </a:lnTo>
                  <a:lnTo>
                    <a:pt x="10" y="403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8"/>
                  </a:lnTo>
                  <a:lnTo>
                    <a:pt x="0" y="504"/>
                  </a:lnTo>
                  <a:lnTo>
                    <a:pt x="0" y="3526"/>
                  </a:lnTo>
                  <a:lnTo>
                    <a:pt x="1" y="3552"/>
                  </a:lnTo>
                  <a:lnTo>
                    <a:pt x="3" y="3578"/>
                  </a:lnTo>
                  <a:lnTo>
                    <a:pt x="6" y="3604"/>
                  </a:lnTo>
                  <a:lnTo>
                    <a:pt x="10" y="3628"/>
                  </a:lnTo>
                  <a:lnTo>
                    <a:pt x="16" y="3652"/>
                  </a:lnTo>
                  <a:lnTo>
                    <a:pt x="23" y="3676"/>
                  </a:lnTo>
                  <a:lnTo>
                    <a:pt x="31" y="3699"/>
                  </a:lnTo>
                  <a:lnTo>
                    <a:pt x="40" y="3723"/>
                  </a:lnTo>
                  <a:lnTo>
                    <a:pt x="50" y="3745"/>
                  </a:lnTo>
                  <a:lnTo>
                    <a:pt x="61" y="3767"/>
                  </a:lnTo>
                  <a:lnTo>
                    <a:pt x="74" y="3788"/>
                  </a:lnTo>
                  <a:lnTo>
                    <a:pt x="86" y="3808"/>
                  </a:lnTo>
                  <a:lnTo>
                    <a:pt x="100" y="3828"/>
                  </a:lnTo>
                  <a:lnTo>
                    <a:pt x="115" y="3848"/>
                  </a:lnTo>
                  <a:lnTo>
                    <a:pt x="131" y="3866"/>
                  </a:lnTo>
                  <a:lnTo>
                    <a:pt x="148" y="3883"/>
                  </a:lnTo>
                  <a:lnTo>
                    <a:pt x="165" y="3899"/>
                  </a:lnTo>
                  <a:lnTo>
                    <a:pt x="183" y="3915"/>
                  </a:lnTo>
                  <a:lnTo>
                    <a:pt x="203" y="3930"/>
                  </a:lnTo>
                  <a:lnTo>
                    <a:pt x="222" y="3944"/>
                  </a:lnTo>
                  <a:lnTo>
                    <a:pt x="243" y="3957"/>
                  </a:lnTo>
                  <a:lnTo>
                    <a:pt x="264" y="3969"/>
                  </a:lnTo>
                  <a:lnTo>
                    <a:pt x="285" y="3981"/>
                  </a:lnTo>
                  <a:lnTo>
                    <a:pt x="307" y="3991"/>
                  </a:lnTo>
                  <a:lnTo>
                    <a:pt x="330" y="4000"/>
                  </a:lnTo>
                  <a:lnTo>
                    <a:pt x="353" y="4008"/>
                  </a:lnTo>
                  <a:lnTo>
                    <a:pt x="378" y="4015"/>
                  </a:lnTo>
                  <a:lnTo>
                    <a:pt x="402" y="4020"/>
                  </a:lnTo>
                  <a:lnTo>
                    <a:pt x="427" y="4025"/>
                  </a:lnTo>
                  <a:lnTo>
                    <a:pt x="452" y="4028"/>
                  </a:lnTo>
                  <a:lnTo>
                    <a:pt x="477" y="4030"/>
                  </a:lnTo>
                  <a:lnTo>
                    <a:pt x="503" y="4030"/>
                  </a:lnTo>
                  <a:lnTo>
                    <a:pt x="2515" y="4030"/>
                  </a:lnTo>
                  <a:lnTo>
                    <a:pt x="2541" y="4030"/>
                  </a:lnTo>
                  <a:lnTo>
                    <a:pt x="2566" y="4028"/>
                  </a:lnTo>
                  <a:lnTo>
                    <a:pt x="2592" y="4025"/>
                  </a:lnTo>
                  <a:lnTo>
                    <a:pt x="2617" y="4020"/>
                  </a:lnTo>
                  <a:lnTo>
                    <a:pt x="2641" y="4015"/>
                  </a:lnTo>
                  <a:lnTo>
                    <a:pt x="2665" y="4008"/>
                  </a:lnTo>
                  <a:lnTo>
                    <a:pt x="2688" y="4000"/>
                  </a:lnTo>
                  <a:lnTo>
                    <a:pt x="2711" y="3991"/>
                  </a:lnTo>
                  <a:lnTo>
                    <a:pt x="2733" y="3981"/>
                  </a:lnTo>
                  <a:lnTo>
                    <a:pt x="2756" y="3969"/>
                  </a:lnTo>
                  <a:lnTo>
                    <a:pt x="2777" y="3957"/>
                  </a:lnTo>
                  <a:lnTo>
                    <a:pt x="2797" y="3944"/>
                  </a:lnTo>
                  <a:lnTo>
                    <a:pt x="2816" y="3930"/>
                  </a:lnTo>
                  <a:lnTo>
                    <a:pt x="2835" y="3915"/>
                  </a:lnTo>
                  <a:lnTo>
                    <a:pt x="2853" y="3899"/>
                  </a:lnTo>
                  <a:lnTo>
                    <a:pt x="2871" y="3883"/>
                  </a:lnTo>
                  <a:lnTo>
                    <a:pt x="2887" y="3866"/>
                  </a:lnTo>
                  <a:lnTo>
                    <a:pt x="2903" y="3848"/>
                  </a:lnTo>
                  <a:lnTo>
                    <a:pt x="2919" y="3828"/>
                  </a:lnTo>
                  <a:lnTo>
                    <a:pt x="2933" y="3808"/>
                  </a:lnTo>
                  <a:lnTo>
                    <a:pt x="2946" y="3788"/>
                  </a:lnTo>
                  <a:lnTo>
                    <a:pt x="2958" y="3767"/>
                  </a:lnTo>
                  <a:lnTo>
                    <a:pt x="2969" y="3745"/>
                  </a:lnTo>
                  <a:lnTo>
                    <a:pt x="2979" y="3723"/>
                  </a:lnTo>
                  <a:lnTo>
                    <a:pt x="2988" y="3699"/>
                  </a:lnTo>
                  <a:lnTo>
                    <a:pt x="2996" y="3676"/>
                  </a:lnTo>
                  <a:lnTo>
                    <a:pt x="3002" y="3652"/>
                  </a:lnTo>
                  <a:lnTo>
                    <a:pt x="3008" y="3628"/>
                  </a:lnTo>
                  <a:lnTo>
                    <a:pt x="3012" y="3604"/>
                  </a:lnTo>
                  <a:lnTo>
                    <a:pt x="3015" y="3578"/>
                  </a:lnTo>
                  <a:lnTo>
                    <a:pt x="3017" y="3552"/>
                  </a:lnTo>
                  <a:lnTo>
                    <a:pt x="3018" y="3526"/>
                  </a:lnTo>
                  <a:lnTo>
                    <a:pt x="3018" y="2770"/>
                  </a:lnTo>
                  <a:lnTo>
                    <a:pt x="3018" y="2752"/>
                  </a:lnTo>
                  <a:lnTo>
                    <a:pt x="3017" y="2734"/>
                  </a:lnTo>
                  <a:lnTo>
                    <a:pt x="3015" y="2715"/>
                  </a:lnTo>
                  <a:lnTo>
                    <a:pt x="3013" y="2697"/>
                  </a:lnTo>
                  <a:lnTo>
                    <a:pt x="3010" y="2679"/>
                  </a:lnTo>
                  <a:lnTo>
                    <a:pt x="3006" y="2661"/>
                  </a:lnTo>
                  <a:lnTo>
                    <a:pt x="3002" y="2642"/>
                  </a:lnTo>
                  <a:lnTo>
                    <a:pt x="2997" y="2625"/>
                  </a:lnTo>
                  <a:lnTo>
                    <a:pt x="2991" y="2607"/>
                  </a:lnTo>
                  <a:lnTo>
                    <a:pt x="2985" y="2590"/>
                  </a:lnTo>
                  <a:lnTo>
                    <a:pt x="2978" y="2573"/>
                  </a:lnTo>
                  <a:lnTo>
                    <a:pt x="2970" y="2556"/>
                  </a:lnTo>
                  <a:lnTo>
                    <a:pt x="2962" y="2540"/>
                  </a:lnTo>
                  <a:lnTo>
                    <a:pt x="2953" y="2523"/>
                  </a:lnTo>
                  <a:lnTo>
                    <a:pt x="2944" y="2506"/>
                  </a:lnTo>
                  <a:lnTo>
                    <a:pt x="2934" y="2491"/>
                  </a:lnTo>
                  <a:lnTo>
                    <a:pt x="142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91">
              <a:extLst>
                <a:ext uri="{FF2B5EF4-FFF2-40B4-BE49-F238E27FC236}">
                  <a16:creationId xmlns:a16="http://schemas.microsoft.com/office/drawing/2014/main" id="{F3C26451-91FA-46B0-9B30-D5B508940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100" y="5103813"/>
              <a:ext cx="690563" cy="561975"/>
            </a:xfrm>
            <a:custGeom>
              <a:avLst/>
              <a:gdLst>
                <a:gd name="T0" fmla="*/ 14958 w 16095"/>
                <a:gd name="T1" fmla="*/ 10414 h 13098"/>
                <a:gd name="T2" fmla="*/ 14612 w 16095"/>
                <a:gd name="T3" fmla="*/ 10578 h 13098"/>
                <a:gd name="T4" fmla="*/ 13430 w 16095"/>
                <a:gd name="T5" fmla="*/ 9605 h 13098"/>
                <a:gd name="T6" fmla="*/ 12244 w 16095"/>
                <a:gd name="T7" fmla="*/ 9076 h 13098"/>
                <a:gd name="T8" fmla="*/ 10967 w 16095"/>
                <a:gd name="T9" fmla="*/ 9402 h 13098"/>
                <a:gd name="T10" fmla="*/ 10179 w 16095"/>
                <a:gd name="T11" fmla="*/ 10419 h 13098"/>
                <a:gd name="T12" fmla="*/ 6951 w 16095"/>
                <a:gd name="T13" fmla="*/ 9661 h 13098"/>
                <a:gd name="T14" fmla="*/ 5791 w 16095"/>
                <a:gd name="T15" fmla="*/ 9085 h 13098"/>
                <a:gd name="T16" fmla="*/ 4497 w 16095"/>
                <a:gd name="T17" fmla="*/ 9359 h 13098"/>
                <a:gd name="T18" fmla="*/ 3670 w 16095"/>
                <a:gd name="T19" fmla="*/ 10341 h 13098"/>
                <a:gd name="T20" fmla="*/ 2737 w 16095"/>
                <a:gd name="T21" fmla="*/ 10493 h 13098"/>
                <a:gd name="T22" fmla="*/ 2526 w 16095"/>
                <a:gd name="T23" fmla="*/ 10177 h 13098"/>
                <a:gd name="T24" fmla="*/ 9773 w 16095"/>
                <a:gd name="T25" fmla="*/ 8381 h 13098"/>
                <a:gd name="T26" fmla="*/ 10495 w 16095"/>
                <a:gd name="T27" fmla="*/ 7502 h 13098"/>
                <a:gd name="T28" fmla="*/ 12812 w 16095"/>
                <a:gd name="T29" fmla="*/ 3586 h 13098"/>
                <a:gd name="T30" fmla="*/ 15062 w 16095"/>
                <a:gd name="T31" fmla="*/ 6889 h 13098"/>
                <a:gd name="T32" fmla="*/ 11820 w 16095"/>
                <a:gd name="T33" fmla="*/ 12058 h 13098"/>
                <a:gd name="T34" fmla="*/ 11211 w 16095"/>
                <a:gd name="T35" fmla="*/ 11606 h 13098"/>
                <a:gd name="T36" fmla="*/ 11098 w 16095"/>
                <a:gd name="T37" fmla="*/ 10831 h 13098"/>
                <a:gd name="T38" fmla="*/ 11550 w 16095"/>
                <a:gd name="T39" fmla="*/ 10221 h 13098"/>
                <a:gd name="T40" fmla="*/ 12323 w 16095"/>
                <a:gd name="T41" fmla="*/ 10107 h 13098"/>
                <a:gd name="T42" fmla="*/ 12931 w 16095"/>
                <a:gd name="T43" fmla="*/ 10561 h 13098"/>
                <a:gd name="T44" fmla="*/ 13046 w 16095"/>
                <a:gd name="T45" fmla="*/ 11335 h 13098"/>
                <a:gd name="T46" fmla="*/ 12593 w 16095"/>
                <a:gd name="T47" fmla="*/ 11944 h 13098"/>
                <a:gd name="T48" fmla="*/ 5330 w 16095"/>
                <a:gd name="T49" fmla="*/ 12070 h 13098"/>
                <a:gd name="T50" fmla="*/ 4699 w 16095"/>
                <a:gd name="T51" fmla="*/ 11646 h 13098"/>
                <a:gd name="T52" fmla="*/ 4548 w 16095"/>
                <a:gd name="T53" fmla="*/ 10880 h 13098"/>
                <a:gd name="T54" fmla="*/ 4970 w 16095"/>
                <a:gd name="T55" fmla="*/ 10247 h 13098"/>
                <a:gd name="T56" fmla="*/ 5736 w 16095"/>
                <a:gd name="T57" fmla="*/ 10096 h 13098"/>
                <a:gd name="T58" fmla="*/ 6368 w 16095"/>
                <a:gd name="T59" fmla="*/ 10520 h 13098"/>
                <a:gd name="T60" fmla="*/ 6518 w 16095"/>
                <a:gd name="T61" fmla="*/ 11286 h 13098"/>
                <a:gd name="T62" fmla="*/ 6095 w 16095"/>
                <a:gd name="T63" fmla="*/ 11918 h 13098"/>
                <a:gd name="T64" fmla="*/ 1432 w 16095"/>
                <a:gd name="T65" fmla="*/ 7551 h 13098"/>
                <a:gd name="T66" fmla="*/ 1106 w 16095"/>
                <a:gd name="T67" fmla="*/ 7355 h 13098"/>
                <a:gd name="T68" fmla="*/ 1009 w 16095"/>
                <a:gd name="T69" fmla="*/ 1460 h 13098"/>
                <a:gd name="T70" fmla="*/ 1189 w 16095"/>
                <a:gd name="T71" fmla="*/ 1122 h 13098"/>
                <a:gd name="T72" fmla="*/ 9080 w 16095"/>
                <a:gd name="T73" fmla="*/ 1008 h 13098"/>
                <a:gd name="T74" fmla="*/ 9426 w 16095"/>
                <a:gd name="T75" fmla="*/ 1172 h 13098"/>
                <a:gd name="T76" fmla="*/ 9556 w 16095"/>
                <a:gd name="T77" fmla="*/ 2519 h 13098"/>
                <a:gd name="T78" fmla="*/ 9442 w 16095"/>
                <a:gd name="T79" fmla="*/ 7374 h 13098"/>
                <a:gd name="T80" fmla="*/ 9105 w 16095"/>
                <a:gd name="T81" fmla="*/ 7554 h 13098"/>
                <a:gd name="T82" fmla="*/ 13480 w 16095"/>
                <a:gd name="T83" fmla="*/ 2820 h 13098"/>
                <a:gd name="T84" fmla="*/ 12808 w 16095"/>
                <a:gd name="T85" fmla="*/ 2537 h 13098"/>
                <a:gd name="T86" fmla="*/ 10413 w 16095"/>
                <a:gd name="T87" fmla="*/ 856 h 13098"/>
                <a:gd name="T88" fmla="*/ 9571 w 16095"/>
                <a:gd name="T89" fmla="*/ 92 h 13098"/>
                <a:gd name="T90" fmla="*/ 922 w 16095"/>
                <a:gd name="T91" fmla="*/ 119 h 13098"/>
                <a:gd name="T92" fmla="*/ 119 w 16095"/>
                <a:gd name="T93" fmla="*/ 924 h 13098"/>
                <a:gd name="T94" fmla="*/ 92 w 16095"/>
                <a:gd name="T95" fmla="*/ 7572 h 13098"/>
                <a:gd name="T96" fmla="*/ 855 w 16095"/>
                <a:gd name="T97" fmla="*/ 8415 h 13098"/>
                <a:gd name="T98" fmla="*/ 1557 w 16095"/>
                <a:gd name="T99" fmla="*/ 10453 h 13098"/>
                <a:gd name="T100" fmla="*/ 2236 w 16095"/>
                <a:gd name="T101" fmla="*/ 11368 h 13098"/>
                <a:gd name="T102" fmla="*/ 3702 w 16095"/>
                <a:gd name="T103" fmla="*/ 11901 h 13098"/>
                <a:gd name="T104" fmla="*/ 4567 w 16095"/>
                <a:gd name="T105" fmla="*/ 12848 h 13098"/>
                <a:gd name="T106" fmla="*/ 5876 w 16095"/>
                <a:gd name="T107" fmla="*/ 13069 h 13098"/>
                <a:gd name="T108" fmla="*/ 7006 w 16095"/>
                <a:gd name="T109" fmla="*/ 12446 h 13098"/>
                <a:gd name="T110" fmla="*/ 10208 w 16095"/>
                <a:gd name="T111" fmla="*/ 11824 h 13098"/>
                <a:gd name="T112" fmla="*/ 11035 w 16095"/>
                <a:gd name="T113" fmla="*/ 12807 h 13098"/>
                <a:gd name="T114" fmla="*/ 12330 w 16095"/>
                <a:gd name="T115" fmla="*/ 13081 h 13098"/>
                <a:gd name="T116" fmla="*/ 13489 w 16095"/>
                <a:gd name="T117" fmla="*/ 12505 h 13098"/>
                <a:gd name="T118" fmla="*/ 14740 w 16095"/>
                <a:gd name="T119" fmla="*/ 11579 h 13098"/>
                <a:gd name="T120" fmla="*/ 15750 w 16095"/>
                <a:gd name="T121" fmla="*/ 11036 h 13098"/>
                <a:gd name="T122" fmla="*/ 16095 w 16095"/>
                <a:gd name="T123" fmla="*/ 7025 h 13098"/>
                <a:gd name="T124" fmla="*/ 16023 w 16095"/>
                <a:gd name="T125" fmla="*/ 6588 h 1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3098">
                  <a:moveTo>
                    <a:pt x="15089" y="10075"/>
                  </a:moveTo>
                  <a:lnTo>
                    <a:pt x="15088" y="10101"/>
                  </a:lnTo>
                  <a:lnTo>
                    <a:pt x="15087" y="10127"/>
                  </a:lnTo>
                  <a:lnTo>
                    <a:pt x="15083" y="10152"/>
                  </a:lnTo>
                  <a:lnTo>
                    <a:pt x="15079" y="10177"/>
                  </a:lnTo>
                  <a:lnTo>
                    <a:pt x="15073" y="10201"/>
                  </a:lnTo>
                  <a:lnTo>
                    <a:pt x="15067" y="10225"/>
                  </a:lnTo>
                  <a:lnTo>
                    <a:pt x="15059" y="10248"/>
                  </a:lnTo>
                  <a:lnTo>
                    <a:pt x="15050" y="10272"/>
                  </a:lnTo>
                  <a:lnTo>
                    <a:pt x="15040" y="10294"/>
                  </a:lnTo>
                  <a:lnTo>
                    <a:pt x="15029" y="10316"/>
                  </a:lnTo>
                  <a:lnTo>
                    <a:pt x="15017" y="10337"/>
                  </a:lnTo>
                  <a:lnTo>
                    <a:pt x="15004" y="10357"/>
                  </a:lnTo>
                  <a:lnTo>
                    <a:pt x="14989" y="10376"/>
                  </a:lnTo>
                  <a:lnTo>
                    <a:pt x="14974" y="10396"/>
                  </a:lnTo>
                  <a:lnTo>
                    <a:pt x="14958" y="10414"/>
                  </a:lnTo>
                  <a:lnTo>
                    <a:pt x="14942" y="10432"/>
                  </a:lnTo>
                  <a:lnTo>
                    <a:pt x="14924" y="10448"/>
                  </a:lnTo>
                  <a:lnTo>
                    <a:pt x="14906" y="10464"/>
                  </a:lnTo>
                  <a:lnTo>
                    <a:pt x="14887" y="10479"/>
                  </a:lnTo>
                  <a:lnTo>
                    <a:pt x="14868" y="10493"/>
                  </a:lnTo>
                  <a:lnTo>
                    <a:pt x="14848" y="10506"/>
                  </a:lnTo>
                  <a:lnTo>
                    <a:pt x="14827" y="10519"/>
                  </a:lnTo>
                  <a:lnTo>
                    <a:pt x="14804" y="10530"/>
                  </a:lnTo>
                  <a:lnTo>
                    <a:pt x="14782" y="10540"/>
                  </a:lnTo>
                  <a:lnTo>
                    <a:pt x="14759" y="10549"/>
                  </a:lnTo>
                  <a:lnTo>
                    <a:pt x="14736" y="10557"/>
                  </a:lnTo>
                  <a:lnTo>
                    <a:pt x="14712" y="10563"/>
                  </a:lnTo>
                  <a:lnTo>
                    <a:pt x="14688" y="10569"/>
                  </a:lnTo>
                  <a:lnTo>
                    <a:pt x="14663" y="10573"/>
                  </a:lnTo>
                  <a:lnTo>
                    <a:pt x="14637" y="10577"/>
                  </a:lnTo>
                  <a:lnTo>
                    <a:pt x="14612" y="10578"/>
                  </a:lnTo>
                  <a:lnTo>
                    <a:pt x="14586" y="10579"/>
                  </a:lnTo>
                  <a:lnTo>
                    <a:pt x="14012" y="10579"/>
                  </a:lnTo>
                  <a:lnTo>
                    <a:pt x="13989" y="10498"/>
                  </a:lnTo>
                  <a:lnTo>
                    <a:pt x="13962" y="10419"/>
                  </a:lnTo>
                  <a:lnTo>
                    <a:pt x="13934" y="10341"/>
                  </a:lnTo>
                  <a:lnTo>
                    <a:pt x="13902" y="10266"/>
                  </a:lnTo>
                  <a:lnTo>
                    <a:pt x="13867" y="10191"/>
                  </a:lnTo>
                  <a:lnTo>
                    <a:pt x="13829" y="10117"/>
                  </a:lnTo>
                  <a:lnTo>
                    <a:pt x="13788" y="10047"/>
                  </a:lnTo>
                  <a:lnTo>
                    <a:pt x="13745" y="9977"/>
                  </a:lnTo>
                  <a:lnTo>
                    <a:pt x="13699" y="9910"/>
                  </a:lnTo>
                  <a:lnTo>
                    <a:pt x="13650" y="9844"/>
                  </a:lnTo>
                  <a:lnTo>
                    <a:pt x="13598" y="9781"/>
                  </a:lnTo>
                  <a:lnTo>
                    <a:pt x="13545" y="9719"/>
                  </a:lnTo>
                  <a:lnTo>
                    <a:pt x="13489" y="9661"/>
                  </a:lnTo>
                  <a:lnTo>
                    <a:pt x="13430" y="9605"/>
                  </a:lnTo>
                  <a:lnTo>
                    <a:pt x="13370" y="9550"/>
                  </a:lnTo>
                  <a:lnTo>
                    <a:pt x="13308" y="9499"/>
                  </a:lnTo>
                  <a:lnTo>
                    <a:pt x="13242" y="9449"/>
                  </a:lnTo>
                  <a:lnTo>
                    <a:pt x="13176" y="9402"/>
                  </a:lnTo>
                  <a:lnTo>
                    <a:pt x="13107" y="9359"/>
                  </a:lnTo>
                  <a:lnTo>
                    <a:pt x="13036" y="9317"/>
                  </a:lnTo>
                  <a:lnTo>
                    <a:pt x="12964" y="9279"/>
                  </a:lnTo>
                  <a:lnTo>
                    <a:pt x="12890" y="9244"/>
                  </a:lnTo>
                  <a:lnTo>
                    <a:pt x="12815" y="9212"/>
                  </a:lnTo>
                  <a:lnTo>
                    <a:pt x="12737" y="9182"/>
                  </a:lnTo>
                  <a:lnTo>
                    <a:pt x="12658" y="9156"/>
                  </a:lnTo>
                  <a:lnTo>
                    <a:pt x="12578" y="9133"/>
                  </a:lnTo>
                  <a:lnTo>
                    <a:pt x="12497" y="9113"/>
                  </a:lnTo>
                  <a:lnTo>
                    <a:pt x="12413" y="9097"/>
                  </a:lnTo>
                  <a:lnTo>
                    <a:pt x="12330" y="9085"/>
                  </a:lnTo>
                  <a:lnTo>
                    <a:pt x="12244" y="9076"/>
                  </a:lnTo>
                  <a:lnTo>
                    <a:pt x="12159" y="9070"/>
                  </a:lnTo>
                  <a:lnTo>
                    <a:pt x="12071" y="9068"/>
                  </a:lnTo>
                  <a:lnTo>
                    <a:pt x="11984" y="9070"/>
                  </a:lnTo>
                  <a:lnTo>
                    <a:pt x="11898" y="9076"/>
                  </a:lnTo>
                  <a:lnTo>
                    <a:pt x="11813" y="9085"/>
                  </a:lnTo>
                  <a:lnTo>
                    <a:pt x="11729" y="9097"/>
                  </a:lnTo>
                  <a:lnTo>
                    <a:pt x="11646" y="9113"/>
                  </a:lnTo>
                  <a:lnTo>
                    <a:pt x="11564" y="9133"/>
                  </a:lnTo>
                  <a:lnTo>
                    <a:pt x="11484" y="9156"/>
                  </a:lnTo>
                  <a:lnTo>
                    <a:pt x="11405" y="9182"/>
                  </a:lnTo>
                  <a:lnTo>
                    <a:pt x="11328" y="9212"/>
                  </a:lnTo>
                  <a:lnTo>
                    <a:pt x="11252" y="9244"/>
                  </a:lnTo>
                  <a:lnTo>
                    <a:pt x="11178" y="9279"/>
                  </a:lnTo>
                  <a:lnTo>
                    <a:pt x="11106" y="9317"/>
                  </a:lnTo>
                  <a:lnTo>
                    <a:pt x="11035" y="9359"/>
                  </a:lnTo>
                  <a:lnTo>
                    <a:pt x="10967" y="9402"/>
                  </a:lnTo>
                  <a:lnTo>
                    <a:pt x="10899" y="9449"/>
                  </a:lnTo>
                  <a:lnTo>
                    <a:pt x="10835" y="9499"/>
                  </a:lnTo>
                  <a:lnTo>
                    <a:pt x="10772" y="9550"/>
                  </a:lnTo>
                  <a:lnTo>
                    <a:pt x="10711" y="9605"/>
                  </a:lnTo>
                  <a:lnTo>
                    <a:pt x="10653" y="9661"/>
                  </a:lnTo>
                  <a:lnTo>
                    <a:pt x="10597" y="9719"/>
                  </a:lnTo>
                  <a:lnTo>
                    <a:pt x="10543" y="9781"/>
                  </a:lnTo>
                  <a:lnTo>
                    <a:pt x="10492" y="9844"/>
                  </a:lnTo>
                  <a:lnTo>
                    <a:pt x="10444" y="9910"/>
                  </a:lnTo>
                  <a:lnTo>
                    <a:pt x="10397" y="9977"/>
                  </a:lnTo>
                  <a:lnTo>
                    <a:pt x="10354" y="10047"/>
                  </a:lnTo>
                  <a:lnTo>
                    <a:pt x="10313" y="10117"/>
                  </a:lnTo>
                  <a:lnTo>
                    <a:pt x="10275" y="10191"/>
                  </a:lnTo>
                  <a:lnTo>
                    <a:pt x="10240" y="10266"/>
                  </a:lnTo>
                  <a:lnTo>
                    <a:pt x="10208" y="10341"/>
                  </a:lnTo>
                  <a:lnTo>
                    <a:pt x="10179" y="10419"/>
                  </a:lnTo>
                  <a:lnTo>
                    <a:pt x="10153" y="10498"/>
                  </a:lnTo>
                  <a:lnTo>
                    <a:pt x="10131" y="10579"/>
                  </a:lnTo>
                  <a:lnTo>
                    <a:pt x="7473" y="10579"/>
                  </a:lnTo>
                  <a:lnTo>
                    <a:pt x="7450" y="10498"/>
                  </a:lnTo>
                  <a:lnTo>
                    <a:pt x="7425" y="10419"/>
                  </a:lnTo>
                  <a:lnTo>
                    <a:pt x="7396" y="10341"/>
                  </a:lnTo>
                  <a:lnTo>
                    <a:pt x="7363" y="10266"/>
                  </a:lnTo>
                  <a:lnTo>
                    <a:pt x="7328" y="10191"/>
                  </a:lnTo>
                  <a:lnTo>
                    <a:pt x="7290" y="10117"/>
                  </a:lnTo>
                  <a:lnTo>
                    <a:pt x="7250" y="10047"/>
                  </a:lnTo>
                  <a:lnTo>
                    <a:pt x="7207" y="9977"/>
                  </a:lnTo>
                  <a:lnTo>
                    <a:pt x="7160" y="9910"/>
                  </a:lnTo>
                  <a:lnTo>
                    <a:pt x="7112" y="9844"/>
                  </a:lnTo>
                  <a:lnTo>
                    <a:pt x="7061" y="9781"/>
                  </a:lnTo>
                  <a:lnTo>
                    <a:pt x="7006" y="9719"/>
                  </a:lnTo>
                  <a:lnTo>
                    <a:pt x="6951" y="9661"/>
                  </a:lnTo>
                  <a:lnTo>
                    <a:pt x="6892" y="9605"/>
                  </a:lnTo>
                  <a:lnTo>
                    <a:pt x="6831" y="9550"/>
                  </a:lnTo>
                  <a:lnTo>
                    <a:pt x="6769" y="9499"/>
                  </a:lnTo>
                  <a:lnTo>
                    <a:pt x="6705" y="9449"/>
                  </a:lnTo>
                  <a:lnTo>
                    <a:pt x="6637" y="9402"/>
                  </a:lnTo>
                  <a:lnTo>
                    <a:pt x="6569" y="9359"/>
                  </a:lnTo>
                  <a:lnTo>
                    <a:pt x="6498" y="9317"/>
                  </a:lnTo>
                  <a:lnTo>
                    <a:pt x="6426" y="9279"/>
                  </a:lnTo>
                  <a:lnTo>
                    <a:pt x="6351" y="9244"/>
                  </a:lnTo>
                  <a:lnTo>
                    <a:pt x="6276" y="9212"/>
                  </a:lnTo>
                  <a:lnTo>
                    <a:pt x="6199" y="9182"/>
                  </a:lnTo>
                  <a:lnTo>
                    <a:pt x="6120" y="9156"/>
                  </a:lnTo>
                  <a:lnTo>
                    <a:pt x="6040" y="9133"/>
                  </a:lnTo>
                  <a:lnTo>
                    <a:pt x="5958" y="9113"/>
                  </a:lnTo>
                  <a:lnTo>
                    <a:pt x="5876" y="9097"/>
                  </a:lnTo>
                  <a:lnTo>
                    <a:pt x="5791" y="9085"/>
                  </a:lnTo>
                  <a:lnTo>
                    <a:pt x="5707" y="9076"/>
                  </a:lnTo>
                  <a:lnTo>
                    <a:pt x="5620" y="9070"/>
                  </a:lnTo>
                  <a:lnTo>
                    <a:pt x="5533" y="9068"/>
                  </a:lnTo>
                  <a:lnTo>
                    <a:pt x="5446" y="9070"/>
                  </a:lnTo>
                  <a:lnTo>
                    <a:pt x="5360" y="9076"/>
                  </a:lnTo>
                  <a:lnTo>
                    <a:pt x="5274" y="9085"/>
                  </a:lnTo>
                  <a:lnTo>
                    <a:pt x="5191" y="9097"/>
                  </a:lnTo>
                  <a:lnTo>
                    <a:pt x="5107" y="9113"/>
                  </a:lnTo>
                  <a:lnTo>
                    <a:pt x="5026" y="9133"/>
                  </a:lnTo>
                  <a:lnTo>
                    <a:pt x="4946" y="9156"/>
                  </a:lnTo>
                  <a:lnTo>
                    <a:pt x="4867" y="9182"/>
                  </a:lnTo>
                  <a:lnTo>
                    <a:pt x="4789" y="9212"/>
                  </a:lnTo>
                  <a:lnTo>
                    <a:pt x="4714" y="9244"/>
                  </a:lnTo>
                  <a:lnTo>
                    <a:pt x="4639" y="9279"/>
                  </a:lnTo>
                  <a:lnTo>
                    <a:pt x="4567" y="9317"/>
                  </a:lnTo>
                  <a:lnTo>
                    <a:pt x="4497" y="9359"/>
                  </a:lnTo>
                  <a:lnTo>
                    <a:pt x="4428" y="9402"/>
                  </a:lnTo>
                  <a:lnTo>
                    <a:pt x="4361" y="9449"/>
                  </a:lnTo>
                  <a:lnTo>
                    <a:pt x="4296" y="9499"/>
                  </a:lnTo>
                  <a:lnTo>
                    <a:pt x="4233" y="9550"/>
                  </a:lnTo>
                  <a:lnTo>
                    <a:pt x="4173" y="9605"/>
                  </a:lnTo>
                  <a:lnTo>
                    <a:pt x="4114" y="9661"/>
                  </a:lnTo>
                  <a:lnTo>
                    <a:pt x="4059" y="9719"/>
                  </a:lnTo>
                  <a:lnTo>
                    <a:pt x="4005" y="9781"/>
                  </a:lnTo>
                  <a:lnTo>
                    <a:pt x="3953" y="9844"/>
                  </a:lnTo>
                  <a:lnTo>
                    <a:pt x="3905" y="9910"/>
                  </a:lnTo>
                  <a:lnTo>
                    <a:pt x="3859" y="9977"/>
                  </a:lnTo>
                  <a:lnTo>
                    <a:pt x="3816" y="10047"/>
                  </a:lnTo>
                  <a:lnTo>
                    <a:pt x="3774" y="10117"/>
                  </a:lnTo>
                  <a:lnTo>
                    <a:pt x="3737" y="10191"/>
                  </a:lnTo>
                  <a:lnTo>
                    <a:pt x="3702" y="10266"/>
                  </a:lnTo>
                  <a:lnTo>
                    <a:pt x="3670" y="10341"/>
                  </a:lnTo>
                  <a:lnTo>
                    <a:pt x="3640" y="10419"/>
                  </a:lnTo>
                  <a:lnTo>
                    <a:pt x="3614" y="10498"/>
                  </a:lnTo>
                  <a:lnTo>
                    <a:pt x="3592" y="10579"/>
                  </a:lnTo>
                  <a:lnTo>
                    <a:pt x="3018" y="10579"/>
                  </a:lnTo>
                  <a:lnTo>
                    <a:pt x="2993" y="10578"/>
                  </a:lnTo>
                  <a:lnTo>
                    <a:pt x="2967" y="10577"/>
                  </a:lnTo>
                  <a:lnTo>
                    <a:pt x="2941" y="10573"/>
                  </a:lnTo>
                  <a:lnTo>
                    <a:pt x="2917" y="10569"/>
                  </a:lnTo>
                  <a:lnTo>
                    <a:pt x="2892" y="10563"/>
                  </a:lnTo>
                  <a:lnTo>
                    <a:pt x="2869" y="10557"/>
                  </a:lnTo>
                  <a:lnTo>
                    <a:pt x="2845" y="10549"/>
                  </a:lnTo>
                  <a:lnTo>
                    <a:pt x="2823" y="10540"/>
                  </a:lnTo>
                  <a:lnTo>
                    <a:pt x="2800" y="10530"/>
                  </a:lnTo>
                  <a:lnTo>
                    <a:pt x="2778" y="10519"/>
                  </a:lnTo>
                  <a:lnTo>
                    <a:pt x="2757" y="10506"/>
                  </a:lnTo>
                  <a:lnTo>
                    <a:pt x="2737" y="10493"/>
                  </a:lnTo>
                  <a:lnTo>
                    <a:pt x="2717" y="10479"/>
                  </a:lnTo>
                  <a:lnTo>
                    <a:pt x="2698" y="10464"/>
                  </a:lnTo>
                  <a:lnTo>
                    <a:pt x="2680" y="10448"/>
                  </a:lnTo>
                  <a:lnTo>
                    <a:pt x="2663" y="10432"/>
                  </a:lnTo>
                  <a:lnTo>
                    <a:pt x="2646" y="10414"/>
                  </a:lnTo>
                  <a:lnTo>
                    <a:pt x="2630" y="10396"/>
                  </a:lnTo>
                  <a:lnTo>
                    <a:pt x="2615" y="10376"/>
                  </a:lnTo>
                  <a:lnTo>
                    <a:pt x="2601" y="10357"/>
                  </a:lnTo>
                  <a:lnTo>
                    <a:pt x="2588" y="10337"/>
                  </a:lnTo>
                  <a:lnTo>
                    <a:pt x="2576" y="10316"/>
                  </a:lnTo>
                  <a:lnTo>
                    <a:pt x="2565" y="10294"/>
                  </a:lnTo>
                  <a:lnTo>
                    <a:pt x="2555" y="10272"/>
                  </a:lnTo>
                  <a:lnTo>
                    <a:pt x="2546" y="10248"/>
                  </a:lnTo>
                  <a:lnTo>
                    <a:pt x="2538" y="10225"/>
                  </a:lnTo>
                  <a:lnTo>
                    <a:pt x="2531" y="10201"/>
                  </a:lnTo>
                  <a:lnTo>
                    <a:pt x="2526" y="10177"/>
                  </a:lnTo>
                  <a:lnTo>
                    <a:pt x="2521" y="10152"/>
                  </a:lnTo>
                  <a:lnTo>
                    <a:pt x="2518" y="10127"/>
                  </a:lnTo>
                  <a:lnTo>
                    <a:pt x="2516" y="10101"/>
                  </a:lnTo>
                  <a:lnTo>
                    <a:pt x="2515" y="10075"/>
                  </a:lnTo>
                  <a:lnTo>
                    <a:pt x="2515" y="8564"/>
                  </a:lnTo>
                  <a:lnTo>
                    <a:pt x="9053" y="8564"/>
                  </a:lnTo>
                  <a:lnTo>
                    <a:pt x="9131" y="8562"/>
                  </a:lnTo>
                  <a:lnTo>
                    <a:pt x="9207" y="8557"/>
                  </a:lnTo>
                  <a:lnTo>
                    <a:pt x="9283" y="8547"/>
                  </a:lnTo>
                  <a:lnTo>
                    <a:pt x="9357" y="8533"/>
                  </a:lnTo>
                  <a:lnTo>
                    <a:pt x="9431" y="8516"/>
                  </a:lnTo>
                  <a:lnTo>
                    <a:pt x="9502" y="8496"/>
                  </a:lnTo>
                  <a:lnTo>
                    <a:pt x="9571" y="8472"/>
                  </a:lnTo>
                  <a:lnTo>
                    <a:pt x="9641" y="8445"/>
                  </a:lnTo>
                  <a:lnTo>
                    <a:pt x="9707" y="8415"/>
                  </a:lnTo>
                  <a:lnTo>
                    <a:pt x="9773" y="8381"/>
                  </a:lnTo>
                  <a:lnTo>
                    <a:pt x="9835" y="8345"/>
                  </a:lnTo>
                  <a:lnTo>
                    <a:pt x="9896" y="8306"/>
                  </a:lnTo>
                  <a:lnTo>
                    <a:pt x="9956" y="8263"/>
                  </a:lnTo>
                  <a:lnTo>
                    <a:pt x="10013" y="8218"/>
                  </a:lnTo>
                  <a:lnTo>
                    <a:pt x="10067" y="8171"/>
                  </a:lnTo>
                  <a:lnTo>
                    <a:pt x="10120" y="8120"/>
                  </a:lnTo>
                  <a:lnTo>
                    <a:pt x="10170" y="8068"/>
                  </a:lnTo>
                  <a:lnTo>
                    <a:pt x="10217" y="8014"/>
                  </a:lnTo>
                  <a:lnTo>
                    <a:pt x="10263" y="7956"/>
                  </a:lnTo>
                  <a:lnTo>
                    <a:pt x="10305" y="7897"/>
                  </a:lnTo>
                  <a:lnTo>
                    <a:pt x="10344" y="7836"/>
                  </a:lnTo>
                  <a:lnTo>
                    <a:pt x="10380" y="7773"/>
                  </a:lnTo>
                  <a:lnTo>
                    <a:pt x="10413" y="7707"/>
                  </a:lnTo>
                  <a:lnTo>
                    <a:pt x="10444" y="7641"/>
                  </a:lnTo>
                  <a:lnTo>
                    <a:pt x="10471" y="7572"/>
                  </a:lnTo>
                  <a:lnTo>
                    <a:pt x="10495" y="7502"/>
                  </a:lnTo>
                  <a:lnTo>
                    <a:pt x="10515" y="7430"/>
                  </a:lnTo>
                  <a:lnTo>
                    <a:pt x="10532" y="7357"/>
                  </a:lnTo>
                  <a:lnTo>
                    <a:pt x="10545" y="7283"/>
                  </a:lnTo>
                  <a:lnTo>
                    <a:pt x="10554" y="7207"/>
                  </a:lnTo>
                  <a:lnTo>
                    <a:pt x="10560" y="7131"/>
                  </a:lnTo>
                  <a:lnTo>
                    <a:pt x="10562" y="7052"/>
                  </a:lnTo>
                  <a:lnTo>
                    <a:pt x="10562" y="3527"/>
                  </a:lnTo>
                  <a:lnTo>
                    <a:pt x="12574" y="3527"/>
                  </a:lnTo>
                  <a:lnTo>
                    <a:pt x="12605" y="3528"/>
                  </a:lnTo>
                  <a:lnTo>
                    <a:pt x="12637" y="3530"/>
                  </a:lnTo>
                  <a:lnTo>
                    <a:pt x="12668" y="3535"/>
                  </a:lnTo>
                  <a:lnTo>
                    <a:pt x="12698" y="3542"/>
                  </a:lnTo>
                  <a:lnTo>
                    <a:pt x="12727" y="3550"/>
                  </a:lnTo>
                  <a:lnTo>
                    <a:pt x="12756" y="3560"/>
                  </a:lnTo>
                  <a:lnTo>
                    <a:pt x="12784" y="3572"/>
                  </a:lnTo>
                  <a:lnTo>
                    <a:pt x="12812" y="3586"/>
                  </a:lnTo>
                  <a:lnTo>
                    <a:pt x="12838" y="3601"/>
                  </a:lnTo>
                  <a:lnTo>
                    <a:pt x="12864" y="3618"/>
                  </a:lnTo>
                  <a:lnTo>
                    <a:pt x="12888" y="3636"/>
                  </a:lnTo>
                  <a:lnTo>
                    <a:pt x="12911" y="3657"/>
                  </a:lnTo>
                  <a:lnTo>
                    <a:pt x="12933" y="3678"/>
                  </a:lnTo>
                  <a:lnTo>
                    <a:pt x="12954" y="3701"/>
                  </a:lnTo>
                  <a:lnTo>
                    <a:pt x="12975" y="3725"/>
                  </a:lnTo>
                  <a:lnTo>
                    <a:pt x="12993" y="3750"/>
                  </a:lnTo>
                  <a:lnTo>
                    <a:pt x="15005" y="6773"/>
                  </a:lnTo>
                  <a:lnTo>
                    <a:pt x="15015" y="6788"/>
                  </a:lnTo>
                  <a:lnTo>
                    <a:pt x="15024" y="6804"/>
                  </a:lnTo>
                  <a:lnTo>
                    <a:pt x="15033" y="6822"/>
                  </a:lnTo>
                  <a:lnTo>
                    <a:pt x="15041" y="6838"/>
                  </a:lnTo>
                  <a:lnTo>
                    <a:pt x="15049" y="6855"/>
                  </a:lnTo>
                  <a:lnTo>
                    <a:pt x="15056" y="6872"/>
                  </a:lnTo>
                  <a:lnTo>
                    <a:pt x="15062" y="6889"/>
                  </a:lnTo>
                  <a:lnTo>
                    <a:pt x="15067" y="6907"/>
                  </a:lnTo>
                  <a:lnTo>
                    <a:pt x="15072" y="6924"/>
                  </a:lnTo>
                  <a:lnTo>
                    <a:pt x="15077" y="6942"/>
                  </a:lnTo>
                  <a:lnTo>
                    <a:pt x="15081" y="6961"/>
                  </a:lnTo>
                  <a:lnTo>
                    <a:pt x="15084" y="6979"/>
                  </a:lnTo>
                  <a:lnTo>
                    <a:pt x="15086" y="6997"/>
                  </a:lnTo>
                  <a:lnTo>
                    <a:pt x="15088" y="7016"/>
                  </a:lnTo>
                  <a:lnTo>
                    <a:pt x="15089" y="7034"/>
                  </a:lnTo>
                  <a:lnTo>
                    <a:pt x="15089" y="7052"/>
                  </a:lnTo>
                  <a:lnTo>
                    <a:pt x="15089" y="10075"/>
                  </a:lnTo>
                  <a:close/>
                  <a:moveTo>
                    <a:pt x="12071" y="12090"/>
                  </a:moveTo>
                  <a:lnTo>
                    <a:pt x="12020" y="12089"/>
                  </a:lnTo>
                  <a:lnTo>
                    <a:pt x="11969" y="12085"/>
                  </a:lnTo>
                  <a:lnTo>
                    <a:pt x="11918" y="12078"/>
                  </a:lnTo>
                  <a:lnTo>
                    <a:pt x="11869" y="12070"/>
                  </a:lnTo>
                  <a:lnTo>
                    <a:pt x="11820" y="12058"/>
                  </a:lnTo>
                  <a:lnTo>
                    <a:pt x="11772" y="12045"/>
                  </a:lnTo>
                  <a:lnTo>
                    <a:pt x="11725" y="12029"/>
                  </a:lnTo>
                  <a:lnTo>
                    <a:pt x="11680" y="12011"/>
                  </a:lnTo>
                  <a:lnTo>
                    <a:pt x="11636" y="11991"/>
                  </a:lnTo>
                  <a:lnTo>
                    <a:pt x="11591" y="11968"/>
                  </a:lnTo>
                  <a:lnTo>
                    <a:pt x="11550" y="11944"/>
                  </a:lnTo>
                  <a:lnTo>
                    <a:pt x="11509" y="11918"/>
                  </a:lnTo>
                  <a:lnTo>
                    <a:pt x="11470" y="11890"/>
                  </a:lnTo>
                  <a:lnTo>
                    <a:pt x="11431" y="11861"/>
                  </a:lnTo>
                  <a:lnTo>
                    <a:pt x="11395" y="11828"/>
                  </a:lnTo>
                  <a:lnTo>
                    <a:pt x="11360" y="11795"/>
                  </a:lnTo>
                  <a:lnTo>
                    <a:pt x="11327" y="11760"/>
                  </a:lnTo>
                  <a:lnTo>
                    <a:pt x="11295" y="11724"/>
                  </a:lnTo>
                  <a:lnTo>
                    <a:pt x="11265" y="11685"/>
                  </a:lnTo>
                  <a:lnTo>
                    <a:pt x="11237" y="11646"/>
                  </a:lnTo>
                  <a:lnTo>
                    <a:pt x="11211" y="11606"/>
                  </a:lnTo>
                  <a:lnTo>
                    <a:pt x="11187" y="11563"/>
                  </a:lnTo>
                  <a:lnTo>
                    <a:pt x="11165" y="11520"/>
                  </a:lnTo>
                  <a:lnTo>
                    <a:pt x="11145" y="11475"/>
                  </a:lnTo>
                  <a:lnTo>
                    <a:pt x="11127" y="11429"/>
                  </a:lnTo>
                  <a:lnTo>
                    <a:pt x="11111" y="11382"/>
                  </a:lnTo>
                  <a:lnTo>
                    <a:pt x="11098" y="11335"/>
                  </a:lnTo>
                  <a:lnTo>
                    <a:pt x="11086" y="11286"/>
                  </a:lnTo>
                  <a:lnTo>
                    <a:pt x="11077" y="11236"/>
                  </a:lnTo>
                  <a:lnTo>
                    <a:pt x="11070" y="11186"/>
                  </a:lnTo>
                  <a:lnTo>
                    <a:pt x="11067" y="11135"/>
                  </a:lnTo>
                  <a:lnTo>
                    <a:pt x="11065" y="11083"/>
                  </a:lnTo>
                  <a:lnTo>
                    <a:pt x="11067" y="11031"/>
                  </a:lnTo>
                  <a:lnTo>
                    <a:pt x="11070" y="10980"/>
                  </a:lnTo>
                  <a:lnTo>
                    <a:pt x="11077" y="10930"/>
                  </a:lnTo>
                  <a:lnTo>
                    <a:pt x="11086" y="10880"/>
                  </a:lnTo>
                  <a:lnTo>
                    <a:pt x="11098" y="10831"/>
                  </a:lnTo>
                  <a:lnTo>
                    <a:pt x="11111" y="10784"/>
                  </a:lnTo>
                  <a:lnTo>
                    <a:pt x="11127" y="10736"/>
                  </a:lnTo>
                  <a:lnTo>
                    <a:pt x="11145" y="10691"/>
                  </a:lnTo>
                  <a:lnTo>
                    <a:pt x="11165" y="10646"/>
                  </a:lnTo>
                  <a:lnTo>
                    <a:pt x="11187" y="10603"/>
                  </a:lnTo>
                  <a:lnTo>
                    <a:pt x="11211" y="10561"/>
                  </a:lnTo>
                  <a:lnTo>
                    <a:pt x="11237" y="10520"/>
                  </a:lnTo>
                  <a:lnTo>
                    <a:pt x="11265" y="10480"/>
                  </a:lnTo>
                  <a:lnTo>
                    <a:pt x="11295" y="10442"/>
                  </a:lnTo>
                  <a:lnTo>
                    <a:pt x="11327" y="10406"/>
                  </a:lnTo>
                  <a:lnTo>
                    <a:pt x="11360" y="10370"/>
                  </a:lnTo>
                  <a:lnTo>
                    <a:pt x="11395" y="10337"/>
                  </a:lnTo>
                  <a:lnTo>
                    <a:pt x="11431" y="10306"/>
                  </a:lnTo>
                  <a:lnTo>
                    <a:pt x="11470" y="10276"/>
                  </a:lnTo>
                  <a:lnTo>
                    <a:pt x="11509" y="10247"/>
                  </a:lnTo>
                  <a:lnTo>
                    <a:pt x="11550" y="10221"/>
                  </a:lnTo>
                  <a:lnTo>
                    <a:pt x="11591" y="10197"/>
                  </a:lnTo>
                  <a:lnTo>
                    <a:pt x="11636" y="10175"/>
                  </a:lnTo>
                  <a:lnTo>
                    <a:pt x="11680" y="10155"/>
                  </a:lnTo>
                  <a:lnTo>
                    <a:pt x="11725" y="10137"/>
                  </a:lnTo>
                  <a:lnTo>
                    <a:pt x="11772" y="10120"/>
                  </a:lnTo>
                  <a:lnTo>
                    <a:pt x="11820" y="10107"/>
                  </a:lnTo>
                  <a:lnTo>
                    <a:pt x="11869" y="10096"/>
                  </a:lnTo>
                  <a:lnTo>
                    <a:pt x="11918" y="10087"/>
                  </a:lnTo>
                  <a:lnTo>
                    <a:pt x="11969" y="10080"/>
                  </a:lnTo>
                  <a:lnTo>
                    <a:pt x="12020" y="10076"/>
                  </a:lnTo>
                  <a:lnTo>
                    <a:pt x="12071" y="10075"/>
                  </a:lnTo>
                  <a:lnTo>
                    <a:pt x="12124" y="10076"/>
                  </a:lnTo>
                  <a:lnTo>
                    <a:pt x="12174" y="10080"/>
                  </a:lnTo>
                  <a:lnTo>
                    <a:pt x="12224" y="10087"/>
                  </a:lnTo>
                  <a:lnTo>
                    <a:pt x="12274" y="10096"/>
                  </a:lnTo>
                  <a:lnTo>
                    <a:pt x="12323" y="10107"/>
                  </a:lnTo>
                  <a:lnTo>
                    <a:pt x="12370" y="10120"/>
                  </a:lnTo>
                  <a:lnTo>
                    <a:pt x="12417" y="10137"/>
                  </a:lnTo>
                  <a:lnTo>
                    <a:pt x="12463" y="10155"/>
                  </a:lnTo>
                  <a:lnTo>
                    <a:pt x="12508" y="10175"/>
                  </a:lnTo>
                  <a:lnTo>
                    <a:pt x="12551" y="10197"/>
                  </a:lnTo>
                  <a:lnTo>
                    <a:pt x="12593" y="10221"/>
                  </a:lnTo>
                  <a:lnTo>
                    <a:pt x="12634" y="10247"/>
                  </a:lnTo>
                  <a:lnTo>
                    <a:pt x="12673" y="10276"/>
                  </a:lnTo>
                  <a:lnTo>
                    <a:pt x="12711" y="10306"/>
                  </a:lnTo>
                  <a:lnTo>
                    <a:pt x="12747" y="10337"/>
                  </a:lnTo>
                  <a:lnTo>
                    <a:pt x="12782" y="10370"/>
                  </a:lnTo>
                  <a:lnTo>
                    <a:pt x="12816" y="10406"/>
                  </a:lnTo>
                  <a:lnTo>
                    <a:pt x="12848" y="10442"/>
                  </a:lnTo>
                  <a:lnTo>
                    <a:pt x="12877" y="10480"/>
                  </a:lnTo>
                  <a:lnTo>
                    <a:pt x="12905" y="10520"/>
                  </a:lnTo>
                  <a:lnTo>
                    <a:pt x="12931" y="10561"/>
                  </a:lnTo>
                  <a:lnTo>
                    <a:pt x="12955" y="10603"/>
                  </a:lnTo>
                  <a:lnTo>
                    <a:pt x="12978" y="10646"/>
                  </a:lnTo>
                  <a:lnTo>
                    <a:pt x="12999" y="10691"/>
                  </a:lnTo>
                  <a:lnTo>
                    <a:pt x="13016" y="10736"/>
                  </a:lnTo>
                  <a:lnTo>
                    <a:pt x="13032" y="10784"/>
                  </a:lnTo>
                  <a:lnTo>
                    <a:pt x="13046" y="10831"/>
                  </a:lnTo>
                  <a:lnTo>
                    <a:pt x="13057" y="10880"/>
                  </a:lnTo>
                  <a:lnTo>
                    <a:pt x="13066" y="10930"/>
                  </a:lnTo>
                  <a:lnTo>
                    <a:pt x="13072" y="10980"/>
                  </a:lnTo>
                  <a:lnTo>
                    <a:pt x="13076" y="11031"/>
                  </a:lnTo>
                  <a:lnTo>
                    <a:pt x="13077" y="11083"/>
                  </a:lnTo>
                  <a:lnTo>
                    <a:pt x="13076" y="11135"/>
                  </a:lnTo>
                  <a:lnTo>
                    <a:pt x="13072" y="11186"/>
                  </a:lnTo>
                  <a:lnTo>
                    <a:pt x="13066" y="11236"/>
                  </a:lnTo>
                  <a:lnTo>
                    <a:pt x="13057" y="11286"/>
                  </a:lnTo>
                  <a:lnTo>
                    <a:pt x="13046" y="11335"/>
                  </a:lnTo>
                  <a:lnTo>
                    <a:pt x="13032" y="11382"/>
                  </a:lnTo>
                  <a:lnTo>
                    <a:pt x="13016" y="11429"/>
                  </a:lnTo>
                  <a:lnTo>
                    <a:pt x="12999" y="11475"/>
                  </a:lnTo>
                  <a:lnTo>
                    <a:pt x="12978" y="11520"/>
                  </a:lnTo>
                  <a:lnTo>
                    <a:pt x="12955" y="11563"/>
                  </a:lnTo>
                  <a:lnTo>
                    <a:pt x="12931" y="11606"/>
                  </a:lnTo>
                  <a:lnTo>
                    <a:pt x="12905" y="11646"/>
                  </a:lnTo>
                  <a:lnTo>
                    <a:pt x="12877" y="11685"/>
                  </a:lnTo>
                  <a:lnTo>
                    <a:pt x="12848" y="11724"/>
                  </a:lnTo>
                  <a:lnTo>
                    <a:pt x="12816" y="11760"/>
                  </a:lnTo>
                  <a:lnTo>
                    <a:pt x="12782" y="11795"/>
                  </a:lnTo>
                  <a:lnTo>
                    <a:pt x="12747" y="11828"/>
                  </a:lnTo>
                  <a:lnTo>
                    <a:pt x="12711" y="11861"/>
                  </a:lnTo>
                  <a:lnTo>
                    <a:pt x="12673" y="11890"/>
                  </a:lnTo>
                  <a:lnTo>
                    <a:pt x="12634" y="11918"/>
                  </a:lnTo>
                  <a:lnTo>
                    <a:pt x="12593" y="11944"/>
                  </a:lnTo>
                  <a:lnTo>
                    <a:pt x="12551" y="11968"/>
                  </a:lnTo>
                  <a:lnTo>
                    <a:pt x="12508" y="11991"/>
                  </a:lnTo>
                  <a:lnTo>
                    <a:pt x="12463" y="12011"/>
                  </a:lnTo>
                  <a:lnTo>
                    <a:pt x="12417" y="12029"/>
                  </a:lnTo>
                  <a:lnTo>
                    <a:pt x="12370" y="12045"/>
                  </a:lnTo>
                  <a:lnTo>
                    <a:pt x="12323" y="12058"/>
                  </a:lnTo>
                  <a:lnTo>
                    <a:pt x="12274" y="12070"/>
                  </a:lnTo>
                  <a:lnTo>
                    <a:pt x="12224" y="12078"/>
                  </a:lnTo>
                  <a:lnTo>
                    <a:pt x="12174" y="12085"/>
                  </a:lnTo>
                  <a:lnTo>
                    <a:pt x="12124" y="12089"/>
                  </a:lnTo>
                  <a:lnTo>
                    <a:pt x="12071" y="12090"/>
                  </a:lnTo>
                  <a:close/>
                  <a:moveTo>
                    <a:pt x="5533" y="12090"/>
                  </a:moveTo>
                  <a:lnTo>
                    <a:pt x="5481" y="12089"/>
                  </a:lnTo>
                  <a:lnTo>
                    <a:pt x="5430" y="12085"/>
                  </a:lnTo>
                  <a:lnTo>
                    <a:pt x="5380" y="12078"/>
                  </a:lnTo>
                  <a:lnTo>
                    <a:pt x="5330" y="12070"/>
                  </a:lnTo>
                  <a:lnTo>
                    <a:pt x="5281" y="12058"/>
                  </a:lnTo>
                  <a:lnTo>
                    <a:pt x="5234" y="12045"/>
                  </a:lnTo>
                  <a:lnTo>
                    <a:pt x="5187" y="12029"/>
                  </a:lnTo>
                  <a:lnTo>
                    <a:pt x="5141" y="12011"/>
                  </a:lnTo>
                  <a:lnTo>
                    <a:pt x="5097" y="11991"/>
                  </a:lnTo>
                  <a:lnTo>
                    <a:pt x="5054" y="11968"/>
                  </a:lnTo>
                  <a:lnTo>
                    <a:pt x="5012" y="11944"/>
                  </a:lnTo>
                  <a:lnTo>
                    <a:pt x="4970" y="11918"/>
                  </a:lnTo>
                  <a:lnTo>
                    <a:pt x="4931" y="11890"/>
                  </a:lnTo>
                  <a:lnTo>
                    <a:pt x="4893" y="11861"/>
                  </a:lnTo>
                  <a:lnTo>
                    <a:pt x="4857" y="11828"/>
                  </a:lnTo>
                  <a:lnTo>
                    <a:pt x="4821" y="11795"/>
                  </a:lnTo>
                  <a:lnTo>
                    <a:pt x="4788" y="11760"/>
                  </a:lnTo>
                  <a:lnTo>
                    <a:pt x="4757" y="11724"/>
                  </a:lnTo>
                  <a:lnTo>
                    <a:pt x="4727" y="11685"/>
                  </a:lnTo>
                  <a:lnTo>
                    <a:pt x="4699" y="11646"/>
                  </a:lnTo>
                  <a:lnTo>
                    <a:pt x="4673" y="11606"/>
                  </a:lnTo>
                  <a:lnTo>
                    <a:pt x="4648" y="11563"/>
                  </a:lnTo>
                  <a:lnTo>
                    <a:pt x="4626" y="11520"/>
                  </a:lnTo>
                  <a:lnTo>
                    <a:pt x="4606" y="11475"/>
                  </a:lnTo>
                  <a:lnTo>
                    <a:pt x="4588" y="11429"/>
                  </a:lnTo>
                  <a:lnTo>
                    <a:pt x="4572" y="11382"/>
                  </a:lnTo>
                  <a:lnTo>
                    <a:pt x="4559" y="11335"/>
                  </a:lnTo>
                  <a:lnTo>
                    <a:pt x="4548" y="11286"/>
                  </a:lnTo>
                  <a:lnTo>
                    <a:pt x="4539" y="11236"/>
                  </a:lnTo>
                  <a:lnTo>
                    <a:pt x="4533" y="11186"/>
                  </a:lnTo>
                  <a:lnTo>
                    <a:pt x="4529" y="11135"/>
                  </a:lnTo>
                  <a:lnTo>
                    <a:pt x="4527" y="11083"/>
                  </a:lnTo>
                  <a:lnTo>
                    <a:pt x="4529" y="11031"/>
                  </a:lnTo>
                  <a:lnTo>
                    <a:pt x="4533" y="10980"/>
                  </a:lnTo>
                  <a:lnTo>
                    <a:pt x="4539" y="10930"/>
                  </a:lnTo>
                  <a:lnTo>
                    <a:pt x="4548" y="10880"/>
                  </a:lnTo>
                  <a:lnTo>
                    <a:pt x="4559" y="10831"/>
                  </a:lnTo>
                  <a:lnTo>
                    <a:pt x="4572" y="10784"/>
                  </a:lnTo>
                  <a:lnTo>
                    <a:pt x="4588" y="10736"/>
                  </a:lnTo>
                  <a:lnTo>
                    <a:pt x="4606" y="10691"/>
                  </a:lnTo>
                  <a:lnTo>
                    <a:pt x="4626" y="10646"/>
                  </a:lnTo>
                  <a:lnTo>
                    <a:pt x="4648" y="10603"/>
                  </a:lnTo>
                  <a:lnTo>
                    <a:pt x="4673" y="10561"/>
                  </a:lnTo>
                  <a:lnTo>
                    <a:pt x="4699" y="10520"/>
                  </a:lnTo>
                  <a:lnTo>
                    <a:pt x="4727" y="10480"/>
                  </a:lnTo>
                  <a:lnTo>
                    <a:pt x="4757" y="10442"/>
                  </a:lnTo>
                  <a:lnTo>
                    <a:pt x="4788" y="10406"/>
                  </a:lnTo>
                  <a:lnTo>
                    <a:pt x="4821" y="10370"/>
                  </a:lnTo>
                  <a:lnTo>
                    <a:pt x="4857" y="10337"/>
                  </a:lnTo>
                  <a:lnTo>
                    <a:pt x="4893" y="10306"/>
                  </a:lnTo>
                  <a:lnTo>
                    <a:pt x="4931" y="10276"/>
                  </a:lnTo>
                  <a:lnTo>
                    <a:pt x="4970" y="10247"/>
                  </a:lnTo>
                  <a:lnTo>
                    <a:pt x="5012" y="10221"/>
                  </a:lnTo>
                  <a:lnTo>
                    <a:pt x="5054" y="10197"/>
                  </a:lnTo>
                  <a:lnTo>
                    <a:pt x="5097" y="10175"/>
                  </a:lnTo>
                  <a:lnTo>
                    <a:pt x="5141" y="10155"/>
                  </a:lnTo>
                  <a:lnTo>
                    <a:pt x="5187" y="10137"/>
                  </a:lnTo>
                  <a:lnTo>
                    <a:pt x="5234" y="10120"/>
                  </a:lnTo>
                  <a:lnTo>
                    <a:pt x="5281" y="10107"/>
                  </a:lnTo>
                  <a:lnTo>
                    <a:pt x="5330" y="10096"/>
                  </a:lnTo>
                  <a:lnTo>
                    <a:pt x="5380" y="10087"/>
                  </a:lnTo>
                  <a:lnTo>
                    <a:pt x="5430" y="10080"/>
                  </a:lnTo>
                  <a:lnTo>
                    <a:pt x="5481" y="10076"/>
                  </a:lnTo>
                  <a:lnTo>
                    <a:pt x="5533" y="10075"/>
                  </a:lnTo>
                  <a:lnTo>
                    <a:pt x="5585" y="10076"/>
                  </a:lnTo>
                  <a:lnTo>
                    <a:pt x="5636" y="10080"/>
                  </a:lnTo>
                  <a:lnTo>
                    <a:pt x="5687" y="10087"/>
                  </a:lnTo>
                  <a:lnTo>
                    <a:pt x="5736" y="10096"/>
                  </a:lnTo>
                  <a:lnTo>
                    <a:pt x="5784" y="10107"/>
                  </a:lnTo>
                  <a:lnTo>
                    <a:pt x="5832" y="10120"/>
                  </a:lnTo>
                  <a:lnTo>
                    <a:pt x="5879" y="10137"/>
                  </a:lnTo>
                  <a:lnTo>
                    <a:pt x="5924" y="10155"/>
                  </a:lnTo>
                  <a:lnTo>
                    <a:pt x="5969" y="10175"/>
                  </a:lnTo>
                  <a:lnTo>
                    <a:pt x="6012" y="10197"/>
                  </a:lnTo>
                  <a:lnTo>
                    <a:pt x="6055" y="10221"/>
                  </a:lnTo>
                  <a:lnTo>
                    <a:pt x="6095" y="10247"/>
                  </a:lnTo>
                  <a:lnTo>
                    <a:pt x="6135" y="10276"/>
                  </a:lnTo>
                  <a:lnTo>
                    <a:pt x="6172" y="10306"/>
                  </a:lnTo>
                  <a:lnTo>
                    <a:pt x="6210" y="10337"/>
                  </a:lnTo>
                  <a:lnTo>
                    <a:pt x="6244" y="10370"/>
                  </a:lnTo>
                  <a:lnTo>
                    <a:pt x="6277" y="10406"/>
                  </a:lnTo>
                  <a:lnTo>
                    <a:pt x="6309" y="10442"/>
                  </a:lnTo>
                  <a:lnTo>
                    <a:pt x="6339" y="10480"/>
                  </a:lnTo>
                  <a:lnTo>
                    <a:pt x="6368" y="10520"/>
                  </a:lnTo>
                  <a:lnTo>
                    <a:pt x="6394" y="10561"/>
                  </a:lnTo>
                  <a:lnTo>
                    <a:pt x="6418" y="10603"/>
                  </a:lnTo>
                  <a:lnTo>
                    <a:pt x="6440" y="10646"/>
                  </a:lnTo>
                  <a:lnTo>
                    <a:pt x="6460" y="10691"/>
                  </a:lnTo>
                  <a:lnTo>
                    <a:pt x="6478" y="10736"/>
                  </a:lnTo>
                  <a:lnTo>
                    <a:pt x="6493" y="10784"/>
                  </a:lnTo>
                  <a:lnTo>
                    <a:pt x="6507" y="10831"/>
                  </a:lnTo>
                  <a:lnTo>
                    <a:pt x="6518" y="10880"/>
                  </a:lnTo>
                  <a:lnTo>
                    <a:pt x="6528" y="10930"/>
                  </a:lnTo>
                  <a:lnTo>
                    <a:pt x="6534" y="10980"/>
                  </a:lnTo>
                  <a:lnTo>
                    <a:pt x="6538" y="11031"/>
                  </a:lnTo>
                  <a:lnTo>
                    <a:pt x="6539" y="11083"/>
                  </a:lnTo>
                  <a:lnTo>
                    <a:pt x="6538" y="11135"/>
                  </a:lnTo>
                  <a:lnTo>
                    <a:pt x="6534" y="11186"/>
                  </a:lnTo>
                  <a:lnTo>
                    <a:pt x="6528" y="11236"/>
                  </a:lnTo>
                  <a:lnTo>
                    <a:pt x="6518" y="11286"/>
                  </a:lnTo>
                  <a:lnTo>
                    <a:pt x="6507" y="11335"/>
                  </a:lnTo>
                  <a:lnTo>
                    <a:pt x="6493" y="11382"/>
                  </a:lnTo>
                  <a:lnTo>
                    <a:pt x="6478" y="11429"/>
                  </a:lnTo>
                  <a:lnTo>
                    <a:pt x="6460" y="11475"/>
                  </a:lnTo>
                  <a:lnTo>
                    <a:pt x="6440" y="11520"/>
                  </a:lnTo>
                  <a:lnTo>
                    <a:pt x="6418" y="11563"/>
                  </a:lnTo>
                  <a:lnTo>
                    <a:pt x="6394" y="11606"/>
                  </a:lnTo>
                  <a:lnTo>
                    <a:pt x="6368" y="11646"/>
                  </a:lnTo>
                  <a:lnTo>
                    <a:pt x="6339" y="11685"/>
                  </a:lnTo>
                  <a:lnTo>
                    <a:pt x="6309" y="11724"/>
                  </a:lnTo>
                  <a:lnTo>
                    <a:pt x="6277" y="11760"/>
                  </a:lnTo>
                  <a:lnTo>
                    <a:pt x="6244" y="11795"/>
                  </a:lnTo>
                  <a:lnTo>
                    <a:pt x="6210" y="11828"/>
                  </a:lnTo>
                  <a:lnTo>
                    <a:pt x="6172" y="11861"/>
                  </a:lnTo>
                  <a:lnTo>
                    <a:pt x="6135" y="11890"/>
                  </a:lnTo>
                  <a:lnTo>
                    <a:pt x="6095" y="11918"/>
                  </a:lnTo>
                  <a:lnTo>
                    <a:pt x="6055" y="11944"/>
                  </a:lnTo>
                  <a:lnTo>
                    <a:pt x="6012" y="11968"/>
                  </a:lnTo>
                  <a:lnTo>
                    <a:pt x="5969" y="11991"/>
                  </a:lnTo>
                  <a:lnTo>
                    <a:pt x="5924" y="12011"/>
                  </a:lnTo>
                  <a:lnTo>
                    <a:pt x="5879" y="12029"/>
                  </a:lnTo>
                  <a:lnTo>
                    <a:pt x="5832" y="12045"/>
                  </a:lnTo>
                  <a:lnTo>
                    <a:pt x="5784" y="12058"/>
                  </a:lnTo>
                  <a:lnTo>
                    <a:pt x="5736" y="12070"/>
                  </a:lnTo>
                  <a:lnTo>
                    <a:pt x="5687" y="12078"/>
                  </a:lnTo>
                  <a:lnTo>
                    <a:pt x="5636" y="12085"/>
                  </a:lnTo>
                  <a:lnTo>
                    <a:pt x="5585" y="12089"/>
                  </a:lnTo>
                  <a:lnTo>
                    <a:pt x="5533" y="12090"/>
                  </a:lnTo>
                  <a:close/>
                  <a:moveTo>
                    <a:pt x="1509" y="7556"/>
                  </a:moveTo>
                  <a:lnTo>
                    <a:pt x="1483" y="7556"/>
                  </a:lnTo>
                  <a:lnTo>
                    <a:pt x="1458" y="7554"/>
                  </a:lnTo>
                  <a:lnTo>
                    <a:pt x="1432" y="7551"/>
                  </a:lnTo>
                  <a:lnTo>
                    <a:pt x="1407" y="7546"/>
                  </a:lnTo>
                  <a:lnTo>
                    <a:pt x="1383" y="7541"/>
                  </a:lnTo>
                  <a:lnTo>
                    <a:pt x="1359" y="7534"/>
                  </a:lnTo>
                  <a:lnTo>
                    <a:pt x="1336" y="7526"/>
                  </a:lnTo>
                  <a:lnTo>
                    <a:pt x="1313" y="7517"/>
                  </a:lnTo>
                  <a:lnTo>
                    <a:pt x="1291" y="7507"/>
                  </a:lnTo>
                  <a:lnTo>
                    <a:pt x="1269" y="7496"/>
                  </a:lnTo>
                  <a:lnTo>
                    <a:pt x="1248" y="7484"/>
                  </a:lnTo>
                  <a:lnTo>
                    <a:pt x="1228" y="7470"/>
                  </a:lnTo>
                  <a:lnTo>
                    <a:pt x="1208" y="7456"/>
                  </a:lnTo>
                  <a:lnTo>
                    <a:pt x="1189" y="7441"/>
                  </a:lnTo>
                  <a:lnTo>
                    <a:pt x="1171" y="7426"/>
                  </a:lnTo>
                  <a:lnTo>
                    <a:pt x="1154" y="7409"/>
                  </a:lnTo>
                  <a:lnTo>
                    <a:pt x="1137" y="7392"/>
                  </a:lnTo>
                  <a:lnTo>
                    <a:pt x="1121" y="7374"/>
                  </a:lnTo>
                  <a:lnTo>
                    <a:pt x="1106" y="7355"/>
                  </a:lnTo>
                  <a:lnTo>
                    <a:pt x="1091" y="7334"/>
                  </a:lnTo>
                  <a:lnTo>
                    <a:pt x="1078" y="7314"/>
                  </a:lnTo>
                  <a:lnTo>
                    <a:pt x="1066" y="7293"/>
                  </a:lnTo>
                  <a:lnTo>
                    <a:pt x="1055" y="7271"/>
                  </a:lnTo>
                  <a:lnTo>
                    <a:pt x="1045" y="7249"/>
                  </a:lnTo>
                  <a:lnTo>
                    <a:pt x="1036" y="7226"/>
                  </a:lnTo>
                  <a:lnTo>
                    <a:pt x="1029" y="7202"/>
                  </a:lnTo>
                  <a:lnTo>
                    <a:pt x="1022" y="7179"/>
                  </a:lnTo>
                  <a:lnTo>
                    <a:pt x="1016" y="7154"/>
                  </a:lnTo>
                  <a:lnTo>
                    <a:pt x="1012" y="7130"/>
                  </a:lnTo>
                  <a:lnTo>
                    <a:pt x="1009" y="7105"/>
                  </a:lnTo>
                  <a:lnTo>
                    <a:pt x="1007" y="7079"/>
                  </a:lnTo>
                  <a:lnTo>
                    <a:pt x="1006" y="7052"/>
                  </a:lnTo>
                  <a:lnTo>
                    <a:pt x="1006" y="1511"/>
                  </a:lnTo>
                  <a:lnTo>
                    <a:pt x="1007" y="1485"/>
                  </a:lnTo>
                  <a:lnTo>
                    <a:pt x="1009" y="1460"/>
                  </a:lnTo>
                  <a:lnTo>
                    <a:pt x="1012" y="1435"/>
                  </a:lnTo>
                  <a:lnTo>
                    <a:pt x="1016" y="1410"/>
                  </a:lnTo>
                  <a:lnTo>
                    <a:pt x="1022" y="1385"/>
                  </a:lnTo>
                  <a:lnTo>
                    <a:pt x="1029" y="1361"/>
                  </a:lnTo>
                  <a:lnTo>
                    <a:pt x="1036" y="1338"/>
                  </a:lnTo>
                  <a:lnTo>
                    <a:pt x="1045" y="1315"/>
                  </a:lnTo>
                  <a:lnTo>
                    <a:pt x="1055" y="1293"/>
                  </a:lnTo>
                  <a:lnTo>
                    <a:pt x="1066" y="1271"/>
                  </a:lnTo>
                  <a:lnTo>
                    <a:pt x="1078" y="1249"/>
                  </a:lnTo>
                  <a:lnTo>
                    <a:pt x="1091" y="1229"/>
                  </a:lnTo>
                  <a:lnTo>
                    <a:pt x="1106" y="1209"/>
                  </a:lnTo>
                  <a:lnTo>
                    <a:pt x="1121" y="1191"/>
                  </a:lnTo>
                  <a:lnTo>
                    <a:pt x="1137" y="1172"/>
                  </a:lnTo>
                  <a:lnTo>
                    <a:pt x="1154" y="1155"/>
                  </a:lnTo>
                  <a:lnTo>
                    <a:pt x="1171" y="1138"/>
                  </a:lnTo>
                  <a:lnTo>
                    <a:pt x="1189" y="1122"/>
                  </a:lnTo>
                  <a:lnTo>
                    <a:pt x="1208" y="1107"/>
                  </a:lnTo>
                  <a:lnTo>
                    <a:pt x="1228" y="1093"/>
                  </a:lnTo>
                  <a:lnTo>
                    <a:pt x="1248" y="1080"/>
                  </a:lnTo>
                  <a:lnTo>
                    <a:pt x="1269" y="1068"/>
                  </a:lnTo>
                  <a:lnTo>
                    <a:pt x="1291" y="1057"/>
                  </a:lnTo>
                  <a:lnTo>
                    <a:pt x="1313" y="1047"/>
                  </a:lnTo>
                  <a:lnTo>
                    <a:pt x="1336" y="1038"/>
                  </a:lnTo>
                  <a:lnTo>
                    <a:pt x="1359" y="1030"/>
                  </a:lnTo>
                  <a:lnTo>
                    <a:pt x="1383" y="1023"/>
                  </a:lnTo>
                  <a:lnTo>
                    <a:pt x="1407" y="1018"/>
                  </a:lnTo>
                  <a:lnTo>
                    <a:pt x="1432" y="1013"/>
                  </a:lnTo>
                  <a:lnTo>
                    <a:pt x="1458" y="1010"/>
                  </a:lnTo>
                  <a:lnTo>
                    <a:pt x="1483" y="1008"/>
                  </a:lnTo>
                  <a:lnTo>
                    <a:pt x="1509" y="1008"/>
                  </a:lnTo>
                  <a:lnTo>
                    <a:pt x="9053" y="1008"/>
                  </a:lnTo>
                  <a:lnTo>
                    <a:pt x="9080" y="1008"/>
                  </a:lnTo>
                  <a:lnTo>
                    <a:pt x="9105" y="1010"/>
                  </a:lnTo>
                  <a:lnTo>
                    <a:pt x="9131" y="1013"/>
                  </a:lnTo>
                  <a:lnTo>
                    <a:pt x="9155" y="1018"/>
                  </a:lnTo>
                  <a:lnTo>
                    <a:pt x="9179" y="1023"/>
                  </a:lnTo>
                  <a:lnTo>
                    <a:pt x="9203" y="1030"/>
                  </a:lnTo>
                  <a:lnTo>
                    <a:pt x="9226" y="1038"/>
                  </a:lnTo>
                  <a:lnTo>
                    <a:pt x="9250" y="1047"/>
                  </a:lnTo>
                  <a:lnTo>
                    <a:pt x="9272" y="1057"/>
                  </a:lnTo>
                  <a:lnTo>
                    <a:pt x="9294" y="1068"/>
                  </a:lnTo>
                  <a:lnTo>
                    <a:pt x="9315" y="1080"/>
                  </a:lnTo>
                  <a:lnTo>
                    <a:pt x="9335" y="1093"/>
                  </a:lnTo>
                  <a:lnTo>
                    <a:pt x="9355" y="1107"/>
                  </a:lnTo>
                  <a:lnTo>
                    <a:pt x="9373" y="1122"/>
                  </a:lnTo>
                  <a:lnTo>
                    <a:pt x="9392" y="1138"/>
                  </a:lnTo>
                  <a:lnTo>
                    <a:pt x="9410" y="1155"/>
                  </a:lnTo>
                  <a:lnTo>
                    <a:pt x="9426" y="1172"/>
                  </a:lnTo>
                  <a:lnTo>
                    <a:pt x="9442" y="1191"/>
                  </a:lnTo>
                  <a:lnTo>
                    <a:pt x="9457" y="1209"/>
                  </a:lnTo>
                  <a:lnTo>
                    <a:pt x="9471" y="1229"/>
                  </a:lnTo>
                  <a:lnTo>
                    <a:pt x="9484" y="1249"/>
                  </a:lnTo>
                  <a:lnTo>
                    <a:pt x="9496" y="1271"/>
                  </a:lnTo>
                  <a:lnTo>
                    <a:pt x="9507" y="1293"/>
                  </a:lnTo>
                  <a:lnTo>
                    <a:pt x="9517" y="1315"/>
                  </a:lnTo>
                  <a:lnTo>
                    <a:pt x="9526" y="1338"/>
                  </a:lnTo>
                  <a:lnTo>
                    <a:pt x="9534" y="1361"/>
                  </a:lnTo>
                  <a:lnTo>
                    <a:pt x="9541" y="1385"/>
                  </a:lnTo>
                  <a:lnTo>
                    <a:pt x="9546" y="1410"/>
                  </a:lnTo>
                  <a:lnTo>
                    <a:pt x="9550" y="1435"/>
                  </a:lnTo>
                  <a:lnTo>
                    <a:pt x="9554" y="1460"/>
                  </a:lnTo>
                  <a:lnTo>
                    <a:pt x="9556" y="1485"/>
                  </a:lnTo>
                  <a:lnTo>
                    <a:pt x="9556" y="1511"/>
                  </a:lnTo>
                  <a:lnTo>
                    <a:pt x="9556" y="2519"/>
                  </a:lnTo>
                  <a:lnTo>
                    <a:pt x="9556" y="3527"/>
                  </a:lnTo>
                  <a:lnTo>
                    <a:pt x="9556" y="7052"/>
                  </a:lnTo>
                  <a:lnTo>
                    <a:pt x="9556" y="7079"/>
                  </a:lnTo>
                  <a:lnTo>
                    <a:pt x="9554" y="7105"/>
                  </a:lnTo>
                  <a:lnTo>
                    <a:pt x="9550" y="7130"/>
                  </a:lnTo>
                  <a:lnTo>
                    <a:pt x="9546" y="7154"/>
                  </a:lnTo>
                  <a:lnTo>
                    <a:pt x="9541" y="7179"/>
                  </a:lnTo>
                  <a:lnTo>
                    <a:pt x="9534" y="7202"/>
                  </a:lnTo>
                  <a:lnTo>
                    <a:pt x="9526" y="7226"/>
                  </a:lnTo>
                  <a:lnTo>
                    <a:pt x="9517" y="7249"/>
                  </a:lnTo>
                  <a:lnTo>
                    <a:pt x="9507" y="7271"/>
                  </a:lnTo>
                  <a:lnTo>
                    <a:pt x="9496" y="7293"/>
                  </a:lnTo>
                  <a:lnTo>
                    <a:pt x="9484" y="7314"/>
                  </a:lnTo>
                  <a:lnTo>
                    <a:pt x="9471" y="7334"/>
                  </a:lnTo>
                  <a:lnTo>
                    <a:pt x="9457" y="7355"/>
                  </a:lnTo>
                  <a:lnTo>
                    <a:pt x="9442" y="7374"/>
                  </a:lnTo>
                  <a:lnTo>
                    <a:pt x="9426" y="7392"/>
                  </a:lnTo>
                  <a:lnTo>
                    <a:pt x="9410" y="7409"/>
                  </a:lnTo>
                  <a:lnTo>
                    <a:pt x="9392" y="7426"/>
                  </a:lnTo>
                  <a:lnTo>
                    <a:pt x="9373" y="7441"/>
                  </a:lnTo>
                  <a:lnTo>
                    <a:pt x="9355" y="7456"/>
                  </a:lnTo>
                  <a:lnTo>
                    <a:pt x="9335" y="7470"/>
                  </a:lnTo>
                  <a:lnTo>
                    <a:pt x="9315" y="7484"/>
                  </a:lnTo>
                  <a:lnTo>
                    <a:pt x="9294" y="7496"/>
                  </a:lnTo>
                  <a:lnTo>
                    <a:pt x="9272" y="7507"/>
                  </a:lnTo>
                  <a:lnTo>
                    <a:pt x="9250" y="7517"/>
                  </a:lnTo>
                  <a:lnTo>
                    <a:pt x="9226" y="7526"/>
                  </a:lnTo>
                  <a:lnTo>
                    <a:pt x="9203" y="7534"/>
                  </a:lnTo>
                  <a:lnTo>
                    <a:pt x="9179" y="7541"/>
                  </a:lnTo>
                  <a:lnTo>
                    <a:pt x="9155" y="7546"/>
                  </a:lnTo>
                  <a:lnTo>
                    <a:pt x="9131" y="7551"/>
                  </a:lnTo>
                  <a:lnTo>
                    <a:pt x="9105" y="7554"/>
                  </a:lnTo>
                  <a:lnTo>
                    <a:pt x="9080" y="7556"/>
                  </a:lnTo>
                  <a:lnTo>
                    <a:pt x="9053" y="7556"/>
                  </a:lnTo>
                  <a:lnTo>
                    <a:pt x="1509" y="7556"/>
                  </a:lnTo>
                  <a:close/>
                  <a:moveTo>
                    <a:pt x="15842" y="6214"/>
                  </a:moveTo>
                  <a:lnTo>
                    <a:pt x="13830" y="3192"/>
                  </a:lnTo>
                  <a:lnTo>
                    <a:pt x="13802" y="3153"/>
                  </a:lnTo>
                  <a:lnTo>
                    <a:pt x="13774" y="3115"/>
                  </a:lnTo>
                  <a:lnTo>
                    <a:pt x="13746" y="3077"/>
                  </a:lnTo>
                  <a:lnTo>
                    <a:pt x="13716" y="3042"/>
                  </a:lnTo>
                  <a:lnTo>
                    <a:pt x="13685" y="3007"/>
                  </a:lnTo>
                  <a:lnTo>
                    <a:pt x="13653" y="2973"/>
                  </a:lnTo>
                  <a:lnTo>
                    <a:pt x="13619" y="2940"/>
                  </a:lnTo>
                  <a:lnTo>
                    <a:pt x="13586" y="2909"/>
                  </a:lnTo>
                  <a:lnTo>
                    <a:pt x="13551" y="2878"/>
                  </a:lnTo>
                  <a:lnTo>
                    <a:pt x="13516" y="2849"/>
                  </a:lnTo>
                  <a:lnTo>
                    <a:pt x="13480" y="2820"/>
                  </a:lnTo>
                  <a:lnTo>
                    <a:pt x="13442" y="2793"/>
                  </a:lnTo>
                  <a:lnTo>
                    <a:pt x="13404" y="2768"/>
                  </a:lnTo>
                  <a:lnTo>
                    <a:pt x="13366" y="2743"/>
                  </a:lnTo>
                  <a:lnTo>
                    <a:pt x="13326" y="2720"/>
                  </a:lnTo>
                  <a:lnTo>
                    <a:pt x="13286" y="2697"/>
                  </a:lnTo>
                  <a:lnTo>
                    <a:pt x="13245" y="2676"/>
                  </a:lnTo>
                  <a:lnTo>
                    <a:pt x="13204" y="2656"/>
                  </a:lnTo>
                  <a:lnTo>
                    <a:pt x="13162" y="2638"/>
                  </a:lnTo>
                  <a:lnTo>
                    <a:pt x="13119" y="2621"/>
                  </a:lnTo>
                  <a:lnTo>
                    <a:pt x="13076" y="2605"/>
                  </a:lnTo>
                  <a:lnTo>
                    <a:pt x="13033" y="2590"/>
                  </a:lnTo>
                  <a:lnTo>
                    <a:pt x="12989" y="2576"/>
                  </a:lnTo>
                  <a:lnTo>
                    <a:pt x="12944" y="2564"/>
                  </a:lnTo>
                  <a:lnTo>
                    <a:pt x="12899" y="2554"/>
                  </a:lnTo>
                  <a:lnTo>
                    <a:pt x="12854" y="2544"/>
                  </a:lnTo>
                  <a:lnTo>
                    <a:pt x="12808" y="2537"/>
                  </a:lnTo>
                  <a:lnTo>
                    <a:pt x="12761" y="2530"/>
                  </a:lnTo>
                  <a:lnTo>
                    <a:pt x="12715" y="2525"/>
                  </a:lnTo>
                  <a:lnTo>
                    <a:pt x="12669" y="2522"/>
                  </a:lnTo>
                  <a:lnTo>
                    <a:pt x="12621" y="2519"/>
                  </a:lnTo>
                  <a:lnTo>
                    <a:pt x="12574" y="2519"/>
                  </a:lnTo>
                  <a:lnTo>
                    <a:pt x="10562" y="2519"/>
                  </a:lnTo>
                  <a:lnTo>
                    <a:pt x="10562" y="1511"/>
                  </a:lnTo>
                  <a:lnTo>
                    <a:pt x="10560" y="1434"/>
                  </a:lnTo>
                  <a:lnTo>
                    <a:pt x="10554" y="1357"/>
                  </a:lnTo>
                  <a:lnTo>
                    <a:pt x="10545" y="1282"/>
                  </a:lnTo>
                  <a:lnTo>
                    <a:pt x="10532" y="1207"/>
                  </a:lnTo>
                  <a:lnTo>
                    <a:pt x="10515" y="1134"/>
                  </a:lnTo>
                  <a:lnTo>
                    <a:pt x="10495" y="1062"/>
                  </a:lnTo>
                  <a:lnTo>
                    <a:pt x="10471" y="993"/>
                  </a:lnTo>
                  <a:lnTo>
                    <a:pt x="10444" y="924"/>
                  </a:lnTo>
                  <a:lnTo>
                    <a:pt x="10413" y="856"/>
                  </a:lnTo>
                  <a:lnTo>
                    <a:pt x="10380" y="791"/>
                  </a:lnTo>
                  <a:lnTo>
                    <a:pt x="10344" y="729"/>
                  </a:lnTo>
                  <a:lnTo>
                    <a:pt x="10305" y="667"/>
                  </a:lnTo>
                  <a:lnTo>
                    <a:pt x="10263" y="608"/>
                  </a:lnTo>
                  <a:lnTo>
                    <a:pt x="10217" y="550"/>
                  </a:lnTo>
                  <a:lnTo>
                    <a:pt x="10170" y="496"/>
                  </a:lnTo>
                  <a:lnTo>
                    <a:pt x="10120" y="443"/>
                  </a:lnTo>
                  <a:lnTo>
                    <a:pt x="10067" y="393"/>
                  </a:lnTo>
                  <a:lnTo>
                    <a:pt x="10013" y="346"/>
                  </a:lnTo>
                  <a:lnTo>
                    <a:pt x="9956" y="300"/>
                  </a:lnTo>
                  <a:lnTo>
                    <a:pt x="9896" y="258"/>
                  </a:lnTo>
                  <a:lnTo>
                    <a:pt x="9835" y="219"/>
                  </a:lnTo>
                  <a:lnTo>
                    <a:pt x="9773" y="182"/>
                  </a:lnTo>
                  <a:lnTo>
                    <a:pt x="9707" y="149"/>
                  </a:lnTo>
                  <a:lnTo>
                    <a:pt x="9641" y="119"/>
                  </a:lnTo>
                  <a:lnTo>
                    <a:pt x="9571" y="92"/>
                  </a:lnTo>
                  <a:lnTo>
                    <a:pt x="9502" y="69"/>
                  </a:lnTo>
                  <a:lnTo>
                    <a:pt x="9431" y="47"/>
                  </a:lnTo>
                  <a:lnTo>
                    <a:pt x="9357" y="31"/>
                  </a:lnTo>
                  <a:lnTo>
                    <a:pt x="9283" y="17"/>
                  </a:lnTo>
                  <a:lnTo>
                    <a:pt x="9207" y="8"/>
                  </a:lnTo>
                  <a:lnTo>
                    <a:pt x="9131" y="2"/>
                  </a:lnTo>
                  <a:lnTo>
                    <a:pt x="9053" y="0"/>
                  </a:lnTo>
                  <a:lnTo>
                    <a:pt x="1509" y="0"/>
                  </a:lnTo>
                  <a:lnTo>
                    <a:pt x="1431" y="2"/>
                  </a:lnTo>
                  <a:lnTo>
                    <a:pt x="1355" y="8"/>
                  </a:lnTo>
                  <a:lnTo>
                    <a:pt x="1280" y="17"/>
                  </a:lnTo>
                  <a:lnTo>
                    <a:pt x="1205" y="31"/>
                  </a:lnTo>
                  <a:lnTo>
                    <a:pt x="1133" y="47"/>
                  </a:lnTo>
                  <a:lnTo>
                    <a:pt x="1060" y="69"/>
                  </a:lnTo>
                  <a:lnTo>
                    <a:pt x="991" y="92"/>
                  </a:lnTo>
                  <a:lnTo>
                    <a:pt x="922" y="119"/>
                  </a:lnTo>
                  <a:lnTo>
                    <a:pt x="855" y="149"/>
                  </a:lnTo>
                  <a:lnTo>
                    <a:pt x="791" y="182"/>
                  </a:lnTo>
                  <a:lnTo>
                    <a:pt x="727" y="219"/>
                  </a:lnTo>
                  <a:lnTo>
                    <a:pt x="666" y="258"/>
                  </a:lnTo>
                  <a:lnTo>
                    <a:pt x="607" y="300"/>
                  </a:lnTo>
                  <a:lnTo>
                    <a:pt x="549" y="346"/>
                  </a:lnTo>
                  <a:lnTo>
                    <a:pt x="495" y="393"/>
                  </a:lnTo>
                  <a:lnTo>
                    <a:pt x="443" y="443"/>
                  </a:lnTo>
                  <a:lnTo>
                    <a:pt x="392" y="496"/>
                  </a:lnTo>
                  <a:lnTo>
                    <a:pt x="345" y="550"/>
                  </a:lnTo>
                  <a:lnTo>
                    <a:pt x="300" y="608"/>
                  </a:lnTo>
                  <a:lnTo>
                    <a:pt x="259" y="667"/>
                  </a:lnTo>
                  <a:lnTo>
                    <a:pt x="218" y="729"/>
                  </a:lnTo>
                  <a:lnTo>
                    <a:pt x="182" y="791"/>
                  </a:lnTo>
                  <a:lnTo>
                    <a:pt x="149" y="856"/>
                  </a:lnTo>
                  <a:lnTo>
                    <a:pt x="119" y="924"/>
                  </a:lnTo>
                  <a:lnTo>
                    <a:pt x="92" y="993"/>
                  </a:lnTo>
                  <a:lnTo>
                    <a:pt x="68" y="1062"/>
                  </a:lnTo>
                  <a:lnTo>
                    <a:pt x="47" y="1134"/>
                  </a:lnTo>
                  <a:lnTo>
                    <a:pt x="31" y="1207"/>
                  </a:lnTo>
                  <a:lnTo>
                    <a:pt x="17" y="1282"/>
                  </a:lnTo>
                  <a:lnTo>
                    <a:pt x="8" y="1357"/>
                  </a:lnTo>
                  <a:lnTo>
                    <a:pt x="2" y="1434"/>
                  </a:lnTo>
                  <a:lnTo>
                    <a:pt x="0" y="1511"/>
                  </a:lnTo>
                  <a:lnTo>
                    <a:pt x="0" y="7052"/>
                  </a:lnTo>
                  <a:lnTo>
                    <a:pt x="2" y="7131"/>
                  </a:lnTo>
                  <a:lnTo>
                    <a:pt x="8" y="7207"/>
                  </a:lnTo>
                  <a:lnTo>
                    <a:pt x="17" y="7283"/>
                  </a:lnTo>
                  <a:lnTo>
                    <a:pt x="31" y="7357"/>
                  </a:lnTo>
                  <a:lnTo>
                    <a:pt x="47" y="7430"/>
                  </a:lnTo>
                  <a:lnTo>
                    <a:pt x="68" y="7502"/>
                  </a:lnTo>
                  <a:lnTo>
                    <a:pt x="92" y="7572"/>
                  </a:lnTo>
                  <a:lnTo>
                    <a:pt x="119" y="7641"/>
                  </a:lnTo>
                  <a:lnTo>
                    <a:pt x="149" y="7707"/>
                  </a:lnTo>
                  <a:lnTo>
                    <a:pt x="182" y="7773"/>
                  </a:lnTo>
                  <a:lnTo>
                    <a:pt x="218" y="7836"/>
                  </a:lnTo>
                  <a:lnTo>
                    <a:pt x="259" y="7897"/>
                  </a:lnTo>
                  <a:lnTo>
                    <a:pt x="300" y="7956"/>
                  </a:lnTo>
                  <a:lnTo>
                    <a:pt x="345" y="8014"/>
                  </a:lnTo>
                  <a:lnTo>
                    <a:pt x="392" y="8068"/>
                  </a:lnTo>
                  <a:lnTo>
                    <a:pt x="443" y="8120"/>
                  </a:lnTo>
                  <a:lnTo>
                    <a:pt x="495" y="8171"/>
                  </a:lnTo>
                  <a:lnTo>
                    <a:pt x="549" y="8218"/>
                  </a:lnTo>
                  <a:lnTo>
                    <a:pt x="607" y="8263"/>
                  </a:lnTo>
                  <a:lnTo>
                    <a:pt x="666" y="8306"/>
                  </a:lnTo>
                  <a:lnTo>
                    <a:pt x="727" y="8345"/>
                  </a:lnTo>
                  <a:lnTo>
                    <a:pt x="791" y="8381"/>
                  </a:lnTo>
                  <a:lnTo>
                    <a:pt x="855" y="8415"/>
                  </a:lnTo>
                  <a:lnTo>
                    <a:pt x="922" y="8445"/>
                  </a:lnTo>
                  <a:lnTo>
                    <a:pt x="991" y="8472"/>
                  </a:lnTo>
                  <a:lnTo>
                    <a:pt x="1060" y="8496"/>
                  </a:lnTo>
                  <a:lnTo>
                    <a:pt x="1133" y="8516"/>
                  </a:lnTo>
                  <a:lnTo>
                    <a:pt x="1205" y="8533"/>
                  </a:lnTo>
                  <a:lnTo>
                    <a:pt x="1280" y="8547"/>
                  </a:lnTo>
                  <a:lnTo>
                    <a:pt x="1355" y="8557"/>
                  </a:lnTo>
                  <a:lnTo>
                    <a:pt x="1431" y="8562"/>
                  </a:lnTo>
                  <a:lnTo>
                    <a:pt x="1509" y="8564"/>
                  </a:lnTo>
                  <a:lnTo>
                    <a:pt x="1509" y="8564"/>
                  </a:lnTo>
                  <a:lnTo>
                    <a:pt x="1509" y="10075"/>
                  </a:lnTo>
                  <a:lnTo>
                    <a:pt x="1511" y="10153"/>
                  </a:lnTo>
                  <a:lnTo>
                    <a:pt x="1517" y="10229"/>
                  </a:lnTo>
                  <a:lnTo>
                    <a:pt x="1527" y="10305"/>
                  </a:lnTo>
                  <a:lnTo>
                    <a:pt x="1540" y="10379"/>
                  </a:lnTo>
                  <a:lnTo>
                    <a:pt x="1557" y="10453"/>
                  </a:lnTo>
                  <a:lnTo>
                    <a:pt x="1577" y="10525"/>
                  </a:lnTo>
                  <a:lnTo>
                    <a:pt x="1601" y="10594"/>
                  </a:lnTo>
                  <a:lnTo>
                    <a:pt x="1629" y="10663"/>
                  </a:lnTo>
                  <a:lnTo>
                    <a:pt x="1659" y="10730"/>
                  </a:lnTo>
                  <a:lnTo>
                    <a:pt x="1692" y="10795"/>
                  </a:lnTo>
                  <a:lnTo>
                    <a:pt x="1728" y="10858"/>
                  </a:lnTo>
                  <a:lnTo>
                    <a:pt x="1767" y="10920"/>
                  </a:lnTo>
                  <a:lnTo>
                    <a:pt x="1810" y="10979"/>
                  </a:lnTo>
                  <a:lnTo>
                    <a:pt x="1854" y="11036"/>
                  </a:lnTo>
                  <a:lnTo>
                    <a:pt x="1901" y="11091"/>
                  </a:lnTo>
                  <a:lnTo>
                    <a:pt x="1952" y="11143"/>
                  </a:lnTo>
                  <a:lnTo>
                    <a:pt x="2004" y="11194"/>
                  </a:lnTo>
                  <a:lnTo>
                    <a:pt x="2059" y="11241"/>
                  </a:lnTo>
                  <a:lnTo>
                    <a:pt x="2115" y="11286"/>
                  </a:lnTo>
                  <a:lnTo>
                    <a:pt x="2175" y="11329"/>
                  </a:lnTo>
                  <a:lnTo>
                    <a:pt x="2236" y="11368"/>
                  </a:lnTo>
                  <a:lnTo>
                    <a:pt x="2300" y="11404"/>
                  </a:lnTo>
                  <a:lnTo>
                    <a:pt x="2365" y="11437"/>
                  </a:lnTo>
                  <a:lnTo>
                    <a:pt x="2431" y="11468"/>
                  </a:lnTo>
                  <a:lnTo>
                    <a:pt x="2500" y="11495"/>
                  </a:lnTo>
                  <a:lnTo>
                    <a:pt x="2570" y="11519"/>
                  </a:lnTo>
                  <a:lnTo>
                    <a:pt x="2642" y="11539"/>
                  </a:lnTo>
                  <a:lnTo>
                    <a:pt x="2714" y="11556"/>
                  </a:lnTo>
                  <a:lnTo>
                    <a:pt x="2788" y="11569"/>
                  </a:lnTo>
                  <a:lnTo>
                    <a:pt x="2864" y="11579"/>
                  </a:lnTo>
                  <a:lnTo>
                    <a:pt x="2940" y="11585"/>
                  </a:lnTo>
                  <a:lnTo>
                    <a:pt x="3018" y="11587"/>
                  </a:lnTo>
                  <a:lnTo>
                    <a:pt x="3592" y="11587"/>
                  </a:lnTo>
                  <a:lnTo>
                    <a:pt x="3614" y="11667"/>
                  </a:lnTo>
                  <a:lnTo>
                    <a:pt x="3640" y="11747"/>
                  </a:lnTo>
                  <a:lnTo>
                    <a:pt x="3670" y="11824"/>
                  </a:lnTo>
                  <a:lnTo>
                    <a:pt x="3702" y="11901"/>
                  </a:lnTo>
                  <a:lnTo>
                    <a:pt x="3737" y="11976"/>
                  </a:lnTo>
                  <a:lnTo>
                    <a:pt x="3774" y="12048"/>
                  </a:lnTo>
                  <a:lnTo>
                    <a:pt x="3816" y="12120"/>
                  </a:lnTo>
                  <a:lnTo>
                    <a:pt x="3859" y="12188"/>
                  </a:lnTo>
                  <a:lnTo>
                    <a:pt x="3905" y="12256"/>
                  </a:lnTo>
                  <a:lnTo>
                    <a:pt x="3953" y="12321"/>
                  </a:lnTo>
                  <a:lnTo>
                    <a:pt x="4005" y="12385"/>
                  </a:lnTo>
                  <a:lnTo>
                    <a:pt x="4059" y="12446"/>
                  </a:lnTo>
                  <a:lnTo>
                    <a:pt x="4114" y="12505"/>
                  </a:lnTo>
                  <a:lnTo>
                    <a:pt x="4173" y="12561"/>
                  </a:lnTo>
                  <a:lnTo>
                    <a:pt x="4233" y="12615"/>
                  </a:lnTo>
                  <a:lnTo>
                    <a:pt x="4296" y="12668"/>
                  </a:lnTo>
                  <a:lnTo>
                    <a:pt x="4361" y="12717"/>
                  </a:lnTo>
                  <a:lnTo>
                    <a:pt x="4428" y="12763"/>
                  </a:lnTo>
                  <a:lnTo>
                    <a:pt x="4497" y="12807"/>
                  </a:lnTo>
                  <a:lnTo>
                    <a:pt x="4567" y="12848"/>
                  </a:lnTo>
                  <a:lnTo>
                    <a:pt x="4639" y="12886"/>
                  </a:lnTo>
                  <a:lnTo>
                    <a:pt x="4714" y="12922"/>
                  </a:lnTo>
                  <a:lnTo>
                    <a:pt x="4789" y="12955"/>
                  </a:lnTo>
                  <a:lnTo>
                    <a:pt x="4867" y="12984"/>
                  </a:lnTo>
                  <a:lnTo>
                    <a:pt x="4946" y="13010"/>
                  </a:lnTo>
                  <a:lnTo>
                    <a:pt x="5026" y="13033"/>
                  </a:lnTo>
                  <a:lnTo>
                    <a:pt x="5107" y="13053"/>
                  </a:lnTo>
                  <a:lnTo>
                    <a:pt x="5191" y="13069"/>
                  </a:lnTo>
                  <a:lnTo>
                    <a:pt x="5274" y="13081"/>
                  </a:lnTo>
                  <a:lnTo>
                    <a:pt x="5360" y="13091"/>
                  </a:lnTo>
                  <a:lnTo>
                    <a:pt x="5446" y="13096"/>
                  </a:lnTo>
                  <a:lnTo>
                    <a:pt x="5533" y="13098"/>
                  </a:lnTo>
                  <a:lnTo>
                    <a:pt x="5620" y="13096"/>
                  </a:lnTo>
                  <a:lnTo>
                    <a:pt x="5707" y="13091"/>
                  </a:lnTo>
                  <a:lnTo>
                    <a:pt x="5791" y="13081"/>
                  </a:lnTo>
                  <a:lnTo>
                    <a:pt x="5876" y="13069"/>
                  </a:lnTo>
                  <a:lnTo>
                    <a:pt x="5958" y="13053"/>
                  </a:lnTo>
                  <a:lnTo>
                    <a:pt x="6040" y="13033"/>
                  </a:lnTo>
                  <a:lnTo>
                    <a:pt x="6120" y="13010"/>
                  </a:lnTo>
                  <a:lnTo>
                    <a:pt x="6199" y="12984"/>
                  </a:lnTo>
                  <a:lnTo>
                    <a:pt x="6276" y="12955"/>
                  </a:lnTo>
                  <a:lnTo>
                    <a:pt x="6351" y="12922"/>
                  </a:lnTo>
                  <a:lnTo>
                    <a:pt x="6426" y="12886"/>
                  </a:lnTo>
                  <a:lnTo>
                    <a:pt x="6498" y="12848"/>
                  </a:lnTo>
                  <a:lnTo>
                    <a:pt x="6569" y="12807"/>
                  </a:lnTo>
                  <a:lnTo>
                    <a:pt x="6637" y="12763"/>
                  </a:lnTo>
                  <a:lnTo>
                    <a:pt x="6705" y="12717"/>
                  </a:lnTo>
                  <a:lnTo>
                    <a:pt x="6769" y="12668"/>
                  </a:lnTo>
                  <a:lnTo>
                    <a:pt x="6831" y="12615"/>
                  </a:lnTo>
                  <a:lnTo>
                    <a:pt x="6892" y="12561"/>
                  </a:lnTo>
                  <a:lnTo>
                    <a:pt x="6951" y="12505"/>
                  </a:lnTo>
                  <a:lnTo>
                    <a:pt x="7006" y="12446"/>
                  </a:lnTo>
                  <a:lnTo>
                    <a:pt x="7061" y="12385"/>
                  </a:lnTo>
                  <a:lnTo>
                    <a:pt x="7112" y="12321"/>
                  </a:lnTo>
                  <a:lnTo>
                    <a:pt x="7160" y="12256"/>
                  </a:lnTo>
                  <a:lnTo>
                    <a:pt x="7207" y="12188"/>
                  </a:lnTo>
                  <a:lnTo>
                    <a:pt x="7250" y="12120"/>
                  </a:lnTo>
                  <a:lnTo>
                    <a:pt x="7290" y="12048"/>
                  </a:lnTo>
                  <a:lnTo>
                    <a:pt x="7328" y="11976"/>
                  </a:lnTo>
                  <a:lnTo>
                    <a:pt x="7363" y="11901"/>
                  </a:lnTo>
                  <a:lnTo>
                    <a:pt x="7396" y="11824"/>
                  </a:lnTo>
                  <a:lnTo>
                    <a:pt x="7425" y="11747"/>
                  </a:lnTo>
                  <a:lnTo>
                    <a:pt x="7450" y="11667"/>
                  </a:lnTo>
                  <a:lnTo>
                    <a:pt x="7473" y="11587"/>
                  </a:lnTo>
                  <a:lnTo>
                    <a:pt x="10131" y="11587"/>
                  </a:lnTo>
                  <a:lnTo>
                    <a:pt x="10153" y="11667"/>
                  </a:lnTo>
                  <a:lnTo>
                    <a:pt x="10179" y="11747"/>
                  </a:lnTo>
                  <a:lnTo>
                    <a:pt x="10208" y="11824"/>
                  </a:lnTo>
                  <a:lnTo>
                    <a:pt x="10240" y="11901"/>
                  </a:lnTo>
                  <a:lnTo>
                    <a:pt x="10275" y="11976"/>
                  </a:lnTo>
                  <a:lnTo>
                    <a:pt x="10313" y="12048"/>
                  </a:lnTo>
                  <a:lnTo>
                    <a:pt x="10354" y="12120"/>
                  </a:lnTo>
                  <a:lnTo>
                    <a:pt x="10397" y="12188"/>
                  </a:lnTo>
                  <a:lnTo>
                    <a:pt x="10444" y="12256"/>
                  </a:lnTo>
                  <a:lnTo>
                    <a:pt x="10492" y="12321"/>
                  </a:lnTo>
                  <a:lnTo>
                    <a:pt x="10543" y="12385"/>
                  </a:lnTo>
                  <a:lnTo>
                    <a:pt x="10597" y="12446"/>
                  </a:lnTo>
                  <a:lnTo>
                    <a:pt x="10653" y="12505"/>
                  </a:lnTo>
                  <a:lnTo>
                    <a:pt x="10711" y="12561"/>
                  </a:lnTo>
                  <a:lnTo>
                    <a:pt x="10772" y="12615"/>
                  </a:lnTo>
                  <a:lnTo>
                    <a:pt x="10835" y="12668"/>
                  </a:lnTo>
                  <a:lnTo>
                    <a:pt x="10899" y="12717"/>
                  </a:lnTo>
                  <a:lnTo>
                    <a:pt x="10967" y="12763"/>
                  </a:lnTo>
                  <a:lnTo>
                    <a:pt x="11035" y="12807"/>
                  </a:lnTo>
                  <a:lnTo>
                    <a:pt x="11106" y="12848"/>
                  </a:lnTo>
                  <a:lnTo>
                    <a:pt x="11178" y="12886"/>
                  </a:lnTo>
                  <a:lnTo>
                    <a:pt x="11252" y="12922"/>
                  </a:lnTo>
                  <a:lnTo>
                    <a:pt x="11328" y="12955"/>
                  </a:lnTo>
                  <a:lnTo>
                    <a:pt x="11405" y="12984"/>
                  </a:lnTo>
                  <a:lnTo>
                    <a:pt x="11484" y="13010"/>
                  </a:lnTo>
                  <a:lnTo>
                    <a:pt x="11564" y="13033"/>
                  </a:lnTo>
                  <a:lnTo>
                    <a:pt x="11646" y="13053"/>
                  </a:lnTo>
                  <a:lnTo>
                    <a:pt x="11729" y="13069"/>
                  </a:lnTo>
                  <a:lnTo>
                    <a:pt x="11813" y="13081"/>
                  </a:lnTo>
                  <a:lnTo>
                    <a:pt x="11898" y="13091"/>
                  </a:lnTo>
                  <a:lnTo>
                    <a:pt x="11984" y="13096"/>
                  </a:lnTo>
                  <a:lnTo>
                    <a:pt x="12071" y="13098"/>
                  </a:lnTo>
                  <a:lnTo>
                    <a:pt x="12159" y="13096"/>
                  </a:lnTo>
                  <a:lnTo>
                    <a:pt x="12244" y="13091"/>
                  </a:lnTo>
                  <a:lnTo>
                    <a:pt x="12330" y="13081"/>
                  </a:lnTo>
                  <a:lnTo>
                    <a:pt x="12413" y="13069"/>
                  </a:lnTo>
                  <a:lnTo>
                    <a:pt x="12497" y="13053"/>
                  </a:lnTo>
                  <a:lnTo>
                    <a:pt x="12578" y="13033"/>
                  </a:lnTo>
                  <a:lnTo>
                    <a:pt x="12658" y="13010"/>
                  </a:lnTo>
                  <a:lnTo>
                    <a:pt x="12737" y="12984"/>
                  </a:lnTo>
                  <a:lnTo>
                    <a:pt x="12815" y="12955"/>
                  </a:lnTo>
                  <a:lnTo>
                    <a:pt x="12890" y="12922"/>
                  </a:lnTo>
                  <a:lnTo>
                    <a:pt x="12964" y="12886"/>
                  </a:lnTo>
                  <a:lnTo>
                    <a:pt x="13036" y="12848"/>
                  </a:lnTo>
                  <a:lnTo>
                    <a:pt x="13107" y="12807"/>
                  </a:lnTo>
                  <a:lnTo>
                    <a:pt x="13176" y="12763"/>
                  </a:lnTo>
                  <a:lnTo>
                    <a:pt x="13242" y="12717"/>
                  </a:lnTo>
                  <a:lnTo>
                    <a:pt x="13308" y="12668"/>
                  </a:lnTo>
                  <a:lnTo>
                    <a:pt x="13370" y="12615"/>
                  </a:lnTo>
                  <a:lnTo>
                    <a:pt x="13430" y="12561"/>
                  </a:lnTo>
                  <a:lnTo>
                    <a:pt x="13489" y="12505"/>
                  </a:lnTo>
                  <a:lnTo>
                    <a:pt x="13545" y="12446"/>
                  </a:lnTo>
                  <a:lnTo>
                    <a:pt x="13598" y="12385"/>
                  </a:lnTo>
                  <a:lnTo>
                    <a:pt x="13650" y="12321"/>
                  </a:lnTo>
                  <a:lnTo>
                    <a:pt x="13699" y="12256"/>
                  </a:lnTo>
                  <a:lnTo>
                    <a:pt x="13745" y="12188"/>
                  </a:lnTo>
                  <a:lnTo>
                    <a:pt x="13788" y="12120"/>
                  </a:lnTo>
                  <a:lnTo>
                    <a:pt x="13829" y="12048"/>
                  </a:lnTo>
                  <a:lnTo>
                    <a:pt x="13867" y="11976"/>
                  </a:lnTo>
                  <a:lnTo>
                    <a:pt x="13902" y="11901"/>
                  </a:lnTo>
                  <a:lnTo>
                    <a:pt x="13934" y="11824"/>
                  </a:lnTo>
                  <a:lnTo>
                    <a:pt x="13962" y="11747"/>
                  </a:lnTo>
                  <a:lnTo>
                    <a:pt x="13989" y="11667"/>
                  </a:lnTo>
                  <a:lnTo>
                    <a:pt x="14012" y="11587"/>
                  </a:lnTo>
                  <a:lnTo>
                    <a:pt x="14586" y="11587"/>
                  </a:lnTo>
                  <a:lnTo>
                    <a:pt x="14664" y="11585"/>
                  </a:lnTo>
                  <a:lnTo>
                    <a:pt x="14740" y="11579"/>
                  </a:lnTo>
                  <a:lnTo>
                    <a:pt x="14815" y="11569"/>
                  </a:lnTo>
                  <a:lnTo>
                    <a:pt x="14890" y="11556"/>
                  </a:lnTo>
                  <a:lnTo>
                    <a:pt x="14962" y="11539"/>
                  </a:lnTo>
                  <a:lnTo>
                    <a:pt x="15035" y="11519"/>
                  </a:lnTo>
                  <a:lnTo>
                    <a:pt x="15104" y="11495"/>
                  </a:lnTo>
                  <a:lnTo>
                    <a:pt x="15173" y="11468"/>
                  </a:lnTo>
                  <a:lnTo>
                    <a:pt x="15240" y="11437"/>
                  </a:lnTo>
                  <a:lnTo>
                    <a:pt x="15304" y="11404"/>
                  </a:lnTo>
                  <a:lnTo>
                    <a:pt x="15368" y="11368"/>
                  </a:lnTo>
                  <a:lnTo>
                    <a:pt x="15429" y="11329"/>
                  </a:lnTo>
                  <a:lnTo>
                    <a:pt x="15488" y="11286"/>
                  </a:lnTo>
                  <a:lnTo>
                    <a:pt x="15546" y="11241"/>
                  </a:lnTo>
                  <a:lnTo>
                    <a:pt x="15600" y="11194"/>
                  </a:lnTo>
                  <a:lnTo>
                    <a:pt x="15652" y="11143"/>
                  </a:lnTo>
                  <a:lnTo>
                    <a:pt x="15703" y="11091"/>
                  </a:lnTo>
                  <a:lnTo>
                    <a:pt x="15750" y="11036"/>
                  </a:lnTo>
                  <a:lnTo>
                    <a:pt x="15795" y="10979"/>
                  </a:lnTo>
                  <a:lnTo>
                    <a:pt x="15836" y="10920"/>
                  </a:lnTo>
                  <a:lnTo>
                    <a:pt x="15877" y="10858"/>
                  </a:lnTo>
                  <a:lnTo>
                    <a:pt x="15913" y="10795"/>
                  </a:lnTo>
                  <a:lnTo>
                    <a:pt x="15946" y="10730"/>
                  </a:lnTo>
                  <a:lnTo>
                    <a:pt x="15976" y="10663"/>
                  </a:lnTo>
                  <a:lnTo>
                    <a:pt x="16003" y="10594"/>
                  </a:lnTo>
                  <a:lnTo>
                    <a:pt x="16027" y="10525"/>
                  </a:lnTo>
                  <a:lnTo>
                    <a:pt x="16048" y="10453"/>
                  </a:lnTo>
                  <a:lnTo>
                    <a:pt x="16064" y="10379"/>
                  </a:lnTo>
                  <a:lnTo>
                    <a:pt x="16078" y="10305"/>
                  </a:lnTo>
                  <a:lnTo>
                    <a:pt x="16087" y="10229"/>
                  </a:lnTo>
                  <a:lnTo>
                    <a:pt x="16093" y="10153"/>
                  </a:lnTo>
                  <a:lnTo>
                    <a:pt x="16095" y="10075"/>
                  </a:lnTo>
                  <a:lnTo>
                    <a:pt x="16095" y="7052"/>
                  </a:lnTo>
                  <a:lnTo>
                    <a:pt x="16095" y="7025"/>
                  </a:lnTo>
                  <a:lnTo>
                    <a:pt x="16094" y="6997"/>
                  </a:lnTo>
                  <a:lnTo>
                    <a:pt x="16093" y="6969"/>
                  </a:lnTo>
                  <a:lnTo>
                    <a:pt x="16091" y="6941"/>
                  </a:lnTo>
                  <a:lnTo>
                    <a:pt x="16089" y="6913"/>
                  </a:lnTo>
                  <a:lnTo>
                    <a:pt x="16086" y="6885"/>
                  </a:lnTo>
                  <a:lnTo>
                    <a:pt x="16083" y="6858"/>
                  </a:lnTo>
                  <a:lnTo>
                    <a:pt x="16079" y="6831"/>
                  </a:lnTo>
                  <a:lnTo>
                    <a:pt x="16075" y="6803"/>
                  </a:lnTo>
                  <a:lnTo>
                    <a:pt x="16070" y="6776"/>
                  </a:lnTo>
                  <a:lnTo>
                    <a:pt x="16065" y="6749"/>
                  </a:lnTo>
                  <a:lnTo>
                    <a:pt x="16059" y="6722"/>
                  </a:lnTo>
                  <a:lnTo>
                    <a:pt x="16053" y="6695"/>
                  </a:lnTo>
                  <a:lnTo>
                    <a:pt x="16046" y="6667"/>
                  </a:lnTo>
                  <a:lnTo>
                    <a:pt x="16039" y="6641"/>
                  </a:lnTo>
                  <a:lnTo>
                    <a:pt x="16031" y="6615"/>
                  </a:lnTo>
                  <a:lnTo>
                    <a:pt x="16023" y="6588"/>
                  </a:lnTo>
                  <a:lnTo>
                    <a:pt x="16014" y="6562"/>
                  </a:lnTo>
                  <a:lnTo>
                    <a:pt x="16004" y="6536"/>
                  </a:lnTo>
                  <a:lnTo>
                    <a:pt x="15994" y="6510"/>
                  </a:lnTo>
                  <a:lnTo>
                    <a:pt x="15984" y="6484"/>
                  </a:lnTo>
                  <a:lnTo>
                    <a:pt x="15974" y="6459"/>
                  </a:lnTo>
                  <a:lnTo>
                    <a:pt x="15963" y="6434"/>
                  </a:lnTo>
                  <a:lnTo>
                    <a:pt x="15951" y="6408"/>
                  </a:lnTo>
                  <a:lnTo>
                    <a:pt x="15939" y="6383"/>
                  </a:lnTo>
                  <a:lnTo>
                    <a:pt x="15927" y="6358"/>
                  </a:lnTo>
                  <a:lnTo>
                    <a:pt x="15914" y="6334"/>
                  </a:lnTo>
                  <a:lnTo>
                    <a:pt x="15900" y="6310"/>
                  </a:lnTo>
                  <a:lnTo>
                    <a:pt x="15886" y="6286"/>
                  </a:lnTo>
                  <a:lnTo>
                    <a:pt x="15872" y="6261"/>
                  </a:lnTo>
                  <a:lnTo>
                    <a:pt x="15857" y="6238"/>
                  </a:lnTo>
                  <a:lnTo>
                    <a:pt x="15842" y="6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Oval 15">
            <a:extLst>
              <a:ext uri="{FF2B5EF4-FFF2-40B4-BE49-F238E27FC236}">
                <a16:creationId xmlns:a16="http://schemas.microsoft.com/office/drawing/2014/main" id="{80B720A0-34D1-468B-9558-A631759CA5D6}"/>
              </a:ext>
            </a:extLst>
          </p:cNvPr>
          <p:cNvSpPr/>
          <p:nvPr/>
        </p:nvSpPr>
        <p:spPr>
          <a:xfrm>
            <a:off x="4809708" y="4989316"/>
            <a:ext cx="688089" cy="688089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0489955C-1317-495F-A304-7AFFBA1B38FF}"/>
              </a:ext>
            </a:extLst>
          </p:cNvPr>
          <p:cNvSpPr/>
          <p:nvPr/>
        </p:nvSpPr>
        <p:spPr>
          <a:xfrm>
            <a:off x="4360747" y="1881014"/>
            <a:ext cx="1514855" cy="1514855"/>
          </a:xfrm>
          <a:prstGeom prst="ellipse">
            <a:avLst/>
          </a:prstGeom>
          <a:solidFill>
            <a:schemeClr val="accent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3" name="Group 322">
            <a:extLst>
              <a:ext uri="{FF2B5EF4-FFF2-40B4-BE49-F238E27FC236}">
                <a16:creationId xmlns:a16="http://schemas.microsoft.com/office/drawing/2014/main" id="{FC4BAF7A-DD2F-4106-95FA-FC470E349CA2}"/>
              </a:ext>
            </a:extLst>
          </p:cNvPr>
          <p:cNvGrpSpPr/>
          <p:nvPr/>
        </p:nvGrpSpPr>
        <p:grpSpPr>
          <a:xfrm>
            <a:off x="4855642" y="2302402"/>
            <a:ext cx="596220" cy="594853"/>
            <a:chOff x="2790825" y="4152900"/>
            <a:chExt cx="692150" cy="690563"/>
          </a:xfrm>
          <a:solidFill>
            <a:schemeClr val="bg1"/>
          </a:solidFill>
        </p:grpSpPr>
        <p:sp>
          <p:nvSpPr>
            <p:cNvPr id="44" name="Freeform 200">
              <a:extLst>
                <a:ext uri="{FF2B5EF4-FFF2-40B4-BE49-F238E27FC236}">
                  <a16:creationId xmlns:a16="http://schemas.microsoft.com/office/drawing/2014/main" id="{8E259EE2-FBA9-4383-8314-A2EE710C2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0825" y="4152900"/>
              <a:ext cx="692150" cy="690563"/>
            </a:xfrm>
            <a:custGeom>
              <a:avLst/>
              <a:gdLst>
                <a:gd name="T0" fmla="*/ 3529 w 16132"/>
                <a:gd name="T1" fmla="*/ 12574 h 16095"/>
                <a:gd name="T2" fmla="*/ 1156 w 16132"/>
                <a:gd name="T3" fmla="*/ 9639 h 16095"/>
                <a:gd name="T4" fmla="*/ 3459 w 16132"/>
                <a:gd name="T5" fmla="*/ 6841 h 16095"/>
                <a:gd name="T6" fmla="*/ 6612 w 16132"/>
                <a:gd name="T7" fmla="*/ 4902 h 16095"/>
                <a:gd name="T8" fmla="*/ 9339 w 16132"/>
                <a:gd name="T9" fmla="*/ 2534 h 16095"/>
                <a:gd name="T10" fmla="*/ 11655 w 16132"/>
                <a:gd name="T11" fmla="*/ 2575 h 16095"/>
                <a:gd name="T12" fmla="*/ 14497 w 16132"/>
                <a:gd name="T13" fmla="*/ 5410 h 16095"/>
                <a:gd name="T14" fmla="*/ 13598 w 16132"/>
                <a:gd name="T15" fmla="*/ 8480 h 16095"/>
                <a:gd name="T16" fmla="*/ 10587 w 16132"/>
                <a:gd name="T17" fmla="*/ 10562 h 16095"/>
                <a:gd name="T18" fmla="*/ 7575 w 16132"/>
                <a:gd name="T19" fmla="*/ 12645 h 16095"/>
                <a:gd name="T20" fmla="*/ 10795 w 16132"/>
                <a:gd name="T21" fmla="*/ 295 h 16095"/>
                <a:gd name="T22" fmla="*/ 10560 w 16132"/>
                <a:gd name="T23" fmla="*/ 121 h 16095"/>
                <a:gd name="T24" fmla="*/ 10290 w 16132"/>
                <a:gd name="T25" fmla="*/ 22 h 16095"/>
                <a:gd name="T26" fmla="*/ 10002 w 16132"/>
                <a:gd name="T27" fmla="*/ 3 h 16095"/>
                <a:gd name="T28" fmla="*/ 9708 w 16132"/>
                <a:gd name="T29" fmla="*/ 71 h 16095"/>
                <a:gd name="T30" fmla="*/ 9445 w 16132"/>
                <a:gd name="T31" fmla="*/ 226 h 16095"/>
                <a:gd name="T32" fmla="*/ 9253 w 16132"/>
                <a:gd name="T33" fmla="*/ 434 h 16095"/>
                <a:gd name="T34" fmla="*/ 9129 w 16132"/>
                <a:gd name="T35" fmla="*/ 679 h 16095"/>
                <a:gd name="T36" fmla="*/ 8916 w 16132"/>
                <a:gd name="T37" fmla="*/ 1244 h 16095"/>
                <a:gd name="T38" fmla="*/ 8610 w 16132"/>
                <a:gd name="T39" fmla="*/ 1810 h 16095"/>
                <a:gd name="T40" fmla="*/ 8220 w 16132"/>
                <a:gd name="T41" fmla="*/ 2338 h 16095"/>
                <a:gd name="T42" fmla="*/ 7686 w 16132"/>
                <a:gd name="T43" fmla="*/ 2886 h 16095"/>
                <a:gd name="T44" fmla="*/ 6944 w 16132"/>
                <a:gd name="T45" fmla="*/ 3480 h 16095"/>
                <a:gd name="T46" fmla="*/ 6121 w 16132"/>
                <a:gd name="T47" fmla="*/ 4023 h 16095"/>
                <a:gd name="T48" fmla="*/ 4611 w 16132"/>
                <a:gd name="T49" fmla="*/ 4912 h 16095"/>
                <a:gd name="T50" fmla="*/ 3435 w 16132"/>
                <a:gd name="T51" fmla="*/ 5632 h 16095"/>
                <a:gd name="T52" fmla="*/ 2514 w 16132"/>
                <a:gd name="T53" fmla="*/ 6295 h 16095"/>
                <a:gd name="T54" fmla="*/ 1677 w 16132"/>
                <a:gd name="T55" fmla="*/ 7047 h 16095"/>
                <a:gd name="T56" fmla="*/ 1059 w 16132"/>
                <a:gd name="T57" fmla="*/ 7768 h 16095"/>
                <a:gd name="T58" fmla="*/ 561 w 16132"/>
                <a:gd name="T59" fmla="*/ 8540 h 16095"/>
                <a:gd name="T60" fmla="*/ 178 w 16132"/>
                <a:gd name="T61" fmla="*/ 9371 h 16095"/>
                <a:gd name="T62" fmla="*/ 8 w 16132"/>
                <a:gd name="T63" fmla="*/ 9931 h 16095"/>
                <a:gd name="T64" fmla="*/ 16 w 16132"/>
                <a:gd name="T65" fmla="*/ 10235 h 16095"/>
                <a:gd name="T66" fmla="*/ 113 w 16132"/>
                <a:gd name="T67" fmla="*/ 10522 h 16095"/>
                <a:gd name="T68" fmla="*/ 295 w 16132"/>
                <a:gd name="T69" fmla="*/ 10771 h 16095"/>
                <a:gd name="T70" fmla="*/ 5543 w 16132"/>
                <a:gd name="T71" fmla="*/ 15959 h 16095"/>
                <a:gd name="T72" fmla="*/ 5811 w 16132"/>
                <a:gd name="T73" fmla="*/ 16066 h 16095"/>
                <a:gd name="T74" fmla="*/ 6098 w 16132"/>
                <a:gd name="T75" fmla="*/ 16094 h 16095"/>
                <a:gd name="T76" fmla="*/ 6391 w 16132"/>
                <a:gd name="T77" fmla="*/ 16036 h 16095"/>
                <a:gd name="T78" fmla="*/ 6660 w 16132"/>
                <a:gd name="T79" fmla="*/ 15890 h 16095"/>
                <a:gd name="T80" fmla="*/ 6861 w 16132"/>
                <a:gd name="T81" fmla="*/ 15686 h 16095"/>
                <a:gd name="T82" fmla="*/ 6992 w 16132"/>
                <a:gd name="T83" fmla="*/ 15445 h 16095"/>
                <a:gd name="T84" fmla="*/ 7187 w 16132"/>
                <a:gd name="T85" fmla="*/ 14915 h 16095"/>
                <a:gd name="T86" fmla="*/ 7483 w 16132"/>
                <a:gd name="T87" fmla="*/ 14346 h 16095"/>
                <a:gd name="T88" fmla="*/ 7864 w 16132"/>
                <a:gd name="T89" fmla="*/ 13814 h 16095"/>
                <a:gd name="T90" fmla="*/ 8370 w 16132"/>
                <a:gd name="T91" fmla="*/ 13278 h 16095"/>
                <a:gd name="T92" fmla="*/ 9101 w 16132"/>
                <a:gd name="T93" fmla="*/ 12678 h 16095"/>
                <a:gd name="T94" fmla="*/ 9917 w 16132"/>
                <a:gd name="T95" fmla="*/ 12131 h 16095"/>
                <a:gd name="T96" fmla="*/ 11308 w 16132"/>
                <a:gd name="T97" fmla="*/ 11309 h 16095"/>
                <a:gd name="T98" fmla="*/ 12591 w 16132"/>
                <a:gd name="T99" fmla="*/ 10530 h 16095"/>
                <a:gd name="T100" fmla="*/ 13519 w 16132"/>
                <a:gd name="T101" fmla="*/ 9876 h 16095"/>
                <a:gd name="T102" fmla="*/ 14379 w 16132"/>
                <a:gd name="T103" fmla="*/ 9125 h 16095"/>
                <a:gd name="T104" fmla="*/ 15011 w 16132"/>
                <a:gd name="T105" fmla="*/ 8410 h 16095"/>
                <a:gd name="T106" fmla="*/ 15522 w 16132"/>
                <a:gd name="T107" fmla="*/ 7643 h 16095"/>
                <a:gd name="T108" fmla="*/ 15916 w 16132"/>
                <a:gd name="T109" fmla="*/ 6818 h 16095"/>
                <a:gd name="T110" fmla="*/ 16119 w 16132"/>
                <a:gd name="T111" fmla="*/ 6198 h 16095"/>
                <a:gd name="T112" fmla="*/ 16122 w 16132"/>
                <a:gd name="T113" fmla="*/ 5893 h 16095"/>
                <a:gd name="T114" fmla="*/ 16034 w 16132"/>
                <a:gd name="T115" fmla="*/ 5603 h 16095"/>
                <a:gd name="T116" fmla="*/ 15861 w 16132"/>
                <a:gd name="T117" fmla="*/ 535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6095">
                  <a:moveTo>
                    <a:pt x="6050" y="15089"/>
                  </a:moveTo>
                  <a:lnTo>
                    <a:pt x="5736" y="14776"/>
                  </a:lnTo>
                  <a:lnTo>
                    <a:pt x="5422" y="14463"/>
                  </a:lnTo>
                  <a:lnTo>
                    <a:pt x="5108" y="14150"/>
                  </a:lnTo>
                  <a:lnTo>
                    <a:pt x="4792" y="13835"/>
                  </a:lnTo>
                  <a:lnTo>
                    <a:pt x="4477" y="13520"/>
                  </a:lnTo>
                  <a:lnTo>
                    <a:pt x="4161" y="13205"/>
                  </a:lnTo>
                  <a:lnTo>
                    <a:pt x="3844" y="12889"/>
                  </a:lnTo>
                  <a:lnTo>
                    <a:pt x="3529" y="12574"/>
                  </a:lnTo>
                  <a:lnTo>
                    <a:pt x="3213" y="12258"/>
                  </a:lnTo>
                  <a:lnTo>
                    <a:pt x="2897" y="11943"/>
                  </a:lnTo>
                  <a:lnTo>
                    <a:pt x="2581" y="11629"/>
                  </a:lnTo>
                  <a:lnTo>
                    <a:pt x="2266" y="11314"/>
                  </a:lnTo>
                  <a:lnTo>
                    <a:pt x="1950" y="10999"/>
                  </a:lnTo>
                  <a:lnTo>
                    <a:pt x="1635" y="10685"/>
                  </a:lnTo>
                  <a:lnTo>
                    <a:pt x="1322" y="10372"/>
                  </a:lnTo>
                  <a:lnTo>
                    <a:pt x="1008" y="10059"/>
                  </a:lnTo>
                  <a:lnTo>
                    <a:pt x="1156" y="9639"/>
                  </a:lnTo>
                  <a:lnTo>
                    <a:pt x="1330" y="9246"/>
                  </a:lnTo>
                  <a:lnTo>
                    <a:pt x="1529" y="8877"/>
                  </a:lnTo>
                  <a:lnTo>
                    <a:pt x="1750" y="8531"/>
                  </a:lnTo>
                  <a:lnTo>
                    <a:pt x="1993" y="8206"/>
                  </a:lnTo>
                  <a:lnTo>
                    <a:pt x="2254" y="7902"/>
                  </a:lnTo>
                  <a:lnTo>
                    <a:pt x="2534" y="7615"/>
                  </a:lnTo>
                  <a:lnTo>
                    <a:pt x="2829" y="7343"/>
                  </a:lnTo>
                  <a:lnTo>
                    <a:pt x="3138" y="7086"/>
                  </a:lnTo>
                  <a:lnTo>
                    <a:pt x="3459" y="6841"/>
                  </a:lnTo>
                  <a:lnTo>
                    <a:pt x="3791" y="6607"/>
                  </a:lnTo>
                  <a:lnTo>
                    <a:pt x="4131" y="6382"/>
                  </a:lnTo>
                  <a:lnTo>
                    <a:pt x="4479" y="6162"/>
                  </a:lnTo>
                  <a:lnTo>
                    <a:pt x="4832" y="5950"/>
                  </a:lnTo>
                  <a:lnTo>
                    <a:pt x="5187" y="5740"/>
                  </a:lnTo>
                  <a:lnTo>
                    <a:pt x="5545" y="5533"/>
                  </a:lnTo>
                  <a:lnTo>
                    <a:pt x="5903" y="5324"/>
                  </a:lnTo>
                  <a:lnTo>
                    <a:pt x="6259" y="5115"/>
                  </a:lnTo>
                  <a:lnTo>
                    <a:pt x="6612" y="4902"/>
                  </a:lnTo>
                  <a:lnTo>
                    <a:pt x="6960" y="4684"/>
                  </a:lnTo>
                  <a:lnTo>
                    <a:pt x="7300" y="4458"/>
                  </a:lnTo>
                  <a:lnTo>
                    <a:pt x="7631" y="4224"/>
                  </a:lnTo>
                  <a:lnTo>
                    <a:pt x="7953" y="3979"/>
                  </a:lnTo>
                  <a:lnTo>
                    <a:pt x="8262" y="3722"/>
                  </a:lnTo>
                  <a:lnTo>
                    <a:pt x="8557" y="3450"/>
                  </a:lnTo>
                  <a:lnTo>
                    <a:pt x="8835" y="3164"/>
                  </a:lnTo>
                  <a:lnTo>
                    <a:pt x="9097" y="2858"/>
                  </a:lnTo>
                  <a:lnTo>
                    <a:pt x="9339" y="2534"/>
                  </a:lnTo>
                  <a:lnTo>
                    <a:pt x="9561" y="2188"/>
                  </a:lnTo>
                  <a:lnTo>
                    <a:pt x="9760" y="1820"/>
                  </a:lnTo>
                  <a:lnTo>
                    <a:pt x="9934" y="1425"/>
                  </a:lnTo>
                  <a:lnTo>
                    <a:pt x="10083" y="1006"/>
                  </a:lnTo>
                  <a:lnTo>
                    <a:pt x="10396" y="1319"/>
                  </a:lnTo>
                  <a:lnTo>
                    <a:pt x="10710" y="1632"/>
                  </a:lnTo>
                  <a:lnTo>
                    <a:pt x="11024" y="1945"/>
                  </a:lnTo>
                  <a:lnTo>
                    <a:pt x="11340" y="2260"/>
                  </a:lnTo>
                  <a:lnTo>
                    <a:pt x="11655" y="2575"/>
                  </a:lnTo>
                  <a:lnTo>
                    <a:pt x="11971" y="2890"/>
                  </a:lnTo>
                  <a:lnTo>
                    <a:pt x="12288" y="3205"/>
                  </a:lnTo>
                  <a:lnTo>
                    <a:pt x="12603" y="3521"/>
                  </a:lnTo>
                  <a:lnTo>
                    <a:pt x="12920" y="3836"/>
                  </a:lnTo>
                  <a:lnTo>
                    <a:pt x="13235" y="4152"/>
                  </a:lnTo>
                  <a:lnTo>
                    <a:pt x="13551" y="4466"/>
                  </a:lnTo>
                  <a:lnTo>
                    <a:pt x="13866" y="4781"/>
                  </a:lnTo>
                  <a:lnTo>
                    <a:pt x="14182" y="5095"/>
                  </a:lnTo>
                  <a:lnTo>
                    <a:pt x="14497" y="5410"/>
                  </a:lnTo>
                  <a:lnTo>
                    <a:pt x="14810" y="5723"/>
                  </a:lnTo>
                  <a:lnTo>
                    <a:pt x="15124" y="6036"/>
                  </a:lnTo>
                  <a:lnTo>
                    <a:pt x="14977" y="6455"/>
                  </a:lnTo>
                  <a:lnTo>
                    <a:pt x="14802" y="6848"/>
                  </a:lnTo>
                  <a:lnTo>
                    <a:pt x="14603" y="7218"/>
                  </a:lnTo>
                  <a:lnTo>
                    <a:pt x="14382" y="7564"/>
                  </a:lnTo>
                  <a:lnTo>
                    <a:pt x="14139" y="7888"/>
                  </a:lnTo>
                  <a:lnTo>
                    <a:pt x="13878" y="8192"/>
                  </a:lnTo>
                  <a:lnTo>
                    <a:pt x="13598" y="8480"/>
                  </a:lnTo>
                  <a:lnTo>
                    <a:pt x="13303" y="8752"/>
                  </a:lnTo>
                  <a:lnTo>
                    <a:pt x="12994" y="9008"/>
                  </a:lnTo>
                  <a:lnTo>
                    <a:pt x="12673" y="9254"/>
                  </a:lnTo>
                  <a:lnTo>
                    <a:pt x="12341" y="9488"/>
                  </a:lnTo>
                  <a:lnTo>
                    <a:pt x="12001" y="9713"/>
                  </a:lnTo>
                  <a:lnTo>
                    <a:pt x="11653" y="9932"/>
                  </a:lnTo>
                  <a:lnTo>
                    <a:pt x="11300" y="10145"/>
                  </a:lnTo>
                  <a:lnTo>
                    <a:pt x="10945" y="10354"/>
                  </a:lnTo>
                  <a:lnTo>
                    <a:pt x="10587" y="10562"/>
                  </a:lnTo>
                  <a:lnTo>
                    <a:pt x="10229" y="10770"/>
                  </a:lnTo>
                  <a:lnTo>
                    <a:pt x="9873" y="10980"/>
                  </a:lnTo>
                  <a:lnTo>
                    <a:pt x="9520" y="11192"/>
                  </a:lnTo>
                  <a:lnTo>
                    <a:pt x="9173" y="11410"/>
                  </a:lnTo>
                  <a:lnTo>
                    <a:pt x="8832" y="11637"/>
                  </a:lnTo>
                  <a:lnTo>
                    <a:pt x="8501" y="11871"/>
                  </a:lnTo>
                  <a:lnTo>
                    <a:pt x="8179" y="12116"/>
                  </a:lnTo>
                  <a:lnTo>
                    <a:pt x="7870" y="12373"/>
                  </a:lnTo>
                  <a:lnTo>
                    <a:pt x="7575" y="12645"/>
                  </a:lnTo>
                  <a:lnTo>
                    <a:pt x="7297" y="12931"/>
                  </a:lnTo>
                  <a:lnTo>
                    <a:pt x="7035" y="13237"/>
                  </a:lnTo>
                  <a:lnTo>
                    <a:pt x="6793" y="13561"/>
                  </a:lnTo>
                  <a:lnTo>
                    <a:pt x="6571" y="13907"/>
                  </a:lnTo>
                  <a:lnTo>
                    <a:pt x="6372" y="14275"/>
                  </a:lnTo>
                  <a:lnTo>
                    <a:pt x="6198" y="14670"/>
                  </a:lnTo>
                  <a:lnTo>
                    <a:pt x="6050" y="15089"/>
                  </a:lnTo>
                  <a:close/>
                  <a:moveTo>
                    <a:pt x="15837" y="5324"/>
                  </a:moveTo>
                  <a:lnTo>
                    <a:pt x="10795" y="295"/>
                  </a:lnTo>
                  <a:lnTo>
                    <a:pt x="10772" y="272"/>
                  </a:lnTo>
                  <a:lnTo>
                    <a:pt x="10747" y="249"/>
                  </a:lnTo>
                  <a:lnTo>
                    <a:pt x="10723" y="228"/>
                  </a:lnTo>
                  <a:lnTo>
                    <a:pt x="10697" y="208"/>
                  </a:lnTo>
                  <a:lnTo>
                    <a:pt x="10670" y="189"/>
                  </a:lnTo>
                  <a:lnTo>
                    <a:pt x="10644" y="170"/>
                  </a:lnTo>
                  <a:lnTo>
                    <a:pt x="10617" y="153"/>
                  </a:lnTo>
                  <a:lnTo>
                    <a:pt x="10589" y="136"/>
                  </a:lnTo>
                  <a:lnTo>
                    <a:pt x="10560" y="121"/>
                  </a:lnTo>
                  <a:lnTo>
                    <a:pt x="10532" y="106"/>
                  </a:lnTo>
                  <a:lnTo>
                    <a:pt x="10503" y="92"/>
                  </a:lnTo>
                  <a:lnTo>
                    <a:pt x="10474" y="78"/>
                  </a:lnTo>
                  <a:lnTo>
                    <a:pt x="10444" y="66"/>
                  </a:lnTo>
                  <a:lnTo>
                    <a:pt x="10414" y="56"/>
                  </a:lnTo>
                  <a:lnTo>
                    <a:pt x="10384" y="46"/>
                  </a:lnTo>
                  <a:lnTo>
                    <a:pt x="10353" y="37"/>
                  </a:lnTo>
                  <a:lnTo>
                    <a:pt x="10321" y="29"/>
                  </a:lnTo>
                  <a:lnTo>
                    <a:pt x="10290" y="22"/>
                  </a:lnTo>
                  <a:lnTo>
                    <a:pt x="10259" y="16"/>
                  </a:lnTo>
                  <a:lnTo>
                    <a:pt x="10228" y="10"/>
                  </a:lnTo>
                  <a:lnTo>
                    <a:pt x="10195" y="6"/>
                  </a:lnTo>
                  <a:lnTo>
                    <a:pt x="10163" y="3"/>
                  </a:lnTo>
                  <a:lnTo>
                    <a:pt x="10131" y="1"/>
                  </a:lnTo>
                  <a:lnTo>
                    <a:pt x="10099" y="0"/>
                  </a:lnTo>
                  <a:lnTo>
                    <a:pt x="10066" y="0"/>
                  </a:lnTo>
                  <a:lnTo>
                    <a:pt x="10034" y="1"/>
                  </a:lnTo>
                  <a:lnTo>
                    <a:pt x="10002" y="3"/>
                  </a:lnTo>
                  <a:lnTo>
                    <a:pt x="9970" y="6"/>
                  </a:lnTo>
                  <a:lnTo>
                    <a:pt x="9937" y="11"/>
                  </a:lnTo>
                  <a:lnTo>
                    <a:pt x="9905" y="16"/>
                  </a:lnTo>
                  <a:lnTo>
                    <a:pt x="9873" y="22"/>
                  </a:lnTo>
                  <a:lnTo>
                    <a:pt x="9841" y="29"/>
                  </a:lnTo>
                  <a:lnTo>
                    <a:pt x="9806" y="38"/>
                  </a:lnTo>
                  <a:lnTo>
                    <a:pt x="9773" y="48"/>
                  </a:lnTo>
                  <a:lnTo>
                    <a:pt x="9741" y="59"/>
                  </a:lnTo>
                  <a:lnTo>
                    <a:pt x="9708" y="71"/>
                  </a:lnTo>
                  <a:lnTo>
                    <a:pt x="9676" y="84"/>
                  </a:lnTo>
                  <a:lnTo>
                    <a:pt x="9645" y="99"/>
                  </a:lnTo>
                  <a:lnTo>
                    <a:pt x="9615" y="115"/>
                  </a:lnTo>
                  <a:lnTo>
                    <a:pt x="9584" y="131"/>
                  </a:lnTo>
                  <a:lnTo>
                    <a:pt x="9555" y="148"/>
                  </a:lnTo>
                  <a:lnTo>
                    <a:pt x="9527" y="166"/>
                  </a:lnTo>
                  <a:lnTo>
                    <a:pt x="9499" y="185"/>
                  </a:lnTo>
                  <a:lnTo>
                    <a:pt x="9472" y="205"/>
                  </a:lnTo>
                  <a:lnTo>
                    <a:pt x="9445" y="226"/>
                  </a:lnTo>
                  <a:lnTo>
                    <a:pt x="9419" y="248"/>
                  </a:lnTo>
                  <a:lnTo>
                    <a:pt x="9394" y="271"/>
                  </a:lnTo>
                  <a:lnTo>
                    <a:pt x="9370" y="295"/>
                  </a:lnTo>
                  <a:lnTo>
                    <a:pt x="9348" y="316"/>
                  </a:lnTo>
                  <a:lnTo>
                    <a:pt x="9328" y="339"/>
                  </a:lnTo>
                  <a:lnTo>
                    <a:pt x="9308" y="362"/>
                  </a:lnTo>
                  <a:lnTo>
                    <a:pt x="9289" y="385"/>
                  </a:lnTo>
                  <a:lnTo>
                    <a:pt x="9271" y="409"/>
                  </a:lnTo>
                  <a:lnTo>
                    <a:pt x="9253" y="434"/>
                  </a:lnTo>
                  <a:lnTo>
                    <a:pt x="9237" y="459"/>
                  </a:lnTo>
                  <a:lnTo>
                    <a:pt x="9220" y="485"/>
                  </a:lnTo>
                  <a:lnTo>
                    <a:pt x="9204" y="511"/>
                  </a:lnTo>
                  <a:lnTo>
                    <a:pt x="9190" y="538"/>
                  </a:lnTo>
                  <a:lnTo>
                    <a:pt x="9176" y="565"/>
                  </a:lnTo>
                  <a:lnTo>
                    <a:pt x="9163" y="592"/>
                  </a:lnTo>
                  <a:lnTo>
                    <a:pt x="9151" y="621"/>
                  </a:lnTo>
                  <a:lnTo>
                    <a:pt x="9140" y="650"/>
                  </a:lnTo>
                  <a:lnTo>
                    <a:pt x="9129" y="679"/>
                  </a:lnTo>
                  <a:lnTo>
                    <a:pt x="9120" y="708"/>
                  </a:lnTo>
                  <a:lnTo>
                    <a:pt x="9097" y="777"/>
                  </a:lnTo>
                  <a:lnTo>
                    <a:pt x="9074" y="846"/>
                  </a:lnTo>
                  <a:lnTo>
                    <a:pt x="9051" y="913"/>
                  </a:lnTo>
                  <a:lnTo>
                    <a:pt x="9026" y="981"/>
                  </a:lnTo>
                  <a:lnTo>
                    <a:pt x="9000" y="1047"/>
                  </a:lnTo>
                  <a:lnTo>
                    <a:pt x="8973" y="1114"/>
                  </a:lnTo>
                  <a:lnTo>
                    <a:pt x="8945" y="1180"/>
                  </a:lnTo>
                  <a:lnTo>
                    <a:pt x="8916" y="1244"/>
                  </a:lnTo>
                  <a:lnTo>
                    <a:pt x="8887" y="1310"/>
                  </a:lnTo>
                  <a:lnTo>
                    <a:pt x="8855" y="1373"/>
                  </a:lnTo>
                  <a:lnTo>
                    <a:pt x="8823" y="1437"/>
                  </a:lnTo>
                  <a:lnTo>
                    <a:pt x="8791" y="1501"/>
                  </a:lnTo>
                  <a:lnTo>
                    <a:pt x="8757" y="1563"/>
                  </a:lnTo>
                  <a:lnTo>
                    <a:pt x="8721" y="1626"/>
                  </a:lnTo>
                  <a:lnTo>
                    <a:pt x="8686" y="1687"/>
                  </a:lnTo>
                  <a:lnTo>
                    <a:pt x="8649" y="1748"/>
                  </a:lnTo>
                  <a:lnTo>
                    <a:pt x="8610" y="1810"/>
                  </a:lnTo>
                  <a:lnTo>
                    <a:pt x="8571" y="1870"/>
                  </a:lnTo>
                  <a:lnTo>
                    <a:pt x="8532" y="1929"/>
                  </a:lnTo>
                  <a:lnTo>
                    <a:pt x="8490" y="1990"/>
                  </a:lnTo>
                  <a:lnTo>
                    <a:pt x="8448" y="2048"/>
                  </a:lnTo>
                  <a:lnTo>
                    <a:pt x="8405" y="2107"/>
                  </a:lnTo>
                  <a:lnTo>
                    <a:pt x="8360" y="2166"/>
                  </a:lnTo>
                  <a:lnTo>
                    <a:pt x="8315" y="2223"/>
                  </a:lnTo>
                  <a:lnTo>
                    <a:pt x="8268" y="2280"/>
                  </a:lnTo>
                  <a:lnTo>
                    <a:pt x="8220" y="2338"/>
                  </a:lnTo>
                  <a:lnTo>
                    <a:pt x="8172" y="2394"/>
                  </a:lnTo>
                  <a:lnTo>
                    <a:pt x="8121" y="2450"/>
                  </a:lnTo>
                  <a:lnTo>
                    <a:pt x="8071" y="2507"/>
                  </a:lnTo>
                  <a:lnTo>
                    <a:pt x="8019" y="2562"/>
                  </a:lnTo>
                  <a:lnTo>
                    <a:pt x="7966" y="2617"/>
                  </a:lnTo>
                  <a:lnTo>
                    <a:pt x="7912" y="2672"/>
                  </a:lnTo>
                  <a:lnTo>
                    <a:pt x="7838" y="2744"/>
                  </a:lnTo>
                  <a:lnTo>
                    <a:pt x="7763" y="2816"/>
                  </a:lnTo>
                  <a:lnTo>
                    <a:pt x="7686" y="2886"/>
                  </a:lnTo>
                  <a:lnTo>
                    <a:pt x="7608" y="2955"/>
                  </a:lnTo>
                  <a:lnTo>
                    <a:pt x="7530" y="3024"/>
                  </a:lnTo>
                  <a:lnTo>
                    <a:pt x="7449" y="3091"/>
                  </a:lnTo>
                  <a:lnTo>
                    <a:pt x="7367" y="3158"/>
                  </a:lnTo>
                  <a:lnTo>
                    <a:pt x="7285" y="3224"/>
                  </a:lnTo>
                  <a:lnTo>
                    <a:pt x="7201" y="3288"/>
                  </a:lnTo>
                  <a:lnTo>
                    <a:pt x="7116" y="3353"/>
                  </a:lnTo>
                  <a:lnTo>
                    <a:pt x="7031" y="3416"/>
                  </a:lnTo>
                  <a:lnTo>
                    <a:pt x="6944" y="3480"/>
                  </a:lnTo>
                  <a:lnTo>
                    <a:pt x="6856" y="3542"/>
                  </a:lnTo>
                  <a:lnTo>
                    <a:pt x="6767" y="3603"/>
                  </a:lnTo>
                  <a:lnTo>
                    <a:pt x="6678" y="3665"/>
                  </a:lnTo>
                  <a:lnTo>
                    <a:pt x="6587" y="3725"/>
                  </a:lnTo>
                  <a:lnTo>
                    <a:pt x="6495" y="3785"/>
                  </a:lnTo>
                  <a:lnTo>
                    <a:pt x="6402" y="3846"/>
                  </a:lnTo>
                  <a:lnTo>
                    <a:pt x="6310" y="3905"/>
                  </a:lnTo>
                  <a:lnTo>
                    <a:pt x="6215" y="3963"/>
                  </a:lnTo>
                  <a:lnTo>
                    <a:pt x="6121" y="4023"/>
                  </a:lnTo>
                  <a:lnTo>
                    <a:pt x="6025" y="4081"/>
                  </a:lnTo>
                  <a:lnTo>
                    <a:pt x="5930" y="4139"/>
                  </a:lnTo>
                  <a:lnTo>
                    <a:pt x="5833" y="4198"/>
                  </a:lnTo>
                  <a:lnTo>
                    <a:pt x="5637" y="4314"/>
                  </a:lnTo>
                  <a:lnTo>
                    <a:pt x="5440" y="4430"/>
                  </a:lnTo>
                  <a:lnTo>
                    <a:pt x="5241" y="4546"/>
                  </a:lnTo>
                  <a:lnTo>
                    <a:pt x="5039" y="4663"/>
                  </a:lnTo>
                  <a:lnTo>
                    <a:pt x="4825" y="4786"/>
                  </a:lnTo>
                  <a:lnTo>
                    <a:pt x="4611" y="4912"/>
                  </a:lnTo>
                  <a:lnTo>
                    <a:pt x="4395" y="5038"/>
                  </a:lnTo>
                  <a:lnTo>
                    <a:pt x="4180" y="5165"/>
                  </a:lnTo>
                  <a:lnTo>
                    <a:pt x="4073" y="5231"/>
                  </a:lnTo>
                  <a:lnTo>
                    <a:pt x="3966" y="5296"/>
                  </a:lnTo>
                  <a:lnTo>
                    <a:pt x="3860" y="5362"/>
                  </a:lnTo>
                  <a:lnTo>
                    <a:pt x="3753" y="5428"/>
                  </a:lnTo>
                  <a:lnTo>
                    <a:pt x="3647" y="5495"/>
                  </a:lnTo>
                  <a:lnTo>
                    <a:pt x="3541" y="5564"/>
                  </a:lnTo>
                  <a:lnTo>
                    <a:pt x="3435" y="5632"/>
                  </a:lnTo>
                  <a:lnTo>
                    <a:pt x="3330" y="5702"/>
                  </a:lnTo>
                  <a:lnTo>
                    <a:pt x="3226" y="5773"/>
                  </a:lnTo>
                  <a:lnTo>
                    <a:pt x="3123" y="5844"/>
                  </a:lnTo>
                  <a:lnTo>
                    <a:pt x="3020" y="5917"/>
                  </a:lnTo>
                  <a:lnTo>
                    <a:pt x="2917" y="5990"/>
                  </a:lnTo>
                  <a:lnTo>
                    <a:pt x="2815" y="6065"/>
                  </a:lnTo>
                  <a:lnTo>
                    <a:pt x="2713" y="6140"/>
                  </a:lnTo>
                  <a:lnTo>
                    <a:pt x="2613" y="6218"/>
                  </a:lnTo>
                  <a:lnTo>
                    <a:pt x="2514" y="6295"/>
                  </a:lnTo>
                  <a:lnTo>
                    <a:pt x="2415" y="6375"/>
                  </a:lnTo>
                  <a:lnTo>
                    <a:pt x="2317" y="6455"/>
                  </a:lnTo>
                  <a:lnTo>
                    <a:pt x="2220" y="6538"/>
                  </a:lnTo>
                  <a:lnTo>
                    <a:pt x="2125" y="6621"/>
                  </a:lnTo>
                  <a:lnTo>
                    <a:pt x="2031" y="6706"/>
                  </a:lnTo>
                  <a:lnTo>
                    <a:pt x="1937" y="6792"/>
                  </a:lnTo>
                  <a:lnTo>
                    <a:pt x="1844" y="6880"/>
                  </a:lnTo>
                  <a:lnTo>
                    <a:pt x="1753" y="6969"/>
                  </a:lnTo>
                  <a:lnTo>
                    <a:pt x="1677" y="7047"/>
                  </a:lnTo>
                  <a:lnTo>
                    <a:pt x="1602" y="7124"/>
                  </a:lnTo>
                  <a:lnTo>
                    <a:pt x="1529" y="7203"/>
                  </a:lnTo>
                  <a:lnTo>
                    <a:pt x="1457" y="7282"/>
                  </a:lnTo>
                  <a:lnTo>
                    <a:pt x="1387" y="7361"/>
                  </a:lnTo>
                  <a:lnTo>
                    <a:pt x="1319" y="7441"/>
                  </a:lnTo>
                  <a:lnTo>
                    <a:pt x="1251" y="7521"/>
                  </a:lnTo>
                  <a:lnTo>
                    <a:pt x="1186" y="7603"/>
                  </a:lnTo>
                  <a:lnTo>
                    <a:pt x="1121" y="7685"/>
                  </a:lnTo>
                  <a:lnTo>
                    <a:pt x="1059" y="7768"/>
                  </a:lnTo>
                  <a:lnTo>
                    <a:pt x="998" y="7850"/>
                  </a:lnTo>
                  <a:lnTo>
                    <a:pt x="938" y="7935"/>
                  </a:lnTo>
                  <a:lnTo>
                    <a:pt x="880" y="8018"/>
                  </a:lnTo>
                  <a:lnTo>
                    <a:pt x="823" y="8104"/>
                  </a:lnTo>
                  <a:lnTo>
                    <a:pt x="767" y="8189"/>
                  </a:lnTo>
                  <a:lnTo>
                    <a:pt x="714" y="8276"/>
                  </a:lnTo>
                  <a:lnTo>
                    <a:pt x="661" y="8363"/>
                  </a:lnTo>
                  <a:lnTo>
                    <a:pt x="610" y="8451"/>
                  </a:lnTo>
                  <a:lnTo>
                    <a:pt x="561" y="8540"/>
                  </a:lnTo>
                  <a:lnTo>
                    <a:pt x="513" y="8629"/>
                  </a:lnTo>
                  <a:lnTo>
                    <a:pt x="466" y="8719"/>
                  </a:lnTo>
                  <a:lnTo>
                    <a:pt x="420" y="8810"/>
                  </a:lnTo>
                  <a:lnTo>
                    <a:pt x="377" y="8902"/>
                  </a:lnTo>
                  <a:lnTo>
                    <a:pt x="335" y="8994"/>
                  </a:lnTo>
                  <a:lnTo>
                    <a:pt x="293" y="9088"/>
                  </a:lnTo>
                  <a:lnTo>
                    <a:pt x="254" y="9181"/>
                  </a:lnTo>
                  <a:lnTo>
                    <a:pt x="216" y="9276"/>
                  </a:lnTo>
                  <a:lnTo>
                    <a:pt x="178" y="9371"/>
                  </a:lnTo>
                  <a:lnTo>
                    <a:pt x="143" y="9468"/>
                  </a:lnTo>
                  <a:lnTo>
                    <a:pt x="109" y="9564"/>
                  </a:lnTo>
                  <a:lnTo>
                    <a:pt x="77" y="9663"/>
                  </a:lnTo>
                  <a:lnTo>
                    <a:pt x="45" y="9762"/>
                  </a:lnTo>
                  <a:lnTo>
                    <a:pt x="35" y="9795"/>
                  </a:lnTo>
                  <a:lnTo>
                    <a:pt x="27" y="9829"/>
                  </a:lnTo>
                  <a:lnTo>
                    <a:pt x="19" y="9863"/>
                  </a:lnTo>
                  <a:lnTo>
                    <a:pt x="13" y="9896"/>
                  </a:lnTo>
                  <a:lnTo>
                    <a:pt x="8" y="9931"/>
                  </a:lnTo>
                  <a:lnTo>
                    <a:pt x="5" y="9965"/>
                  </a:lnTo>
                  <a:lnTo>
                    <a:pt x="2" y="9999"/>
                  </a:lnTo>
                  <a:lnTo>
                    <a:pt x="0" y="10033"/>
                  </a:lnTo>
                  <a:lnTo>
                    <a:pt x="0" y="10067"/>
                  </a:lnTo>
                  <a:lnTo>
                    <a:pt x="1" y="10101"/>
                  </a:lnTo>
                  <a:lnTo>
                    <a:pt x="3" y="10135"/>
                  </a:lnTo>
                  <a:lnTo>
                    <a:pt x="6" y="10168"/>
                  </a:lnTo>
                  <a:lnTo>
                    <a:pt x="10" y="10202"/>
                  </a:lnTo>
                  <a:lnTo>
                    <a:pt x="16" y="10235"/>
                  </a:lnTo>
                  <a:lnTo>
                    <a:pt x="22" y="10269"/>
                  </a:lnTo>
                  <a:lnTo>
                    <a:pt x="29" y="10301"/>
                  </a:lnTo>
                  <a:lnTo>
                    <a:pt x="38" y="10334"/>
                  </a:lnTo>
                  <a:lnTo>
                    <a:pt x="48" y="10366"/>
                  </a:lnTo>
                  <a:lnTo>
                    <a:pt x="58" y="10398"/>
                  </a:lnTo>
                  <a:lnTo>
                    <a:pt x="71" y="10430"/>
                  </a:lnTo>
                  <a:lnTo>
                    <a:pt x="84" y="10461"/>
                  </a:lnTo>
                  <a:lnTo>
                    <a:pt x="98" y="10492"/>
                  </a:lnTo>
                  <a:lnTo>
                    <a:pt x="113" y="10522"/>
                  </a:lnTo>
                  <a:lnTo>
                    <a:pt x="129" y="10552"/>
                  </a:lnTo>
                  <a:lnTo>
                    <a:pt x="146" y="10581"/>
                  </a:lnTo>
                  <a:lnTo>
                    <a:pt x="164" y="10611"/>
                  </a:lnTo>
                  <a:lnTo>
                    <a:pt x="184" y="10639"/>
                  </a:lnTo>
                  <a:lnTo>
                    <a:pt x="204" y="10666"/>
                  </a:lnTo>
                  <a:lnTo>
                    <a:pt x="225" y="10693"/>
                  </a:lnTo>
                  <a:lnTo>
                    <a:pt x="248" y="10719"/>
                  </a:lnTo>
                  <a:lnTo>
                    <a:pt x="271" y="10745"/>
                  </a:lnTo>
                  <a:lnTo>
                    <a:pt x="295" y="10771"/>
                  </a:lnTo>
                  <a:lnTo>
                    <a:pt x="5337" y="15800"/>
                  </a:lnTo>
                  <a:lnTo>
                    <a:pt x="5360" y="15823"/>
                  </a:lnTo>
                  <a:lnTo>
                    <a:pt x="5385" y="15846"/>
                  </a:lnTo>
                  <a:lnTo>
                    <a:pt x="5409" y="15867"/>
                  </a:lnTo>
                  <a:lnTo>
                    <a:pt x="5435" y="15887"/>
                  </a:lnTo>
                  <a:lnTo>
                    <a:pt x="5462" y="15906"/>
                  </a:lnTo>
                  <a:lnTo>
                    <a:pt x="5488" y="15925"/>
                  </a:lnTo>
                  <a:lnTo>
                    <a:pt x="5515" y="15942"/>
                  </a:lnTo>
                  <a:lnTo>
                    <a:pt x="5543" y="15959"/>
                  </a:lnTo>
                  <a:lnTo>
                    <a:pt x="5572" y="15974"/>
                  </a:lnTo>
                  <a:lnTo>
                    <a:pt x="5600" y="15989"/>
                  </a:lnTo>
                  <a:lnTo>
                    <a:pt x="5629" y="16003"/>
                  </a:lnTo>
                  <a:lnTo>
                    <a:pt x="5658" y="16017"/>
                  </a:lnTo>
                  <a:lnTo>
                    <a:pt x="5688" y="16029"/>
                  </a:lnTo>
                  <a:lnTo>
                    <a:pt x="5718" y="16039"/>
                  </a:lnTo>
                  <a:lnTo>
                    <a:pt x="5749" y="16049"/>
                  </a:lnTo>
                  <a:lnTo>
                    <a:pt x="5779" y="16058"/>
                  </a:lnTo>
                  <a:lnTo>
                    <a:pt x="5811" y="16066"/>
                  </a:lnTo>
                  <a:lnTo>
                    <a:pt x="5842" y="16073"/>
                  </a:lnTo>
                  <a:lnTo>
                    <a:pt x="5873" y="16079"/>
                  </a:lnTo>
                  <a:lnTo>
                    <a:pt x="5904" y="16085"/>
                  </a:lnTo>
                  <a:lnTo>
                    <a:pt x="5937" y="16089"/>
                  </a:lnTo>
                  <a:lnTo>
                    <a:pt x="5969" y="16092"/>
                  </a:lnTo>
                  <a:lnTo>
                    <a:pt x="6001" y="16094"/>
                  </a:lnTo>
                  <a:lnTo>
                    <a:pt x="6033" y="16095"/>
                  </a:lnTo>
                  <a:lnTo>
                    <a:pt x="6066" y="16095"/>
                  </a:lnTo>
                  <a:lnTo>
                    <a:pt x="6098" y="16094"/>
                  </a:lnTo>
                  <a:lnTo>
                    <a:pt x="6130" y="16092"/>
                  </a:lnTo>
                  <a:lnTo>
                    <a:pt x="6162" y="16089"/>
                  </a:lnTo>
                  <a:lnTo>
                    <a:pt x="6195" y="16084"/>
                  </a:lnTo>
                  <a:lnTo>
                    <a:pt x="6227" y="16079"/>
                  </a:lnTo>
                  <a:lnTo>
                    <a:pt x="6259" y="16073"/>
                  </a:lnTo>
                  <a:lnTo>
                    <a:pt x="6291" y="16066"/>
                  </a:lnTo>
                  <a:lnTo>
                    <a:pt x="6326" y="16057"/>
                  </a:lnTo>
                  <a:lnTo>
                    <a:pt x="6359" y="16047"/>
                  </a:lnTo>
                  <a:lnTo>
                    <a:pt x="6391" y="16036"/>
                  </a:lnTo>
                  <a:lnTo>
                    <a:pt x="6424" y="16024"/>
                  </a:lnTo>
                  <a:lnTo>
                    <a:pt x="6456" y="16009"/>
                  </a:lnTo>
                  <a:lnTo>
                    <a:pt x="6487" y="15995"/>
                  </a:lnTo>
                  <a:lnTo>
                    <a:pt x="6517" y="15980"/>
                  </a:lnTo>
                  <a:lnTo>
                    <a:pt x="6548" y="15964"/>
                  </a:lnTo>
                  <a:lnTo>
                    <a:pt x="6577" y="15947"/>
                  </a:lnTo>
                  <a:lnTo>
                    <a:pt x="6605" y="15929"/>
                  </a:lnTo>
                  <a:lnTo>
                    <a:pt x="6633" y="15909"/>
                  </a:lnTo>
                  <a:lnTo>
                    <a:pt x="6660" y="15890"/>
                  </a:lnTo>
                  <a:lnTo>
                    <a:pt x="6687" y="15869"/>
                  </a:lnTo>
                  <a:lnTo>
                    <a:pt x="6713" y="15847"/>
                  </a:lnTo>
                  <a:lnTo>
                    <a:pt x="6738" y="15823"/>
                  </a:lnTo>
                  <a:lnTo>
                    <a:pt x="6762" y="15800"/>
                  </a:lnTo>
                  <a:lnTo>
                    <a:pt x="6784" y="15778"/>
                  </a:lnTo>
                  <a:lnTo>
                    <a:pt x="6804" y="15756"/>
                  </a:lnTo>
                  <a:lnTo>
                    <a:pt x="6824" y="15733"/>
                  </a:lnTo>
                  <a:lnTo>
                    <a:pt x="6843" y="15710"/>
                  </a:lnTo>
                  <a:lnTo>
                    <a:pt x="6861" y="15686"/>
                  </a:lnTo>
                  <a:lnTo>
                    <a:pt x="6879" y="15661"/>
                  </a:lnTo>
                  <a:lnTo>
                    <a:pt x="6895" y="15635"/>
                  </a:lnTo>
                  <a:lnTo>
                    <a:pt x="6912" y="15610"/>
                  </a:lnTo>
                  <a:lnTo>
                    <a:pt x="6928" y="15584"/>
                  </a:lnTo>
                  <a:lnTo>
                    <a:pt x="6942" y="15557"/>
                  </a:lnTo>
                  <a:lnTo>
                    <a:pt x="6956" y="15530"/>
                  </a:lnTo>
                  <a:lnTo>
                    <a:pt x="6969" y="15501"/>
                  </a:lnTo>
                  <a:lnTo>
                    <a:pt x="6981" y="15473"/>
                  </a:lnTo>
                  <a:lnTo>
                    <a:pt x="6992" y="15445"/>
                  </a:lnTo>
                  <a:lnTo>
                    <a:pt x="7003" y="15416"/>
                  </a:lnTo>
                  <a:lnTo>
                    <a:pt x="7012" y="15386"/>
                  </a:lnTo>
                  <a:lnTo>
                    <a:pt x="7035" y="15317"/>
                  </a:lnTo>
                  <a:lnTo>
                    <a:pt x="7058" y="15249"/>
                  </a:lnTo>
                  <a:lnTo>
                    <a:pt x="7081" y="15181"/>
                  </a:lnTo>
                  <a:lnTo>
                    <a:pt x="7106" y="15113"/>
                  </a:lnTo>
                  <a:lnTo>
                    <a:pt x="7132" y="15047"/>
                  </a:lnTo>
                  <a:lnTo>
                    <a:pt x="7159" y="14980"/>
                  </a:lnTo>
                  <a:lnTo>
                    <a:pt x="7187" y="14915"/>
                  </a:lnTo>
                  <a:lnTo>
                    <a:pt x="7216" y="14850"/>
                  </a:lnTo>
                  <a:lnTo>
                    <a:pt x="7245" y="14784"/>
                  </a:lnTo>
                  <a:lnTo>
                    <a:pt x="7277" y="14721"/>
                  </a:lnTo>
                  <a:lnTo>
                    <a:pt x="7309" y="14657"/>
                  </a:lnTo>
                  <a:lnTo>
                    <a:pt x="7341" y="14593"/>
                  </a:lnTo>
                  <a:lnTo>
                    <a:pt x="7375" y="14531"/>
                  </a:lnTo>
                  <a:lnTo>
                    <a:pt x="7411" y="14468"/>
                  </a:lnTo>
                  <a:lnTo>
                    <a:pt x="7446" y="14407"/>
                  </a:lnTo>
                  <a:lnTo>
                    <a:pt x="7483" y="14346"/>
                  </a:lnTo>
                  <a:lnTo>
                    <a:pt x="7522" y="14284"/>
                  </a:lnTo>
                  <a:lnTo>
                    <a:pt x="7561" y="14224"/>
                  </a:lnTo>
                  <a:lnTo>
                    <a:pt x="7601" y="14165"/>
                  </a:lnTo>
                  <a:lnTo>
                    <a:pt x="7642" y="14104"/>
                  </a:lnTo>
                  <a:lnTo>
                    <a:pt x="7684" y="14046"/>
                  </a:lnTo>
                  <a:lnTo>
                    <a:pt x="7727" y="13987"/>
                  </a:lnTo>
                  <a:lnTo>
                    <a:pt x="7773" y="13929"/>
                  </a:lnTo>
                  <a:lnTo>
                    <a:pt x="7818" y="13871"/>
                  </a:lnTo>
                  <a:lnTo>
                    <a:pt x="7864" y="13814"/>
                  </a:lnTo>
                  <a:lnTo>
                    <a:pt x="7912" y="13756"/>
                  </a:lnTo>
                  <a:lnTo>
                    <a:pt x="7961" y="13700"/>
                  </a:lnTo>
                  <a:lnTo>
                    <a:pt x="8011" y="13644"/>
                  </a:lnTo>
                  <a:lnTo>
                    <a:pt x="8062" y="13588"/>
                  </a:lnTo>
                  <a:lnTo>
                    <a:pt x="8113" y="13532"/>
                  </a:lnTo>
                  <a:lnTo>
                    <a:pt x="8167" y="13478"/>
                  </a:lnTo>
                  <a:lnTo>
                    <a:pt x="8221" y="13422"/>
                  </a:lnTo>
                  <a:lnTo>
                    <a:pt x="8295" y="13350"/>
                  </a:lnTo>
                  <a:lnTo>
                    <a:pt x="8370" y="13278"/>
                  </a:lnTo>
                  <a:lnTo>
                    <a:pt x="8446" y="13208"/>
                  </a:lnTo>
                  <a:lnTo>
                    <a:pt x="8524" y="13139"/>
                  </a:lnTo>
                  <a:lnTo>
                    <a:pt x="8603" y="13070"/>
                  </a:lnTo>
                  <a:lnTo>
                    <a:pt x="8683" y="13003"/>
                  </a:lnTo>
                  <a:lnTo>
                    <a:pt x="8765" y="12936"/>
                  </a:lnTo>
                  <a:lnTo>
                    <a:pt x="8847" y="12871"/>
                  </a:lnTo>
                  <a:lnTo>
                    <a:pt x="8931" y="12806"/>
                  </a:lnTo>
                  <a:lnTo>
                    <a:pt x="9016" y="12741"/>
                  </a:lnTo>
                  <a:lnTo>
                    <a:pt x="9101" y="12678"/>
                  </a:lnTo>
                  <a:lnTo>
                    <a:pt x="9188" y="12615"/>
                  </a:lnTo>
                  <a:lnTo>
                    <a:pt x="9277" y="12553"/>
                  </a:lnTo>
                  <a:lnTo>
                    <a:pt x="9366" y="12491"/>
                  </a:lnTo>
                  <a:lnTo>
                    <a:pt x="9455" y="12430"/>
                  </a:lnTo>
                  <a:lnTo>
                    <a:pt x="9546" y="12369"/>
                  </a:lnTo>
                  <a:lnTo>
                    <a:pt x="9638" y="12309"/>
                  </a:lnTo>
                  <a:lnTo>
                    <a:pt x="9730" y="12249"/>
                  </a:lnTo>
                  <a:lnTo>
                    <a:pt x="9823" y="12190"/>
                  </a:lnTo>
                  <a:lnTo>
                    <a:pt x="9917" y="12131"/>
                  </a:lnTo>
                  <a:lnTo>
                    <a:pt x="10012" y="12072"/>
                  </a:lnTo>
                  <a:lnTo>
                    <a:pt x="10107" y="12014"/>
                  </a:lnTo>
                  <a:lnTo>
                    <a:pt x="10203" y="11956"/>
                  </a:lnTo>
                  <a:lnTo>
                    <a:pt x="10300" y="11897"/>
                  </a:lnTo>
                  <a:lnTo>
                    <a:pt x="10495" y="11781"/>
                  </a:lnTo>
                  <a:lnTo>
                    <a:pt x="10692" y="11665"/>
                  </a:lnTo>
                  <a:lnTo>
                    <a:pt x="10892" y="11549"/>
                  </a:lnTo>
                  <a:lnTo>
                    <a:pt x="11093" y="11432"/>
                  </a:lnTo>
                  <a:lnTo>
                    <a:pt x="11308" y="11309"/>
                  </a:lnTo>
                  <a:lnTo>
                    <a:pt x="11522" y="11183"/>
                  </a:lnTo>
                  <a:lnTo>
                    <a:pt x="11737" y="11056"/>
                  </a:lnTo>
                  <a:lnTo>
                    <a:pt x="11952" y="10929"/>
                  </a:lnTo>
                  <a:lnTo>
                    <a:pt x="12059" y="10864"/>
                  </a:lnTo>
                  <a:lnTo>
                    <a:pt x="12166" y="10799"/>
                  </a:lnTo>
                  <a:lnTo>
                    <a:pt x="12272" y="10732"/>
                  </a:lnTo>
                  <a:lnTo>
                    <a:pt x="12379" y="10666"/>
                  </a:lnTo>
                  <a:lnTo>
                    <a:pt x="12485" y="10599"/>
                  </a:lnTo>
                  <a:lnTo>
                    <a:pt x="12591" y="10530"/>
                  </a:lnTo>
                  <a:lnTo>
                    <a:pt x="12697" y="10462"/>
                  </a:lnTo>
                  <a:lnTo>
                    <a:pt x="12802" y="10392"/>
                  </a:lnTo>
                  <a:lnTo>
                    <a:pt x="12906" y="10321"/>
                  </a:lnTo>
                  <a:lnTo>
                    <a:pt x="13009" y="10249"/>
                  </a:lnTo>
                  <a:lnTo>
                    <a:pt x="13113" y="10177"/>
                  </a:lnTo>
                  <a:lnTo>
                    <a:pt x="13215" y="10104"/>
                  </a:lnTo>
                  <a:lnTo>
                    <a:pt x="13317" y="10029"/>
                  </a:lnTo>
                  <a:lnTo>
                    <a:pt x="13419" y="9954"/>
                  </a:lnTo>
                  <a:lnTo>
                    <a:pt x="13519" y="9876"/>
                  </a:lnTo>
                  <a:lnTo>
                    <a:pt x="13618" y="9799"/>
                  </a:lnTo>
                  <a:lnTo>
                    <a:pt x="13717" y="9719"/>
                  </a:lnTo>
                  <a:lnTo>
                    <a:pt x="13815" y="9639"/>
                  </a:lnTo>
                  <a:lnTo>
                    <a:pt x="13912" y="9556"/>
                  </a:lnTo>
                  <a:lnTo>
                    <a:pt x="14007" y="9473"/>
                  </a:lnTo>
                  <a:lnTo>
                    <a:pt x="14101" y="9388"/>
                  </a:lnTo>
                  <a:lnTo>
                    <a:pt x="14195" y="9302"/>
                  </a:lnTo>
                  <a:lnTo>
                    <a:pt x="14288" y="9214"/>
                  </a:lnTo>
                  <a:lnTo>
                    <a:pt x="14379" y="9125"/>
                  </a:lnTo>
                  <a:lnTo>
                    <a:pt x="14455" y="9047"/>
                  </a:lnTo>
                  <a:lnTo>
                    <a:pt x="14530" y="8970"/>
                  </a:lnTo>
                  <a:lnTo>
                    <a:pt x="14602" y="8891"/>
                  </a:lnTo>
                  <a:lnTo>
                    <a:pt x="14675" y="8813"/>
                  </a:lnTo>
                  <a:lnTo>
                    <a:pt x="14745" y="8734"/>
                  </a:lnTo>
                  <a:lnTo>
                    <a:pt x="14813" y="8653"/>
                  </a:lnTo>
                  <a:lnTo>
                    <a:pt x="14881" y="8573"/>
                  </a:lnTo>
                  <a:lnTo>
                    <a:pt x="14946" y="8491"/>
                  </a:lnTo>
                  <a:lnTo>
                    <a:pt x="15011" y="8410"/>
                  </a:lnTo>
                  <a:lnTo>
                    <a:pt x="15073" y="8327"/>
                  </a:lnTo>
                  <a:lnTo>
                    <a:pt x="15134" y="8244"/>
                  </a:lnTo>
                  <a:lnTo>
                    <a:pt x="15194" y="8160"/>
                  </a:lnTo>
                  <a:lnTo>
                    <a:pt x="15252" y="8076"/>
                  </a:lnTo>
                  <a:lnTo>
                    <a:pt x="15309" y="7990"/>
                  </a:lnTo>
                  <a:lnTo>
                    <a:pt x="15365" y="7905"/>
                  </a:lnTo>
                  <a:lnTo>
                    <a:pt x="15418" y="7818"/>
                  </a:lnTo>
                  <a:lnTo>
                    <a:pt x="15471" y="7731"/>
                  </a:lnTo>
                  <a:lnTo>
                    <a:pt x="15522" y="7643"/>
                  </a:lnTo>
                  <a:lnTo>
                    <a:pt x="15571" y="7555"/>
                  </a:lnTo>
                  <a:lnTo>
                    <a:pt x="15619" y="7465"/>
                  </a:lnTo>
                  <a:lnTo>
                    <a:pt x="15666" y="7375"/>
                  </a:lnTo>
                  <a:lnTo>
                    <a:pt x="15712" y="7284"/>
                  </a:lnTo>
                  <a:lnTo>
                    <a:pt x="15755" y="7192"/>
                  </a:lnTo>
                  <a:lnTo>
                    <a:pt x="15797" y="7100"/>
                  </a:lnTo>
                  <a:lnTo>
                    <a:pt x="15839" y="7007"/>
                  </a:lnTo>
                  <a:lnTo>
                    <a:pt x="15878" y="6913"/>
                  </a:lnTo>
                  <a:lnTo>
                    <a:pt x="15916" y="6818"/>
                  </a:lnTo>
                  <a:lnTo>
                    <a:pt x="15954" y="6723"/>
                  </a:lnTo>
                  <a:lnTo>
                    <a:pt x="15989" y="6626"/>
                  </a:lnTo>
                  <a:lnTo>
                    <a:pt x="16023" y="6530"/>
                  </a:lnTo>
                  <a:lnTo>
                    <a:pt x="16055" y="6431"/>
                  </a:lnTo>
                  <a:lnTo>
                    <a:pt x="16087" y="6332"/>
                  </a:lnTo>
                  <a:lnTo>
                    <a:pt x="16097" y="6299"/>
                  </a:lnTo>
                  <a:lnTo>
                    <a:pt x="16105" y="6265"/>
                  </a:lnTo>
                  <a:lnTo>
                    <a:pt x="16113" y="6232"/>
                  </a:lnTo>
                  <a:lnTo>
                    <a:pt x="16119" y="6198"/>
                  </a:lnTo>
                  <a:lnTo>
                    <a:pt x="16124" y="6163"/>
                  </a:lnTo>
                  <a:lnTo>
                    <a:pt x="16127" y="6129"/>
                  </a:lnTo>
                  <a:lnTo>
                    <a:pt x="16130" y="6095"/>
                  </a:lnTo>
                  <a:lnTo>
                    <a:pt x="16132" y="6062"/>
                  </a:lnTo>
                  <a:lnTo>
                    <a:pt x="16132" y="6028"/>
                  </a:lnTo>
                  <a:lnTo>
                    <a:pt x="16131" y="5993"/>
                  </a:lnTo>
                  <a:lnTo>
                    <a:pt x="16129" y="5960"/>
                  </a:lnTo>
                  <a:lnTo>
                    <a:pt x="16126" y="5926"/>
                  </a:lnTo>
                  <a:lnTo>
                    <a:pt x="16122" y="5893"/>
                  </a:lnTo>
                  <a:lnTo>
                    <a:pt x="16116" y="5860"/>
                  </a:lnTo>
                  <a:lnTo>
                    <a:pt x="16110" y="5826"/>
                  </a:lnTo>
                  <a:lnTo>
                    <a:pt x="16103" y="5793"/>
                  </a:lnTo>
                  <a:lnTo>
                    <a:pt x="16094" y="5761"/>
                  </a:lnTo>
                  <a:lnTo>
                    <a:pt x="16084" y="5729"/>
                  </a:lnTo>
                  <a:lnTo>
                    <a:pt x="16074" y="5697"/>
                  </a:lnTo>
                  <a:lnTo>
                    <a:pt x="16061" y="5664"/>
                  </a:lnTo>
                  <a:lnTo>
                    <a:pt x="16048" y="5633"/>
                  </a:lnTo>
                  <a:lnTo>
                    <a:pt x="16034" y="5603"/>
                  </a:lnTo>
                  <a:lnTo>
                    <a:pt x="16019" y="5573"/>
                  </a:lnTo>
                  <a:lnTo>
                    <a:pt x="16003" y="5543"/>
                  </a:lnTo>
                  <a:lnTo>
                    <a:pt x="15986" y="5514"/>
                  </a:lnTo>
                  <a:lnTo>
                    <a:pt x="15968" y="5484"/>
                  </a:lnTo>
                  <a:lnTo>
                    <a:pt x="15948" y="5456"/>
                  </a:lnTo>
                  <a:lnTo>
                    <a:pt x="15928" y="5429"/>
                  </a:lnTo>
                  <a:lnTo>
                    <a:pt x="15907" y="5402"/>
                  </a:lnTo>
                  <a:lnTo>
                    <a:pt x="15884" y="5375"/>
                  </a:lnTo>
                  <a:lnTo>
                    <a:pt x="15861" y="5350"/>
                  </a:lnTo>
                  <a:lnTo>
                    <a:pt x="15837" y="5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201">
              <a:extLst>
                <a:ext uri="{FF2B5EF4-FFF2-40B4-BE49-F238E27FC236}">
                  <a16:creationId xmlns:a16="http://schemas.microsoft.com/office/drawing/2014/main" id="{9F1905A8-227E-49AA-8208-3FC354E9C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4397375"/>
              <a:ext cx="185738" cy="193675"/>
            </a:xfrm>
            <a:custGeom>
              <a:avLst/>
              <a:gdLst>
                <a:gd name="T0" fmla="*/ 3132 w 4362"/>
                <a:gd name="T1" fmla="*/ 3096 h 4518"/>
                <a:gd name="T2" fmla="*/ 2633 w 4362"/>
                <a:gd name="T3" fmla="*/ 2415 h 4518"/>
                <a:gd name="T4" fmla="*/ 3056 w 4362"/>
                <a:gd name="T5" fmla="*/ 2277 h 4518"/>
                <a:gd name="T6" fmla="*/ 3379 w 4362"/>
                <a:gd name="T7" fmla="*/ 2332 h 4518"/>
                <a:gd name="T8" fmla="*/ 3583 w 4362"/>
                <a:gd name="T9" fmla="*/ 2521 h 4518"/>
                <a:gd name="T10" fmla="*/ 3655 w 4362"/>
                <a:gd name="T11" fmla="*/ 2803 h 4518"/>
                <a:gd name="T12" fmla="*/ 1124 w 4362"/>
                <a:gd name="T13" fmla="*/ 2140 h 4518"/>
                <a:gd name="T14" fmla="*/ 801 w 4362"/>
                <a:gd name="T15" fmla="*/ 1993 h 4518"/>
                <a:gd name="T16" fmla="*/ 680 w 4362"/>
                <a:gd name="T17" fmla="*/ 1678 h 4518"/>
                <a:gd name="T18" fmla="*/ 821 w 4362"/>
                <a:gd name="T19" fmla="*/ 1269 h 4518"/>
                <a:gd name="T20" fmla="*/ 1394 w 4362"/>
                <a:gd name="T21" fmla="*/ 1652 h 4518"/>
                <a:gd name="T22" fmla="*/ 1411 w 4362"/>
                <a:gd name="T23" fmla="*/ 2093 h 4518"/>
                <a:gd name="T24" fmla="*/ 3840 w 4362"/>
                <a:gd name="T25" fmla="*/ 1684 h 4518"/>
                <a:gd name="T26" fmla="*/ 3406 w 4362"/>
                <a:gd name="T27" fmla="*/ 1499 h 4518"/>
                <a:gd name="T28" fmla="*/ 2969 w 4362"/>
                <a:gd name="T29" fmla="*/ 1472 h 4518"/>
                <a:gd name="T30" fmla="*/ 2528 w 4362"/>
                <a:gd name="T31" fmla="*/ 1573 h 4518"/>
                <a:gd name="T32" fmla="*/ 1732 w 4362"/>
                <a:gd name="T33" fmla="*/ 1516 h 4518"/>
                <a:gd name="T34" fmla="*/ 1241 w 4362"/>
                <a:gd name="T35" fmla="*/ 847 h 4518"/>
                <a:gd name="T36" fmla="*/ 1571 w 4362"/>
                <a:gd name="T37" fmla="*/ 732 h 4518"/>
                <a:gd name="T38" fmla="*/ 2116 w 4362"/>
                <a:gd name="T39" fmla="*/ 825 h 4518"/>
                <a:gd name="T40" fmla="*/ 2348 w 4362"/>
                <a:gd name="T41" fmla="*/ 801 h 4518"/>
                <a:gd name="T42" fmla="*/ 2491 w 4362"/>
                <a:gd name="T43" fmla="*/ 617 h 4518"/>
                <a:gd name="T44" fmla="*/ 2475 w 4362"/>
                <a:gd name="T45" fmla="*/ 366 h 4518"/>
                <a:gd name="T46" fmla="*/ 2240 w 4362"/>
                <a:gd name="T47" fmla="*/ 108 h 4518"/>
                <a:gd name="T48" fmla="*/ 1861 w 4362"/>
                <a:gd name="T49" fmla="*/ 2 h 4518"/>
                <a:gd name="T50" fmla="*/ 1447 w 4362"/>
                <a:gd name="T51" fmla="*/ 51 h 4518"/>
                <a:gd name="T52" fmla="*/ 1028 w 4362"/>
                <a:gd name="T53" fmla="*/ 241 h 4518"/>
                <a:gd name="T54" fmla="*/ 593 w 4362"/>
                <a:gd name="T55" fmla="*/ 342 h 4518"/>
                <a:gd name="T56" fmla="*/ 417 w 4362"/>
                <a:gd name="T57" fmla="*/ 344 h 4518"/>
                <a:gd name="T58" fmla="*/ 317 w 4362"/>
                <a:gd name="T59" fmla="*/ 504 h 4518"/>
                <a:gd name="T60" fmla="*/ 456 w 4362"/>
                <a:gd name="T61" fmla="*/ 721 h 4518"/>
                <a:gd name="T62" fmla="*/ 211 w 4362"/>
                <a:gd name="T63" fmla="*/ 1149 h 4518"/>
                <a:gd name="T64" fmla="*/ 34 w 4362"/>
                <a:gd name="T65" fmla="*/ 1621 h 4518"/>
                <a:gd name="T66" fmla="*/ 10 w 4362"/>
                <a:gd name="T67" fmla="*/ 2070 h 4518"/>
                <a:gd name="T68" fmla="*/ 158 w 4362"/>
                <a:gd name="T69" fmla="*/ 2459 h 4518"/>
                <a:gd name="T70" fmla="*/ 474 w 4362"/>
                <a:gd name="T71" fmla="*/ 2756 h 4518"/>
                <a:gd name="T72" fmla="*/ 828 w 4362"/>
                <a:gd name="T73" fmla="*/ 2905 h 4518"/>
                <a:gd name="T74" fmla="*/ 1261 w 4362"/>
                <a:gd name="T75" fmla="*/ 2929 h 4518"/>
                <a:gd name="T76" fmla="*/ 2177 w 4362"/>
                <a:gd name="T77" fmla="*/ 2653 h 4518"/>
                <a:gd name="T78" fmla="*/ 2973 w 4362"/>
                <a:gd name="T79" fmla="*/ 3437 h 4518"/>
                <a:gd name="T80" fmla="*/ 2902 w 4362"/>
                <a:gd name="T81" fmla="*/ 3773 h 4518"/>
                <a:gd name="T82" fmla="*/ 2620 w 4362"/>
                <a:gd name="T83" fmla="*/ 3814 h 4518"/>
                <a:gd name="T84" fmla="*/ 2301 w 4362"/>
                <a:gd name="T85" fmla="*/ 3676 h 4518"/>
                <a:gd name="T86" fmla="*/ 1951 w 4362"/>
                <a:gd name="T87" fmla="*/ 3525 h 4518"/>
                <a:gd name="T88" fmla="*/ 1747 w 4362"/>
                <a:gd name="T89" fmla="*/ 3591 h 4518"/>
                <a:gd name="T90" fmla="*/ 1591 w 4362"/>
                <a:gd name="T91" fmla="*/ 3790 h 4518"/>
                <a:gd name="T92" fmla="*/ 1619 w 4362"/>
                <a:gd name="T93" fmla="*/ 4034 h 4518"/>
                <a:gd name="T94" fmla="*/ 1834 w 4362"/>
                <a:gd name="T95" fmla="*/ 4277 h 4518"/>
                <a:gd name="T96" fmla="*/ 2170 w 4362"/>
                <a:gd name="T97" fmla="*/ 4454 h 4518"/>
                <a:gd name="T98" fmla="*/ 2588 w 4362"/>
                <a:gd name="T99" fmla="*/ 4518 h 4518"/>
                <a:gd name="T100" fmla="*/ 3057 w 4362"/>
                <a:gd name="T101" fmla="*/ 4420 h 4518"/>
                <a:gd name="T102" fmla="*/ 3543 w 4362"/>
                <a:gd name="T103" fmla="*/ 4094 h 4518"/>
                <a:gd name="T104" fmla="*/ 3921 w 4362"/>
                <a:gd name="T105" fmla="*/ 4346 h 4518"/>
                <a:gd name="T106" fmla="*/ 4078 w 4362"/>
                <a:gd name="T107" fmla="*/ 4315 h 4518"/>
                <a:gd name="T108" fmla="*/ 4164 w 4362"/>
                <a:gd name="T109" fmla="*/ 4161 h 4518"/>
                <a:gd name="T110" fmla="*/ 4000 w 4362"/>
                <a:gd name="T111" fmla="*/ 3928 h 4518"/>
                <a:gd name="T112" fmla="*/ 4060 w 4362"/>
                <a:gd name="T113" fmla="*/ 3466 h 4518"/>
                <a:gd name="T114" fmla="*/ 4292 w 4362"/>
                <a:gd name="T115" fmla="*/ 2963 h 4518"/>
                <a:gd name="T116" fmla="*/ 4361 w 4362"/>
                <a:gd name="T117" fmla="*/ 2501 h 4518"/>
                <a:gd name="T118" fmla="*/ 4260 w 4362"/>
                <a:gd name="T119" fmla="*/ 2107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62" h="4518">
                  <a:moveTo>
                    <a:pt x="3555" y="3147"/>
                  </a:moveTo>
                  <a:lnTo>
                    <a:pt x="3538" y="3178"/>
                  </a:lnTo>
                  <a:lnTo>
                    <a:pt x="3520" y="3209"/>
                  </a:lnTo>
                  <a:lnTo>
                    <a:pt x="3501" y="3238"/>
                  </a:lnTo>
                  <a:lnTo>
                    <a:pt x="3481" y="3266"/>
                  </a:lnTo>
                  <a:lnTo>
                    <a:pt x="3461" y="3293"/>
                  </a:lnTo>
                  <a:lnTo>
                    <a:pt x="3441" y="3319"/>
                  </a:lnTo>
                  <a:lnTo>
                    <a:pt x="3419" y="3345"/>
                  </a:lnTo>
                  <a:lnTo>
                    <a:pt x="3397" y="3371"/>
                  </a:lnTo>
                  <a:lnTo>
                    <a:pt x="3343" y="3316"/>
                  </a:lnTo>
                  <a:lnTo>
                    <a:pt x="3291" y="3262"/>
                  </a:lnTo>
                  <a:lnTo>
                    <a:pt x="3237" y="3208"/>
                  </a:lnTo>
                  <a:lnTo>
                    <a:pt x="3185" y="3151"/>
                  </a:lnTo>
                  <a:lnTo>
                    <a:pt x="3132" y="3096"/>
                  </a:lnTo>
                  <a:lnTo>
                    <a:pt x="3079" y="3040"/>
                  </a:lnTo>
                  <a:lnTo>
                    <a:pt x="3026" y="2982"/>
                  </a:lnTo>
                  <a:lnTo>
                    <a:pt x="2973" y="2925"/>
                  </a:lnTo>
                  <a:lnTo>
                    <a:pt x="2920" y="2867"/>
                  </a:lnTo>
                  <a:lnTo>
                    <a:pt x="2867" y="2808"/>
                  </a:lnTo>
                  <a:lnTo>
                    <a:pt x="2814" y="2750"/>
                  </a:lnTo>
                  <a:lnTo>
                    <a:pt x="2762" y="2690"/>
                  </a:lnTo>
                  <a:lnTo>
                    <a:pt x="2708" y="2631"/>
                  </a:lnTo>
                  <a:lnTo>
                    <a:pt x="2656" y="2572"/>
                  </a:lnTo>
                  <a:lnTo>
                    <a:pt x="2602" y="2511"/>
                  </a:lnTo>
                  <a:lnTo>
                    <a:pt x="2550" y="2452"/>
                  </a:lnTo>
                  <a:lnTo>
                    <a:pt x="2577" y="2440"/>
                  </a:lnTo>
                  <a:lnTo>
                    <a:pt x="2604" y="2427"/>
                  </a:lnTo>
                  <a:lnTo>
                    <a:pt x="2633" y="2415"/>
                  </a:lnTo>
                  <a:lnTo>
                    <a:pt x="2661" y="2403"/>
                  </a:lnTo>
                  <a:lnTo>
                    <a:pt x="2690" y="2390"/>
                  </a:lnTo>
                  <a:lnTo>
                    <a:pt x="2719" y="2377"/>
                  </a:lnTo>
                  <a:lnTo>
                    <a:pt x="2748" y="2365"/>
                  </a:lnTo>
                  <a:lnTo>
                    <a:pt x="2779" y="2351"/>
                  </a:lnTo>
                  <a:lnTo>
                    <a:pt x="2810" y="2339"/>
                  </a:lnTo>
                  <a:lnTo>
                    <a:pt x="2840" y="2328"/>
                  </a:lnTo>
                  <a:lnTo>
                    <a:pt x="2871" y="2318"/>
                  </a:lnTo>
                  <a:lnTo>
                    <a:pt x="2902" y="2308"/>
                  </a:lnTo>
                  <a:lnTo>
                    <a:pt x="2932" y="2300"/>
                  </a:lnTo>
                  <a:lnTo>
                    <a:pt x="2963" y="2293"/>
                  </a:lnTo>
                  <a:lnTo>
                    <a:pt x="2993" y="2286"/>
                  </a:lnTo>
                  <a:lnTo>
                    <a:pt x="3025" y="2281"/>
                  </a:lnTo>
                  <a:lnTo>
                    <a:pt x="3056" y="2277"/>
                  </a:lnTo>
                  <a:lnTo>
                    <a:pt x="3087" y="2274"/>
                  </a:lnTo>
                  <a:lnTo>
                    <a:pt x="3119" y="2273"/>
                  </a:lnTo>
                  <a:lnTo>
                    <a:pt x="3149" y="2274"/>
                  </a:lnTo>
                  <a:lnTo>
                    <a:pt x="3180" y="2276"/>
                  </a:lnTo>
                  <a:lnTo>
                    <a:pt x="3211" y="2280"/>
                  </a:lnTo>
                  <a:lnTo>
                    <a:pt x="3243" y="2285"/>
                  </a:lnTo>
                  <a:lnTo>
                    <a:pt x="3274" y="2292"/>
                  </a:lnTo>
                  <a:lnTo>
                    <a:pt x="3289" y="2296"/>
                  </a:lnTo>
                  <a:lnTo>
                    <a:pt x="3304" y="2300"/>
                  </a:lnTo>
                  <a:lnTo>
                    <a:pt x="3319" y="2306"/>
                  </a:lnTo>
                  <a:lnTo>
                    <a:pt x="3334" y="2311"/>
                  </a:lnTo>
                  <a:lnTo>
                    <a:pt x="3349" y="2318"/>
                  </a:lnTo>
                  <a:lnTo>
                    <a:pt x="3364" y="2325"/>
                  </a:lnTo>
                  <a:lnTo>
                    <a:pt x="3379" y="2332"/>
                  </a:lnTo>
                  <a:lnTo>
                    <a:pt x="3393" y="2340"/>
                  </a:lnTo>
                  <a:lnTo>
                    <a:pt x="3408" y="2349"/>
                  </a:lnTo>
                  <a:lnTo>
                    <a:pt x="3422" y="2359"/>
                  </a:lnTo>
                  <a:lnTo>
                    <a:pt x="3436" y="2369"/>
                  </a:lnTo>
                  <a:lnTo>
                    <a:pt x="3450" y="2379"/>
                  </a:lnTo>
                  <a:lnTo>
                    <a:pt x="3463" y="2390"/>
                  </a:lnTo>
                  <a:lnTo>
                    <a:pt x="3477" y="2401"/>
                  </a:lnTo>
                  <a:lnTo>
                    <a:pt x="3492" y="2413"/>
                  </a:lnTo>
                  <a:lnTo>
                    <a:pt x="3505" y="2426"/>
                  </a:lnTo>
                  <a:lnTo>
                    <a:pt x="3530" y="2453"/>
                  </a:lnTo>
                  <a:lnTo>
                    <a:pt x="3553" y="2480"/>
                  </a:lnTo>
                  <a:lnTo>
                    <a:pt x="3564" y="2493"/>
                  </a:lnTo>
                  <a:lnTo>
                    <a:pt x="3573" y="2507"/>
                  </a:lnTo>
                  <a:lnTo>
                    <a:pt x="3583" y="2521"/>
                  </a:lnTo>
                  <a:lnTo>
                    <a:pt x="3591" y="2535"/>
                  </a:lnTo>
                  <a:lnTo>
                    <a:pt x="3599" y="2549"/>
                  </a:lnTo>
                  <a:lnTo>
                    <a:pt x="3608" y="2563"/>
                  </a:lnTo>
                  <a:lnTo>
                    <a:pt x="3615" y="2578"/>
                  </a:lnTo>
                  <a:lnTo>
                    <a:pt x="3621" y="2592"/>
                  </a:lnTo>
                  <a:lnTo>
                    <a:pt x="3626" y="2606"/>
                  </a:lnTo>
                  <a:lnTo>
                    <a:pt x="3631" y="2621"/>
                  </a:lnTo>
                  <a:lnTo>
                    <a:pt x="3635" y="2635"/>
                  </a:lnTo>
                  <a:lnTo>
                    <a:pt x="3639" y="2650"/>
                  </a:lnTo>
                  <a:lnTo>
                    <a:pt x="3645" y="2680"/>
                  </a:lnTo>
                  <a:lnTo>
                    <a:pt x="3650" y="2711"/>
                  </a:lnTo>
                  <a:lnTo>
                    <a:pt x="3653" y="2742"/>
                  </a:lnTo>
                  <a:lnTo>
                    <a:pt x="3655" y="2772"/>
                  </a:lnTo>
                  <a:lnTo>
                    <a:pt x="3655" y="2803"/>
                  </a:lnTo>
                  <a:lnTo>
                    <a:pt x="3653" y="2833"/>
                  </a:lnTo>
                  <a:lnTo>
                    <a:pt x="3650" y="2865"/>
                  </a:lnTo>
                  <a:lnTo>
                    <a:pt x="3646" y="2896"/>
                  </a:lnTo>
                  <a:lnTo>
                    <a:pt x="3640" y="2927"/>
                  </a:lnTo>
                  <a:lnTo>
                    <a:pt x="3632" y="2958"/>
                  </a:lnTo>
                  <a:lnTo>
                    <a:pt x="3623" y="2989"/>
                  </a:lnTo>
                  <a:lnTo>
                    <a:pt x="3613" y="3021"/>
                  </a:lnTo>
                  <a:lnTo>
                    <a:pt x="3600" y="3053"/>
                  </a:lnTo>
                  <a:lnTo>
                    <a:pt x="3586" y="3084"/>
                  </a:lnTo>
                  <a:lnTo>
                    <a:pt x="3571" y="3116"/>
                  </a:lnTo>
                  <a:lnTo>
                    <a:pt x="3555" y="3147"/>
                  </a:lnTo>
                  <a:close/>
                  <a:moveTo>
                    <a:pt x="1177" y="2140"/>
                  </a:moveTo>
                  <a:lnTo>
                    <a:pt x="1150" y="2141"/>
                  </a:lnTo>
                  <a:lnTo>
                    <a:pt x="1124" y="2140"/>
                  </a:lnTo>
                  <a:lnTo>
                    <a:pt x="1099" y="2138"/>
                  </a:lnTo>
                  <a:lnTo>
                    <a:pt x="1074" y="2135"/>
                  </a:lnTo>
                  <a:lnTo>
                    <a:pt x="1049" y="2130"/>
                  </a:lnTo>
                  <a:lnTo>
                    <a:pt x="1024" y="2124"/>
                  </a:lnTo>
                  <a:lnTo>
                    <a:pt x="1000" y="2117"/>
                  </a:lnTo>
                  <a:lnTo>
                    <a:pt x="976" y="2109"/>
                  </a:lnTo>
                  <a:lnTo>
                    <a:pt x="953" y="2099"/>
                  </a:lnTo>
                  <a:lnTo>
                    <a:pt x="931" y="2088"/>
                  </a:lnTo>
                  <a:lnTo>
                    <a:pt x="907" y="2076"/>
                  </a:lnTo>
                  <a:lnTo>
                    <a:pt x="885" y="2062"/>
                  </a:lnTo>
                  <a:lnTo>
                    <a:pt x="864" y="2047"/>
                  </a:lnTo>
                  <a:lnTo>
                    <a:pt x="843" y="2031"/>
                  </a:lnTo>
                  <a:lnTo>
                    <a:pt x="822" y="2012"/>
                  </a:lnTo>
                  <a:lnTo>
                    <a:pt x="801" y="1993"/>
                  </a:lnTo>
                  <a:lnTo>
                    <a:pt x="784" y="1977"/>
                  </a:lnTo>
                  <a:lnTo>
                    <a:pt x="769" y="1959"/>
                  </a:lnTo>
                  <a:lnTo>
                    <a:pt x="755" y="1940"/>
                  </a:lnTo>
                  <a:lnTo>
                    <a:pt x="742" y="1920"/>
                  </a:lnTo>
                  <a:lnTo>
                    <a:pt x="730" y="1900"/>
                  </a:lnTo>
                  <a:lnTo>
                    <a:pt x="720" y="1878"/>
                  </a:lnTo>
                  <a:lnTo>
                    <a:pt x="711" y="1856"/>
                  </a:lnTo>
                  <a:lnTo>
                    <a:pt x="703" y="1831"/>
                  </a:lnTo>
                  <a:lnTo>
                    <a:pt x="696" y="1807"/>
                  </a:lnTo>
                  <a:lnTo>
                    <a:pt x="690" y="1783"/>
                  </a:lnTo>
                  <a:lnTo>
                    <a:pt x="686" y="1758"/>
                  </a:lnTo>
                  <a:lnTo>
                    <a:pt x="683" y="1732"/>
                  </a:lnTo>
                  <a:lnTo>
                    <a:pt x="681" y="1705"/>
                  </a:lnTo>
                  <a:lnTo>
                    <a:pt x="680" y="1678"/>
                  </a:lnTo>
                  <a:lnTo>
                    <a:pt x="681" y="1650"/>
                  </a:lnTo>
                  <a:lnTo>
                    <a:pt x="684" y="1622"/>
                  </a:lnTo>
                  <a:lnTo>
                    <a:pt x="687" y="1593"/>
                  </a:lnTo>
                  <a:lnTo>
                    <a:pt x="691" y="1564"/>
                  </a:lnTo>
                  <a:lnTo>
                    <a:pt x="698" y="1536"/>
                  </a:lnTo>
                  <a:lnTo>
                    <a:pt x="705" y="1507"/>
                  </a:lnTo>
                  <a:lnTo>
                    <a:pt x="715" y="1476"/>
                  </a:lnTo>
                  <a:lnTo>
                    <a:pt x="725" y="1447"/>
                  </a:lnTo>
                  <a:lnTo>
                    <a:pt x="738" y="1418"/>
                  </a:lnTo>
                  <a:lnTo>
                    <a:pt x="752" y="1388"/>
                  </a:lnTo>
                  <a:lnTo>
                    <a:pt x="766" y="1358"/>
                  </a:lnTo>
                  <a:lnTo>
                    <a:pt x="783" y="1328"/>
                  </a:lnTo>
                  <a:lnTo>
                    <a:pt x="802" y="1298"/>
                  </a:lnTo>
                  <a:lnTo>
                    <a:pt x="821" y="1269"/>
                  </a:lnTo>
                  <a:lnTo>
                    <a:pt x="842" y="1240"/>
                  </a:lnTo>
                  <a:lnTo>
                    <a:pt x="865" y="1210"/>
                  </a:lnTo>
                  <a:lnTo>
                    <a:pt x="889" y="1181"/>
                  </a:lnTo>
                  <a:lnTo>
                    <a:pt x="915" y="1152"/>
                  </a:lnTo>
                  <a:lnTo>
                    <a:pt x="963" y="1200"/>
                  </a:lnTo>
                  <a:lnTo>
                    <a:pt x="1011" y="1248"/>
                  </a:lnTo>
                  <a:lnTo>
                    <a:pt x="1060" y="1297"/>
                  </a:lnTo>
                  <a:lnTo>
                    <a:pt x="1107" y="1347"/>
                  </a:lnTo>
                  <a:lnTo>
                    <a:pt x="1154" y="1397"/>
                  </a:lnTo>
                  <a:lnTo>
                    <a:pt x="1203" y="1447"/>
                  </a:lnTo>
                  <a:lnTo>
                    <a:pt x="1250" y="1497"/>
                  </a:lnTo>
                  <a:lnTo>
                    <a:pt x="1299" y="1549"/>
                  </a:lnTo>
                  <a:lnTo>
                    <a:pt x="1346" y="1600"/>
                  </a:lnTo>
                  <a:lnTo>
                    <a:pt x="1394" y="1652"/>
                  </a:lnTo>
                  <a:lnTo>
                    <a:pt x="1442" y="1705"/>
                  </a:lnTo>
                  <a:lnTo>
                    <a:pt x="1490" y="1758"/>
                  </a:lnTo>
                  <a:lnTo>
                    <a:pt x="1538" y="1810"/>
                  </a:lnTo>
                  <a:lnTo>
                    <a:pt x="1586" y="1864"/>
                  </a:lnTo>
                  <a:lnTo>
                    <a:pt x="1633" y="1918"/>
                  </a:lnTo>
                  <a:lnTo>
                    <a:pt x="1682" y="1971"/>
                  </a:lnTo>
                  <a:lnTo>
                    <a:pt x="1645" y="1990"/>
                  </a:lnTo>
                  <a:lnTo>
                    <a:pt x="1610" y="2008"/>
                  </a:lnTo>
                  <a:lnTo>
                    <a:pt x="1575" y="2026"/>
                  </a:lnTo>
                  <a:lnTo>
                    <a:pt x="1541" y="2042"/>
                  </a:lnTo>
                  <a:lnTo>
                    <a:pt x="1507" y="2057"/>
                  </a:lnTo>
                  <a:lnTo>
                    <a:pt x="1474" y="2070"/>
                  </a:lnTo>
                  <a:lnTo>
                    <a:pt x="1442" y="2082"/>
                  </a:lnTo>
                  <a:lnTo>
                    <a:pt x="1411" y="2093"/>
                  </a:lnTo>
                  <a:lnTo>
                    <a:pt x="1379" y="2103"/>
                  </a:lnTo>
                  <a:lnTo>
                    <a:pt x="1348" y="2112"/>
                  </a:lnTo>
                  <a:lnTo>
                    <a:pt x="1319" y="2120"/>
                  </a:lnTo>
                  <a:lnTo>
                    <a:pt x="1289" y="2126"/>
                  </a:lnTo>
                  <a:lnTo>
                    <a:pt x="1260" y="2131"/>
                  </a:lnTo>
                  <a:lnTo>
                    <a:pt x="1232" y="2135"/>
                  </a:lnTo>
                  <a:lnTo>
                    <a:pt x="1204" y="2138"/>
                  </a:lnTo>
                  <a:lnTo>
                    <a:pt x="1177" y="2140"/>
                  </a:lnTo>
                  <a:close/>
                  <a:moveTo>
                    <a:pt x="3995" y="1799"/>
                  </a:moveTo>
                  <a:lnTo>
                    <a:pt x="3964" y="1774"/>
                  </a:lnTo>
                  <a:lnTo>
                    <a:pt x="3933" y="1750"/>
                  </a:lnTo>
                  <a:lnTo>
                    <a:pt x="3903" y="1727"/>
                  </a:lnTo>
                  <a:lnTo>
                    <a:pt x="3872" y="1705"/>
                  </a:lnTo>
                  <a:lnTo>
                    <a:pt x="3840" y="1684"/>
                  </a:lnTo>
                  <a:lnTo>
                    <a:pt x="3810" y="1663"/>
                  </a:lnTo>
                  <a:lnTo>
                    <a:pt x="3779" y="1644"/>
                  </a:lnTo>
                  <a:lnTo>
                    <a:pt x="3748" y="1626"/>
                  </a:lnTo>
                  <a:lnTo>
                    <a:pt x="3716" y="1610"/>
                  </a:lnTo>
                  <a:lnTo>
                    <a:pt x="3686" y="1594"/>
                  </a:lnTo>
                  <a:lnTo>
                    <a:pt x="3655" y="1579"/>
                  </a:lnTo>
                  <a:lnTo>
                    <a:pt x="3624" y="1566"/>
                  </a:lnTo>
                  <a:lnTo>
                    <a:pt x="3592" y="1554"/>
                  </a:lnTo>
                  <a:lnTo>
                    <a:pt x="3561" y="1542"/>
                  </a:lnTo>
                  <a:lnTo>
                    <a:pt x="3530" y="1532"/>
                  </a:lnTo>
                  <a:lnTo>
                    <a:pt x="3499" y="1523"/>
                  </a:lnTo>
                  <a:lnTo>
                    <a:pt x="3468" y="1515"/>
                  </a:lnTo>
                  <a:lnTo>
                    <a:pt x="3437" y="1507"/>
                  </a:lnTo>
                  <a:lnTo>
                    <a:pt x="3406" y="1499"/>
                  </a:lnTo>
                  <a:lnTo>
                    <a:pt x="3375" y="1493"/>
                  </a:lnTo>
                  <a:lnTo>
                    <a:pt x="3344" y="1487"/>
                  </a:lnTo>
                  <a:lnTo>
                    <a:pt x="3313" y="1482"/>
                  </a:lnTo>
                  <a:lnTo>
                    <a:pt x="3282" y="1478"/>
                  </a:lnTo>
                  <a:lnTo>
                    <a:pt x="3251" y="1474"/>
                  </a:lnTo>
                  <a:lnTo>
                    <a:pt x="3219" y="1471"/>
                  </a:lnTo>
                  <a:lnTo>
                    <a:pt x="3188" y="1469"/>
                  </a:lnTo>
                  <a:lnTo>
                    <a:pt x="3157" y="1467"/>
                  </a:lnTo>
                  <a:lnTo>
                    <a:pt x="3126" y="1466"/>
                  </a:lnTo>
                  <a:lnTo>
                    <a:pt x="3094" y="1466"/>
                  </a:lnTo>
                  <a:lnTo>
                    <a:pt x="3063" y="1466"/>
                  </a:lnTo>
                  <a:lnTo>
                    <a:pt x="3032" y="1467"/>
                  </a:lnTo>
                  <a:lnTo>
                    <a:pt x="3001" y="1469"/>
                  </a:lnTo>
                  <a:lnTo>
                    <a:pt x="2969" y="1472"/>
                  </a:lnTo>
                  <a:lnTo>
                    <a:pt x="2938" y="1475"/>
                  </a:lnTo>
                  <a:lnTo>
                    <a:pt x="2907" y="1479"/>
                  </a:lnTo>
                  <a:lnTo>
                    <a:pt x="2876" y="1483"/>
                  </a:lnTo>
                  <a:lnTo>
                    <a:pt x="2844" y="1488"/>
                  </a:lnTo>
                  <a:lnTo>
                    <a:pt x="2813" y="1494"/>
                  </a:lnTo>
                  <a:lnTo>
                    <a:pt x="2782" y="1500"/>
                  </a:lnTo>
                  <a:lnTo>
                    <a:pt x="2751" y="1508"/>
                  </a:lnTo>
                  <a:lnTo>
                    <a:pt x="2718" y="1515"/>
                  </a:lnTo>
                  <a:lnTo>
                    <a:pt x="2687" y="1523"/>
                  </a:lnTo>
                  <a:lnTo>
                    <a:pt x="2655" y="1532"/>
                  </a:lnTo>
                  <a:lnTo>
                    <a:pt x="2623" y="1541"/>
                  </a:lnTo>
                  <a:lnTo>
                    <a:pt x="2591" y="1551"/>
                  </a:lnTo>
                  <a:lnTo>
                    <a:pt x="2560" y="1562"/>
                  </a:lnTo>
                  <a:lnTo>
                    <a:pt x="2528" y="1573"/>
                  </a:lnTo>
                  <a:lnTo>
                    <a:pt x="2496" y="1585"/>
                  </a:lnTo>
                  <a:lnTo>
                    <a:pt x="2433" y="1609"/>
                  </a:lnTo>
                  <a:lnTo>
                    <a:pt x="2369" y="1635"/>
                  </a:lnTo>
                  <a:lnTo>
                    <a:pt x="2306" y="1661"/>
                  </a:lnTo>
                  <a:lnTo>
                    <a:pt x="2241" y="1688"/>
                  </a:lnTo>
                  <a:lnTo>
                    <a:pt x="2178" y="1716"/>
                  </a:lnTo>
                  <a:lnTo>
                    <a:pt x="2114" y="1744"/>
                  </a:lnTo>
                  <a:lnTo>
                    <a:pt x="2050" y="1774"/>
                  </a:lnTo>
                  <a:lnTo>
                    <a:pt x="1986" y="1804"/>
                  </a:lnTo>
                  <a:lnTo>
                    <a:pt x="1935" y="1746"/>
                  </a:lnTo>
                  <a:lnTo>
                    <a:pt x="1884" y="1689"/>
                  </a:lnTo>
                  <a:lnTo>
                    <a:pt x="1833" y="1630"/>
                  </a:lnTo>
                  <a:lnTo>
                    <a:pt x="1783" y="1573"/>
                  </a:lnTo>
                  <a:lnTo>
                    <a:pt x="1732" y="1516"/>
                  </a:lnTo>
                  <a:lnTo>
                    <a:pt x="1681" y="1458"/>
                  </a:lnTo>
                  <a:lnTo>
                    <a:pt x="1630" y="1401"/>
                  </a:lnTo>
                  <a:lnTo>
                    <a:pt x="1580" y="1344"/>
                  </a:lnTo>
                  <a:lnTo>
                    <a:pt x="1529" y="1287"/>
                  </a:lnTo>
                  <a:lnTo>
                    <a:pt x="1478" y="1231"/>
                  </a:lnTo>
                  <a:lnTo>
                    <a:pt x="1428" y="1176"/>
                  </a:lnTo>
                  <a:lnTo>
                    <a:pt x="1376" y="1120"/>
                  </a:lnTo>
                  <a:lnTo>
                    <a:pt x="1326" y="1065"/>
                  </a:lnTo>
                  <a:lnTo>
                    <a:pt x="1274" y="1011"/>
                  </a:lnTo>
                  <a:lnTo>
                    <a:pt x="1224" y="956"/>
                  </a:lnTo>
                  <a:lnTo>
                    <a:pt x="1174" y="903"/>
                  </a:lnTo>
                  <a:lnTo>
                    <a:pt x="1196" y="883"/>
                  </a:lnTo>
                  <a:lnTo>
                    <a:pt x="1219" y="864"/>
                  </a:lnTo>
                  <a:lnTo>
                    <a:pt x="1241" y="847"/>
                  </a:lnTo>
                  <a:lnTo>
                    <a:pt x="1264" y="830"/>
                  </a:lnTo>
                  <a:lnTo>
                    <a:pt x="1287" y="815"/>
                  </a:lnTo>
                  <a:lnTo>
                    <a:pt x="1309" y="801"/>
                  </a:lnTo>
                  <a:lnTo>
                    <a:pt x="1331" y="789"/>
                  </a:lnTo>
                  <a:lnTo>
                    <a:pt x="1353" y="777"/>
                  </a:lnTo>
                  <a:lnTo>
                    <a:pt x="1375" y="768"/>
                  </a:lnTo>
                  <a:lnTo>
                    <a:pt x="1397" y="759"/>
                  </a:lnTo>
                  <a:lnTo>
                    <a:pt x="1420" y="751"/>
                  </a:lnTo>
                  <a:lnTo>
                    <a:pt x="1442" y="745"/>
                  </a:lnTo>
                  <a:lnTo>
                    <a:pt x="1463" y="740"/>
                  </a:lnTo>
                  <a:lnTo>
                    <a:pt x="1485" y="737"/>
                  </a:lnTo>
                  <a:lnTo>
                    <a:pt x="1506" y="734"/>
                  </a:lnTo>
                  <a:lnTo>
                    <a:pt x="1527" y="733"/>
                  </a:lnTo>
                  <a:lnTo>
                    <a:pt x="1571" y="732"/>
                  </a:lnTo>
                  <a:lnTo>
                    <a:pt x="1613" y="732"/>
                  </a:lnTo>
                  <a:lnTo>
                    <a:pt x="1655" y="734"/>
                  </a:lnTo>
                  <a:lnTo>
                    <a:pt x="1696" y="737"/>
                  </a:lnTo>
                  <a:lnTo>
                    <a:pt x="1737" y="742"/>
                  </a:lnTo>
                  <a:lnTo>
                    <a:pt x="1778" y="749"/>
                  </a:lnTo>
                  <a:lnTo>
                    <a:pt x="1817" y="757"/>
                  </a:lnTo>
                  <a:lnTo>
                    <a:pt x="1856" y="766"/>
                  </a:lnTo>
                  <a:lnTo>
                    <a:pt x="1897" y="776"/>
                  </a:lnTo>
                  <a:lnTo>
                    <a:pt x="1935" y="785"/>
                  </a:lnTo>
                  <a:lnTo>
                    <a:pt x="1972" y="794"/>
                  </a:lnTo>
                  <a:lnTo>
                    <a:pt x="2009" y="802"/>
                  </a:lnTo>
                  <a:lnTo>
                    <a:pt x="2046" y="810"/>
                  </a:lnTo>
                  <a:lnTo>
                    <a:pt x="2081" y="818"/>
                  </a:lnTo>
                  <a:lnTo>
                    <a:pt x="2116" y="825"/>
                  </a:lnTo>
                  <a:lnTo>
                    <a:pt x="2151" y="833"/>
                  </a:lnTo>
                  <a:lnTo>
                    <a:pt x="2167" y="836"/>
                  </a:lnTo>
                  <a:lnTo>
                    <a:pt x="2184" y="838"/>
                  </a:lnTo>
                  <a:lnTo>
                    <a:pt x="2200" y="839"/>
                  </a:lnTo>
                  <a:lnTo>
                    <a:pt x="2216" y="840"/>
                  </a:lnTo>
                  <a:lnTo>
                    <a:pt x="2231" y="839"/>
                  </a:lnTo>
                  <a:lnTo>
                    <a:pt x="2247" y="837"/>
                  </a:lnTo>
                  <a:lnTo>
                    <a:pt x="2263" y="835"/>
                  </a:lnTo>
                  <a:lnTo>
                    <a:pt x="2278" y="832"/>
                  </a:lnTo>
                  <a:lnTo>
                    <a:pt x="2292" y="827"/>
                  </a:lnTo>
                  <a:lnTo>
                    <a:pt x="2307" y="822"/>
                  </a:lnTo>
                  <a:lnTo>
                    <a:pt x="2321" y="816"/>
                  </a:lnTo>
                  <a:lnTo>
                    <a:pt x="2335" y="809"/>
                  </a:lnTo>
                  <a:lnTo>
                    <a:pt x="2348" y="801"/>
                  </a:lnTo>
                  <a:lnTo>
                    <a:pt x="2362" y="792"/>
                  </a:lnTo>
                  <a:lnTo>
                    <a:pt x="2375" y="783"/>
                  </a:lnTo>
                  <a:lnTo>
                    <a:pt x="2389" y="773"/>
                  </a:lnTo>
                  <a:lnTo>
                    <a:pt x="2402" y="761"/>
                  </a:lnTo>
                  <a:lnTo>
                    <a:pt x="2414" y="748"/>
                  </a:lnTo>
                  <a:lnTo>
                    <a:pt x="2426" y="735"/>
                  </a:lnTo>
                  <a:lnTo>
                    <a:pt x="2437" y="722"/>
                  </a:lnTo>
                  <a:lnTo>
                    <a:pt x="2447" y="709"/>
                  </a:lnTo>
                  <a:lnTo>
                    <a:pt x="2456" y="695"/>
                  </a:lnTo>
                  <a:lnTo>
                    <a:pt x="2465" y="680"/>
                  </a:lnTo>
                  <a:lnTo>
                    <a:pt x="2473" y="665"/>
                  </a:lnTo>
                  <a:lnTo>
                    <a:pt x="2480" y="649"/>
                  </a:lnTo>
                  <a:lnTo>
                    <a:pt x="2486" y="633"/>
                  </a:lnTo>
                  <a:lnTo>
                    <a:pt x="2491" y="617"/>
                  </a:lnTo>
                  <a:lnTo>
                    <a:pt x="2496" y="600"/>
                  </a:lnTo>
                  <a:lnTo>
                    <a:pt x="2500" y="584"/>
                  </a:lnTo>
                  <a:lnTo>
                    <a:pt x="2503" y="566"/>
                  </a:lnTo>
                  <a:lnTo>
                    <a:pt x="2507" y="549"/>
                  </a:lnTo>
                  <a:lnTo>
                    <a:pt x="2508" y="530"/>
                  </a:lnTo>
                  <a:lnTo>
                    <a:pt x="2508" y="512"/>
                  </a:lnTo>
                  <a:lnTo>
                    <a:pt x="2508" y="494"/>
                  </a:lnTo>
                  <a:lnTo>
                    <a:pt x="2505" y="474"/>
                  </a:lnTo>
                  <a:lnTo>
                    <a:pt x="2503" y="456"/>
                  </a:lnTo>
                  <a:lnTo>
                    <a:pt x="2499" y="438"/>
                  </a:lnTo>
                  <a:lnTo>
                    <a:pt x="2495" y="420"/>
                  </a:lnTo>
                  <a:lnTo>
                    <a:pt x="2489" y="402"/>
                  </a:lnTo>
                  <a:lnTo>
                    <a:pt x="2482" y="384"/>
                  </a:lnTo>
                  <a:lnTo>
                    <a:pt x="2475" y="366"/>
                  </a:lnTo>
                  <a:lnTo>
                    <a:pt x="2466" y="348"/>
                  </a:lnTo>
                  <a:lnTo>
                    <a:pt x="2456" y="330"/>
                  </a:lnTo>
                  <a:lnTo>
                    <a:pt x="2446" y="311"/>
                  </a:lnTo>
                  <a:lnTo>
                    <a:pt x="2434" y="293"/>
                  </a:lnTo>
                  <a:lnTo>
                    <a:pt x="2421" y="276"/>
                  </a:lnTo>
                  <a:lnTo>
                    <a:pt x="2407" y="258"/>
                  </a:lnTo>
                  <a:lnTo>
                    <a:pt x="2393" y="240"/>
                  </a:lnTo>
                  <a:lnTo>
                    <a:pt x="2372" y="218"/>
                  </a:lnTo>
                  <a:lnTo>
                    <a:pt x="2351" y="197"/>
                  </a:lnTo>
                  <a:lnTo>
                    <a:pt x="2330" y="177"/>
                  </a:lnTo>
                  <a:lnTo>
                    <a:pt x="2308" y="159"/>
                  </a:lnTo>
                  <a:lnTo>
                    <a:pt x="2286" y="140"/>
                  </a:lnTo>
                  <a:lnTo>
                    <a:pt x="2264" y="123"/>
                  </a:lnTo>
                  <a:lnTo>
                    <a:pt x="2240" y="108"/>
                  </a:lnTo>
                  <a:lnTo>
                    <a:pt x="2216" y="93"/>
                  </a:lnTo>
                  <a:lnTo>
                    <a:pt x="2192" y="80"/>
                  </a:lnTo>
                  <a:lnTo>
                    <a:pt x="2167" y="68"/>
                  </a:lnTo>
                  <a:lnTo>
                    <a:pt x="2142" y="57"/>
                  </a:lnTo>
                  <a:lnTo>
                    <a:pt x="2115" y="47"/>
                  </a:lnTo>
                  <a:lnTo>
                    <a:pt x="2088" y="38"/>
                  </a:lnTo>
                  <a:lnTo>
                    <a:pt x="2061" y="30"/>
                  </a:lnTo>
                  <a:lnTo>
                    <a:pt x="2033" y="23"/>
                  </a:lnTo>
                  <a:lnTo>
                    <a:pt x="2004" y="18"/>
                  </a:lnTo>
                  <a:lnTo>
                    <a:pt x="1976" y="13"/>
                  </a:lnTo>
                  <a:lnTo>
                    <a:pt x="1947" y="9"/>
                  </a:lnTo>
                  <a:lnTo>
                    <a:pt x="1919" y="6"/>
                  </a:lnTo>
                  <a:lnTo>
                    <a:pt x="1889" y="3"/>
                  </a:lnTo>
                  <a:lnTo>
                    <a:pt x="1861" y="2"/>
                  </a:lnTo>
                  <a:lnTo>
                    <a:pt x="1832" y="0"/>
                  </a:lnTo>
                  <a:lnTo>
                    <a:pt x="1803" y="0"/>
                  </a:lnTo>
                  <a:lnTo>
                    <a:pt x="1774" y="0"/>
                  </a:lnTo>
                  <a:lnTo>
                    <a:pt x="1744" y="1"/>
                  </a:lnTo>
                  <a:lnTo>
                    <a:pt x="1715" y="3"/>
                  </a:lnTo>
                  <a:lnTo>
                    <a:pt x="1685" y="5"/>
                  </a:lnTo>
                  <a:lnTo>
                    <a:pt x="1656" y="8"/>
                  </a:lnTo>
                  <a:lnTo>
                    <a:pt x="1625" y="12"/>
                  </a:lnTo>
                  <a:lnTo>
                    <a:pt x="1596" y="17"/>
                  </a:lnTo>
                  <a:lnTo>
                    <a:pt x="1566" y="22"/>
                  </a:lnTo>
                  <a:lnTo>
                    <a:pt x="1536" y="29"/>
                  </a:lnTo>
                  <a:lnTo>
                    <a:pt x="1505" y="36"/>
                  </a:lnTo>
                  <a:lnTo>
                    <a:pt x="1476" y="43"/>
                  </a:lnTo>
                  <a:lnTo>
                    <a:pt x="1447" y="51"/>
                  </a:lnTo>
                  <a:lnTo>
                    <a:pt x="1418" y="60"/>
                  </a:lnTo>
                  <a:lnTo>
                    <a:pt x="1388" y="69"/>
                  </a:lnTo>
                  <a:lnTo>
                    <a:pt x="1359" y="79"/>
                  </a:lnTo>
                  <a:lnTo>
                    <a:pt x="1331" y="89"/>
                  </a:lnTo>
                  <a:lnTo>
                    <a:pt x="1303" y="100"/>
                  </a:lnTo>
                  <a:lnTo>
                    <a:pt x="1274" y="112"/>
                  </a:lnTo>
                  <a:lnTo>
                    <a:pt x="1246" y="124"/>
                  </a:lnTo>
                  <a:lnTo>
                    <a:pt x="1218" y="136"/>
                  </a:lnTo>
                  <a:lnTo>
                    <a:pt x="1190" y="151"/>
                  </a:lnTo>
                  <a:lnTo>
                    <a:pt x="1163" y="164"/>
                  </a:lnTo>
                  <a:lnTo>
                    <a:pt x="1135" y="179"/>
                  </a:lnTo>
                  <a:lnTo>
                    <a:pt x="1108" y="194"/>
                  </a:lnTo>
                  <a:lnTo>
                    <a:pt x="1081" y="209"/>
                  </a:lnTo>
                  <a:lnTo>
                    <a:pt x="1028" y="241"/>
                  </a:lnTo>
                  <a:lnTo>
                    <a:pt x="978" y="272"/>
                  </a:lnTo>
                  <a:lnTo>
                    <a:pt x="932" y="304"/>
                  </a:lnTo>
                  <a:lnTo>
                    <a:pt x="886" y="337"/>
                  </a:lnTo>
                  <a:lnTo>
                    <a:pt x="845" y="369"/>
                  </a:lnTo>
                  <a:lnTo>
                    <a:pt x="806" y="401"/>
                  </a:lnTo>
                  <a:lnTo>
                    <a:pt x="769" y="432"/>
                  </a:lnTo>
                  <a:lnTo>
                    <a:pt x="736" y="464"/>
                  </a:lnTo>
                  <a:lnTo>
                    <a:pt x="712" y="441"/>
                  </a:lnTo>
                  <a:lnTo>
                    <a:pt x="687" y="418"/>
                  </a:lnTo>
                  <a:lnTo>
                    <a:pt x="662" y="395"/>
                  </a:lnTo>
                  <a:lnTo>
                    <a:pt x="637" y="372"/>
                  </a:lnTo>
                  <a:lnTo>
                    <a:pt x="623" y="360"/>
                  </a:lnTo>
                  <a:lnTo>
                    <a:pt x="609" y="350"/>
                  </a:lnTo>
                  <a:lnTo>
                    <a:pt x="593" y="342"/>
                  </a:lnTo>
                  <a:lnTo>
                    <a:pt x="577" y="335"/>
                  </a:lnTo>
                  <a:lnTo>
                    <a:pt x="559" y="329"/>
                  </a:lnTo>
                  <a:lnTo>
                    <a:pt x="540" y="325"/>
                  </a:lnTo>
                  <a:lnTo>
                    <a:pt x="521" y="323"/>
                  </a:lnTo>
                  <a:lnTo>
                    <a:pt x="502" y="323"/>
                  </a:lnTo>
                  <a:lnTo>
                    <a:pt x="491" y="323"/>
                  </a:lnTo>
                  <a:lnTo>
                    <a:pt x="482" y="324"/>
                  </a:lnTo>
                  <a:lnTo>
                    <a:pt x="472" y="325"/>
                  </a:lnTo>
                  <a:lnTo>
                    <a:pt x="462" y="327"/>
                  </a:lnTo>
                  <a:lnTo>
                    <a:pt x="453" y="329"/>
                  </a:lnTo>
                  <a:lnTo>
                    <a:pt x="444" y="332"/>
                  </a:lnTo>
                  <a:lnTo>
                    <a:pt x="435" y="336"/>
                  </a:lnTo>
                  <a:lnTo>
                    <a:pt x="426" y="340"/>
                  </a:lnTo>
                  <a:lnTo>
                    <a:pt x="417" y="344"/>
                  </a:lnTo>
                  <a:lnTo>
                    <a:pt x="409" y="349"/>
                  </a:lnTo>
                  <a:lnTo>
                    <a:pt x="401" y="355"/>
                  </a:lnTo>
                  <a:lnTo>
                    <a:pt x="393" y="360"/>
                  </a:lnTo>
                  <a:lnTo>
                    <a:pt x="378" y="374"/>
                  </a:lnTo>
                  <a:lnTo>
                    <a:pt x="364" y="389"/>
                  </a:lnTo>
                  <a:lnTo>
                    <a:pt x="351" y="405"/>
                  </a:lnTo>
                  <a:lnTo>
                    <a:pt x="341" y="422"/>
                  </a:lnTo>
                  <a:lnTo>
                    <a:pt x="332" y="439"/>
                  </a:lnTo>
                  <a:lnTo>
                    <a:pt x="325" y="457"/>
                  </a:lnTo>
                  <a:lnTo>
                    <a:pt x="322" y="466"/>
                  </a:lnTo>
                  <a:lnTo>
                    <a:pt x="320" y="475"/>
                  </a:lnTo>
                  <a:lnTo>
                    <a:pt x="318" y="484"/>
                  </a:lnTo>
                  <a:lnTo>
                    <a:pt x="317" y="494"/>
                  </a:lnTo>
                  <a:lnTo>
                    <a:pt x="317" y="504"/>
                  </a:lnTo>
                  <a:lnTo>
                    <a:pt x="316" y="513"/>
                  </a:lnTo>
                  <a:lnTo>
                    <a:pt x="317" y="523"/>
                  </a:lnTo>
                  <a:lnTo>
                    <a:pt x="318" y="533"/>
                  </a:lnTo>
                  <a:lnTo>
                    <a:pt x="321" y="552"/>
                  </a:lnTo>
                  <a:lnTo>
                    <a:pt x="325" y="570"/>
                  </a:lnTo>
                  <a:lnTo>
                    <a:pt x="330" y="588"/>
                  </a:lnTo>
                  <a:lnTo>
                    <a:pt x="338" y="604"/>
                  </a:lnTo>
                  <a:lnTo>
                    <a:pt x="346" y="619"/>
                  </a:lnTo>
                  <a:lnTo>
                    <a:pt x="357" y="633"/>
                  </a:lnTo>
                  <a:lnTo>
                    <a:pt x="368" y="646"/>
                  </a:lnTo>
                  <a:lnTo>
                    <a:pt x="381" y="660"/>
                  </a:lnTo>
                  <a:lnTo>
                    <a:pt x="406" y="680"/>
                  </a:lnTo>
                  <a:lnTo>
                    <a:pt x="431" y="700"/>
                  </a:lnTo>
                  <a:lnTo>
                    <a:pt x="456" y="721"/>
                  </a:lnTo>
                  <a:lnTo>
                    <a:pt x="480" y="743"/>
                  </a:lnTo>
                  <a:lnTo>
                    <a:pt x="456" y="772"/>
                  </a:lnTo>
                  <a:lnTo>
                    <a:pt x="433" y="801"/>
                  </a:lnTo>
                  <a:lnTo>
                    <a:pt x="410" y="832"/>
                  </a:lnTo>
                  <a:lnTo>
                    <a:pt x="387" y="862"/>
                  </a:lnTo>
                  <a:lnTo>
                    <a:pt x="366" y="893"/>
                  </a:lnTo>
                  <a:lnTo>
                    <a:pt x="345" y="924"/>
                  </a:lnTo>
                  <a:lnTo>
                    <a:pt x="324" y="955"/>
                  </a:lnTo>
                  <a:lnTo>
                    <a:pt x="303" y="986"/>
                  </a:lnTo>
                  <a:lnTo>
                    <a:pt x="284" y="1019"/>
                  </a:lnTo>
                  <a:lnTo>
                    <a:pt x="265" y="1051"/>
                  </a:lnTo>
                  <a:lnTo>
                    <a:pt x="246" y="1084"/>
                  </a:lnTo>
                  <a:lnTo>
                    <a:pt x="228" y="1116"/>
                  </a:lnTo>
                  <a:lnTo>
                    <a:pt x="211" y="1149"/>
                  </a:lnTo>
                  <a:lnTo>
                    <a:pt x="194" y="1183"/>
                  </a:lnTo>
                  <a:lnTo>
                    <a:pt x="177" y="1217"/>
                  </a:lnTo>
                  <a:lnTo>
                    <a:pt x="161" y="1251"/>
                  </a:lnTo>
                  <a:lnTo>
                    <a:pt x="146" y="1284"/>
                  </a:lnTo>
                  <a:lnTo>
                    <a:pt x="131" y="1318"/>
                  </a:lnTo>
                  <a:lnTo>
                    <a:pt x="117" y="1353"/>
                  </a:lnTo>
                  <a:lnTo>
                    <a:pt x="104" y="1387"/>
                  </a:lnTo>
                  <a:lnTo>
                    <a:pt x="92" y="1420"/>
                  </a:lnTo>
                  <a:lnTo>
                    <a:pt x="81" y="1454"/>
                  </a:lnTo>
                  <a:lnTo>
                    <a:pt x="70" y="1487"/>
                  </a:lnTo>
                  <a:lnTo>
                    <a:pt x="59" y="1521"/>
                  </a:lnTo>
                  <a:lnTo>
                    <a:pt x="50" y="1555"/>
                  </a:lnTo>
                  <a:lnTo>
                    <a:pt x="42" y="1588"/>
                  </a:lnTo>
                  <a:lnTo>
                    <a:pt x="34" y="1621"/>
                  </a:lnTo>
                  <a:lnTo>
                    <a:pt x="27" y="1654"/>
                  </a:lnTo>
                  <a:lnTo>
                    <a:pt x="21" y="1688"/>
                  </a:lnTo>
                  <a:lnTo>
                    <a:pt x="16" y="1721"/>
                  </a:lnTo>
                  <a:lnTo>
                    <a:pt x="11" y="1754"/>
                  </a:lnTo>
                  <a:lnTo>
                    <a:pt x="8" y="1787"/>
                  </a:lnTo>
                  <a:lnTo>
                    <a:pt x="4" y="1819"/>
                  </a:lnTo>
                  <a:lnTo>
                    <a:pt x="2" y="1852"/>
                  </a:lnTo>
                  <a:lnTo>
                    <a:pt x="1" y="1884"/>
                  </a:lnTo>
                  <a:lnTo>
                    <a:pt x="0" y="1916"/>
                  </a:lnTo>
                  <a:lnTo>
                    <a:pt x="0" y="1947"/>
                  </a:lnTo>
                  <a:lnTo>
                    <a:pt x="1" y="1978"/>
                  </a:lnTo>
                  <a:lnTo>
                    <a:pt x="4" y="2009"/>
                  </a:lnTo>
                  <a:lnTo>
                    <a:pt x="6" y="2040"/>
                  </a:lnTo>
                  <a:lnTo>
                    <a:pt x="10" y="2070"/>
                  </a:lnTo>
                  <a:lnTo>
                    <a:pt x="15" y="2100"/>
                  </a:lnTo>
                  <a:lnTo>
                    <a:pt x="20" y="2129"/>
                  </a:lnTo>
                  <a:lnTo>
                    <a:pt x="26" y="2158"/>
                  </a:lnTo>
                  <a:lnTo>
                    <a:pt x="34" y="2188"/>
                  </a:lnTo>
                  <a:lnTo>
                    <a:pt x="42" y="2217"/>
                  </a:lnTo>
                  <a:lnTo>
                    <a:pt x="50" y="2245"/>
                  </a:lnTo>
                  <a:lnTo>
                    <a:pt x="60" y="2273"/>
                  </a:lnTo>
                  <a:lnTo>
                    <a:pt x="72" y="2301"/>
                  </a:lnTo>
                  <a:lnTo>
                    <a:pt x="83" y="2328"/>
                  </a:lnTo>
                  <a:lnTo>
                    <a:pt x="96" y="2356"/>
                  </a:lnTo>
                  <a:lnTo>
                    <a:pt x="110" y="2382"/>
                  </a:lnTo>
                  <a:lnTo>
                    <a:pt x="125" y="2408"/>
                  </a:lnTo>
                  <a:lnTo>
                    <a:pt x="141" y="2433"/>
                  </a:lnTo>
                  <a:lnTo>
                    <a:pt x="158" y="2459"/>
                  </a:lnTo>
                  <a:lnTo>
                    <a:pt x="176" y="2483"/>
                  </a:lnTo>
                  <a:lnTo>
                    <a:pt x="196" y="2508"/>
                  </a:lnTo>
                  <a:lnTo>
                    <a:pt x="216" y="2533"/>
                  </a:lnTo>
                  <a:lnTo>
                    <a:pt x="237" y="2556"/>
                  </a:lnTo>
                  <a:lnTo>
                    <a:pt x="259" y="2580"/>
                  </a:lnTo>
                  <a:lnTo>
                    <a:pt x="282" y="2603"/>
                  </a:lnTo>
                  <a:lnTo>
                    <a:pt x="308" y="2626"/>
                  </a:lnTo>
                  <a:lnTo>
                    <a:pt x="333" y="2649"/>
                  </a:lnTo>
                  <a:lnTo>
                    <a:pt x="360" y="2672"/>
                  </a:lnTo>
                  <a:lnTo>
                    <a:pt x="382" y="2690"/>
                  </a:lnTo>
                  <a:lnTo>
                    <a:pt x="405" y="2708"/>
                  </a:lnTo>
                  <a:lnTo>
                    <a:pt x="427" y="2724"/>
                  </a:lnTo>
                  <a:lnTo>
                    <a:pt x="451" y="2740"/>
                  </a:lnTo>
                  <a:lnTo>
                    <a:pt x="474" y="2756"/>
                  </a:lnTo>
                  <a:lnTo>
                    <a:pt x="498" y="2771"/>
                  </a:lnTo>
                  <a:lnTo>
                    <a:pt x="522" y="2785"/>
                  </a:lnTo>
                  <a:lnTo>
                    <a:pt x="545" y="2798"/>
                  </a:lnTo>
                  <a:lnTo>
                    <a:pt x="571" y="2811"/>
                  </a:lnTo>
                  <a:lnTo>
                    <a:pt x="595" y="2823"/>
                  </a:lnTo>
                  <a:lnTo>
                    <a:pt x="620" y="2834"/>
                  </a:lnTo>
                  <a:lnTo>
                    <a:pt x="645" y="2845"/>
                  </a:lnTo>
                  <a:lnTo>
                    <a:pt x="670" y="2856"/>
                  </a:lnTo>
                  <a:lnTo>
                    <a:pt x="696" y="2866"/>
                  </a:lnTo>
                  <a:lnTo>
                    <a:pt x="722" y="2875"/>
                  </a:lnTo>
                  <a:lnTo>
                    <a:pt x="748" y="2883"/>
                  </a:lnTo>
                  <a:lnTo>
                    <a:pt x="774" y="2891"/>
                  </a:lnTo>
                  <a:lnTo>
                    <a:pt x="802" y="2898"/>
                  </a:lnTo>
                  <a:lnTo>
                    <a:pt x="828" y="2905"/>
                  </a:lnTo>
                  <a:lnTo>
                    <a:pt x="855" y="2910"/>
                  </a:lnTo>
                  <a:lnTo>
                    <a:pt x="882" y="2916"/>
                  </a:lnTo>
                  <a:lnTo>
                    <a:pt x="910" y="2920"/>
                  </a:lnTo>
                  <a:lnTo>
                    <a:pt x="938" y="2924"/>
                  </a:lnTo>
                  <a:lnTo>
                    <a:pt x="966" y="2928"/>
                  </a:lnTo>
                  <a:lnTo>
                    <a:pt x="995" y="2931"/>
                  </a:lnTo>
                  <a:lnTo>
                    <a:pt x="1023" y="2933"/>
                  </a:lnTo>
                  <a:lnTo>
                    <a:pt x="1053" y="2934"/>
                  </a:lnTo>
                  <a:lnTo>
                    <a:pt x="1082" y="2935"/>
                  </a:lnTo>
                  <a:lnTo>
                    <a:pt x="1111" y="2936"/>
                  </a:lnTo>
                  <a:lnTo>
                    <a:pt x="1140" y="2935"/>
                  </a:lnTo>
                  <a:lnTo>
                    <a:pt x="1171" y="2935"/>
                  </a:lnTo>
                  <a:lnTo>
                    <a:pt x="1201" y="2933"/>
                  </a:lnTo>
                  <a:lnTo>
                    <a:pt x="1261" y="2929"/>
                  </a:lnTo>
                  <a:lnTo>
                    <a:pt x="1323" y="2922"/>
                  </a:lnTo>
                  <a:lnTo>
                    <a:pt x="1385" y="2914"/>
                  </a:lnTo>
                  <a:lnTo>
                    <a:pt x="1448" y="2904"/>
                  </a:lnTo>
                  <a:lnTo>
                    <a:pt x="1511" y="2892"/>
                  </a:lnTo>
                  <a:lnTo>
                    <a:pt x="1575" y="2878"/>
                  </a:lnTo>
                  <a:lnTo>
                    <a:pt x="1639" y="2862"/>
                  </a:lnTo>
                  <a:lnTo>
                    <a:pt x="1705" y="2842"/>
                  </a:lnTo>
                  <a:lnTo>
                    <a:pt x="1770" y="2822"/>
                  </a:lnTo>
                  <a:lnTo>
                    <a:pt x="1836" y="2800"/>
                  </a:lnTo>
                  <a:lnTo>
                    <a:pt x="1904" y="2775"/>
                  </a:lnTo>
                  <a:lnTo>
                    <a:pt x="1971" y="2748"/>
                  </a:lnTo>
                  <a:lnTo>
                    <a:pt x="2039" y="2719"/>
                  </a:lnTo>
                  <a:lnTo>
                    <a:pt x="2107" y="2687"/>
                  </a:lnTo>
                  <a:lnTo>
                    <a:pt x="2177" y="2653"/>
                  </a:lnTo>
                  <a:lnTo>
                    <a:pt x="2246" y="2617"/>
                  </a:lnTo>
                  <a:lnTo>
                    <a:pt x="2302" y="2681"/>
                  </a:lnTo>
                  <a:lnTo>
                    <a:pt x="2358" y="2745"/>
                  </a:lnTo>
                  <a:lnTo>
                    <a:pt x="2414" y="2809"/>
                  </a:lnTo>
                  <a:lnTo>
                    <a:pt x="2470" y="2874"/>
                  </a:lnTo>
                  <a:lnTo>
                    <a:pt x="2526" y="2937"/>
                  </a:lnTo>
                  <a:lnTo>
                    <a:pt x="2582" y="3000"/>
                  </a:lnTo>
                  <a:lnTo>
                    <a:pt x="2638" y="3064"/>
                  </a:lnTo>
                  <a:lnTo>
                    <a:pt x="2693" y="3127"/>
                  </a:lnTo>
                  <a:lnTo>
                    <a:pt x="2749" y="3189"/>
                  </a:lnTo>
                  <a:lnTo>
                    <a:pt x="2805" y="3252"/>
                  </a:lnTo>
                  <a:lnTo>
                    <a:pt x="2861" y="3314"/>
                  </a:lnTo>
                  <a:lnTo>
                    <a:pt x="2917" y="3376"/>
                  </a:lnTo>
                  <a:lnTo>
                    <a:pt x="2973" y="3437"/>
                  </a:lnTo>
                  <a:lnTo>
                    <a:pt x="3029" y="3497"/>
                  </a:lnTo>
                  <a:lnTo>
                    <a:pt x="3085" y="3558"/>
                  </a:lnTo>
                  <a:lnTo>
                    <a:pt x="3141" y="3617"/>
                  </a:lnTo>
                  <a:lnTo>
                    <a:pt x="3118" y="3636"/>
                  </a:lnTo>
                  <a:lnTo>
                    <a:pt x="3094" y="3655"/>
                  </a:lnTo>
                  <a:lnTo>
                    <a:pt x="3071" y="3672"/>
                  </a:lnTo>
                  <a:lnTo>
                    <a:pt x="3049" y="3688"/>
                  </a:lnTo>
                  <a:lnTo>
                    <a:pt x="3027" y="3703"/>
                  </a:lnTo>
                  <a:lnTo>
                    <a:pt x="3006" y="3718"/>
                  </a:lnTo>
                  <a:lnTo>
                    <a:pt x="2984" y="3731"/>
                  </a:lnTo>
                  <a:lnTo>
                    <a:pt x="2963" y="3743"/>
                  </a:lnTo>
                  <a:lnTo>
                    <a:pt x="2942" y="3754"/>
                  </a:lnTo>
                  <a:lnTo>
                    <a:pt x="2922" y="3764"/>
                  </a:lnTo>
                  <a:lnTo>
                    <a:pt x="2902" y="3773"/>
                  </a:lnTo>
                  <a:lnTo>
                    <a:pt x="2883" y="3781"/>
                  </a:lnTo>
                  <a:lnTo>
                    <a:pt x="2863" y="3788"/>
                  </a:lnTo>
                  <a:lnTo>
                    <a:pt x="2844" y="3794"/>
                  </a:lnTo>
                  <a:lnTo>
                    <a:pt x="2825" y="3799"/>
                  </a:lnTo>
                  <a:lnTo>
                    <a:pt x="2807" y="3804"/>
                  </a:lnTo>
                  <a:lnTo>
                    <a:pt x="2771" y="3810"/>
                  </a:lnTo>
                  <a:lnTo>
                    <a:pt x="2735" y="3815"/>
                  </a:lnTo>
                  <a:lnTo>
                    <a:pt x="2718" y="3816"/>
                  </a:lnTo>
                  <a:lnTo>
                    <a:pt x="2701" y="3817"/>
                  </a:lnTo>
                  <a:lnTo>
                    <a:pt x="2685" y="3818"/>
                  </a:lnTo>
                  <a:lnTo>
                    <a:pt x="2668" y="3818"/>
                  </a:lnTo>
                  <a:lnTo>
                    <a:pt x="2652" y="3817"/>
                  </a:lnTo>
                  <a:lnTo>
                    <a:pt x="2636" y="3816"/>
                  </a:lnTo>
                  <a:lnTo>
                    <a:pt x="2620" y="3814"/>
                  </a:lnTo>
                  <a:lnTo>
                    <a:pt x="2604" y="3812"/>
                  </a:lnTo>
                  <a:lnTo>
                    <a:pt x="2589" y="3809"/>
                  </a:lnTo>
                  <a:lnTo>
                    <a:pt x="2574" y="3806"/>
                  </a:lnTo>
                  <a:lnTo>
                    <a:pt x="2559" y="3803"/>
                  </a:lnTo>
                  <a:lnTo>
                    <a:pt x="2544" y="3799"/>
                  </a:lnTo>
                  <a:lnTo>
                    <a:pt x="2515" y="3789"/>
                  </a:lnTo>
                  <a:lnTo>
                    <a:pt x="2486" y="3778"/>
                  </a:lnTo>
                  <a:lnTo>
                    <a:pt x="2458" y="3767"/>
                  </a:lnTo>
                  <a:lnTo>
                    <a:pt x="2430" y="3754"/>
                  </a:lnTo>
                  <a:lnTo>
                    <a:pt x="2403" y="3740"/>
                  </a:lnTo>
                  <a:lnTo>
                    <a:pt x="2376" y="3726"/>
                  </a:lnTo>
                  <a:lnTo>
                    <a:pt x="2351" y="3710"/>
                  </a:lnTo>
                  <a:lnTo>
                    <a:pt x="2325" y="3693"/>
                  </a:lnTo>
                  <a:lnTo>
                    <a:pt x="2301" y="3676"/>
                  </a:lnTo>
                  <a:lnTo>
                    <a:pt x="2276" y="3660"/>
                  </a:lnTo>
                  <a:lnTo>
                    <a:pt x="2250" y="3644"/>
                  </a:lnTo>
                  <a:lnTo>
                    <a:pt x="2225" y="3629"/>
                  </a:lnTo>
                  <a:lnTo>
                    <a:pt x="2201" y="3615"/>
                  </a:lnTo>
                  <a:lnTo>
                    <a:pt x="2176" y="3601"/>
                  </a:lnTo>
                  <a:lnTo>
                    <a:pt x="2152" y="3588"/>
                  </a:lnTo>
                  <a:lnTo>
                    <a:pt x="2126" y="3576"/>
                  </a:lnTo>
                  <a:lnTo>
                    <a:pt x="2102" y="3565"/>
                  </a:lnTo>
                  <a:lnTo>
                    <a:pt x="2077" y="3555"/>
                  </a:lnTo>
                  <a:lnTo>
                    <a:pt x="2053" y="3546"/>
                  </a:lnTo>
                  <a:lnTo>
                    <a:pt x="2028" y="3539"/>
                  </a:lnTo>
                  <a:lnTo>
                    <a:pt x="2002" y="3532"/>
                  </a:lnTo>
                  <a:lnTo>
                    <a:pt x="1977" y="3528"/>
                  </a:lnTo>
                  <a:lnTo>
                    <a:pt x="1951" y="3525"/>
                  </a:lnTo>
                  <a:lnTo>
                    <a:pt x="1926" y="3524"/>
                  </a:lnTo>
                  <a:lnTo>
                    <a:pt x="1913" y="3524"/>
                  </a:lnTo>
                  <a:lnTo>
                    <a:pt x="1900" y="3525"/>
                  </a:lnTo>
                  <a:lnTo>
                    <a:pt x="1886" y="3527"/>
                  </a:lnTo>
                  <a:lnTo>
                    <a:pt x="1873" y="3530"/>
                  </a:lnTo>
                  <a:lnTo>
                    <a:pt x="1859" y="3533"/>
                  </a:lnTo>
                  <a:lnTo>
                    <a:pt x="1846" y="3537"/>
                  </a:lnTo>
                  <a:lnTo>
                    <a:pt x="1832" y="3543"/>
                  </a:lnTo>
                  <a:lnTo>
                    <a:pt x="1819" y="3549"/>
                  </a:lnTo>
                  <a:lnTo>
                    <a:pt x="1805" y="3556"/>
                  </a:lnTo>
                  <a:lnTo>
                    <a:pt x="1791" y="3563"/>
                  </a:lnTo>
                  <a:lnTo>
                    <a:pt x="1777" y="3572"/>
                  </a:lnTo>
                  <a:lnTo>
                    <a:pt x="1762" y="3581"/>
                  </a:lnTo>
                  <a:lnTo>
                    <a:pt x="1747" y="3591"/>
                  </a:lnTo>
                  <a:lnTo>
                    <a:pt x="1733" y="3601"/>
                  </a:lnTo>
                  <a:lnTo>
                    <a:pt x="1718" y="3613"/>
                  </a:lnTo>
                  <a:lnTo>
                    <a:pt x="1703" y="3625"/>
                  </a:lnTo>
                  <a:lnTo>
                    <a:pt x="1688" y="3639"/>
                  </a:lnTo>
                  <a:lnTo>
                    <a:pt x="1674" y="3653"/>
                  </a:lnTo>
                  <a:lnTo>
                    <a:pt x="1661" y="3667"/>
                  </a:lnTo>
                  <a:lnTo>
                    <a:pt x="1648" y="3681"/>
                  </a:lnTo>
                  <a:lnTo>
                    <a:pt x="1637" y="3696"/>
                  </a:lnTo>
                  <a:lnTo>
                    <a:pt x="1627" y="3712"/>
                  </a:lnTo>
                  <a:lnTo>
                    <a:pt x="1618" y="3727"/>
                  </a:lnTo>
                  <a:lnTo>
                    <a:pt x="1610" y="3742"/>
                  </a:lnTo>
                  <a:lnTo>
                    <a:pt x="1603" y="3758"/>
                  </a:lnTo>
                  <a:lnTo>
                    <a:pt x="1596" y="3774"/>
                  </a:lnTo>
                  <a:lnTo>
                    <a:pt x="1591" y="3790"/>
                  </a:lnTo>
                  <a:lnTo>
                    <a:pt x="1587" y="3806"/>
                  </a:lnTo>
                  <a:lnTo>
                    <a:pt x="1583" y="3823"/>
                  </a:lnTo>
                  <a:lnTo>
                    <a:pt x="1581" y="3840"/>
                  </a:lnTo>
                  <a:lnTo>
                    <a:pt x="1580" y="3857"/>
                  </a:lnTo>
                  <a:lnTo>
                    <a:pt x="1579" y="3875"/>
                  </a:lnTo>
                  <a:lnTo>
                    <a:pt x="1580" y="3893"/>
                  </a:lnTo>
                  <a:lnTo>
                    <a:pt x="1581" y="3911"/>
                  </a:lnTo>
                  <a:lnTo>
                    <a:pt x="1584" y="3928"/>
                  </a:lnTo>
                  <a:lnTo>
                    <a:pt x="1587" y="3946"/>
                  </a:lnTo>
                  <a:lnTo>
                    <a:pt x="1592" y="3963"/>
                  </a:lnTo>
                  <a:lnTo>
                    <a:pt x="1597" y="3981"/>
                  </a:lnTo>
                  <a:lnTo>
                    <a:pt x="1604" y="3998"/>
                  </a:lnTo>
                  <a:lnTo>
                    <a:pt x="1611" y="4016"/>
                  </a:lnTo>
                  <a:lnTo>
                    <a:pt x="1619" y="4034"/>
                  </a:lnTo>
                  <a:lnTo>
                    <a:pt x="1629" y="4053"/>
                  </a:lnTo>
                  <a:lnTo>
                    <a:pt x="1639" y="4071"/>
                  </a:lnTo>
                  <a:lnTo>
                    <a:pt x="1652" y="4088"/>
                  </a:lnTo>
                  <a:lnTo>
                    <a:pt x="1664" y="4106"/>
                  </a:lnTo>
                  <a:lnTo>
                    <a:pt x="1677" y="4124"/>
                  </a:lnTo>
                  <a:lnTo>
                    <a:pt x="1692" y="4142"/>
                  </a:lnTo>
                  <a:lnTo>
                    <a:pt x="1707" y="4160"/>
                  </a:lnTo>
                  <a:lnTo>
                    <a:pt x="1723" y="4178"/>
                  </a:lnTo>
                  <a:lnTo>
                    <a:pt x="1740" y="4195"/>
                  </a:lnTo>
                  <a:lnTo>
                    <a:pt x="1757" y="4212"/>
                  </a:lnTo>
                  <a:lnTo>
                    <a:pt x="1776" y="4230"/>
                  </a:lnTo>
                  <a:lnTo>
                    <a:pt x="1795" y="4246"/>
                  </a:lnTo>
                  <a:lnTo>
                    <a:pt x="1814" y="4262"/>
                  </a:lnTo>
                  <a:lnTo>
                    <a:pt x="1834" y="4277"/>
                  </a:lnTo>
                  <a:lnTo>
                    <a:pt x="1854" y="4293"/>
                  </a:lnTo>
                  <a:lnTo>
                    <a:pt x="1875" y="4307"/>
                  </a:lnTo>
                  <a:lnTo>
                    <a:pt x="1898" y="4322"/>
                  </a:lnTo>
                  <a:lnTo>
                    <a:pt x="1920" y="4336"/>
                  </a:lnTo>
                  <a:lnTo>
                    <a:pt x="1942" y="4349"/>
                  </a:lnTo>
                  <a:lnTo>
                    <a:pt x="1965" y="4363"/>
                  </a:lnTo>
                  <a:lnTo>
                    <a:pt x="1989" y="4375"/>
                  </a:lnTo>
                  <a:lnTo>
                    <a:pt x="2013" y="4389"/>
                  </a:lnTo>
                  <a:lnTo>
                    <a:pt x="2039" y="4401"/>
                  </a:lnTo>
                  <a:lnTo>
                    <a:pt x="2064" y="4413"/>
                  </a:lnTo>
                  <a:lnTo>
                    <a:pt x="2090" y="4424"/>
                  </a:lnTo>
                  <a:lnTo>
                    <a:pt x="2116" y="4434"/>
                  </a:lnTo>
                  <a:lnTo>
                    <a:pt x="2144" y="4444"/>
                  </a:lnTo>
                  <a:lnTo>
                    <a:pt x="2170" y="4454"/>
                  </a:lnTo>
                  <a:lnTo>
                    <a:pt x="2198" y="4462"/>
                  </a:lnTo>
                  <a:lnTo>
                    <a:pt x="2225" y="4471"/>
                  </a:lnTo>
                  <a:lnTo>
                    <a:pt x="2253" y="4478"/>
                  </a:lnTo>
                  <a:lnTo>
                    <a:pt x="2283" y="4485"/>
                  </a:lnTo>
                  <a:lnTo>
                    <a:pt x="2311" y="4491"/>
                  </a:lnTo>
                  <a:lnTo>
                    <a:pt x="2340" y="4497"/>
                  </a:lnTo>
                  <a:lnTo>
                    <a:pt x="2370" y="4502"/>
                  </a:lnTo>
                  <a:lnTo>
                    <a:pt x="2401" y="4506"/>
                  </a:lnTo>
                  <a:lnTo>
                    <a:pt x="2431" y="4510"/>
                  </a:lnTo>
                  <a:lnTo>
                    <a:pt x="2462" y="4513"/>
                  </a:lnTo>
                  <a:lnTo>
                    <a:pt x="2493" y="4516"/>
                  </a:lnTo>
                  <a:lnTo>
                    <a:pt x="2525" y="4517"/>
                  </a:lnTo>
                  <a:lnTo>
                    <a:pt x="2556" y="4518"/>
                  </a:lnTo>
                  <a:lnTo>
                    <a:pt x="2588" y="4518"/>
                  </a:lnTo>
                  <a:lnTo>
                    <a:pt x="2620" y="4517"/>
                  </a:lnTo>
                  <a:lnTo>
                    <a:pt x="2653" y="4515"/>
                  </a:lnTo>
                  <a:lnTo>
                    <a:pt x="2685" y="4513"/>
                  </a:lnTo>
                  <a:lnTo>
                    <a:pt x="2717" y="4509"/>
                  </a:lnTo>
                  <a:lnTo>
                    <a:pt x="2751" y="4504"/>
                  </a:lnTo>
                  <a:lnTo>
                    <a:pt x="2784" y="4499"/>
                  </a:lnTo>
                  <a:lnTo>
                    <a:pt x="2817" y="4492"/>
                  </a:lnTo>
                  <a:lnTo>
                    <a:pt x="2850" y="4485"/>
                  </a:lnTo>
                  <a:lnTo>
                    <a:pt x="2885" y="4477"/>
                  </a:lnTo>
                  <a:lnTo>
                    <a:pt x="2919" y="4467"/>
                  </a:lnTo>
                  <a:lnTo>
                    <a:pt x="2953" y="4457"/>
                  </a:lnTo>
                  <a:lnTo>
                    <a:pt x="2987" y="4446"/>
                  </a:lnTo>
                  <a:lnTo>
                    <a:pt x="3023" y="4434"/>
                  </a:lnTo>
                  <a:lnTo>
                    <a:pt x="3057" y="4420"/>
                  </a:lnTo>
                  <a:lnTo>
                    <a:pt x="3092" y="4406"/>
                  </a:lnTo>
                  <a:lnTo>
                    <a:pt x="3128" y="4390"/>
                  </a:lnTo>
                  <a:lnTo>
                    <a:pt x="3162" y="4372"/>
                  </a:lnTo>
                  <a:lnTo>
                    <a:pt x="3197" y="4353"/>
                  </a:lnTo>
                  <a:lnTo>
                    <a:pt x="3231" y="4333"/>
                  </a:lnTo>
                  <a:lnTo>
                    <a:pt x="3267" y="4312"/>
                  </a:lnTo>
                  <a:lnTo>
                    <a:pt x="3301" y="4290"/>
                  </a:lnTo>
                  <a:lnTo>
                    <a:pt x="3336" y="4266"/>
                  </a:lnTo>
                  <a:lnTo>
                    <a:pt x="3371" y="4241"/>
                  </a:lnTo>
                  <a:lnTo>
                    <a:pt x="3405" y="4213"/>
                  </a:lnTo>
                  <a:lnTo>
                    <a:pt x="3440" y="4185"/>
                  </a:lnTo>
                  <a:lnTo>
                    <a:pt x="3474" y="4156"/>
                  </a:lnTo>
                  <a:lnTo>
                    <a:pt x="3509" y="4126"/>
                  </a:lnTo>
                  <a:lnTo>
                    <a:pt x="3543" y="4094"/>
                  </a:lnTo>
                  <a:lnTo>
                    <a:pt x="3576" y="4060"/>
                  </a:lnTo>
                  <a:lnTo>
                    <a:pt x="3610" y="4092"/>
                  </a:lnTo>
                  <a:lnTo>
                    <a:pt x="3643" y="4123"/>
                  </a:lnTo>
                  <a:lnTo>
                    <a:pt x="3676" y="4154"/>
                  </a:lnTo>
                  <a:lnTo>
                    <a:pt x="3709" y="4185"/>
                  </a:lnTo>
                  <a:lnTo>
                    <a:pt x="3743" y="4215"/>
                  </a:lnTo>
                  <a:lnTo>
                    <a:pt x="3776" y="4246"/>
                  </a:lnTo>
                  <a:lnTo>
                    <a:pt x="3808" y="4276"/>
                  </a:lnTo>
                  <a:lnTo>
                    <a:pt x="3841" y="4306"/>
                  </a:lnTo>
                  <a:lnTo>
                    <a:pt x="3856" y="4317"/>
                  </a:lnTo>
                  <a:lnTo>
                    <a:pt x="3872" y="4326"/>
                  </a:lnTo>
                  <a:lnTo>
                    <a:pt x="3887" y="4335"/>
                  </a:lnTo>
                  <a:lnTo>
                    <a:pt x="3904" y="4341"/>
                  </a:lnTo>
                  <a:lnTo>
                    <a:pt x="3921" y="4346"/>
                  </a:lnTo>
                  <a:lnTo>
                    <a:pt x="3940" y="4349"/>
                  </a:lnTo>
                  <a:lnTo>
                    <a:pt x="3959" y="4350"/>
                  </a:lnTo>
                  <a:lnTo>
                    <a:pt x="3980" y="4350"/>
                  </a:lnTo>
                  <a:lnTo>
                    <a:pt x="3990" y="4349"/>
                  </a:lnTo>
                  <a:lnTo>
                    <a:pt x="3999" y="4348"/>
                  </a:lnTo>
                  <a:lnTo>
                    <a:pt x="4009" y="4346"/>
                  </a:lnTo>
                  <a:lnTo>
                    <a:pt x="4018" y="4344"/>
                  </a:lnTo>
                  <a:lnTo>
                    <a:pt x="4027" y="4341"/>
                  </a:lnTo>
                  <a:lnTo>
                    <a:pt x="4036" y="4338"/>
                  </a:lnTo>
                  <a:lnTo>
                    <a:pt x="4045" y="4334"/>
                  </a:lnTo>
                  <a:lnTo>
                    <a:pt x="4053" y="4330"/>
                  </a:lnTo>
                  <a:lnTo>
                    <a:pt x="4062" y="4325"/>
                  </a:lnTo>
                  <a:lnTo>
                    <a:pt x="4070" y="4320"/>
                  </a:lnTo>
                  <a:lnTo>
                    <a:pt x="4078" y="4315"/>
                  </a:lnTo>
                  <a:lnTo>
                    <a:pt x="4086" y="4308"/>
                  </a:lnTo>
                  <a:lnTo>
                    <a:pt x="4102" y="4295"/>
                  </a:lnTo>
                  <a:lnTo>
                    <a:pt x="4116" y="4279"/>
                  </a:lnTo>
                  <a:lnTo>
                    <a:pt x="4129" y="4262"/>
                  </a:lnTo>
                  <a:lnTo>
                    <a:pt x="4140" y="4245"/>
                  </a:lnTo>
                  <a:lnTo>
                    <a:pt x="4144" y="4236"/>
                  </a:lnTo>
                  <a:lnTo>
                    <a:pt x="4148" y="4227"/>
                  </a:lnTo>
                  <a:lnTo>
                    <a:pt x="4152" y="4218"/>
                  </a:lnTo>
                  <a:lnTo>
                    <a:pt x="4155" y="4207"/>
                  </a:lnTo>
                  <a:lnTo>
                    <a:pt x="4158" y="4198"/>
                  </a:lnTo>
                  <a:lnTo>
                    <a:pt x="4160" y="4189"/>
                  </a:lnTo>
                  <a:lnTo>
                    <a:pt x="4162" y="4180"/>
                  </a:lnTo>
                  <a:lnTo>
                    <a:pt x="4163" y="4170"/>
                  </a:lnTo>
                  <a:lnTo>
                    <a:pt x="4164" y="4161"/>
                  </a:lnTo>
                  <a:lnTo>
                    <a:pt x="4164" y="4151"/>
                  </a:lnTo>
                  <a:lnTo>
                    <a:pt x="4163" y="4141"/>
                  </a:lnTo>
                  <a:lnTo>
                    <a:pt x="4163" y="4131"/>
                  </a:lnTo>
                  <a:lnTo>
                    <a:pt x="4160" y="4112"/>
                  </a:lnTo>
                  <a:lnTo>
                    <a:pt x="4156" y="4094"/>
                  </a:lnTo>
                  <a:lnTo>
                    <a:pt x="4150" y="4078"/>
                  </a:lnTo>
                  <a:lnTo>
                    <a:pt x="4143" y="4062"/>
                  </a:lnTo>
                  <a:lnTo>
                    <a:pt x="4134" y="4046"/>
                  </a:lnTo>
                  <a:lnTo>
                    <a:pt x="4124" y="4032"/>
                  </a:lnTo>
                  <a:lnTo>
                    <a:pt x="4113" y="4020"/>
                  </a:lnTo>
                  <a:lnTo>
                    <a:pt x="4100" y="4009"/>
                  </a:lnTo>
                  <a:lnTo>
                    <a:pt x="4066" y="3982"/>
                  </a:lnTo>
                  <a:lnTo>
                    <a:pt x="4033" y="3955"/>
                  </a:lnTo>
                  <a:lnTo>
                    <a:pt x="4000" y="3928"/>
                  </a:lnTo>
                  <a:lnTo>
                    <a:pt x="3966" y="3900"/>
                  </a:lnTo>
                  <a:lnTo>
                    <a:pt x="3933" y="3871"/>
                  </a:lnTo>
                  <a:lnTo>
                    <a:pt x="3900" y="3843"/>
                  </a:lnTo>
                  <a:lnTo>
                    <a:pt x="3867" y="3814"/>
                  </a:lnTo>
                  <a:lnTo>
                    <a:pt x="3833" y="3785"/>
                  </a:lnTo>
                  <a:lnTo>
                    <a:pt x="3862" y="3751"/>
                  </a:lnTo>
                  <a:lnTo>
                    <a:pt x="3889" y="3716"/>
                  </a:lnTo>
                  <a:lnTo>
                    <a:pt x="3915" y="3680"/>
                  </a:lnTo>
                  <a:lnTo>
                    <a:pt x="3941" y="3645"/>
                  </a:lnTo>
                  <a:lnTo>
                    <a:pt x="3966" y="3609"/>
                  </a:lnTo>
                  <a:lnTo>
                    <a:pt x="3991" y="3574"/>
                  </a:lnTo>
                  <a:lnTo>
                    <a:pt x="4015" y="3537"/>
                  </a:lnTo>
                  <a:lnTo>
                    <a:pt x="4037" y="3502"/>
                  </a:lnTo>
                  <a:lnTo>
                    <a:pt x="4060" y="3466"/>
                  </a:lnTo>
                  <a:lnTo>
                    <a:pt x="4081" y="3430"/>
                  </a:lnTo>
                  <a:lnTo>
                    <a:pt x="4103" y="3394"/>
                  </a:lnTo>
                  <a:lnTo>
                    <a:pt x="4122" y="3357"/>
                  </a:lnTo>
                  <a:lnTo>
                    <a:pt x="4142" y="3321"/>
                  </a:lnTo>
                  <a:lnTo>
                    <a:pt x="4160" y="3285"/>
                  </a:lnTo>
                  <a:lnTo>
                    <a:pt x="4178" y="3250"/>
                  </a:lnTo>
                  <a:lnTo>
                    <a:pt x="4195" y="3214"/>
                  </a:lnTo>
                  <a:lnTo>
                    <a:pt x="4211" y="3177"/>
                  </a:lnTo>
                  <a:lnTo>
                    <a:pt x="4228" y="3141"/>
                  </a:lnTo>
                  <a:lnTo>
                    <a:pt x="4242" y="3105"/>
                  </a:lnTo>
                  <a:lnTo>
                    <a:pt x="4256" y="3070"/>
                  </a:lnTo>
                  <a:lnTo>
                    <a:pt x="4269" y="3034"/>
                  </a:lnTo>
                  <a:lnTo>
                    <a:pt x="4281" y="2998"/>
                  </a:lnTo>
                  <a:lnTo>
                    <a:pt x="4292" y="2963"/>
                  </a:lnTo>
                  <a:lnTo>
                    <a:pt x="4302" y="2929"/>
                  </a:lnTo>
                  <a:lnTo>
                    <a:pt x="4312" y="2895"/>
                  </a:lnTo>
                  <a:lnTo>
                    <a:pt x="4320" y="2859"/>
                  </a:lnTo>
                  <a:lnTo>
                    <a:pt x="4328" y="2826"/>
                  </a:lnTo>
                  <a:lnTo>
                    <a:pt x="4335" y="2792"/>
                  </a:lnTo>
                  <a:lnTo>
                    <a:pt x="4342" y="2759"/>
                  </a:lnTo>
                  <a:lnTo>
                    <a:pt x="4348" y="2726"/>
                  </a:lnTo>
                  <a:lnTo>
                    <a:pt x="4352" y="2693"/>
                  </a:lnTo>
                  <a:lnTo>
                    <a:pt x="4356" y="2660"/>
                  </a:lnTo>
                  <a:lnTo>
                    <a:pt x="4359" y="2627"/>
                  </a:lnTo>
                  <a:lnTo>
                    <a:pt x="4361" y="2596"/>
                  </a:lnTo>
                  <a:lnTo>
                    <a:pt x="4362" y="2564"/>
                  </a:lnTo>
                  <a:lnTo>
                    <a:pt x="4362" y="2533"/>
                  </a:lnTo>
                  <a:lnTo>
                    <a:pt x="4361" y="2501"/>
                  </a:lnTo>
                  <a:lnTo>
                    <a:pt x="4360" y="2471"/>
                  </a:lnTo>
                  <a:lnTo>
                    <a:pt x="4357" y="2441"/>
                  </a:lnTo>
                  <a:lnTo>
                    <a:pt x="4354" y="2412"/>
                  </a:lnTo>
                  <a:lnTo>
                    <a:pt x="4350" y="2382"/>
                  </a:lnTo>
                  <a:lnTo>
                    <a:pt x="4345" y="2354"/>
                  </a:lnTo>
                  <a:lnTo>
                    <a:pt x="4338" y="2324"/>
                  </a:lnTo>
                  <a:lnTo>
                    <a:pt x="4331" y="2296"/>
                  </a:lnTo>
                  <a:lnTo>
                    <a:pt x="4323" y="2268"/>
                  </a:lnTo>
                  <a:lnTo>
                    <a:pt x="4315" y="2241"/>
                  </a:lnTo>
                  <a:lnTo>
                    <a:pt x="4306" y="2214"/>
                  </a:lnTo>
                  <a:lnTo>
                    <a:pt x="4296" y="2187"/>
                  </a:lnTo>
                  <a:lnTo>
                    <a:pt x="4285" y="2159"/>
                  </a:lnTo>
                  <a:lnTo>
                    <a:pt x="4273" y="2133"/>
                  </a:lnTo>
                  <a:lnTo>
                    <a:pt x="4260" y="2107"/>
                  </a:lnTo>
                  <a:lnTo>
                    <a:pt x="4245" y="2082"/>
                  </a:lnTo>
                  <a:lnTo>
                    <a:pt x="4230" y="2057"/>
                  </a:lnTo>
                  <a:lnTo>
                    <a:pt x="4213" y="2032"/>
                  </a:lnTo>
                  <a:lnTo>
                    <a:pt x="4196" y="2007"/>
                  </a:lnTo>
                  <a:lnTo>
                    <a:pt x="4178" y="1983"/>
                  </a:lnTo>
                  <a:lnTo>
                    <a:pt x="4159" y="1960"/>
                  </a:lnTo>
                  <a:lnTo>
                    <a:pt x="4139" y="1936"/>
                  </a:lnTo>
                  <a:lnTo>
                    <a:pt x="4118" y="1913"/>
                  </a:lnTo>
                  <a:lnTo>
                    <a:pt x="4095" y="1890"/>
                  </a:lnTo>
                  <a:lnTo>
                    <a:pt x="4071" y="1867"/>
                  </a:lnTo>
                  <a:lnTo>
                    <a:pt x="4047" y="1845"/>
                  </a:lnTo>
                  <a:lnTo>
                    <a:pt x="4022" y="1821"/>
                  </a:lnTo>
                  <a:lnTo>
                    <a:pt x="3995" y="17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202">
              <a:extLst>
                <a:ext uri="{FF2B5EF4-FFF2-40B4-BE49-F238E27FC236}">
                  <a16:creationId xmlns:a16="http://schemas.microsoft.com/office/drawing/2014/main" id="{AAE16DEA-5BBB-4127-BB1D-C67C1209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629150"/>
              <a:ext cx="104775" cy="109538"/>
            </a:xfrm>
            <a:custGeom>
              <a:avLst/>
              <a:gdLst>
                <a:gd name="T0" fmla="*/ 1968 w 2440"/>
                <a:gd name="T1" fmla="*/ 101 h 2551"/>
                <a:gd name="T2" fmla="*/ 1793 w 2440"/>
                <a:gd name="T3" fmla="*/ 240 h 2551"/>
                <a:gd name="T4" fmla="*/ 1619 w 2440"/>
                <a:gd name="T5" fmla="*/ 382 h 2551"/>
                <a:gd name="T6" fmla="*/ 1449 w 2440"/>
                <a:gd name="T7" fmla="*/ 528 h 2551"/>
                <a:gd name="T8" fmla="*/ 1283 w 2440"/>
                <a:gd name="T9" fmla="*/ 680 h 2551"/>
                <a:gd name="T10" fmla="*/ 1120 w 2440"/>
                <a:gd name="T11" fmla="*/ 836 h 2551"/>
                <a:gd name="T12" fmla="*/ 969 w 2440"/>
                <a:gd name="T13" fmla="*/ 992 h 2551"/>
                <a:gd name="T14" fmla="*/ 824 w 2440"/>
                <a:gd name="T15" fmla="*/ 1150 h 2551"/>
                <a:gd name="T16" fmla="*/ 684 w 2440"/>
                <a:gd name="T17" fmla="*/ 1310 h 2551"/>
                <a:gd name="T18" fmla="*/ 551 w 2440"/>
                <a:gd name="T19" fmla="*/ 1472 h 2551"/>
                <a:gd name="T20" fmla="*/ 425 w 2440"/>
                <a:gd name="T21" fmla="*/ 1636 h 2551"/>
                <a:gd name="T22" fmla="*/ 40 w 2440"/>
                <a:gd name="T23" fmla="*/ 2162 h 2551"/>
                <a:gd name="T24" fmla="*/ 12 w 2440"/>
                <a:gd name="T25" fmla="*/ 2221 h 2551"/>
                <a:gd name="T26" fmla="*/ 0 w 2440"/>
                <a:gd name="T27" fmla="*/ 2282 h 2551"/>
                <a:gd name="T28" fmla="*/ 4 w 2440"/>
                <a:gd name="T29" fmla="*/ 2345 h 2551"/>
                <a:gd name="T30" fmla="*/ 23 w 2440"/>
                <a:gd name="T31" fmla="*/ 2406 h 2551"/>
                <a:gd name="T32" fmla="*/ 59 w 2440"/>
                <a:gd name="T33" fmla="*/ 2461 h 2551"/>
                <a:gd name="T34" fmla="*/ 93 w 2440"/>
                <a:gd name="T35" fmla="*/ 2494 h 2551"/>
                <a:gd name="T36" fmla="*/ 123 w 2440"/>
                <a:gd name="T37" fmla="*/ 2516 h 2551"/>
                <a:gd name="T38" fmla="*/ 156 w 2440"/>
                <a:gd name="T39" fmla="*/ 2532 h 2551"/>
                <a:gd name="T40" fmla="*/ 192 w 2440"/>
                <a:gd name="T41" fmla="*/ 2544 h 2551"/>
                <a:gd name="T42" fmla="*/ 228 w 2440"/>
                <a:gd name="T43" fmla="*/ 2550 h 2551"/>
                <a:gd name="T44" fmla="*/ 264 w 2440"/>
                <a:gd name="T45" fmla="*/ 2551 h 2551"/>
                <a:gd name="T46" fmla="*/ 301 w 2440"/>
                <a:gd name="T47" fmla="*/ 2547 h 2551"/>
                <a:gd name="T48" fmla="*/ 336 w 2440"/>
                <a:gd name="T49" fmla="*/ 2536 h 2551"/>
                <a:gd name="T50" fmla="*/ 370 w 2440"/>
                <a:gd name="T51" fmla="*/ 2522 h 2551"/>
                <a:gd name="T52" fmla="*/ 402 w 2440"/>
                <a:gd name="T53" fmla="*/ 2502 h 2551"/>
                <a:gd name="T54" fmla="*/ 432 w 2440"/>
                <a:gd name="T55" fmla="*/ 2477 h 2551"/>
                <a:gd name="T56" fmla="*/ 461 w 2440"/>
                <a:gd name="T57" fmla="*/ 2440 h 2551"/>
                <a:gd name="T58" fmla="*/ 829 w 2440"/>
                <a:gd name="T59" fmla="*/ 1936 h 2551"/>
                <a:gd name="T60" fmla="*/ 946 w 2440"/>
                <a:gd name="T61" fmla="*/ 1784 h 2551"/>
                <a:gd name="T62" fmla="*/ 1070 w 2440"/>
                <a:gd name="T63" fmla="*/ 1633 h 2551"/>
                <a:gd name="T64" fmla="*/ 1200 w 2440"/>
                <a:gd name="T65" fmla="*/ 1484 h 2551"/>
                <a:gd name="T66" fmla="*/ 1336 w 2440"/>
                <a:gd name="T67" fmla="*/ 1337 h 2551"/>
                <a:gd name="T68" fmla="*/ 1477 w 2440"/>
                <a:gd name="T69" fmla="*/ 1193 h 2551"/>
                <a:gd name="T70" fmla="*/ 1634 w 2440"/>
                <a:gd name="T71" fmla="*/ 1040 h 2551"/>
                <a:gd name="T72" fmla="*/ 1791 w 2440"/>
                <a:gd name="T73" fmla="*/ 898 h 2551"/>
                <a:gd name="T74" fmla="*/ 1948 w 2440"/>
                <a:gd name="T75" fmla="*/ 762 h 2551"/>
                <a:gd name="T76" fmla="*/ 2111 w 2440"/>
                <a:gd name="T77" fmla="*/ 629 h 2551"/>
                <a:gd name="T78" fmla="*/ 2282 w 2440"/>
                <a:gd name="T79" fmla="*/ 495 h 2551"/>
                <a:gd name="T80" fmla="*/ 2353 w 2440"/>
                <a:gd name="T81" fmla="*/ 440 h 2551"/>
                <a:gd name="T82" fmla="*/ 2383 w 2440"/>
                <a:gd name="T83" fmla="*/ 410 h 2551"/>
                <a:gd name="T84" fmla="*/ 2405 w 2440"/>
                <a:gd name="T85" fmla="*/ 379 h 2551"/>
                <a:gd name="T86" fmla="*/ 2421 w 2440"/>
                <a:gd name="T87" fmla="*/ 346 h 2551"/>
                <a:gd name="T88" fmla="*/ 2433 w 2440"/>
                <a:gd name="T89" fmla="*/ 311 h 2551"/>
                <a:gd name="T90" fmla="*/ 2439 w 2440"/>
                <a:gd name="T91" fmla="*/ 275 h 2551"/>
                <a:gd name="T92" fmla="*/ 2439 w 2440"/>
                <a:gd name="T93" fmla="*/ 239 h 2551"/>
                <a:gd name="T94" fmla="*/ 2435 w 2440"/>
                <a:gd name="T95" fmla="*/ 203 h 2551"/>
                <a:gd name="T96" fmla="*/ 2426 w 2440"/>
                <a:gd name="T97" fmla="*/ 168 h 2551"/>
                <a:gd name="T98" fmla="*/ 2411 w 2440"/>
                <a:gd name="T99" fmla="*/ 133 h 2551"/>
                <a:gd name="T100" fmla="*/ 2391 w 2440"/>
                <a:gd name="T101" fmla="*/ 101 h 2551"/>
                <a:gd name="T102" fmla="*/ 2365 w 2440"/>
                <a:gd name="T103" fmla="*/ 72 h 2551"/>
                <a:gd name="T104" fmla="*/ 2338 w 2440"/>
                <a:gd name="T105" fmla="*/ 49 h 2551"/>
                <a:gd name="T106" fmla="*/ 2309 w 2440"/>
                <a:gd name="T107" fmla="*/ 30 h 2551"/>
                <a:gd name="T108" fmla="*/ 2277 w 2440"/>
                <a:gd name="T109" fmla="*/ 16 h 2551"/>
                <a:gd name="T110" fmla="*/ 2244 w 2440"/>
                <a:gd name="T111" fmla="*/ 6 h 2551"/>
                <a:gd name="T112" fmla="*/ 2211 w 2440"/>
                <a:gd name="T113" fmla="*/ 1 h 2551"/>
                <a:gd name="T114" fmla="*/ 2154 w 2440"/>
                <a:gd name="T115" fmla="*/ 2 h 2551"/>
                <a:gd name="T116" fmla="*/ 2120 w 2440"/>
                <a:gd name="T117" fmla="*/ 9 h 2551"/>
                <a:gd name="T118" fmla="*/ 2088 w 2440"/>
                <a:gd name="T119" fmla="*/ 20 h 2551"/>
                <a:gd name="T120" fmla="*/ 2057 w 2440"/>
                <a:gd name="T121" fmla="*/ 36 h 2551"/>
                <a:gd name="T122" fmla="*/ 2029 w 2440"/>
                <a:gd name="T123" fmla="*/ 56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0" h="2551">
                  <a:moveTo>
                    <a:pt x="2029" y="56"/>
                  </a:moveTo>
                  <a:lnTo>
                    <a:pt x="2028" y="56"/>
                  </a:lnTo>
                  <a:lnTo>
                    <a:pt x="1968" y="101"/>
                  </a:lnTo>
                  <a:lnTo>
                    <a:pt x="1910" y="147"/>
                  </a:lnTo>
                  <a:lnTo>
                    <a:pt x="1851" y="193"/>
                  </a:lnTo>
                  <a:lnTo>
                    <a:pt x="1793" y="240"/>
                  </a:lnTo>
                  <a:lnTo>
                    <a:pt x="1734" y="286"/>
                  </a:lnTo>
                  <a:lnTo>
                    <a:pt x="1677" y="333"/>
                  </a:lnTo>
                  <a:lnTo>
                    <a:pt x="1619" y="382"/>
                  </a:lnTo>
                  <a:lnTo>
                    <a:pt x="1562" y="430"/>
                  </a:lnTo>
                  <a:lnTo>
                    <a:pt x="1505" y="478"/>
                  </a:lnTo>
                  <a:lnTo>
                    <a:pt x="1449" y="528"/>
                  </a:lnTo>
                  <a:lnTo>
                    <a:pt x="1394" y="578"/>
                  </a:lnTo>
                  <a:lnTo>
                    <a:pt x="1337" y="628"/>
                  </a:lnTo>
                  <a:lnTo>
                    <a:pt x="1283" y="680"/>
                  </a:lnTo>
                  <a:lnTo>
                    <a:pt x="1228" y="732"/>
                  </a:lnTo>
                  <a:lnTo>
                    <a:pt x="1174" y="784"/>
                  </a:lnTo>
                  <a:lnTo>
                    <a:pt x="1120" y="836"/>
                  </a:lnTo>
                  <a:lnTo>
                    <a:pt x="1069" y="889"/>
                  </a:lnTo>
                  <a:lnTo>
                    <a:pt x="1018" y="940"/>
                  </a:lnTo>
                  <a:lnTo>
                    <a:pt x="969" y="992"/>
                  </a:lnTo>
                  <a:lnTo>
                    <a:pt x="920" y="1045"/>
                  </a:lnTo>
                  <a:lnTo>
                    <a:pt x="871" y="1097"/>
                  </a:lnTo>
                  <a:lnTo>
                    <a:pt x="824" y="1150"/>
                  </a:lnTo>
                  <a:lnTo>
                    <a:pt x="776" y="1203"/>
                  </a:lnTo>
                  <a:lnTo>
                    <a:pt x="730" y="1257"/>
                  </a:lnTo>
                  <a:lnTo>
                    <a:pt x="684" y="1310"/>
                  </a:lnTo>
                  <a:lnTo>
                    <a:pt x="639" y="1364"/>
                  </a:lnTo>
                  <a:lnTo>
                    <a:pt x="594" y="1418"/>
                  </a:lnTo>
                  <a:lnTo>
                    <a:pt x="551" y="1472"/>
                  </a:lnTo>
                  <a:lnTo>
                    <a:pt x="508" y="1527"/>
                  </a:lnTo>
                  <a:lnTo>
                    <a:pt x="466" y="1582"/>
                  </a:lnTo>
                  <a:lnTo>
                    <a:pt x="425" y="1636"/>
                  </a:lnTo>
                  <a:lnTo>
                    <a:pt x="383" y="1692"/>
                  </a:lnTo>
                  <a:lnTo>
                    <a:pt x="39" y="2161"/>
                  </a:lnTo>
                  <a:lnTo>
                    <a:pt x="40" y="2162"/>
                  </a:lnTo>
                  <a:lnTo>
                    <a:pt x="29" y="2180"/>
                  </a:lnTo>
                  <a:lnTo>
                    <a:pt x="20" y="2201"/>
                  </a:lnTo>
                  <a:lnTo>
                    <a:pt x="12" y="2221"/>
                  </a:lnTo>
                  <a:lnTo>
                    <a:pt x="6" y="2241"/>
                  </a:lnTo>
                  <a:lnTo>
                    <a:pt x="2" y="2262"/>
                  </a:lnTo>
                  <a:lnTo>
                    <a:pt x="0" y="2282"/>
                  </a:lnTo>
                  <a:lnTo>
                    <a:pt x="0" y="2303"/>
                  </a:lnTo>
                  <a:lnTo>
                    <a:pt x="1" y="2324"/>
                  </a:lnTo>
                  <a:lnTo>
                    <a:pt x="4" y="2345"/>
                  </a:lnTo>
                  <a:lnTo>
                    <a:pt x="8" y="2365"/>
                  </a:lnTo>
                  <a:lnTo>
                    <a:pt x="15" y="2387"/>
                  </a:lnTo>
                  <a:lnTo>
                    <a:pt x="23" y="2406"/>
                  </a:lnTo>
                  <a:lnTo>
                    <a:pt x="33" y="2425"/>
                  </a:lnTo>
                  <a:lnTo>
                    <a:pt x="44" y="2443"/>
                  </a:lnTo>
                  <a:lnTo>
                    <a:pt x="59" y="2461"/>
                  </a:lnTo>
                  <a:lnTo>
                    <a:pt x="74" y="2477"/>
                  </a:lnTo>
                  <a:lnTo>
                    <a:pt x="83" y="2486"/>
                  </a:lnTo>
                  <a:lnTo>
                    <a:pt x="93" y="2494"/>
                  </a:lnTo>
                  <a:lnTo>
                    <a:pt x="103" y="2502"/>
                  </a:lnTo>
                  <a:lnTo>
                    <a:pt x="113" y="2509"/>
                  </a:lnTo>
                  <a:lnTo>
                    <a:pt x="123" y="2516"/>
                  </a:lnTo>
                  <a:lnTo>
                    <a:pt x="134" y="2522"/>
                  </a:lnTo>
                  <a:lnTo>
                    <a:pt x="145" y="2527"/>
                  </a:lnTo>
                  <a:lnTo>
                    <a:pt x="156" y="2532"/>
                  </a:lnTo>
                  <a:lnTo>
                    <a:pt x="168" y="2536"/>
                  </a:lnTo>
                  <a:lnTo>
                    <a:pt x="180" y="2541"/>
                  </a:lnTo>
                  <a:lnTo>
                    <a:pt x="192" y="2544"/>
                  </a:lnTo>
                  <a:lnTo>
                    <a:pt x="204" y="2547"/>
                  </a:lnTo>
                  <a:lnTo>
                    <a:pt x="216" y="2549"/>
                  </a:lnTo>
                  <a:lnTo>
                    <a:pt x="228" y="2550"/>
                  </a:lnTo>
                  <a:lnTo>
                    <a:pt x="240" y="2551"/>
                  </a:lnTo>
                  <a:lnTo>
                    <a:pt x="252" y="2551"/>
                  </a:lnTo>
                  <a:lnTo>
                    <a:pt x="264" y="2551"/>
                  </a:lnTo>
                  <a:lnTo>
                    <a:pt x="276" y="2550"/>
                  </a:lnTo>
                  <a:lnTo>
                    <a:pt x="288" y="2549"/>
                  </a:lnTo>
                  <a:lnTo>
                    <a:pt x="301" y="2547"/>
                  </a:lnTo>
                  <a:lnTo>
                    <a:pt x="313" y="2544"/>
                  </a:lnTo>
                  <a:lnTo>
                    <a:pt x="324" y="2541"/>
                  </a:lnTo>
                  <a:lnTo>
                    <a:pt x="336" y="2536"/>
                  </a:lnTo>
                  <a:lnTo>
                    <a:pt x="347" y="2532"/>
                  </a:lnTo>
                  <a:lnTo>
                    <a:pt x="359" y="2527"/>
                  </a:lnTo>
                  <a:lnTo>
                    <a:pt x="370" y="2522"/>
                  </a:lnTo>
                  <a:lnTo>
                    <a:pt x="381" y="2516"/>
                  </a:lnTo>
                  <a:lnTo>
                    <a:pt x="391" y="2509"/>
                  </a:lnTo>
                  <a:lnTo>
                    <a:pt x="402" y="2502"/>
                  </a:lnTo>
                  <a:lnTo>
                    <a:pt x="412" y="2494"/>
                  </a:lnTo>
                  <a:lnTo>
                    <a:pt x="422" y="2486"/>
                  </a:lnTo>
                  <a:lnTo>
                    <a:pt x="432" y="2477"/>
                  </a:lnTo>
                  <a:lnTo>
                    <a:pt x="442" y="2465"/>
                  </a:lnTo>
                  <a:lnTo>
                    <a:pt x="452" y="2453"/>
                  </a:lnTo>
                  <a:lnTo>
                    <a:pt x="461" y="2440"/>
                  </a:lnTo>
                  <a:lnTo>
                    <a:pt x="469" y="2427"/>
                  </a:lnTo>
                  <a:lnTo>
                    <a:pt x="791" y="1987"/>
                  </a:lnTo>
                  <a:lnTo>
                    <a:pt x="829" y="1936"/>
                  </a:lnTo>
                  <a:lnTo>
                    <a:pt x="867" y="1886"/>
                  </a:lnTo>
                  <a:lnTo>
                    <a:pt x="907" y="1834"/>
                  </a:lnTo>
                  <a:lnTo>
                    <a:pt x="946" y="1784"/>
                  </a:lnTo>
                  <a:lnTo>
                    <a:pt x="987" y="1734"/>
                  </a:lnTo>
                  <a:lnTo>
                    <a:pt x="1029" y="1683"/>
                  </a:lnTo>
                  <a:lnTo>
                    <a:pt x="1070" y="1633"/>
                  </a:lnTo>
                  <a:lnTo>
                    <a:pt x="1113" y="1583"/>
                  </a:lnTo>
                  <a:lnTo>
                    <a:pt x="1157" y="1534"/>
                  </a:lnTo>
                  <a:lnTo>
                    <a:pt x="1200" y="1484"/>
                  </a:lnTo>
                  <a:lnTo>
                    <a:pt x="1244" y="1435"/>
                  </a:lnTo>
                  <a:lnTo>
                    <a:pt x="1290" y="1386"/>
                  </a:lnTo>
                  <a:lnTo>
                    <a:pt x="1336" y="1337"/>
                  </a:lnTo>
                  <a:lnTo>
                    <a:pt x="1382" y="1288"/>
                  </a:lnTo>
                  <a:lnTo>
                    <a:pt x="1429" y="1241"/>
                  </a:lnTo>
                  <a:lnTo>
                    <a:pt x="1477" y="1193"/>
                  </a:lnTo>
                  <a:lnTo>
                    <a:pt x="1530" y="1140"/>
                  </a:lnTo>
                  <a:lnTo>
                    <a:pt x="1582" y="1090"/>
                  </a:lnTo>
                  <a:lnTo>
                    <a:pt x="1634" y="1040"/>
                  </a:lnTo>
                  <a:lnTo>
                    <a:pt x="1686" y="991"/>
                  </a:lnTo>
                  <a:lnTo>
                    <a:pt x="1738" y="944"/>
                  </a:lnTo>
                  <a:lnTo>
                    <a:pt x="1791" y="898"/>
                  </a:lnTo>
                  <a:lnTo>
                    <a:pt x="1842" y="852"/>
                  </a:lnTo>
                  <a:lnTo>
                    <a:pt x="1896" y="806"/>
                  </a:lnTo>
                  <a:lnTo>
                    <a:pt x="1948" y="762"/>
                  </a:lnTo>
                  <a:lnTo>
                    <a:pt x="2001" y="718"/>
                  </a:lnTo>
                  <a:lnTo>
                    <a:pt x="2056" y="673"/>
                  </a:lnTo>
                  <a:lnTo>
                    <a:pt x="2111" y="629"/>
                  </a:lnTo>
                  <a:lnTo>
                    <a:pt x="2167" y="585"/>
                  </a:lnTo>
                  <a:lnTo>
                    <a:pt x="2223" y="541"/>
                  </a:lnTo>
                  <a:lnTo>
                    <a:pt x="2282" y="495"/>
                  </a:lnTo>
                  <a:lnTo>
                    <a:pt x="2341" y="450"/>
                  </a:lnTo>
                  <a:lnTo>
                    <a:pt x="2340" y="449"/>
                  </a:lnTo>
                  <a:lnTo>
                    <a:pt x="2353" y="440"/>
                  </a:lnTo>
                  <a:lnTo>
                    <a:pt x="2365" y="429"/>
                  </a:lnTo>
                  <a:lnTo>
                    <a:pt x="2375" y="419"/>
                  </a:lnTo>
                  <a:lnTo>
                    <a:pt x="2383" y="410"/>
                  </a:lnTo>
                  <a:lnTo>
                    <a:pt x="2391" y="400"/>
                  </a:lnTo>
                  <a:lnTo>
                    <a:pt x="2398" y="390"/>
                  </a:lnTo>
                  <a:lnTo>
                    <a:pt x="2405" y="379"/>
                  </a:lnTo>
                  <a:lnTo>
                    <a:pt x="2411" y="368"/>
                  </a:lnTo>
                  <a:lnTo>
                    <a:pt x="2416" y="357"/>
                  </a:lnTo>
                  <a:lnTo>
                    <a:pt x="2421" y="346"/>
                  </a:lnTo>
                  <a:lnTo>
                    <a:pt x="2426" y="334"/>
                  </a:lnTo>
                  <a:lnTo>
                    <a:pt x="2429" y="322"/>
                  </a:lnTo>
                  <a:lnTo>
                    <a:pt x="2433" y="311"/>
                  </a:lnTo>
                  <a:lnTo>
                    <a:pt x="2435" y="299"/>
                  </a:lnTo>
                  <a:lnTo>
                    <a:pt x="2437" y="287"/>
                  </a:lnTo>
                  <a:lnTo>
                    <a:pt x="2439" y="275"/>
                  </a:lnTo>
                  <a:lnTo>
                    <a:pt x="2439" y="263"/>
                  </a:lnTo>
                  <a:lnTo>
                    <a:pt x="2440" y="251"/>
                  </a:lnTo>
                  <a:lnTo>
                    <a:pt x="2439" y="239"/>
                  </a:lnTo>
                  <a:lnTo>
                    <a:pt x="2439" y="227"/>
                  </a:lnTo>
                  <a:lnTo>
                    <a:pt x="2437" y="215"/>
                  </a:lnTo>
                  <a:lnTo>
                    <a:pt x="2435" y="203"/>
                  </a:lnTo>
                  <a:lnTo>
                    <a:pt x="2433" y="191"/>
                  </a:lnTo>
                  <a:lnTo>
                    <a:pt x="2429" y="179"/>
                  </a:lnTo>
                  <a:lnTo>
                    <a:pt x="2426" y="168"/>
                  </a:lnTo>
                  <a:lnTo>
                    <a:pt x="2421" y="155"/>
                  </a:lnTo>
                  <a:lnTo>
                    <a:pt x="2416" y="144"/>
                  </a:lnTo>
                  <a:lnTo>
                    <a:pt x="2411" y="133"/>
                  </a:lnTo>
                  <a:lnTo>
                    <a:pt x="2405" y="122"/>
                  </a:lnTo>
                  <a:lnTo>
                    <a:pt x="2398" y="112"/>
                  </a:lnTo>
                  <a:lnTo>
                    <a:pt x="2391" y="101"/>
                  </a:lnTo>
                  <a:lnTo>
                    <a:pt x="2383" y="91"/>
                  </a:lnTo>
                  <a:lnTo>
                    <a:pt x="2375" y="82"/>
                  </a:lnTo>
                  <a:lnTo>
                    <a:pt x="2365" y="72"/>
                  </a:lnTo>
                  <a:lnTo>
                    <a:pt x="2356" y="64"/>
                  </a:lnTo>
                  <a:lnTo>
                    <a:pt x="2347" y="56"/>
                  </a:lnTo>
                  <a:lnTo>
                    <a:pt x="2338" y="49"/>
                  </a:lnTo>
                  <a:lnTo>
                    <a:pt x="2329" y="42"/>
                  </a:lnTo>
                  <a:lnTo>
                    <a:pt x="2319" y="36"/>
                  </a:lnTo>
                  <a:lnTo>
                    <a:pt x="2309" y="30"/>
                  </a:lnTo>
                  <a:lnTo>
                    <a:pt x="2298" y="25"/>
                  </a:lnTo>
                  <a:lnTo>
                    <a:pt x="2288" y="20"/>
                  </a:lnTo>
                  <a:lnTo>
                    <a:pt x="2277" y="16"/>
                  </a:lnTo>
                  <a:lnTo>
                    <a:pt x="2267" y="12"/>
                  </a:lnTo>
                  <a:lnTo>
                    <a:pt x="2256" y="9"/>
                  </a:lnTo>
                  <a:lnTo>
                    <a:pt x="2244" y="6"/>
                  </a:lnTo>
                  <a:lnTo>
                    <a:pt x="2233" y="4"/>
                  </a:lnTo>
                  <a:lnTo>
                    <a:pt x="2222" y="2"/>
                  </a:lnTo>
                  <a:lnTo>
                    <a:pt x="2211" y="1"/>
                  </a:lnTo>
                  <a:lnTo>
                    <a:pt x="2199" y="0"/>
                  </a:lnTo>
                  <a:lnTo>
                    <a:pt x="2177" y="0"/>
                  </a:lnTo>
                  <a:lnTo>
                    <a:pt x="2154" y="2"/>
                  </a:lnTo>
                  <a:lnTo>
                    <a:pt x="2143" y="4"/>
                  </a:lnTo>
                  <a:lnTo>
                    <a:pt x="2132" y="6"/>
                  </a:lnTo>
                  <a:lnTo>
                    <a:pt x="2120" y="9"/>
                  </a:lnTo>
                  <a:lnTo>
                    <a:pt x="2109" y="12"/>
                  </a:lnTo>
                  <a:lnTo>
                    <a:pt x="2099" y="16"/>
                  </a:lnTo>
                  <a:lnTo>
                    <a:pt x="2088" y="20"/>
                  </a:lnTo>
                  <a:lnTo>
                    <a:pt x="2078" y="25"/>
                  </a:lnTo>
                  <a:lnTo>
                    <a:pt x="2067" y="30"/>
                  </a:lnTo>
                  <a:lnTo>
                    <a:pt x="2057" y="36"/>
                  </a:lnTo>
                  <a:lnTo>
                    <a:pt x="2048" y="42"/>
                  </a:lnTo>
                  <a:lnTo>
                    <a:pt x="2038" y="49"/>
                  </a:lnTo>
                  <a:lnTo>
                    <a:pt x="20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203">
              <a:extLst>
                <a:ext uri="{FF2B5EF4-FFF2-40B4-BE49-F238E27FC236}">
                  <a16:creationId xmlns:a16="http://schemas.microsoft.com/office/drawing/2014/main" id="{EB098294-7943-4E03-9689-29850B478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425" y="4259263"/>
              <a:ext cx="106363" cy="111125"/>
            </a:xfrm>
            <a:custGeom>
              <a:avLst/>
              <a:gdLst>
                <a:gd name="T0" fmla="*/ 830 w 2478"/>
                <a:gd name="T1" fmla="*/ 1534 h 2592"/>
                <a:gd name="T2" fmla="*/ 622 w 2478"/>
                <a:gd name="T3" fmla="*/ 1720 h 2592"/>
                <a:gd name="T4" fmla="*/ 408 w 2478"/>
                <a:gd name="T5" fmla="*/ 1899 h 2592"/>
                <a:gd name="T6" fmla="*/ 189 w 2478"/>
                <a:gd name="T7" fmla="*/ 2072 h 2592"/>
                <a:gd name="T8" fmla="*/ 89 w 2478"/>
                <a:gd name="T9" fmla="*/ 2144 h 2592"/>
                <a:gd name="T10" fmla="*/ 49 w 2478"/>
                <a:gd name="T11" fmla="*/ 2187 h 2592"/>
                <a:gd name="T12" fmla="*/ 24 w 2478"/>
                <a:gd name="T13" fmla="*/ 2230 h 2592"/>
                <a:gd name="T14" fmla="*/ 7 w 2478"/>
                <a:gd name="T15" fmla="*/ 2277 h 2592"/>
                <a:gd name="T16" fmla="*/ 1 w 2478"/>
                <a:gd name="T17" fmla="*/ 2325 h 2592"/>
                <a:gd name="T18" fmla="*/ 3 w 2478"/>
                <a:gd name="T19" fmla="*/ 2374 h 2592"/>
                <a:gd name="T20" fmla="*/ 14 w 2478"/>
                <a:gd name="T21" fmla="*/ 2421 h 2592"/>
                <a:gd name="T22" fmla="*/ 35 w 2478"/>
                <a:gd name="T23" fmla="*/ 2466 h 2592"/>
                <a:gd name="T24" fmla="*/ 65 w 2478"/>
                <a:gd name="T25" fmla="*/ 2508 h 2592"/>
                <a:gd name="T26" fmla="*/ 104 w 2478"/>
                <a:gd name="T27" fmla="*/ 2542 h 2592"/>
                <a:gd name="T28" fmla="*/ 145 w 2478"/>
                <a:gd name="T29" fmla="*/ 2567 h 2592"/>
                <a:gd name="T30" fmla="*/ 190 w 2478"/>
                <a:gd name="T31" fmla="*/ 2584 h 2592"/>
                <a:gd name="T32" fmla="*/ 238 w 2478"/>
                <a:gd name="T33" fmla="*/ 2591 h 2592"/>
                <a:gd name="T34" fmla="*/ 285 w 2478"/>
                <a:gd name="T35" fmla="*/ 2590 h 2592"/>
                <a:gd name="T36" fmla="*/ 333 w 2478"/>
                <a:gd name="T37" fmla="*/ 2579 h 2592"/>
                <a:gd name="T38" fmla="*/ 377 w 2478"/>
                <a:gd name="T39" fmla="*/ 2560 h 2592"/>
                <a:gd name="T40" fmla="*/ 418 w 2478"/>
                <a:gd name="T41" fmla="*/ 2533 h 2592"/>
                <a:gd name="T42" fmla="*/ 547 w 2478"/>
                <a:gd name="T43" fmla="*/ 2434 h 2592"/>
                <a:gd name="T44" fmla="*/ 780 w 2478"/>
                <a:gd name="T45" fmla="*/ 2246 h 2592"/>
                <a:gd name="T46" fmla="*/ 1007 w 2478"/>
                <a:gd name="T47" fmla="*/ 2052 h 2592"/>
                <a:gd name="T48" fmla="*/ 1228 w 2478"/>
                <a:gd name="T49" fmla="*/ 1849 h 2592"/>
                <a:gd name="T50" fmla="*/ 1438 w 2478"/>
                <a:gd name="T51" fmla="*/ 1640 h 2592"/>
                <a:gd name="T52" fmla="*/ 1632 w 2478"/>
                <a:gd name="T53" fmla="*/ 1431 h 2592"/>
                <a:gd name="T54" fmla="*/ 1817 w 2478"/>
                <a:gd name="T55" fmla="*/ 1217 h 2592"/>
                <a:gd name="T56" fmla="*/ 1990 w 2478"/>
                <a:gd name="T57" fmla="*/ 1000 h 2592"/>
                <a:gd name="T58" fmla="*/ 2417 w 2478"/>
                <a:gd name="T59" fmla="*/ 417 h 2592"/>
                <a:gd name="T60" fmla="*/ 2444 w 2478"/>
                <a:gd name="T61" fmla="*/ 378 h 2592"/>
                <a:gd name="T62" fmla="*/ 2464 w 2478"/>
                <a:gd name="T63" fmla="*/ 335 h 2592"/>
                <a:gd name="T64" fmla="*/ 2475 w 2478"/>
                <a:gd name="T65" fmla="*/ 289 h 2592"/>
                <a:gd name="T66" fmla="*/ 2478 w 2478"/>
                <a:gd name="T67" fmla="*/ 243 h 2592"/>
                <a:gd name="T68" fmla="*/ 2472 w 2478"/>
                <a:gd name="T69" fmla="*/ 198 h 2592"/>
                <a:gd name="T70" fmla="*/ 2458 w 2478"/>
                <a:gd name="T71" fmla="*/ 154 h 2592"/>
                <a:gd name="T72" fmla="*/ 2435 w 2478"/>
                <a:gd name="T73" fmla="*/ 111 h 2592"/>
                <a:gd name="T74" fmla="*/ 2403 w 2478"/>
                <a:gd name="T75" fmla="*/ 74 h 2592"/>
                <a:gd name="T76" fmla="*/ 2363 w 2478"/>
                <a:gd name="T77" fmla="*/ 41 h 2592"/>
                <a:gd name="T78" fmla="*/ 2320 w 2478"/>
                <a:gd name="T79" fmla="*/ 18 h 2592"/>
                <a:gd name="T80" fmla="*/ 2272 w 2478"/>
                <a:gd name="T81" fmla="*/ 4 h 2592"/>
                <a:gd name="T82" fmla="*/ 2224 w 2478"/>
                <a:gd name="T83" fmla="*/ 0 h 2592"/>
                <a:gd name="T84" fmla="*/ 2176 w 2478"/>
                <a:gd name="T85" fmla="*/ 4 h 2592"/>
                <a:gd name="T86" fmla="*/ 2128 w 2478"/>
                <a:gd name="T87" fmla="*/ 18 h 2592"/>
                <a:gd name="T88" fmla="*/ 2084 w 2478"/>
                <a:gd name="T89" fmla="*/ 41 h 2592"/>
                <a:gd name="T90" fmla="*/ 2044 w 2478"/>
                <a:gd name="T91" fmla="*/ 74 h 2592"/>
                <a:gd name="T92" fmla="*/ 2000 w 2478"/>
                <a:gd name="T93" fmla="*/ 136 h 2592"/>
                <a:gd name="T94" fmla="*/ 1549 w 2478"/>
                <a:gd name="T95" fmla="*/ 746 h 2592"/>
                <a:gd name="T96" fmla="*/ 1386 w 2478"/>
                <a:gd name="T97" fmla="*/ 948 h 2592"/>
                <a:gd name="T98" fmla="*/ 1212 w 2478"/>
                <a:gd name="T99" fmla="*/ 1146 h 2592"/>
                <a:gd name="T100" fmla="*/ 1027 w 2478"/>
                <a:gd name="T101" fmla="*/ 1341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78" h="2592">
                  <a:moveTo>
                    <a:pt x="980" y="1388"/>
                  </a:moveTo>
                  <a:lnTo>
                    <a:pt x="929" y="1437"/>
                  </a:lnTo>
                  <a:lnTo>
                    <a:pt x="880" y="1485"/>
                  </a:lnTo>
                  <a:lnTo>
                    <a:pt x="830" y="1534"/>
                  </a:lnTo>
                  <a:lnTo>
                    <a:pt x="778" y="1581"/>
                  </a:lnTo>
                  <a:lnTo>
                    <a:pt x="727" y="1627"/>
                  </a:lnTo>
                  <a:lnTo>
                    <a:pt x="674" y="1674"/>
                  </a:lnTo>
                  <a:lnTo>
                    <a:pt x="622" y="1720"/>
                  </a:lnTo>
                  <a:lnTo>
                    <a:pt x="569" y="1765"/>
                  </a:lnTo>
                  <a:lnTo>
                    <a:pt x="516" y="1810"/>
                  </a:lnTo>
                  <a:lnTo>
                    <a:pt x="463" y="1855"/>
                  </a:lnTo>
                  <a:lnTo>
                    <a:pt x="408" y="1899"/>
                  </a:lnTo>
                  <a:lnTo>
                    <a:pt x="354" y="1942"/>
                  </a:lnTo>
                  <a:lnTo>
                    <a:pt x="299" y="1985"/>
                  </a:lnTo>
                  <a:lnTo>
                    <a:pt x="245" y="2029"/>
                  </a:lnTo>
                  <a:lnTo>
                    <a:pt x="189" y="2072"/>
                  </a:lnTo>
                  <a:lnTo>
                    <a:pt x="134" y="2114"/>
                  </a:lnTo>
                  <a:lnTo>
                    <a:pt x="119" y="2123"/>
                  </a:lnTo>
                  <a:lnTo>
                    <a:pt x="103" y="2133"/>
                  </a:lnTo>
                  <a:lnTo>
                    <a:pt x="89" y="2144"/>
                  </a:lnTo>
                  <a:lnTo>
                    <a:pt x="74" y="2157"/>
                  </a:lnTo>
                  <a:lnTo>
                    <a:pt x="65" y="2166"/>
                  </a:lnTo>
                  <a:lnTo>
                    <a:pt x="57" y="2177"/>
                  </a:lnTo>
                  <a:lnTo>
                    <a:pt x="49" y="2187"/>
                  </a:lnTo>
                  <a:lnTo>
                    <a:pt x="42" y="2198"/>
                  </a:lnTo>
                  <a:lnTo>
                    <a:pt x="35" y="2208"/>
                  </a:lnTo>
                  <a:lnTo>
                    <a:pt x="29" y="2219"/>
                  </a:lnTo>
                  <a:lnTo>
                    <a:pt x="24" y="2230"/>
                  </a:lnTo>
                  <a:lnTo>
                    <a:pt x="19" y="2242"/>
                  </a:lnTo>
                  <a:lnTo>
                    <a:pt x="14" y="2253"/>
                  </a:lnTo>
                  <a:lnTo>
                    <a:pt x="11" y="2265"/>
                  </a:lnTo>
                  <a:lnTo>
                    <a:pt x="7" y="2277"/>
                  </a:lnTo>
                  <a:lnTo>
                    <a:pt x="5" y="2288"/>
                  </a:lnTo>
                  <a:lnTo>
                    <a:pt x="3" y="2300"/>
                  </a:lnTo>
                  <a:lnTo>
                    <a:pt x="1" y="2313"/>
                  </a:lnTo>
                  <a:lnTo>
                    <a:pt x="1" y="2325"/>
                  </a:lnTo>
                  <a:lnTo>
                    <a:pt x="0" y="2338"/>
                  </a:lnTo>
                  <a:lnTo>
                    <a:pt x="1" y="2350"/>
                  </a:lnTo>
                  <a:lnTo>
                    <a:pt x="1" y="2362"/>
                  </a:lnTo>
                  <a:lnTo>
                    <a:pt x="3" y="2374"/>
                  </a:lnTo>
                  <a:lnTo>
                    <a:pt x="5" y="2386"/>
                  </a:lnTo>
                  <a:lnTo>
                    <a:pt x="7" y="2398"/>
                  </a:lnTo>
                  <a:lnTo>
                    <a:pt x="11" y="2410"/>
                  </a:lnTo>
                  <a:lnTo>
                    <a:pt x="14" y="2421"/>
                  </a:lnTo>
                  <a:lnTo>
                    <a:pt x="19" y="2433"/>
                  </a:lnTo>
                  <a:lnTo>
                    <a:pt x="24" y="2444"/>
                  </a:lnTo>
                  <a:lnTo>
                    <a:pt x="29" y="2455"/>
                  </a:lnTo>
                  <a:lnTo>
                    <a:pt x="35" y="2466"/>
                  </a:lnTo>
                  <a:lnTo>
                    <a:pt x="42" y="2477"/>
                  </a:lnTo>
                  <a:lnTo>
                    <a:pt x="49" y="2487"/>
                  </a:lnTo>
                  <a:lnTo>
                    <a:pt x="57" y="2497"/>
                  </a:lnTo>
                  <a:lnTo>
                    <a:pt x="65" y="2508"/>
                  </a:lnTo>
                  <a:lnTo>
                    <a:pt x="74" y="2517"/>
                  </a:lnTo>
                  <a:lnTo>
                    <a:pt x="83" y="2526"/>
                  </a:lnTo>
                  <a:lnTo>
                    <a:pt x="94" y="2534"/>
                  </a:lnTo>
                  <a:lnTo>
                    <a:pt x="104" y="2542"/>
                  </a:lnTo>
                  <a:lnTo>
                    <a:pt x="114" y="2549"/>
                  </a:lnTo>
                  <a:lnTo>
                    <a:pt x="124" y="2556"/>
                  </a:lnTo>
                  <a:lnTo>
                    <a:pt x="135" y="2562"/>
                  </a:lnTo>
                  <a:lnTo>
                    <a:pt x="145" y="2567"/>
                  </a:lnTo>
                  <a:lnTo>
                    <a:pt x="156" y="2572"/>
                  </a:lnTo>
                  <a:lnTo>
                    <a:pt x="168" y="2577"/>
                  </a:lnTo>
                  <a:lnTo>
                    <a:pt x="179" y="2580"/>
                  </a:lnTo>
                  <a:lnTo>
                    <a:pt x="190" y="2584"/>
                  </a:lnTo>
                  <a:lnTo>
                    <a:pt x="202" y="2586"/>
                  </a:lnTo>
                  <a:lnTo>
                    <a:pt x="215" y="2588"/>
                  </a:lnTo>
                  <a:lnTo>
                    <a:pt x="226" y="2590"/>
                  </a:lnTo>
                  <a:lnTo>
                    <a:pt x="238" y="2591"/>
                  </a:lnTo>
                  <a:lnTo>
                    <a:pt x="250" y="2592"/>
                  </a:lnTo>
                  <a:lnTo>
                    <a:pt x="262" y="2591"/>
                  </a:lnTo>
                  <a:lnTo>
                    <a:pt x="274" y="2591"/>
                  </a:lnTo>
                  <a:lnTo>
                    <a:pt x="285" y="2590"/>
                  </a:lnTo>
                  <a:lnTo>
                    <a:pt x="297" y="2588"/>
                  </a:lnTo>
                  <a:lnTo>
                    <a:pt x="309" y="2586"/>
                  </a:lnTo>
                  <a:lnTo>
                    <a:pt x="320" y="2583"/>
                  </a:lnTo>
                  <a:lnTo>
                    <a:pt x="333" y="2579"/>
                  </a:lnTo>
                  <a:lnTo>
                    <a:pt x="344" y="2576"/>
                  </a:lnTo>
                  <a:lnTo>
                    <a:pt x="355" y="2571"/>
                  </a:lnTo>
                  <a:lnTo>
                    <a:pt x="366" y="2566"/>
                  </a:lnTo>
                  <a:lnTo>
                    <a:pt x="377" y="2560"/>
                  </a:lnTo>
                  <a:lnTo>
                    <a:pt x="388" y="2554"/>
                  </a:lnTo>
                  <a:lnTo>
                    <a:pt x="398" y="2548"/>
                  </a:lnTo>
                  <a:lnTo>
                    <a:pt x="408" y="2540"/>
                  </a:lnTo>
                  <a:lnTo>
                    <a:pt x="418" y="2533"/>
                  </a:lnTo>
                  <a:lnTo>
                    <a:pt x="427" y="2524"/>
                  </a:lnTo>
                  <a:lnTo>
                    <a:pt x="429" y="2525"/>
                  </a:lnTo>
                  <a:lnTo>
                    <a:pt x="488" y="2479"/>
                  </a:lnTo>
                  <a:lnTo>
                    <a:pt x="547" y="2434"/>
                  </a:lnTo>
                  <a:lnTo>
                    <a:pt x="606" y="2388"/>
                  </a:lnTo>
                  <a:lnTo>
                    <a:pt x="664" y="2341"/>
                  </a:lnTo>
                  <a:lnTo>
                    <a:pt x="722" y="2293"/>
                  </a:lnTo>
                  <a:lnTo>
                    <a:pt x="780" y="2246"/>
                  </a:lnTo>
                  <a:lnTo>
                    <a:pt x="837" y="2199"/>
                  </a:lnTo>
                  <a:lnTo>
                    <a:pt x="894" y="2150"/>
                  </a:lnTo>
                  <a:lnTo>
                    <a:pt x="951" y="2101"/>
                  </a:lnTo>
                  <a:lnTo>
                    <a:pt x="1007" y="2052"/>
                  </a:lnTo>
                  <a:lnTo>
                    <a:pt x="1063" y="2003"/>
                  </a:lnTo>
                  <a:lnTo>
                    <a:pt x="1119" y="1951"/>
                  </a:lnTo>
                  <a:lnTo>
                    <a:pt x="1173" y="1901"/>
                  </a:lnTo>
                  <a:lnTo>
                    <a:pt x="1228" y="1849"/>
                  </a:lnTo>
                  <a:lnTo>
                    <a:pt x="1282" y="1796"/>
                  </a:lnTo>
                  <a:lnTo>
                    <a:pt x="1336" y="1744"/>
                  </a:lnTo>
                  <a:lnTo>
                    <a:pt x="1387" y="1693"/>
                  </a:lnTo>
                  <a:lnTo>
                    <a:pt x="1438" y="1640"/>
                  </a:lnTo>
                  <a:lnTo>
                    <a:pt x="1487" y="1589"/>
                  </a:lnTo>
                  <a:lnTo>
                    <a:pt x="1536" y="1537"/>
                  </a:lnTo>
                  <a:lnTo>
                    <a:pt x="1585" y="1483"/>
                  </a:lnTo>
                  <a:lnTo>
                    <a:pt x="1632" y="1431"/>
                  </a:lnTo>
                  <a:lnTo>
                    <a:pt x="1680" y="1378"/>
                  </a:lnTo>
                  <a:lnTo>
                    <a:pt x="1726" y="1325"/>
                  </a:lnTo>
                  <a:lnTo>
                    <a:pt x="1772" y="1271"/>
                  </a:lnTo>
                  <a:lnTo>
                    <a:pt x="1817" y="1217"/>
                  </a:lnTo>
                  <a:lnTo>
                    <a:pt x="1861" y="1164"/>
                  </a:lnTo>
                  <a:lnTo>
                    <a:pt x="1905" y="1109"/>
                  </a:lnTo>
                  <a:lnTo>
                    <a:pt x="1948" y="1055"/>
                  </a:lnTo>
                  <a:lnTo>
                    <a:pt x="1990" y="1000"/>
                  </a:lnTo>
                  <a:lnTo>
                    <a:pt x="2031" y="945"/>
                  </a:lnTo>
                  <a:lnTo>
                    <a:pt x="2073" y="890"/>
                  </a:lnTo>
                  <a:lnTo>
                    <a:pt x="2418" y="418"/>
                  </a:lnTo>
                  <a:lnTo>
                    <a:pt x="2417" y="417"/>
                  </a:lnTo>
                  <a:lnTo>
                    <a:pt x="2424" y="408"/>
                  </a:lnTo>
                  <a:lnTo>
                    <a:pt x="2432" y="398"/>
                  </a:lnTo>
                  <a:lnTo>
                    <a:pt x="2438" y="388"/>
                  </a:lnTo>
                  <a:lnTo>
                    <a:pt x="2444" y="378"/>
                  </a:lnTo>
                  <a:lnTo>
                    <a:pt x="2450" y="367"/>
                  </a:lnTo>
                  <a:lnTo>
                    <a:pt x="2455" y="357"/>
                  </a:lnTo>
                  <a:lnTo>
                    <a:pt x="2460" y="346"/>
                  </a:lnTo>
                  <a:lnTo>
                    <a:pt x="2464" y="335"/>
                  </a:lnTo>
                  <a:lnTo>
                    <a:pt x="2467" y="324"/>
                  </a:lnTo>
                  <a:lnTo>
                    <a:pt x="2470" y="313"/>
                  </a:lnTo>
                  <a:lnTo>
                    <a:pt x="2473" y="301"/>
                  </a:lnTo>
                  <a:lnTo>
                    <a:pt x="2475" y="289"/>
                  </a:lnTo>
                  <a:lnTo>
                    <a:pt x="2476" y="278"/>
                  </a:lnTo>
                  <a:lnTo>
                    <a:pt x="2477" y="266"/>
                  </a:lnTo>
                  <a:lnTo>
                    <a:pt x="2478" y="255"/>
                  </a:lnTo>
                  <a:lnTo>
                    <a:pt x="2478" y="243"/>
                  </a:lnTo>
                  <a:lnTo>
                    <a:pt x="2477" y="232"/>
                  </a:lnTo>
                  <a:lnTo>
                    <a:pt x="2476" y="220"/>
                  </a:lnTo>
                  <a:lnTo>
                    <a:pt x="2474" y="209"/>
                  </a:lnTo>
                  <a:lnTo>
                    <a:pt x="2472" y="198"/>
                  </a:lnTo>
                  <a:lnTo>
                    <a:pt x="2469" y="186"/>
                  </a:lnTo>
                  <a:lnTo>
                    <a:pt x="2466" y="175"/>
                  </a:lnTo>
                  <a:lnTo>
                    <a:pt x="2462" y="164"/>
                  </a:lnTo>
                  <a:lnTo>
                    <a:pt x="2458" y="154"/>
                  </a:lnTo>
                  <a:lnTo>
                    <a:pt x="2453" y="143"/>
                  </a:lnTo>
                  <a:lnTo>
                    <a:pt x="2447" y="132"/>
                  </a:lnTo>
                  <a:lnTo>
                    <a:pt x="2441" y="121"/>
                  </a:lnTo>
                  <a:lnTo>
                    <a:pt x="2435" y="111"/>
                  </a:lnTo>
                  <a:lnTo>
                    <a:pt x="2428" y="101"/>
                  </a:lnTo>
                  <a:lnTo>
                    <a:pt x="2420" y="92"/>
                  </a:lnTo>
                  <a:lnTo>
                    <a:pt x="2412" y="83"/>
                  </a:lnTo>
                  <a:lnTo>
                    <a:pt x="2403" y="74"/>
                  </a:lnTo>
                  <a:lnTo>
                    <a:pt x="2393" y="65"/>
                  </a:lnTo>
                  <a:lnTo>
                    <a:pt x="2384" y="56"/>
                  </a:lnTo>
                  <a:lnTo>
                    <a:pt x="2374" y="49"/>
                  </a:lnTo>
                  <a:lnTo>
                    <a:pt x="2363" y="41"/>
                  </a:lnTo>
                  <a:lnTo>
                    <a:pt x="2353" y="35"/>
                  </a:lnTo>
                  <a:lnTo>
                    <a:pt x="2342" y="29"/>
                  </a:lnTo>
                  <a:lnTo>
                    <a:pt x="2331" y="23"/>
                  </a:lnTo>
                  <a:lnTo>
                    <a:pt x="2320" y="18"/>
                  </a:lnTo>
                  <a:lnTo>
                    <a:pt x="2308" y="14"/>
                  </a:lnTo>
                  <a:lnTo>
                    <a:pt x="2297" y="10"/>
                  </a:lnTo>
                  <a:lnTo>
                    <a:pt x="2284" y="7"/>
                  </a:lnTo>
                  <a:lnTo>
                    <a:pt x="2272" y="4"/>
                  </a:lnTo>
                  <a:lnTo>
                    <a:pt x="2260" y="2"/>
                  </a:lnTo>
                  <a:lnTo>
                    <a:pt x="2248" y="1"/>
                  </a:lnTo>
                  <a:lnTo>
                    <a:pt x="2236" y="0"/>
                  </a:lnTo>
                  <a:lnTo>
                    <a:pt x="2224" y="0"/>
                  </a:lnTo>
                  <a:lnTo>
                    <a:pt x="2212" y="0"/>
                  </a:lnTo>
                  <a:lnTo>
                    <a:pt x="2200" y="1"/>
                  </a:lnTo>
                  <a:lnTo>
                    <a:pt x="2188" y="2"/>
                  </a:lnTo>
                  <a:lnTo>
                    <a:pt x="2176" y="4"/>
                  </a:lnTo>
                  <a:lnTo>
                    <a:pt x="2163" y="7"/>
                  </a:lnTo>
                  <a:lnTo>
                    <a:pt x="2151" y="10"/>
                  </a:lnTo>
                  <a:lnTo>
                    <a:pt x="2139" y="14"/>
                  </a:lnTo>
                  <a:lnTo>
                    <a:pt x="2128" y="18"/>
                  </a:lnTo>
                  <a:lnTo>
                    <a:pt x="2117" y="23"/>
                  </a:lnTo>
                  <a:lnTo>
                    <a:pt x="2105" y="29"/>
                  </a:lnTo>
                  <a:lnTo>
                    <a:pt x="2095" y="35"/>
                  </a:lnTo>
                  <a:lnTo>
                    <a:pt x="2084" y="41"/>
                  </a:lnTo>
                  <a:lnTo>
                    <a:pt x="2074" y="49"/>
                  </a:lnTo>
                  <a:lnTo>
                    <a:pt x="2063" y="56"/>
                  </a:lnTo>
                  <a:lnTo>
                    <a:pt x="2054" y="65"/>
                  </a:lnTo>
                  <a:lnTo>
                    <a:pt x="2044" y="74"/>
                  </a:lnTo>
                  <a:lnTo>
                    <a:pt x="2031" y="88"/>
                  </a:lnTo>
                  <a:lnTo>
                    <a:pt x="2019" y="103"/>
                  </a:lnTo>
                  <a:lnTo>
                    <a:pt x="2009" y="119"/>
                  </a:lnTo>
                  <a:lnTo>
                    <a:pt x="2000" y="136"/>
                  </a:lnTo>
                  <a:lnTo>
                    <a:pt x="1664" y="593"/>
                  </a:lnTo>
                  <a:lnTo>
                    <a:pt x="1627" y="645"/>
                  </a:lnTo>
                  <a:lnTo>
                    <a:pt x="1589" y="696"/>
                  </a:lnTo>
                  <a:lnTo>
                    <a:pt x="1549" y="746"/>
                  </a:lnTo>
                  <a:lnTo>
                    <a:pt x="1509" y="797"/>
                  </a:lnTo>
                  <a:lnTo>
                    <a:pt x="1469" y="848"/>
                  </a:lnTo>
                  <a:lnTo>
                    <a:pt x="1427" y="898"/>
                  </a:lnTo>
                  <a:lnTo>
                    <a:pt x="1386" y="948"/>
                  </a:lnTo>
                  <a:lnTo>
                    <a:pt x="1343" y="998"/>
                  </a:lnTo>
                  <a:lnTo>
                    <a:pt x="1299" y="1048"/>
                  </a:lnTo>
                  <a:lnTo>
                    <a:pt x="1256" y="1097"/>
                  </a:lnTo>
                  <a:lnTo>
                    <a:pt x="1212" y="1146"/>
                  </a:lnTo>
                  <a:lnTo>
                    <a:pt x="1166" y="1195"/>
                  </a:lnTo>
                  <a:lnTo>
                    <a:pt x="1120" y="1244"/>
                  </a:lnTo>
                  <a:lnTo>
                    <a:pt x="1074" y="1292"/>
                  </a:lnTo>
                  <a:lnTo>
                    <a:pt x="1027" y="1341"/>
                  </a:lnTo>
                  <a:lnTo>
                    <a:pt x="980" y="1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Oval 35">
            <a:extLst>
              <a:ext uri="{FF2B5EF4-FFF2-40B4-BE49-F238E27FC236}">
                <a16:creationId xmlns:a16="http://schemas.microsoft.com/office/drawing/2014/main" id="{6B9F497F-2706-42C6-AC7D-B99BA6575087}"/>
              </a:ext>
            </a:extLst>
          </p:cNvPr>
          <p:cNvSpPr/>
          <p:nvPr/>
        </p:nvSpPr>
        <p:spPr>
          <a:xfrm>
            <a:off x="5389857" y="2787486"/>
            <a:ext cx="1437159" cy="1437159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8ED739CA-8DBC-4013-AB30-96E8F7E1F17C}"/>
              </a:ext>
            </a:extLst>
          </p:cNvPr>
          <p:cNvSpPr>
            <a:spLocks noEditPoints="1"/>
          </p:cNvSpPr>
          <p:nvPr/>
        </p:nvSpPr>
        <p:spPr bwMode="auto">
          <a:xfrm>
            <a:off x="5819965" y="3190528"/>
            <a:ext cx="593485" cy="593485"/>
          </a:xfrm>
          <a:custGeom>
            <a:avLst/>
            <a:gdLst>
              <a:gd name="T0" fmla="*/ 1728 w 16058"/>
              <a:gd name="T1" fmla="*/ 14638 h 16058"/>
              <a:gd name="T2" fmla="*/ 3386 w 16058"/>
              <a:gd name="T3" fmla="*/ 13906 h 16058"/>
              <a:gd name="T4" fmla="*/ 6601 w 16058"/>
              <a:gd name="T5" fmla="*/ 13102 h 16058"/>
              <a:gd name="T6" fmla="*/ 7078 w 16058"/>
              <a:gd name="T7" fmla="*/ 13353 h 16058"/>
              <a:gd name="T8" fmla="*/ 7587 w 16058"/>
              <a:gd name="T9" fmla="*/ 13508 h 16058"/>
              <a:gd name="T10" fmla="*/ 8129 w 16058"/>
              <a:gd name="T11" fmla="*/ 13547 h 16058"/>
              <a:gd name="T12" fmla="*/ 8659 w 16058"/>
              <a:gd name="T13" fmla="*/ 13463 h 16058"/>
              <a:gd name="T14" fmla="*/ 9157 w 16058"/>
              <a:gd name="T15" fmla="*/ 13272 h 16058"/>
              <a:gd name="T16" fmla="*/ 11208 w 16058"/>
              <a:gd name="T17" fmla="*/ 13452 h 16058"/>
              <a:gd name="T18" fmla="*/ 13356 w 16058"/>
              <a:gd name="T19" fmla="*/ 14177 h 16058"/>
              <a:gd name="T20" fmla="*/ 14695 w 16058"/>
              <a:gd name="T21" fmla="*/ 14838 h 16058"/>
              <a:gd name="T22" fmla="*/ 9777 w 16058"/>
              <a:gd name="T23" fmla="*/ 12192 h 16058"/>
              <a:gd name="T24" fmla="*/ 8416 w 16058"/>
              <a:gd name="T25" fmla="*/ 12945 h 16058"/>
              <a:gd name="T26" fmla="*/ 7006 w 16058"/>
              <a:gd name="T27" fmla="*/ 12723 h 16058"/>
              <a:gd name="T28" fmla="*/ 5634 w 16058"/>
              <a:gd name="T29" fmla="*/ 11403 h 16058"/>
              <a:gd name="T30" fmla="*/ 4552 w 16058"/>
              <a:gd name="T31" fmla="*/ 9346 h 16058"/>
              <a:gd name="T32" fmla="*/ 4053 w 16058"/>
              <a:gd name="T33" fmla="*/ 7080 h 16058"/>
              <a:gd name="T34" fmla="*/ 4198 w 16058"/>
              <a:gd name="T35" fmla="*/ 4790 h 16058"/>
              <a:gd name="T36" fmla="*/ 5024 w 16058"/>
              <a:gd name="T37" fmla="*/ 2717 h 16058"/>
              <a:gd name="T38" fmla="*/ 6605 w 16058"/>
              <a:gd name="T39" fmla="*/ 1301 h 16058"/>
              <a:gd name="T40" fmla="*/ 8884 w 16058"/>
              <a:gd name="T41" fmla="*/ 1104 h 16058"/>
              <a:gd name="T42" fmla="*/ 10680 w 16058"/>
              <a:gd name="T43" fmla="*/ 2241 h 16058"/>
              <a:gd name="T44" fmla="*/ 11706 w 16058"/>
              <a:gd name="T45" fmla="*/ 4191 h 16058"/>
              <a:gd name="T46" fmla="*/ 12030 w 16058"/>
              <a:gd name="T47" fmla="*/ 6447 h 16058"/>
              <a:gd name="T48" fmla="*/ 11702 w 16058"/>
              <a:gd name="T49" fmla="*/ 8742 h 16058"/>
              <a:gd name="T50" fmla="*/ 10773 w 16058"/>
              <a:gd name="T51" fmla="*/ 10872 h 16058"/>
              <a:gd name="T52" fmla="*/ 15305 w 16058"/>
              <a:gd name="T53" fmla="*/ 14031 h 16058"/>
              <a:gd name="T54" fmla="*/ 13948 w 16058"/>
              <a:gd name="T55" fmla="*/ 13341 h 16058"/>
              <a:gd name="T56" fmla="*/ 11699 w 16058"/>
              <a:gd name="T57" fmla="*/ 12544 h 16058"/>
              <a:gd name="T58" fmla="*/ 11640 w 16058"/>
              <a:gd name="T59" fmla="*/ 11349 h 16058"/>
              <a:gd name="T60" fmla="*/ 12357 w 16058"/>
              <a:gd name="T61" fmla="*/ 9858 h 16058"/>
              <a:gd name="T62" fmla="*/ 12814 w 16058"/>
              <a:gd name="T63" fmla="*/ 8482 h 16058"/>
              <a:gd name="T64" fmla="*/ 13046 w 16058"/>
              <a:gd name="T65" fmla="*/ 6642 h 16058"/>
              <a:gd name="T66" fmla="*/ 12760 w 16058"/>
              <a:gd name="T67" fmla="*/ 4210 h 16058"/>
              <a:gd name="T68" fmla="*/ 11731 w 16058"/>
              <a:gd name="T69" fmla="*/ 1892 h 16058"/>
              <a:gd name="T70" fmla="*/ 10669 w 16058"/>
              <a:gd name="T71" fmla="*/ 817 h 16058"/>
              <a:gd name="T72" fmla="*/ 9443 w 16058"/>
              <a:gd name="T73" fmla="*/ 207 h 16058"/>
              <a:gd name="T74" fmla="*/ 8029 w 16058"/>
              <a:gd name="T75" fmla="*/ 0 h 16058"/>
              <a:gd name="T76" fmla="*/ 6615 w 16058"/>
              <a:gd name="T77" fmla="*/ 207 h 16058"/>
              <a:gd name="T78" fmla="*/ 5389 w 16058"/>
              <a:gd name="T79" fmla="*/ 817 h 16058"/>
              <a:gd name="T80" fmla="*/ 4327 w 16058"/>
              <a:gd name="T81" fmla="*/ 1892 h 16058"/>
              <a:gd name="T82" fmla="*/ 3298 w 16058"/>
              <a:gd name="T83" fmla="*/ 4210 h 16058"/>
              <a:gd name="T84" fmla="*/ 3013 w 16058"/>
              <a:gd name="T85" fmla="*/ 6642 h 16058"/>
              <a:gd name="T86" fmla="*/ 3244 w 16058"/>
              <a:gd name="T87" fmla="*/ 8482 h 16058"/>
              <a:gd name="T88" fmla="*/ 3702 w 16058"/>
              <a:gd name="T89" fmla="*/ 9858 h 16058"/>
              <a:gd name="T90" fmla="*/ 4418 w 16058"/>
              <a:gd name="T91" fmla="*/ 11349 h 16058"/>
              <a:gd name="T92" fmla="*/ 4359 w 16058"/>
              <a:gd name="T93" fmla="*/ 12544 h 16058"/>
              <a:gd name="T94" fmla="*/ 2110 w 16058"/>
              <a:gd name="T95" fmla="*/ 13341 h 16058"/>
              <a:gd name="T96" fmla="*/ 753 w 16058"/>
              <a:gd name="T97" fmla="*/ 14031 h 16058"/>
              <a:gd name="T98" fmla="*/ 262 w 16058"/>
              <a:gd name="T99" fmla="*/ 14378 h 16058"/>
              <a:gd name="T100" fmla="*/ 46 w 16058"/>
              <a:gd name="T101" fmla="*/ 14753 h 16058"/>
              <a:gd name="T102" fmla="*/ 9 w 16058"/>
              <a:gd name="T103" fmla="*/ 15185 h 16058"/>
              <a:gd name="T104" fmla="*/ 163 w 16058"/>
              <a:gd name="T105" fmla="*/ 15602 h 16058"/>
              <a:gd name="T106" fmla="*/ 471 w 16058"/>
              <a:gd name="T107" fmla="*/ 15904 h 16058"/>
              <a:gd name="T108" fmla="*/ 881 w 16058"/>
              <a:gd name="T109" fmla="*/ 16050 h 16058"/>
              <a:gd name="T110" fmla="*/ 15334 w 16058"/>
              <a:gd name="T111" fmla="*/ 16018 h 16058"/>
              <a:gd name="T112" fmla="*/ 15714 w 16058"/>
              <a:gd name="T113" fmla="*/ 15811 h 16058"/>
              <a:gd name="T114" fmla="*/ 15972 w 16058"/>
              <a:gd name="T115" fmla="*/ 15461 h 16058"/>
              <a:gd name="T116" fmla="*/ 16057 w 16058"/>
              <a:gd name="T117" fmla="*/ 15025 h 16058"/>
              <a:gd name="T118" fmla="*/ 15953 w 16058"/>
              <a:gd name="T119" fmla="*/ 14607 h 16058"/>
              <a:gd name="T120" fmla="*/ 15678 w 16058"/>
              <a:gd name="T121" fmla="*/ 14267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58" h="16058">
                <a:moveTo>
                  <a:pt x="1004" y="15054"/>
                </a:moveTo>
                <a:lnTo>
                  <a:pt x="1036" y="15033"/>
                </a:lnTo>
                <a:lnTo>
                  <a:pt x="1105" y="14990"/>
                </a:lnTo>
                <a:lnTo>
                  <a:pt x="1153" y="14961"/>
                </a:lnTo>
                <a:lnTo>
                  <a:pt x="1209" y="14927"/>
                </a:lnTo>
                <a:lnTo>
                  <a:pt x="1276" y="14888"/>
                </a:lnTo>
                <a:lnTo>
                  <a:pt x="1349" y="14845"/>
                </a:lnTo>
                <a:lnTo>
                  <a:pt x="1431" y="14798"/>
                </a:lnTo>
                <a:lnTo>
                  <a:pt x="1522" y="14748"/>
                </a:lnTo>
                <a:lnTo>
                  <a:pt x="1621" y="14694"/>
                </a:lnTo>
                <a:lnTo>
                  <a:pt x="1728" y="14638"/>
                </a:lnTo>
                <a:lnTo>
                  <a:pt x="1843" y="14579"/>
                </a:lnTo>
                <a:lnTo>
                  <a:pt x="1965" y="14517"/>
                </a:lnTo>
                <a:lnTo>
                  <a:pt x="2095" y="14453"/>
                </a:lnTo>
                <a:lnTo>
                  <a:pt x="2232" y="14388"/>
                </a:lnTo>
                <a:lnTo>
                  <a:pt x="2377" y="14322"/>
                </a:lnTo>
                <a:lnTo>
                  <a:pt x="2528" y="14253"/>
                </a:lnTo>
                <a:lnTo>
                  <a:pt x="2687" y="14184"/>
                </a:lnTo>
                <a:lnTo>
                  <a:pt x="2851" y="14115"/>
                </a:lnTo>
                <a:lnTo>
                  <a:pt x="3023" y="14045"/>
                </a:lnTo>
                <a:lnTo>
                  <a:pt x="3202" y="13975"/>
                </a:lnTo>
                <a:lnTo>
                  <a:pt x="3386" y="13906"/>
                </a:lnTo>
                <a:lnTo>
                  <a:pt x="3578" y="13837"/>
                </a:lnTo>
                <a:lnTo>
                  <a:pt x="3775" y="13769"/>
                </a:lnTo>
                <a:lnTo>
                  <a:pt x="3977" y="13702"/>
                </a:lnTo>
                <a:lnTo>
                  <a:pt x="4186" y="13637"/>
                </a:lnTo>
                <a:lnTo>
                  <a:pt x="4401" y="13574"/>
                </a:lnTo>
                <a:lnTo>
                  <a:pt x="4621" y="13513"/>
                </a:lnTo>
                <a:lnTo>
                  <a:pt x="4847" y="13453"/>
                </a:lnTo>
                <a:lnTo>
                  <a:pt x="5076" y="13397"/>
                </a:lnTo>
                <a:lnTo>
                  <a:pt x="5312" y="13345"/>
                </a:lnTo>
                <a:lnTo>
                  <a:pt x="6559" y="13075"/>
                </a:lnTo>
                <a:lnTo>
                  <a:pt x="6601" y="13102"/>
                </a:lnTo>
                <a:lnTo>
                  <a:pt x="6643" y="13128"/>
                </a:lnTo>
                <a:lnTo>
                  <a:pt x="6685" y="13154"/>
                </a:lnTo>
                <a:lnTo>
                  <a:pt x="6727" y="13179"/>
                </a:lnTo>
                <a:lnTo>
                  <a:pt x="6770" y="13204"/>
                </a:lnTo>
                <a:lnTo>
                  <a:pt x="6814" y="13228"/>
                </a:lnTo>
                <a:lnTo>
                  <a:pt x="6857" y="13250"/>
                </a:lnTo>
                <a:lnTo>
                  <a:pt x="6901" y="13272"/>
                </a:lnTo>
                <a:lnTo>
                  <a:pt x="6944" y="13294"/>
                </a:lnTo>
                <a:lnTo>
                  <a:pt x="6988" y="13314"/>
                </a:lnTo>
                <a:lnTo>
                  <a:pt x="7033" y="13334"/>
                </a:lnTo>
                <a:lnTo>
                  <a:pt x="7078" y="13353"/>
                </a:lnTo>
                <a:lnTo>
                  <a:pt x="7123" y="13371"/>
                </a:lnTo>
                <a:lnTo>
                  <a:pt x="7168" y="13389"/>
                </a:lnTo>
                <a:lnTo>
                  <a:pt x="7213" y="13405"/>
                </a:lnTo>
                <a:lnTo>
                  <a:pt x="7259" y="13421"/>
                </a:lnTo>
                <a:lnTo>
                  <a:pt x="7305" y="13436"/>
                </a:lnTo>
                <a:lnTo>
                  <a:pt x="7352" y="13450"/>
                </a:lnTo>
                <a:lnTo>
                  <a:pt x="7399" y="13463"/>
                </a:lnTo>
                <a:lnTo>
                  <a:pt x="7445" y="13476"/>
                </a:lnTo>
                <a:lnTo>
                  <a:pt x="7492" y="13488"/>
                </a:lnTo>
                <a:lnTo>
                  <a:pt x="7539" y="13498"/>
                </a:lnTo>
                <a:lnTo>
                  <a:pt x="7587" y="13508"/>
                </a:lnTo>
                <a:lnTo>
                  <a:pt x="7636" y="13516"/>
                </a:lnTo>
                <a:lnTo>
                  <a:pt x="7684" y="13524"/>
                </a:lnTo>
                <a:lnTo>
                  <a:pt x="7732" y="13531"/>
                </a:lnTo>
                <a:lnTo>
                  <a:pt x="7781" y="13536"/>
                </a:lnTo>
                <a:lnTo>
                  <a:pt x="7830" y="13541"/>
                </a:lnTo>
                <a:lnTo>
                  <a:pt x="7879" y="13544"/>
                </a:lnTo>
                <a:lnTo>
                  <a:pt x="7929" y="13547"/>
                </a:lnTo>
                <a:lnTo>
                  <a:pt x="7979" y="13549"/>
                </a:lnTo>
                <a:lnTo>
                  <a:pt x="8029" y="13549"/>
                </a:lnTo>
                <a:lnTo>
                  <a:pt x="8079" y="13549"/>
                </a:lnTo>
                <a:lnTo>
                  <a:pt x="8129" y="13547"/>
                </a:lnTo>
                <a:lnTo>
                  <a:pt x="8179" y="13544"/>
                </a:lnTo>
                <a:lnTo>
                  <a:pt x="8228" y="13541"/>
                </a:lnTo>
                <a:lnTo>
                  <a:pt x="8277" y="13536"/>
                </a:lnTo>
                <a:lnTo>
                  <a:pt x="8326" y="13531"/>
                </a:lnTo>
                <a:lnTo>
                  <a:pt x="8374" y="13524"/>
                </a:lnTo>
                <a:lnTo>
                  <a:pt x="8422" y="13516"/>
                </a:lnTo>
                <a:lnTo>
                  <a:pt x="8471" y="13508"/>
                </a:lnTo>
                <a:lnTo>
                  <a:pt x="8519" y="13498"/>
                </a:lnTo>
                <a:lnTo>
                  <a:pt x="8566" y="13488"/>
                </a:lnTo>
                <a:lnTo>
                  <a:pt x="8613" y="13476"/>
                </a:lnTo>
                <a:lnTo>
                  <a:pt x="8659" y="13463"/>
                </a:lnTo>
                <a:lnTo>
                  <a:pt x="8706" y="13450"/>
                </a:lnTo>
                <a:lnTo>
                  <a:pt x="8753" y="13436"/>
                </a:lnTo>
                <a:lnTo>
                  <a:pt x="8799" y="13421"/>
                </a:lnTo>
                <a:lnTo>
                  <a:pt x="8845" y="13405"/>
                </a:lnTo>
                <a:lnTo>
                  <a:pt x="8890" y="13389"/>
                </a:lnTo>
                <a:lnTo>
                  <a:pt x="8935" y="13371"/>
                </a:lnTo>
                <a:lnTo>
                  <a:pt x="8980" y="13353"/>
                </a:lnTo>
                <a:lnTo>
                  <a:pt x="9025" y="13334"/>
                </a:lnTo>
                <a:lnTo>
                  <a:pt x="9070" y="13314"/>
                </a:lnTo>
                <a:lnTo>
                  <a:pt x="9114" y="13294"/>
                </a:lnTo>
                <a:lnTo>
                  <a:pt x="9157" y="13272"/>
                </a:lnTo>
                <a:lnTo>
                  <a:pt x="9201" y="13250"/>
                </a:lnTo>
                <a:lnTo>
                  <a:pt x="9244" y="13228"/>
                </a:lnTo>
                <a:lnTo>
                  <a:pt x="9288" y="13204"/>
                </a:lnTo>
                <a:lnTo>
                  <a:pt x="9331" y="13179"/>
                </a:lnTo>
                <a:lnTo>
                  <a:pt x="9373" y="13154"/>
                </a:lnTo>
                <a:lnTo>
                  <a:pt x="9415" y="13128"/>
                </a:lnTo>
                <a:lnTo>
                  <a:pt x="9457" y="13102"/>
                </a:lnTo>
                <a:lnTo>
                  <a:pt x="9499" y="13075"/>
                </a:lnTo>
                <a:lnTo>
                  <a:pt x="10746" y="13345"/>
                </a:lnTo>
                <a:lnTo>
                  <a:pt x="10980" y="13397"/>
                </a:lnTo>
                <a:lnTo>
                  <a:pt x="11208" y="13452"/>
                </a:lnTo>
                <a:lnTo>
                  <a:pt x="11432" y="13511"/>
                </a:lnTo>
                <a:lnTo>
                  <a:pt x="11650" y="13572"/>
                </a:lnTo>
                <a:lnTo>
                  <a:pt x="11863" y="13635"/>
                </a:lnTo>
                <a:lnTo>
                  <a:pt x="12071" y="13699"/>
                </a:lnTo>
                <a:lnTo>
                  <a:pt x="12272" y="13766"/>
                </a:lnTo>
                <a:lnTo>
                  <a:pt x="12468" y="13833"/>
                </a:lnTo>
                <a:lnTo>
                  <a:pt x="12659" y="13901"/>
                </a:lnTo>
                <a:lnTo>
                  <a:pt x="12842" y="13969"/>
                </a:lnTo>
                <a:lnTo>
                  <a:pt x="13020" y="14039"/>
                </a:lnTo>
                <a:lnTo>
                  <a:pt x="13191" y="14108"/>
                </a:lnTo>
                <a:lnTo>
                  <a:pt x="13356" y="14177"/>
                </a:lnTo>
                <a:lnTo>
                  <a:pt x="13514" y="14246"/>
                </a:lnTo>
                <a:lnTo>
                  <a:pt x="13665" y="14314"/>
                </a:lnTo>
                <a:lnTo>
                  <a:pt x="13809" y="14380"/>
                </a:lnTo>
                <a:lnTo>
                  <a:pt x="13946" y="14445"/>
                </a:lnTo>
                <a:lnTo>
                  <a:pt x="14076" y="14508"/>
                </a:lnTo>
                <a:lnTo>
                  <a:pt x="14198" y="14571"/>
                </a:lnTo>
                <a:lnTo>
                  <a:pt x="14314" y="14630"/>
                </a:lnTo>
                <a:lnTo>
                  <a:pt x="14421" y="14686"/>
                </a:lnTo>
                <a:lnTo>
                  <a:pt x="14520" y="14739"/>
                </a:lnTo>
                <a:lnTo>
                  <a:pt x="14612" y="14790"/>
                </a:lnTo>
                <a:lnTo>
                  <a:pt x="14695" y="14838"/>
                </a:lnTo>
                <a:lnTo>
                  <a:pt x="14770" y="14881"/>
                </a:lnTo>
                <a:lnTo>
                  <a:pt x="14838" y="14920"/>
                </a:lnTo>
                <a:lnTo>
                  <a:pt x="14896" y="14955"/>
                </a:lnTo>
                <a:lnTo>
                  <a:pt x="14945" y="14985"/>
                </a:lnTo>
                <a:lnTo>
                  <a:pt x="15018" y="15031"/>
                </a:lnTo>
                <a:lnTo>
                  <a:pt x="15054" y="15054"/>
                </a:lnTo>
                <a:lnTo>
                  <a:pt x="1004" y="15054"/>
                </a:lnTo>
                <a:close/>
                <a:moveTo>
                  <a:pt x="10170" y="11741"/>
                </a:moveTo>
                <a:lnTo>
                  <a:pt x="10005" y="11950"/>
                </a:lnTo>
                <a:lnTo>
                  <a:pt x="9893" y="12074"/>
                </a:lnTo>
                <a:lnTo>
                  <a:pt x="9777" y="12192"/>
                </a:lnTo>
                <a:lnTo>
                  <a:pt x="9660" y="12300"/>
                </a:lnTo>
                <a:lnTo>
                  <a:pt x="9541" y="12401"/>
                </a:lnTo>
                <a:lnTo>
                  <a:pt x="9421" y="12494"/>
                </a:lnTo>
                <a:lnTo>
                  <a:pt x="9300" y="12578"/>
                </a:lnTo>
                <a:lnTo>
                  <a:pt x="9176" y="12654"/>
                </a:lnTo>
                <a:lnTo>
                  <a:pt x="9052" y="12723"/>
                </a:lnTo>
                <a:lnTo>
                  <a:pt x="8926" y="12784"/>
                </a:lnTo>
                <a:lnTo>
                  <a:pt x="8800" y="12836"/>
                </a:lnTo>
                <a:lnTo>
                  <a:pt x="8672" y="12880"/>
                </a:lnTo>
                <a:lnTo>
                  <a:pt x="8545" y="12916"/>
                </a:lnTo>
                <a:lnTo>
                  <a:pt x="8416" y="12945"/>
                </a:lnTo>
                <a:lnTo>
                  <a:pt x="8287" y="12965"/>
                </a:lnTo>
                <a:lnTo>
                  <a:pt x="8158" y="12977"/>
                </a:lnTo>
                <a:lnTo>
                  <a:pt x="8029" y="12981"/>
                </a:lnTo>
                <a:lnTo>
                  <a:pt x="7900" y="12977"/>
                </a:lnTo>
                <a:lnTo>
                  <a:pt x="7771" y="12965"/>
                </a:lnTo>
                <a:lnTo>
                  <a:pt x="7642" y="12945"/>
                </a:lnTo>
                <a:lnTo>
                  <a:pt x="7513" y="12916"/>
                </a:lnTo>
                <a:lnTo>
                  <a:pt x="7386" y="12880"/>
                </a:lnTo>
                <a:lnTo>
                  <a:pt x="7258" y="12836"/>
                </a:lnTo>
                <a:lnTo>
                  <a:pt x="7132" y="12784"/>
                </a:lnTo>
                <a:lnTo>
                  <a:pt x="7006" y="12723"/>
                </a:lnTo>
                <a:lnTo>
                  <a:pt x="6882" y="12654"/>
                </a:lnTo>
                <a:lnTo>
                  <a:pt x="6758" y="12578"/>
                </a:lnTo>
                <a:lnTo>
                  <a:pt x="6637" y="12494"/>
                </a:lnTo>
                <a:lnTo>
                  <a:pt x="6517" y="12401"/>
                </a:lnTo>
                <a:lnTo>
                  <a:pt x="6398" y="12300"/>
                </a:lnTo>
                <a:lnTo>
                  <a:pt x="6281" y="12192"/>
                </a:lnTo>
                <a:lnTo>
                  <a:pt x="6165" y="12074"/>
                </a:lnTo>
                <a:lnTo>
                  <a:pt x="6053" y="11950"/>
                </a:lnTo>
                <a:lnTo>
                  <a:pt x="5888" y="11741"/>
                </a:lnTo>
                <a:lnTo>
                  <a:pt x="5759" y="11574"/>
                </a:lnTo>
                <a:lnTo>
                  <a:pt x="5634" y="11403"/>
                </a:lnTo>
                <a:lnTo>
                  <a:pt x="5514" y="11229"/>
                </a:lnTo>
                <a:lnTo>
                  <a:pt x="5397" y="11052"/>
                </a:lnTo>
                <a:lnTo>
                  <a:pt x="5285" y="10872"/>
                </a:lnTo>
                <a:lnTo>
                  <a:pt x="5178" y="10689"/>
                </a:lnTo>
                <a:lnTo>
                  <a:pt x="5074" y="10505"/>
                </a:lnTo>
                <a:lnTo>
                  <a:pt x="4976" y="10317"/>
                </a:lnTo>
                <a:lnTo>
                  <a:pt x="4883" y="10127"/>
                </a:lnTo>
                <a:lnTo>
                  <a:pt x="4792" y="9935"/>
                </a:lnTo>
                <a:lnTo>
                  <a:pt x="4708" y="9741"/>
                </a:lnTo>
                <a:lnTo>
                  <a:pt x="4628" y="9544"/>
                </a:lnTo>
                <a:lnTo>
                  <a:pt x="4552" y="9346"/>
                </a:lnTo>
                <a:lnTo>
                  <a:pt x="4482" y="9146"/>
                </a:lnTo>
                <a:lnTo>
                  <a:pt x="4416" y="8945"/>
                </a:lnTo>
                <a:lnTo>
                  <a:pt x="4356" y="8742"/>
                </a:lnTo>
                <a:lnTo>
                  <a:pt x="4300" y="8537"/>
                </a:lnTo>
                <a:lnTo>
                  <a:pt x="4249" y="8332"/>
                </a:lnTo>
                <a:lnTo>
                  <a:pt x="4203" y="8125"/>
                </a:lnTo>
                <a:lnTo>
                  <a:pt x="4163" y="7917"/>
                </a:lnTo>
                <a:lnTo>
                  <a:pt x="4128" y="7709"/>
                </a:lnTo>
                <a:lnTo>
                  <a:pt x="4098" y="7500"/>
                </a:lnTo>
                <a:lnTo>
                  <a:pt x="4073" y="7290"/>
                </a:lnTo>
                <a:lnTo>
                  <a:pt x="4053" y="7080"/>
                </a:lnTo>
                <a:lnTo>
                  <a:pt x="4039" y="6869"/>
                </a:lnTo>
                <a:lnTo>
                  <a:pt x="4031" y="6657"/>
                </a:lnTo>
                <a:lnTo>
                  <a:pt x="4028" y="6447"/>
                </a:lnTo>
                <a:lnTo>
                  <a:pt x="4030" y="6236"/>
                </a:lnTo>
                <a:lnTo>
                  <a:pt x="4038" y="6025"/>
                </a:lnTo>
                <a:lnTo>
                  <a:pt x="4051" y="5814"/>
                </a:lnTo>
                <a:lnTo>
                  <a:pt x="4071" y="5604"/>
                </a:lnTo>
                <a:lnTo>
                  <a:pt x="4096" y="5394"/>
                </a:lnTo>
                <a:lnTo>
                  <a:pt x="4124" y="5192"/>
                </a:lnTo>
                <a:lnTo>
                  <a:pt x="4158" y="4991"/>
                </a:lnTo>
                <a:lnTo>
                  <a:pt x="4198" y="4790"/>
                </a:lnTo>
                <a:lnTo>
                  <a:pt x="4243" y="4589"/>
                </a:lnTo>
                <a:lnTo>
                  <a:pt x="4295" y="4389"/>
                </a:lnTo>
                <a:lnTo>
                  <a:pt x="4352" y="4191"/>
                </a:lnTo>
                <a:lnTo>
                  <a:pt x="4415" y="3996"/>
                </a:lnTo>
                <a:lnTo>
                  <a:pt x="4484" y="3802"/>
                </a:lnTo>
                <a:lnTo>
                  <a:pt x="4558" y="3611"/>
                </a:lnTo>
                <a:lnTo>
                  <a:pt x="4640" y="3425"/>
                </a:lnTo>
                <a:lnTo>
                  <a:pt x="4727" y="3241"/>
                </a:lnTo>
                <a:lnTo>
                  <a:pt x="4820" y="3061"/>
                </a:lnTo>
                <a:lnTo>
                  <a:pt x="4919" y="2887"/>
                </a:lnTo>
                <a:lnTo>
                  <a:pt x="5024" y="2717"/>
                </a:lnTo>
                <a:lnTo>
                  <a:pt x="5137" y="2552"/>
                </a:lnTo>
                <a:lnTo>
                  <a:pt x="5254" y="2394"/>
                </a:lnTo>
                <a:lnTo>
                  <a:pt x="5378" y="2241"/>
                </a:lnTo>
                <a:lnTo>
                  <a:pt x="5509" y="2096"/>
                </a:lnTo>
                <a:lnTo>
                  <a:pt x="5645" y="1957"/>
                </a:lnTo>
                <a:lnTo>
                  <a:pt x="5789" y="1827"/>
                </a:lnTo>
                <a:lnTo>
                  <a:pt x="5939" y="1703"/>
                </a:lnTo>
                <a:lnTo>
                  <a:pt x="6095" y="1590"/>
                </a:lnTo>
                <a:lnTo>
                  <a:pt x="6259" y="1483"/>
                </a:lnTo>
                <a:lnTo>
                  <a:pt x="6428" y="1387"/>
                </a:lnTo>
                <a:lnTo>
                  <a:pt x="6605" y="1301"/>
                </a:lnTo>
                <a:lnTo>
                  <a:pt x="6788" y="1224"/>
                </a:lnTo>
                <a:lnTo>
                  <a:pt x="6977" y="1159"/>
                </a:lnTo>
                <a:lnTo>
                  <a:pt x="7174" y="1104"/>
                </a:lnTo>
                <a:lnTo>
                  <a:pt x="7378" y="1061"/>
                </a:lnTo>
                <a:lnTo>
                  <a:pt x="7587" y="1029"/>
                </a:lnTo>
                <a:lnTo>
                  <a:pt x="7805" y="1010"/>
                </a:lnTo>
                <a:lnTo>
                  <a:pt x="8029" y="1004"/>
                </a:lnTo>
                <a:lnTo>
                  <a:pt x="8253" y="1010"/>
                </a:lnTo>
                <a:lnTo>
                  <a:pt x="8471" y="1029"/>
                </a:lnTo>
                <a:lnTo>
                  <a:pt x="8681" y="1061"/>
                </a:lnTo>
                <a:lnTo>
                  <a:pt x="8884" y="1104"/>
                </a:lnTo>
                <a:lnTo>
                  <a:pt x="9081" y="1159"/>
                </a:lnTo>
                <a:lnTo>
                  <a:pt x="9270" y="1224"/>
                </a:lnTo>
                <a:lnTo>
                  <a:pt x="9453" y="1301"/>
                </a:lnTo>
                <a:lnTo>
                  <a:pt x="9630" y="1387"/>
                </a:lnTo>
                <a:lnTo>
                  <a:pt x="9799" y="1483"/>
                </a:lnTo>
                <a:lnTo>
                  <a:pt x="9963" y="1590"/>
                </a:lnTo>
                <a:lnTo>
                  <a:pt x="10119" y="1703"/>
                </a:lnTo>
                <a:lnTo>
                  <a:pt x="10269" y="1827"/>
                </a:lnTo>
                <a:lnTo>
                  <a:pt x="10413" y="1957"/>
                </a:lnTo>
                <a:lnTo>
                  <a:pt x="10549" y="2096"/>
                </a:lnTo>
                <a:lnTo>
                  <a:pt x="10680" y="2241"/>
                </a:lnTo>
                <a:lnTo>
                  <a:pt x="10804" y="2394"/>
                </a:lnTo>
                <a:lnTo>
                  <a:pt x="10921" y="2552"/>
                </a:lnTo>
                <a:lnTo>
                  <a:pt x="11034" y="2717"/>
                </a:lnTo>
                <a:lnTo>
                  <a:pt x="11139" y="2887"/>
                </a:lnTo>
                <a:lnTo>
                  <a:pt x="11238" y="3061"/>
                </a:lnTo>
                <a:lnTo>
                  <a:pt x="11331" y="3241"/>
                </a:lnTo>
                <a:lnTo>
                  <a:pt x="11418" y="3425"/>
                </a:lnTo>
                <a:lnTo>
                  <a:pt x="11500" y="3611"/>
                </a:lnTo>
                <a:lnTo>
                  <a:pt x="11574" y="3802"/>
                </a:lnTo>
                <a:lnTo>
                  <a:pt x="11643" y="3996"/>
                </a:lnTo>
                <a:lnTo>
                  <a:pt x="11706" y="4191"/>
                </a:lnTo>
                <a:lnTo>
                  <a:pt x="11763" y="4389"/>
                </a:lnTo>
                <a:lnTo>
                  <a:pt x="11815" y="4589"/>
                </a:lnTo>
                <a:lnTo>
                  <a:pt x="11860" y="4790"/>
                </a:lnTo>
                <a:lnTo>
                  <a:pt x="11900" y="4991"/>
                </a:lnTo>
                <a:lnTo>
                  <a:pt x="11934" y="5192"/>
                </a:lnTo>
                <a:lnTo>
                  <a:pt x="11962" y="5394"/>
                </a:lnTo>
                <a:lnTo>
                  <a:pt x="11987" y="5604"/>
                </a:lnTo>
                <a:lnTo>
                  <a:pt x="12006" y="5814"/>
                </a:lnTo>
                <a:lnTo>
                  <a:pt x="12020" y="6025"/>
                </a:lnTo>
                <a:lnTo>
                  <a:pt x="12028" y="6236"/>
                </a:lnTo>
                <a:lnTo>
                  <a:pt x="12030" y="6447"/>
                </a:lnTo>
                <a:lnTo>
                  <a:pt x="12027" y="6658"/>
                </a:lnTo>
                <a:lnTo>
                  <a:pt x="12018" y="6869"/>
                </a:lnTo>
                <a:lnTo>
                  <a:pt x="12004" y="7080"/>
                </a:lnTo>
                <a:lnTo>
                  <a:pt x="11985" y="7290"/>
                </a:lnTo>
                <a:lnTo>
                  <a:pt x="11960" y="7500"/>
                </a:lnTo>
                <a:lnTo>
                  <a:pt x="11930" y="7709"/>
                </a:lnTo>
                <a:lnTo>
                  <a:pt x="11895" y="7918"/>
                </a:lnTo>
                <a:lnTo>
                  <a:pt x="11854" y="8126"/>
                </a:lnTo>
                <a:lnTo>
                  <a:pt x="11809" y="8332"/>
                </a:lnTo>
                <a:lnTo>
                  <a:pt x="11757" y="8537"/>
                </a:lnTo>
                <a:lnTo>
                  <a:pt x="11702" y="8742"/>
                </a:lnTo>
                <a:lnTo>
                  <a:pt x="11642" y="8945"/>
                </a:lnTo>
                <a:lnTo>
                  <a:pt x="11576" y="9147"/>
                </a:lnTo>
                <a:lnTo>
                  <a:pt x="11506" y="9346"/>
                </a:lnTo>
                <a:lnTo>
                  <a:pt x="11430" y="9544"/>
                </a:lnTo>
                <a:lnTo>
                  <a:pt x="11350" y="9741"/>
                </a:lnTo>
                <a:lnTo>
                  <a:pt x="11266" y="9935"/>
                </a:lnTo>
                <a:lnTo>
                  <a:pt x="11176" y="10127"/>
                </a:lnTo>
                <a:lnTo>
                  <a:pt x="11082" y="10317"/>
                </a:lnTo>
                <a:lnTo>
                  <a:pt x="10984" y="10505"/>
                </a:lnTo>
                <a:lnTo>
                  <a:pt x="10880" y="10689"/>
                </a:lnTo>
                <a:lnTo>
                  <a:pt x="10773" y="10872"/>
                </a:lnTo>
                <a:lnTo>
                  <a:pt x="10661" y="11052"/>
                </a:lnTo>
                <a:lnTo>
                  <a:pt x="10545" y="11228"/>
                </a:lnTo>
                <a:lnTo>
                  <a:pt x="10424" y="11403"/>
                </a:lnTo>
                <a:lnTo>
                  <a:pt x="10299" y="11574"/>
                </a:lnTo>
                <a:lnTo>
                  <a:pt x="10170" y="11741"/>
                </a:lnTo>
                <a:close/>
                <a:moveTo>
                  <a:pt x="15610" y="14219"/>
                </a:moveTo>
                <a:lnTo>
                  <a:pt x="15572" y="14194"/>
                </a:lnTo>
                <a:lnTo>
                  <a:pt x="15494" y="14145"/>
                </a:lnTo>
                <a:lnTo>
                  <a:pt x="15440" y="14112"/>
                </a:lnTo>
                <a:lnTo>
                  <a:pt x="15378" y="14074"/>
                </a:lnTo>
                <a:lnTo>
                  <a:pt x="15305" y="14031"/>
                </a:lnTo>
                <a:lnTo>
                  <a:pt x="15224" y="13984"/>
                </a:lnTo>
                <a:lnTo>
                  <a:pt x="15135" y="13933"/>
                </a:lnTo>
                <a:lnTo>
                  <a:pt x="15035" y="13878"/>
                </a:lnTo>
                <a:lnTo>
                  <a:pt x="14928" y="13820"/>
                </a:lnTo>
                <a:lnTo>
                  <a:pt x="14813" y="13758"/>
                </a:lnTo>
                <a:lnTo>
                  <a:pt x="14688" y="13693"/>
                </a:lnTo>
                <a:lnTo>
                  <a:pt x="14556" y="13627"/>
                </a:lnTo>
                <a:lnTo>
                  <a:pt x="14416" y="13558"/>
                </a:lnTo>
                <a:lnTo>
                  <a:pt x="14268" y="13488"/>
                </a:lnTo>
                <a:lnTo>
                  <a:pt x="14112" y="13415"/>
                </a:lnTo>
                <a:lnTo>
                  <a:pt x="13948" y="13341"/>
                </a:lnTo>
                <a:lnTo>
                  <a:pt x="13778" y="13267"/>
                </a:lnTo>
                <a:lnTo>
                  <a:pt x="13600" y="13191"/>
                </a:lnTo>
                <a:lnTo>
                  <a:pt x="13415" y="13116"/>
                </a:lnTo>
                <a:lnTo>
                  <a:pt x="13223" y="13041"/>
                </a:lnTo>
                <a:lnTo>
                  <a:pt x="13025" y="12967"/>
                </a:lnTo>
                <a:lnTo>
                  <a:pt x="12819" y="12892"/>
                </a:lnTo>
                <a:lnTo>
                  <a:pt x="12608" y="12819"/>
                </a:lnTo>
                <a:lnTo>
                  <a:pt x="12390" y="12748"/>
                </a:lnTo>
                <a:lnTo>
                  <a:pt x="12166" y="12678"/>
                </a:lnTo>
                <a:lnTo>
                  <a:pt x="11935" y="12609"/>
                </a:lnTo>
                <a:lnTo>
                  <a:pt x="11699" y="12544"/>
                </a:lnTo>
                <a:lnTo>
                  <a:pt x="11457" y="12481"/>
                </a:lnTo>
                <a:lnTo>
                  <a:pt x="11210" y="12421"/>
                </a:lnTo>
                <a:lnTo>
                  <a:pt x="10958" y="12363"/>
                </a:lnTo>
                <a:lnTo>
                  <a:pt x="11051" y="12244"/>
                </a:lnTo>
                <a:lnTo>
                  <a:pt x="11141" y="12122"/>
                </a:lnTo>
                <a:lnTo>
                  <a:pt x="11230" y="11997"/>
                </a:lnTo>
                <a:lnTo>
                  <a:pt x="11316" y="11871"/>
                </a:lnTo>
                <a:lnTo>
                  <a:pt x="11400" y="11742"/>
                </a:lnTo>
                <a:lnTo>
                  <a:pt x="11481" y="11613"/>
                </a:lnTo>
                <a:lnTo>
                  <a:pt x="11562" y="11481"/>
                </a:lnTo>
                <a:lnTo>
                  <a:pt x="11640" y="11349"/>
                </a:lnTo>
                <a:lnTo>
                  <a:pt x="11715" y="11214"/>
                </a:lnTo>
                <a:lnTo>
                  <a:pt x="11789" y="11080"/>
                </a:lnTo>
                <a:lnTo>
                  <a:pt x="11861" y="10944"/>
                </a:lnTo>
                <a:lnTo>
                  <a:pt x="11930" y="10809"/>
                </a:lnTo>
                <a:lnTo>
                  <a:pt x="11997" y="10672"/>
                </a:lnTo>
                <a:lnTo>
                  <a:pt x="12063" y="10536"/>
                </a:lnTo>
                <a:lnTo>
                  <a:pt x="12126" y="10400"/>
                </a:lnTo>
                <a:lnTo>
                  <a:pt x="12186" y="10264"/>
                </a:lnTo>
                <a:lnTo>
                  <a:pt x="12245" y="10128"/>
                </a:lnTo>
                <a:lnTo>
                  <a:pt x="12301" y="9993"/>
                </a:lnTo>
                <a:lnTo>
                  <a:pt x="12357" y="9858"/>
                </a:lnTo>
                <a:lnTo>
                  <a:pt x="12409" y="9725"/>
                </a:lnTo>
                <a:lnTo>
                  <a:pt x="12459" y="9592"/>
                </a:lnTo>
                <a:lnTo>
                  <a:pt x="12507" y="9462"/>
                </a:lnTo>
                <a:lnTo>
                  <a:pt x="12552" y="9332"/>
                </a:lnTo>
                <a:lnTo>
                  <a:pt x="12596" y="9204"/>
                </a:lnTo>
                <a:lnTo>
                  <a:pt x="12639" y="9078"/>
                </a:lnTo>
                <a:lnTo>
                  <a:pt x="12678" y="8954"/>
                </a:lnTo>
                <a:lnTo>
                  <a:pt x="12715" y="8832"/>
                </a:lnTo>
                <a:lnTo>
                  <a:pt x="12750" y="8713"/>
                </a:lnTo>
                <a:lnTo>
                  <a:pt x="12783" y="8597"/>
                </a:lnTo>
                <a:lnTo>
                  <a:pt x="12814" y="8482"/>
                </a:lnTo>
                <a:lnTo>
                  <a:pt x="12843" y="8372"/>
                </a:lnTo>
                <a:lnTo>
                  <a:pt x="12869" y="8263"/>
                </a:lnTo>
                <a:lnTo>
                  <a:pt x="12904" y="8113"/>
                </a:lnTo>
                <a:lnTo>
                  <a:pt x="12935" y="7952"/>
                </a:lnTo>
                <a:lnTo>
                  <a:pt x="12962" y="7785"/>
                </a:lnTo>
                <a:lnTo>
                  <a:pt x="12985" y="7610"/>
                </a:lnTo>
                <a:lnTo>
                  <a:pt x="13005" y="7428"/>
                </a:lnTo>
                <a:lnTo>
                  <a:pt x="13022" y="7240"/>
                </a:lnTo>
                <a:lnTo>
                  <a:pt x="13034" y="7046"/>
                </a:lnTo>
                <a:lnTo>
                  <a:pt x="13042" y="6846"/>
                </a:lnTo>
                <a:lnTo>
                  <a:pt x="13046" y="6642"/>
                </a:lnTo>
                <a:lnTo>
                  <a:pt x="13045" y="6434"/>
                </a:lnTo>
                <a:lnTo>
                  <a:pt x="13040" y="6221"/>
                </a:lnTo>
                <a:lnTo>
                  <a:pt x="13030" y="6005"/>
                </a:lnTo>
                <a:lnTo>
                  <a:pt x="13015" y="5785"/>
                </a:lnTo>
                <a:lnTo>
                  <a:pt x="12995" y="5564"/>
                </a:lnTo>
                <a:lnTo>
                  <a:pt x="12970" y="5341"/>
                </a:lnTo>
                <a:lnTo>
                  <a:pt x="12939" y="5116"/>
                </a:lnTo>
                <a:lnTo>
                  <a:pt x="12903" y="4890"/>
                </a:lnTo>
                <a:lnTo>
                  <a:pt x="12860" y="4663"/>
                </a:lnTo>
                <a:lnTo>
                  <a:pt x="12813" y="4436"/>
                </a:lnTo>
                <a:lnTo>
                  <a:pt x="12760" y="4210"/>
                </a:lnTo>
                <a:lnTo>
                  <a:pt x="12700" y="3985"/>
                </a:lnTo>
                <a:lnTo>
                  <a:pt x="12634" y="3762"/>
                </a:lnTo>
                <a:lnTo>
                  <a:pt x="12561" y="3539"/>
                </a:lnTo>
                <a:lnTo>
                  <a:pt x="12482" y="3320"/>
                </a:lnTo>
                <a:lnTo>
                  <a:pt x="12397" y="3103"/>
                </a:lnTo>
                <a:lnTo>
                  <a:pt x="12303" y="2891"/>
                </a:lnTo>
                <a:lnTo>
                  <a:pt x="12204" y="2681"/>
                </a:lnTo>
                <a:lnTo>
                  <a:pt x="12097" y="2476"/>
                </a:lnTo>
                <a:lnTo>
                  <a:pt x="11982" y="2275"/>
                </a:lnTo>
                <a:lnTo>
                  <a:pt x="11861" y="2081"/>
                </a:lnTo>
                <a:lnTo>
                  <a:pt x="11731" y="1892"/>
                </a:lnTo>
                <a:lnTo>
                  <a:pt x="11594" y="1709"/>
                </a:lnTo>
                <a:lnTo>
                  <a:pt x="11511" y="1606"/>
                </a:lnTo>
                <a:lnTo>
                  <a:pt x="11424" y="1506"/>
                </a:lnTo>
                <a:lnTo>
                  <a:pt x="11337" y="1409"/>
                </a:lnTo>
                <a:lnTo>
                  <a:pt x="11248" y="1315"/>
                </a:lnTo>
                <a:lnTo>
                  <a:pt x="11155" y="1223"/>
                </a:lnTo>
                <a:lnTo>
                  <a:pt x="11062" y="1136"/>
                </a:lnTo>
                <a:lnTo>
                  <a:pt x="10967" y="1052"/>
                </a:lnTo>
                <a:lnTo>
                  <a:pt x="10869" y="971"/>
                </a:lnTo>
                <a:lnTo>
                  <a:pt x="10770" y="892"/>
                </a:lnTo>
                <a:lnTo>
                  <a:pt x="10669" y="817"/>
                </a:lnTo>
                <a:lnTo>
                  <a:pt x="10566" y="746"/>
                </a:lnTo>
                <a:lnTo>
                  <a:pt x="10462" y="677"/>
                </a:lnTo>
                <a:lnTo>
                  <a:pt x="10355" y="612"/>
                </a:lnTo>
                <a:lnTo>
                  <a:pt x="10247" y="550"/>
                </a:lnTo>
                <a:lnTo>
                  <a:pt x="10137" y="491"/>
                </a:lnTo>
                <a:lnTo>
                  <a:pt x="10025" y="436"/>
                </a:lnTo>
                <a:lnTo>
                  <a:pt x="9912" y="383"/>
                </a:lnTo>
                <a:lnTo>
                  <a:pt x="9797" y="334"/>
                </a:lnTo>
                <a:lnTo>
                  <a:pt x="9681" y="288"/>
                </a:lnTo>
                <a:lnTo>
                  <a:pt x="9563" y="246"/>
                </a:lnTo>
                <a:lnTo>
                  <a:pt x="9443" y="207"/>
                </a:lnTo>
                <a:lnTo>
                  <a:pt x="9322" y="172"/>
                </a:lnTo>
                <a:lnTo>
                  <a:pt x="9198" y="139"/>
                </a:lnTo>
                <a:lnTo>
                  <a:pt x="9075" y="109"/>
                </a:lnTo>
                <a:lnTo>
                  <a:pt x="8948" y="84"/>
                </a:lnTo>
                <a:lnTo>
                  <a:pt x="8821" y="62"/>
                </a:lnTo>
                <a:lnTo>
                  <a:pt x="8692" y="43"/>
                </a:lnTo>
                <a:lnTo>
                  <a:pt x="8563" y="27"/>
                </a:lnTo>
                <a:lnTo>
                  <a:pt x="8431" y="16"/>
                </a:lnTo>
                <a:lnTo>
                  <a:pt x="8299" y="7"/>
                </a:lnTo>
                <a:lnTo>
                  <a:pt x="8164" y="2"/>
                </a:lnTo>
                <a:lnTo>
                  <a:pt x="8029" y="0"/>
                </a:lnTo>
                <a:lnTo>
                  <a:pt x="7894" y="2"/>
                </a:lnTo>
                <a:lnTo>
                  <a:pt x="7760" y="7"/>
                </a:lnTo>
                <a:lnTo>
                  <a:pt x="7627" y="16"/>
                </a:lnTo>
                <a:lnTo>
                  <a:pt x="7495" y="27"/>
                </a:lnTo>
                <a:lnTo>
                  <a:pt x="7366" y="43"/>
                </a:lnTo>
                <a:lnTo>
                  <a:pt x="7237" y="62"/>
                </a:lnTo>
                <a:lnTo>
                  <a:pt x="7110" y="84"/>
                </a:lnTo>
                <a:lnTo>
                  <a:pt x="6983" y="109"/>
                </a:lnTo>
                <a:lnTo>
                  <a:pt x="6860" y="139"/>
                </a:lnTo>
                <a:lnTo>
                  <a:pt x="6736" y="172"/>
                </a:lnTo>
                <a:lnTo>
                  <a:pt x="6615" y="207"/>
                </a:lnTo>
                <a:lnTo>
                  <a:pt x="6495" y="246"/>
                </a:lnTo>
                <a:lnTo>
                  <a:pt x="6377" y="288"/>
                </a:lnTo>
                <a:lnTo>
                  <a:pt x="6261" y="334"/>
                </a:lnTo>
                <a:lnTo>
                  <a:pt x="6146" y="383"/>
                </a:lnTo>
                <a:lnTo>
                  <a:pt x="6033" y="436"/>
                </a:lnTo>
                <a:lnTo>
                  <a:pt x="5921" y="491"/>
                </a:lnTo>
                <a:lnTo>
                  <a:pt x="5811" y="550"/>
                </a:lnTo>
                <a:lnTo>
                  <a:pt x="5703" y="612"/>
                </a:lnTo>
                <a:lnTo>
                  <a:pt x="5596" y="677"/>
                </a:lnTo>
                <a:lnTo>
                  <a:pt x="5492" y="746"/>
                </a:lnTo>
                <a:lnTo>
                  <a:pt x="5389" y="817"/>
                </a:lnTo>
                <a:lnTo>
                  <a:pt x="5288" y="892"/>
                </a:lnTo>
                <a:lnTo>
                  <a:pt x="5189" y="971"/>
                </a:lnTo>
                <a:lnTo>
                  <a:pt x="5091" y="1052"/>
                </a:lnTo>
                <a:lnTo>
                  <a:pt x="4996" y="1136"/>
                </a:lnTo>
                <a:lnTo>
                  <a:pt x="4903" y="1223"/>
                </a:lnTo>
                <a:lnTo>
                  <a:pt x="4810" y="1315"/>
                </a:lnTo>
                <a:lnTo>
                  <a:pt x="4721" y="1409"/>
                </a:lnTo>
                <a:lnTo>
                  <a:pt x="4634" y="1506"/>
                </a:lnTo>
                <a:lnTo>
                  <a:pt x="4547" y="1606"/>
                </a:lnTo>
                <a:lnTo>
                  <a:pt x="4464" y="1709"/>
                </a:lnTo>
                <a:lnTo>
                  <a:pt x="4327" y="1892"/>
                </a:lnTo>
                <a:lnTo>
                  <a:pt x="4197" y="2081"/>
                </a:lnTo>
                <a:lnTo>
                  <a:pt x="4076" y="2275"/>
                </a:lnTo>
                <a:lnTo>
                  <a:pt x="3961" y="2476"/>
                </a:lnTo>
                <a:lnTo>
                  <a:pt x="3854" y="2681"/>
                </a:lnTo>
                <a:lnTo>
                  <a:pt x="3755" y="2891"/>
                </a:lnTo>
                <a:lnTo>
                  <a:pt x="3661" y="3103"/>
                </a:lnTo>
                <a:lnTo>
                  <a:pt x="3576" y="3320"/>
                </a:lnTo>
                <a:lnTo>
                  <a:pt x="3497" y="3539"/>
                </a:lnTo>
                <a:lnTo>
                  <a:pt x="3424" y="3762"/>
                </a:lnTo>
                <a:lnTo>
                  <a:pt x="3358" y="3985"/>
                </a:lnTo>
                <a:lnTo>
                  <a:pt x="3298" y="4210"/>
                </a:lnTo>
                <a:lnTo>
                  <a:pt x="3245" y="4436"/>
                </a:lnTo>
                <a:lnTo>
                  <a:pt x="3198" y="4663"/>
                </a:lnTo>
                <a:lnTo>
                  <a:pt x="3155" y="4890"/>
                </a:lnTo>
                <a:lnTo>
                  <a:pt x="3119" y="5116"/>
                </a:lnTo>
                <a:lnTo>
                  <a:pt x="3088" y="5341"/>
                </a:lnTo>
                <a:lnTo>
                  <a:pt x="3063" y="5564"/>
                </a:lnTo>
                <a:lnTo>
                  <a:pt x="3043" y="5785"/>
                </a:lnTo>
                <a:lnTo>
                  <a:pt x="3028" y="6005"/>
                </a:lnTo>
                <a:lnTo>
                  <a:pt x="3018" y="6221"/>
                </a:lnTo>
                <a:lnTo>
                  <a:pt x="3013" y="6434"/>
                </a:lnTo>
                <a:lnTo>
                  <a:pt x="3013" y="6642"/>
                </a:lnTo>
                <a:lnTo>
                  <a:pt x="3016" y="6846"/>
                </a:lnTo>
                <a:lnTo>
                  <a:pt x="3024" y="7046"/>
                </a:lnTo>
                <a:lnTo>
                  <a:pt x="3036" y="7240"/>
                </a:lnTo>
                <a:lnTo>
                  <a:pt x="3053" y="7428"/>
                </a:lnTo>
                <a:lnTo>
                  <a:pt x="3073" y="7610"/>
                </a:lnTo>
                <a:lnTo>
                  <a:pt x="3096" y="7785"/>
                </a:lnTo>
                <a:lnTo>
                  <a:pt x="3123" y="7952"/>
                </a:lnTo>
                <a:lnTo>
                  <a:pt x="3154" y="8113"/>
                </a:lnTo>
                <a:lnTo>
                  <a:pt x="3189" y="8263"/>
                </a:lnTo>
                <a:lnTo>
                  <a:pt x="3215" y="8372"/>
                </a:lnTo>
                <a:lnTo>
                  <a:pt x="3244" y="8482"/>
                </a:lnTo>
                <a:lnTo>
                  <a:pt x="3275" y="8597"/>
                </a:lnTo>
                <a:lnTo>
                  <a:pt x="3308" y="8713"/>
                </a:lnTo>
                <a:lnTo>
                  <a:pt x="3343" y="8832"/>
                </a:lnTo>
                <a:lnTo>
                  <a:pt x="3380" y="8954"/>
                </a:lnTo>
                <a:lnTo>
                  <a:pt x="3419" y="9078"/>
                </a:lnTo>
                <a:lnTo>
                  <a:pt x="3462" y="9204"/>
                </a:lnTo>
                <a:lnTo>
                  <a:pt x="3506" y="9332"/>
                </a:lnTo>
                <a:lnTo>
                  <a:pt x="3551" y="9462"/>
                </a:lnTo>
                <a:lnTo>
                  <a:pt x="3599" y="9592"/>
                </a:lnTo>
                <a:lnTo>
                  <a:pt x="3649" y="9725"/>
                </a:lnTo>
                <a:lnTo>
                  <a:pt x="3702" y="9858"/>
                </a:lnTo>
                <a:lnTo>
                  <a:pt x="3757" y="9993"/>
                </a:lnTo>
                <a:lnTo>
                  <a:pt x="3813" y="10128"/>
                </a:lnTo>
                <a:lnTo>
                  <a:pt x="3872" y="10264"/>
                </a:lnTo>
                <a:lnTo>
                  <a:pt x="3932" y="10400"/>
                </a:lnTo>
                <a:lnTo>
                  <a:pt x="3995" y="10536"/>
                </a:lnTo>
                <a:lnTo>
                  <a:pt x="4061" y="10672"/>
                </a:lnTo>
                <a:lnTo>
                  <a:pt x="4128" y="10809"/>
                </a:lnTo>
                <a:lnTo>
                  <a:pt x="4197" y="10944"/>
                </a:lnTo>
                <a:lnTo>
                  <a:pt x="4269" y="11080"/>
                </a:lnTo>
                <a:lnTo>
                  <a:pt x="4343" y="11214"/>
                </a:lnTo>
                <a:lnTo>
                  <a:pt x="4418" y="11349"/>
                </a:lnTo>
                <a:lnTo>
                  <a:pt x="4496" y="11481"/>
                </a:lnTo>
                <a:lnTo>
                  <a:pt x="4577" y="11613"/>
                </a:lnTo>
                <a:lnTo>
                  <a:pt x="4658" y="11742"/>
                </a:lnTo>
                <a:lnTo>
                  <a:pt x="4742" y="11871"/>
                </a:lnTo>
                <a:lnTo>
                  <a:pt x="4828" y="11997"/>
                </a:lnTo>
                <a:lnTo>
                  <a:pt x="4917" y="12122"/>
                </a:lnTo>
                <a:lnTo>
                  <a:pt x="5007" y="12244"/>
                </a:lnTo>
                <a:lnTo>
                  <a:pt x="5100" y="12363"/>
                </a:lnTo>
                <a:lnTo>
                  <a:pt x="4848" y="12421"/>
                </a:lnTo>
                <a:lnTo>
                  <a:pt x="4601" y="12481"/>
                </a:lnTo>
                <a:lnTo>
                  <a:pt x="4359" y="12544"/>
                </a:lnTo>
                <a:lnTo>
                  <a:pt x="4123" y="12609"/>
                </a:lnTo>
                <a:lnTo>
                  <a:pt x="3892" y="12678"/>
                </a:lnTo>
                <a:lnTo>
                  <a:pt x="3668" y="12748"/>
                </a:lnTo>
                <a:lnTo>
                  <a:pt x="3450" y="12819"/>
                </a:lnTo>
                <a:lnTo>
                  <a:pt x="3239" y="12892"/>
                </a:lnTo>
                <a:lnTo>
                  <a:pt x="3033" y="12967"/>
                </a:lnTo>
                <a:lnTo>
                  <a:pt x="2835" y="13041"/>
                </a:lnTo>
                <a:lnTo>
                  <a:pt x="2643" y="13116"/>
                </a:lnTo>
                <a:lnTo>
                  <a:pt x="2458" y="13191"/>
                </a:lnTo>
                <a:lnTo>
                  <a:pt x="2280" y="13267"/>
                </a:lnTo>
                <a:lnTo>
                  <a:pt x="2110" y="13341"/>
                </a:lnTo>
                <a:lnTo>
                  <a:pt x="1946" y="13415"/>
                </a:lnTo>
                <a:lnTo>
                  <a:pt x="1790" y="13488"/>
                </a:lnTo>
                <a:lnTo>
                  <a:pt x="1642" y="13558"/>
                </a:lnTo>
                <a:lnTo>
                  <a:pt x="1502" y="13627"/>
                </a:lnTo>
                <a:lnTo>
                  <a:pt x="1370" y="13693"/>
                </a:lnTo>
                <a:lnTo>
                  <a:pt x="1245" y="13758"/>
                </a:lnTo>
                <a:lnTo>
                  <a:pt x="1130" y="13820"/>
                </a:lnTo>
                <a:lnTo>
                  <a:pt x="1023" y="13878"/>
                </a:lnTo>
                <a:lnTo>
                  <a:pt x="923" y="13933"/>
                </a:lnTo>
                <a:lnTo>
                  <a:pt x="834" y="13984"/>
                </a:lnTo>
                <a:lnTo>
                  <a:pt x="753" y="14031"/>
                </a:lnTo>
                <a:lnTo>
                  <a:pt x="680" y="14074"/>
                </a:lnTo>
                <a:lnTo>
                  <a:pt x="618" y="14112"/>
                </a:lnTo>
                <a:lnTo>
                  <a:pt x="564" y="14145"/>
                </a:lnTo>
                <a:lnTo>
                  <a:pt x="486" y="14194"/>
                </a:lnTo>
                <a:lnTo>
                  <a:pt x="448" y="14219"/>
                </a:lnTo>
                <a:lnTo>
                  <a:pt x="413" y="14243"/>
                </a:lnTo>
                <a:lnTo>
                  <a:pt x="380" y="14267"/>
                </a:lnTo>
                <a:lnTo>
                  <a:pt x="349" y="14294"/>
                </a:lnTo>
                <a:lnTo>
                  <a:pt x="319" y="14321"/>
                </a:lnTo>
                <a:lnTo>
                  <a:pt x="290" y="14349"/>
                </a:lnTo>
                <a:lnTo>
                  <a:pt x="262" y="14378"/>
                </a:lnTo>
                <a:lnTo>
                  <a:pt x="236" y="14408"/>
                </a:lnTo>
                <a:lnTo>
                  <a:pt x="211" y="14439"/>
                </a:lnTo>
                <a:lnTo>
                  <a:pt x="187" y="14471"/>
                </a:lnTo>
                <a:lnTo>
                  <a:pt x="165" y="14504"/>
                </a:lnTo>
                <a:lnTo>
                  <a:pt x="144" y="14537"/>
                </a:lnTo>
                <a:lnTo>
                  <a:pt x="123" y="14572"/>
                </a:lnTo>
                <a:lnTo>
                  <a:pt x="105" y="14607"/>
                </a:lnTo>
                <a:lnTo>
                  <a:pt x="88" y="14643"/>
                </a:lnTo>
                <a:lnTo>
                  <a:pt x="73" y="14679"/>
                </a:lnTo>
                <a:lnTo>
                  <a:pt x="59" y="14715"/>
                </a:lnTo>
                <a:lnTo>
                  <a:pt x="46" y="14753"/>
                </a:lnTo>
                <a:lnTo>
                  <a:pt x="35" y="14790"/>
                </a:lnTo>
                <a:lnTo>
                  <a:pt x="26" y="14828"/>
                </a:lnTo>
                <a:lnTo>
                  <a:pt x="18" y="14868"/>
                </a:lnTo>
                <a:lnTo>
                  <a:pt x="11" y="14907"/>
                </a:lnTo>
                <a:lnTo>
                  <a:pt x="6" y="14946"/>
                </a:lnTo>
                <a:lnTo>
                  <a:pt x="3" y="14985"/>
                </a:lnTo>
                <a:lnTo>
                  <a:pt x="1" y="15025"/>
                </a:lnTo>
                <a:lnTo>
                  <a:pt x="0" y="15065"/>
                </a:lnTo>
                <a:lnTo>
                  <a:pt x="1" y="15106"/>
                </a:lnTo>
                <a:lnTo>
                  <a:pt x="4" y="15145"/>
                </a:lnTo>
                <a:lnTo>
                  <a:pt x="9" y="15185"/>
                </a:lnTo>
                <a:lnTo>
                  <a:pt x="15" y="15225"/>
                </a:lnTo>
                <a:lnTo>
                  <a:pt x="23" y="15265"/>
                </a:lnTo>
                <a:lnTo>
                  <a:pt x="32" y="15305"/>
                </a:lnTo>
                <a:lnTo>
                  <a:pt x="43" y="15345"/>
                </a:lnTo>
                <a:lnTo>
                  <a:pt x="56" y="15385"/>
                </a:lnTo>
                <a:lnTo>
                  <a:pt x="70" y="15423"/>
                </a:lnTo>
                <a:lnTo>
                  <a:pt x="86" y="15461"/>
                </a:lnTo>
                <a:lnTo>
                  <a:pt x="103" y="15497"/>
                </a:lnTo>
                <a:lnTo>
                  <a:pt x="121" y="15533"/>
                </a:lnTo>
                <a:lnTo>
                  <a:pt x="142" y="15568"/>
                </a:lnTo>
                <a:lnTo>
                  <a:pt x="163" y="15602"/>
                </a:lnTo>
                <a:lnTo>
                  <a:pt x="186" y="15635"/>
                </a:lnTo>
                <a:lnTo>
                  <a:pt x="209" y="15667"/>
                </a:lnTo>
                <a:lnTo>
                  <a:pt x="234" y="15698"/>
                </a:lnTo>
                <a:lnTo>
                  <a:pt x="260" y="15728"/>
                </a:lnTo>
                <a:lnTo>
                  <a:pt x="287" y="15757"/>
                </a:lnTo>
                <a:lnTo>
                  <a:pt x="315" y="15784"/>
                </a:lnTo>
                <a:lnTo>
                  <a:pt x="344" y="15811"/>
                </a:lnTo>
                <a:lnTo>
                  <a:pt x="374" y="15836"/>
                </a:lnTo>
                <a:lnTo>
                  <a:pt x="405" y="15860"/>
                </a:lnTo>
                <a:lnTo>
                  <a:pt x="438" y="15883"/>
                </a:lnTo>
                <a:lnTo>
                  <a:pt x="471" y="15904"/>
                </a:lnTo>
                <a:lnTo>
                  <a:pt x="505" y="15926"/>
                </a:lnTo>
                <a:lnTo>
                  <a:pt x="540" y="15944"/>
                </a:lnTo>
                <a:lnTo>
                  <a:pt x="575" y="15962"/>
                </a:lnTo>
                <a:lnTo>
                  <a:pt x="611" y="15978"/>
                </a:lnTo>
                <a:lnTo>
                  <a:pt x="647" y="15993"/>
                </a:lnTo>
                <a:lnTo>
                  <a:pt x="685" y="16006"/>
                </a:lnTo>
                <a:lnTo>
                  <a:pt x="724" y="16018"/>
                </a:lnTo>
                <a:lnTo>
                  <a:pt x="762" y="16029"/>
                </a:lnTo>
                <a:lnTo>
                  <a:pt x="801" y="16037"/>
                </a:lnTo>
                <a:lnTo>
                  <a:pt x="841" y="16045"/>
                </a:lnTo>
                <a:lnTo>
                  <a:pt x="881" y="16050"/>
                </a:lnTo>
                <a:lnTo>
                  <a:pt x="921" y="16055"/>
                </a:lnTo>
                <a:lnTo>
                  <a:pt x="962" y="16057"/>
                </a:lnTo>
                <a:lnTo>
                  <a:pt x="1004" y="16058"/>
                </a:lnTo>
                <a:lnTo>
                  <a:pt x="15054" y="16058"/>
                </a:lnTo>
                <a:lnTo>
                  <a:pt x="15096" y="16057"/>
                </a:lnTo>
                <a:lnTo>
                  <a:pt x="15137" y="16055"/>
                </a:lnTo>
                <a:lnTo>
                  <a:pt x="15177" y="16050"/>
                </a:lnTo>
                <a:lnTo>
                  <a:pt x="15217" y="16045"/>
                </a:lnTo>
                <a:lnTo>
                  <a:pt x="15257" y="16037"/>
                </a:lnTo>
                <a:lnTo>
                  <a:pt x="15296" y="16029"/>
                </a:lnTo>
                <a:lnTo>
                  <a:pt x="15334" y="16018"/>
                </a:lnTo>
                <a:lnTo>
                  <a:pt x="15373" y="16006"/>
                </a:lnTo>
                <a:lnTo>
                  <a:pt x="15411" y="15993"/>
                </a:lnTo>
                <a:lnTo>
                  <a:pt x="15447" y="15978"/>
                </a:lnTo>
                <a:lnTo>
                  <a:pt x="15483" y="15962"/>
                </a:lnTo>
                <a:lnTo>
                  <a:pt x="15519" y="15944"/>
                </a:lnTo>
                <a:lnTo>
                  <a:pt x="15553" y="15926"/>
                </a:lnTo>
                <a:lnTo>
                  <a:pt x="15587" y="15904"/>
                </a:lnTo>
                <a:lnTo>
                  <a:pt x="15620" y="15883"/>
                </a:lnTo>
                <a:lnTo>
                  <a:pt x="15653" y="15860"/>
                </a:lnTo>
                <a:lnTo>
                  <a:pt x="15684" y="15836"/>
                </a:lnTo>
                <a:lnTo>
                  <a:pt x="15714" y="15811"/>
                </a:lnTo>
                <a:lnTo>
                  <a:pt x="15743" y="15784"/>
                </a:lnTo>
                <a:lnTo>
                  <a:pt x="15771" y="15757"/>
                </a:lnTo>
                <a:lnTo>
                  <a:pt x="15798" y="15728"/>
                </a:lnTo>
                <a:lnTo>
                  <a:pt x="15824" y="15698"/>
                </a:lnTo>
                <a:lnTo>
                  <a:pt x="15849" y="15667"/>
                </a:lnTo>
                <a:lnTo>
                  <a:pt x="15872" y="15635"/>
                </a:lnTo>
                <a:lnTo>
                  <a:pt x="15895" y="15602"/>
                </a:lnTo>
                <a:lnTo>
                  <a:pt x="15916" y="15568"/>
                </a:lnTo>
                <a:lnTo>
                  <a:pt x="15937" y="15533"/>
                </a:lnTo>
                <a:lnTo>
                  <a:pt x="15955" y="15497"/>
                </a:lnTo>
                <a:lnTo>
                  <a:pt x="15972" y="15461"/>
                </a:lnTo>
                <a:lnTo>
                  <a:pt x="15988" y="15423"/>
                </a:lnTo>
                <a:lnTo>
                  <a:pt x="16002" y="15385"/>
                </a:lnTo>
                <a:lnTo>
                  <a:pt x="16015" y="15345"/>
                </a:lnTo>
                <a:lnTo>
                  <a:pt x="16026" y="15305"/>
                </a:lnTo>
                <a:lnTo>
                  <a:pt x="16035" y="15265"/>
                </a:lnTo>
                <a:lnTo>
                  <a:pt x="16043" y="15225"/>
                </a:lnTo>
                <a:lnTo>
                  <a:pt x="16049" y="15185"/>
                </a:lnTo>
                <a:lnTo>
                  <a:pt x="16054" y="15145"/>
                </a:lnTo>
                <a:lnTo>
                  <a:pt x="16057" y="15106"/>
                </a:lnTo>
                <a:lnTo>
                  <a:pt x="16058" y="15065"/>
                </a:lnTo>
                <a:lnTo>
                  <a:pt x="16057" y="15025"/>
                </a:lnTo>
                <a:lnTo>
                  <a:pt x="16056" y="14985"/>
                </a:lnTo>
                <a:lnTo>
                  <a:pt x="16052" y="14946"/>
                </a:lnTo>
                <a:lnTo>
                  <a:pt x="16047" y="14907"/>
                </a:lnTo>
                <a:lnTo>
                  <a:pt x="16040" y="14868"/>
                </a:lnTo>
                <a:lnTo>
                  <a:pt x="16032" y="14828"/>
                </a:lnTo>
                <a:lnTo>
                  <a:pt x="16023" y="14790"/>
                </a:lnTo>
                <a:lnTo>
                  <a:pt x="16012" y="14753"/>
                </a:lnTo>
                <a:lnTo>
                  <a:pt x="15999" y="14715"/>
                </a:lnTo>
                <a:lnTo>
                  <a:pt x="15985" y="14679"/>
                </a:lnTo>
                <a:lnTo>
                  <a:pt x="15970" y="14643"/>
                </a:lnTo>
                <a:lnTo>
                  <a:pt x="15953" y="14607"/>
                </a:lnTo>
                <a:lnTo>
                  <a:pt x="15935" y="14572"/>
                </a:lnTo>
                <a:lnTo>
                  <a:pt x="15914" y="14537"/>
                </a:lnTo>
                <a:lnTo>
                  <a:pt x="15893" y="14504"/>
                </a:lnTo>
                <a:lnTo>
                  <a:pt x="15871" y="14471"/>
                </a:lnTo>
                <a:lnTo>
                  <a:pt x="15847" y="14439"/>
                </a:lnTo>
                <a:lnTo>
                  <a:pt x="15822" y="14408"/>
                </a:lnTo>
                <a:lnTo>
                  <a:pt x="15796" y="14378"/>
                </a:lnTo>
                <a:lnTo>
                  <a:pt x="15768" y="14349"/>
                </a:lnTo>
                <a:lnTo>
                  <a:pt x="15739" y="14321"/>
                </a:lnTo>
                <a:lnTo>
                  <a:pt x="15709" y="14294"/>
                </a:lnTo>
                <a:lnTo>
                  <a:pt x="15678" y="14267"/>
                </a:lnTo>
                <a:lnTo>
                  <a:pt x="15645" y="14243"/>
                </a:lnTo>
                <a:lnTo>
                  <a:pt x="15610" y="142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8F4A59-0AF4-4B9C-AF41-7C0730A96CF6}"/>
              </a:ext>
            </a:extLst>
          </p:cNvPr>
          <p:cNvSpPr txBox="1"/>
          <p:nvPr/>
        </p:nvSpPr>
        <p:spPr>
          <a:xfrm>
            <a:off x="405452" y="4866735"/>
            <a:ext cx="262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주민등록번호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이메일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Pass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57B9F-0687-4E19-AADC-4D9BA6968ADE}"/>
              </a:ext>
            </a:extLst>
          </p:cNvPr>
          <p:cNvSpPr txBox="1"/>
          <p:nvPr/>
        </p:nvSpPr>
        <p:spPr>
          <a:xfrm>
            <a:off x="324457" y="3049986"/>
            <a:ext cx="262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보안카드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CVV</a:t>
            </a: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CF79F468-3FB3-4AE6-923A-72281C29DB7F}"/>
              </a:ext>
            </a:extLst>
          </p:cNvPr>
          <p:cNvSpPr/>
          <p:nvPr/>
        </p:nvSpPr>
        <p:spPr>
          <a:xfrm>
            <a:off x="292060" y="2399860"/>
            <a:ext cx="101600" cy="595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EE45BB-CCE4-4251-BFFD-7D92E4F401B9}"/>
              </a:ext>
            </a:extLst>
          </p:cNvPr>
          <p:cNvSpPr txBox="1"/>
          <p:nvPr/>
        </p:nvSpPr>
        <p:spPr>
          <a:xfrm>
            <a:off x="405452" y="2462406"/>
            <a:ext cx="157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금융서비스</a:t>
            </a:r>
            <a:endParaRPr lang="en-US" altLang="ko-KR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F503ECAD-2E7E-47F0-ABC2-5E2B84C24058}"/>
              </a:ext>
            </a:extLst>
          </p:cNvPr>
          <p:cNvSpPr/>
          <p:nvPr/>
        </p:nvSpPr>
        <p:spPr>
          <a:xfrm>
            <a:off x="292060" y="4186624"/>
            <a:ext cx="101600" cy="5950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F8C023-76F3-46C3-9233-5DAA0BBF1049}"/>
              </a:ext>
            </a:extLst>
          </p:cNvPr>
          <p:cNvSpPr txBox="1"/>
          <p:nvPr/>
        </p:nvSpPr>
        <p:spPr>
          <a:xfrm>
            <a:off x="405553" y="4258982"/>
            <a:ext cx="133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서버인증</a:t>
            </a:r>
            <a:endParaRPr lang="en-US" altLang="ko-KR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98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52" grpId="0"/>
      <p:bldP spid="58" grpId="0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7">
            <a:extLst>
              <a:ext uri="{FF2B5EF4-FFF2-40B4-BE49-F238E27FC236}">
                <a16:creationId xmlns:a16="http://schemas.microsoft.com/office/drawing/2014/main" id="{86382503-FB09-4083-8D1D-B63C4AC6E910}"/>
              </a:ext>
            </a:extLst>
          </p:cNvPr>
          <p:cNvSpPr/>
          <p:nvPr/>
        </p:nvSpPr>
        <p:spPr>
          <a:xfrm>
            <a:off x="4971856" y="3204445"/>
            <a:ext cx="541253" cy="541253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20">
            <a:extLst>
              <a:ext uri="{FF2B5EF4-FFF2-40B4-BE49-F238E27FC236}">
                <a16:creationId xmlns:a16="http://schemas.microsoft.com/office/drawing/2014/main" id="{6072C708-0EF2-4E81-BB25-E18B75A0B043}"/>
              </a:ext>
            </a:extLst>
          </p:cNvPr>
          <p:cNvSpPr/>
          <p:nvPr/>
        </p:nvSpPr>
        <p:spPr>
          <a:xfrm>
            <a:off x="4203690" y="1946200"/>
            <a:ext cx="759965" cy="75996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3777EDB3-70F5-444F-8F18-D78FB6A53737}"/>
              </a:ext>
            </a:extLst>
          </p:cNvPr>
          <p:cNvSpPr/>
          <p:nvPr/>
        </p:nvSpPr>
        <p:spPr>
          <a:xfrm>
            <a:off x="5692425" y="1639853"/>
            <a:ext cx="708740" cy="70874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33">
            <a:extLst>
              <a:ext uri="{FF2B5EF4-FFF2-40B4-BE49-F238E27FC236}">
                <a16:creationId xmlns:a16="http://schemas.microsoft.com/office/drawing/2014/main" id="{9AFED5DA-7ABE-4623-9D9D-00F1606EB7D5}"/>
              </a:ext>
            </a:extLst>
          </p:cNvPr>
          <p:cNvSpPr/>
          <p:nvPr/>
        </p:nvSpPr>
        <p:spPr>
          <a:xfrm>
            <a:off x="5285409" y="4897124"/>
            <a:ext cx="828467" cy="82846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8D2D25E1-C01D-41DC-A5A3-230AEB29AC6B}"/>
              </a:ext>
            </a:extLst>
          </p:cNvPr>
          <p:cNvSpPr/>
          <p:nvPr/>
        </p:nvSpPr>
        <p:spPr>
          <a:xfrm>
            <a:off x="4073508" y="2641101"/>
            <a:ext cx="550776" cy="55077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160FBBF0-F708-4396-BCE6-C1F1BADAAD1F}"/>
              </a:ext>
            </a:extLst>
          </p:cNvPr>
          <p:cNvSpPr/>
          <p:nvPr/>
        </p:nvSpPr>
        <p:spPr>
          <a:xfrm>
            <a:off x="3436529" y="2795569"/>
            <a:ext cx="604144" cy="60414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73B708EC-7288-4C41-8C0F-21FC13E8B307}"/>
              </a:ext>
            </a:extLst>
          </p:cNvPr>
          <p:cNvSpPr/>
          <p:nvPr/>
        </p:nvSpPr>
        <p:spPr>
          <a:xfrm>
            <a:off x="3547668" y="3513628"/>
            <a:ext cx="333375" cy="333375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TextBox 72"/>
          <p:cNvSpPr txBox="1"/>
          <p:nvPr/>
        </p:nvSpPr>
        <p:spPr>
          <a:xfrm>
            <a:off x="295655" y="1817482"/>
            <a:ext cx="29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 인증 서비스</a:t>
            </a:r>
            <a:endParaRPr lang="id-ID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08269" y="2599829"/>
            <a:ext cx="1557503" cy="1069866"/>
            <a:chOff x="4237429" y="2474090"/>
            <a:chExt cx="1557503" cy="1069866"/>
          </a:xfrm>
        </p:grpSpPr>
        <p:sp>
          <p:nvSpPr>
            <p:cNvPr id="99" name="TextBox 98"/>
            <p:cNvSpPr txBox="1"/>
            <p:nvPr/>
          </p:nvSpPr>
          <p:spPr>
            <a:xfrm>
              <a:off x="4239594" y="2474090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  <a:latin typeface="Neris Black" panose="00000A00000000000000"/>
                </a:rPr>
                <a:t>6</a:t>
              </a:r>
              <a:endParaRPr lang="id-ID" sz="5400" b="1" dirty="0">
                <a:solidFill>
                  <a:schemeClr val="accent1"/>
                </a:solidFill>
                <a:latin typeface="Neris Black" panose="00000A0000000000000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37429" y="3238604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Products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708269" y="3953133"/>
            <a:ext cx="1557503" cy="1069866"/>
            <a:chOff x="4237429" y="3741241"/>
            <a:chExt cx="1557503" cy="1069866"/>
          </a:xfrm>
        </p:grpSpPr>
        <p:sp>
          <p:nvSpPr>
            <p:cNvPr id="102" name="TextBox 101"/>
            <p:cNvSpPr txBox="1"/>
            <p:nvPr/>
          </p:nvSpPr>
          <p:spPr>
            <a:xfrm>
              <a:off x="4239594" y="3741241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6"/>
                  </a:solidFill>
                  <a:latin typeface="Neris Black" panose="00000A00000000000000"/>
                </a:rPr>
                <a:t>16</a:t>
              </a:r>
              <a:endParaRPr lang="id-ID" sz="5400" b="1" dirty="0">
                <a:solidFill>
                  <a:schemeClr val="accent6"/>
                </a:solidFill>
                <a:latin typeface="Neris Black" panose="00000A0000000000000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37429" y="4505755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Techniques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0949" y="2527767"/>
            <a:ext cx="4543597" cy="4330233"/>
            <a:chOff x="3680949" y="2527767"/>
            <a:chExt cx="4543597" cy="4330233"/>
          </a:xfrm>
        </p:grpSpPr>
        <p:sp>
          <p:nvSpPr>
            <p:cNvPr id="2" name="Freeform 56"/>
            <p:cNvSpPr>
              <a:spLocks/>
            </p:cNvSpPr>
            <p:nvPr/>
          </p:nvSpPr>
          <p:spPr bwMode="auto">
            <a:xfrm>
              <a:off x="4464599" y="3068397"/>
              <a:ext cx="3025592" cy="3789603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75936" y="2527767"/>
              <a:ext cx="2095829" cy="2524567"/>
              <a:chOff x="8051873" y="1922081"/>
              <a:chExt cx="2095829" cy="2524567"/>
            </a:xfrm>
            <a:solidFill>
              <a:schemeClr val="accent5">
                <a:alpha val="70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53518" y="2690231"/>
              <a:ext cx="4171028" cy="2271471"/>
              <a:chOff x="7688405" y="1865334"/>
              <a:chExt cx="4171028" cy="2271471"/>
            </a:xfrm>
            <a:solidFill>
              <a:schemeClr val="accent2">
                <a:alpha val="40000"/>
              </a:schemeClr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92225" y="3630862"/>
              <a:ext cx="877008" cy="1285924"/>
              <a:chOff x="7460786" y="2351919"/>
              <a:chExt cx="877008" cy="128592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3680949" y="3529457"/>
              <a:ext cx="1437159" cy="14371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191616" y="3944358"/>
              <a:ext cx="408875" cy="593485"/>
              <a:chOff x="9799342" y="2048069"/>
              <a:chExt cx="474662" cy="688975"/>
            </a:xfrm>
            <a:solidFill>
              <a:schemeClr val="bg1"/>
            </a:solidFill>
          </p:grpSpPr>
          <p:sp>
            <p:nvSpPr>
              <p:cNvPr id="65" name="Freeform 110"/>
              <p:cNvSpPr>
                <a:spLocks noEditPoints="1"/>
              </p:cNvSpPr>
              <p:nvPr/>
            </p:nvSpPr>
            <p:spPr bwMode="auto">
              <a:xfrm>
                <a:off x="9799342" y="2048069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5" name="Title 1"/>
          <p:cNvSpPr txBox="1">
            <a:spLocks/>
          </p:cNvSpPr>
          <p:nvPr/>
        </p:nvSpPr>
        <p:spPr>
          <a:xfrm>
            <a:off x="325184" y="335165"/>
            <a:ext cx="9595563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현재 사용되는 인증 기법</a:t>
            </a:r>
            <a:r>
              <a:rPr lang="ko-KR" altLang="en-US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Neris Light" panose="00000400000000000000" pitchFamily="50" charset="0"/>
              </a:rPr>
              <a:t>|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Certification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techniques currently used</a:t>
            </a:r>
            <a:endParaRPr lang="en-US" sz="2000" dirty="0">
              <a:solidFill>
                <a:schemeClr val="bg1"/>
              </a:solidFill>
              <a:latin typeface="Neris Black" panose="00000A00000000000000" pitchFamily="50" charset="0"/>
            </a:endParaRPr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9A94345F-4FBC-4C91-9958-E6F8EB7E82AF}"/>
              </a:ext>
            </a:extLst>
          </p:cNvPr>
          <p:cNvSpPr/>
          <p:nvPr/>
        </p:nvSpPr>
        <p:spPr>
          <a:xfrm>
            <a:off x="3127874" y="2291171"/>
            <a:ext cx="1437159" cy="143715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25">
            <a:extLst>
              <a:ext uri="{FF2B5EF4-FFF2-40B4-BE49-F238E27FC236}">
                <a16:creationId xmlns:a16="http://schemas.microsoft.com/office/drawing/2014/main" id="{AE0316DB-2B41-4317-9BDB-BA841D3534A0}"/>
              </a:ext>
            </a:extLst>
          </p:cNvPr>
          <p:cNvGrpSpPr/>
          <p:nvPr/>
        </p:nvGrpSpPr>
        <p:grpSpPr>
          <a:xfrm>
            <a:off x="3543986" y="2767706"/>
            <a:ext cx="594853" cy="484087"/>
            <a:chOff x="5245100" y="5103813"/>
            <a:chExt cx="690563" cy="561975"/>
          </a:xfrm>
          <a:solidFill>
            <a:schemeClr val="bg1"/>
          </a:solidFill>
        </p:grpSpPr>
        <p:sp>
          <p:nvSpPr>
            <p:cNvPr id="33" name="Freeform 290">
              <a:extLst>
                <a:ext uri="{FF2B5EF4-FFF2-40B4-BE49-F238E27FC236}">
                  <a16:creationId xmlns:a16="http://schemas.microsoft.com/office/drawing/2014/main" id="{0DE6E43C-A7E4-4177-A71F-14A470690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763" y="5276851"/>
              <a:ext cx="130175" cy="173038"/>
            </a:xfrm>
            <a:custGeom>
              <a:avLst/>
              <a:gdLst>
                <a:gd name="T0" fmla="*/ 503 w 3018"/>
                <a:gd name="T1" fmla="*/ 504 h 4030"/>
                <a:gd name="T2" fmla="*/ 2515 w 3018"/>
                <a:gd name="T3" fmla="*/ 3526 h 4030"/>
                <a:gd name="T4" fmla="*/ 1386 w 3018"/>
                <a:gd name="T5" fmla="*/ 175 h 4030"/>
                <a:gd name="T6" fmla="*/ 1320 w 3018"/>
                <a:gd name="T7" fmla="*/ 110 h 4030"/>
                <a:gd name="T8" fmla="*/ 1244 w 3018"/>
                <a:gd name="T9" fmla="*/ 60 h 4030"/>
                <a:gd name="T10" fmla="*/ 1159 w 3018"/>
                <a:gd name="T11" fmla="*/ 24 h 4030"/>
                <a:gd name="T12" fmla="*/ 1069 w 3018"/>
                <a:gd name="T13" fmla="*/ 3 h 4030"/>
                <a:gd name="T14" fmla="*/ 503 w 3018"/>
                <a:gd name="T15" fmla="*/ 0 h 4030"/>
                <a:gd name="T16" fmla="*/ 427 w 3018"/>
                <a:gd name="T17" fmla="*/ 6 h 4030"/>
                <a:gd name="T18" fmla="*/ 353 w 3018"/>
                <a:gd name="T19" fmla="*/ 23 h 4030"/>
                <a:gd name="T20" fmla="*/ 285 w 3018"/>
                <a:gd name="T21" fmla="*/ 50 h 4030"/>
                <a:gd name="T22" fmla="*/ 222 w 3018"/>
                <a:gd name="T23" fmla="*/ 86 h 4030"/>
                <a:gd name="T24" fmla="*/ 165 w 3018"/>
                <a:gd name="T25" fmla="*/ 130 h 4030"/>
                <a:gd name="T26" fmla="*/ 115 w 3018"/>
                <a:gd name="T27" fmla="*/ 183 h 4030"/>
                <a:gd name="T28" fmla="*/ 74 w 3018"/>
                <a:gd name="T29" fmla="*/ 242 h 4030"/>
                <a:gd name="T30" fmla="*/ 40 w 3018"/>
                <a:gd name="T31" fmla="*/ 308 h 4030"/>
                <a:gd name="T32" fmla="*/ 16 w 3018"/>
                <a:gd name="T33" fmla="*/ 377 h 4030"/>
                <a:gd name="T34" fmla="*/ 3 w 3018"/>
                <a:gd name="T35" fmla="*/ 452 h 4030"/>
                <a:gd name="T36" fmla="*/ 0 w 3018"/>
                <a:gd name="T37" fmla="*/ 3526 h 4030"/>
                <a:gd name="T38" fmla="*/ 6 w 3018"/>
                <a:gd name="T39" fmla="*/ 3604 h 4030"/>
                <a:gd name="T40" fmla="*/ 23 w 3018"/>
                <a:gd name="T41" fmla="*/ 3676 h 4030"/>
                <a:gd name="T42" fmla="*/ 50 w 3018"/>
                <a:gd name="T43" fmla="*/ 3745 h 4030"/>
                <a:gd name="T44" fmla="*/ 86 w 3018"/>
                <a:gd name="T45" fmla="*/ 3808 h 4030"/>
                <a:gd name="T46" fmla="*/ 131 w 3018"/>
                <a:gd name="T47" fmla="*/ 3866 h 4030"/>
                <a:gd name="T48" fmla="*/ 183 w 3018"/>
                <a:gd name="T49" fmla="*/ 3915 h 4030"/>
                <a:gd name="T50" fmla="*/ 243 w 3018"/>
                <a:gd name="T51" fmla="*/ 3957 h 4030"/>
                <a:gd name="T52" fmla="*/ 307 w 3018"/>
                <a:gd name="T53" fmla="*/ 3991 h 4030"/>
                <a:gd name="T54" fmla="*/ 378 w 3018"/>
                <a:gd name="T55" fmla="*/ 4015 h 4030"/>
                <a:gd name="T56" fmla="*/ 452 w 3018"/>
                <a:gd name="T57" fmla="*/ 4028 h 4030"/>
                <a:gd name="T58" fmla="*/ 2515 w 3018"/>
                <a:gd name="T59" fmla="*/ 4030 h 4030"/>
                <a:gd name="T60" fmla="*/ 2592 w 3018"/>
                <a:gd name="T61" fmla="*/ 4025 h 4030"/>
                <a:gd name="T62" fmla="*/ 2665 w 3018"/>
                <a:gd name="T63" fmla="*/ 4008 h 4030"/>
                <a:gd name="T64" fmla="*/ 2733 w 3018"/>
                <a:gd name="T65" fmla="*/ 3981 h 4030"/>
                <a:gd name="T66" fmla="*/ 2797 w 3018"/>
                <a:gd name="T67" fmla="*/ 3944 h 4030"/>
                <a:gd name="T68" fmla="*/ 2853 w 3018"/>
                <a:gd name="T69" fmla="*/ 3899 h 4030"/>
                <a:gd name="T70" fmla="*/ 2903 w 3018"/>
                <a:gd name="T71" fmla="*/ 3848 h 4030"/>
                <a:gd name="T72" fmla="*/ 2946 w 3018"/>
                <a:gd name="T73" fmla="*/ 3788 h 4030"/>
                <a:gd name="T74" fmla="*/ 2979 w 3018"/>
                <a:gd name="T75" fmla="*/ 3723 h 4030"/>
                <a:gd name="T76" fmla="*/ 3002 w 3018"/>
                <a:gd name="T77" fmla="*/ 3652 h 4030"/>
                <a:gd name="T78" fmla="*/ 3015 w 3018"/>
                <a:gd name="T79" fmla="*/ 3578 h 4030"/>
                <a:gd name="T80" fmla="*/ 3018 w 3018"/>
                <a:gd name="T81" fmla="*/ 2770 h 4030"/>
                <a:gd name="T82" fmla="*/ 3015 w 3018"/>
                <a:gd name="T83" fmla="*/ 2715 h 4030"/>
                <a:gd name="T84" fmla="*/ 3006 w 3018"/>
                <a:gd name="T85" fmla="*/ 2661 h 4030"/>
                <a:gd name="T86" fmla="*/ 2991 w 3018"/>
                <a:gd name="T87" fmla="*/ 2607 h 4030"/>
                <a:gd name="T88" fmla="*/ 2970 w 3018"/>
                <a:gd name="T89" fmla="*/ 2556 h 4030"/>
                <a:gd name="T90" fmla="*/ 2944 w 3018"/>
                <a:gd name="T91" fmla="*/ 2506 h 4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8" h="4030">
                  <a:moveTo>
                    <a:pt x="2515" y="3526"/>
                  </a:moveTo>
                  <a:lnTo>
                    <a:pt x="503" y="3526"/>
                  </a:lnTo>
                  <a:lnTo>
                    <a:pt x="503" y="504"/>
                  </a:lnTo>
                  <a:lnTo>
                    <a:pt x="1006" y="504"/>
                  </a:lnTo>
                  <a:lnTo>
                    <a:pt x="2515" y="2770"/>
                  </a:lnTo>
                  <a:lnTo>
                    <a:pt x="2515" y="3526"/>
                  </a:lnTo>
                  <a:close/>
                  <a:moveTo>
                    <a:pt x="1425" y="224"/>
                  </a:moveTo>
                  <a:lnTo>
                    <a:pt x="1407" y="199"/>
                  </a:lnTo>
                  <a:lnTo>
                    <a:pt x="1386" y="175"/>
                  </a:lnTo>
                  <a:lnTo>
                    <a:pt x="1365" y="152"/>
                  </a:lnTo>
                  <a:lnTo>
                    <a:pt x="1343" y="130"/>
                  </a:lnTo>
                  <a:lnTo>
                    <a:pt x="1320" y="110"/>
                  </a:lnTo>
                  <a:lnTo>
                    <a:pt x="1296" y="92"/>
                  </a:lnTo>
                  <a:lnTo>
                    <a:pt x="1270" y="75"/>
                  </a:lnTo>
                  <a:lnTo>
                    <a:pt x="1244" y="60"/>
                  </a:lnTo>
                  <a:lnTo>
                    <a:pt x="1216" y="46"/>
                  </a:lnTo>
                  <a:lnTo>
                    <a:pt x="1188" y="34"/>
                  </a:lnTo>
                  <a:lnTo>
                    <a:pt x="1159" y="24"/>
                  </a:lnTo>
                  <a:lnTo>
                    <a:pt x="1130" y="16"/>
                  </a:lnTo>
                  <a:lnTo>
                    <a:pt x="1100" y="9"/>
                  </a:lnTo>
                  <a:lnTo>
                    <a:pt x="1069" y="3"/>
                  </a:lnTo>
                  <a:lnTo>
                    <a:pt x="1037" y="1"/>
                  </a:lnTo>
                  <a:lnTo>
                    <a:pt x="1006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7" y="6"/>
                  </a:lnTo>
                  <a:lnTo>
                    <a:pt x="402" y="11"/>
                  </a:lnTo>
                  <a:lnTo>
                    <a:pt x="378" y="16"/>
                  </a:lnTo>
                  <a:lnTo>
                    <a:pt x="353" y="23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5" y="50"/>
                  </a:lnTo>
                  <a:lnTo>
                    <a:pt x="264" y="61"/>
                  </a:lnTo>
                  <a:lnTo>
                    <a:pt x="243" y="73"/>
                  </a:lnTo>
                  <a:lnTo>
                    <a:pt x="222" y="86"/>
                  </a:lnTo>
                  <a:lnTo>
                    <a:pt x="203" y="100"/>
                  </a:lnTo>
                  <a:lnTo>
                    <a:pt x="183" y="115"/>
                  </a:lnTo>
                  <a:lnTo>
                    <a:pt x="165" y="130"/>
                  </a:lnTo>
                  <a:lnTo>
                    <a:pt x="148" y="148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2"/>
                  </a:lnTo>
                  <a:lnTo>
                    <a:pt x="74" y="242"/>
                  </a:lnTo>
                  <a:lnTo>
                    <a:pt x="61" y="263"/>
                  </a:lnTo>
                  <a:lnTo>
                    <a:pt x="50" y="286"/>
                  </a:lnTo>
                  <a:lnTo>
                    <a:pt x="40" y="308"/>
                  </a:lnTo>
                  <a:lnTo>
                    <a:pt x="31" y="331"/>
                  </a:lnTo>
                  <a:lnTo>
                    <a:pt x="23" y="354"/>
                  </a:lnTo>
                  <a:lnTo>
                    <a:pt x="16" y="377"/>
                  </a:lnTo>
                  <a:lnTo>
                    <a:pt x="10" y="403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8"/>
                  </a:lnTo>
                  <a:lnTo>
                    <a:pt x="0" y="504"/>
                  </a:lnTo>
                  <a:lnTo>
                    <a:pt x="0" y="3526"/>
                  </a:lnTo>
                  <a:lnTo>
                    <a:pt x="1" y="3552"/>
                  </a:lnTo>
                  <a:lnTo>
                    <a:pt x="3" y="3578"/>
                  </a:lnTo>
                  <a:lnTo>
                    <a:pt x="6" y="3604"/>
                  </a:lnTo>
                  <a:lnTo>
                    <a:pt x="10" y="3628"/>
                  </a:lnTo>
                  <a:lnTo>
                    <a:pt x="16" y="3652"/>
                  </a:lnTo>
                  <a:lnTo>
                    <a:pt x="23" y="3676"/>
                  </a:lnTo>
                  <a:lnTo>
                    <a:pt x="31" y="3699"/>
                  </a:lnTo>
                  <a:lnTo>
                    <a:pt x="40" y="3723"/>
                  </a:lnTo>
                  <a:lnTo>
                    <a:pt x="50" y="3745"/>
                  </a:lnTo>
                  <a:lnTo>
                    <a:pt x="61" y="3767"/>
                  </a:lnTo>
                  <a:lnTo>
                    <a:pt x="74" y="3788"/>
                  </a:lnTo>
                  <a:lnTo>
                    <a:pt x="86" y="3808"/>
                  </a:lnTo>
                  <a:lnTo>
                    <a:pt x="100" y="3828"/>
                  </a:lnTo>
                  <a:lnTo>
                    <a:pt x="115" y="3848"/>
                  </a:lnTo>
                  <a:lnTo>
                    <a:pt x="131" y="3866"/>
                  </a:lnTo>
                  <a:lnTo>
                    <a:pt x="148" y="3883"/>
                  </a:lnTo>
                  <a:lnTo>
                    <a:pt x="165" y="3899"/>
                  </a:lnTo>
                  <a:lnTo>
                    <a:pt x="183" y="3915"/>
                  </a:lnTo>
                  <a:lnTo>
                    <a:pt x="203" y="3930"/>
                  </a:lnTo>
                  <a:lnTo>
                    <a:pt x="222" y="3944"/>
                  </a:lnTo>
                  <a:lnTo>
                    <a:pt x="243" y="3957"/>
                  </a:lnTo>
                  <a:lnTo>
                    <a:pt x="264" y="3969"/>
                  </a:lnTo>
                  <a:lnTo>
                    <a:pt x="285" y="3981"/>
                  </a:lnTo>
                  <a:lnTo>
                    <a:pt x="307" y="3991"/>
                  </a:lnTo>
                  <a:lnTo>
                    <a:pt x="330" y="4000"/>
                  </a:lnTo>
                  <a:lnTo>
                    <a:pt x="353" y="4008"/>
                  </a:lnTo>
                  <a:lnTo>
                    <a:pt x="378" y="4015"/>
                  </a:lnTo>
                  <a:lnTo>
                    <a:pt x="402" y="4020"/>
                  </a:lnTo>
                  <a:lnTo>
                    <a:pt x="427" y="4025"/>
                  </a:lnTo>
                  <a:lnTo>
                    <a:pt x="452" y="4028"/>
                  </a:lnTo>
                  <a:lnTo>
                    <a:pt x="477" y="4030"/>
                  </a:lnTo>
                  <a:lnTo>
                    <a:pt x="503" y="4030"/>
                  </a:lnTo>
                  <a:lnTo>
                    <a:pt x="2515" y="4030"/>
                  </a:lnTo>
                  <a:lnTo>
                    <a:pt x="2541" y="4030"/>
                  </a:lnTo>
                  <a:lnTo>
                    <a:pt x="2566" y="4028"/>
                  </a:lnTo>
                  <a:lnTo>
                    <a:pt x="2592" y="4025"/>
                  </a:lnTo>
                  <a:lnTo>
                    <a:pt x="2617" y="4020"/>
                  </a:lnTo>
                  <a:lnTo>
                    <a:pt x="2641" y="4015"/>
                  </a:lnTo>
                  <a:lnTo>
                    <a:pt x="2665" y="4008"/>
                  </a:lnTo>
                  <a:lnTo>
                    <a:pt x="2688" y="4000"/>
                  </a:lnTo>
                  <a:lnTo>
                    <a:pt x="2711" y="3991"/>
                  </a:lnTo>
                  <a:lnTo>
                    <a:pt x="2733" y="3981"/>
                  </a:lnTo>
                  <a:lnTo>
                    <a:pt x="2756" y="3969"/>
                  </a:lnTo>
                  <a:lnTo>
                    <a:pt x="2777" y="3957"/>
                  </a:lnTo>
                  <a:lnTo>
                    <a:pt x="2797" y="3944"/>
                  </a:lnTo>
                  <a:lnTo>
                    <a:pt x="2816" y="3930"/>
                  </a:lnTo>
                  <a:lnTo>
                    <a:pt x="2835" y="3915"/>
                  </a:lnTo>
                  <a:lnTo>
                    <a:pt x="2853" y="3899"/>
                  </a:lnTo>
                  <a:lnTo>
                    <a:pt x="2871" y="3883"/>
                  </a:lnTo>
                  <a:lnTo>
                    <a:pt x="2887" y="3866"/>
                  </a:lnTo>
                  <a:lnTo>
                    <a:pt x="2903" y="3848"/>
                  </a:lnTo>
                  <a:lnTo>
                    <a:pt x="2919" y="3828"/>
                  </a:lnTo>
                  <a:lnTo>
                    <a:pt x="2933" y="3808"/>
                  </a:lnTo>
                  <a:lnTo>
                    <a:pt x="2946" y="3788"/>
                  </a:lnTo>
                  <a:lnTo>
                    <a:pt x="2958" y="3767"/>
                  </a:lnTo>
                  <a:lnTo>
                    <a:pt x="2969" y="3745"/>
                  </a:lnTo>
                  <a:lnTo>
                    <a:pt x="2979" y="3723"/>
                  </a:lnTo>
                  <a:lnTo>
                    <a:pt x="2988" y="3699"/>
                  </a:lnTo>
                  <a:lnTo>
                    <a:pt x="2996" y="3676"/>
                  </a:lnTo>
                  <a:lnTo>
                    <a:pt x="3002" y="3652"/>
                  </a:lnTo>
                  <a:lnTo>
                    <a:pt x="3008" y="3628"/>
                  </a:lnTo>
                  <a:lnTo>
                    <a:pt x="3012" y="3604"/>
                  </a:lnTo>
                  <a:lnTo>
                    <a:pt x="3015" y="3578"/>
                  </a:lnTo>
                  <a:lnTo>
                    <a:pt x="3017" y="3552"/>
                  </a:lnTo>
                  <a:lnTo>
                    <a:pt x="3018" y="3526"/>
                  </a:lnTo>
                  <a:lnTo>
                    <a:pt x="3018" y="2770"/>
                  </a:lnTo>
                  <a:lnTo>
                    <a:pt x="3018" y="2752"/>
                  </a:lnTo>
                  <a:lnTo>
                    <a:pt x="3017" y="2734"/>
                  </a:lnTo>
                  <a:lnTo>
                    <a:pt x="3015" y="2715"/>
                  </a:lnTo>
                  <a:lnTo>
                    <a:pt x="3013" y="2697"/>
                  </a:lnTo>
                  <a:lnTo>
                    <a:pt x="3010" y="2679"/>
                  </a:lnTo>
                  <a:lnTo>
                    <a:pt x="3006" y="2661"/>
                  </a:lnTo>
                  <a:lnTo>
                    <a:pt x="3002" y="2642"/>
                  </a:lnTo>
                  <a:lnTo>
                    <a:pt x="2997" y="2625"/>
                  </a:lnTo>
                  <a:lnTo>
                    <a:pt x="2991" y="2607"/>
                  </a:lnTo>
                  <a:lnTo>
                    <a:pt x="2985" y="2590"/>
                  </a:lnTo>
                  <a:lnTo>
                    <a:pt x="2978" y="2573"/>
                  </a:lnTo>
                  <a:lnTo>
                    <a:pt x="2970" y="2556"/>
                  </a:lnTo>
                  <a:lnTo>
                    <a:pt x="2962" y="2540"/>
                  </a:lnTo>
                  <a:lnTo>
                    <a:pt x="2953" y="2523"/>
                  </a:lnTo>
                  <a:lnTo>
                    <a:pt x="2944" y="2506"/>
                  </a:lnTo>
                  <a:lnTo>
                    <a:pt x="2934" y="2491"/>
                  </a:lnTo>
                  <a:lnTo>
                    <a:pt x="142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91">
              <a:extLst>
                <a:ext uri="{FF2B5EF4-FFF2-40B4-BE49-F238E27FC236}">
                  <a16:creationId xmlns:a16="http://schemas.microsoft.com/office/drawing/2014/main" id="{F3C26451-91FA-46B0-9B30-D5B508940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100" y="5103813"/>
              <a:ext cx="690563" cy="561975"/>
            </a:xfrm>
            <a:custGeom>
              <a:avLst/>
              <a:gdLst>
                <a:gd name="T0" fmla="*/ 14958 w 16095"/>
                <a:gd name="T1" fmla="*/ 10414 h 13098"/>
                <a:gd name="T2" fmla="*/ 14612 w 16095"/>
                <a:gd name="T3" fmla="*/ 10578 h 13098"/>
                <a:gd name="T4" fmla="*/ 13430 w 16095"/>
                <a:gd name="T5" fmla="*/ 9605 h 13098"/>
                <a:gd name="T6" fmla="*/ 12244 w 16095"/>
                <a:gd name="T7" fmla="*/ 9076 h 13098"/>
                <a:gd name="T8" fmla="*/ 10967 w 16095"/>
                <a:gd name="T9" fmla="*/ 9402 h 13098"/>
                <a:gd name="T10" fmla="*/ 10179 w 16095"/>
                <a:gd name="T11" fmla="*/ 10419 h 13098"/>
                <a:gd name="T12" fmla="*/ 6951 w 16095"/>
                <a:gd name="T13" fmla="*/ 9661 h 13098"/>
                <a:gd name="T14" fmla="*/ 5791 w 16095"/>
                <a:gd name="T15" fmla="*/ 9085 h 13098"/>
                <a:gd name="T16" fmla="*/ 4497 w 16095"/>
                <a:gd name="T17" fmla="*/ 9359 h 13098"/>
                <a:gd name="T18" fmla="*/ 3670 w 16095"/>
                <a:gd name="T19" fmla="*/ 10341 h 13098"/>
                <a:gd name="T20" fmla="*/ 2737 w 16095"/>
                <a:gd name="T21" fmla="*/ 10493 h 13098"/>
                <a:gd name="T22" fmla="*/ 2526 w 16095"/>
                <a:gd name="T23" fmla="*/ 10177 h 13098"/>
                <a:gd name="T24" fmla="*/ 9773 w 16095"/>
                <a:gd name="T25" fmla="*/ 8381 h 13098"/>
                <a:gd name="T26" fmla="*/ 10495 w 16095"/>
                <a:gd name="T27" fmla="*/ 7502 h 13098"/>
                <a:gd name="T28" fmla="*/ 12812 w 16095"/>
                <a:gd name="T29" fmla="*/ 3586 h 13098"/>
                <a:gd name="T30" fmla="*/ 15062 w 16095"/>
                <a:gd name="T31" fmla="*/ 6889 h 13098"/>
                <a:gd name="T32" fmla="*/ 11820 w 16095"/>
                <a:gd name="T33" fmla="*/ 12058 h 13098"/>
                <a:gd name="T34" fmla="*/ 11211 w 16095"/>
                <a:gd name="T35" fmla="*/ 11606 h 13098"/>
                <a:gd name="T36" fmla="*/ 11098 w 16095"/>
                <a:gd name="T37" fmla="*/ 10831 h 13098"/>
                <a:gd name="T38" fmla="*/ 11550 w 16095"/>
                <a:gd name="T39" fmla="*/ 10221 h 13098"/>
                <a:gd name="T40" fmla="*/ 12323 w 16095"/>
                <a:gd name="T41" fmla="*/ 10107 h 13098"/>
                <a:gd name="T42" fmla="*/ 12931 w 16095"/>
                <a:gd name="T43" fmla="*/ 10561 h 13098"/>
                <a:gd name="T44" fmla="*/ 13046 w 16095"/>
                <a:gd name="T45" fmla="*/ 11335 h 13098"/>
                <a:gd name="T46" fmla="*/ 12593 w 16095"/>
                <a:gd name="T47" fmla="*/ 11944 h 13098"/>
                <a:gd name="T48" fmla="*/ 5330 w 16095"/>
                <a:gd name="T49" fmla="*/ 12070 h 13098"/>
                <a:gd name="T50" fmla="*/ 4699 w 16095"/>
                <a:gd name="T51" fmla="*/ 11646 h 13098"/>
                <a:gd name="T52" fmla="*/ 4548 w 16095"/>
                <a:gd name="T53" fmla="*/ 10880 h 13098"/>
                <a:gd name="T54" fmla="*/ 4970 w 16095"/>
                <a:gd name="T55" fmla="*/ 10247 h 13098"/>
                <a:gd name="T56" fmla="*/ 5736 w 16095"/>
                <a:gd name="T57" fmla="*/ 10096 h 13098"/>
                <a:gd name="T58" fmla="*/ 6368 w 16095"/>
                <a:gd name="T59" fmla="*/ 10520 h 13098"/>
                <a:gd name="T60" fmla="*/ 6518 w 16095"/>
                <a:gd name="T61" fmla="*/ 11286 h 13098"/>
                <a:gd name="T62" fmla="*/ 6095 w 16095"/>
                <a:gd name="T63" fmla="*/ 11918 h 13098"/>
                <a:gd name="T64" fmla="*/ 1432 w 16095"/>
                <a:gd name="T65" fmla="*/ 7551 h 13098"/>
                <a:gd name="T66" fmla="*/ 1106 w 16095"/>
                <a:gd name="T67" fmla="*/ 7355 h 13098"/>
                <a:gd name="T68" fmla="*/ 1009 w 16095"/>
                <a:gd name="T69" fmla="*/ 1460 h 13098"/>
                <a:gd name="T70" fmla="*/ 1189 w 16095"/>
                <a:gd name="T71" fmla="*/ 1122 h 13098"/>
                <a:gd name="T72" fmla="*/ 9080 w 16095"/>
                <a:gd name="T73" fmla="*/ 1008 h 13098"/>
                <a:gd name="T74" fmla="*/ 9426 w 16095"/>
                <a:gd name="T75" fmla="*/ 1172 h 13098"/>
                <a:gd name="T76" fmla="*/ 9556 w 16095"/>
                <a:gd name="T77" fmla="*/ 2519 h 13098"/>
                <a:gd name="T78" fmla="*/ 9442 w 16095"/>
                <a:gd name="T79" fmla="*/ 7374 h 13098"/>
                <a:gd name="T80" fmla="*/ 9105 w 16095"/>
                <a:gd name="T81" fmla="*/ 7554 h 13098"/>
                <a:gd name="T82" fmla="*/ 13480 w 16095"/>
                <a:gd name="T83" fmla="*/ 2820 h 13098"/>
                <a:gd name="T84" fmla="*/ 12808 w 16095"/>
                <a:gd name="T85" fmla="*/ 2537 h 13098"/>
                <a:gd name="T86" fmla="*/ 10413 w 16095"/>
                <a:gd name="T87" fmla="*/ 856 h 13098"/>
                <a:gd name="T88" fmla="*/ 9571 w 16095"/>
                <a:gd name="T89" fmla="*/ 92 h 13098"/>
                <a:gd name="T90" fmla="*/ 922 w 16095"/>
                <a:gd name="T91" fmla="*/ 119 h 13098"/>
                <a:gd name="T92" fmla="*/ 119 w 16095"/>
                <a:gd name="T93" fmla="*/ 924 h 13098"/>
                <a:gd name="T94" fmla="*/ 92 w 16095"/>
                <a:gd name="T95" fmla="*/ 7572 h 13098"/>
                <a:gd name="T96" fmla="*/ 855 w 16095"/>
                <a:gd name="T97" fmla="*/ 8415 h 13098"/>
                <a:gd name="T98" fmla="*/ 1557 w 16095"/>
                <a:gd name="T99" fmla="*/ 10453 h 13098"/>
                <a:gd name="T100" fmla="*/ 2236 w 16095"/>
                <a:gd name="T101" fmla="*/ 11368 h 13098"/>
                <a:gd name="T102" fmla="*/ 3702 w 16095"/>
                <a:gd name="T103" fmla="*/ 11901 h 13098"/>
                <a:gd name="T104" fmla="*/ 4567 w 16095"/>
                <a:gd name="T105" fmla="*/ 12848 h 13098"/>
                <a:gd name="T106" fmla="*/ 5876 w 16095"/>
                <a:gd name="T107" fmla="*/ 13069 h 13098"/>
                <a:gd name="T108" fmla="*/ 7006 w 16095"/>
                <a:gd name="T109" fmla="*/ 12446 h 13098"/>
                <a:gd name="T110" fmla="*/ 10208 w 16095"/>
                <a:gd name="T111" fmla="*/ 11824 h 13098"/>
                <a:gd name="T112" fmla="*/ 11035 w 16095"/>
                <a:gd name="T113" fmla="*/ 12807 h 13098"/>
                <a:gd name="T114" fmla="*/ 12330 w 16095"/>
                <a:gd name="T115" fmla="*/ 13081 h 13098"/>
                <a:gd name="T116" fmla="*/ 13489 w 16095"/>
                <a:gd name="T117" fmla="*/ 12505 h 13098"/>
                <a:gd name="T118" fmla="*/ 14740 w 16095"/>
                <a:gd name="T119" fmla="*/ 11579 h 13098"/>
                <a:gd name="T120" fmla="*/ 15750 w 16095"/>
                <a:gd name="T121" fmla="*/ 11036 h 13098"/>
                <a:gd name="T122" fmla="*/ 16095 w 16095"/>
                <a:gd name="T123" fmla="*/ 7025 h 13098"/>
                <a:gd name="T124" fmla="*/ 16023 w 16095"/>
                <a:gd name="T125" fmla="*/ 6588 h 1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3098">
                  <a:moveTo>
                    <a:pt x="15089" y="10075"/>
                  </a:moveTo>
                  <a:lnTo>
                    <a:pt x="15088" y="10101"/>
                  </a:lnTo>
                  <a:lnTo>
                    <a:pt x="15087" y="10127"/>
                  </a:lnTo>
                  <a:lnTo>
                    <a:pt x="15083" y="10152"/>
                  </a:lnTo>
                  <a:lnTo>
                    <a:pt x="15079" y="10177"/>
                  </a:lnTo>
                  <a:lnTo>
                    <a:pt x="15073" y="10201"/>
                  </a:lnTo>
                  <a:lnTo>
                    <a:pt x="15067" y="10225"/>
                  </a:lnTo>
                  <a:lnTo>
                    <a:pt x="15059" y="10248"/>
                  </a:lnTo>
                  <a:lnTo>
                    <a:pt x="15050" y="10272"/>
                  </a:lnTo>
                  <a:lnTo>
                    <a:pt x="15040" y="10294"/>
                  </a:lnTo>
                  <a:lnTo>
                    <a:pt x="15029" y="10316"/>
                  </a:lnTo>
                  <a:lnTo>
                    <a:pt x="15017" y="10337"/>
                  </a:lnTo>
                  <a:lnTo>
                    <a:pt x="15004" y="10357"/>
                  </a:lnTo>
                  <a:lnTo>
                    <a:pt x="14989" y="10376"/>
                  </a:lnTo>
                  <a:lnTo>
                    <a:pt x="14974" y="10396"/>
                  </a:lnTo>
                  <a:lnTo>
                    <a:pt x="14958" y="10414"/>
                  </a:lnTo>
                  <a:lnTo>
                    <a:pt x="14942" y="10432"/>
                  </a:lnTo>
                  <a:lnTo>
                    <a:pt x="14924" y="10448"/>
                  </a:lnTo>
                  <a:lnTo>
                    <a:pt x="14906" y="10464"/>
                  </a:lnTo>
                  <a:lnTo>
                    <a:pt x="14887" y="10479"/>
                  </a:lnTo>
                  <a:lnTo>
                    <a:pt x="14868" y="10493"/>
                  </a:lnTo>
                  <a:lnTo>
                    <a:pt x="14848" y="10506"/>
                  </a:lnTo>
                  <a:lnTo>
                    <a:pt x="14827" y="10519"/>
                  </a:lnTo>
                  <a:lnTo>
                    <a:pt x="14804" y="10530"/>
                  </a:lnTo>
                  <a:lnTo>
                    <a:pt x="14782" y="10540"/>
                  </a:lnTo>
                  <a:lnTo>
                    <a:pt x="14759" y="10549"/>
                  </a:lnTo>
                  <a:lnTo>
                    <a:pt x="14736" y="10557"/>
                  </a:lnTo>
                  <a:lnTo>
                    <a:pt x="14712" y="10563"/>
                  </a:lnTo>
                  <a:lnTo>
                    <a:pt x="14688" y="10569"/>
                  </a:lnTo>
                  <a:lnTo>
                    <a:pt x="14663" y="10573"/>
                  </a:lnTo>
                  <a:lnTo>
                    <a:pt x="14637" y="10577"/>
                  </a:lnTo>
                  <a:lnTo>
                    <a:pt x="14612" y="10578"/>
                  </a:lnTo>
                  <a:lnTo>
                    <a:pt x="14586" y="10579"/>
                  </a:lnTo>
                  <a:lnTo>
                    <a:pt x="14012" y="10579"/>
                  </a:lnTo>
                  <a:lnTo>
                    <a:pt x="13989" y="10498"/>
                  </a:lnTo>
                  <a:lnTo>
                    <a:pt x="13962" y="10419"/>
                  </a:lnTo>
                  <a:lnTo>
                    <a:pt x="13934" y="10341"/>
                  </a:lnTo>
                  <a:lnTo>
                    <a:pt x="13902" y="10266"/>
                  </a:lnTo>
                  <a:lnTo>
                    <a:pt x="13867" y="10191"/>
                  </a:lnTo>
                  <a:lnTo>
                    <a:pt x="13829" y="10117"/>
                  </a:lnTo>
                  <a:lnTo>
                    <a:pt x="13788" y="10047"/>
                  </a:lnTo>
                  <a:lnTo>
                    <a:pt x="13745" y="9977"/>
                  </a:lnTo>
                  <a:lnTo>
                    <a:pt x="13699" y="9910"/>
                  </a:lnTo>
                  <a:lnTo>
                    <a:pt x="13650" y="9844"/>
                  </a:lnTo>
                  <a:lnTo>
                    <a:pt x="13598" y="9781"/>
                  </a:lnTo>
                  <a:lnTo>
                    <a:pt x="13545" y="9719"/>
                  </a:lnTo>
                  <a:lnTo>
                    <a:pt x="13489" y="9661"/>
                  </a:lnTo>
                  <a:lnTo>
                    <a:pt x="13430" y="9605"/>
                  </a:lnTo>
                  <a:lnTo>
                    <a:pt x="13370" y="9550"/>
                  </a:lnTo>
                  <a:lnTo>
                    <a:pt x="13308" y="9499"/>
                  </a:lnTo>
                  <a:lnTo>
                    <a:pt x="13242" y="9449"/>
                  </a:lnTo>
                  <a:lnTo>
                    <a:pt x="13176" y="9402"/>
                  </a:lnTo>
                  <a:lnTo>
                    <a:pt x="13107" y="9359"/>
                  </a:lnTo>
                  <a:lnTo>
                    <a:pt x="13036" y="9317"/>
                  </a:lnTo>
                  <a:lnTo>
                    <a:pt x="12964" y="9279"/>
                  </a:lnTo>
                  <a:lnTo>
                    <a:pt x="12890" y="9244"/>
                  </a:lnTo>
                  <a:lnTo>
                    <a:pt x="12815" y="9212"/>
                  </a:lnTo>
                  <a:lnTo>
                    <a:pt x="12737" y="9182"/>
                  </a:lnTo>
                  <a:lnTo>
                    <a:pt x="12658" y="9156"/>
                  </a:lnTo>
                  <a:lnTo>
                    <a:pt x="12578" y="9133"/>
                  </a:lnTo>
                  <a:lnTo>
                    <a:pt x="12497" y="9113"/>
                  </a:lnTo>
                  <a:lnTo>
                    <a:pt x="12413" y="9097"/>
                  </a:lnTo>
                  <a:lnTo>
                    <a:pt x="12330" y="9085"/>
                  </a:lnTo>
                  <a:lnTo>
                    <a:pt x="12244" y="9076"/>
                  </a:lnTo>
                  <a:lnTo>
                    <a:pt x="12159" y="9070"/>
                  </a:lnTo>
                  <a:lnTo>
                    <a:pt x="12071" y="9068"/>
                  </a:lnTo>
                  <a:lnTo>
                    <a:pt x="11984" y="9070"/>
                  </a:lnTo>
                  <a:lnTo>
                    <a:pt x="11898" y="9076"/>
                  </a:lnTo>
                  <a:lnTo>
                    <a:pt x="11813" y="9085"/>
                  </a:lnTo>
                  <a:lnTo>
                    <a:pt x="11729" y="9097"/>
                  </a:lnTo>
                  <a:lnTo>
                    <a:pt x="11646" y="9113"/>
                  </a:lnTo>
                  <a:lnTo>
                    <a:pt x="11564" y="9133"/>
                  </a:lnTo>
                  <a:lnTo>
                    <a:pt x="11484" y="9156"/>
                  </a:lnTo>
                  <a:lnTo>
                    <a:pt x="11405" y="9182"/>
                  </a:lnTo>
                  <a:lnTo>
                    <a:pt x="11328" y="9212"/>
                  </a:lnTo>
                  <a:lnTo>
                    <a:pt x="11252" y="9244"/>
                  </a:lnTo>
                  <a:lnTo>
                    <a:pt x="11178" y="9279"/>
                  </a:lnTo>
                  <a:lnTo>
                    <a:pt x="11106" y="9317"/>
                  </a:lnTo>
                  <a:lnTo>
                    <a:pt x="11035" y="9359"/>
                  </a:lnTo>
                  <a:lnTo>
                    <a:pt x="10967" y="9402"/>
                  </a:lnTo>
                  <a:lnTo>
                    <a:pt x="10899" y="9449"/>
                  </a:lnTo>
                  <a:lnTo>
                    <a:pt x="10835" y="9499"/>
                  </a:lnTo>
                  <a:lnTo>
                    <a:pt x="10772" y="9550"/>
                  </a:lnTo>
                  <a:lnTo>
                    <a:pt x="10711" y="9605"/>
                  </a:lnTo>
                  <a:lnTo>
                    <a:pt x="10653" y="9661"/>
                  </a:lnTo>
                  <a:lnTo>
                    <a:pt x="10597" y="9719"/>
                  </a:lnTo>
                  <a:lnTo>
                    <a:pt x="10543" y="9781"/>
                  </a:lnTo>
                  <a:lnTo>
                    <a:pt x="10492" y="9844"/>
                  </a:lnTo>
                  <a:lnTo>
                    <a:pt x="10444" y="9910"/>
                  </a:lnTo>
                  <a:lnTo>
                    <a:pt x="10397" y="9977"/>
                  </a:lnTo>
                  <a:lnTo>
                    <a:pt x="10354" y="10047"/>
                  </a:lnTo>
                  <a:lnTo>
                    <a:pt x="10313" y="10117"/>
                  </a:lnTo>
                  <a:lnTo>
                    <a:pt x="10275" y="10191"/>
                  </a:lnTo>
                  <a:lnTo>
                    <a:pt x="10240" y="10266"/>
                  </a:lnTo>
                  <a:lnTo>
                    <a:pt x="10208" y="10341"/>
                  </a:lnTo>
                  <a:lnTo>
                    <a:pt x="10179" y="10419"/>
                  </a:lnTo>
                  <a:lnTo>
                    <a:pt x="10153" y="10498"/>
                  </a:lnTo>
                  <a:lnTo>
                    <a:pt x="10131" y="10579"/>
                  </a:lnTo>
                  <a:lnTo>
                    <a:pt x="7473" y="10579"/>
                  </a:lnTo>
                  <a:lnTo>
                    <a:pt x="7450" y="10498"/>
                  </a:lnTo>
                  <a:lnTo>
                    <a:pt x="7425" y="10419"/>
                  </a:lnTo>
                  <a:lnTo>
                    <a:pt x="7396" y="10341"/>
                  </a:lnTo>
                  <a:lnTo>
                    <a:pt x="7363" y="10266"/>
                  </a:lnTo>
                  <a:lnTo>
                    <a:pt x="7328" y="10191"/>
                  </a:lnTo>
                  <a:lnTo>
                    <a:pt x="7290" y="10117"/>
                  </a:lnTo>
                  <a:lnTo>
                    <a:pt x="7250" y="10047"/>
                  </a:lnTo>
                  <a:lnTo>
                    <a:pt x="7207" y="9977"/>
                  </a:lnTo>
                  <a:lnTo>
                    <a:pt x="7160" y="9910"/>
                  </a:lnTo>
                  <a:lnTo>
                    <a:pt x="7112" y="9844"/>
                  </a:lnTo>
                  <a:lnTo>
                    <a:pt x="7061" y="9781"/>
                  </a:lnTo>
                  <a:lnTo>
                    <a:pt x="7006" y="9719"/>
                  </a:lnTo>
                  <a:lnTo>
                    <a:pt x="6951" y="9661"/>
                  </a:lnTo>
                  <a:lnTo>
                    <a:pt x="6892" y="9605"/>
                  </a:lnTo>
                  <a:lnTo>
                    <a:pt x="6831" y="9550"/>
                  </a:lnTo>
                  <a:lnTo>
                    <a:pt x="6769" y="9499"/>
                  </a:lnTo>
                  <a:lnTo>
                    <a:pt x="6705" y="9449"/>
                  </a:lnTo>
                  <a:lnTo>
                    <a:pt x="6637" y="9402"/>
                  </a:lnTo>
                  <a:lnTo>
                    <a:pt x="6569" y="9359"/>
                  </a:lnTo>
                  <a:lnTo>
                    <a:pt x="6498" y="9317"/>
                  </a:lnTo>
                  <a:lnTo>
                    <a:pt x="6426" y="9279"/>
                  </a:lnTo>
                  <a:lnTo>
                    <a:pt x="6351" y="9244"/>
                  </a:lnTo>
                  <a:lnTo>
                    <a:pt x="6276" y="9212"/>
                  </a:lnTo>
                  <a:lnTo>
                    <a:pt x="6199" y="9182"/>
                  </a:lnTo>
                  <a:lnTo>
                    <a:pt x="6120" y="9156"/>
                  </a:lnTo>
                  <a:lnTo>
                    <a:pt x="6040" y="9133"/>
                  </a:lnTo>
                  <a:lnTo>
                    <a:pt x="5958" y="9113"/>
                  </a:lnTo>
                  <a:lnTo>
                    <a:pt x="5876" y="9097"/>
                  </a:lnTo>
                  <a:lnTo>
                    <a:pt x="5791" y="9085"/>
                  </a:lnTo>
                  <a:lnTo>
                    <a:pt x="5707" y="9076"/>
                  </a:lnTo>
                  <a:lnTo>
                    <a:pt x="5620" y="9070"/>
                  </a:lnTo>
                  <a:lnTo>
                    <a:pt x="5533" y="9068"/>
                  </a:lnTo>
                  <a:lnTo>
                    <a:pt x="5446" y="9070"/>
                  </a:lnTo>
                  <a:lnTo>
                    <a:pt x="5360" y="9076"/>
                  </a:lnTo>
                  <a:lnTo>
                    <a:pt x="5274" y="9085"/>
                  </a:lnTo>
                  <a:lnTo>
                    <a:pt x="5191" y="9097"/>
                  </a:lnTo>
                  <a:lnTo>
                    <a:pt x="5107" y="9113"/>
                  </a:lnTo>
                  <a:lnTo>
                    <a:pt x="5026" y="9133"/>
                  </a:lnTo>
                  <a:lnTo>
                    <a:pt x="4946" y="9156"/>
                  </a:lnTo>
                  <a:lnTo>
                    <a:pt x="4867" y="9182"/>
                  </a:lnTo>
                  <a:lnTo>
                    <a:pt x="4789" y="9212"/>
                  </a:lnTo>
                  <a:lnTo>
                    <a:pt x="4714" y="9244"/>
                  </a:lnTo>
                  <a:lnTo>
                    <a:pt x="4639" y="9279"/>
                  </a:lnTo>
                  <a:lnTo>
                    <a:pt x="4567" y="9317"/>
                  </a:lnTo>
                  <a:lnTo>
                    <a:pt x="4497" y="9359"/>
                  </a:lnTo>
                  <a:lnTo>
                    <a:pt x="4428" y="9402"/>
                  </a:lnTo>
                  <a:lnTo>
                    <a:pt x="4361" y="9449"/>
                  </a:lnTo>
                  <a:lnTo>
                    <a:pt x="4296" y="9499"/>
                  </a:lnTo>
                  <a:lnTo>
                    <a:pt x="4233" y="9550"/>
                  </a:lnTo>
                  <a:lnTo>
                    <a:pt x="4173" y="9605"/>
                  </a:lnTo>
                  <a:lnTo>
                    <a:pt x="4114" y="9661"/>
                  </a:lnTo>
                  <a:lnTo>
                    <a:pt x="4059" y="9719"/>
                  </a:lnTo>
                  <a:lnTo>
                    <a:pt x="4005" y="9781"/>
                  </a:lnTo>
                  <a:lnTo>
                    <a:pt x="3953" y="9844"/>
                  </a:lnTo>
                  <a:lnTo>
                    <a:pt x="3905" y="9910"/>
                  </a:lnTo>
                  <a:lnTo>
                    <a:pt x="3859" y="9977"/>
                  </a:lnTo>
                  <a:lnTo>
                    <a:pt x="3816" y="10047"/>
                  </a:lnTo>
                  <a:lnTo>
                    <a:pt x="3774" y="10117"/>
                  </a:lnTo>
                  <a:lnTo>
                    <a:pt x="3737" y="10191"/>
                  </a:lnTo>
                  <a:lnTo>
                    <a:pt x="3702" y="10266"/>
                  </a:lnTo>
                  <a:lnTo>
                    <a:pt x="3670" y="10341"/>
                  </a:lnTo>
                  <a:lnTo>
                    <a:pt x="3640" y="10419"/>
                  </a:lnTo>
                  <a:lnTo>
                    <a:pt x="3614" y="10498"/>
                  </a:lnTo>
                  <a:lnTo>
                    <a:pt x="3592" y="10579"/>
                  </a:lnTo>
                  <a:lnTo>
                    <a:pt x="3018" y="10579"/>
                  </a:lnTo>
                  <a:lnTo>
                    <a:pt x="2993" y="10578"/>
                  </a:lnTo>
                  <a:lnTo>
                    <a:pt x="2967" y="10577"/>
                  </a:lnTo>
                  <a:lnTo>
                    <a:pt x="2941" y="10573"/>
                  </a:lnTo>
                  <a:lnTo>
                    <a:pt x="2917" y="10569"/>
                  </a:lnTo>
                  <a:lnTo>
                    <a:pt x="2892" y="10563"/>
                  </a:lnTo>
                  <a:lnTo>
                    <a:pt x="2869" y="10557"/>
                  </a:lnTo>
                  <a:lnTo>
                    <a:pt x="2845" y="10549"/>
                  </a:lnTo>
                  <a:lnTo>
                    <a:pt x="2823" y="10540"/>
                  </a:lnTo>
                  <a:lnTo>
                    <a:pt x="2800" y="10530"/>
                  </a:lnTo>
                  <a:lnTo>
                    <a:pt x="2778" y="10519"/>
                  </a:lnTo>
                  <a:lnTo>
                    <a:pt x="2757" y="10506"/>
                  </a:lnTo>
                  <a:lnTo>
                    <a:pt x="2737" y="10493"/>
                  </a:lnTo>
                  <a:lnTo>
                    <a:pt x="2717" y="10479"/>
                  </a:lnTo>
                  <a:lnTo>
                    <a:pt x="2698" y="10464"/>
                  </a:lnTo>
                  <a:lnTo>
                    <a:pt x="2680" y="10448"/>
                  </a:lnTo>
                  <a:lnTo>
                    <a:pt x="2663" y="10432"/>
                  </a:lnTo>
                  <a:lnTo>
                    <a:pt x="2646" y="10414"/>
                  </a:lnTo>
                  <a:lnTo>
                    <a:pt x="2630" y="10396"/>
                  </a:lnTo>
                  <a:lnTo>
                    <a:pt x="2615" y="10376"/>
                  </a:lnTo>
                  <a:lnTo>
                    <a:pt x="2601" y="10357"/>
                  </a:lnTo>
                  <a:lnTo>
                    <a:pt x="2588" y="10337"/>
                  </a:lnTo>
                  <a:lnTo>
                    <a:pt x="2576" y="10316"/>
                  </a:lnTo>
                  <a:lnTo>
                    <a:pt x="2565" y="10294"/>
                  </a:lnTo>
                  <a:lnTo>
                    <a:pt x="2555" y="10272"/>
                  </a:lnTo>
                  <a:lnTo>
                    <a:pt x="2546" y="10248"/>
                  </a:lnTo>
                  <a:lnTo>
                    <a:pt x="2538" y="10225"/>
                  </a:lnTo>
                  <a:lnTo>
                    <a:pt x="2531" y="10201"/>
                  </a:lnTo>
                  <a:lnTo>
                    <a:pt x="2526" y="10177"/>
                  </a:lnTo>
                  <a:lnTo>
                    <a:pt x="2521" y="10152"/>
                  </a:lnTo>
                  <a:lnTo>
                    <a:pt x="2518" y="10127"/>
                  </a:lnTo>
                  <a:lnTo>
                    <a:pt x="2516" y="10101"/>
                  </a:lnTo>
                  <a:lnTo>
                    <a:pt x="2515" y="10075"/>
                  </a:lnTo>
                  <a:lnTo>
                    <a:pt x="2515" y="8564"/>
                  </a:lnTo>
                  <a:lnTo>
                    <a:pt x="9053" y="8564"/>
                  </a:lnTo>
                  <a:lnTo>
                    <a:pt x="9131" y="8562"/>
                  </a:lnTo>
                  <a:lnTo>
                    <a:pt x="9207" y="8557"/>
                  </a:lnTo>
                  <a:lnTo>
                    <a:pt x="9283" y="8547"/>
                  </a:lnTo>
                  <a:lnTo>
                    <a:pt x="9357" y="8533"/>
                  </a:lnTo>
                  <a:lnTo>
                    <a:pt x="9431" y="8516"/>
                  </a:lnTo>
                  <a:lnTo>
                    <a:pt x="9502" y="8496"/>
                  </a:lnTo>
                  <a:lnTo>
                    <a:pt x="9571" y="8472"/>
                  </a:lnTo>
                  <a:lnTo>
                    <a:pt x="9641" y="8445"/>
                  </a:lnTo>
                  <a:lnTo>
                    <a:pt x="9707" y="8415"/>
                  </a:lnTo>
                  <a:lnTo>
                    <a:pt x="9773" y="8381"/>
                  </a:lnTo>
                  <a:lnTo>
                    <a:pt x="9835" y="8345"/>
                  </a:lnTo>
                  <a:lnTo>
                    <a:pt x="9896" y="8306"/>
                  </a:lnTo>
                  <a:lnTo>
                    <a:pt x="9956" y="8263"/>
                  </a:lnTo>
                  <a:lnTo>
                    <a:pt x="10013" y="8218"/>
                  </a:lnTo>
                  <a:lnTo>
                    <a:pt x="10067" y="8171"/>
                  </a:lnTo>
                  <a:lnTo>
                    <a:pt x="10120" y="8120"/>
                  </a:lnTo>
                  <a:lnTo>
                    <a:pt x="10170" y="8068"/>
                  </a:lnTo>
                  <a:lnTo>
                    <a:pt x="10217" y="8014"/>
                  </a:lnTo>
                  <a:lnTo>
                    <a:pt x="10263" y="7956"/>
                  </a:lnTo>
                  <a:lnTo>
                    <a:pt x="10305" y="7897"/>
                  </a:lnTo>
                  <a:lnTo>
                    <a:pt x="10344" y="7836"/>
                  </a:lnTo>
                  <a:lnTo>
                    <a:pt x="10380" y="7773"/>
                  </a:lnTo>
                  <a:lnTo>
                    <a:pt x="10413" y="7707"/>
                  </a:lnTo>
                  <a:lnTo>
                    <a:pt x="10444" y="7641"/>
                  </a:lnTo>
                  <a:lnTo>
                    <a:pt x="10471" y="7572"/>
                  </a:lnTo>
                  <a:lnTo>
                    <a:pt x="10495" y="7502"/>
                  </a:lnTo>
                  <a:lnTo>
                    <a:pt x="10515" y="7430"/>
                  </a:lnTo>
                  <a:lnTo>
                    <a:pt x="10532" y="7357"/>
                  </a:lnTo>
                  <a:lnTo>
                    <a:pt x="10545" y="7283"/>
                  </a:lnTo>
                  <a:lnTo>
                    <a:pt x="10554" y="7207"/>
                  </a:lnTo>
                  <a:lnTo>
                    <a:pt x="10560" y="7131"/>
                  </a:lnTo>
                  <a:lnTo>
                    <a:pt x="10562" y="7052"/>
                  </a:lnTo>
                  <a:lnTo>
                    <a:pt x="10562" y="3527"/>
                  </a:lnTo>
                  <a:lnTo>
                    <a:pt x="12574" y="3527"/>
                  </a:lnTo>
                  <a:lnTo>
                    <a:pt x="12605" y="3528"/>
                  </a:lnTo>
                  <a:lnTo>
                    <a:pt x="12637" y="3530"/>
                  </a:lnTo>
                  <a:lnTo>
                    <a:pt x="12668" y="3535"/>
                  </a:lnTo>
                  <a:lnTo>
                    <a:pt x="12698" y="3542"/>
                  </a:lnTo>
                  <a:lnTo>
                    <a:pt x="12727" y="3550"/>
                  </a:lnTo>
                  <a:lnTo>
                    <a:pt x="12756" y="3560"/>
                  </a:lnTo>
                  <a:lnTo>
                    <a:pt x="12784" y="3572"/>
                  </a:lnTo>
                  <a:lnTo>
                    <a:pt x="12812" y="3586"/>
                  </a:lnTo>
                  <a:lnTo>
                    <a:pt x="12838" y="3601"/>
                  </a:lnTo>
                  <a:lnTo>
                    <a:pt x="12864" y="3618"/>
                  </a:lnTo>
                  <a:lnTo>
                    <a:pt x="12888" y="3636"/>
                  </a:lnTo>
                  <a:lnTo>
                    <a:pt x="12911" y="3657"/>
                  </a:lnTo>
                  <a:lnTo>
                    <a:pt x="12933" y="3678"/>
                  </a:lnTo>
                  <a:lnTo>
                    <a:pt x="12954" y="3701"/>
                  </a:lnTo>
                  <a:lnTo>
                    <a:pt x="12975" y="3725"/>
                  </a:lnTo>
                  <a:lnTo>
                    <a:pt x="12993" y="3750"/>
                  </a:lnTo>
                  <a:lnTo>
                    <a:pt x="15005" y="6773"/>
                  </a:lnTo>
                  <a:lnTo>
                    <a:pt x="15015" y="6788"/>
                  </a:lnTo>
                  <a:lnTo>
                    <a:pt x="15024" y="6804"/>
                  </a:lnTo>
                  <a:lnTo>
                    <a:pt x="15033" y="6822"/>
                  </a:lnTo>
                  <a:lnTo>
                    <a:pt x="15041" y="6838"/>
                  </a:lnTo>
                  <a:lnTo>
                    <a:pt x="15049" y="6855"/>
                  </a:lnTo>
                  <a:lnTo>
                    <a:pt x="15056" y="6872"/>
                  </a:lnTo>
                  <a:lnTo>
                    <a:pt x="15062" y="6889"/>
                  </a:lnTo>
                  <a:lnTo>
                    <a:pt x="15067" y="6907"/>
                  </a:lnTo>
                  <a:lnTo>
                    <a:pt x="15072" y="6924"/>
                  </a:lnTo>
                  <a:lnTo>
                    <a:pt x="15077" y="6942"/>
                  </a:lnTo>
                  <a:lnTo>
                    <a:pt x="15081" y="6961"/>
                  </a:lnTo>
                  <a:lnTo>
                    <a:pt x="15084" y="6979"/>
                  </a:lnTo>
                  <a:lnTo>
                    <a:pt x="15086" y="6997"/>
                  </a:lnTo>
                  <a:lnTo>
                    <a:pt x="15088" y="7016"/>
                  </a:lnTo>
                  <a:lnTo>
                    <a:pt x="15089" y="7034"/>
                  </a:lnTo>
                  <a:lnTo>
                    <a:pt x="15089" y="7052"/>
                  </a:lnTo>
                  <a:lnTo>
                    <a:pt x="15089" y="10075"/>
                  </a:lnTo>
                  <a:close/>
                  <a:moveTo>
                    <a:pt x="12071" y="12090"/>
                  </a:moveTo>
                  <a:lnTo>
                    <a:pt x="12020" y="12089"/>
                  </a:lnTo>
                  <a:lnTo>
                    <a:pt x="11969" y="12085"/>
                  </a:lnTo>
                  <a:lnTo>
                    <a:pt x="11918" y="12078"/>
                  </a:lnTo>
                  <a:lnTo>
                    <a:pt x="11869" y="12070"/>
                  </a:lnTo>
                  <a:lnTo>
                    <a:pt x="11820" y="12058"/>
                  </a:lnTo>
                  <a:lnTo>
                    <a:pt x="11772" y="12045"/>
                  </a:lnTo>
                  <a:lnTo>
                    <a:pt x="11725" y="12029"/>
                  </a:lnTo>
                  <a:lnTo>
                    <a:pt x="11680" y="12011"/>
                  </a:lnTo>
                  <a:lnTo>
                    <a:pt x="11636" y="11991"/>
                  </a:lnTo>
                  <a:lnTo>
                    <a:pt x="11591" y="11968"/>
                  </a:lnTo>
                  <a:lnTo>
                    <a:pt x="11550" y="11944"/>
                  </a:lnTo>
                  <a:lnTo>
                    <a:pt x="11509" y="11918"/>
                  </a:lnTo>
                  <a:lnTo>
                    <a:pt x="11470" y="11890"/>
                  </a:lnTo>
                  <a:lnTo>
                    <a:pt x="11431" y="11861"/>
                  </a:lnTo>
                  <a:lnTo>
                    <a:pt x="11395" y="11828"/>
                  </a:lnTo>
                  <a:lnTo>
                    <a:pt x="11360" y="11795"/>
                  </a:lnTo>
                  <a:lnTo>
                    <a:pt x="11327" y="11760"/>
                  </a:lnTo>
                  <a:lnTo>
                    <a:pt x="11295" y="11724"/>
                  </a:lnTo>
                  <a:lnTo>
                    <a:pt x="11265" y="11685"/>
                  </a:lnTo>
                  <a:lnTo>
                    <a:pt x="11237" y="11646"/>
                  </a:lnTo>
                  <a:lnTo>
                    <a:pt x="11211" y="11606"/>
                  </a:lnTo>
                  <a:lnTo>
                    <a:pt x="11187" y="11563"/>
                  </a:lnTo>
                  <a:lnTo>
                    <a:pt x="11165" y="11520"/>
                  </a:lnTo>
                  <a:lnTo>
                    <a:pt x="11145" y="11475"/>
                  </a:lnTo>
                  <a:lnTo>
                    <a:pt x="11127" y="11429"/>
                  </a:lnTo>
                  <a:lnTo>
                    <a:pt x="11111" y="11382"/>
                  </a:lnTo>
                  <a:lnTo>
                    <a:pt x="11098" y="11335"/>
                  </a:lnTo>
                  <a:lnTo>
                    <a:pt x="11086" y="11286"/>
                  </a:lnTo>
                  <a:lnTo>
                    <a:pt x="11077" y="11236"/>
                  </a:lnTo>
                  <a:lnTo>
                    <a:pt x="11070" y="11186"/>
                  </a:lnTo>
                  <a:lnTo>
                    <a:pt x="11067" y="11135"/>
                  </a:lnTo>
                  <a:lnTo>
                    <a:pt x="11065" y="11083"/>
                  </a:lnTo>
                  <a:lnTo>
                    <a:pt x="11067" y="11031"/>
                  </a:lnTo>
                  <a:lnTo>
                    <a:pt x="11070" y="10980"/>
                  </a:lnTo>
                  <a:lnTo>
                    <a:pt x="11077" y="10930"/>
                  </a:lnTo>
                  <a:lnTo>
                    <a:pt x="11086" y="10880"/>
                  </a:lnTo>
                  <a:lnTo>
                    <a:pt x="11098" y="10831"/>
                  </a:lnTo>
                  <a:lnTo>
                    <a:pt x="11111" y="10784"/>
                  </a:lnTo>
                  <a:lnTo>
                    <a:pt x="11127" y="10736"/>
                  </a:lnTo>
                  <a:lnTo>
                    <a:pt x="11145" y="10691"/>
                  </a:lnTo>
                  <a:lnTo>
                    <a:pt x="11165" y="10646"/>
                  </a:lnTo>
                  <a:lnTo>
                    <a:pt x="11187" y="10603"/>
                  </a:lnTo>
                  <a:lnTo>
                    <a:pt x="11211" y="10561"/>
                  </a:lnTo>
                  <a:lnTo>
                    <a:pt x="11237" y="10520"/>
                  </a:lnTo>
                  <a:lnTo>
                    <a:pt x="11265" y="10480"/>
                  </a:lnTo>
                  <a:lnTo>
                    <a:pt x="11295" y="10442"/>
                  </a:lnTo>
                  <a:lnTo>
                    <a:pt x="11327" y="10406"/>
                  </a:lnTo>
                  <a:lnTo>
                    <a:pt x="11360" y="10370"/>
                  </a:lnTo>
                  <a:lnTo>
                    <a:pt x="11395" y="10337"/>
                  </a:lnTo>
                  <a:lnTo>
                    <a:pt x="11431" y="10306"/>
                  </a:lnTo>
                  <a:lnTo>
                    <a:pt x="11470" y="10276"/>
                  </a:lnTo>
                  <a:lnTo>
                    <a:pt x="11509" y="10247"/>
                  </a:lnTo>
                  <a:lnTo>
                    <a:pt x="11550" y="10221"/>
                  </a:lnTo>
                  <a:lnTo>
                    <a:pt x="11591" y="10197"/>
                  </a:lnTo>
                  <a:lnTo>
                    <a:pt x="11636" y="10175"/>
                  </a:lnTo>
                  <a:lnTo>
                    <a:pt x="11680" y="10155"/>
                  </a:lnTo>
                  <a:lnTo>
                    <a:pt x="11725" y="10137"/>
                  </a:lnTo>
                  <a:lnTo>
                    <a:pt x="11772" y="10120"/>
                  </a:lnTo>
                  <a:lnTo>
                    <a:pt x="11820" y="10107"/>
                  </a:lnTo>
                  <a:lnTo>
                    <a:pt x="11869" y="10096"/>
                  </a:lnTo>
                  <a:lnTo>
                    <a:pt x="11918" y="10087"/>
                  </a:lnTo>
                  <a:lnTo>
                    <a:pt x="11969" y="10080"/>
                  </a:lnTo>
                  <a:lnTo>
                    <a:pt x="12020" y="10076"/>
                  </a:lnTo>
                  <a:lnTo>
                    <a:pt x="12071" y="10075"/>
                  </a:lnTo>
                  <a:lnTo>
                    <a:pt x="12124" y="10076"/>
                  </a:lnTo>
                  <a:lnTo>
                    <a:pt x="12174" y="10080"/>
                  </a:lnTo>
                  <a:lnTo>
                    <a:pt x="12224" y="10087"/>
                  </a:lnTo>
                  <a:lnTo>
                    <a:pt x="12274" y="10096"/>
                  </a:lnTo>
                  <a:lnTo>
                    <a:pt x="12323" y="10107"/>
                  </a:lnTo>
                  <a:lnTo>
                    <a:pt x="12370" y="10120"/>
                  </a:lnTo>
                  <a:lnTo>
                    <a:pt x="12417" y="10137"/>
                  </a:lnTo>
                  <a:lnTo>
                    <a:pt x="12463" y="10155"/>
                  </a:lnTo>
                  <a:lnTo>
                    <a:pt x="12508" y="10175"/>
                  </a:lnTo>
                  <a:lnTo>
                    <a:pt x="12551" y="10197"/>
                  </a:lnTo>
                  <a:lnTo>
                    <a:pt x="12593" y="10221"/>
                  </a:lnTo>
                  <a:lnTo>
                    <a:pt x="12634" y="10247"/>
                  </a:lnTo>
                  <a:lnTo>
                    <a:pt x="12673" y="10276"/>
                  </a:lnTo>
                  <a:lnTo>
                    <a:pt x="12711" y="10306"/>
                  </a:lnTo>
                  <a:lnTo>
                    <a:pt x="12747" y="10337"/>
                  </a:lnTo>
                  <a:lnTo>
                    <a:pt x="12782" y="10370"/>
                  </a:lnTo>
                  <a:lnTo>
                    <a:pt x="12816" y="10406"/>
                  </a:lnTo>
                  <a:lnTo>
                    <a:pt x="12848" y="10442"/>
                  </a:lnTo>
                  <a:lnTo>
                    <a:pt x="12877" y="10480"/>
                  </a:lnTo>
                  <a:lnTo>
                    <a:pt x="12905" y="10520"/>
                  </a:lnTo>
                  <a:lnTo>
                    <a:pt x="12931" y="10561"/>
                  </a:lnTo>
                  <a:lnTo>
                    <a:pt x="12955" y="10603"/>
                  </a:lnTo>
                  <a:lnTo>
                    <a:pt x="12978" y="10646"/>
                  </a:lnTo>
                  <a:lnTo>
                    <a:pt x="12999" y="10691"/>
                  </a:lnTo>
                  <a:lnTo>
                    <a:pt x="13016" y="10736"/>
                  </a:lnTo>
                  <a:lnTo>
                    <a:pt x="13032" y="10784"/>
                  </a:lnTo>
                  <a:lnTo>
                    <a:pt x="13046" y="10831"/>
                  </a:lnTo>
                  <a:lnTo>
                    <a:pt x="13057" y="10880"/>
                  </a:lnTo>
                  <a:lnTo>
                    <a:pt x="13066" y="10930"/>
                  </a:lnTo>
                  <a:lnTo>
                    <a:pt x="13072" y="10980"/>
                  </a:lnTo>
                  <a:lnTo>
                    <a:pt x="13076" y="11031"/>
                  </a:lnTo>
                  <a:lnTo>
                    <a:pt x="13077" y="11083"/>
                  </a:lnTo>
                  <a:lnTo>
                    <a:pt x="13076" y="11135"/>
                  </a:lnTo>
                  <a:lnTo>
                    <a:pt x="13072" y="11186"/>
                  </a:lnTo>
                  <a:lnTo>
                    <a:pt x="13066" y="11236"/>
                  </a:lnTo>
                  <a:lnTo>
                    <a:pt x="13057" y="11286"/>
                  </a:lnTo>
                  <a:lnTo>
                    <a:pt x="13046" y="11335"/>
                  </a:lnTo>
                  <a:lnTo>
                    <a:pt x="13032" y="11382"/>
                  </a:lnTo>
                  <a:lnTo>
                    <a:pt x="13016" y="11429"/>
                  </a:lnTo>
                  <a:lnTo>
                    <a:pt x="12999" y="11475"/>
                  </a:lnTo>
                  <a:lnTo>
                    <a:pt x="12978" y="11520"/>
                  </a:lnTo>
                  <a:lnTo>
                    <a:pt x="12955" y="11563"/>
                  </a:lnTo>
                  <a:lnTo>
                    <a:pt x="12931" y="11606"/>
                  </a:lnTo>
                  <a:lnTo>
                    <a:pt x="12905" y="11646"/>
                  </a:lnTo>
                  <a:lnTo>
                    <a:pt x="12877" y="11685"/>
                  </a:lnTo>
                  <a:lnTo>
                    <a:pt x="12848" y="11724"/>
                  </a:lnTo>
                  <a:lnTo>
                    <a:pt x="12816" y="11760"/>
                  </a:lnTo>
                  <a:lnTo>
                    <a:pt x="12782" y="11795"/>
                  </a:lnTo>
                  <a:lnTo>
                    <a:pt x="12747" y="11828"/>
                  </a:lnTo>
                  <a:lnTo>
                    <a:pt x="12711" y="11861"/>
                  </a:lnTo>
                  <a:lnTo>
                    <a:pt x="12673" y="11890"/>
                  </a:lnTo>
                  <a:lnTo>
                    <a:pt x="12634" y="11918"/>
                  </a:lnTo>
                  <a:lnTo>
                    <a:pt x="12593" y="11944"/>
                  </a:lnTo>
                  <a:lnTo>
                    <a:pt x="12551" y="11968"/>
                  </a:lnTo>
                  <a:lnTo>
                    <a:pt x="12508" y="11991"/>
                  </a:lnTo>
                  <a:lnTo>
                    <a:pt x="12463" y="12011"/>
                  </a:lnTo>
                  <a:lnTo>
                    <a:pt x="12417" y="12029"/>
                  </a:lnTo>
                  <a:lnTo>
                    <a:pt x="12370" y="12045"/>
                  </a:lnTo>
                  <a:lnTo>
                    <a:pt x="12323" y="12058"/>
                  </a:lnTo>
                  <a:lnTo>
                    <a:pt x="12274" y="12070"/>
                  </a:lnTo>
                  <a:lnTo>
                    <a:pt x="12224" y="12078"/>
                  </a:lnTo>
                  <a:lnTo>
                    <a:pt x="12174" y="12085"/>
                  </a:lnTo>
                  <a:lnTo>
                    <a:pt x="12124" y="12089"/>
                  </a:lnTo>
                  <a:lnTo>
                    <a:pt x="12071" y="12090"/>
                  </a:lnTo>
                  <a:close/>
                  <a:moveTo>
                    <a:pt x="5533" y="12090"/>
                  </a:moveTo>
                  <a:lnTo>
                    <a:pt x="5481" y="12089"/>
                  </a:lnTo>
                  <a:lnTo>
                    <a:pt x="5430" y="12085"/>
                  </a:lnTo>
                  <a:lnTo>
                    <a:pt x="5380" y="12078"/>
                  </a:lnTo>
                  <a:lnTo>
                    <a:pt x="5330" y="12070"/>
                  </a:lnTo>
                  <a:lnTo>
                    <a:pt x="5281" y="12058"/>
                  </a:lnTo>
                  <a:lnTo>
                    <a:pt x="5234" y="12045"/>
                  </a:lnTo>
                  <a:lnTo>
                    <a:pt x="5187" y="12029"/>
                  </a:lnTo>
                  <a:lnTo>
                    <a:pt x="5141" y="12011"/>
                  </a:lnTo>
                  <a:lnTo>
                    <a:pt x="5097" y="11991"/>
                  </a:lnTo>
                  <a:lnTo>
                    <a:pt x="5054" y="11968"/>
                  </a:lnTo>
                  <a:lnTo>
                    <a:pt x="5012" y="11944"/>
                  </a:lnTo>
                  <a:lnTo>
                    <a:pt x="4970" y="11918"/>
                  </a:lnTo>
                  <a:lnTo>
                    <a:pt x="4931" y="11890"/>
                  </a:lnTo>
                  <a:lnTo>
                    <a:pt x="4893" y="11861"/>
                  </a:lnTo>
                  <a:lnTo>
                    <a:pt x="4857" y="11828"/>
                  </a:lnTo>
                  <a:lnTo>
                    <a:pt x="4821" y="11795"/>
                  </a:lnTo>
                  <a:lnTo>
                    <a:pt x="4788" y="11760"/>
                  </a:lnTo>
                  <a:lnTo>
                    <a:pt x="4757" y="11724"/>
                  </a:lnTo>
                  <a:lnTo>
                    <a:pt x="4727" y="11685"/>
                  </a:lnTo>
                  <a:lnTo>
                    <a:pt x="4699" y="11646"/>
                  </a:lnTo>
                  <a:lnTo>
                    <a:pt x="4673" y="11606"/>
                  </a:lnTo>
                  <a:lnTo>
                    <a:pt x="4648" y="11563"/>
                  </a:lnTo>
                  <a:lnTo>
                    <a:pt x="4626" y="11520"/>
                  </a:lnTo>
                  <a:lnTo>
                    <a:pt x="4606" y="11475"/>
                  </a:lnTo>
                  <a:lnTo>
                    <a:pt x="4588" y="11429"/>
                  </a:lnTo>
                  <a:lnTo>
                    <a:pt x="4572" y="11382"/>
                  </a:lnTo>
                  <a:lnTo>
                    <a:pt x="4559" y="11335"/>
                  </a:lnTo>
                  <a:lnTo>
                    <a:pt x="4548" y="11286"/>
                  </a:lnTo>
                  <a:lnTo>
                    <a:pt x="4539" y="11236"/>
                  </a:lnTo>
                  <a:lnTo>
                    <a:pt x="4533" y="11186"/>
                  </a:lnTo>
                  <a:lnTo>
                    <a:pt x="4529" y="11135"/>
                  </a:lnTo>
                  <a:lnTo>
                    <a:pt x="4527" y="11083"/>
                  </a:lnTo>
                  <a:lnTo>
                    <a:pt x="4529" y="11031"/>
                  </a:lnTo>
                  <a:lnTo>
                    <a:pt x="4533" y="10980"/>
                  </a:lnTo>
                  <a:lnTo>
                    <a:pt x="4539" y="10930"/>
                  </a:lnTo>
                  <a:lnTo>
                    <a:pt x="4548" y="10880"/>
                  </a:lnTo>
                  <a:lnTo>
                    <a:pt x="4559" y="10831"/>
                  </a:lnTo>
                  <a:lnTo>
                    <a:pt x="4572" y="10784"/>
                  </a:lnTo>
                  <a:lnTo>
                    <a:pt x="4588" y="10736"/>
                  </a:lnTo>
                  <a:lnTo>
                    <a:pt x="4606" y="10691"/>
                  </a:lnTo>
                  <a:lnTo>
                    <a:pt x="4626" y="10646"/>
                  </a:lnTo>
                  <a:lnTo>
                    <a:pt x="4648" y="10603"/>
                  </a:lnTo>
                  <a:lnTo>
                    <a:pt x="4673" y="10561"/>
                  </a:lnTo>
                  <a:lnTo>
                    <a:pt x="4699" y="10520"/>
                  </a:lnTo>
                  <a:lnTo>
                    <a:pt x="4727" y="10480"/>
                  </a:lnTo>
                  <a:lnTo>
                    <a:pt x="4757" y="10442"/>
                  </a:lnTo>
                  <a:lnTo>
                    <a:pt x="4788" y="10406"/>
                  </a:lnTo>
                  <a:lnTo>
                    <a:pt x="4821" y="10370"/>
                  </a:lnTo>
                  <a:lnTo>
                    <a:pt x="4857" y="10337"/>
                  </a:lnTo>
                  <a:lnTo>
                    <a:pt x="4893" y="10306"/>
                  </a:lnTo>
                  <a:lnTo>
                    <a:pt x="4931" y="10276"/>
                  </a:lnTo>
                  <a:lnTo>
                    <a:pt x="4970" y="10247"/>
                  </a:lnTo>
                  <a:lnTo>
                    <a:pt x="5012" y="10221"/>
                  </a:lnTo>
                  <a:lnTo>
                    <a:pt x="5054" y="10197"/>
                  </a:lnTo>
                  <a:lnTo>
                    <a:pt x="5097" y="10175"/>
                  </a:lnTo>
                  <a:lnTo>
                    <a:pt x="5141" y="10155"/>
                  </a:lnTo>
                  <a:lnTo>
                    <a:pt x="5187" y="10137"/>
                  </a:lnTo>
                  <a:lnTo>
                    <a:pt x="5234" y="10120"/>
                  </a:lnTo>
                  <a:lnTo>
                    <a:pt x="5281" y="10107"/>
                  </a:lnTo>
                  <a:lnTo>
                    <a:pt x="5330" y="10096"/>
                  </a:lnTo>
                  <a:lnTo>
                    <a:pt x="5380" y="10087"/>
                  </a:lnTo>
                  <a:lnTo>
                    <a:pt x="5430" y="10080"/>
                  </a:lnTo>
                  <a:lnTo>
                    <a:pt x="5481" y="10076"/>
                  </a:lnTo>
                  <a:lnTo>
                    <a:pt x="5533" y="10075"/>
                  </a:lnTo>
                  <a:lnTo>
                    <a:pt x="5585" y="10076"/>
                  </a:lnTo>
                  <a:lnTo>
                    <a:pt x="5636" y="10080"/>
                  </a:lnTo>
                  <a:lnTo>
                    <a:pt x="5687" y="10087"/>
                  </a:lnTo>
                  <a:lnTo>
                    <a:pt x="5736" y="10096"/>
                  </a:lnTo>
                  <a:lnTo>
                    <a:pt x="5784" y="10107"/>
                  </a:lnTo>
                  <a:lnTo>
                    <a:pt x="5832" y="10120"/>
                  </a:lnTo>
                  <a:lnTo>
                    <a:pt x="5879" y="10137"/>
                  </a:lnTo>
                  <a:lnTo>
                    <a:pt x="5924" y="10155"/>
                  </a:lnTo>
                  <a:lnTo>
                    <a:pt x="5969" y="10175"/>
                  </a:lnTo>
                  <a:lnTo>
                    <a:pt x="6012" y="10197"/>
                  </a:lnTo>
                  <a:lnTo>
                    <a:pt x="6055" y="10221"/>
                  </a:lnTo>
                  <a:lnTo>
                    <a:pt x="6095" y="10247"/>
                  </a:lnTo>
                  <a:lnTo>
                    <a:pt x="6135" y="10276"/>
                  </a:lnTo>
                  <a:lnTo>
                    <a:pt x="6172" y="10306"/>
                  </a:lnTo>
                  <a:lnTo>
                    <a:pt x="6210" y="10337"/>
                  </a:lnTo>
                  <a:lnTo>
                    <a:pt x="6244" y="10370"/>
                  </a:lnTo>
                  <a:lnTo>
                    <a:pt x="6277" y="10406"/>
                  </a:lnTo>
                  <a:lnTo>
                    <a:pt x="6309" y="10442"/>
                  </a:lnTo>
                  <a:lnTo>
                    <a:pt x="6339" y="10480"/>
                  </a:lnTo>
                  <a:lnTo>
                    <a:pt x="6368" y="10520"/>
                  </a:lnTo>
                  <a:lnTo>
                    <a:pt x="6394" y="10561"/>
                  </a:lnTo>
                  <a:lnTo>
                    <a:pt x="6418" y="10603"/>
                  </a:lnTo>
                  <a:lnTo>
                    <a:pt x="6440" y="10646"/>
                  </a:lnTo>
                  <a:lnTo>
                    <a:pt x="6460" y="10691"/>
                  </a:lnTo>
                  <a:lnTo>
                    <a:pt x="6478" y="10736"/>
                  </a:lnTo>
                  <a:lnTo>
                    <a:pt x="6493" y="10784"/>
                  </a:lnTo>
                  <a:lnTo>
                    <a:pt x="6507" y="10831"/>
                  </a:lnTo>
                  <a:lnTo>
                    <a:pt x="6518" y="10880"/>
                  </a:lnTo>
                  <a:lnTo>
                    <a:pt x="6528" y="10930"/>
                  </a:lnTo>
                  <a:lnTo>
                    <a:pt x="6534" y="10980"/>
                  </a:lnTo>
                  <a:lnTo>
                    <a:pt x="6538" y="11031"/>
                  </a:lnTo>
                  <a:lnTo>
                    <a:pt x="6539" y="11083"/>
                  </a:lnTo>
                  <a:lnTo>
                    <a:pt x="6538" y="11135"/>
                  </a:lnTo>
                  <a:lnTo>
                    <a:pt x="6534" y="11186"/>
                  </a:lnTo>
                  <a:lnTo>
                    <a:pt x="6528" y="11236"/>
                  </a:lnTo>
                  <a:lnTo>
                    <a:pt x="6518" y="11286"/>
                  </a:lnTo>
                  <a:lnTo>
                    <a:pt x="6507" y="11335"/>
                  </a:lnTo>
                  <a:lnTo>
                    <a:pt x="6493" y="11382"/>
                  </a:lnTo>
                  <a:lnTo>
                    <a:pt x="6478" y="11429"/>
                  </a:lnTo>
                  <a:lnTo>
                    <a:pt x="6460" y="11475"/>
                  </a:lnTo>
                  <a:lnTo>
                    <a:pt x="6440" y="11520"/>
                  </a:lnTo>
                  <a:lnTo>
                    <a:pt x="6418" y="11563"/>
                  </a:lnTo>
                  <a:lnTo>
                    <a:pt x="6394" y="11606"/>
                  </a:lnTo>
                  <a:lnTo>
                    <a:pt x="6368" y="11646"/>
                  </a:lnTo>
                  <a:lnTo>
                    <a:pt x="6339" y="11685"/>
                  </a:lnTo>
                  <a:lnTo>
                    <a:pt x="6309" y="11724"/>
                  </a:lnTo>
                  <a:lnTo>
                    <a:pt x="6277" y="11760"/>
                  </a:lnTo>
                  <a:lnTo>
                    <a:pt x="6244" y="11795"/>
                  </a:lnTo>
                  <a:lnTo>
                    <a:pt x="6210" y="11828"/>
                  </a:lnTo>
                  <a:lnTo>
                    <a:pt x="6172" y="11861"/>
                  </a:lnTo>
                  <a:lnTo>
                    <a:pt x="6135" y="11890"/>
                  </a:lnTo>
                  <a:lnTo>
                    <a:pt x="6095" y="11918"/>
                  </a:lnTo>
                  <a:lnTo>
                    <a:pt x="6055" y="11944"/>
                  </a:lnTo>
                  <a:lnTo>
                    <a:pt x="6012" y="11968"/>
                  </a:lnTo>
                  <a:lnTo>
                    <a:pt x="5969" y="11991"/>
                  </a:lnTo>
                  <a:lnTo>
                    <a:pt x="5924" y="12011"/>
                  </a:lnTo>
                  <a:lnTo>
                    <a:pt x="5879" y="12029"/>
                  </a:lnTo>
                  <a:lnTo>
                    <a:pt x="5832" y="12045"/>
                  </a:lnTo>
                  <a:lnTo>
                    <a:pt x="5784" y="12058"/>
                  </a:lnTo>
                  <a:lnTo>
                    <a:pt x="5736" y="12070"/>
                  </a:lnTo>
                  <a:lnTo>
                    <a:pt x="5687" y="12078"/>
                  </a:lnTo>
                  <a:lnTo>
                    <a:pt x="5636" y="12085"/>
                  </a:lnTo>
                  <a:lnTo>
                    <a:pt x="5585" y="12089"/>
                  </a:lnTo>
                  <a:lnTo>
                    <a:pt x="5533" y="12090"/>
                  </a:lnTo>
                  <a:close/>
                  <a:moveTo>
                    <a:pt x="1509" y="7556"/>
                  </a:moveTo>
                  <a:lnTo>
                    <a:pt x="1483" y="7556"/>
                  </a:lnTo>
                  <a:lnTo>
                    <a:pt x="1458" y="7554"/>
                  </a:lnTo>
                  <a:lnTo>
                    <a:pt x="1432" y="7551"/>
                  </a:lnTo>
                  <a:lnTo>
                    <a:pt x="1407" y="7546"/>
                  </a:lnTo>
                  <a:lnTo>
                    <a:pt x="1383" y="7541"/>
                  </a:lnTo>
                  <a:lnTo>
                    <a:pt x="1359" y="7534"/>
                  </a:lnTo>
                  <a:lnTo>
                    <a:pt x="1336" y="7526"/>
                  </a:lnTo>
                  <a:lnTo>
                    <a:pt x="1313" y="7517"/>
                  </a:lnTo>
                  <a:lnTo>
                    <a:pt x="1291" y="7507"/>
                  </a:lnTo>
                  <a:lnTo>
                    <a:pt x="1269" y="7496"/>
                  </a:lnTo>
                  <a:lnTo>
                    <a:pt x="1248" y="7484"/>
                  </a:lnTo>
                  <a:lnTo>
                    <a:pt x="1228" y="7470"/>
                  </a:lnTo>
                  <a:lnTo>
                    <a:pt x="1208" y="7456"/>
                  </a:lnTo>
                  <a:lnTo>
                    <a:pt x="1189" y="7441"/>
                  </a:lnTo>
                  <a:lnTo>
                    <a:pt x="1171" y="7426"/>
                  </a:lnTo>
                  <a:lnTo>
                    <a:pt x="1154" y="7409"/>
                  </a:lnTo>
                  <a:lnTo>
                    <a:pt x="1137" y="7392"/>
                  </a:lnTo>
                  <a:lnTo>
                    <a:pt x="1121" y="7374"/>
                  </a:lnTo>
                  <a:lnTo>
                    <a:pt x="1106" y="7355"/>
                  </a:lnTo>
                  <a:lnTo>
                    <a:pt x="1091" y="7334"/>
                  </a:lnTo>
                  <a:lnTo>
                    <a:pt x="1078" y="7314"/>
                  </a:lnTo>
                  <a:lnTo>
                    <a:pt x="1066" y="7293"/>
                  </a:lnTo>
                  <a:lnTo>
                    <a:pt x="1055" y="7271"/>
                  </a:lnTo>
                  <a:lnTo>
                    <a:pt x="1045" y="7249"/>
                  </a:lnTo>
                  <a:lnTo>
                    <a:pt x="1036" y="7226"/>
                  </a:lnTo>
                  <a:lnTo>
                    <a:pt x="1029" y="7202"/>
                  </a:lnTo>
                  <a:lnTo>
                    <a:pt x="1022" y="7179"/>
                  </a:lnTo>
                  <a:lnTo>
                    <a:pt x="1016" y="7154"/>
                  </a:lnTo>
                  <a:lnTo>
                    <a:pt x="1012" y="7130"/>
                  </a:lnTo>
                  <a:lnTo>
                    <a:pt x="1009" y="7105"/>
                  </a:lnTo>
                  <a:lnTo>
                    <a:pt x="1007" y="7079"/>
                  </a:lnTo>
                  <a:lnTo>
                    <a:pt x="1006" y="7052"/>
                  </a:lnTo>
                  <a:lnTo>
                    <a:pt x="1006" y="1511"/>
                  </a:lnTo>
                  <a:lnTo>
                    <a:pt x="1007" y="1485"/>
                  </a:lnTo>
                  <a:lnTo>
                    <a:pt x="1009" y="1460"/>
                  </a:lnTo>
                  <a:lnTo>
                    <a:pt x="1012" y="1435"/>
                  </a:lnTo>
                  <a:lnTo>
                    <a:pt x="1016" y="1410"/>
                  </a:lnTo>
                  <a:lnTo>
                    <a:pt x="1022" y="1385"/>
                  </a:lnTo>
                  <a:lnTo>
                    <a:pt x="1029" y="1361"/>
                  </a:lnTo>
                  <a:lnTo>
                    <a:pt x="1036" y="1338"/>
                  </a:lnTo>
                  <a:lnTo>
                    <a:pt x="1045" y="1315"/>
                  </a:lnTo>
                  <a:lnTo>
                    <a:pt x="1055" y="1293"/>
                  </a:lnTo>
                  <a:lnTo>
                    <a:pt x="1066" y="1271"/>
                  </a:lnTo>
                  <a:lnTo>
                    <a:pt x="1078" y="1249"/>
                  </a:lnTo>
                  <a:lnTo>
                    <a:pt x="1091" y="1229"/>
                  </a:lnTo>
                  <a:lnTo>
                    <a:pt x="1106" y="1209"/>
                  </a:lnTo>
                  <a:lnTo>
                    <a:pt x="1121" y="1191"/>
                  </a:lnTo>
                  <a:lnTo>
                    <a:pt x="1137" y="1172"/>
                  </a:lnTo>
                  <a:lnTo>
                    <a:pt x="1154" y="1155"/>
                  </a:lnTo>
                  <a:lnTo>
                    <a:pt x="1171" y="1138"/>
                  </a:lnTo>
                  <a:lnTo>
                    <a:pt x="1189" y="1122"/>
                  </a:lnTo>
                  <a:lnTo>
                    <a:pt x="1208" y="1107"/>
                  </a:lnTo>
                  <a:lnTo>
                    <a:pt x="1228" y="1093"/>
                  </a:lnTo>
                  <a:lnTo>
                    <a:pt x="1248" y="1080"/>
                  </a:lnTo>
                  <a:lnTo>
                    <a:pt x="1269" y="1068"/>
                  </a:lnTo>
                  <a:lnTo>
                    <a:pt x="1291" y="1057"/>
                  </a:lnTo>
                  <a:lnTo>
                    <a:pt x="1313" y="1047"/>
                  </a:lnTo>
                  <a:lnTo>
                    <a:pt x="1336" y="1038"/>
                  </a:lnTo>
                  <a:lnTo>
                    <a:pt x="1359" y="1030"/>
                  </a:lnTo>
                  <a:lnTo>
                    <a:pt x="1383" y="1023"/>
                  </a:lnTo>
                  <a:lnTo>
                    <a:pt x="1407" y="1018"/>
                  </a:lnTo>
                  <a:lnTo>
                    <a:pt x="1432" y="1013"/>
                  </a:lnTo>
                  <a:lnTo>
                    <a:pt x="1458" y="1010"/>
                  </a:lnTo>
                  <a:lnTo>
                    <a:pt x="1483" y="1008"/>
                  </a:lnTo>
                  <a:lnTo>
                    <a:pt x="1509" y="1008"/>
                  </a:lnTo>
                  <a:lnTo>
                    <a:pt x="9053" y="1008"/>
                  </a:lnTo>
                  <a:lnTo>
                    <a:pt x="9080" y="1008"/>
                  </a:lnTo>
                  <a:lnTo>
                    <a:pt x="9105" y="1010"/>
                  </a:lnTo>
                  <a:lnTo>
                    <a:pt x="9131" y="1013"/>
                  </a:lnTo>
                  <a:lnTo>
                    <a:pt x="9155" y="1018"/>
                  </a:lnTo>
                  <a:lnTo>
                    <a:pt x="9179" y="1023"/>
                  </a:lnTo>
                  <a:lnTo>
                    <a:pt x="9203" y="1030"/>
                  </a:lnTo>
                  <a:lnTo>
                    <a:pt x="9226" y="1038"/>
                  </a:lnTo>
                  <a:lnTo>
                    <a:pt x="9250" y="1047"/>
                  </a:lnTo>
                  <a:lnTo>
                    <a:pt x="9272" y="1057"/>
                  </a:lnTo>
                  <a:lnTo>
                    <a:pt x="9294" y="1068"/>
                  </a:lnTo>
                  <a:lnTo>
                    <a:pt x="9315" y="1080"/>
                  </a:lnTo>
                  <a:lnTo>
                    <a:pt x="9335" y="1093"/>
                  </a:lnTo>
                  <a:lnTo>
                    <a:pt x="9355" y="1107"/>
                  </a:lnTo>
                  <a:lnTo>
                    <a:pt x="9373" y="1122"/>
                  </a:lnTo>
                  <a:lnTo>
                    <a:pt x="9392" y="1138"/>
                  </a:lnTo>
                  <a:lnTo>
                    <a:pt x="9410" y="1155"/>
                  </a:lnTo>
                  <a:lnTo>
                    <a:pt x="9426" y="1172"/>
                  </a:lnTo>
                  <a:lnTo>
                    <a:pt x="9442" y="1191"/>
                  </a:lnTo>
                  <a:lnTo>
                    <a:pt x="9457" y="1209"/>
                  </a:lnTo>
                  <a:lnTo>
                    <a:pt x="9471" y="1229"/>
                  </a:lnTo>
                  <a:lnTo>
                    <a:pt x="9484" y="1249"/>
                  </a:lnTo>
                  <a:lnTo>
                    <a:pt x="9496" y="1271"/>
                  </a:lnTo>
                  <a:lnTo>
                    <a:pt x="9507" y="1293"/>
                  </a:lnTo>
                  <a:lnTo>
                    <a:pt x="9517" y="1315"/>
                  </a:lnTo>
                  <a:lnTo>
                    <a:pt x="9526" y="1338"/>
                  </a:lnTo>
                  <a:lnTo>
                    <a:pt x="9534" y="1361"/>
                  </a:lnTo>
                  <a:lnTo>
                    <a:pt x="9541" y="1385"/>
                  </a:lnTo>
                  <a:lnTo>
                    <a:pt x="9546" y="1410"/>
                  </a:lnTo>
                  <a:lnTo>
                    <a:pt x="9550" y="1435"/>
                  </a:lnTo>
                  <a:lnTo>
                    <a:pt x="9554" y="1460"/>
                  </a:lnTo>
                  <a:lnTo>
                    <a:pt x="9556" y="1485"/>
                  </a:lnTo>
                  <a:lnTo>
                    <a:pt x="9556" y="1511"/>
                  </a:lnTo>
                  <a:lnTo>
                    <a:pt x="9556" y="2519"/>
                  </a:lnTo>
                  <a:lnTo>
                    <a:pt x="9556" y="3527"/>
                  </a:lnTo>
                  <a:lnTo>
                    <a:pt x="9556" y="7052"/>
                  </a:lnTo>
                  <a:lnTo>
                    <a:pt x="9556" y="7079"/>
                  </a:lnTo>
                  <a:lnTo>
                    <a:pt x="9554" y="7105"/>
                  </a:lnTo>
                  <a:lnTo>
                    <a:pt x="9550" y="7130"/>
                  </a:lnTo>
                  <a:lnTo>
                    <a:pt x="9546" y="7154"/>
                  </a:lnTo>
                  <a:lnTo>
                    <a:pt x="9541" y="7179"/>
                  </a:lnTo>
                  <a:lnTo>
                    <a:pt x="9534" y="7202"/>
                  </a:lnTo>
                  <a:lnTo>
                    <a:pt x="9526" y="7226"/>
                  </a:lnTo>
                  <a:lnTo>
                    <a:pt x="9517" y="7249"/>
                  </a:lnTo>
                  <a:lnTo>
                    <a:pt x="9507" y="7271"/>
                  </a:lnTo>
                  <a:lnTo>
                    <a:pt x="9496" y="7293"/>
                  </a:lnTo>
                  <a:lnTo>
                    <a:pt x="9484" y="7314"/>
                  </a:lnTo>
                  <a:lnTo>
                    <a:pt x="9471" y="7334"/>
                  </a:lnTo>
                  <a:lnTo>
                    <a:pt x="9457" y="7355"/>
                  </a:lnTo>
                  <a:lnTo>
                    <a:pt x="9442" y="7374"/>
                  </a:lnTo>
                  <a:lnTo>
                    <a:pt x="9426" y="7392"/>
                  </a:lnTo>
                  <a:lnTo>
                    <a:pt x="9410" y="7409"/>
                  </a:lnTo>
                  <a:lnTo>
                    <a:pt x="9392" y="7426"/>
                  </a:lnTo>
                  <a:lnTo>
                    <a:pt x="9373" y="7441"/>
                  </a:lnTo>
                  <a:lnTo>
                    <a:pt x="9355" y="7456"/>
                  </a:lnTo>
                  <a:lnTo>
                    <a:pt x="9335" y="7470"/>
                  </a:lnTo>
                  <a:lnTo>
                    <a:pt x="9315" y="7484"/>
                  </a:lnTo>
                  <a:lnTo>
                    <a:pt x="9294" y="7496"/>
                  </a:lnTo>
                  <a:lnTo>
                    <a:pt x="9272" y="7507"/>
                  </a:lnTo>
                  <a:lnTo>
                    <a:pt x="9250" y="7517"/>
                  </a:lnTo>
                  <a:lnTo>
                    <a:pt x="9226" y="7526"/>
                  </a:lnTo>
                  <a:lnTo>
                    <a:pt x="9203" y="7534"/>
                  </a:lnTo>
                  <a:lnTo>
                    <a:pt x="9179" y="7541"/>
                  </a:lnTo>
                  <a:lnTo>
                    <a:pt x="9155" y="7546"/>
                  </a:lnTo>
                  <a:lnTo>
                    <a:pt x="9131" y="7551"/>
                  </a:lnTo>
                  <a:lnTo>
                    <a:pt x="9105" y="7554"/>
                  </a:lnTo>
                  <a:lnTo>
                    <a:pt x="9080" y="7556"/>
                  </a:lnTo>
                  <a:lnTo>
                    <a:pt x="9053" y="7556"/>
                  </a:lnTo>
                  <a:lnTo>
                    <a:pt x="1509" y="7556"/>
                  </a:lnTo>
                  <a:close/>
                  <a:moveTo>
                    <a:pt x="15842" y="6214"/>
                  </a:moveTo>
                  <a:lnTo>
                    <a:pt x="13830" y="3192"/>
                  </a:lnTo>
                  <a:lnTo>
                    <a:pt x="13802" y="3153"/>
                  </a:lnTo>
                  <a:lnTo>
                    <a:pt x="13774" y="3115"/>
                  </a:lnTo>
                  <a:lnTo>
                    <a:pt x="13746" y="3077"/>
                  </a:lnTo>
                  <a:lnTo>
                    <a:pt x="13716" y="3042"/>
                  </a:lnTo>
                  <a:lnTo>
                    <a:pt x="13685" y="3007"/>
                  </a:lnTo>
                  <a:lnTo>
                    <a:pt x="13653" y="2973"/>
                  </a:lnTo>
                  <a:lnTo>
                    <a:pt x="13619" y="2940"/>
                  </a:lnTo>
                  <a:lnTo>
                    <a:pt x="13586" y="2909"/>
                  </a:lnTo>
                  <a:lnTo>
                    <a:pt x="13551" y="2878"/>
                  </a:lnTo>
                  <a:lnTo>
                    <a:pt x="13516" y="2849"/>
                  </a:lnTo>
                  <a:lnTo>
                    <a:pt x="13480" y="2820"/>
                  </a:lnTo>
                  <a:lnTo>
                    <a:pt x="13442" y="2793"/>
                  </a:lnTo>
                  <a:lnTo>
                    <a:pt x="13404" y="2768"/>
                  </a:lnTo>
                  <a:lnTo>
                    <a:pt x="13366" y="2743"/>
                  </a:lnTo>
                  <a:lnTo>
                    <a:pt x="13326" y="2720"/>
                  </a:lnTo>
                  <a:lnTo>
                    <a:pt x="13286" y="2697"/>
                  </a:lnTo>
                  <a:lnTo>
                    <a:pt x="13245" y="2676"/>
                  </a:lnTo>
                  <a:lnTo>
                    <a:pt x="13204" y="2656"/>
                  </a:lnTo>
                  <a:lnTo>
                    <a:pt x="13162" y="2638"/>
                  </a:lnTo>
                  <a:lnTo>
                    <a:pt x="13119" y="2621"/>
                  </a:lnTo>
                  <a:lnTo>
                    <a:pt x="13076" y="2605"/>
                  </a:lnTo>
                  <a:lnTo>
                    <a:pt x="13033" y="2590"/>
                  </a:lnTo>
                  <a:lnTo>
                    <a:pt x="12989" y="2576"/>
                  </a:lnTo>
                  <a:lnTo>
                    <a:pt x="12944" y="2564"/>
                  </a:lnTo>
                  <a:lnTo>
                    <a:pt x="12899" y="2554"/>
                  </a:lnTo>
                  <a:lnTo>
                    <a:pt x="12854" y="2544"/>
                  </a:lnTo>
                  <a:lnTo>
                    <a:pt x="12808" y="2537"/>
                  </a:lnTo>
                  <a:lnTo>
                    <a:pt x="12761" y="2530"/>
                  </a:lnTo>
                  <a:lnTo>
                    <a:pt x="12715" y="2525"/>
                  </a:lnTo>
                  <a:lnTo>
                    <a:pt x="12669" y="2522"/>
                  </a:lnTo>
                  <a:lnTo>
                    <a:pt x="12621" y="2519"/>
                  </a:lnTo>
                  <a:lnTo>
                    <a:pt x="12574" y="2519"/>
                  </a:lnTo>
                  <a:lnTo>
                    <a:pt x="10562" y="2519"/>
                  </a:lnTo>
                  <a:lnTo>
                    <a:pt x="10562" y="1511"/>
                  </a:lnTo>
                  <a:lnTo>
                    <a:pt x="10560" y="1434"/>
                  </a:lnTo>
                  <a:lnTo>
                    <a:pt x="10554" y="1357"/>
                  </a:lnTo>
                  <a:lnTo>
                    <a:pt x="10545" y="1282"/>
                  </a:lnTo>
                  <a:lnTo>
                    <a:pt x="10532" y="1207"/>
                  </a:lnTo>
                  <a:lnTo>
                    <a:pt x="10515" y="1134"/>
                  </a:lnTo>
                  <a:lnTo>
                    <a:pt x="10495" y="1062"/>
                  </a:lnTo>
                  <a:lnTo>
                    <a:pt x="10471" y="993"/>
                  </a:lnTo>
                  <a:lnTo>
                    <a:pt x="10444" y="924"/>
                  </a:lnTo>
                  <a:lnTo>
                    <a:pt x="10413" y="856"/>
                  </a:lnTo>
                  <a:lnTo>
                    <a:pt x="10380" y="791"/>
                  </a:lnTo>
                  <a:lnTo>
                    <a:pt x="10344" y="729"/>
                  </a:lnTo>
                  <a:lnTo>
                    <a:pt x="10305" y="667"/>
                  </a:lnTo>
                  <a:lnTo>
                    <a:pt x="10263" y="608"/>
                  </a:lnTo>
                  <a:lnTo>
                    <a:pt x="10217" y="550"/>
                  </a:lnTo>
                  <a:lnTo>
                    <a:pt x="10170" y="496"/>
                  </a:lnTo>
                  <a:lnTo>
                    <a:pt x="10120" y="443"/>
                  </a:lnTo>
                  <a:lnTo>
                    <a:pt x="10067" y="393"/>
                  </a:lnTo>
                  <a:lnTo>
                    <a:pt x="10013" y="346"/>
                  </a:lnTo>
                  <a:lnTo>
                    <a:pt x="9956" y="300"/>
                  </a:lnTo>
                  <a:lnTo>
                    <a:pt x="9896" y="258"/>
                  </a:lnTo>
                  <a:lnTo>
                    <a:pt x="9835" y="219"/>
                  </a:lnTo>
                  <a:lnTo>
                    <a:pt x="9773" y="182"/>
                  </a:lnTo>
                  <a:lnTo>
                    <a:pt x="9707" y="149"/>
                  </a:lnTo>
                  <a:lnTo>
                    <a:pt x="9641" y="119"/>
                  </a:lnTo>
                  <a:lnTo>
                    <a:pt x="9571" y="92"/>
                  </a:lnTo>
                  <a:lnTo>
                    <a:pt x="9502" y="69"/>
                  </a:lnTo>
                  <a:lnTo>
                    <a:pt x="9431" y="47"/>
                  </a:lnTo>
                  <a:lnTo>
                    <a:pt x="9357" y="31"/>
                  </a:lnTo>
                  <a:lnTo>
                    <a:pt x="9283" y="17"/>
                  </a:lnTo>
                  <a:lnTo>
                    <a:pt x="9207" y="8"/>
                  </a:lnTo>
                  <a:lnTo>
                    <a:pt x="9131" y="2"/>
                  </a:lnTo>
                  <a:lnTo>
                    <a:pt x="9053" y="0"/>
                  </a:lnTo>
                  <a:lnTo>
                    <a:pt x="1509" y="0"/>
                  </a:lnTo>
                  <a:lnTo>
                    <a:pt x="1431" y="2"/>
                  </a:lnTo>
                  <a:lnTo>
                    <a:pt x="1355" y="8"/>
                  </a:lnTo>
                  <a:lnTo>
                    <a:pt x="1280" y="17"/>
                  </a:lnTo>
                  <a:lnTo>
                    <a:pt x="1205" y="31"/>
                  </a:lnTo>
                  <a:lnTo>
                    <a:pt x="1133" y="47"/>
                  </a:lnTo>
                  <a:lnTo>
                    <a:pt x="1060" y="69"/>
                  </a:lnTo>
                  <a:lnTo>
                    <a:pt x="991" y="92"/>
                  </a:lnTo>
                  <a:lnTo>
                    <a:pt x="922" y="119"/>
                  </a:lnTo>
                  <a:lnTo>
                    <a:pt x="855" y="149"/>
                  </a:lnTo>
                  <a:lnTo>
                    <a:pt x="791" y="182"/>
                  </a:lnTo>
                  <a:lnTo>
                    <a:pt x="727" y="219"/>
                  </a:lnTo>
                  <a:lnTo>
                    <a:pt x="666" y="258"/>
                  </a:lnTo>
                  <a:lnTo>
                    <a:pt x="607" y="300"/>
                  </a:lnTo>
                  <a:lnTo>
                    <a:pt x="549" y="346"/>
                  </a:lnTo>
                  <a:lnTo>
                    <a:pt x="495" y="393"/>
                  </a:lnTo>
                  <a:lnTo>
                    <a:pt x="443" y="443"/>
                  </a:lnTo>
                  <a:lnTo>
                    <a:pt x="392" y="496"/>
                  </a:lnTo>
                  <a:lnTo>
                    <a:pt x="345" y="550"/>
                  </a:lnTo>
                  <a:lnTo>
                    <a:pt x="300" y="608"/>
                  </a:lnTo>
                  <a:lnTo>
                    <a:pt x="259" y="667"/>
                  </a:lnTo>
                  <a:lnTo>
                    <a:pt x="218" y="729"/>
                  </a:lnTo>
                  <a:lnTo>
                    <a:pt x="182" y="791"/>
                  </a:lnTo>
                  <a:lnTo>
                    <a:pt x="149" y="856"/>
                  </a:lnTo>
                  <a:lnTo>
                    <a:pt x="119" y="924"/>
                  </a:lnTo>
                  <a:lnTo>
                    <a:pt x="92" y="993"/>
                  </a:lnTo>
                  <a:lnTo>
                    <a:pt x="68" y="1062"/>
                  </a:lnTo>
                  <a:lnTo>
                    <a:pt x="47" y="1134"/>
                  </a:lnTo>
                  <a:lnTo>
                    <a:pt x="31" y="1207"/>
                  </a:lnTo>
                  <a:lnTo>
                    <a:pt x="17" y="1282"/>
                  </a:lnTo>
                  <a:lnTo>
                    <a:pt x="8" y="1357"/>
                  </a:lnTo>
                  <a:lnTo>
                    <a:pt x="2" y="1434"/>
                  </a:lnTo>
                  <a:lnTo>
                    <a:pt x="0" y="1511"/>
                  </a:lnTo>
                  <a:lnTo>
                    <a:pt x="0" y="7052"/>
                  </a:lnTo>
                  <a:lnTo>
                    <a:pt x="2" y="7131"/>
                  </a:lnTo>
                  <a:lnTo>
                    <a:pt x="8" y="7207"/>
                  </a:lnTo>
                  <a:lnTo>
                    <a:pt x="17" y="7283"/>
                  </a:lnTo>
                  <a:lnTo>
                    <a:pt x="31" y="7357"/>
                  </a:lnTo>
                  <a:lnTo>
                    <a:pt x="47" y="7430"/>
                  </a:lnTo>
                  <a:lnTo>
                    <a:pt x="68" y="7502"/>
                  </a:lnTo>
                  <a:lnTo>
                    <a:pt x="92" y="7572"/>
                  </a:lnTo>
                  <a:lnTo>
                    <a:pt x="119" y="7641"/>
                  </a:lnTo>
                  <a:lnTo>
                    <a:pt x="149" y="7707"/>
                  </a:lnTo>
                  <a:lnTo>
                    <a:pt x="182" y="7773"/>
                  </a:lnTo>
                  <a:lnTo>
                    <a:pt x="218" y="7836"/>
                  </a:lnTo>
                  <a:lnTo>
                    <a:pt x="259" y="7897"/>
                  </a:lnTo>
                  <a:lnTo>
                    <a:pt x="300" y="7956"/>
                  </a:lnTo>
                  <a:lnTo>
                    <a:pt x="345" y="8014"/>
                  </a:lnTo>
                  <a:lnTo>
                    <a:pt x="392" y="8068"/>
                  </a:lnTo>
                  <a:lnTo>
                    <a:pt x="443" y="8120"/>
                  </a:lnTo>
                  <a:lnTo>
                    <a:pt x="495" y="8171"/>
                  </a:lnTo>
                  <a:lnTo>
                    <a:pt x="549" y="8218"/>
                  </a:lnTo>
                  <a:lnTo>
                    <a:pt x="607" y="8263"/>
                  </a:lnTo>
                  <a:lnTo>
                    <a:pt x="666" y="8306"/>
                  </a:lnTo>
                  <a:lnTo>
                    <a:pt x="727" y="8345"/>
                  </a:lnTo>
                  <a:lnTo>
                    <a:pt x="791" y="8381"/>
                  </a:lnTo>
                  <a:lnTo>
                    <a:pt x="855" y="8415"/>
                  </a:lnTo>
                  <a:lnTo>
                    <a:pt x="922" y="8445"/>
                  </a:lnTo>
                  <a:lnTo>
                    <a:pt x="991" y="8472"/>
                  </a:lnTo>
                  <a:lnTo>
                    <a:pt x="1060" y="8496"/>
                  </a:lnTo>
                  <a:lnTo>
                    <a:pt x="1133" y="8516"/>
                  </a:lnTo>
                  <a:lnTo>
                    <a:pt x="1205" y="8533"/>
                  </a:lnTo>
                  <a:lnTo>
                    <a:pt x="1280" y="8547"/>
                  </a:lnTo>
                  <a:lnTo>
                    <a:pt x="1355" y="8557"/>
                  </a:lnTo>
                  <a:lnTo>
                    <a:pt x="1431" y="8562"/>
                  </a:lnTo>
                  <a:lnTo>
                    <a:pt x="1509" y="8564"/>
                  </a:lnTo>
                  <a:lnTo>
                    <a:pt x="1509" y="8564"/>
                  </a:lnTo>
                  <a:lnTo>
                    <a:pt x="1509" y="10075"/>
                  </a:lnTo>
                  <a:lnTo>
                    <a:pt x="1511" y="10153"/>
                  </a:lnTo>
                  <a:lnTo>
                    <a:pt x="1517" y="10229"/>
                  </a:lnTo>
                  <a:lnTo>
                    <a:pt x="1527" y="10305"/>
                  </a:lnTo>
                  <a:lnTo>
                    <a:pt x="1540" y="10379"/>
                  </a:lnTo>
                  <a:lnTo>
                    <a:pt x="1557" y="10453"/>
                  </a:lnTo>
                  <a:lnTo>
                    <a:pt x="1577" y="10525"/>
                  </a:lnTo>
                  <a:lnTo>
                    <a:pt x="1601" y="10594"/>
                  </a:lnTo>
                  <a:lnTo>
                    <a:pt x="1629" y="10663"/>
                  </a:lnTo>
                  <a:lnTo>
                    <a:pt x="1659" y="10730"/>
                  </a:lnTo>
                  <a:lnTo>
                    <a:pt x="1692" y="10795"/>
                  </a:lnTo>
                  <a:lnTo>
                    <a:pt x="1728" y="10858"/>
                  </a:lnTo>
                  <a:lnTo>
                    <a:pt x="1767" y="10920"/>
                  </a:lnTo>
                  <a:lnTo>
                    <a:pt x="1810" y="10979"/>
                  </a:lnTo>
                  <a:lnTo>
                    <a:pt x="1854" y="11036"/>
                  </a:lnTo>
                  <a:lnTo>
                    <a:pt x="1901" y="11091"/>
                  </a:lnTo>
                  <a:lnTo>
                    <a:pt x="1952" y="11143"/>
                  </a:lnTo>
                  <a:lnTo>
                    <a:pt x="2004" y="11194"/>
                  </a:lnTo>
                  <a:lnTo>
                    <a:pt x="2059" y="11241"/>
                  </a:lnTo>
                  <a:lnTo>
                    <a:pt x="2115" y="11286"/>
                  </a:lnTo>
                  <a:lnTo>
                    <a:pt x="2175" y="11329"/>
                  </a:lnTo>
                  <a:lnTo>
                    <a:pt x="2236" y="11368"/>
                  </a:lnTo>
                  <a:lnTo>
                    <a:pt x="2300" y="11404"/>
                  </a:lnTo>
                  <a:lnTo>
                    <a:pt x="2365" y="11437"/>
                  </a:lnTo>
                  <a:lnTo>
                    <a:pt x="2431" y="11468"/>
                  </a:lnTo>
                  <a:lnTo>
                    <a:pt x="2500" y="11495"/>
                  </a:lnTo>
                  <a:lnTo>
                    <a:pt x="2570" y="11519"/>
                  </a:lnTo>
                  <a:lnTo>
                    <a:pt x="2642" y="11539"/>
                  </a:lnTo>
                  <a:lnTo>
                    <a:pt x="2714" y="11556"/>
                  </a:lnTo>
                  <a:lnTo>
                    <a:pt x="2788" y="11569"/>
                  </a:lnTo>
                  <a:lnTo>
                    <a:pt x="2864" y="11579"/>
                  </a:lnTo>
                  <a:lnTo>
                    <a:pt x="2940" y="11585"/>
                  </a:lnTo>
                  <a:lnTo>
                    <a:pt x="3018" y="11587"/>
                  </a:lnTo>
                  <a:lnTo>
                    <a:pt x="3592" y="11587"/>
                  </a:lnTo>
                  <a:lnTo>
                    <a:pt x="3614" y="11667"/>
                  </a:lnTo>
                  <a:lnTo>
                    <a:pt x="3640" y="11747"/>
                  </a:lnTo>
                  <a:lnTo>
                    <a:pt x="3670" y="11824"/>
                  </a:lnTo>
                  <a:lnTo>
                    <a:pt x="3702" y="11901"/>
                  </a:lnTo>
                  <a:lnTo>
                    <a:pt x="3737" y="11976"/>
                  </a:lnTo>
                  <a:lnTo>
                    <a:pt x="3774" y="12048"/>
                  </a:lnTo>
                  <a:lnTo>
                    <a:pt x="3816" y="12120"/>
                  </a:lnTo>
                  <a:lnTo>
                    <a:pt x="3859" y="12188"/>
                  </a:lnTo>
                  <a:lnTo>
                    <a:pt x="3905" y="12256"/>
                  </a:lnTo>
                  <a:lnTo>
                    <a:pt x="3953" y="12321"/>
                  </a:lnTo>
                  <a:lnTo>
                    <a:pt x="4005" y="12385"/>
                  </a:lnTo>
                  <a:lnTo>
                    <a:pt x="4059" y="12446"/>
                  </a:lnTo>
                  <a:lnTo>
                    <a:pt x="4114" y="12505"/>
                  </a:lnTo>
                  <a:lnTo>
                    <a:pt x="4173" y="12561"/>
                  </a:lnTo>
                  <a:lnTo>
                    <a:pt x="4233" y="12615"/>
                  </a:lnTo>
                  <a:lnTo>
                    <a:pt x="4296" y="12668"/>
                  </a:lnTo>
                  <a:lnTo>
                    <a:pt x="4361" y="12717"/>
                  </a:lnTo>
                  <a:lnTo>
                    <a:pt x="4428" y="12763"/>
                  </a:lnTo>
                  <a:lnTo>
                    <a:pt x="4497" y="12807"/>
                  </a:lnTo>
                  <a:lnTo>
                    <a:pt x="4567" y="12848"/>
                  </a:lnTo>
                  <a:lnTo>
                    <a:pt x="4639" y="12886"/>
                  </a:lnTo>
                  <a:lnTo>
                    <a:pt x="4714" y="12922"/>
                  </a:lnTo>
                  <a:lnTo>
                    <a:pt x="4789" y="12955"/>
                  </a:lnTo>
                  <a:lnTo>
                    <a:pt x="4867" y="12984"/>
                  </a:lnTo>
                  <a:lnTo>
                    <a:pt x="4946" y="13010"/>
                  </a:lnTo>
                  <a:lnTo>
                    <a:pt x="5026" y="13033"/>
                  </a:lnTo>
                  <a:lnTo>
                    <a:pt x="5107" y="13053"/>
                  </a:lnTo>
                  <a:lnTo>
                    <a:pt x="5191" y="13069"/>
                  </a:lnTo>
                  <a:lnTo>
                    <a:pt x="5274" y="13081"/>
                  </a:lnTo>
                  <a:lnTo>
                    <a:pt x="5360" y="13091"/>
                  </a:lnTo>
                  <a:lnTo>
                    <a:pt x="5446" y="13096"/>
                  </a:lnTo>
                  <a:lnTo>
                    <a:pt x="5533" y="13098"/>
                  </a:lnTo>
                  <a:lnTo>
                    <a:pt x="5620" y="13096"/>
                  </a:lnTo>
                  <a:lnTo>
                    <a:pt x="5707" y="13091"/>
                  </a:lnTo>
                  <a:lnTo>
                    <a:pt x="5791" y="13081"/>
                  </a:lnTo>
                  <a:lnTo>
                    <a:pt x="5876" y="13069"/>
                  </a:lnTo>
                  <a:lnTo>
                    <a:pt x="5958" y="13053"/>
                  </a:lnTo>
                  <a:lnTo>
                    <a:pt x="6040" y="13033"/>
                  </a:lnTo>
                  <a:lnTo>
                    <a:pt x="6120" y="13010"/>
                  </a:lnTo>
                  <a:lnTo>
                    <a:pt x="6199" y="12984"/>
                  </a:lnTo>
                  <a:lnTo>
                    <a:pt x="6276" y="12955"/>
                  </a:lnTo>
                  <a:lnTo>
                    <a:pt x="6351" y="12922"/>
                  </a:lnTo>
                  <a:lnTo>
                    <a:pt x="6426" y="12886"/>
                  </a:lnTo>
                  <a:lnTo>
                    <a:pt x="6498" y="12848"/>
                  </a:lnTo>
                  <a:lnTo>
                    <a:pt x="6569" y="12807"/>
                  </a:lnTo>
                  <a:lnTo>
                    <a:pt x="6637" y="12763"/>
                  </a:lnTo>
                  <a:lnTo>
                    <a:pt x="6705" y="12717"/>
                  </a:lnTo>
                  <a:lnTo>
                    <a:pt x="6769" y="12668"/>
                  </a:lnTo>
                  <a:lnTo>
                    <a:pt x="6831" y="12615"/>
                  </a:lnTo>
                  <a:lnTo>
                    <a:pt x="6892" y="12561"/>
                  </a:lnTo>
                  <a:lnTo>
                    <a:pt x="6951" y="12505"/>
                  </a:lnTo>
                  <a:lnTo>
                    <a:pt x="7006" y="12446"/>
                  </a:lnTo>
                  <a:lnTo>
                    <a:pt x="7061" y="12385"/>
                  </a:lnTo>
                  <a:lnTo>
                    <a:pt x="7112" y="12321"/>
                  </a:lnTo>
                  <a:lnTo>
                    <a:pt x="7160" y="12256"/>
                  </a:lnTo>
                  <a:lnTo>
                    <a:pt x="7207" y="12188"/>
                  </a:lnTo>
                  <a:lnTo>
                    <a:pt x="7250" y="12120"/>
                  </a:lnTo>
                  <a:lnTo>
                    <a:pt x="7290" y="12048"/>
                  </a:lnTo>
                  <a:lnTo>
                    <a:pt x="7328" y="11976"/>
                  </a:lnTo>
                  <a:lnTo>
                    <a:pt x="7363" y="11901"/>
                  </a:lnTo>
                  <a:lnTo>
                    <a:pt x="7396" y="11824"/>
                  </a:lnTo>
                  <a:lnTo>
                    <a:pt x="7425" y="11747"/>
                  </a:lnTo>
                  <a:lnTo>
                    <a:pt x="7450" y="11667"/>
                  </a:lnTo>
                  <a:lnTo>
                    <a:pt x="7473" y="11587"/>
                  </a:lnTo>
                  <a:lnTo>
                    <a:pt x="10131" y="11587"/>
                  </a:lnTo>
                  <a:lnTo>
                    <a:pt x="10153" y="11667"/>
                  </a:lnTo>
                  <a:lnTo>
                    <a:pt x="10179" y="11747"/>
                  </a:lnTo>
                  <a:lnTo>
                    <a:pt x="10208" y="11824"/>
                  </a:lnTo>
                  <a:lnTo>
                    <a:pt x="10240" y="11901"/>
                  </a:lnTo>
                  <a:lnTo>
                    <a:pt x="10275" y="11976"/>
                  </a:lnTo>
                  <a:lnTo>
                    <a:pt x="10313" y="12048"/>
                  </a:lnTo>
                  <a:lnTo>
                    <a:pt x="10354" y="12120"/>
                  </a:lnTo>
                  <a:lnTo>
                    <a:pt x="10397" y="12188"/>
                  </a:lnTo>
                  <a:lnTo>
                    <a:pt x="10444" y="12256"/>
                  </a:lnTo>
                  <a:lnTo>
                    <a:pt x="10492" y="12321"/>
                  </a:lnTo>
                  <a:lnTo>
                    <a:pt x="10543" y="12385"/>
                  </a:lnTo>
                  <a:lnTo>
                    <a:pt x="10597" y="12446"/>
                  </a:lnTo>
                  <a:lnTo>
                    <a:pt x="10653" y="12505"/>
                  </a:lnTo>
                  <a:lnTo>
                    <a:pt x="10711" y="12561"/>
                  </a:lnTo>
                  <a:lnTo>
                    <a:pt x="10772" y="12615"/>
                  </a:lnTo>
                  <a:lnTo>
                    <a:pt x="10835" y="12668"/>
                  </a:lnTo>
                  <a:lnTo>
                    <a:pt x="10899" y="12717"/>
                  </a:lnTo>
                  <a:lnTo>
                    <a:pt x="10967" y="12763"/>
                  </a:lnTo>
                  <a:lnTo>
                    <a:pt x="11035" y="12807"/>
                  </a:lnTo>
                  <a:lnTo>
                    <a:pt x="11106" y="12848"/>
                  </a:lnTo>
                  <a:lnTo>
                    <a:pt x="11178" y="12886"/>
                  </a:lnTo>
                  <a:lnTo>
                    <a:pt x="11252" y="12922"/>
                  </a:lnTo>
                  <a:lnTo>
                    <a:pt x="11328" y="12955"/>
                  </a:lnTo>
                  <a:lnTo>
                    <a:pt x="11405" y="12984"/>
                  </a:lnTo>
                  <a:lnTo>
                    <a:pt x="11484" y="13010"/>
                  </a:lnTo>
                  <a:lnTo>
                    <a:pt x="11564" y="13033"/>
                  </a:lnTo>
                  <a:lnTo>
                    <a:pt x="11646" y="13053"/>
                  </a:lnTo>
                  <a:lnTo>
                    <a:pt x="11729" y="13069"/>
                  </a:lnTo>
                  <a:lnTo>
                    <a:pt x="11813" y="13081"/>
                  </a:lnTo>
                  <a:lnTo>
                    <a:pt x="11898" y="13091"/>
                  </a:lnTo>
                  <a:lnTo>
                    <a:pt x="11984" y="13096"/>
                  </a:lnTo>
                  <a:lnTo>
                    <a:pt x="12071" y="13098"/>
                  </a:lnTo>
                  <a:lnTo>
                    <a:pt x="12159" y="13096"/>
                  </a:lnTo>
                  <a:lnTo>
                    <a:pt x="12244" y="13091"/>
                  </a:lnTo>
                  <a:lnTo>
                    <a:pt x="12330" y="13081"/>
                  </a:lnTo>
                  <a:lnTo>
                    <a:pt x="12413" y="13069"/>
                  </a:lnTo>
                  <a:lnTo>
                    <a:pt x="12497" y="13053"/>
                  </a:lnTo>
                  <a:lnTo>
                    <a:pt x="12578" y="13033"/>
                  </a:lnTo>
                  <a:lnTo>
                    <a:pt x="12658" y="13010"/>
                  </a:lnTo>
                  <a:lnTo>
                    <a:pt x="12737" y="12984"/>
                  </a:lnTo>
                  <a:lnTo>
                    <a:pt x="12815" y="12955"/>
                  </a:lnTo>
                  <a:lnTo>
                    <a:pt x="12890" y="12922"/>
                  </a:lnTo>
                  <a:lnTo>
                    <a:pt x="12964" y="12886"/>
                  </a:lnTo>
                  <a:lnTo>
                    <a:pt x="13036" y="12848"/>
                  </a:lnTo>
                  <a:lnTo>
                    <a:pt x="13107" y="12807"/>
                  </a:lnTo>
                  <a:lnTo>
                    <a:pt x="13176" y="12763"/>
                  </a:lnTo>
                  <a:lnTo>
                    <a:pt x="13242" y="12717"/>
                  </a:lnTo>
                  <a:lnTo>
                    <a:pt x="13308" y="12668"/>
                  </a:lnTo>
                  <a:lnTo>
                    <a:pt x="13370" y="12615"/>
                  </a:lnTo>
                  <a:lnTo>
                    <a:pt x="13430" y="12561"/>
                  </a:lnTo>
                  <a:lnTo>
                    <a:pt x="13489" y="12505"/>
                  </a:lnTo>
                  <a:lnTo>
                    <a:pt x="13545" y="12446"/>
                  </a:lnTo>
                  <a:lnTo>
                    <a:pt x="13598" y="12385"/>
                  </a:lnTo>
                  <a:lnTo>
                    <a:pt x="13650" y="12321"/>
                  </a:lnTo>
                  <a:lnTo>
                    <a:pt x="13699" y="12256"/>
                  </a:lnTo>
                  <a:lnTo>
                    <a:pt x="13745" y="12188"/>
                  </a:lnTo>
                  <a:lnTo>
                    <a:pt x="13788" y="12120"/>
                  </a:lnTo>
                  <a:lnTo>
                    <a:pt x="13829" y="12048"/>
                  </a:lnTo>
                  <a:lnTo>
                    <a:pt x="13867" y="11976"/>
                  </a:lnTo>
                  <a:lnTo>
                    <a:pt x="13902" y="11901"/>
                  </a:lnTo>
                  <a:lnTo>
                    <a:pt x="13934" y="11824"/>
                  </a:lnTo>
                  <a:lnTo>
                    <a:pt x="13962" y="11747"/>
                  </a:lnTo>
                  <a:lnTo>
                    <a:pt x="13989" y="11667"/>
                  </a:lnTo>
                  <a:lnTo>
                    <a:pt x="14012" y="11587"/>
                  </a:lnTo>
                  <a:lnTo>
                    <a:pt x="14586" y="11587"/>
                  </a:lnTo>
                  <a:lnTo>
                    <a:pt x="14664" y="11585"/>
                  </a:lnTo>
                  <a:lnTo>
                    <a:pt x="14740" y="11579"/>
                  </a:lnTo>
                  <a:lnTo>
                    <a:pt x="14815" y="11569"/>
                  </a:lnTo>
                  <a:lnTo>
                    <a:pt x="14890" y="11556"/>
                  </a:lnTo>
                  <a:lnTo>
                    <a:pt x="14962" y="11539"/>
                  </a:lnTo>
                  <a:lnTo>
                    <a:pt x="15035" y="11519"/>
                  </a:lnTo>
                  <a:lnTo>
                    <a:pt x="15104" y="11495"/>
                  </a:lnTo>
                  <a:lnTo>
                    <a:pt x="15173" y="11468"/>
                  </a:lnTo>
                  <a:lnTo>
                    <a:pt x="15240" y="11437"/>
                  </a:lnTo>
                  <a:lnTo>
                    <a:pt x="15304" y="11404"/>
                  </a:lnTo>
                  <a:lnTo>
                    <a:pt x="15368" y="11368"/>
                  </a:lnTo>
                  <a:lnTo>
                    <a:pt x="15429" y="11329"/>
                  </a:lnTo>
                  <a:lnTo>
                    <a:pt x="15488" y="11286"/>
                  </a:lnTo>
                  <a:lnTo>
                    <a:pt x="15546" y="11241"/>
                  </a:lnTo>
                  <a:lnTo>
                    <a:pt x="15600" y="11194"/>
                  </a:lnTo>
                  <a:lnTo>
                    <a:pt x="15652" y="11143"/>
                  </a:lnTo>
                  <a:lnTo>
                    <a:pt x="15703" y="11091"/>
                  </a:lnTo>
                  <a:lnTo>
                    <a:pt x="15750" y="11036"/>
                  </a:lnTo>
                  <a:lnTo>
                    <a:pt x="15795" y="10979"/>
                  </a:lnTo>
                  <a:lnTo>
                    <a:pt x="15836" y="10920"/>
                  </a:lnTo>
                  <a:lnTo>
                    <a:pt x="15877" y="10858"/>
                  </a:lnTo>
                  <a:lnTo>
                    <a:pt x="15913" y="10795"/>
                  </a:lnTo>
                  <a:lnTo>
                    <a:pt x="15946" y="10730"/>
                  </a:lnTo>
                  <a:lnTo>
                    <a:pt x="15976" y="10663"/>
                  </a:lnTo>
                  <a:lnTo>
                    <a:pt x="16003" y="10594"/>
                  </a:lnTo>
                  <a:lnTo>
                    <a:pt x="16027" y="10525"/>
                  </a:lnTo>
                  <a:lnTo>
                    <a:pt x="16048" y="10453"/>
                  </a:lnTo>
                  <a:lnTo>
                    <a:pt x="16064" y="10379"/>
                  </a:lnTo>
                  <a:lnTo>
                    <a:pt x="16078" y="10305"/>
                  </a:lnTo>
                  <a:lnTo>
                    <a:pt x="16087" y="10229"/>
                  </a:lnTo>
                  <a:lnTo>
                    <a:pt x="16093" y="10153"/>
                  </a:lnTo>
                  <a:lnTo>
                    <a:pt x="16095" y="10075"/>
                  </a:lnTo>
                  <a:lnTo>
                    <a:pt x="16095" y="7052"/>
                  </a:lnTo>
                  <a:lnTo>
                    <a:pt x="16095" y="7025"/>
                  </a:lnTo>
                  <a:lnTo>
                    <a:pt x="16094" y="6997"/>
                  </a:lnTo>
                  <a:lnTo>
                    <a:pt x="16093" y="6969"/>
                  </a:lnTo>
                  <a:lnTo>
                    <a:pt x="16091" y="6941"/>
                  </a:lnTo>
                  <a:lnTo>
                    <a:pt x="16089" y="6913"/>
                  </a:lnTo>
                  <a:lnTo>
                    <a:pt x="16086" y="6885"/>
                  </a:lnTo>
                  <a:lnTo>
                    <a:pt x="16083" y="6858"/>
                  </a:lnTo>
                  <a:lnTo>
                    <a:pt x="16079" y="6831"/>
                  </a:lnTo>
                  <a:lnTo>
                    <a:pt x="16075" y="6803"/>
                  </a:lnTo>
                  <a:lnTo>
                    <a:pt x="16070" y="6776"/>
                  </a:lnTo>
                  <a:lnTo>
                    <a:pt x="16065" y="6749"/>
                  </a:lnTo>
                  <a:lnTo>
                    <a:pt x="16059" y="6722"/>
                  </a:lnTo>
                  <a:lnTo>
                    <a:pt x="16053" y="6695"/>
                  </a:lnTo>
                  <a:lnTo>
                    <a:pt x="16046" y="6667"/>
                  </a:lnTo>
                  <a:lnTo>
                    <a:pt x="16039" y="6641"/>
                  </a:lnTo>
                  <a:lnTo>
                    <a:pt x="16031" y="6615"/>
                  </a:lnTo>
                  <a:lnTo>
                    <a:pt x="16023" y="6588"/>
                  </a:lnTo>
                  <a:lnTo>
                    <a:pt x="16014" y="6562"/>
                  </a:lnTo>
                  <a:lnTo>
                    <a:pt x="16004" y="6536"/>
                  </a:lnTo>
                  <a:lnTo>
                    <a:pt x="15994" y="6510"/>
                  </a:lnTo>
                  <a:lnTo>
                    <a:pt x="15984" y="6484"/>
                  </a:lnTo>
                  <a:lnTo>
                    <a:pt x="15974" y="6459"/>
                  </a:lnTo>
                  <a:lnTo>
                    <a:pt x="15963" y="6434"/>
                  </a:lnTo>
                  <a:lnTo>
                    <a:pt x="15951" y="6408"/>
                  </a:lnTo>
                  <a:lnTo>
                    <a:pt x="15939" y="6383"/>
                  </a:lnTo>
                  <a:lnTo>
                    <a:pt x="15927" y="6358"/>
                  </a:lnTo>
                  <a:lnTo>
                    <a:pt x="15914" y="6334"/>
                  </a:lnTo>
                  <a:lnTo>
                    <a:pt x="15900" y="6310"/>
                  </a:lnTo>
                  <a:lnTo>
                    <a:pt x="15886" y="6286"/>
                  </a:lnTo>
                  <a:lnTo>
                    <a:pt x="15872" y="6261"/>
                  </a:lnTo>
                  <a:lnTo>
                    <a:pt x="15857" y="6238"/>
                  </a:lnTo>
                  <a:lnTo>
                    <a:pt x="15842" y="6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Oval 15">
            <a:extLst>
              <a:ext uri="{FF2B5EF4-FFF2-40B4-BE49-F238E27FC236}">
                <a16:creationId xmlns:a16="http://schemas.microsoft.com/office/drawing/2014/main" id="{80B720A0-34D1-468B-9558-A631759CA5D6}"/>
              </a:ext>
            </a:extLst>
          </p:cNvPr>
          <p:cNvSpPr/>
          <p:nvPr/>
        </p:nvSpPr>
        <p:spPr>
          <a:xfrm>
            <a:off x="4809708" y="4989316"/>
            <a:ext cx="688089" cy="688089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0489955C-1317-495F-A304-7AFFBA1B38FF}"/>
              </a:ext>
            </a:extLst>
          </p:cNvPr>
          <p:cNvSpPr/>
          <p:nvPr/>
        </p:nvSpPr>
        <p:spPr>
          <a:xfrm>
            <a:off x="4360747" y="1881014"/>
            <a:ext cx="1514855" cy="1514855"/>
          </a:xfrm>
          <a:prstGeom prst="ellipse">
            <a:avLst/>
          </a:prstGeom>
          <a:solidFill>
            <a:schemeClr val="accent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3" name="Group 322">
            <a:extLst>
              <a:ext uri="{FF2B5EF4-FFF2-40B4-BE49-F238E27FC236}">
                <a16:creationId xmlns:a16="http://schemas.microsoft.com/office/drawing/2014/main" id="{FC4BAF7A-DD2F-4106-95FA-FC470E349CA2}"/>
              </a:ext>
            </a:extLst>
          </p:cNvPr>
          <p:cNvGrpSpPr/>
          <p:nvPr/>
        </p:nvGrpSpPr>
        <p:grpSpPr>
          <a:xfrm>
            <a:off x="4855642" y="2302402"/>
            <a:ext cx="596220" cy="594853"/>
            <a:chOff x="2790825" y="4152900"/>
            <a:chExt cx="692150" cy="690563"/>
          </a:xfrm>
          <a:solidFill>
            <a:schemeClr val="bg1"/>
          </a:solidFill>
        </p:grpSpPr>
        <p:sp>
          <p:nvSpPr>
            <p:cNvPr id="44" name="Freeform 200">
              <a:extLst>
                <a:ext uri="{FF2B5EF4-FFF2-40B4-BE49-F238E27FC236}">
                  <a16:creationId xmlns:a16="http://schemas.microsoft.com/office/drawing/2014/main" id="{8E259EE2-FBA9-4383-8314-A2EE710C2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0825" y="4152900"/>
              <a:ext cx="692150" cy="690563"/>
            </a:xfrm>
            <a:custGeom>
              <a:avLst/>
              <a:gdLst>
                <a:gd name="T0" fmla="*/ 3529 w 16132"/>
                <a:gd name="T1" fmla="*/ 12574 h 16095"/>
                <a:gd name="T2" fmla="*/ 1156 w 16132"/>
                <a:gd name="T3" fmla="*/ 9639 h 16095"/>
                <a:gd name="T4" fmla="*/ 3459 w 16132"/>
                <a:gd name="T5" fmla="*/ 6841 h 16095"/>
                <a:gd name="T6" fmla="*/ 6612 w 16132"/>
                <a:gd name="T7" fmla="*/ 4902 h 16095"/>
                <a:gd name="T8" fmla="*/ 9339 w 16132"/>
                <a:gd name="T9" fmla="*/ 2534 h 16095"/>
                <a:gd name="T10" fmla="*/ 11655 w 16132"/>
                <a:gd name="T11" fmla="*/ 2575 h 16095"/>
                <a:gd name="T12" fmla="*/ 14497 w 16132"/>
                <a:gd name="T13" fmla="*/ 5410 h 16095"/>
                <a:gd name="T14" fmla="*/ 13598 w 16132"/>
                <a:gd name="T15" fmla="*/ 8480 h 16095"/>
                <a:gd name="T16" fmla="*/ 10587 w 16132"/>
                <a:gd name="T17" fmla="*/ 10562 h 16095"/>
                <a:gd name="T18" fmla="*/ 7575 w 16132"/>
                <a:gd name="T19" fmla="*/ 12645 h 16095"/>
                <a:gd name="T20" fmla="*/ 10795 w 16132"/>
                <a:gd name="T21" fmla="*/ 295 h 16095"/>
                <a:gd name="T22" fmla="*/ 10560 w 16132"/>
                <a:gd name="T23" fmla="*/ 121 h 16095"/>
                <a:gd name="T24" fmla="*/ 10290 w 16132"/>
                <a:gd name="T25" fmla="*/ 22 h 16095"/>
                <a:gd name="T26" fmla="*/ 10002 w 16132"/>
                <a:gd name="T27" fmla="*/ 3 h 16095"/>
                <a:gd name="T28" fmla="*/ 9708 w 16132"/>
                <a:gd name="T29" fmla="*/ 71 h 16095"/>
                <a:gd name="T30" fmla="*/ 9445 w 16132"/>
                <a:gd name="T31" fmla="*/ 226 h 16095"/>
                <a:gd name="T32" fmla="*/ 9253 w 16132"/>
                <a:gd name="T33" fmla="*/ 434 h 16095"/>
                <a:gd name="T34" fmla="*/ 9129 w 16132"/>
                <a:gd name="T35" fmla="*/ 679 h 16095"/>
                <a:gd name="T36" fmla="*/ 8916 w 16132"/>
                <a:gd name="T37" fmla="*/ 1244 h 16095"/>
                <a:gd name="T38" fmla="*/ 8610 w 16132"/>
                <a:gd name="T39" fmla="*/ 1810 h 16095"/>
                <a:gd name="T40" fmla="*/ 8220 w 16132"/>
                <a:gd name="T41" fmla="*/ 2338 h 16095"/>
                <a:gd name="T42" fmla="*/ 7686 w 16132"/>
                <a:gd name="T43" fmla="*/ 2886 h 16095"/>
                <a:gd name="T44" fmla="*/ 6944 w 16132"/>
                <a:gd name="T45" fmla="*/ 3480 h 16095"/>
                <a:gd name="T46" fmla="*/ 6121 w 16132"/>
                <a:gd name="T47" fmla="*/ 4023 h 16095"/>
                <a:gd name="T48" fmla="*/ 4611 w 16132"/>
                <a:gd name="T49" fmla="*/ 4912 h 16095"/>
                <a:gd name="T50" fmla="*/ 3435 w 16132"/>
                <a:gd name="T51" fmla="*/ 5632 h 16095"/>
                <a:gd name="T52" fmla="*/ 2514 w 16132"/>
                <a:gd name="T53" fmla="*/ 6295 h 16095"/>
                <a:gd name="T54" fmla="*/ 1677 w 16132"/>
                <a:gd name="T55" fmla="*/ 7047 h 16095"/>
                <a:gd name="T56" fmla="*/ 1059 w 16132"/>
                <a:gd name="T57" fmla="*/ 7768 h 16095"/>
                <a:gd name="T58" fmla="*/ 561 w 16132"/>
                <a:gd name="T59" fmla="*/ 8540 h 16095"/>
                <a:gd name="T60" fmla="*/ 178 w 16132"/>
                <a:gd name="T61" fmla="*/ 9371 h 16095"/>
                <a:gd name="T62" fmla="*/ 8 w 16132"/>
                <a:gd name="T63" fmla="*/ 9931 h 16095"/>
                <a:gd name="T64" fmla="*/ 16 w 16132"/>
                <a:gd name="T65" fmla="*/ 10235 h 16095"/>
                <a:gd name="T66" fmla="*/ 113 w 16132"/>
                <a:gd name="T67" fmla="*/ 10522 h 16095"/>
                <a:gd name="T68" fmla="*/ 295 w 16132"/>
                <a:gd name="T69" fmla="*/ 10771 h 16095"/>
                <a:gd name="T70" fmla="*/ 5543 w 16132"/>
                <a:gd name="T71" fmla="*/ 15959 h 16095"/>
                <a:gd name="T72" fmla="*/ 5811 w 16132"/>
                <a:gd name="T73" fmla="*/ 16066 h 16095"/>
                <a:gd name="T74" fmla="*/ 6098 w 16132"/>
                <a:gd name="T75" fmla="*/ 16094 h 16095"/>
                <a:gd name="T76" fmla="*/ 6391 w 16132"/>
                <a:gd name="T77" fmla="*/ 16036 h 16095"/>
                <a:gd name="T78" fmla="*/ 6660 w 16132"/>
                <a:gd name="T79" fmla="*/ 15890 h 16095"/>
                <a:gd name="T80" fmla="*/ 6861 w 16132"/>
                <a:gd name="T81" fmla="*/ 15686 h 16095"/>
                <a:gd name="T82" fmla="*/ 6992 w 16132"/>
                <a:gd name="T83" fmla="*/ 15445 h 16095"/>
                <a:gd name="T84" fmla="*/ 7187 w 16132"/>
                <a:gd name="T85" fmla="*/ 14915 h 16095"/>
                <a:gd name="T86" fmla="*/ 7483 w 16132"/>
                <a:gd name="T87" fmla="*/ 14346 h 16095"/>
                <a:gd name="T88" fmla="*/ 7864 w 16132"/>
                <a:gd name="T89" fmla="*/ 13814 h 16095"/>
                <a:gd name="T90" fmla="*/ 8370 w 16132"/>
                <a:gd name="T91" fmla="*/ 13278 h 16095"/>
                <a:gd name="T92" fmla="*/ 9101 w 16132"/>
                <a:gd name="T93" fmla="*/ 12678 h 16095"/>
                <a:gd name="T94" fmla="*/ 9917 w 16132"/>
                <a:gd name="T95" fmla="*/ 12131 h 16095"/>
                <a:gd name="T96" fmla="*/ 11308 w 16132"/>
                <a:gd name="T97" fmla="*/ 11309 h 16095"/>
                <a:gd name="T98" fmla="*/ 12591 w 16132"/>
                <a:gd name="T99" fmla="*/ 10530 h 16095"/>
                <a:gd name="T100" fmla="*/ 13519 w 16132"/>
                <a:gd name="T101" fmla="*/ 9876 h 16095"/>
                <a:gd name="T102" fmla="*/ 14379 w 16132"/>
                <a:gd name="T103" fmla="*/ 9125 h 16095"/>
                <a:gd name="T104" fmla="*/ 15011 w 16132"/>
                <a:gd name="T105" fmla="*/ 8410 h 16095"/>
                <a:gd name="T106" fmla="*/ 15522 w 16132"/>
                <a:gd name="T107" fmla="*/ 7643 h 16095"/>
                <a:gd name="T108" fmla="*/ 15916 w 16132"/>
                <a:gd name="T109" fmla="*/ 6818 h 16095"/>
                <a:gd name="T110" fmla="*/ 16119 w 16132"/>
                <a:gd name="T111" fmla="*/ 6198 h 16095"/>
                <a:gd name="T112" fmla="*/ 16122 w 16132"/>
                <a:gd name="T113" fmla="*/ 5893 h 16095"/>
                <a:gd name="T114" fmla="*/ 16034 w 16132"/>
                <a:gd name="T115" fmla="*/ 5603 h 16095"/>
                <a:gd name="T116" fmla="*/ 15861 w 16132"/>
                <a:gd name="T117" fmla="*/ 535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6095">
                  <a:moveTo>
                    <a:pt x="6050" y="15089"/>
                  </a:moveTo>
                  <a:lnTo>
                    <a:pt x="5736" y="14776"/>
                  </a:lnTo>
                  <a:lnTo>
                    <a:pt x="5422" y="14463"/>
                  </a:lnTo>
                  <a:lnTo>
                    <a:pt x="5108" y="14150"/>
                  </a:lnTo>
                  <a:lnTo>
                    <a:pt x="4792" y="13835"/>
                  </a:lnTo>
                  <a:lnTo>
                    <a:pt x="4477" y="13520"/>
                  </a:lnTo>
                  <a:lnTo>
                    <a:pt x="4161" y="13205"/>
                  </a:lnTo>
                  <a:lnTo>
                    <a:pt x="3844" y="12889"/>
                  </a:lnTo>
                  <a:lnTo>
                    <a:pt x="3529" y="12574"/>
                  </a:lnTo>
                  <a:lnTo>
                    <a:pt x="3213" y="12258"/>
                  </a:lnTo>
                  <a:lnTo>
                    <a:pt x="2897" y="11943"/>
                  </a:lnTo>
                  <a:lnTo>
                    <a:pt x="2581" y="11629"/>
                  </a:lnTo>
                  <a:lnTo>
                    <a:pt x="2266" y="11314"/>
                  </a:lnTo>
                  <a:lnTo>
                    <a:pt x="1950" y="10999"/>
                  </a:lnTo>
                  <a:lnTo>
                    <a:pt x="1635" y="10685"/>
                  </a:lnTo>
                  <a:lnTo>
                    <a:pt x="1322" y="10372"/>
                  </a:lnTo>
                  <a:lnTo>
                    <a:pt x="1008" y="10059"/>
                  </a:lnTo>
                  <a:lnTo>
                    <a:pt x="1156" y="9639"/>
                  </a:lnTo>
                  <a:lnTo>
                    <a:pt x="1330" y="9246"/>
                  </a:lnTo>
                  <a:lnTo>
                    <a:pt x="1529" y="8877"/>
                  </a:lnTo>
                  <a:lnTo>
                    <a:pt x="1750" y="8531"/>
                  </a:lnTo>
                  <a:lnTo>
                    <a:pt x="1993" y="8206"/>
                  </a:lnTo>
                  <a:lnTo>
                    <a:pt x="2254" y="7902"/>
                  </a:lnTo>
                  <a:lnTo>
                    <a:pt x="2534" y="7615"/>
                  </a:lnTo>
                  <a:lnTo>
                    <a:pt x="2829" y="7343"/>
                  </a:lnTo>
                  <a:lnTo>
                    <a:pt x="3138" y="7086"/>
                  </a:lnTo>
                  <a:lnTo>
                    <a:pt x="3459" y="6841"/>
                  </a:lnTo>
                  <a:lnTo>
                    <a:pt x="3791" y="6607"/>
                  </a:lnTo>
                  <a:lnTo>
                    <a:pt x="4131" y="6382"/>
                  </a:lnTo>
                  <a:lnTo>
                    <a:pt x="4479" y="6162"/>
                  </a:lnTo>
                  <a:lnTo>
                    <a:pt x="4832" y="5950"/>
                  </a:lnTo>
                  <a:lnTo>
                    <a:pt x="5187" y="5740"/>
                  </a:lnTo>
                  <a:lnTo>
                    <a:pt x="5545" y="5533"/>
                  </a:lnTo>
                  <a:lnTo>
                    <a:pt x="5903" y="5324"/>
                  </a:lnTo>
                  <a:lnTo>
                    <a:pt x="6259" y="5115"/>
                  </a:lnTo>
                  <a:lnTo>
                    <a:pt x="6612" y="4902"/>
                  </a:lnTo>
                  <a:lnTo>
                    <a:pt x="6960" y="4684"/>
                  </a:lnTo>
                  <a:lnTo>
                    <a:pt x="7300" y="4458"/>
                  </a:lnTo>
                  <a:lnTo>
                    <a:pt x="7631" y="4224"/>
                  </a:lnTo>
                  <a:lnTo>
                    <a:pt x="7953" y="3979"/>
                  </a:lnTo>
                  <a:lnTo>
                    <a:pt x="8262" y="3722"/>
                  </a:lnTo>
                  <a:lnTo>
                    <a:pt x="8557" y="3450"/>
                  </a:lnTo>
                  <a:lnTo>
                    <a:pt x="8835" y="3164"/>
                  </a:lnTo>
                  <a:lnTo>
                    <a:pt x="9097" y="2858"/>
                  </a:lnTo>
                  <a:lnTo>
                    <a:pt x="9339" y="2534"/>
                  </a:lnTo>
                  <a:lnTo>
                    <a:pt x="9561" y="2188"/>
                  </a:lnTo>
                  <a:lnTo>
                    <a:pt x="9760" y="1820"/>
                  </a:lnTo>
                  <a:lnTo>
                    <a:pt x="9934" y="1425"/>
                  </a:lnTo>
                  <a:lnTo>
                    <a:pt x="10083" y="1006"/>
                  </a:lnTo>
                  <a:lnTo>
                    <a:pt x="10396" y="1319"/>
                  </a:lnTo>
                  <a:lnTo>
                    <a:pt x="10710" y="1632"/>
                  </a:lnTo>
                  <a:lnTo>
                    <a:pt x="11024" y="1945"/>
                  </a:lnTo>
                  <a:lnTo>
                    <a:pt x="11340" y="2260"/>
                  </a:lnTo>
                  <a:lnTo>
                    <a:pt x="11655" y="2575"/>
                  </a:lnTo>
                  <a:lnTo>
                    <a:pt x="11971" y="2890"/>
                  </a:lnTo>
                  <a:lnTo>
                    <a:pt x="12288" y="3205"/>
                  </a:lnTo>
                  <a:lnTo>
                    <a:pt x="12603" y="3521"/>
                  </a:lnTo>
                  <a:lnTo>
                    <a:pt x="12920" y="3836"/>
                  </a:lnTo>
                  <a:lnTo>
                    <a:pt x="13235" y="4152"/>
                  </a:lnTo>
                  <a:lnTo>
                    <a:pt x="13551" y="4466"/>
                  </a:lnTo>
                  <a:lnTo>
                    <a:pt x="13866" y="4781"/>
                  </a:lnTo>
                  <a:lnTo>
                    <a:pt x="14182" y="5095"/>
                  </a:lnTo>
                  <a:lnTo>
                    <a:pt x="14497" y="5410"/>
                  </a:lnTo>
                  <a:lnTo>
                    <a:pt x="14810" y="5723"/>
                  </a:lnTo>
                  <a:lnTo>
                    <a:pt x="15124" y="6036"/>
                  </a:lnTo>
                  <a:lnTo>
                    <a:pt x="14977" y="6455"/>
                  </a:lnTo>
                  <a:lnTo>
                    <a:pt x="14802" y="6848"/>
                  </a:lnTo>
                  <a:lnTo>
                    <a:pt x="14603" y="7218"/>
                  </a:lnTo>
                  <a:lnTo>
                    <a:pt x="14382" y="7564"/>
                  </a:lnTo>
                  <a:lnTo>
                    <a:pt x="14139" y="7888"/>
                  </a:lnTo>
                  <a:lnTo>
                    <a:pt x="13878" y="8192"/>
                  </a:lnTo>
                  <a:lnTo>
                    <a:pt x="13598" y="8480"/>
                  </a:lnTo>
                  <a:lnTo>
                    <a:pt x="13303" y="8752"/>
                  </a:lnTo>
                  <a:lnTo>
                    <a:pt x="12994" y="9008"/>
                  </a:lnTo>
                  <a:lnTo>
                    <a:pt x="12673" y="9254"/>
                  </a:lnTo>
                  <a:lnTo>
                    <a:pt x="12341" y="9488"/>
                  </a:lnTo>
                  <a:lnTo>
                    <a:pt x="12001" y="9713"/>
                  </a:lnTo>
                  <a:lnTo>
                    <a:pt x="11653" y="9932"/>
                  </a:lnTo>
                  <a:lnTo>
                    <a:pt x="11300" y="10145"/>
                  </a:lnTo>
                  <a:lnTo>
                    <a:pt x="10945" y="10354"/>
                  </a:lnTo>
                  <a:lnTo>
                    <a:pt x="10587" y="10562"/>
                  </a:lnTo>
                  <a:lnTo>
                    <a:pt x="10229" y="10770"/>
                  </a:lnTo>
                  <a:lnTo>
                    <a:pt x="9873" y="10980"/>
                  </a:lnTo>
                  <a:lnTo>
                    <a:pt x="9520" y="11192"/>
                  </a:lnTo>
                  <a:lnTo>
                    <a:pt x="9173" y="11410"/>
                  </a:lnTo>
                  <a:lnTo>
                    <a:pt x="8832" y="11637"/>
                  </a:lnTo>
                  <a:lnTo>
                    <a:pt x="8501" y="11871"/>
                  </a:lnTo>
                  <a:lnTo>
                    <a:pt x="8179" y="12116"/>
                  </a:lnTo>
                  <a:lnTo>
                    <a:pt x="7870" y="12373"/>
                  </a:lnTo>
                  <a:lnTo>
                    <a:pt x="7575" y="12645"/>
                  </a:lnTo>
                  <a:lnTo>
                    <a:pt x="7297" y="12931"/>
                  </a:lnTo>
                  <a:lnTo>
                    <a:pt x="7035" y="13237"/>
                  </a:lnTo>
                  <a:lnTo>
                    <a:pt x="6793" y="13561"/>
                  </a:lnTo>
                  <a:lnTo>
                    <a:pt x="6571" y="13907"/>
                  </a:lnTo>
                  <a:lnTo>
                    <a:pt x="6372" y="14275"/>
                  </a:lnTo>
                  <a:lnTo>
                    <a:pt x="6198" y="14670"/>
                  </a:lnTo>
                  <a:lnTo>
                    <a:pt x="6050" y="15089"/>
                  </a:lnTo>
                  <a:close/>
                  <a:moveTo>
                    <a:pt x="15837" y="5324"/>
                  </a:moveTo>
                  <a:lnTo>
                    <a:pt x="10795" y="295"/>
                  </a:lnTo>
                  <a:lnTo>
                    <a:pt x="10772" y="272"/>
                  </a:lnTo>
                  <a:lnTo>
                    <a:pt x="10747" y="249"/>
                  </a:lnTo>
                  <a:lnTo>
                    <a:pt x="10723" y="228"/>
                  </a:lnTo>
                  <a:lnTo>
                    <a:pt x="10697" y="208"/>
                  </a:lnTo>
                  <a:lnTo>
                    <a:pt x="10670" y="189"/>
                  </a:lnTo>
                  <a:lnTo>
                    <a:pt x="10644" y="170"/>
                  </a:lnTo>
                  <a:lnTo>
                    <a:pt x="10617" y="153"/>
                  </a:lnTo>
                  <a:lnTo>
                    <a:pt x="10589" y="136"/>
                  </a:lnTo>
                  <a:lnTo>
                    <a:pt x="10560" y="121"/>
                  </a:lnTo>
                  <a:lnTo>
                    <a:pt x="10532" y="106"/>
                  </a:lnTo>
                  <a:lnTo>
                    <a:pt x="10503" y="92"/>
                  </a:lnTo>
                  <a:lnTo>
                    <a:pt x="10474" y="78"/>
                  </a:lnTo>
                  <a:lnTo>
                    <a:pt x="10444" y="66"/>
                  </a:lnTo>
                  <a:lnTo>
                    <a:pt x="10414" y="56"/>
                  </a:lnTo>
                  <a:lnTo>
                    <a:pt x="10384" y="46"/>
                  </a:lnTo>
                  <a:lnTo>
                    <a:pt x="10353" y="37"/>
                  </a:lnTo>
                  <a:lnTo>
                    <a:pt x="10321" y="29"/>
                  </a:lnTo>
                  <a:lnTo>
                    <a:pt x="10290" y="22"/>
                  </a:lnTo>
                  <a:lnTo>
                    <a:pt x="10259" y="16"/>
                  </a:lnTo>
                  <a:lnTo>
                    <a:pt x="10228" y="10"/>
                  </a:lnTo>
                  <a:lnTo>
                    <a:pt x="10195" y="6"/>
                  </a:lnTo>
                  <a:lnTo>
                    <a:pt x="10163" y="3"/>
                  </a:lnTo>
                  <a:lnTo>
                    <a:pt x="10131" y="1"/>
                  </a:lnTo>
                  <a:lnTo>
                    <a:pt x="10099" y="0"/>
                  </a:lnTo>
                  <a:lnTo>
                    <a:pt x="10066" y="0"/>
                  </a:lnTo>
                  <a:lnTo>
                    <a:pt x="10034" y="1"/>
                  </a:lnTo>
                  <a:lnTo>
                    <a:pt x="10002" y="3"/>
                  </a:lnTo>
                  <a:lnTo>
                    <a:pt x="9970" y="6"/>
                  </a:lnTo>
                  <a:lnTo>
                    <a:pt x="9937" y="11"/>
                  </a:lnTo>
                  <a:lnTo>
                    <a:pt x="9905" y="16"/>
                  </a:lnTo>
                  <a:lnTo>
                    <a:pt x="9873" y="22"/>
                  </a:lnTo>
                  <a:lnTo>
                    <a:pt x="9841" y="29"/>
                  </a:lnTo>
                  <a:lnTo>
                    <a:pt x="9806" y="38"/>
                  </a:lnTo>
                  <a:lnTo>
                    <a:pt x="9773" y="48"/>
                  </a:lnTo>
                  <a:lnTo>
                    <a:pt x="9741" y="59"/>
                  </a:lnTo>
                  <a:lnTo>
                    <a:pt x="9708" y="71"/>
                  </a:lnTo>
                  <a:lnTo>
                    <a:pt x="9676" y="84"/>
                  </a:lnTo>
                  <a:lnTo>
                    <a:pt x="9645" y="99"/>
                  </a:lnTo>
                  <a:lnTo>
                    <a:pt x="9615" y="115"/>
                  </a:lnTo>
                  <a:lnTo>
                    <a:pt x="9584" y="131"/>
                  </a:lnTo>
                  <a:lnTo>
                    <a:pt x="9555" y="148"/>
                  </a:lnTo>
                  <a:lnTo>
                    <a:pt x="9527" y="166"/>
                  </a:lnTo>
                  <a:lnTo>
                    <a:pt x="9499" y="185"/>
                  </a:lnTo>
                  <a:lnTo>
                    <a:pt x="9472" y="205"/>
                  </a:lnTo>
                  <a:lnTo>
                    <a:pt x="9445" y="226"/>
                  </a:lnTo>
                  <a:lnTo>
                    <a:pt x="9419" y="248"/>
                  </a:lnTo>
                  <a:lnTo>
                    <a:pt x="9394" y="271"/>
                  </a:lnTo>
                  <a:lnTo>
                    <a:pt x="9370" y="295"/>
                  </a:lnTo>
                  <a:lnTo>
                    <a:pt x="9348" y="316"/>
                  </a:lnTo>
                  <a:lnTo>
                    <a:pt x="9328" y="339"/>
                  </a:lnTo>
                  <a:lnTo>
                    <a:pt x="9308" y="362"/>
                  </a:lnTo>
                  <a:lnTo>
                    <a:pt x="9289" y="385"/>
                  </a:lnTo>
                  <a:lnTo>
                    <a:pt x="9271" y="409"/>
                  </a:lnTo>
                  <a:lnTo>
                    <a:pt x="9253" y="434"/>
                  </a:lnTo>
                  <a:lnTo>
                    <a:pt x="9237" y="459"/>
                  </a:lnTo>
                  <a:lnTo>
                    <a:pt x="9220" y="485"/>
                  </a:lnTo>
                  <a:lnTo>
                    <a:pt x="9204" y="511"/>
                  </a:lnTo>
                  <a:lnTo>
                    <a:pt x="9190" y="538"/>
                  </a:lnTo>
                  <a:lnTo>
                    <a:pt x="9176" y="565"/>
                  </a:lnTo>
                  <a:lnTo>
                    <a:pt x="9163" y="592"/>
                  </a:lnTo>
                  <a:lnTo>
                    <a:pt x="9151" y="621"/>
                  </a:lnTo>
                  <a:lnTo>
                    <a:pt x="9140" y="650"/>
                  </a:lnTo>
                  <a:lnTo>
                    <a:pt x="9129" y="679"/>
                  </a:lnTo>
                  <a:lnTo>
                    <a:pt x="9120" y="708"/>
                  </a:lnTo>
                  <a:lnTo>
                    <a:pt x="9097" y="777"/>
                  </a:lnTo>
                  <a:lnTo>
                    <a:pt x="9074" y="846"/>
                  </a:lnTo>
                  <a:lnTo>
                    <a:pt x="9051" y="913"/>
                  </a:lnTo>
                  <a:lnTo>
                    <a:pt x="9026" y="981"/>
                  </a:lnTo>
                  <a:lnTo>
                    <a:pt x="9000" y="1047"/>
                  </a:lnTo>
                  <a:lnTo>
                    <a:pt x="8973" y="1114"/>
                  </a:lnTo>
                  <a:lnTo>
                    <a:pt x="8945" y="1180"/>
                  </a:lnTo>
                  <a:lnTo>
                    <a:pt x="8916" y="1244"/>
                  </a:lnTo>
                  <a:lnTo>
                    <a:pt x="8887" y="1310"/>
                  </a:lnTo>
                  <a:lnTo>
                    <a:pt x="8855" y="1373"/>
                  </a:lnTo>
                  <a:lnTo>
                    <a:pt x="8823" y="1437"/>
                  </a:lnTo>
                  <a:lnTo>
                    <a:pt x="8791" y="1501"/>
                  </a:lnTo>
                  <a:lnTo>
                    <a:pt x="8757" y="1563"/>
                  </a:lnTo>
                  <a:lnTo>
                    <a:pt x="8721" y="1626"/>
                  </a:lnTo>
                  <a:lnTo>
                    <a:pt x="8686" y="1687"/>
                  </a:lnTo>
                  <a:lnTo>
                    <a:pt x="8649" y="1748"/>
                  </a:lnTo>
                  <a:lnTo>
                    <a:pt x="8610" y="1810"/>
                  </a:lnTo>
                  <a:lnTo>
                    <a:pt x="8571" y="1870"/>
                  </a:lnTo>
                  <a:lnTo>
                    <a:pt x="8532" y="1929"/>
                  </a:lnTo>
                  <a:lnTo>
                    <a:pt x="8490" y="1990"/>
                  </a:lnTo>
                  <a:lnTo>
                    <a:pt x="8448" y="2048"/>
                  </a:lnTo>
                  <a:lnTo>
                    <a:pt x="8405" y="2107"/>
                  </a:lnTo>
                  <a:lnTo>
                    <a:pt x="8360" y="2166"/>
                  </a:lnTo>
                  <a:lnTo>
                    <a:pt x="8315" y="2223"/>
                  </a:lnTo>
                  <a:lnTo>
                    <a:pt x="8268" y="2280"/>
                  </a:lnTo>
                  <a:lnTo>
                    <a:pt x="8220" y="2338"/>
                  </a:lnTo>
                  <a:lnTo>
                    <a:pt x="8172" y="2394"/>
                  </a:lnTo>
                  <a:lnTo>
                    <a:pt x="8121" y="2450"/>
                  </a:lnTo>
                  <a:lnTo>
                    <a:pt x="8071" y="2507"/>
                  </a:lnTo>
                  <a:lnTo>
                    <a:pt x="8019" y="2562"/>
                  </a:lnTo>
                  <a:lnTo>
                    <a:pt x="7966" y="2617"/>
                  </a:lnTo>
                  <a:lnTo>
                    <a:pt x="7912" y="2672"/>
                  </a:lnTo>
                  <a:lnTo>
                    <a:pt x="7838" y="2744"/>
                  </a:lnTo>
                  <a:lnTo>
                    <a:pt x="7763" y="2816"/>
                  </a:lnTo>
                  <a:lnTo>
                    <a:pt x="7686" y="2886"/>
                  </a:lnTo>
                  <a:lnTo>
                    <a:pt x="7608" y="2955"/>
                  </a:lnTo>
                  <a:lnTo>
                    <a:pt x="7530" y="3024"/>
                  </a:lnTo>
                  <a:lnTo>
                    <a:pt x="7449" y="3091"/>
                  </a:lnTo>
                  <a:lnTo>
                    <a:pt x="7367" y="3158"/>
                  </a:lnTo>
                  <a:lnTo>
                    <a:pt x="7285" y="3224"/>
                  </a:lnTo>
                  <a:lnTo>
                    <a:pt x="7201" y="3288"/>
                  </a:lnTo>
                  <a:lnTo>
                    <a:pt x="7116" y="3353"/>
                  </a:lnTo>
                  <a:lnTo>
                    <a:pt x="7031" y="3416"/>
                  </a:lnTo>
                  <a:lnTo>
                    <a:pt x="6944" y="3480"/>
                  </a:lnTo>
                  <a:lnTo>
                    <a:pt x="6856" y="3542"/>
                  </a:lnTo>
                  <a:lnTo>
                    <a:pt x="6767" y="3603"/>
                  </a:lnTo>
                  <a:lnTo>
                    <a:pt x="6678" y="3665"/>
                  </a:lnTo>
                  <a:lnTo>
                    <a:pt x="6587" y="3725"/>
                  </a:lnTo>
                  <a:lnTo>
                    <a:pt x="6495" y="3785"/>
                  </a:lnTo>
                  <a:lnTo>
                    <a:pt x="6402" y="3846"/>
                  </a:lnTo>
                  <a:lnTo>
                    <a:pt x="6310" y="3905"/>
                  </a:lnTo>
                  <a:lnTo>
                    <a:pt x="6215" y="3963"/>
                  </a:lnTo>
                  <a:lnTo>
                    <a:pt x="6121" y="4023"/>
                  </a:lnTo>
                  <a:lnTo>
                    <a:pt x="6025" y="4081"/>
                  </a:lnTo>
                  <a:lnTo>
                    <a:pt x="5930" y="4139"/>
                  </a:lnTo>
                  <a:lnTo>
                    <a:pt x="5833" y="4198"/>
                  </a:lnTo>
                  <a:lnTo>
                    <a:pt x="5637" y="4314"/>
                  </a:lnTo>
                  <a:lnTo>
                    <a:pt x="5440" y="4430"/>
                  </a:lnTo>
                  <a:lnTo>
                    <a:pt x="5241" y="4546"/>
                  </a:lnTo>
                  <a:lnTo>
                    <a:pt x="5039" y="4663"/>
                  </a:lnTo>
                  <a:lnTo>
                    <a:pt x="4825" y="4786"/>
                  </a:lnTo>
                  <a:lnTo>
                    <a:pt x="4611" y="4912"/>
                  </a:lnTo>
                  <a:lnTo>
                    <a:pt x="4395" y="5038"/>
                  </a:lnTo>
                  <a:lnTo>
                    <a:pt x="4180" y="5165"/>
                  </a:lnTo>
                  <a:lnTo>
                    <a:pt x="4073" y="5231"/>
                  </a:lnTo>
                  <a:lnTo>
                    <a:pt x="3966" y="5296"/>
                  </a:lnTo>
                  <a:lnTo>
                    <a:pt x="3860" y="5362"/>
                  </a:lnTo>
                  <a:lnTo>
                    <a:pt x="3753" y="5428"/>
                  </a:lnTo>
                  <a:lnTo>
                    <a:pt x="3647" y="5495"/>
                  </a:lnTo>
                  <a:lnTo>
                    <a:pt x="3541" y="5564"/>
                  </a:lnTo>
                  <a:lnTo>
                    <a:pt x="3435" y="5632"/>
                  </a:lnTo>
                  <a:lnTo>
                    <a:pt x="3330" y="5702"/>
                  </a:lnTo>
                  <a:lnTo>
                    <a:pt x="3226" y="5773"/>
                  </a:lnTo>
                  <a:lnTo>
                    <a:pt x="3123" y="5844"/>
                  </a:lnTo>
                  <a:lnTo>
                    <a:pt x="3020" y="5917"/>
                  </a:lnTo>
                  <a:lnTo>
                    <a:pt x="2917" y="5990"/>
                  </a:lnTo>
                  <a:lnTo>
                    <a:pt x="2815" y="6065"/>
                  </a:lnTo>
                  <a:lnTo>
                    <a:pt x="2713" y="6140"/>
                  </a:lnTo>
                  <a:lnTo>
                    <a:pt x="2613" y="6218"/>
                  </a:lnTo>
                  <a:lnTo>
                    <a:pt x="2514" y="6295"/>
                  </a:lnTo>
                  <a:lnTo>
                    <a:pt x="2415" y="6375"/>
                  </a:lnTo>
                  <a:lnTo>
                    <a:pt x="2317" y="6455"/>
                  </a:lnTo>
                  <a:lnTo>
                    <a:pt x="2220" y="6538"/>
                  </a:lnTo>
                  <a:lnTo>
                    <a:pt x="2125" y="6621"/>
                  </a:lnTo>
                  <a:lnTo>
                    <a:pt x="2031" y="6706"/>
                  </a:lnTo>
                  <a:lnTo>
                    <a:pt x="1937" y="6792"/>
                  </a:lnTo>
                  <a:lnTo>
                    <a:pt x="1844" y="6880"/>
                  </a:lnTo>
                  <a:lnTo>
                    <a:pt x="1753" y="6969"/>
                  </a:lnTo>
                  <a:lnTo>
                    <a:pt x="1677" y="7047"/>
                  </a:lnTo>
                  <a:lnTo>
                    <a:pt x="1602" y="7124"/>
                  </a:lnTo>
                  <a:lnTo>
                    <a:pt x="1529" y="7203"/>
                  </a:lnTo>
                  <a:lnTo>
                    <a:pt x="1457" y="7282"/>
                  </a:lnTo>
                  <a:lnTo>
                    <a:pt x="1387" y="7361"/>
                  </a:lnTo>
                  <a:lnTo>
                    <a:pt x="1319" y="7441"/>
                  </a:lnTo>
                  <a:lnTo>
                    <a:pt x="1251" y="7521"/>
                  </a:lnTo>
                  <a:lnTo>
                    <a:pt x="1186" y="7603"/>
                  </a:lnTo>
                  <a:lnTo>
                    <a:pt x="1121" y="7685"/>
                  </a:lnTo>
                  <a:lnTo>
                    <a:pt x="1059" y="7768"/>
                  </a:lnTo>
                  <a:lnTo>
                    <a:pt x="998" y="7850"/>
                  </a:lnTo>
                  <a:lnTo>
                    <a:pt x="938" y="7935"/>
                  </a:lnTo>
                  <a:lnTo>
                    <a:pt x="880" y="8018"/>
                  </a:lnTo>
                  <a:lnTo>
                    <a:pt x="823" y="8104"/>
                  </a:lnTo>
                  <a:lnTo>
                    <a:pt x="767" y="8189"/>
                  </a:lnTo>
                  <a:lnTo>
                    <a:pt x="714" y="8276"/>
                  </a:lnTo>
                  <a:lnTo>
                    <a:pt x="661" y="8363"/>
                  </a:lnTo>
                  <a:lnTo>
                    <a:pt x="610" y="8451"/>
                  </a:lnTo>
                  <a:lnTo>
                    <a:pt x="561" y="8540"/>
                  </a:lnTo>
                  <a:lnTo>
                    <a:pt x="513" y="8629"/>
                  </a:lnTo>
                  <a:lnTo>
                    <a:pt x="466" y="8719"/>
                  </a:lnTo>
                  <a:lnTo>
                    <a:pt x="420" y="8810"/>
                  </a:lnTo>
                  <a:lnTo>
                    <a:pt x="377" y="8902"/>
                  </a:lnTo>
                  <a:lnTo>
                    <a:pt x="335" y="8994"/>
                  </a:lnTo>
                  <a:lnTo>
                    <a:pt x="293" y="9088"/>
                  </a:lnTo>
                  <a:lnTo>
                    <a:pt x="254" y="9181"/>
                  </a:lnTo>
                  <a:lnTo>
                    <a:pt x="216" y="9276"/>
                  </a:lnTo>
                  <a:lnTo>
                    <a:pt x="178" y="9371"/>
                  </a:lnTo>
                  <a:lnTo>
                    <a:pt x="143" y="9468"/>
                  </a:lnTo>
                  <a:lnTo>
                    <a:pt x="109" y="9564"/>
                  </a:lnTo>
                  <a:lnTo>
                    <a:pt x="77" y="9663"/>
                  </a:lnTo>
                  <a:lnTo>
                    <a:pt x="45" y="9762"/>
                  </a:lnTo>
                  <a:lnTo>
                    <a:pt x="35" y="9795"/>
                  </a:lnTo>
                  <a:lnTo>
                    <a:pt x="27" y="9829"/>
                  </a:lnTo>
                  <a:lnTo>
                    <a:pt x="19" y="9863"/>
                  </a:lnTo>
                  <a:lnTo>
                    <a:pt x="13" y="9896"/>
                  </a:lnTo>
                  <a:lnTo>
                    <a:pt x="8" y="9931"/>
                  </a:lnTo>
                  <a:lnTo>
                    <a:pt x="5" y="9965"/>
                  </a:lnTo>
                  <a:lnTo>
                    <a:pt x="2" y="9999"/>
                  </a:lnTo>
                  <a:lnTo>
                    <a:pt x="0" y="10033"/>
                  </a:lnTo>
                  <a:lnTo>
                    <a:pt x="0" y="10067"/>
                  </a:lnTo>
                  <a:lnTo>
                    <a:pt x="1" y="10101"/>
                  </a:lnTo>
                  <a:lnTo>
                    <a:pt x="3" y="10135"/>
                  </a:lnTo>
                  <a:lnTo>
                    <a:pt x="6" y="10168"/>
                  </a:lnTo>
                  <a:lnTo>
                    <a:pt x="10" y="10202"/>
                  </a:lnTo>
                  <a:lnTo>
                    <a:pt x="16" y="10235"/>
                  </a:lnTo>
                  <a:lnTo>
                    <a:pt x="22" y="10269"/>
                  </a:lnTo>
                  <a:lnTo>
                    <a:pt x="29" y="10301"/>
                  </a:lnTo>
                  <a:lnTo>
                    <a:pt x="38" y="10334"/>
                  </a:lnTo>
                  <a:lnTo>
                    <a:pt x="48" y="10366"/>
                  </a:lnTo>
                  <a:lnTo>
                    <a:pt x="58" y="10398"/>
                  </a:lnTo>
                  <a:lnTo>
                    <a:pt x="71" y="10430"/>
                  </a:lnTo>
                  <a:lnTo>
                    <a:pt x="84" y="10461"/>
                  </a:lnTo>
                  <a:lnTo>
                    <a:pt x="98" y="10492"/>
                  </a:lnTo>
                  <a:lnTo>
                    <a:pt x="113" y="10522"/>
                  </a:lnTo>
                  <a:lnTo>
                    <a:pt x="129" y="10552"/>
                  </a:lnTo>
                  <a:lnTo>
                    <a:pt x="146" y="10581"/>
                  </a:lnTo>
                  <a:lnTo>
                    <a:pt x="164" y="10611"/>
                  </a:lnTo>
                  <a:lnTo>
                    <a:pt x="184" y="10639"/>
                  </a:lnTo>
                  <a:lnTo>
                    <a:pt x="204" y="10666"/>
                  </a:lnTo>
                  <a:lnTo>
                    <a:pt x="225" y="10693"/>
                  </a:lnTo>
                  <a:lnTo>
                    <a:pt x="248" y="10719"/>
                  </a:lnTo>
                  <a:lnTo>
                    <a:pt x="271" y="10745"/>
                  </a:lnTo>
                  <a:lnTo>
                    <a:pt x="295" y="10771"/>
                  </a:lnTo>
                  <a:lnTo>
                    <a:pt x="5337" y="15800"/>
                  </a:lnTo>
                  <a:lnTo>
                    <a:pt x="5360" y="15823"/>
                  </a:lnTo>
                  <a:lnTo>
                    <a:pt x="5385" y="15846"/>
                  </a:lnTo>
                  <a:lnTo>
                    <a:pt x="5409" y="15867"/>
                  </a:lnTo>
                  <a:lnTo>
                    <a:pt x="5435" y="15887"/>
                  </a:lnTo>
                  <a:lnTo>
                    <a:pt x="5462" y="15906"/>
                  </a:lnTo>
                  <a:lnTo>
                    <a:pt x="5488" y="15925"/>
                  </a:lnTo>
                  <a:lnTo>
                    <a:pt x="5515" y="15942"/>
                  </a:lnTo>
                  <a:lnTo>
                    <a:pt x="5543" y="15959"/>
                  </a:lnTo>
                  <a:lnTo>
                    <a:pt x="5572" y="15974"/>
                  </a:lnTo>
                  <a:lnTo>
                    <a:pt x="5600" y="15989"/>
                  </a:lnTo>
                  <a:lnTo>
                    <a:pt x="5629" y="16003"/>
                  </a:lnTo>
                  <a:lnTo>
                    <a:pt x="5658" y="16017"/>
                  </a:lnTo>
                  <a:lnTo>
                    <a:pt x="5688" y="16029"/>
                  </a:lnTo>
                  <a:lnTo>
                    <a:pt x="5718" y="16039"/>
                  </a:lnTo>
                  <a:lnTo>
                    <a:pt x="5749" y="16049"/>
                  </a:lnTo>
                  <a:lnTo>
                    <a:pt x="5779" y="16058"/>
                  </a:lnTo>
                  <a:lnTo>
                    <a:pt x="5811" y="16066"/>
                  </a:lnTo>
                  <a:lnTo>
                    <a:pt x="5842" y="16073"/>
                  </a:lnTo>
                  <a:lnTo>
                    <a:pt x="5873" y="16079"/>
                  </a:lnTo>
                  <a:lnTo>
                    <a:pt x="5904" y="16085"/>
                  </a:lnTo>
                  <a:lnTo>
                    <a:pt x="5937" y="16089"/>
                  </a:lnTo>
                  <a:lnTo>
                    <a:pt x="5969" y="16092"/>
                  </a:lnTo>
                  <a:lnTo>
                    <a:pt x="6001" y="16094"/>
                  </a:lnTo>
                  <a:lnTo>
                    <a:pt x="6033" y="16095"/>
                  </a:lnTo>
                  <a:lnTo>
                    <a:pt x="6066" y="16095"/>
                  </a:lnTo>
                  <a:lnTo>
                    <a:pt x="6098" y="16094"/>
                  </a:lnTo>
                  <a:lnTo>
                    <a:pt x="6130" y="16092"/>
                  </a:lnTo>
                  <a:lnTo>
                    <a:pt x="6162" y="16089"/>
                  </a:lnTo>
                  <a:lnTo>
                    <a:pt x="6195" y="16084"/>
                  </a:lnTo>
                  <a:lnTo>
                    <a:pt x="6227" y="16079"/>
                  </a:lnTo>
                  <a:lnTo>
                    <a:pt x="6259" y="16073"/>
                  </a:lnTo>
                  <a:lnTo>
                    <a:pt x="6291" y="16066"/>
                  </a:lnTo>
                  <a:lnTo>
                    <a:pt x="6326" y="16057"/>
                  </a:lnTo>
                  <a:lnTo>
                    <a:pt x="6359" y="16047"/>
                  </a:lnTo>
                  <a:lnTo>
                    <a:pt x="6391" y="16036"/>
                  </a:lnTo>
                  <a:lnTo>
                    <a:pt x="6424" y="16024"/>
                  </a:lnTo>
                  <a:lnTo>
                    <a:pt x="6456" y="16009"/>
                  </a:lnTo>
                  <a:lnTo>
                    <a:pt x="6487" y="15995"/>
                  </a:lnTo>
                  <a:lnTo>
                    <a:pt x="6517" y="15980"/>
                  </a:lnTo>
                  <a:lnTo>
                    <a:pt x="6548" y="15964"/>
                  </a:lnTo>
                  <a:lnTo>
                    <a:pt x="6577" y="15947"/>
                  </a:lnTo>
                  <a:lnTo>
                    <a:pt x="6605" y="15929"/>
                  </a:lnTo>
                  <a:lnTo>
                    <a:pt x="6633" y="15909"/>
                  </a:lnTo>
                  <a:lnTo>
                    <a:pt x="6660" y="15890"/>
                  </a:lnTo>
                  <a:lnTo>
                    <a:pt x="6687" y="15869"/>
                  </a:lnTo>
                  <a:lnTo>
                    <a:pt x="6713" y="15847"/>
                  </a:lnTo>
                  <a:lnTo>
                    <a:pt x="6738" y="15823"/>
                  </a:lnTo>
                  <a:lnTo>
                    <a:pt x="6762" y="15800"/>
                  </a:lnTo>
                  <a:lnTo>
                    <a:pt x="6784" y="15778"/>
                  </a:lnTo>
                  <a:lnTo>
                    <a:pt x="6804" y="15756"/>
                  </a:lnTo>
                  <a:lnTo>
                    <a:pt x="6824" y="15733"/>
                  </a:lnTo>
                  <a:lnTo>
                    <a:pt x="6843" y="15710"/>
                  </a:lnTo>
                  <a:lnTo>
                    <a:pt x="6861" y="15686"/>
                  </a:lnTo>
                  <a:lnTo>
                    <a:pt x="6879" y="15661"/>
                  </a:lnTo>
                  <a:lnTo>
                    <a:pt x="6895" y="15635"/>
                  </a:lnTo>
                  <a:lnTo>
                    <a:pt x="6912" y="15610"/>
                  </a:lnTo>
                  <a:lnTo>
                    <a:pt x="6928" y="15584"/>
                  </a:lnTo>
                  <a:lnTo>
                    <a:pt x="6942" y="15557"/>
                  </a:lnTo>
                  <a:lnTo>
                    <a:pt x="6956" y="15530"/>
                  </a:lnTo>
                  <a:lnTo>
                    <a:pt x="6969" y="15501"/>
                  </a:lnTo>
                  <a:lnTo>
                    <a:pt x="6981" y="15473"/>
                  </a:lnTo>
                  <a:lnTo>
                    <a:pt x="6992" y="15445"/>
                  </a:lnTo>
                  <a:lnTo>
                    <a:pt x="7003" y="15416"/>
                  </a:lnTo>
                  <a:lnTo>
                    <a:pt x="7012" y="15386"/>
                  </a:lnTo>
                  <a:lnTo>
                    <a:pt x="7035" y="15317"/>
                  </a:lnTo>
                  <a:lnTo>
                    <a:pt x="7058" y="15249"/>
                  </a:lnTo>
                  <a:lnTo>
                    <a:pt x="7081" y="15181"/>
                  </a:lnTo>
                  <a:lnTo>
                    <a:pt x="7106" y="15113"/>
                  </a:lnTo>
                  <a:lnTo>
                    <a:pt x="7132" y="15047"/>
                  </a:lnTo>
                  <a:lnTo>
                    <a:pt x="7159" y="14980"/>
                  </a:lnTo>
                  <a:lnTo>
                    <a:pt x="7187" y="14915"/>
                  </a:lnTo>
                  <a:lnTo>
                    <a:pt x="7216" y="14850"/>
                  </a:lnTo>
                  <a:lnTo>
                    <a:pt x="7245" y="14784"/>
                  </a:lnTo>
                  <a:lnTo>
                    <a:pt x="7277" y="14721"/>
                  </a:lnTo>
                  <a:lnTo>
                    <a:pt x="7309" y="14657"/>
                  </a:lnTo>
                  <a:lnTo>
                    <a:pt x="7341" y="14593"/>
                  </a:lnTo>
                  <a:lnTo>
                    <a:pt x="7375" y="14531"/>
                  </a:lnTo>
                  <a:lnTo>
                    <a:pt x="7411" y="14468"/>
                  </a:lnTo>
                  <a:lnTo>
                    <a:pt x="7446" y="14407"/>
                  </a:lnTo>
                  <a:lnTo>
                    <a:pt x="7483" y="14346"/>
                  </a:lnTo>
                  <a:lnTo>
                    <a:pt x="7522" y="14284"/>
                  </a:lnTo>
                  <a:lnTo>
                    <a:pt x="7561" y="14224"/>
                  </a:lnTo>
                  <a:lnTo>
                    <a:pt x="7601" y="14165"/>
                  </a:lnTo>
                  <a:lnTo>
                    <a:pt x="7642" y="14104"/>
                  </a:lnTo>
                  <a:lnTo>
                    <a:pt x="7684" y="14046"/>
                  </a:lnTo>
                  <a:lnTo>
                    <a:pt x="7727" y="13987"/>
                  </a:lnTo>
                  <a:lnTo>
                    <a:pt x="7773" y="13929"/>
                  </a:lnTo>
                  <a:lnTo>
                    <a:pt x="7818" y="13871"/>
                  </a:lnTo>
                  <a:lnTo>
                    <a:pt x="7864" y="13814"/>
                  </a:lnTo>
                  <a:lnTo>
                    <a:pt x="7912" y="13756"/>
                  </a:lnTo>
                  <a:lnTo>
                    <a:pt x="7961" y="13700"/>
                  </a:lnTo>
                  <a:lnTo>
                    <a:pt x="8011" y="13644"/>
                  </a:lnTo>
                  <a:lnTo>
                    <a:pt x="8062" y="13588"/>
                  </a:lnTo>
                  <a:lnTo>
                    <a:pt x="8113" y="13532"/>
                  </a:lnTo>
                  <a:lnTo>
                    <a:pt x="8167" y="13478"/>
                  </a:lnTo>
                  <a:lnTo>
                    <a:pt x="8221" y="13422"/>
                  </a:lnTo>
                  <a:lnTo>
                    <a:pt x="8295" y="13350"/>
                  </a:lnTo>
                  <a:lnTo>
                    <a:pt x="8370" y="13278"/>
                  </a:lnTo>
                  <a:lnTo>
                    <a:pt x="8446" y="13208"/>
                  </a:lnTo>
                  <a:lnTo>
                    <a:pt x="8524" y="13139"/>
                  </a:lnTo>
                  <a:lnTo>
                    <a:pt x="8603" y="13070"/>
                  </a:lnTo>
                  <a:lnTo>
                    <a:pt x="8683" y="13003"/>
                  </a:lnTo>
                  <a:lnTo>
                    <a:pt x="8765" y="12936"/>
                  </a:lnTo>
                  <a:lnTo>
                    <a:pt x="8847" y="12871"/>
                  </a:lnTo>
                  <a:lnTo>
                    <a:pt x="8931" y="12806"/>
                  </a:lnTo>
                  <a:lnTo>
                    <a:pt x="9016" y="12741"/>
                  </a:lnTo>
                  <a:lnTo>
                    <a:pt x="9101" y="12678"/>
                  </a:lnTo>
                  <a:lnTo>
                    <a:pt x="9188" y="12615"/>
                  </a:lnTo>
                  <a:lnTo>
                    <a:pt x="9277" y="12553"/>
                  </a:lnTo>
                  <a:lnTo>
                    <a:pt x="9366" y="12491"/>
                  </a:lnTo>
                  <a:lnTo>
                    <a:pt x="9455" y="12430"/>
                  </a:lnTo>
                  <a:lnTo>
                    <a:pt x="9546" y="12369"/>
                  </a:lnTo>
                  <a:lnTo>
                    <a:pt x="9638" y="12309"/>
                  </a:lnTo>
                  <a:lnTo>
                    <a:pt x="9730" y="12249"/>
                  </a:lnTo>
                  <a:lnTo>
                    <a:pt x="9823" y="12190"/>
                  </a:lnTo>
                  <a:lnTo>
                    <a:pt x="9917" y="12131"/>
                  </a:lnTo>
                  <a:lnTo>
                    <a:pt x="10012" y="12072"/>
                  </a:lnTo>
                  <a:lnTo>
                    <a:pt x="10107" y="12014"/>
                  </a:lnTo>
                  <a:lnTo>
                    <a:pt x="10203" y="11956"/>
                  </a:lnTo>
                  <a:lnTo>
                    <a:pt x="10300" y="11897"/>
                  </a:lnTo>
                  <a:lnTo>
                    <a:pt x="10495" y="11781"/>
                  </a:lnTo>
                  <a:lnTo>
                    <a:pt x="10692" y="11665"/>
                  </a:lnTo>
                  <a:lnTo>
                    <a:pt x="10892" y="11549"/>
                  </a:lnTo>
                  <a:lnTo>
                    <a:pt x="11093" y="11432"/>
                  </a:lnTo>
                  <a:lnTo>
                    <a:pt x="11308" y="11309"/>
                  </a:lnTo>
                  <a:lnTo>
                    <a:pt x="11522" y="11183"/>
                  </a:lnTo>
                  <a:lnTo>
                    <a:pt x="11737" y="11056"/>
                  </a:lnTo>
                  <a:lnTo>
                    <a:pt x="11952" y="10929"/>
                  </a:lnTo>
                  <a:lnTo>
                    <a:pt x="12059" y="10864"/>
                  </a:lnTo>
                  <a:lnTo>
                    <a:pt x="12166" y="10799"/>
                  </a:lnTo>
                  <a:lnTo>
                    <a:pt x="12272" y="10732"/>
                  </a:lnTo>
                  <a:lnTo>
                    <a:pt x="12379" y="10666"/>
                  </a:lnTo>
                  <a:lnTo>
                    <a:pt x="12485" y="10599"/>
                  </a:lnTo>
                  <a:lnTo>
                    <a:pt x="12591" y="10530"/>
                  </a:lnTo>
                  <a:lnTo>
                    <a:pt x="12697" y="10462"/>
                  </a:lnTo>
                  <a:lnTo>
                    <a:pt x="12802" y="10392"/>
                  </a:lnTo>
                  <a:lnTo>
                    <a:pt x="12906" y="10321"/>
                  </a:lnTo>
                  <a:lnTo>
                    <a:pt x="13009" y="10249"/>
                  </a:lnTo>
                  <a:lnTo>
                    <a:pt x="13113" y="10177"/>
                  </a:lnTo>
                  <a:lnTo>
                    <a:pt x="13215" y="10104"/>
                  </a:lnTo>
                  <a:lnTo>
                    <a:pt x="13317" y="10029"/>
                  </a:lnTo>
                  <a:lnTo>
                    <a:pt x="13419" y="9954"/>
                  </a:lnTo>
                  <a:lnTo>
                    <a:pt x="13519" y="9876"/>
                  </a:lnTo>
                  <a:lnTo>
                    <a:pt x="13618" y="9799"/>
                  </a:lnTo>
                  <a:lnTo>
                    <a:pt x="13717" y="9719"/>
                  </a:lnTo>
                  <a:lnTo>
                    <a:pt x="13815" y="9639"/>
                  </a:lnTo>
                  <a:lnTo>
                    <a:pt x="13912" y="9556"/>
                  </a:lnTo>
                  <a:lnTo>
                    <a:pt x="14007" y="9473"/>
                  </a:lnTo>
                  <a:lnTo>
                    <a:pt x="14101" y="9388"/>
                  </a:lnTo>
                  <a:lnTo>
                    <a:pt x="14195" y="9302"/>
                  </a:lnTo>
                  <a:lnTo>
                    <a:pt x="14288" y="9214"/>
                  </a:lnTo>
                  <a:lnTo>
                    <a:pt x="14379" y="9125"/>
                  </a:lnTo>
                  <a:lnTo>
                    <a:pt x="14455" y="9047"/>
                  </a:lnTo>
                  <a:lnTo>
                    <a:pt x="14530" y="8970"/>
                  </a:lnTo>
                  <a:lnTo>
                    <a:pt x="14602" y="8891"/>
                  </a:lnTo>
                  <a:lnTo>
                    <a:pt x="14675" y="8813"/>
                  </a:lnTo>
                  <a:lnTo>
                    <a:pt x="14745" y="8734"/>
                  </a:lnTo>
                  <a:lnTo>
                    <a:pt x="14813" y="8653"/>
                  </a:lnTo>
                  <a:lnTo>
                    <a:pt x="14881" y="8573"/>
                  </a:lnTo>
                  <a:lnTo>
                    <a:pt x="14946" y="8491"/>
                  </a:lnTo>
                  <a:lnTo>
                    <a:pt x="15011" y="8410"/>
                  </a:lnTo>
                  <a:lnTo>
                    <a:pt x="15073" y="8327"/>
                  </a:lnTo>
                  <a:lnTo>
                    <a:pt x="15134" y="8244"/>
                  </a:lnTo>
                  <a:lnTo>
                    <a:pt x="15194" y="8160"/>
                  </a:lnTo>
                  <a:lnTo>
                    <a:pt x="15252" y="8076"/>
                  </a:lnTo>
                  <a:lnTo>
                    <a:pt x="15309" y="7990"/>
                  </a:lnTo>
                  <a:lnTo>
                    <a:pt x="15365" y="7905"/>
                  </a:lnTo>
                  <a:lnTo>
                    <a:pt x="15418" y="7818"/>
                  </a:lnTo>
                  <a:lnTo>
                    <a:pt x="15471" y="7731"/>
                  </a:lnTo>
                  <a:lnTo>
                    <a:pt x="15522" y="7643"/>
                  </a:lnTo>
                  <a:lnTo>
                    <a:pt x="15571" y="7555"/>
                  </a:lnTo>
                  <a:lnTo>
                    <a:pt x="15619" y="7465"/>
                  </a:lnTo>
                  <a:lnTo>
                    <a:pt x="15666" y="7375"/>
                  </a:lnTo>
                  <a:lnTo>
                    <a:pt x="15712" y="7284"/>
                  </a:lnTo>
                  <a:lnTo>
                    <a:pt x="15755" y="7192"/>
                  </a:lnTo>
                  <a:lnTo>
                    <a:pt x="15797" y="7100"/>
                  </a:lnTo>
                  <a:lnTo>
                    <a:pt x="15839" y="7007"/>
                  </a:lnTo>
                  <a:lnTo>
                    <a:pt x="15878" y="6913"/>
                  </a:lnTo>
                  <a:lnTo>
                    <a:pt x="15916" y="6818"/>
                  </a:lnTo>
                  <a:lnTo>
                    <a:pt x="15954" y="6723"/>
                  </a:lnTo>
                  <a:lnTo>
                    <a:pt x="15989" y="6626"/>
                  </a:lnTo>
                  <a:lnTo>
                    <a:pt x="16023" y="6530"/>
                  </a:lnTo>
                  <a:lnTo>
                    <a:pt x="16055" y="6431"/>
                  </a:lnTo>
                  <a:lnTo>
                    <a:pt x="16087" y="6332"/>
                  </a:lnTo>
                  <a:lnTo>
                    <a:pt x="16097" y="6299"/>
                  </a:lnTo>
                  <a:lnTo>
                    <a:pt x="16105" y="6265"/>
                  </a:lnTo>
                  <a:lnTo>
                    <a:pt x="16113" y="6232"/>
                  </a:lnTo>
                  <a:lnTo>
                    <a:pt x="16119" y="6198"/>
                  </a:lnTo>
                  <a:lnTo>
                    <a:pt x="16124" y="6163"/>
                  </a:lnTo>
                  <a:lnTo>
                    <a:pt x="16127" y="6129"/>
                  </a:lnTo>
                  <a:lnTo>
                    <a:pt x="16130" y="6095"/>
                  </a:lnTo>
                  <a:lnTo>
                    <a:pt x="16132" y="6062"/>
                  </a:lnTo>
                  <a:lnTo>
                    <a:pt x="16132" y="6028"/>
                  </a:lnTo>
                  <a:lnTo>
                    <a:pt x="16131" y="5993"/>
                  </a:lnTo>
                  <a:lnTo>
                    <a:pt x="16129" y="5960"/>
                  </a:lnTo>
                  <a:lnTo>
                    <a:pt x="16126" y="5926"/>
                  </a:lnTo>
                  <a:lnTo>
                    <a:pt x="16122" y="5893"/>
                  </a:lnTo>
                  <a:lnTo>
                    <a:pt x="16116" y="5860"/>
                  </a:lnTo>
                  <a:lnTo>
                    <a:pt x="16110" y="5826"/>
                  </a:lnTo>
                  <a:lnTo>
                    <a:pt x="16103" y="5793"/>
                  </a:lnTo>
                  <a:lnTo>
                    <a:pt x="16094" y="5761"/>
                  </a:lnTo>
                  <a:lnTo>
                    <a:pt x="16084" y="5729"/>
                  </a:lnTo>
                  <a:lnTo>
                    <a:pt x="16074" y="5697"/>
                  </a:lnTo>
                  <a:lnTo>
                    <a:pt x="16061" y="5664"/>
                  </a:lnTo>
                  <a:lnTo>
                    <a:pt x="16048" y="5633"/>
                  </a:lnTo>
                  <a:lnTo>
                    <a:pt x="16034" y="5603"/>
                  </a:lnTo>
                  <a:lnTo>
                    <a:pt x="16019" y="5573"/>
                  </a:lnTo>
                  <a:lnTo>
                    <a:pt x="16003" y="5543"/>
                  </a:lnTo>
                  <a:lnTo>
                    <a:pt x="15986" y="5514"/>
                  </a:lnTo>
                  <a:lnTo>
                    <a:pt x="15968" y="5484"/>
                  </a:lnTo>
                  <a:lnTo>
                    <a:pt x="15948" y="5456"/>
                  </a:lnTo>
                  <a:lnTo>
                    <a:pt x="15928" y="5429"/>
                  </a:lnTo>
                  <a:lnTo>
                    <a:pt x="15907" y="5402"/>
                  </a:lnTo>
                  <a:lnTo>
                    <a:pt x="15884" y="5375"/>
                  </a:lnTo>
                  <a:lnTo>
                    <a:pt x="15861" y="5350"/>
                  </a:lnTo>
                  <a:lnTo>
                    <a:pt x="15837" y="5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201">
              <a:extLst>
                <a:ext uri="{FF2B5EF4-FFF2-40B4-BE49-F238E27FC236}">
                  <a16:creationId xmlns:a16="http://schemas.microsoft.com/office/drawing/2014/main" id="{9F1905A8-227E-49AA-8208-3FC354E9C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4397375"/>
              <a:ext cx="185738" cy="193675"/>
            </a:xfrm>
            <a:custGeom>
              <a:avLst/>
              <a:gdLst>
                <a:gd name="T0" fmla="*/ 3132 w 4362"/>
                <a:gd name="T1" fmla="*/ 3096 h 4518"/>
                <a:gd name="T2" fmla="*/ 2633 w 4362"/>
                <a:gd name="T3" fmla="*/ 2415 h 4518"/>
                <a:gd name="T4" fmla="*/ 3056 w 4362"/>
                <a:gd name="T5" fmla="*/ 2277 h 4518"/>
                <a:gd name="T6" fmla="*/ 3379 w 4362"/>
                <a:gd name="T7" fmla="*/ 2332 h 4518"/>
                <a:gd name="T8" fmla="*/ 3583 w 4362"/>
                <a:gd name="T9" fmla="*/ 2521 h 4518"/>
                <a:gd name="T10" fmla="*/ 3655 w 4362"/>
                <a:gd name="T11" fmla="*/ 2803 h 4518"/>
                <a:gd name="T12" fmla="*/ 1124 w 4362"/>
                <a:gd name="T13" fmla="*/ 2140 h 4518"/>
                <a:gd name="T14" fmla="*/ 801 w 4362"/>
                <a:gd name="T15" fmla="*/ 1993 h 4518"/>
                <a:gd name="T16" fmla="*/ 680 w 4362"/>
                <a:gd name="T17" fmla="*/ 1678 h 4518"/>
                <a:gd name="T18" fmla="*/ 821 w 4362"/>
                <a:gd name="T19" fmla="*/ 1269 h 4518"/>
                <a:gd name="T20" fmla="*/ 1394 w 4362"/>
                <a:gd name="T21" fmla="*/ 1652 h 4518"/>
                <a:gd name="T22" fmla="*/ 1411 w 4362"/>
                <a:gd name="T23" fmla="*/ 2093 h 4518"/>
                <a:gd name="T24" fmla="*/ 3840 w 4362"/>
                <a:gd name="T25" fmla="*/ 1684 h 4518"/>
                <a:gd name="T26" fmla="*/ 3406 w 4362"/>
                <a:gd name="T27" fmla="*/ 1499 h 4518"/>
                <a:gd name="T28" fmla="*/ 2969 w 4362"/>
                <a:gd name="T29" fmla="*/ 1472 h 4518"/>
                <a:gd name="T30" fmla="*/ 2528 w 4362"/>
                <a:gd name="T31" fmla="*/ 1573 h 4518"/>
                <a:gd name="T32" fmla="*/ 1732 w 4362"/>
                <a:gd name="T33" fmla="*/ 1516 h 4518"/>
                <a:gd name="T34" fmla="*/ 1241 w 4362"/>
                <a:gd name="T35" fmla="*/ 847 h 4518"/>
                <a:gd name="T36" fmla="*/ 1571 w 4362"/>
                <a:gd name="T37" fmla="*/ 732 h 4518"/>
                <a:gd name="T38" fmla="*/ 2116 w 4362"/>
                <a:gd name="T39" fmla="*/ 825 h 4518"/>
                <a:gd name="T40" fmla="*/ 2348 w 4362"/>
                <a:gd name="T41" fmla="*/ 801 h 4518"/>
                <a:gd name="T42" fmla="*/ 2491 w 4362"/>
                <a:gd name="T43" fmla="*/ 617 h 4518"/>
                <a:gd name="T44" fmla="*/ 2475 w 4362"/>
                <a:gd name="T45" fmla="*/ 366 h 4518"/>
                <a:gd name="T46" fmla="*/ 2240 w 4362"/>
                <a:gd name="T47" fmla="*/ 108 h 4518"/>
                <a:gd name="T48" fmla="*/ 1861 w 4362"/>
                <a:gd name="T49" fmla="*/ 2 h 4518"/>
                <a:gd name="T50" fmla="*/ 1447 w 4362"/>
                <a:gd name="T51" fmla="*/ 51 h 4518"/>
                <a:gd name="T52" fmla="*/ 1028 w 4362"/>
                <a:gd name="T53" fmla="*/ 241 h 4518"/>
                <a:gd name="T54" fmla="*/ 593 w 4362"/>
                <a:gd name="T55" fmla="*/ 342 h 4518"/>
                <a:gd name="T56" fmla="*/ 417 w 4362"/>
                <a:gd name="T57" fmla="*/ 344 h 4518"/>
                <a:gd name="T58" fmla="*/ 317 w 4362"/>
                <a:gd name="T59" fmla="*/ 504 h 4518"/>
                <a:gd name="T60" fmla="*/ 456 w 4362"/>
                <a:gd name="T61" fmla="*/ 721 h 4518"/>
                <a:gd name="T62" fmla="*/ 211 w 4362"/>
                <a:gd name="T63" fmla="*/ 1149 h 4518"/>
                <a:gd name="T64" fmla="*/ 34 w 4362"/>
                <a:gd name="T65" fmla="*/ 1621 h 4518"/>
                <a:gd name="T66" fmla="*/ 10 w 4362"/>
                <a:gd name="T67" fmla="*/ 2070 h 4518"/>
                <a:gd name="T68" fmla="*/ 158 w 4362"/>
                <a:gd name="T69" fmla="*/ 2459 h 4518"/>
                <a:gd name="T70" fmla="*/ 474 w 4362"/>
                <a:gd name="T71" fmla="*/ 2756 h 4518"/>
                <a:gd name="T72" fmla="*/ 828 w 4362"/>
                <a:gd name="T73" fmla="*/ 2905 h 4518"/>
                <a:gd name="T74" fmla="*/ 1261 w 4362"/>
                <a:gd name="T75" fmla="*/ 2929 h 4518"/>
                <a:gd name="T76" fmla="*/ 2177 w 4362"/>
                <a:gd name="T77" fmla="*/ 2653 h 4518"/>
                <a:gd name="T78" fmla="*/ 2973 w 4362"/>
                <a:gd name="T79" fmla="*/ 3437 h 4518"/>
                <a:gd name="T80" fmla="*/ 2902 w 4362"/>
                <a:gd name="T81" fmla="*/ 3773 h 4518"/>
                <a:gd name="T82" fmla="*/ 2620 w 4362"/>
                <a:gd name="T83" fmla="*/ 3814 h 4518"/>
                <a:gd name="T84" fmla="*/ 2301 w 4362"/>
                <a:gd name="T85" fmla="*/ 3676 h 4518"/>
                <a:gd name="T86" fmla="*/ 1951 w 4362"/>
                <a:gd name="T87" fmla="*/ 3525 h 4518"/>
                <a:gd name="T88" fmla="*/ 1747 w 4362"/>
                <a:gd name="T89" fmla="*/ 3591 h 4518"/>
                <a:gd name="T90" fmla="*/ 1591 w 4362"/>
                <a:gd name="T91" fmla="*/ 3790 h 4518"/>
                <a:gd name="T92" fmla="*/ 1619 w 4362"/>
                <a:gd name="T93" fmla="*/ 4034 h 4518"/>
                <a:gd name="T94" fmla="*/ 1834 w 4362"/>
                <a:gd name="T95" fmla="*/ 4277 h 4518"/>
                <a:gd name="T96" fmla="*/ 2170 w 4362"/>
                <a:gd name="T97" fmla="*/ 4454 h 4518"/>
                <a:gd name="T98" fmla="*/ 2588 w 4362"/>
                <a:gd name="T99" fmla="*/ 4518 h 4518"/>
                <a:gd name="T100" fmla="*/ 3057 w 4362"/>
                <a:gd name="T101" fmla="*/ 4420 h 4518"/>
                <a:gd name="T102" fmla="*/ 3543 w 4362"/>
                <a:gd name="T103" fmla="*/ 4094 h 4518"/>
                <a:gd name="T104" fmla="*/ 3921 w 4362"/>
                <a:gd name="T105" fmla="*/ 4346 h 4518"/>
                <a:gd name="T106" fmla="*/ 4078 w 4362"/>
                <a:gd name="T107" fmla="*/ 4315 h 4518"/>
                <a:gd name="T108" fmla="*/ 4164 w 4362"/>
                <a:gd name="T109" fmla="*/ 4161 h 4518"/>
                <a:gd name="T110" fmla="*/ 4000 w 4362"/>
                <a:gd name="T111" fmla="*/ 3928 h 4518"/>
                <a:gd name="T112" fmla="*/ 4060 w 4362"/>
                <a:gd name="T113" fmla="*/ 3466 h 4518"/>
                <a:gd name="T114" fmla="*/ 4292 w 4362"/>
                <a:gd name="T115" fmla="*/ 2963 h 4518"/>
                <a:gd name="T116" fmla="*/ 4361 w 4362"/>
                <a:gd name="T117" fmla="*/ 2501 h 4518"/>
                <a:gd name="T118" fmla="*/ 4260 w 4362"/>
                <a:gd name="T119" fmla="*/ 2107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62" h="4518">
                  <a:moveTo>
                    <a:pt x="3555" y="3147"/>
                  </a:moveTo>
                  <a:lnTo>
                    <a:pt x="3538" y="3178"/>
                  </a:lnTo>
                  <a:lnTo>
                    <a:pt x="3520" y="3209"/>
                  </a:lnTo>
                  <a:lnTo>
                    <a:pt x="3501" y="3238"/>
                  </a:lnTo>
                  <a:lnTo>
                    <a:pt x="3481" y="3266"/>
                  </a:lnTo>
                  <a:lnTo>
                    <a:pt x="3461" y="3293"/>
                  </a:lnTo>
                  <a:lnTo>
                    <a:pt x="3441" y="3319"/>
                  </a:lnTo>
                  <a:lnTo>
                    <a:pt x="3419" y="3345"/>
                  </a:lnTo>
                  <a:lnTo>
                    <a:pt x="3397" y="3371"/>
                  </a:lnTo>
                  <a:lnTo>
                    <a:pt x="3343" y="3316"/>
                  </a:lnTo>
                  <a:lnTo>
                    <a:pt x="3291" y="3262"/>
                  </a:lnTo>
                  <a:lnTo>
                    <a:pt x="3237" y="3208"/>
                  </a:lnTo>
                  <a:lnTo>
                    <a:pt x="3185" y="3151"/>
                  </a:lnTo>
                  <a:lnTo>
                    <a:pt x="3132" y="3096"/>
                  </a:lnTo>
                  <a:lnTo>
                    <a:pt x="3079" y="3040"/>
                  </a:lnTo>
                  <a:lnTo>
                    <a:pt x="3026" y="2982"/>
                  </a:lnTo>
                  <a:lnTo>
                    <a:pt x="2973" y="2925"/>
                  </a:lnTo>
                  <a:lnTo>
                    <a:pt x="2920" y="2867"/>
                  </a:lnTo>
                  <a:lnTo>
                    <a:pt x="2867" y="2808"/>
                  </a:lnTo>
                  <a:lnTo>
                    <a:pt x="2814" y="2750"/>
                  </a:lnTo>
                  <a:lnTo>
                    <a:pt x="2762" y="2690"/>
                  </a:lnTo>
                  <a:lnTo>
                    <a:pt x="2708" y="2631"/>
                  </a:lnTo>
                  <a:lnTo>
                    <a:pt x="2656" y="2572"/>
                  </a:lnTo>
                  <a:lnTo>
                    <a:pt x="2602" y="2511"/>
                  </a:lnTo>
                  <a:lnTo>
                    <a:pt x="2550" y="2452"/>
                  </a:lnTo>
                  <a:lnTo>
                    <a:pt x="2577" y="2440"/>
                  </a:lnTo>
                  <a:lnTo>
                    <a:pt x="2604" y="2427"/>
                  </a:lnTo>
                  <a:lnTo>
                    <a:pt x="2633" y="2415"/>
                  </a:lnTo>
                  <a:lnTo>
                    <a:pt x="2661" y="2403"/>
                  </a:lnTo>
                  <a:lnTo>
                    <a:pt x="2690" y="2390"/>
                  </a:lnTo>
                  <a:lnTo>
                    <a:pt x="2719" y="2377"/>
                  </a:lnTo>
                  <a:lnTo>
                    <a:pt x="2748" y="2365"/>
                  </a:lnTo>
                  <a:lnTo>
                    <a:pt x="2779" y="2351"/>
                  </a:lnTo>
                  <a:lnTo>
                    <a:pt x="2810" y="2339"/>
                  </a:lnTo>
                  <a:lnTo>
                    <a:pt x="2840" y="2328"/>
                  </a:lnTo>
                  <a:lnTo>
                    <a:pt x="2871" y="2318"/>
                  </a:lnTo>
                  <a:lnTo>
                    <a:pt x="2902" y="2308"/>
                  </a:lnTo>
                  <a:lnTo>
                    <a:pt x="2932" y="2300"/>
                  </a:lnTo>
                  <a:lnTo>
                    <a:pt x="2963" y="2293"/>
                  </a:lnTo>
                  <a:lnTo>
                    <a:pt x="2993" y="2286"/>
                  </a:lnTo>
                  <a:lnTo>
                    <a:pt x="3025" y="2281"/>
                  </a:lnTo>
                  <a:lnTo>
                    <a:pt x="3056" y="2277"/>
                  </a:lnTo>
                  <a:lnTo>
                    <a:pt x="3087" y="2274"/>
                  </a:lnTo>
                  <a:lnTo>
                    <a:pt x="3119" y="2273"/>
                  </a:lnTo>
                  <a:lnTo>
                    <a:pt x="3149" y="2274"/>
                  </a:lnTo>
                  <a:lnTo>
                    <a:pt x="3180" y="2276"/>
                  </a:lnTo>
                  <a:lnTo>
                    <a:pt x="3211" y="2280"/>
                  </a:lnTo>
                  <a:lnTo>
                    <a:pt x="3243" y="2285"/>
                  </a:lnTo>
                  <a:lnTo>
                    <a:pt x="3274" y="2292"/>
                  </a:lnTo>
                  <a:lnTo>
                    <a:pt x="3289" y="2296"/>
                  </a:lnTo>
                  <a:lnTo>
                    <a:pt x="3304" y="2300"/>
                  </a:lnTo>
                  <a:lnTo>
                    <a:pt x="3319" y="2306"/>
                  </a:lnTo>
                  <a:lnTo>
                    <a:pt x="3334" y="2311"/>
                  </a:lnTo>
                  <a:lnTo>
                    <a:pt x="3349" y="2318"/>
                  </a:lnTo>
                  <a:lnTo>
                    <a:pt x="3364" y="2325"/>
                  </a:lnTo>
                  <a:lnTo>
                    <a:pt x="3379" y="2332"/>
                  </a:lnTo>
                  <a:lnTo>
                    <a:pt x="3393" y="2340"/>
                  </a:lnTo>
                  <a:lnTo>
                    <a:pt x="3408" y="2349"/>
                  </a:lnTo>
                  <a:lnTo>
                    <a:pt x="3422" y="2359"/>
                  </a:lnTo>
                  <a:lnTo>
                    <a:pt x="3436" y="2369"/>
                  </a:lnTo>
                  <a:lnTo>
                    <a:pt x="3450" y="2379"/>
                  </a:lnTo>
                  <a:lnTo>
                    <a:pt x="3463" y="2390"/>
                  </a:lnTo>
                  <a:lnTo>
                    <a:pt x="3477" y="2401"/>
                  </a:lnTo>
                  <a:lnTo>
                    <a:pt x="3492" y="2413"/>
                  </a:lnTo>
                  <a:lnTo>
                    <a:pt x="3505" y="2426"/>
                  </a:lnTo>
                  <a:lnTo>
                    <a:pt x="3530" y="2453"/>
                  </a:lnTo>
                  <a:lnTo>
                    <a:pt x="3553" y="2480"/>
                  </a:lnTo>
                  <a:lnTo>
                    <a:pt x="3564" y="2493"/>
                  </a:lnTo>
                  <a:lnTo>
                    <a:pt x="3573" y="2507"/>
                  </a:lnTo>
                  <a:lnTo>
                    <a:pt x="3583" y="2521"/>
                  </a:lnTo>
                  <a:lnTo>
                    <a:pt x="3591" y="2535"/>
                  </a:lnTo>
                  <a:lnTo>
                    <a:pt x="3599" y="2549"/>
                  </a:lnTo>
                  <a:lnTo>
                    <a:pt x="3608" y="2563"/>
                  </a:lnTo>
                  <a:lnTo>
                    <a:pt x="3615" y="2578"/>
                  </a:lnTo>
                  <a:lnTo>
                    <a:pt x="3621" y="2592"/>
                  </a:lnTo>
                  <a:lnTo>
                    <a:pt x="3626" y="2606"/>
                  </a:lnTo>
                  <a:lnTo>
                    <a:pt x="3631" y="2621"/>
                  </a:lnTo>
                  <a:lnTo>
                    <a:pt x="3635" y="2635"/>
                  </a:lnTo>
                  <a:lnTo>
                    <a:pt x="3639" y="2650"/>
                  </a:lnTo>
                  <a:lnTo>
                    <a:pt x="3645" y="2680"/>
                  </a:lnTo>
                  <a:lnTo>
                    <a:pt x="3650" y="2711"/>
                  </a:lnTo>
                  <a:lnTo>
                    <a:pt x="3653" y="2742"/>
                  </a:lnTo>
                  <a:lnTo>
                    <a:pt x="3655" y="2772"/>
                  </a:lnTo>
                  <a:lnTo>
                    <a:pt x="3655" y="2803"/>
                  </a:lnTo>
                  <a:lnTo>
                    <a:pt x="3653" y="2833"/>
                  </a:lnTo>
                  <a:lnTo>
                    <a:pt x="3650" y="2865"/>
                  </a:lnTo>
                  <a:lnTo>
                    <a:pt x="3646" y="2896"/>
                  </a:lnTo>
                  <a:lnTo>
                    <a:pt x="3640" y="2927"/>
                  </a:lnTo>
                  <a:lnTo>
                    <a:pt x="3632" y="2958"/>
                  </a:lnTo>
                  <a:lnTo>
                    <a:pt x="3623" y="2989"/>
                  </a:lnTo>
                  <a:lnTo>
                    <a:pt x="3613" y="3021"/>
                  </a:lnTo>
                  <a:lnTo>
                    <a:pt x="3600" y="3053"/>
                  </a:lnTo>
                  <a:lnTo>
                    <a:pt x="3586" y="3084"/>
                  </a:lnTo>
                  <a:lnTo>
                    <a:pt x="3571" y="3116"/>
                  </a:lnTo>
                  <a:lnTo>
                    <a:pt x="3555" y="3147"/>
                  </a:lnTo>
                  <a:close/>
                  <a:moveTo>
                    <a:pt x="1177" y="2140"/>
                  </a:moveTo>
                  <a:lnTo>
                    <a:pt x="1150" y="2141"/>
                  </a:lnTo>
                  <a:lnTo>
                    <a:pt x="1124" y="2140"/>
                  </a:lnTo>
                  <a:lnTo>
                    <a:pt x="1099" y="2138"/>
                  </a:lnTo>
                  <a:lnTo>
                    <a:pt x="1074" y="2135"/>
                  </a:lnTo>
                  <a:lnTo>
                    <a:pt x="1049" y="2130"/>
                  </a:lnTo>
                  <a:lnTo>
                    <a:pt x="1024" y="2124"/>
                  </a:lnTo>
                  <a:lnTo>
                    <a:pt x="1000" y="2117"/>
                  </a:lnTo>
                  <a:lnTo>
                    <a:pt x="976" y="2109"/>
                  </a:lnTo>
                  <a:lnTo>
                    <a:pt x="953" y="2099"/>
                  </a:lnTo>
                  <a:lnTo>
                    <a:pt x="931" y="2088"/>
                  </a:lnTo>
                  <a:lnTo>
                    <a:pt x="907" y="2076"/>
                  </a:lnTo>
                  <a:lnTo>
                    <a:pt x="885" y="2062"/>
                  </a:lnTo>
                  <a:lnTo>
                    <a:pt x="864" y="2047"/>
                  </a:lnTo>
                  <a:lnTo>
                    <a:pt x="843" y="2031"/>
                  </a:lnTo>
                  <a:lnTo>
                    <a:pt x="822" y="2012"/>
                  </a:lnTo>
                  <a:lnTo>
                    <a:pt x="801" y="1993"/>
                  </a:lnTo>
                  <a:lnTo>
                    <a:pt x="784" y="1977"/>
                  </a:lnTo>
                  <a:lnTo>
                    <a:pt x="769" y="1959"/>
                  </a:lnTo>
                  <a:lnTo>
                    <a:pt x="755" y="1940"/>
                  </a:lnTo>
                  <a:lnTo>
                    <a:pt x="742" y="1920"/>
                  </a:lnTo>
                  <a:lnTo>
                    <a:pt x="730" y="1900"/>
                  </a:lnTo>
                  <a:lnTo>
                    <a:pt x="720" y="1878"/>
                  </a:lnTo>
                  <a:lnTo>
                    <a:pt x="711" y="1856"/>
                  </a:lnTo>
                  <a:lnTo>
                    <a:pt x="703" y="1831"/>
                  </a:lnTo>
                  <a:lnTo>
                    <a:pt x="696" y="1807"/>
                  </a:lnTo>
                  <a:lnTo>
                    <a:pt x="690" y="1783"/>
                  </a:lnTo>
                  <a:lnTo>
                    <a:pt x="686" y="1758"/>
                  </a:lnTo>
                  <a:lnTo>
                    <a:pt x="683" y="1732"/>
                  </a:lnTo>
                  <a:lnTo>
                    <a:pt x="681" y="1705"/>
                  </a:lnTo>
                  <a:lnTo>
                    <a:pt x="680" y="1678"/>
                  </a:lnTo>
                  <a:lnTo>
                    <a:pt x="681" y="1650"/>
                  </a:lnTo>
                  <a:lnTo>
                    <a:pt x="684" y="1622"/>
                  </a:lnTo>
                  <a:lnTo>
                    <a:pt x="687" y="1593"/>
                  </a:lnTo>
                  <a:lnTo>
                    <a:pt x="691" y="1564"/>
                  </a:lnTo>
                  <a:lnTo>
                    <a:pt x="698" y="1536"/>
                  </a:lnTo>
                  <a:lnTo>
                    <a:pt x="705" y="1507"/>
                  </a:lnTo>
                  <a:lnTo>
                    <a:pt x="715" y="1476"/>
                  </a:lnTo>
                  <a:lnTo>
                    <a:pt x="725" y="1447"/>
                  </a:lnTo>
                  <a:lnTo>
                    <a:pt x="738" y="1418"/>
                  </a:lnTo>
                  <a:lnTo>
                    <a:pt x="752" y="1388"/>
                  </a:lnTo>
                  <a:lnTo>
                    <a:pt x="766" y="1358"/>
                  </a:lnTo>
                  <a:lnTo>
                    <a:pt x="783" y="1328"/>
                  </a:lnTo>
                  <a:lnTo>
                    <a:pt x="802" y="1298"/>
                  </a:lnTo>
                  <a:lnTo>
                    <a:pt x="821" y="1269"/>
                  </a:lnTo>
                  <a:lnTo>
                    <a:pt x="842" y="1240"/>
                  </a:lnTo>
                  <a:lnTo>
                    <a:pt x="865" y="1210"/>
                  </a:lnTo>
                  <a:lnTo>
                    <a:pt x="889" y="1181"/>
                  </a:lnTo>
                  <a:lnTo>
                    <a:pt x="915" y="1152"/>
                  </a:lnTo>
                  <a:lnTo>
                    <a:pt x="963" y="1200"/>
                  </a:lnTo>
                  <a:lnTo>
                    <a:pt x="1011" y="1248"/>
                  </a:lnTo>
                  <a:lnTo>
                    <a:pt x="1060" y="1297"/>
                  </a:lnTo>
                  <a:lnTo>
                    <a:pt x="1107" y="1347"/>
                  </a:lnTo>
                  <a:lnTo>
                    <a:pt x="1154" y="1397"/>
                  </a:lnTo>
                  <a:lnTo>
                    <a:pt x="1203" y="1447"/>
                  </a:lnTo>
                  <a:lnTo>
                    <a:pt x="1250" y="1497"/>
                  </a:lnTo>
                  <a:lnTo>
                    <a:pt x="1299" y="1549"/>
                  </a:lnTo>
                  <a:lnTo>
                    <a:pt x="1346" y="1600"/>
                  </a:lnTo>
                  <a:lnTo>
                    <a:pt x="1394" y="1652"/>
                  </a:lnTo>
                  <a:lnTo>
                    <a:pt x="1442" y="1705"/>
                  </a:lnTo>
                  <a:lnTo>
                    <a:pt x="1490" y="1758"/>
                  </a:lnTo>
                  <a:lnTo>
                    <a:pt x="1538" y="1810"/>
                  </a:lnTo>
                  <a:lnTo>
                    <a:pt x="1586" y="1864"/>
                  </a:lnTo>
                  <a:lnTo>
                    <a:pt x="1633" y="1918"/>
                  </a:lnTo>
                  <a:lnTo>
                    <a:pt x="1682" y="1971"/>
                  </a:lnTo>
                  <a:lnTo>
                    <a:pt x="1645" y="1990"/>
                  </a:lnTo>
                  <a:lnTo>
                    <a:pt x="1610" y="2008"/>
                  </a:lnTo>
                  <a:lnTo>
                    <a:pt x="1575" y="2026"/>
                  </a:lnTo>
                  <a:lnTo>
                    <a:pt x="1541" y="2042"/>
                  </a:lnTo>
                  <a:lnTo>
                    <a:pt x="1507" y="2057"/>
                  </a:lnTo>
                  <a:lnTo>
                    <a:pt x="1474" y="2070"/>
                  </a:lnTo>
                  <a:lnTo>
                    <a:pt x="1442" y="2082"/>
                  </a:lnTo>
                  <a:lnTo>
                    <a:pt x="1411" y="2093"/>
                  </a:lnTo>
                  <a:lnTo>
                    <a:pt x="1379" y="2103"/>
                  </a:lnTo>
                  <a:lnTo>
                    <a:pt x="1348" y="2112"/>
                  </a:lnTo>
                  <a:lnTo>
                    <a:pt x="1319" y="2120"/>
                  </a:lnTo>
                  <a:lnTo>
                    <a:pt x="1289" y="2126"/>
                  </a:lnTo>
                  <a:lnTo>
                    <a:pt x="1260" y="2131"/>
                  </a:lnTo>
                  <a:lnTo>
                    <a:pt x="1232" y="2135"/>
                  </a:lnTo>
                  <a:lnTo>
                    <a:pt x="1204" y="2138"/>
                  </a:lnTo>
                  <a:lnTo>
                    <a:pt x="1177" y="2140"/>
                  </a:lnTo>
                  <a:close/>
                  <a:moveTo>
                    <a:pt x="3995" y="1799"/>
                  </a:moveTo>
                  <a:lnTo>
                    <a:pt x="3964" y="1774"/>
                  </a:lnTo>
                  <a:lnTo>
                    <a:pt x="3933" y="1750"/>
                  </a:lnTo>
                  <a:lnTo>
                    <a:pt x="3903" y="1727"/>
                  </a:lnTo>
                  <a:lnTo>
                    <a:pt x="3872" y="1705"/>
                  </a:lnTo>
                  <a:lnTo>
                    <a:pt x="3840" y="1684"/>
                  </a:lnTo>
                  <a:lnTo>
                    <a:pt x="3810" y="1663"/>
                  </a:lnTo>
                  <a:lnTo>
                    <a:pt x="3779" y="1644"/>
                  </a:lnTo>
                  <a:lnTo>
                    <a:pt x="3748" y="1626"/>
                  </a:lnTo>
                  <a:lnTo>
                    <a:pt x="3716" y="1610"/>
                  </a:lnTo>
                  <a:lnTo>
                    <a:pt x="3686" y="1594"/>
                  </a:lnTo>
                  <a:lnTo>
                    <a:pt x="3655" y="1579"/>
                  </a:lnTo>
                  <a:lnTo>
                    <a:pt x="3624" y="1566"/>
                  </a:lnTo>
                  <a:lnTo>
                    <a:pt x="3592" y="1554"/>
                  </a:lnTo>
                  <a:lnTo>
                    <a:pt x="3561" y="1542"/>
                  </a:lnTo>
                  <a:lnTo>
                    <a:pt x="3530" y="1532"/>
                  </a:lnTo>
                  <a:lnTo>
                    <a:pt x="3499" y="1523"/>
                  </a:lnTo>
                  <a:lnTo>
                    <a:pt x="3468" y="1515"/>
                  </a:lnTo>
                  <a:lnTo>
                    <a:pt x="3437" y="1507"/>
                  </a:lnTo>
                  <a:lnTo>
                    <a:pt x="3406" y="1499"/>
                  </a:lnTo>
                  <a:lnTo>
                    <a:pt x="3375" y="1493"/>
                  </a:lnTo>
                  <a:lnTo>
                    <a:pt x="3344" y="1487"/>
                  </a:lnTo>
                  <a:lnTo>
                    <a:pt x="3313" y="1482"/>
                  </a:lnTo>
                  <a:lnTo>
                    <a:pt x="3282" y="1478"/>
                  </a:lnTo>
                  <a:lnTo>
                    <a:pt x="3251" y="1474"/>
                  </a:lnTo>
                  <a:lnTo>
                    <a:pt x="3219" y="1471"/>
                  </a:lnTo>
                  <a:lnTo>
                    <a:pt x="3188" y="1469"/>
                  </a:lnTo>
                  <a:lnTo>
                    <a:pt x="3157" y="1467"/>
                  </a:lnTo>
                  <a:lnTo>
                    <a:pt x="3126" y="1466"/>
                  </a:lnTo>
                  <a:lnTo>
                    <a:pt x="3094" y="1466"/>
                  </a:lnTo>
                  <a:lnTo>
                    <a:pt x="3063" y="1466"/>
                  </a:lnTo>
                  <a:lnTo>
                    <a:pt x="3032" y="1467"/>
                  </a:lnTo>
                  <a:lnTo>
                    <a:pt x="3001" y="1469"/>
                  </a:lnTo>
                  <a:lnTo>
                    <a:pt x="2969" y="1472"/>
                  </a:lnTo>
                  <a:lnTo>
                    <a:pt x="2938" y="1475"/>
                  </a:lnTo>
                  <a:lnTo>
                    <a:pt x="2907" y="1479"/>
                  </a:lnTo>
                  <a:lnTo>
                    <a:pt x="2876" y="1483"/>
                  </a:lnTo>
                  <a:lnTo>
                    <a:pt x="2844" y="1488"/>
                  </a:lnTo>
                  <a:lnTo>
                    <a:pt x="2813" y="1494"/>
                  </a:lnTo>
                  <a:lnTo>
                    <a:pt x="2782" y="1500"/>
                  </a:lnTo>
                  <a:lnTo>
                    <a:pt x="2751" y="1508"/>
                  </a:lnTo>
                  <a:lnTo>
                    <a:pt x="2718" y="1515"/>
                  </a:lnTo>
                  <a:lnTo>
                    <a:pt x="2687" y="1523"/>
                  </a:lnTo>
                  <a:lnTo>
                    <a:pt x="2655" y="1532"/>
                  </a:lnTo>
                  <a:lnTo>
                    <a:pt x="2623" y="1541"/>
                  </a:lnTo>
                  <a:lnTo>
                    <a:pt x="2591" y="1551"/>
                  </a:lnTo>
                  <a:lnTo>
                    <a:pt x="2560" y="1562"/>
                  </a:lnTo>
                  <a:lnTo>
                    <a:pt x="2528" y="1573"/>
                  </a:lnTo>
                  <a:lnTo>
                    <a:pt x="2496" y="1585"/>
                  </a:lnTo>
                  <a:lnTo>
                    <a:pt x="2433" y="1609"/>
                  </a:lnTo>
                  <a:lnTo>
                    <a:pt x="2369" y="1635"/>
                  </a:lnTo>
                  <a:lnTo>
                    <a:pt x="2306" y="1661"/>
                  </a:lnTo>
                  <a:lnTo>
                    <a:pt x="2241" y="1688"/>
                  </a:lnTo>
                  <a:lnTo>
                    <a:pt x="2178" y="1716"/>
                  </a:lnTo>
                  <a:lnTo>
                    <a:pt x="2114" y="1744"/>
                  </a:lnTo>
                  <a:lnTo>
                    <a:pt x="2050" y="1774"/>
                  </a:lnTo>
                  <a:lnTo>
                    <a:pt x="1986" y="1804"/>
                  </a:lnTo>
                  <a:lnTo>
                    <a:pt x="1935" y="1746"/>
                  </a:lnTo>
                  <a:lnTo>
                    <a:pt x="1884" y="1689"/>
                  </a:lnTo>
                  <a:lnTo>
                    <a:pt x="1833" y="1630"/>
                  </a:lnTo>
                  <a:lnTo>
                    <a:pt x="1783" y="1573"/>
                  </a:lnTo>
                  <a:lnTo>
                    <a:pt x="1732" y="1516"/>
                  </a:lnTo>
                  <a:lnTo>
                    <a:pt x="1681" y="1458"/>
                  </a:lnTo>
                  <a:lnTo>
                    <a:pt x="1630" y="1401"/>
                  </a:lnTo>
                  <a:lnTo>
                    <a:pt x="1580" y="1344"/>
                  </a:lnTo>
                  <a:lnTo>
                    <a:pt x="1529" y="1287"/>
                  </a:lnTo>
                  <a:lnTo>
                    <a:pt x="1478" y="1231"/>
                  </a:lnTo>
                  <a:lnTo>
                    <a:pt x="1428" y="1176"/>
                  </a:lnTo>
                  <a:lnTo>
                    <a:pt x="1376" y="1120"/>
                  </a:lnTo>
                  <a:lnTo>
                    <a:pt x="1326" y="1065"/>
                  </a:lnTo>
                  <a:lnTo>
                    <a:pt x="1274" y="1011"/>
                  </a:lnTo>
                  <a:lnTo>
                    <a:pt x="1224" y="956"/>
                  </a:lnTo>
                  <a:lnTo>
                    <a:pt x="1174" y="903"/>
                  </a:lnTo>
                  <a:lnTo>
                    <a:pt x="1196" y="883"/>
                  </a:lnTo>
                  <a:lnTo>
                    <a:pt x="1219" y="864"/>
                  </a:lnTo>
                  <a:lnTo>
                    <a:pt x="1241" y="847"/>
                  </a:lnTo>
                  <a:lnTo>
                    <a:pt x="1264" y="830"/>
                  </a:lnTo>
                  <a:lnTo>
                    <a:pt x="1287" y="815"/>
                  </a:lnTo>
                  <a:lnTo>
                    <a:pt x="1309" y="801"/>
                  </a:lnTo>
                  <a:lnTo>
                    <a:pt x="1331" y="789"/>
                  </a:lnTo>
                  <a:lnTo>
                    <a:pt x="1353" y="777"/>
                  </a:lnTo>
                  <a:lnTo>
                    <a:pt x="1375" y="768"/>
                  </a:lnTo>
                  <a:lnTo>
                    <a:pt x="1397" y="759"/>
                  </a:lnTo>
                  <a:lnTo>
                    <a:pt x="1420" y="751"/>
                  </a:lnTo>
                  <a:lnTo>
                    <a:pt x="1442" y="745"/>
                  </a:lnTo>
                  <a:lnTo>
                    <a:pt x="1463" y="740"/>
                  </a:lnTo>
                  <a:lnTo>
                    <a:pt x="1485" y="737"/>
                  </a:lnTo>
                  <a:lnTo>
                    <a:pt x="1506" y="734"/>
                  </a:lnTo>
                  <a:lnTo>
                    <a:pt x="1527" y="733"/>
                  </a:lnTo>
                  <a:lnTo>
                    <a:pt x="1571" y="732"/>
                  </a:lnTo>
                  <a:lnTo>
                    <a:pt x="1613" y="732"/>
                  </a:lnTo>
                  <a:lnTo>
                    <a:pt x="1655" y="734"/>
                  </a:lnTo>
                  <a:lnTo>
                    <a:pt x="1696" y="737"/>
                  </a:lnTo>
                  <a:lnTo>
                    <a:pt x="1737" y="742"/>
                  </a:lnTo>
                  <a:lnTo>
                    <a:pt x="1778" y="749"/>
                  </a:lnTo>
                  <a:lnTo>
                    <a:pt x="1817" y="757"/>
                  </a:lnTo>
                  <a:lnTo>
                    <a:pt x="1856" y="766"/>
                  </a:lnTo>
                  <a:lnTo>
                    <a:pt x="1897" y="776"/>
                  </a:lnTo>
                  <a:lnTo>
                    <a:pt x="1935" y="785"/>
                  </a:lnTo>
                  <a:lnTo>
                    <a:pt x="1972" y="794"/>
                  </a:lnTo>
                  <a:lnTo>
                    <a:pt x="2009" y="802"/>
                  </a:lnTo>
                  <a:lnTo>
                    <a:pt x="2046" y="810"/>
                  </a:lnTo>
                  <a:lnTo>
                    <a:pt x="2081" y="818"/>
                  </a:lnTo>
                  <a:lnTo>
                    <a:pt x="2116" y="825"/>
                  </a:lnTo>
                  <a:lnTo>
                    <a:pt x="2151" y="833"/>
                  </a:lnTo>
                  <a:lnTo>
                    <a:pt x="2167" y="836"/>
                  </a:lnTo>
                  <a:lnTo>
                    <a:pt x="2184" y="838"/>
                  </a:lnTo>
                  <a:lnTo>
                    <a:pt x="2200" y="839"/>
                  </a:lnTo>
                  <a:lnTo>
                    <a:pt x="2216" y="840"/>
                  </a:lnTo>
                  <a:lnTo>
                    <a:pt x="2231" y="839"/>
                  </a:lnTo>
                  <a:lnTo>
                    <a:pt x="2247" y="837"/>
                  </a:lnTo>
                  <a:lnTo>
                    <a:pt x="2263" y="835"/>
                  </a:lnTo>
                  <a:lnTo>
                    <a:pt x="2278" y="832"/>
                  </a:lnTo>
                  <a:lnTo>
                    <a:pt x="2292" y="827"/>
                  </a:lnTo>
                  <a:lnTo>
                    <a:pt x="2307" y="822"/>
                  </a:lnTo>
                  <a:lnTo>
                    <a:pt x="2321" y="816"/>
                  </a:lnTo>
                  <a:lnTo>
                    <a:pt x="2335" y="809"/>
                  </a:lnTo>
                  <a:lnTo>
                    <a:pt x="2348" y="801"/>
                  </a:lnTo>
                  <a:lnTo>
                    <a:pt x="2362" y="792"/>
                  </a:lnTo>
                  <a:lnTo>
                    <a:pt x="2375" y="783"/>
                  </a:lnTo>
                  <a:lnTo>
                    <a:pt x="2389" y="773"/>
                  </a:lnTo>
                  <a:lnTo>
                    <a:pt x="2402" y="761"/>
                  </a:lnTo>
                  <a:lnTo>
                    <a:pt x="2414" y="748"/>
                  </a:lnTo>
                  <a:lnTo>
                    <a:pt x="2426" y="735"/>
                  </a:lnTo>
                  <a:lnTo>
                    <a:pt x="2437" y="722"/>
                  </a:lnTo>
                  <a:lnTo>
                    <a:pt x="2447" y="709"/>
                  </a:lnTo>
                  <a:lnTo>
                    <a:pt x="2456" y="695"/>
                  </a:lnTo>
                  <a:lnTo>
                    <a:pt x="2465" y="680"/>
                  </a:lnTo>
                  <a:lnTo>
                    <a:pt x="2473" y="665"/>
                  </a:lnTo>
                  <a:lnTo>
                    <a:pt x="2480" y="649"/>
                  </a:lnTo>
                  <a:lnTo>
                    <a:pt x="2486" y="633"/>
                  </a:lnTo>
                  <a:lnTo>
                    <a:pt x="2491" y="617"/>
                  </a:lnTo>
                  <a:lnTo>
                    <a:pt x="2496" y="600"/>
                  </a:lnTo>
                  <a:lnTo>
                    <a:pt x="2500" y="584"/>
                  </a:lnTo>
                  <a:lnTo>
                    <a:pt x="2503" y="566"/>
                  </a:lnTo>
                  <a:lnTo>
                    <a:pt x="2507" y="549"/>
                  </a:lnTo>
                  <a:lnTo>
                    <a:pt x="2508" y="530"/>
                  </a:lnTo>
                  <a:lnTo>
                    <a:pt x="2508" y="512"/>
                  </a:lnTo>
                  <a:lnTo>
                    <a:pt x="2508" y="494"/>
                  </a:lnTo>
                  <a:lnTo>
                    <a:pt x="2505" y="474"/>
                  </a:lnTo>
                  <a:lnTo>
                    <a:pt x="2503" y="456"/>
                  </a:lnTo>
                  <a:lnTo>
                    <a:pt x="2499" y="438"/>
                  </a:lnTo>
                  <a:lnTo>
                    <a:pt x="2495" y="420"/>
                  </a:lnTo>
                  <a:lnTo>
                    <a:pt x="2489" y="402"/>
                  </a:lnTo>
                  <a:lnTo>
                    <a:pt x="2482" y="384"/>
                  </a:lnTo>
                  <a:lnTo>
                    <a:pt x="2475" y="366"/>
                  </a:lnTo>
                  <a:lnTo>
                    <a:pt x="2466" y="348"/>
                  </a:lnTo>
                  <a:lnTo>
                    <a:pt x="2456" y="330"/>
                  </a:lnTo>
                  <a:lnTo>
                    <a:pt x="2446" y="311"/>
                  </a:lnTo>
                  <a:lnTo>
                    <a:pt x="2434" y="293"/>
                  </a:lnTo>
                  <a:lnTo>
                    <a:pt x="2421" y="276"/>
                  </a:lnTo>
                  <a:lnTo>
                    <a:pt x="2407" y="258"/>
                  </a:lnTo>
                  <a:lnTo>
                    <a:pt x="2393" y="240"/>
                  </a:lnTo>
                  <a:lnTo>
                    <a:pt x="2372" y="218"/>
                  </a:lnTo>
                  <a:lnTo>
                    <a:pt x="2351" y="197"/>
                  </a:lnTo>
                  <a:lnTo>
                    <a:pt x="2330" y="177"/>
                  </a:lnTo>
                  <a:lnTo>
                    <a:pt x="2308" y="159"/>
                  </a:lnTo>
                  <a:lnTo>
                    <a:pt x="2286" y="140"/>
                  </a:lnTo>
                  <a:lnTo>
                    <a:pt x="2264" y="123"/>
                  </a:lnTo>
                  <a:lnTo>
                    <a:pt x="2240" y="108"/>
                  </a:lnTo>
                  <a:lnTo>
                    <a:pt x="2216" y="93"/>
                  </a:lnTo>
                  <a:lnTo>
                    <a:pt x="2192" y="80"/>
                  </a:lnTo>
                  <a:lnTo>
                    <a:pt x="2167" y="68"/>
                  </a:lnTo>
                  <a:lnTo>
                    <a:pt x="2142" y="57"/>
                  </a:lnTo>
                  <a:lnTo>
                    <a:pt x="2115" y="47"/>
                  </a:lnTo>
                  <a:lnTo>
                    <a:pt x="2088" y="38"/>
                  </a:lnTo>
                  <a:lnTo>
                    <a:pt x="2061" y="30"/>
                  </a:lnTo>
                  <a:lnTo>
                    <a:pt x="2033" y="23"/>
                  </a:lnTo>
                  <a:lnTo>
                    <a:pt x="2004" y="18"/>
                  </a:lnTo>
                  <a:lnTo>
                    <a:pt x="1976" y="13"/>
                  </a:lnTo>
                  <a:lnTo>
                    <a:pt x="1947" y="9"/>
                  </a:lnTo>
                  <a:lnTo>
                    <a:pt x="1919" y="6"/>
                  </a:lnTo>
                  <a:lnTo>
                    <a:pt x="1889" y="3"/>
                  </a:lnTo>
                  <a:lnTo>
                    <a:pt x="1861" y="2"/>
                  </a:lnTo>
                  <a:lnTo>
                    <a:pt x="1832" y="0"/>
                  </a:lnTo>
                  <a:lnTo>
                    <a:pt x="1803" y="0"/>
                  </a:lnTo>
                  <a:lnTo>
                    <a:pt x="1774" y="0"/>
                  </a:lnTo>
                  <a:lnTo>
                    <a:pt x="1744" y="1"/>
                  </a:lnTo>
                  <a:lnTo>
                    <a:pt x="1715" y="3"/>
                  </a:lnTo>
                  <a:lnTo>
                    <a:pt x="1685" y="5"/>
                  </a:lnTo>
                  <a:lnTo>
                    <a:pt x="1656" y="8"/>
                  </a:lnTo>
                  <a:lnTo>
                    <a:pt x="1625" y="12"/>
                  </a:lnTo>
                  <a:lnTo>
                    <a:pt x="1596" y="17"/>
                  </a:lnTo>
                  <a:lnTo>
                    <a:pt x="1566" y="22"/>
                  </a:lnTo>
                  <a:lnTo>
                    <a:pt x="1536" y="29"/>
                  </a:lnTo>
                  <a:lnTo>
                    <a:pt x="1505" y="36"/>
                  </a:lnTo>
                  <a:lnTo>
                    <a:pt x="1476" y="43"/>
                  </a:lnTo>
                  <a:lnTo>
                    <a:pt x="1447" y="51"/>
                  </a:lnTo>
                  <a:lnTo>
                    <a:pt x="1418" y="60"/>
                  </a:lnTo>
                  <a:lnTo>
                    <a:pt x="1388" y="69"/>
                  </a:lnTo>
                  <a:lnTo>
                    <a:pt x="1359" y="79"/>
                  </a:lnTo>
                  <a:lnTo>
                    <a:pt x="1331" y="89"/>
                  </a:lnTo>
                  <a:lnTo>
                    <a:pt x="1303" y="100"/>
                  </a:lnTo>
                  <a:lnTo>
                    <a:pt x="1274" y="112"/>
                  </a:lnTo>
                  <a:lnTo>
                    <a:pt x="1246" y="124"/>
                  </a:lnTo>
                  <a:lnTo>
                    <a:pt x="1218" y="136"/>
                  </a:lnTo>
                  <a:lnTo>
                    <a:pt x="1190" y="151"/>
                  </a:lnTo>
                  <a:lnTo>
                    <a:pt x="1163" y="164"/>
                  </a:lnTo>
                  <a:lnTo>
                    <a:pt x="1135" y="179"/>
                  </a:lnTo>
                  <a:lnTo>
                    <a:pt x="1108" y="194"/>
                  </a:lnTo>
                  <a:lnTo>
                    <a:pt x="1081" y="209"/>
                  </a:lnTo>
                  <a:lnTo>
                    <a:pt x="1028" y="241"/>
                  </a:lnTo>
                  <a:lnTo>
                    <a:pt x="978" y="272"/>
                  </a:lnTo>
                  <a:lnTo>
                    <a:pt x="932" y="304"/>
                  </a:lnTo>
                  <a:lnTo>
                    <a:pt x="886" y="337"/>
                  </a:lnTo>
                  <a:lnTo>
                    <a:pt x="845" y="369"/>
                  </a:lnTo>
                  <a:lnTo>
                    <a:pt x="806" y="401"/>
                  </a:lnTo>
                  <a:lnTo>
                    <a:pt x="769" y="432"/>
                  </a:lnTo>
                  <a:lnTo>
                    <a:pt x="736" y="464"/>
                  </a:lnTo>
                  <a:lnTo>
                    <a:pt x="712" y="441"/>
                  </a:lnTo>
                  <a:lnTo>
                    <a:pt x="687" y="418"/>
                  </a:lnTo>
                  <a:lnTo>
                    <a:pt x="662" y="395"/>
                  </a:lnTo>
                  <a:lnTo>
                    <a:pt x="637" y="372"/>
                  </a:lnTo>
                  <a:lnTo>
                    <a:pt x="623" y="360"/>
                  </a:lnTo>
                  <a:lnTo>
                    <a:pt x="609" y="350"/>
                  </a:lnTo>
                  <a:lnTo>
                    <a:pt x="593" y="342"/>
                  </a:lnTo>
                  <a:lnTo>
                    <a:pt x="577" y="335"/>
                  </a:lnTo>
                  <a:lnTo>
                    <a:pt x="559" y="329"/>
                  </a:lnTo>
                  <a:lnTo>
                    <a:pt x="540" y="325"/>
                  </a:lnTo>
                  <a:lnTo>
                    <a:pt x="521" y="323"/>
                  </a:lnTo>
                  <a:lnTo>
                    <a:pt x="502" y="323"/>
                  </a:lnTo>
                  <a:lnTo>
                    <a:pt x="491" y="323"/>
                  </a:lnTo>
                  <a:lnTo>
                    <a:pt x="482" y="324"/>
                  </a:lnTo>
                  <a:lnTo>
                    <a:pt x="472" y="325"/>
                  </a:lnTo>
                  <a:lnTo>
                    <a:pt x="462" y="327"/>
                  </a:lnTo>
                  <a:lnTo>
                    <a:pt x="453" y="329"/>
                  </a:lnTo>
                  <a:lnTo>
                    <a:pt x="444" y="332"/>
                  </a:lnTo>
                  <a:lnTo>
                    <a:pt x="435" y="336"/>
                  </a:lnTo>
                  <a:lnTo>
                    <a:pt x="426" y="340"/>
                  </a:lnTo>
                  <a:lnTo>
                    <a:pt x="417" y="344"/>
                  </a:lnTo>
                  <a:lnTo>
                    <a:pt x="409" y="349"/>
                  </a:lnTo>
                  <a:lnTo>
                    <a:pt x="401" y="355"/>
                  </a:lnTo>
                  <a:lnTo>
                    <a:pt x="393" y="360"/>
                  </a:lnTo>
                  <a:lnTo>
                    <a:pt x="378" y="374"/>
                  </a:lnTo>
                  <a:lnTo>
                    <a:pt x="364" y="389"/>
                  </a:lnTo>
                  <a:lnTo>
                    <a:pt x="351" y="405"/>
                  </a:lnTo>
                  <a:lnTo>
                    <a:pt x="341" y="422"/>
                  </a:lnTo>
                  <a:lnTo>
                    <a:pt x="332" y="439"/>
                  </a:lnTo>
                  <a:lnTo>
                    <a:pt x="325" y="457"/>
                  </a:lnTo>
                  <a:lnTo>
                    <a:pt x="322" y="466"/>
                  </a:lnTo>
                  <a:lnTo>
                    <a:pt x="320" y="475"/>
                  </a:lnTo>
                  <a:lnTo>
                    <a:pt x="318" y="484"/>
                  </a:lnTo>
                  <a:lnTo>
                    <a:pt x="317" y="494"/>
                  </a:lnTo>
                  <a:lnTo>
                    <a:pt x="317" y="504"/>
                  </a:lnTo>
                  <a:lnTo>
                    <a:pt x="316" y="513"/>
                  </a:lnTo>
                  <a:lnTo>
                    <a:pt x="317" y="523"/>
                  </a:lnTo>
                  <a:lnTo>
                    <a:pt x="318" y="533"/>
                  </a:lnTo>
                  <a:lnTo>
                    <a:pt x="321" y="552"/>
                  </a:lnTo>
                  <a:lnTo>
                    <a:pt x="325" y="570"/>
                  </a:lnTo>
                  <a:lnTo>
                    <a:pt x="330" y="588"/>
                  </a:lnTo>
                  <a:lnTo>
                    <a:pt x="338" y="604"/>
                  </a:lnTo>
                  <a:lnTo>
                    <a:pt x="346" y="619"/>
                  </a:lnTo>
                  <a:lnTo>
                    <a:pt x="357" y="633"/>
                  </a:lnTo>
                  <a:lnTo>
                    <a:pt x="368" y="646"/>
                  </a:lnTo>
                  <a:lnTo>
                    <a:pt x="381" y="660"/>
                  </a:lnTo>
                  <a:lnTo>
                    <a:pt x="406" y="680"/>
                  </a:lnTo>
                  <a:lnTo>
                    <a:pt x="431" y="700"/>
                  </a:lnTo>
                  <a:lnTo>
                    <a:pt x="456" y="721"/>
                  </a:lnTo>
                  <a:lnTo>
                    <a:pt x="480" y="743"/>
                  </a:lnTo>
                  <a:lnTo>
                    <a:pt x="456" y="772"/>
                  </a:lnTo>
                  <a:lnTo>
                    <a:pt x="433" y="801"/>
                  </a:lnTo>
                  <a:lnTo>
                    <a:pt x="410" y="832"/>
                  </a:lnTo>
                  <a:lnTo>
                    <a:pt x="387" y="862"/>
                  </a:lnTo>
                  <a:lnTo>
                    <a:pt x="366" y="893"/>
                  </a:lnTo>
                  <a:lnTo>
                    <a:pt x="345" y="924"/>
                  </a:lnTo>
                  <a:lnTo>
                    <a:pt x="324" y="955"/>
                  </a:lnTo>
                  <a:lnTo>
                    <a:pt x="303" y="986"/>
                  </a:lnTo>
                  <a:lnTo>
                    <a:pt x="284" y="1019"/>
                  </a:lnTo>
                  <a:lnTo>
                    <a:pt x="265" y="1051"/>
                  </a:lnTo>
                  <a:lnTo>
                    <a:pt x="246" y="1084"/>
                  </a:lnTo>
                  <a:lnTo>
                    <a:pt x="228" y="1116"/>
                  </a:lnTo>
                  <a:lnTo>
                    <a:pt x="211" y="1149"/>
                  </a:lnTo>
                  <a:lnTo>
                    <a:pt x="194" y="1183"/>
                  </a:lnTo>
                  <a:lnTo>
                    <a:pt x="177" y="1217"/>
                  </a:lnTo>
                  <a:lnTo>
                    <a:pt x="161" y="1251"/>
                  </a:lnTo>
                  <a:lnTo>
                    <a:pt x="146" y="1284"/>
                  </a:lnTo>
                  <a:lnTo>
                    <a:pt x="131" y="1318"/>
                  </a:lnTo>
                  <a:lnTo>
                    <a:pt x="117" y="1353"/>
                  </a:lnTo>
                  <a:lnTo>
                    <a:pt x="104" y="1387"/>
                  </a:lnTo>
                  <a:lnTo>
                    <a:pt x="92" y="1420"/>
                  </a:lnTo>
                  <a:lnTo>
                    <a:pt x="81" y="1454"/>
                  </a:lnTo>
                  <a:lnTo>
                    <a:pt x="70" y="1487"/>
                  </a:lnTo>
                  <a:lnTo>
                    <a:pt x="59" y="1521"/>
                  </a:lnTo>
                  <a:lnTo>
                    <a:pt x="50" y="1555"/>
                  </a:lnTo>
                  <a:lnTo>
                    <a:pt x="42" y="1588"/>
                  </a:lnTo>
                  <a:lnTo>
                    <a:pt x="34" y="1621"/>
                  </a:lnTo>
                  <a:lnTo>
                    <a:pt x="27" y="1654"/>
                  </a:lnTo>
                  <a:lnTo>
                    <a:pt x="21" y="1688"/>
                  </a:lnTo>
                  <a:lnTo>
                    <a:pt x="16" y="1721"/>
                  </a:lnTo>
                  <a:lnTo>
                    <a:pt x="11" y="1754"/>
                  </a:lnTo>
                  <a:lnTo>
                    <a:pt x="8" y="1787"/>
                  </a:lnTo>
                  <a:lnTo>
                    <a:pt x="4" y="1819"/>
                  </a:lnTo>
                  <a:lnTo>
                    <a:pt x="2" y="1852"/>
                  </a:lnTo>
                  <a:lnTo>
                    <a:pt x="1" y="1884"/>
                  </a:lnTo>
                  <a:lnTo>
                    <a:pt x="0" y="1916"/>
                  </a:lnTo>
                  <a:lnTo>
                    <a:pt x="0" y="1947"/>
                  </a:lnTo>
                  <a:lnTo>
                    <a:pt x="1" y="1978"/>
                  </a:lnTo>
                  <a:lnTo>
                    <a:pt x="4" y="2009"/>
                  </a:lnTo>
                  <a:lnTo>
                    <a:pt x="6" y="2040"/>
                  </a:lnTo>
                  <a:lnTo>
                    <a:pt x="10" y="2070"/>
                  </a:lnTo>
                  <a:lnTo>
                    <a:pt x="15" y="2100"/>
                  </a:lnTo>
                  <a:lnTo>
                    <a:pt x="20" y="2129"/>
                  </a:lnTo>
                  <a:lnTo>
                    <a:pt x="26" y="2158"/>
                  </a:lnTo>
                  <a:lnTo>
                    <a:pt x="34" y="2188"/>
                  </a:lnTo>
                  <a:lnTo>
                    <a:pt x="42" y="2217"/>
                  </a:lnTo>
                  <a:lnTo>
                    <a:pt x="50" y="2245"/>
                  </a:lnTo>
                  <a:lnTo>
                    <a:pt x="60" y="2273"/>
                  </a:lnTo>
                  <a:lnTo>
                    <a:pt x="72" y="2301"/>
                  </a:lnTo>
                  <a:lnTo>
                    <a:pt x="83" y="2328"/>
                  </a:lnTo>
                  <a:lnTo>
                    <a:pt x="96" y="2356"/>
                  </a:lnTo>
                  <a:lnTo>
                    <a:pt x="110" y="2382"/>
                  </a:lnTo>
                  <a:lnTo>
                    <a:pt x="125" y="2408"/>
                  </a:lnTo>
                  <a:lnTo>
                    <a:pt x="141" y="2433"/>
                  </a:lnTo>
                  <a:lnTo>
                    <a:pt x="158" y="2459"/>
                  </a:lnTo>
                  <a:lnTo>
                    <a:pt x="176" y="2483"/>
                  </a:lnTo>
                  <a:lnTo>
                    <a:pt x="196" y="2508"/>
                  </a:lnTo>
                  <a:lnTo>
                    <a:pt x="216" y="2533"/>
                  </a:lnTo>
                  <a:lnTo>
                    <a:pt x="237" y="2556"/>
                  </a:lnTo>
                  <a:lnTo>
                    <a:pt x="259" y="2580"/>
                  </a:lnTo>
                  <a:lnTo>
                    <a:pt x="282" y="2603"/>
                  </a:lnTo>
                  <a:lnTo>
                    <a:pt x="308" y="2626"/>
                  </a:lnTo>
                  <a:lnTo>
                    <a:pt x="333" y="2649"/>
                  </a:lnTo>
                  <a:lnTo>
                    <a:pt x="360" y="2672"/>
                  </a:lnTo>
                  <a:lnTo>
                    <a:pt x="382" y="2690"/>
                  </a:lnTo>
                  <a:lnTo>
                    <a:pt x="405" y="2708"/>
                  </a:lnTo>
                  <a:lnTo>
                    <a:pt x="427" y="2724"/>
                  </a:lnTo>
                  <a:lnTo>
                    <a:pt x="451" y="2740"/>
                  </a:lnTo>
                  <a:lnTo>
                    <a:pt x="474" y="2756"/>
                  </a:lnTo>
                  <a:lnTo>
                    <a:pt x="498" y="2771"/>
                  </a:lnTo>
                  <a:lnTo>
                    <a:pt x="522" y="2785"/>
                  </a:lnTo>
                  <a:lnTo>
                    <a:pt x="545" y="2798"/>
                  </a:lnTo>
                  <a:lnTo>
                    <a:pt x="571" y="2811"/>
                  </a:lnTo>
                  <a:lnTo>
                    <a:pt x="595" y="2823"/>
                  </a:lnTo>
                  <a:lnTo>
                    <a:pt x="620" y="2834"/>
                  </a:lnTo>
                  <a:lnTo>
                    <a:pt x="645" y="2845"/>
                  </a:lnTo>
                  <a:lnTo>
                    <a:pt x="670" y="2856"/>
                  </a:lnTo>
                  <a:lnTo>
                    <a:pt x="696" y="2866"/>
                  </a:lnTo>
                  <a:lnTo>
                    <a:pt x="722" y="2875"/>
                  </a:lnTo>
                  <a:lnTo>
                    <a:pt x="748" y="2883"/>
                  </a:lnTo>
                  <a:lnTo>
                    <a:pt x="774" y="2891"/>
                  </a:lnTo>
                  <a:lnTo>
                    <a:pt x="802" y="2898"/>
                  </a:lnTo>
                  <a:lnTo>
                    <a:pt x="828" y="2905"/>
                  </a:lnTo>
                  <a:lnTo>
                    <a:pt x="855" y="2910"/>
                  </a:lnTo>
                  <a:lnTo>
                    <a:pt x="882" y="2916"/>
                  </a:lnTo>
                  <a:lnTo>
                    <a:pt x="910" y="2920"/>
                  </a:lnTo>
                  <a:lnTo>
                    <a:pt x="938" y="2924"/>
                  </a:lnTo>
                  <a:lnTo>
                    <a:pt x="966" y="2928"/>
                  </a:lnTo>
                  <a:lnTo>
                    <a:pt x="995" y="2931"/>
                  </a:lnTo>
                  <a:lnTo>
                    <a:pt x="1023" y="2933"/>
                  </a:lnTo>
                  <a:lnTo>
                    <a:pt x="1053" y="2934"/>
                  </a:lnTo>
                  <a:lnTo>
                    <a:pt x="1082" y="2935"/>
                  </a:lnTo>
                  <a:lnTo>
                    <a:pt x="1111" y="2936"/>
                  </a:lnTo>
                  <a:lnTo>
                    <a:pt x="1140" y="2935"/>
                  </a:lnTo>
                  <a:lnTo>
                    <a:pt x="1171" y="2935"/>
                  </a:lnTo>
                  <a:lnTo>
                    <a:pt x="1201" y="2933"/>
                  </a:lnTo>
                  <a:lnTo>
                    <a:pt x="1261" y="2929"/>
                  </a:lnTo>
                  <a:lnTo>
                    <a:pt x="1323" y="2922"/>
                  </a:lnTo>
                  <a:lnTo>
                    <a:pt x="1385" y="2914"/>
                  </a:lnTo>
                  <a:lnTo>
                    <a:pt x="1448" y="2904"/>
                  </a:lnTo>
                  <a:lnTo>
                    <a:pt x="1511" y="2892"/>
                  </a:lnTo>
                  <a:lnTo>
                    <a:pt x="1575" y="2878"/>
                  </a:lnTo>
                  <a:lnTo>
                    <a:pt x="1639" y="2862"/>
                  </a:lnTo>
                  <a:lnTo>
                    <a:pt x="1705" y="2842"/>
                  </a:lnTo>
                  <a:lnTo>
                    <a:pt x="1770" y="2822"/>
                  </a:lnTo>
                  <a:lnTo>
                    <a:pt x="1836" y="2800"/>
                  </a:lnTo>
                  <a:lnTo>
                    <a:pt x="1904" y="2775"/>
                  </a:lnTo>
                  <a:lnTo>
                    <a:pt x="1971" y="2748"/>
                  </a:lnTo>
                  <a:lnTo>
                    <a:pt x="2039" y="2719"/>
                  </a:lnTo>
                  <a:lnTo>
                    <a:pt x="2107" y="2687"/>
                  </a:lnTo>
                  <a:lnTo>
                    <a:pt x="2177" y="2653"/>
                  </a:lnTo>
                  <a:lnTo>
                    <a:pt x="2246" y="2617"/>
                  </a:lnTo>
                  <a:lnTo>
                    <a:pt x="2302" y="2681"/>
                  </a:lnTo>
                  <a:lnTo>
                    <a:pt x="2358" y="2745"/>
                  </a:lnTo>
                  <a:lnTo>
                    <a:pt x="2414" y="2809"/>
                  </a:lnTo>
                  <a:lnTo>
                    <a:pt x="2470" y="2874"/>
                  </a:lnTo>
                  <a:lnTo>
                    <a:pt x="2526" y="2937"/>
                  </a:lnTo>
                  <a:lnTo>
                    <a:pt x="2582" y="3000"/>
                  </a:lnTo>
                  <a:lnTo>
                    <a:pt x="2638" y="3064"/>
                  </a:lnTo>
                  <a:lnTo>
                    <a:pt x="2693" y="3127"/>
                  </a:lnTo>
                  <a:lnTo>
                    <a:pt x="2749" y="3189"/>
                  </a:lnTo>
                  <a:lnTo>
                    <a:pt x="2805" y="3252"/>
                  </a:lnTo>
                  <a:lnTo>
                    <a:pt x="2861" y="3314"/>
                  </a:lnTo>
                  <a:lnTo>
                    <a:pt x="2917" y="3376"/>
                  </a:lnTo>
                  <a:lnTo>
                    <a:pt x="2973" y="3437"/>
                  </a:lnTo>
                  <a:lnTo>
                    <a:pt x="3029" y="3497"/>
                  </a:lnTo>
                  <a:lnTo>
                    <a:pt x="3085" y="3558"/>
                  </a:lnTo>
                  <a:lnTo>
                    <a:pt x="3141" y="3617"/>
                  </a:lnTo>
                  <a:lnTo>
                    <a:pt x="3118" y="3636"/>
                  </a:lnTo>
                  <a:lnTo>
                    <a:pt x="3094" y="3655"/>
                  </a:lnTo>
                  <a:lnTo>
                    <a:pt x="3071" y="3672"/>
                  </a:lnTo>
                  <a:lnTo>
                    <a:pt x="3049" y="3688"/>
                  </a:lnTo>
                  <a:lnTo>
                    <a:pt x="3027" y="3703"/>
                  </a:lnTo>
                  <a:lnTo>
                    <a:pt x="3006" y="3718"/>
                  </a:lnTo>
                  <a:lnTo>
                    <a:pt x="2984" y="3731"/>
                  </a:lnTo>
                  <a:lnTo>
                    <a:pt x="2963" y="3743"/>
                  </a:lnTo>
                  <a:lnTo>
                    <a:pt x="2942" y="3754"/>
                  </a:lnTo>
                  <a:lnTo>
                    <a:pt x="2922" y="3764"/>
                  </a:lnTo>
                  <a:lnTo>
                    <a:pt x="2902" y="3773"/>
                  </a:lnTo>
                  <a:lnTo>
                    <a:pt x="2883" y="3781"/>
                  </a:lnTo>
                  <a:lnTo>
                    <a:pt x="2863" y="3788"/>
                  </a:lnTo>
                  <a:lnTo>
                    <a:pt x="2844" y="3794"/>
                  </a:lnTo>
                  <a:lnTo>
                    <a:pt x="2825" y="3799"/>
                  </a:lnTo>
                  <a:lnTo>
                    <a:pt x="2807" y="3804"/>
                  </a:lnTo>
                  <a:lnTo>
                    <a:pt x="2771" y="3810"/>
                  </a:lnTo>
                  <a:lnTo>
                    <a:pt x="2735" y="3815"/>
                  </a:lnTo>
                  <a:lnTo>
                    <a:pt x="2718" y="3816"/>
                  </a:lnTo>
                  <a:lnTo>
                    <a:pt x="2701" y="3817"/>
                  </a:lnTo>
                  <a:lnTo>
                    <a:pt x="2685" y="3818"/>
                  </a:lnTo>
                  <a:lnTo>
                    <a:pt x="2668" y="3818"/>
                  </a:lnTo>
                  <a:lnTo>
                    <a:pt x="2652" y="3817"/>
                  </a:lnTo>
                  <a:lnTo>
                    <a:pt x="2636" y="3816"/>
                  </a:lnTo>
                  <a:lnTo>
                    <a:pt x="2620" y="3814"/>
                  </a:lnTo>
                  <a:lnTo>
                    <a:pt x="2604" y="3812"/>
                  </a:lnTo>
                  <a:lnTo>
                    <a:pt x="2589" y="3809"/>
                  </a:lnTo>
                  <a:lnTo>
                    <a:pt x="2574" y="3806"/>
                  </a:lnTo>
                  <a:lnTo>
                    <a:pt x="2559" y="3803"/>
                  </a:lnTo>
                  <a:lnTo>
                    <a:pt x="2544" y="3799"/>
                  </a:lnTo>
                  <a:lnTo>
                    <a:pt x="2515" y="3789"/>
                  </a:lnTo>
                  <a:lnTo>
                    <a:pt x="2486" y="3778"/>
                  </a:lnTo>
                  <a:lnTo>
                    <a:pt x="2458" y="3767"/>
                  </a:lnTo>
                  <a:lnTo>
                    <a:pt x="2430" y="3754"/>
                  </a:lnTo>
                  <a:lnTo>
                    <a:pt x="2403" y="3740"/>
                  </a:lnTo>
                  <a:lnTo>
                    <a:pt x="2376" y="3726"/>
                  </a:lnTo>
                  <a:lnTo>
                    <a:pt x="2351" y="3710"/>
                  </a:lnTo>
                  <a:lnTo>
                    <a:pt x="2325" y="3693"/>
                  </a:lnTo>
                  <a:lnTo>
                    <a:pt x="2301" y="3676"/>
                  </a:lnTo>
                  <a:lnTo>
                    <a:pt x="2276" y="3660"/>
                  </a:lnTo>
                  <a:lnTo>
                    <a:pt x="2250" y="3644"/>
                  </a:lnTo>
                  <a:lnTo>
                    <a:pt x="2225" y="3629"/>
                  </a:lnTo>
                  <a:lnTo>
                    <a:pt x="2201" y="3615"/>
                  </a:lnTo>
                  <a:lnTo>
                    <a:pt x="2176" y="3601"/>
                  </a:lnTo>
                  <a:lnTo>
                    <a:pt x="2152" y="3588"/>
                  </a:lnTo>
                  <a:lnTo>
                    <a:pt x="2126" y="3576"/>
                  </a:lnTo>
                  <a:lnTo>
                    <a:pt x="2102" y="3565"/>
                  </a:lnTo>
                  <a:lnTo>
                    <a:pt x="2077" y="3555"/>
                  </a:lnTo>
                  <a:lnTo>
                    <a:pt x="2053" y="3546"/>
                  </a:lnTo>
                  <a:lnTo>
                    <a:pt x="2028" y="3539"/>
                  </a:lnTo>
                  <a:lnTo>
                    <a:pt x="2002" y="3532"/>
                  </a:lnTo>
                  <a:lnTo>
                    <a:pt x="1977" y="3528"/>
                  </a:lnTo>
                  <a:lnTo>
                    <a:pt x="1951" y="3525"/>
                  </a:lnTo>
                  <a:lnTo>
                    <a:pt x="1926" y="3524"/>
                  </a:lnTo>
                  <a:lnTo>
                    <a:pt x="1913" y="3524"/>
                  </a:lnTo>
                  <a:lnTo>
                    <a:pt x="1900" y="3525"/>
                  </a:lnTo>
                  <a:lnTo>
                    <a:pt x="1886" y="3527"/>
                  </a:lnTo>
                  <a:lnTo>
                    <a:pt x="1873" y="3530"/>
                  </a:lnTo>
                  <a:lnTo>
                    <a:pt x="1859" y="3533"/>
                  </a:lnTo>
                  <a:lnTo>
                    <a:pt x="1846" y="3537"/>
                  </a:lnTo>
                  <a:lnTo>
                    <a:pt x="1832" y="3543"/>
                  </a:lnTo>
                  <a:lnTo>
                    <a:pt x="1819" y="3549"/>
                  </a:lnTo>
                  <a:lnTo>
                    <a:pt x="1805" y="3556"/>
                  </a:lnTo>
                  <a:lnTo>
                    <a:pt x="1791" y="3563"/>
                  </a:lnTo>
                  <a:lnTo>
                    <a:pt x="1777" y="3572"/>
                  </a:lnTo>
                  <a:lnTo>
                    <a:pt x="1762" y="3581"/>
                  </a:lnTo>
                  <a:lnTo>
                    <a:pt x="1747" y="3591"/>
                  </a:lnTo>
                  <a:lnTo>
                    <a:pt x="1733" y="3601"/>
                  </a:lnTo>
                  <a:lnTo>
                    <a:pt x="1718" y="3613"/>
                  </a:lnTo>
                  <a:lnTo>
                    <a:pt x="1703" y="3625"/>
                  </a:lnTo>
                  <a:lnTo>
                    <a:pt x="1688" y="3639"/>
                  </a:lnTo>
                  <a:lnTo>
                    <a:pt x="1674" y="3653"/>
                  </a:lnTo>
                  <a:lnTo>
                    <a:pt x="1661" y="3667"/>
                  </a:lnTo>
                  <a:lnTo>
                    <a:pt x="1648" y="3681"/>
                  </a:lnTo>
                  <a:lnTo>
                    <a:pt x="1637" y="3696"/>
                  </a:lnTo>
                  <a:lnTo>
                    <a:pt x="1627" y="3712"/>
                  </a:lnTo>
                  <a:lnTo>
                    <a:pt x="1618" y="3727"/>
                  </a:lnTo>
                  <a:lnTo>
                    <a:pt x="1610" y="3742"/>
                  </a:lnTo>
                  <a:lnTo>
                    <a:pt x="1603" y="3758"/>
                  </a:lnTo>
                  <a:lnTo>
                    <a:pt x="1596" y="3774"/>
                  </a:lnTo>
                  <a:lnTo>
                    <a:pt x="1591" y="3790"/>
                  </a:lnTo>
                  <a:lnTo>
                    <a:pt x="1587" y="3806"/>
                  </a:lnTo>
                  <a:lnTo>
                    <a:pt x="1583" y="3823"/>
                  </a:lnTo>
                  <a:lnTo>
                    <a:pt x="1581" y="3840"/>
                  </a:lnTo>
                  <a:lnTo>
                    <a:pt x="1580" y="3857"/>
                  </a:lnTo>
                  <a:lnTo>
                    <a:pt x="1579" y="3875"/>
                  </a:lnTo>
                  <a:lnTo>
                    <a:pt x="1580" y="3893"/>
                  </a:lnTo>
                  <a:lnTo>
                    <a:pt x="1581" y="3911"/>
                  </a:lnTo>
                  <a:lnTo>
                    <a:pt x="1584" y="3928"/>
                  </a:lnTo>
                  <a:lnTo>
                    <a:pt x="1587" y="3946"/>
                  </a:lnTo>
                  <a:lnTo>
                    <a:pt x="1592" y="3963"/>
                  </a:lnTo>
                  <a:lnTo>
                    <a:pt x="1597" y="3981"/>
                  </a:lnTo>
                  <a:lnTo>
                    <a:pt x="1604" y="3998"/>
                  </a:lnTo>
                  <a:lnTo>
                    <a:pt x="1611" y="4016"/>
                  </a:lnTo>
                  <a:lnTo>
                    <a:pt x="1619" y="4034"/>
                  </a:lnTo>
                  <a:lnTo>
                    <a:pt x="1629" y="4053"/>
                  </a:lnTo>
                  <a:lnTo>
                    <a:pt x="1639" y="4071"/>
                  </a:lnTo>
                  <a:lnTo>
                    <a:pt x="1652" y="4088"/>
                  </a:lnTo>
                  <a:lnTo>
                    <a:pt x="1664" y="4106"/>
                  </a:lnTo>
                  <a:lnTo>
                    <a:pt x="1677" y="4124"/>
                  </a:lnTo>
                  <a:lnTo>
                    <a:pt x="1692" y="4142"/>
                  </a:lnTo>
                  <a:lnTo>
                    <a:pt x="1707" y="4160"/>
                  </a:lnTo>
                  <a:lnTo>
                    <a:pt x="1723" y="4178"/>
                  </a:lnTo>
                  <a:lnTo>
                    <a:pt x="1740" y="4195"/>
                  </a:lnTo>
                  <a:lnTo>
                    <a:pt x="1757" y="4212"/>
                  </a:lnTo>
                  <a:lnTo>
                    <a:pt x="1776" y="4230"/>
                  </a:lnTo>
                  <a:lnTo>
                    <a:pt x="1795" y="4246"/>
                  </a:lnTo>
                  <a:lnTo>
                    <a:pt x="1814" y="4262"/>
                  </a:lnTo>
                  <a:lnTo>
                    <a:pt x="1834" y="4277"/>
                  </a:lnTo>
                  <a:lnTo>
                    <a:pt x="1854" y="4293"/>
                  </a:lnTo>
                  <a:lnTo>
                    <a:pt x="1875" y="4307"/>
                  </a:lnTo>
                  <a:lnTo>
                    <a:pt x="1898" y="4322"/>
                  </a:lnTo>
                  <a:lnTo>
                    <a:pt x="1920" y="4336"/>
                  </a:lnTo>
                  <a:lnTo>
                    <a:pt x="1942" y="4349"/>
                  </a:lnTo>
                  <a:lnTo>
                    <a:pt x="1965" y="4363"/>
                  </a:lnTo>
                  <a:lnTo>
                    <a:pt x="1989" y="4375"/>
                  </a:lnTo>
                  <a:lnTo>
                    <a:pt x="2013" y="4389"/>
                  </a:lnTo>
                  <a:lnTo>
                    <a:pt x="2039" y="4401"/>
                  </a:lnTo>
                  <a:lnTo>
                    <a:pt x="2064" y="4413"/>
                  </a:lnTo>
                  <a:lnTo>
                    <a:pt x="2090" y="4424"/>
                  </a:lnTo>
                  <a:lnTo>
                    <a:pt x="2116" y="4434"/>
                  </a:lnTo>
                  <a:lnTo>
                    <a:pt x="2144" y="4444"/>
                  </a:lnTo>
                  <a:lnTo>
                    <a:pt x="2170" y="4454"/>
                  </a:lnTo>
                  <a:lnTo>
                    <a:pt x="2198" y="4462"/>
                  </a:lnTo>
                  <a:lnTo>
                    <a:pt x="2225" y="4471"/>
                  </a:lnTo>
                  <a:lnTo>
                    <a:pt x="2253" y="4478"/>
                  </a:lnTo>
                  <a:lnTo>
                    <a:pt x="2283" y="4485"/>
                  </a:lnTo>
                  <a:lnTo>
                    <a:pt x="2311" y="4491"/>
                  </a:lnTo>
                  <a:lnTo>
                    <a:pt x="2340" y="4497"/>
                  </a:lnTo>
                  <a:lnTo>
                    <a:pt x="2370" y="4502"/>
                  </a:lnTo>
                  <a:lnTo>
                    <a:pt x="2401" y="4506"/>
                  </a:lnTo>
                  <a:lnTo>
                    <a:pt x="2431" y="4510"/>
                  </a:lnTo>
                  <a:lnTo>
                    <a:pt x="2462" y="4513"/>
                  </a:lnTo>
                  <a:lnTo>
                    <a:pt x="2493" y="4516"/>
                  </a:lnTo>
                  <a:lnTo>
                    <a:pt x="2525" y="4517"/>
                  </a:lnTo>
                  <a:lnTo>
                    <a:pt x="2556" y="4518"/>
                  </a:lnTo>
                  <a:lnTo>
                    <a:pt x="2588" y="4518"/>
                  </a:lnTo>
                  <a:lnTo>
                    <a:pt x="2620" y="4517"/>
                  </a:lnTo>
                  <a:lnTo>
                    <a:pt x="2653" y="4515"/>
                  </a:lnTo>
                  <a:lnTo>
                    <a:pt x="2685" y="4513"/>
                  </a:lnTo>
                  <a:lnTo>
                    <a:pt x="2717" y="4509"/>
                  </a:lnTo>
                  <a:lnTo>
                    <a:pt x="2751" y="4504"/>
                  </a:lnTo>
                  <a:lnTo>
                    <a:pt x="2784" y="4499"/>
                  </a:lnTo>
                  <a:lnTo>
                    <a:pt x="2817" y="4492"/>
                  </a:lnTo>
                  <a:lnTo>
                    <a:pt x="2850" y="4485"/>
                  </a:lnTo>
                  <a:lnTo>
                    <a:pt x="2885" y="4477"/>
                  </a:lnTo>
                  <a:lnTo>
                    <a:pt x="2919" y="4467"/>
                  </a:lnTo>
                  <a:lnTo>
                    <a:pt x="2953" y="4457"/>
                  </a:lnTo>
                  <a:lnTo>
                    <a:pt x="2987" y="4446"/>
                  </a:lnTo>
                  <a:lnTo>
                    <a:pt x="3023" y="4434"/>
                  </a:lnTo>
                  <a:lnTo>
                    <a:pt x="3057" y="4420"/>
                  </a:lnTo>
                  <a:lnTo>
                    <a:pt x="3092" y="4406"/>
                  </a:lnTo>
                  <a:lnTo>
                    <a:pt x="3128" y="4390"/>
                  </a:lnTo>
                  <a:lnTo>
                    <a:pt x="3162" y="4372"/>
                  </a:lnTo>
                  <a:lnTo>
                    <a:pt x="3197" y="4353"/>
                  </a:lnTo>
                  <a:lnTo>
                    <a:pt x="3231" y="4333"/>
                  </a:lnTo>
                  <a:lnTo>
                    <a:pt x="3267" y="4312"/>
                  </a:lnTo>
                  <a:lnTo>
                    <a:pt x="3301" y="4290"/>
                  </a:lnTo>
                  <a:lnTo>
                    <a:pt x="3336" y="4266"/>
                  </a:lnTo>
                  <a:lnTo>
                    <a:pt x="3371" y="4241"/>
                  </a:lnTo>
                  <a:lnTo>
                    <a:pt x="3405" y="4213"/>
                  </a:lnTo>
                  <a:lnTo>
                    <a:pt x="3440" y="4185"/>
                  </a:lnTo>
                  <a:lnTo>
                    <a:pt x="3474" y="4156"/>
                  </a:lnTo>
                  <a:lnTo>
                    <a:pt x="3509" y="4126"/>
                  </a:lnTo>
                  <a:lnTo>
                    <a:pt x="3543" y="4094"/>
                  </a:lnTo>
                  <a:lnTo>
                    <a:pt x="3576" y="4060"/>
                  </a:lnTo>
                  <a:lnTo>
                    <a:pt x="3610" y="4092"/>
                  </a:lnTo>
                  <a:lnTo>
                    <a:pt x="3643" y="4123"/>
                  </a:lnTo>
                  <a:lnTo>
                    <a:pt x="3676" y="4154"/>
                  </a:lnTo>
                  <a:lnTo>
                    <a:pt x="3709" y="4185"/>
                  </a:lnTo>
                  <a:lnTo>
                    <a:pt x="3743" y="4215"/>
                  </a:lnTo>
                  <a:lnTo>
                    <a:pt x="3776" y="4246"/>
                  </a:lnTo>
                  <a:lnTo>
                    <a:pt x="3808" y="4276"/>
                  </a:lnTo>
                  <a:lnTo>
                    <a:pt x="3841" y="4306"/>
                  </a:lnTo>
                  <a:lnTo>
                    <a:pt x="3856" y="4317"/>
                  </a:lnTo>
                  <a:lnTo>
                    <a:pt x="3872" y="4326"/>
                  </a:lnTo>
                  <a:lnTo>
                    <a:pt x="3887" y="4335"/>
                  </a:lnTo>
                  <a:lnTo>
                    <a:pt x="3904" y="4341"/>
                  </a:lnTo>
                  <a:lnTo>
                    <a:pt x="3921" y="4346"/>
                  </a:lnTo>
                  <a:lnTo>
                    <a:pt x="3940" y="4349"/>
                  </a:lnTo>
                  <a:lnTo>
                    <a:pt x="3959" y="4350"/>
                  </a:lnTo>
                  <a:lnTo>
                    <a:pt x="3980" y="4350"/>
                  </a:lnTo>
                  <a:lnTo>
                    <a:pt x="3990" y="4349"/>
                  </a:lnTo>
                  <a:lnTo>
                    <a:pt x="3999" y="4348"/>
                  </a:lnTo>
                  <a:lnTo>
                    <a:pt x="4009" y="4346"/>
                  </a:lnTo>
                  <a:lnTo>
                    <a:pt x="4018" y="4344"/>
                  </a:lnTo>
                  <a:lnTo>
                    <a:pt x="4027" y="4341"/>
                  </a:lnTo>
                  <a:lnTo>
                    <a:pt x="4036" y="4338"/>
                  </a:lnTo>
                  <a:lnTo>
                    <a:pt x="4045" y="4334"/>
                  </a:lnTo>
                  <a:lnTo>
                    <a:pt x="4053" y="4330"/>
                  </a:lnTo>
                  <a:lnTo>
                    <a:pt x="4062" y="4325"/>
                  </a:lnTo>
                  <a:lnTo>
                    <a:pt x="4070" y="4320"/>
                  </a:lnTo>
                  <a:lnTo>
                    <a:pt x="4078" y="4315"/>
                  </a:lnTo>
                  <a:lnTo>
                    <a:pt x="4086" y="4308"/>
                  </a:lnTo>
                  <a:lnTo>
                    <a:pt x="4102" y="4295"/>
                  </a:lnTo>
                  <a:lnTo>
                    <a:pt x="4116" y="4279"/>
                  </a:lnTo>
                  <a:lnTo>
                    <a:pt x="4129" y="4262"/>
                  </a:lnTo>
                  <a:lnTo>
                    <a:pt x="4140" y="4245"/>
                  </a:lnTo>
                  <a:lnTo>
                    <a:pt x="4144" y="4236"/>
                  </a:lnTo>
                  <a:lnTo>
                    <a:pt x="4148" y="4227"/>
                  </a:lnTo>
                  <a:lnTo>
                    <a:pt x="4152" y="4218"/>
                  </a:lnTo>
                  <a:lnTo>
                    <a:pt x="4155" y="4207"/>
                  </a:lnTo>
                  <a:lnTo>
                    <a:pt x="4158" y="4198"/>
                  </a:lnTo>
                  <a:lnTo>
                    <a:pt x="4160" y="4189"/>
                  </a:lnTo>
                  <a:lnTo>
                    <a:pt x="4162" y="4180"/>
                  </a:lnTo>
                  <a:lnTo>
                    <a:pt x="4163" y="4170"/>
                  </a:lnTo>
                  <a:lnTo>
                    <a:pt x="4164" y="4161"/>
                  </a:lnTo>
                  <a:lnTo>
                    <a:pt x="4164" y="4151"/>
                  </a:lnTo>
                  <a:lnTo>
                    <a:pt x="4163" y="4141"/>
                  </a:lnTo>
                  <a:lnTo>
                    <a:pt x="4163" y="4131"/>
                  </a:lnTo>
                  <a:lnTo>
                    <a:pt x="4160" y="4112"/>
                  </a:lnTo>
                  <a:lnTo>
                    <a:pt x="4156" y="4094"/>
                  </a:lnTo>
                  <a:lnTo>
                    <a:pt x="4150" y="4078"/>
                  </a:lnTo>
                  <a:lnTo>
                    <a:pt x="4143" y="4062"/>
                  </a:lnTo>
                  <a:lnTo>
                    <a:pt x="4134" y="4046"/>
                  </a:lnTo>
                  <a:lnTo>
                    <a:pt x="4124" y="4032"/>
                  </a:lnTo>
                  <a:lnTo>
                    <a:pt x="4113" y="4020"/>
                  </a:lnTo>
                  <a:lnTo>
                    <a:pt x="4100" y="4009"/>
                  </a:lnTo>
                  <a:lnTo>
                    <a:pt x="4066" y="3982"/>
                  </a:lnTo>
                  <a:lnTo>
                    <a:pt x="4033" y="3955"/>
                  </a:lnTo>
                  <a:lnTo>
                    <a:pt x="4000" y="3928"/>
                  </a:lnTo>
                  <a:lnTo>
                    <a:pt x="3966" y="3900"/>
                  </a:lnTo>
                  <a:lnTo>
                    <a:pt x="3933" y="3871"/>
                  </a:lnTo>
                  <a:lnTo>
                    <a:pt x="3900" y="3843"/>
                  </a:lnTo>
                  <a:lnTo>
                    <a:pt x="3867" y="3814"/>
                  </a:lnTo>
                  <a:lnTo>
                    <a:pt x="3833" y="3785"/>
                  </a:lnTo>
                  <a:lnTo>
                    <a:pt x="3862" y="3751"/>
                  </a:lnTo>
                  <a:lnTo>
                    <a:pt x="3889" y="3716"/>
                  </a:lnTo>
                  <a:lnTo>
                    <a:pt x="3915" y="3680"/>
                  </a:lnTo>
                  <a:lnTo>
                    <a:pt x="3941" y="3645"/>
                  </a:lnTo>
                  <a:lnTo>
                    <a:pt x="3966" y="3609"/>
                  </a:lnTo>
                  <a:lnTo>
                    <a:pt x="3991" y="3574"/>
                  </a:lnTo>
                  <a:lnTo>
                    <a:pt x="4015" y="3537"/>
                  </a:lnTo>
                  <a:lnTo>
                    <a:pt x="4037" y="3502"/>
                  </a:lnTo>
                  <a:lnTo>
                    <a:pt x="4060" y="3466"/>
                  </a:lnTo>
                  <a:lnTo>
                    <a:pt x="4081" y="3430"/>
                  </a:lnTo>
                  <a:lnTo>
                    <a:pt x="4103" y="3394"/>
                  </a:lnTo>
                  <a:lnTo>
                    <a:pt x="4122" y="3357"/>
                  </a:lnTo>
                  <a:lnTo>
                    <a:pt x="4142" y="3321"/>
                  </a:lnTo>
                  <a:lnTo>
                    <a:pt x="4160" y="3285"/>
                  </a:lnTo>
                  <a:lnTo>
                    <a:pt x="4178" y="3250"/>
                  </a:lnTo>
                  <a:lnTo>
                    <a:pt x="4195" y="3214"/>
                  </a:lnTo>
                  <a:lnTo>
                    <a:pt x="4211" y="3177"/>
                  </a:lnTo>
                  <a:lnTo>
                    <a:pt x="4228" y="3141"/>
                  </a:lnTo>
                  <a:lnTo>
                    <a:pt x="4242" y="3105"/>
                  </a:lnTo>
                  <a:lnTo>
                    <a:pt x="4256" y="3070"/>
                  </a:lnTo>
                  <a:lnTo>
                    <a:pt x="4269" y="3034"/>
                  </a:lnTo>
                  <a:lnTo>
                    <a:pt x="4281" y="2998"/>
                  </a:lnTo>
                  <a:lnTo>
                    <a:pt x="4292" y="2963"/>
                  </a:lnTo>
                  <a:lnTo>
                    <a:pt x="4302" y="2929"/>
                  </a:lnTo>
                  <a:lnTo>
                    <a:pt x="4312" y="2895"/>
                  </a:lnTo>
                  <a:lnTo>
                    <a:pt x="4320" y="2859"/>
                  </a:lnTo>
                  <a:lnTo>
                    <a:pt x="4328" y="2826"/>
                  </a:lnTo>
                  <a:lnTo>
                    <a:pt x="4335" y="2792"/>
                  </a:lnTo>
                  <a:lnTo>
                    <a:pt x="4342" y="2759"/>
                  </a:lnTo>
                  <a:lnTo>
                    <a:pt x="4348" y="2726"/>
                  </a:lnTo>
                  <a:lnTo>
                    <a:pt x="4352" y="2693"/>
                  </a:lnTo>
                  <a:lnTo>
                    <a:pt x="4356" y="2660"/>
                  </a:lnTo>
                  <a:lnTo>
                    <a:pt x="4359" y="2627"/>
                  </a:lnTo>
                  <a:lnTo>
                    <a:pt x="4361" y="2596"/>
                  </a:lnTo>
                  <a:lnTo>
                    <a:pt x="4362" y="2564"/>
                  </a:lnTo>
                  <a:lnTo>
                    <a:pt x="4362" y="2533"/>
                  </a:lnTo>
                  <a:lnTo>
                    <a:pt x="4361" y="2501"/>
                  </a:lnTo>
                  <a:lnTo>
                    <a:pt x="4360" y="2471"/>
                  </a:lnTo>
                  <a:lnTo>
                    <a:pt x="4357" y="2441"/>
                  </a:lnTo>
                  <a:lnTo>
                    <a:pt x="4354" y="2412"/>
                  </a:lnTo>
                  <a:lnTo>
                    <a:pt x="4350" y="2382"/>
                  </a:lnTo>
                  <a:lnTo>
                    <a:pt x="4345" y="2354"/>
                  </a:lnTo>
                  <a:lnTo>
                    <a:pt x="4338" y="2324"/>
                  </a:lnTo>
                  <a:lnTo>
                    <a:pt x="4331" y="2296"/>
                  </a:lnTo>
                  <a:lnTo>
                    <a:pt x="4323" y="2268"/>
                  </a:lnTo>
                  <a:lnTo>
                    <a:pt x="4315" y="2241"/>
                  </a:lnTo>
                  <a:lnTo>
                    <a:pt x="4306" y="2214"/>
                  </a:lnTo>
                  <a:lnTo>
                    <a:pt x="4296" y="2187"/>
                  </a:lnTo>
                  <a:lnTo>
                    <a:pt x="4285" y="2159"/>
                  </a:lnTo>
                  <a:lnTo>
                    <a:pt x="4273" y="2133"/>
                  </a:lnTo>
                  <a:lnTo>
                    <a:pt x="4260" y="2107"/>
                  </a:lnTo>
                  <a:lnTo>
                    <a:pt x="4245" y="2082"/>
                  </a:lnTo>
                  <a:lnTo>
                    <a:pt x="4230" y="2057"/>
                  </a:lnTo>
                  <a:lnTo>
                    <a:pt x="4213" y="2032"/>
                  </a:lnTo>
                  <a:lnTo>
                    <a:pt x="4196" y="2007"/>
                  </a:lnTo>
                  <a:lnTo>
                    <a:pt x="4178" y="1983"/>
                  </a:lnTo>
                  <a:lnTo>
                    <a:pt x="4159" y="1960"/>
                  </a:lnTo>
                  <a:lnTo>
                    <a:pt x="4139" y="1936"/>
                  </a:lnTo>
                  <a:lnTo>
                    <a:pt x="4118" y="1913"/>
                  </a:lnTo>
                  <a:lnTo>
                    <a:pt x="4095" y="1890"/>
                  </a:lnTo>
                  <a:lnTo>
                    <a:pt x="4071" y="1867"/>
                  </a:lnTo>
                  <a:lnTo>
                    <a:pt x="4047" y="1845"/>
                  </a:lnTo>
                  <a:lnTo>
                    <a:pt x="4022" y="1821"/>
                  </a:lnTo>
                  <a:lnTo>
                    <a:pt x="3995" y="17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202">
              <a:extLst>
                <a:ext uri="{FF2B5EF4-FFF2-40B4-BE49-F238E27FC236}">
                  <a16:creationId xmlns:a16="http://schemas.microsoft.com/office/drawing/2014/main" id="{AAE16DEA-5BBB-4127-BB1D-C67C1209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629150"/>
              <a:ext cx="104775" cy="109538"/>
            </a:xfrm>
            <a:custGeom>
              <a:avLst/>
              <a:gdLst>
                <a:gd name="T0" fmla="*/ 1968 w 2440"/>
                <a:gd name="T1" fmla="*/ 101 h 2551"/>
                <a:gd name="T2" fmla="*/ 1793 w 2440"/>
                <a:gd name="T3" fmla="*/ 240 h 2551"/>
                <a:gd name="T4" fmla="*/ 1619 w 2440"/>
                <a:gd name="T5" fmla="*/ 382 h 2551"/>
                <a:gd name="T6" fmla="*/ 1449 w 2440"/>
                <a:gd name="T7" fmla="*/ 528 h 2551"/>
                <a:gd name="T8" fmla="*/ 1283 w 2440"/>
                <a:gd name="T9" fmla="*/ 680 h 2551"/>
                <a:gd name="T10" fmla="*/ 1120 w 2440"/>
                <a:gd name="T11" fmla="*/ 836 h 2551"/>
                <a:gd name="T12" fmla="*/ 969 w 2440"/>
                <a:gd name="T13" fmla="*/ 992 h 2551"/>
                <a:gd name="T14" fmla="*/ 824 w 2440"/>
                <a:gd name="T15" fmla="*/ 1150 h 2551"/>
                <a:gd name="T16" fmla="*/ 684 w 2440"/>
                <a:gd name="T17" fmla="*/ 1310 h 2551"/>
                <a:gd name="T18" fmla="*/ 551 w 2440"/>
                <a:gd name="T19" fmla="*/ 1472 h 2551"/>
                <a:gd name="T20" fmla="*/ 425 w 2440"/>
                <a:gd name="T21" fmla="*/ 1636 h 2551"/>
                <a:gd name="T22" fmla="*/ 40 w 2440"/>
                <a:gd name="T23" fmla="*/ 2162 h 2551"/>
                <a:gd name="T24" fmla="*/ 12 w 2440"/>
                <a:gd name="T25" fmla="*/ 2221 h 2551"/>
                <a:gd name="T26" fmla="*/ 0 w 2440"/>
                <a:gd name="T27" fmla="*/ 2282 h 2551"/>
                <a:gd name="T28" fmla="*/ 4 w 2440"/>
                <a:gd name="T29" fmla="*/ 2345 h 2551"/>
                <a:gd name="T30" fmla="*/ 23 w 2440"/>
                <a:gd name="T31" fmla="*/ 2406 h 2551"/>
                <a:gd name="T32" fmla="*/ 59 w 2440"/>
                <a:gd name="T33" fmla="*/ 2461 h 2551"/>
                <a:gd name="T34" fmla="*/ 93 w 2440"/>
                <a:gd name="T35" fmla="*/ 2494 h 2551"/>
                <a:gd name="T36" fmla="*/ 123 w 2440"/>
                <a:gd name="T37" fmla="*/ 2516 h 2551"/>
                <a:gd name="T38" fmla="*/ 156 w 2440"/>
                <a:gd name="T39" fmla="*/ 2532 h 2551"/>
                <a:gd name="T40" fmla="*/ 192 w 2440"/>
                <a:gd name="T41" fmla="*/ 2544 h 2551"/>
                <a:gd name="T42" fmla="*/ 228 w 2440"/>
                <a:gd name="T43" fmla="*/ 2550 h 2551"/>
                <a:gd name="T44" fmla="*/ 264 w 2440"/>
                <a:gd name="T45" fmla="*/ 2551 h 2551"/>
                <a:gd name="T46" fmla="*/ 301 w 2440"/>
                <a:gd name="T47" fmla="*/ 2547 h 2551"/>
                <a:gd name="T48" fmla="*/ 336 w 2440"/>
                <a:gd name="T49" fmla="*/ 2536 h 2551"/>
                <a:gd name="T50" fmla="*/ 370 w 2440"/>
                <a:gd name="T51" fmla="*/ 2522 h 2551"/>
                <a:gd name="T52" fmla="*/ 402 w 2440"/>
                <a:gd name="T53" fmla="*/ 2502 h 2551"/>
                <a:gd name="T54" fmla="*/ 432 w 2440"/>
                <a:gd name="T55" fmla="*/ 2477 h 2551"/>
                <a:gd name="T56" fmla="*/ 461 w 2440"/>
                <a:gd name="T57" fmla="*/ 2440 h 2551"/>
                <a:gd name="T58" fmla="*/ 829 w 2440"/>
                <a:gd name="T59" fmla="*/ 1936 h 2551"/>
                <a:gd name="T60" fmla="*/ 946 w 2440"/>
                <a:gd name="T61" fmla="*/ 1784 h 2551"/>
                <a:gd name="T62" fmla="*/ 1070 w 2440"/>
                <a:gd name="T63" fmla="*/ 1633 h 2551"/>
                <a:gd name="T64" fmla="*/ 1200 w 2440"/>
                <a:gd name="T65" fmla="*/ 1484 h 2551"/>
                <a:gd name="T66" fmla="*/ 1336 w 2440"/>
                <a:gd name="T67" fmla="*/ 1337 h 2551"/>
                <a:gd name="T68" fmla="*/ 1477 w 2440"/>
                <a:gd name="T69" fmla="*/ 1193 h 2551"/>
                <a:gd name="T70" fmla="*/ 1634 w 2440"/>
                <a:gd name="T71" fmla="*/ 1040 h 2551"/>
                <a:gd name="T72" fmla="*/ 1791 w 2440"/>
                <a:gd name="T73" fmla="*/ 898 h 2551"/>
                <a:gd name="T74" fmla="*/ 1948 w 2440"/>
                <a:gd name="T75" fmla="*/ 762 h 2551"/>
                <a:gd name="T76" fmla="*/ 2111 w 2440"/>
                <a:gd name="T77" fmla="*/ 629 h 2551"/>
                <a:gd name="T78" fmla="*/ 2282 w 2440"/>
                <a:gd name="T79" fmla="*/ 495 h 2551"/>
                <a:gd name="T80" fmla="*/ 2353 w 2440"/>
                <a:gd name="T81" fmla="*/ 440 h 2551"/>
                <a:gd name="T82" fmla="*/ 2383 w 2440"/>
                <a:gd name="T83" fmla="*/ 410 h 2551"/>
                <a:gd name="T84" fmla="*/ 2405 w 2440"/>
                <a:gd name="T85" fmla="*/ 379 h 2551"/>
                <a:gd name="T86" fmla="*/ 2421 w 2440"/>
                <a:gd name="T87" fmla="*/ 346 h 2551"/>
                <a:gd name="T88" fmla="*/ 2433 w 2440"/>
                <a:gd name="T89" fmla="*/ 311 h 2551"/>
                <a:gd name="T90" fmla="*/ 2439 w 2440"/>
                <a:gd name="T91" fmla="*/ 275 h 2551"/>
                <a:gd name="T92" fmla="*/ 2439 w 2440"/>
                <a:gd name="T93" fmla="*/ 239 h 2551"/>
                <a:gd name="T94" fmla="*/ 2435 w 2440"/>
                <a:gd name="T95" fmla="*/ 203 h 2551"/>
                <a:gd name="T96" fmla="*/ 2426 w 2440"/>
                <a:gd name="T97" fmla="*/ 168 h 2551"/>
                <a:gd name="T98" fmla="*/ 2411 w 2440"/>
                <a:gd name="T99" fmla="*/ 133 h 2551"/>
                <a:gd name="T100" fmla="*/ 2391 w 2440"/>
                <a:gd name="T101" fmla="*/ 101 h 2551"/>
                <a:gd name="T102" fmla="*/ 2365 w 2440"/>
                <a:gd name="T103" fmla="*/ 72 h 2551"/>
                <a:gd name="T104" fmla="*/ 2338 w 2440"/>
                <a:gd name="T105" fmla="*/ 49 h 2551"/>
                <a:gd name="T106" fmla="*/ 2309 w 2440"/>
                <a:gd name="T107" fmla="*/ 30 h 2551"/>
                <a:gd name="T108" fmla="*/ 2277 w 2440"/>
                <a:gd name="T109" fmla="*/ 16 h 2551"/>
                <a:gd name="T110" fmla="*/ 2244 w 2440"/>
                <a:gd name="T111" fmla="*/ 6 h 2551"/>
                <a:gd name="T112" fmla="*/ 2211 w 2440"/>
                <a:gd name="T113" fmla="*/ 1 h 2551"/>
                <a:gd name="T114" fmla="*/ 2154 w 2440"/>
                <a:gd name="T115" fmla="*/ 2 h 2551"/>
                <a:gd name="T116" fmla="*/ 2120 w 2440"/>
                <a:gd name="T117" fmla="*/ 9 h 2551"/>
                <a:gd name="T118" fmla="*/ 2088 w 2440"/>
                <a:gd name="T119" fmla="*/ 20 h 2551"/>
                <a:gd name="T120" fmla="*/ 2057 w 2440"/>
                <a:gd name="T121" fmla="*/ 36 h 2551"/>
                <a:gd name="T122" fmla="*/ 2029 w 2440"/>
                <a:gd name="T123" fmla="*/ 56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0" h="2551">
                  <a:moveTo>
                    <a:pt x="2029" y="56"/>
                  </a:moveTo>
                  <a:lnTo>
                    <a:pt x="2028" y="56"/>
                  </a:lnTo>
                  <a:lnTo>
                    <a:pt x="1968" y="101"/>
                  </a:lnTo>
                  <a:lnTo>
                    <a:pt x="1910" y="147"/>
                  </a:lnTo>
                  <a:lnTo>
                    <a:pt x="1851" y="193"/>
                  </a:lnTo>
                  <a:lnTo>
                    <a:pt x="1793" y="240"/>
                  </a:lnTo>
                  <a:lnTo>
                    <a:pt x="1734" y="286"/>
                  </a:lnTo>
                  <a:lnTo>
                    <a:pt x="1677" y="333"/>
                  </a:lnTo>
                  <a:lnTo>
                    <a:pt x="1619" y="382"/>
                  </a:lnTo>
                  <a:lnTo>
                    <a:pt x="1562" y="430"/>
                  </a:lnTo>
                  <a:lnTo>
                    <a:pt x="1505" y="478"/>
                  </a:lnTo>
                  <a:lnTo>
                    <a:pt x="1449" y="528"/>
                  </a:lnTo>
                  <a:lnTo>
                    <a:pt x="1394" y="578"/>
                  </a:lnTo>
                  <a:lnTo>
                    <a:pt x="1337" y="628"/>
                  </a:lnTo>
                  <a:lnTo>
                    <a:pt x="1283" y="680"/>
                  </a:lnTo>
                  <a:lnTo>
                    <a:pt x="1228" y="732"/>
                  </a:lnTo>
                  <a:lnTo>
                    <a:pt x="1174" y="784"/>
                  </a:lnTo>
                  <a:lnTo>
                    <a:pt x="1120" y="836"/>
                  </a:lnTo>
                  <a:lnTo>
                    <a:pt x="1069" y="889"/>
                  </a:lnTo>
                  <a:lnTo>
                    <a:pt x="1018" y="940"/>
                  </a:lnTo>
                  <a:lnTo>
                    <a:pt x="969" y="992"/>
                  </a:lnTo>
                  <a:lnTo>
                    <a:pt x="920" y="1045"/>
                  </a:lnTo>
                  <a:lnTo>
                    <a:pt x="871" y="1097"/>
                  </a:lnTo>
                  <a:lnTo>
                    <a:pt x="824" y="1150"/>
                  </a:lnTo>
                  <a:lnTo>
                    <a:pt x="776" y="1203"/>
                  </a:lnTo>
                  <a:lnTo>
                    <a:pt x="730" y="1257"/>
                  </a:lnTo>
                  <a:lnTo>
                    <a:pt x="684" y="1310"/>
                  </a:lnTo>
                  <a:lnTo>
                    <a:pt x="639" y="1364"/>
                  </a:lnTo>
                  <a:lnTo>
                    <a:pt x="594" y="1418"/>
                  </a:lnTo>
                  <a:lnTo>
                    <a:pt x="551" y="1472"/>
                  </a:lnTo>
                  <a:lnTo>
                    <a:pt x="508" y="1527"/>
                  </a:lnTo>
                  <a:lnTo>
                    <a:pt x="466" y="1582"/>
                  </a:lnTo>
                  <a:lnTo>
                    <a:pt x="425" y="1636"/>
                  </a:lnTo>
                  <a:lnTo>
                    <a:pt x="383" y="1692"/>
                  </a:lnTo>
                  <a:lnTo>
                    <a:pt x="39" y="2161"/>
                  </a:lnTo>
                  <a:lnTo>
                    <a:pt x="40" y="2162"/>
                  </a:lnTo>
                  <a:lnTo>
                    <a:pt x="29" y="2180"/>
                  </a:lnTo>
                  <a:lnTo>
                    <a:pt x="20" y="2201"/>
                  </a:lnTo>
                  <a:lnTo>
                    <a:pt x="12" y="2221"/>
                  </a:lnTo>
                  <a:lnTo>
                    <a:pt x="6" y="2241"/>
                  </a:lnTo>
                  <a:lnTo>
                    <a:pt x="2" y="2262"/>
                  </a:lnTo>
                  <a:lnTo>
                    <a:pt x="0" y="2282"/>
                  </a:lnTo>
                  <a:lnTo>
                    <a:pt x="0" y="2303"/>
                  </a:lnTo>
                  <a:lnTo>
                    <a:pt x="1" y="2324"/>
                  </a:lnTo>
                  <a:lnTo>
                    <a:pt x="4" y="2345"/>
                  </a:lnTo>
                  <a:lnTo>
                    <a:pt x="8" y="2365"/>
                  </a:lnTo>
                  <a:lnTo>
                    <a:pt x="15" y="2387"/>
                  </a:lnTo>
                  <a:lnTo>
                    <a:pt x="23" y="2406"/>
                  </a:lnTo>
                  <a:lnTo>
                    <a:pt x="33" y="2425"/>
                  </a:lnTo>
                  <a:lnTo>
                    <a:pt x="44" y="2443"/>
                  </a:lnTo>
                  <a:lnTo>
                    <a:pt x="59" y="2461"/>
                  </a:lnTo>
                  <a:lnTo>
                    <a:pt x="74" y="2477"/>
                  </a:lnTo>
                  <a:lnTo>
                    <a:pt x="83" y="2486"/>
                  </a:lnTo>
                  <a:lnTo>
                    <a:pt x="93" y="2494"/>
                  </a:lnTo>
                  <a:lnTo>
                    <a:pt x="103" y="2502"/>
                  </a:lnTo>
                  <a:lnTo>
                    <a:pt x="113" y="2509"/>
                  </a:lnTo>
                  <a:lnTo>
                    <a:pt x="123" y="2516"/>
                  </a:lnTo>
                  <a:lnTo>
                    <a:pt x="134" y="2522"/>
                  </a:lnTo>
                  <a:lnTo>
                    <a:pt x="145" y="2527"/>
                  </a:lnTo>
                  <a:lnTo>
                    <a:pt x="156" y="2532"/>
                  </a:lnTo>
                  <a:lnTo>
                    <a:pt x="168" y="2536"/>
                  </a:lnTo>
                  <a:lnTo>
                    <a:pt x="180" y="2541"/>
                  </a:lnTo>
                  <a:lnTo>
                    <a:pt x="192" y="2544"/>
                  </a:lnTo>
                  <a:lnTo>
                    <a:pt x="204" y="2547"/>
                  </a:lnTo>
                  <a:lnTo>
                    <a:pt x="216" y="2549"/>
                  </a:lnTo>
                  <a:lnTo>
                    <a:pt x="228" y="2550"/>
                  </a:lnTo>
                  <a:lnTo>
                    <a:pt x="240" y="2551"/>
                  </a:lnTo>
                  <a:lnTo>
                    <a:pt x="252" y="2551"/>
                  </a:lnTo>
                  <a:lnTo>
                    <a:pt x="264" y="2551"/>
                  </a:lnTo>
                  <a:lnTo>
                    <a:pt x="276" y="2550"/>
                  </a:lnTo>
                  <a:lnTo>
                    <a:pt x="288" y="2549"/>
                  </a:lnTo>
                  <a:lnTo>
                    <a:pt x="301" y="2547"/>
                  </a:lnTo>
                  <a:lnTo>
                    <a:pt x="313" y="2544"/>
                  </a:lnTo>
                  <a:lnTo>
                    <a:pt x="324" y="2541"/>
                  </a:lnTo>
                  <a:lnTo>
                    <a:pt x="336" y="2536"/>
                  </a:lnTo>
                  <a:lnTo>
                    <a:pt x="347" y="2532"/>
                  </a:lnTo>
                  <a:lnTo>
                    <a:pt x="359" y="2527"/>
                  </a:lnTo>
                  <a:lnTo>
                    <a:pt x="370" y="2522"/>
                  </a:lnTo>
                  <a:lnTo>
                    <a:pt x="381" y="2516"/>
                  </a:lnTo>
                  <a:lnTo>
                    <a:pt x="391" y="2509"/>
                  </a:lnTo>
                  <a:lnTo>
                    <a:pt x="402" y="2502"/>
                  </a:lnTo>
                  <a:lnTo>
                    <a:pt x="412" y="2494"/>
                  </a:lnTo>
                  <a:lnTo>
                    <a:pt x="422" y="2486"/>
                  </a:lnTo>
                  <a:lnTo>
                    <a:pt x="432" y="2477"/>
                  </a:lnTo>
                  <a:lnTo>
                    <a:pt x="442" y="2465"/>
                  </a:lnTo>
                  <a:lnTo>
                    <a:pt x="452" y="2453"/>
                  </a:lnTo>
                  <a:lnTo>
                    <a:pt x="461" y="2440"/>
                  </a:lnTo>
                  <a:lnTo>
                    <a:pt x="469" y="2427"/>
                  </a:lnTo>
                  <a:lnTo>
                    <a:pt x="791" y="1987"/>
                  </a:lnTo>
                  <a:lnTo>
                    <a:pt x="829" y="1936"/>
                  </a:lnTo>
                  <a:lnTo>
                    <a:pt x="867" y="1886"/>
                  </a:lnTo>
                  <a:lnTo>
                    <a:pt x="907" y="1834"/>
                  </a:lnTo>
                  <a:lnTo>
                    <a:pt x="946" y="1784"/>
                  </a:lnTo>
                  <a:lnTo>
                    <a:pt x="987" y="1734"/>
                  </a:lnTo>
                  <a:lnTo>
                    <a:pt x="1029" y="1683"/>
                  </a:lnTo>
                  <a:lnTo>
                    <a:pt x="1070" y="1633"/>
                  </a:lnTo>
                  <a:lnTo>
                    <a:pt x="1113" y="1583"/>
                  </a:lnTo>
                  <a:lnTo>
                    <a:pt x="1157" y="1534"/>
                  </a:lnTo>
                  <a:lnTo>
                    <a:pt x="1200" y="1484"/>
                  </a:lnTo>
                  <a:lnTo>
                    <a:pt x="1244" y="1435"/>
                  </a:lnTo>
                  <a:lnTo>
                    <a:pt x="1290" y="1386"/>
                  </a:lnTo>
                  <a:lnTo>
                    <a:pt x="1336" y="1337"/>
                  </a:lnTo>
                  <a:lnTo>
                    <a:pt x="1382" y="1288"/>
                  </a:lnTo>
                  <a:lnTo>
                    <a:pt x="1429" y="1241"/>
                  </a:lnTo>
                  <a:lnTo>
                    <a:pt x="1477" y="1193"/>
                  </a:lnTo>
                  <a:lnTo>
                    <a:pt x="1530" y="1140"/>
                  </a:lnTo>
                  <a:lnTo>
                    <a:pt x="1582" y="1090"/>
                  </a:lnTo>
                  <a:lnTo>
                    <a:pt x="1634" y="1040"/>
                  </a:lnTo>
                  <a:lnTo>
                    <a:pt x="1686" y="991"/>
                  </a:lnTo>
                  <a:lnTo>
                    <a:pt x="1738" y="944"/>
                  </a:lnTo>
                  <a:lnTo>
                    <a:pt x="1791" y="898"/>
                  </a:lnTo>
                  <a:lnTo>
                    <a:pt x="1842" y="852"/>
                  </a:lnTo>
                  <a:lnTo>
                    <a:pt x="1896" y="806"/>
                  </a:lnTo>
                  <a:lnTo>
                    <a:pt x="1948" y="762"/>
                  </a:lnTo>
                  <a:lnTo>
                    <a:pt x="2001" y="718"/>
                  </a:lnTo>
                  <a:lnTo>
                    <a:pt x="2056" y="673"/>
                  </a:lnTo>
                  <a:lnTo>
                    <a:pt x="2111" y="629"/>
                  </a:lnTo>
                  <a:lnTo>
                    <a:pt x="2167" y="585"/>
                  </a:lnTo>
                  <a:lnTo>
                    <a:pt x="2223" y="541"/>
                  </a:lnTo>
                  <a:lnTo>
                    <a:pt x="2282" y="495"/>
                  </a:lnTo>
                  <a:lnTo>
                    <a:pt x="2341" y="450"/>
                  </a:lnTo>
                  <a:lnTo>
                    <a:pt x="2340" y="449"/>
                  </a:lnTo>
                  <a:lnTo>
                    <a:pt x="2353" y="440"/>
                  </a:lnTo>
                  <a:lnTo>
                    <a:pt x="2365" y="429"/>
                  </a:lnTo>
                  <a:lnTo>
                    <a:pt x="2375" y="419"/>
                  </a:lnTo>
                  <a:lnTo>
                    <a:pt x="2383" y="410"/>
                  </a:lnTo>
                  <a:lnTo>
                    <a:pt x="2391" y="400"/>
                  </a:lnTo>
                  <a:lnTo>
                    <a:pt x="2398" y="390"/>
                  </a:lnTo>
                  <a:lnTo>
                    <a:pt x="2405" y="379"/>
                  </a:lnTo>
                  <a:lnTo>
                    <a:pt x="2411" y="368"/>
                  </a:lnTo>
                  <a:lnTo>
                    <a:pt x="2416" y="357"/>
                  </a:lnTo>
                  <a:lnTo>
                    <a:pt x="2421" y="346"/>
                  </a:lnTo>
                  <a:lnTo>
                    <a:pt x="2426" y="334"/>
                  </a:lnTo>
                  <a:lnTo>
                    <a:pt x="2429" y="322"/>
                  </a:lnTo>
                  <a:lnTo>
                    <a:pt x="2433" y="311"/>
                  </a:lnTo>
                  <a:lnTo>
                    <a:pt x="2435" y="299"/>
                  </a:lnTo>
                  <a:lnTo>
                    <a:pt x="2437" y="287"/>
                  </a:lnTo>
                  <a:lnTo>
                    <a:pt x="2439" y="275"/>
                  </a:lnTo>
                  <a:lnTo>
                    <a:pt x="2439" y="263"/>
                  </a:lnTo>
                  <a:lnTo>
                    <a:pt x="2440" y="251"/>
                  </a:lnTo>
                  <a:lnTo>
                    <a:pt x="2439" y="239"/>
                  </a:lnTo>
                  <a:lnTo>
                    <a:pt x="2439" y="227"/>
                  </a:lnTo>
                  <a:lnTo>
                    <a:pt x="2437" y="215"/>
                  </a:lnTo>
                  <a:lnTo>
                    <a:pt x="2435" y="203"/>
                  </a:lnTo>
                  <a:lnTo>
                    <a:pt x="2433" y="191"/>
                  </a:lnTo>
                  <a:lnTo>
                    <a:pt x="2429" y="179"/>
                  </a:lnTo>
                  <a:lnTo>
                    <a:pt x="2426" y="168"/>
                  </a:lnTo>
                  <a:lnTo>
                    <a:pt x="2421" y="155"/>
                  </a:lnTo>
                  <a:lnTo>
                    <a:pt x="2416" y="144"/>
                  </a:lnTo>
                  <a:lnTo>
                    <a:pt x="2411" y="133"/>
                  </a:lnTo>
                  <a:lnTo>
                    <a:pt x="2405" y="122"/>
                  </a:lnTo>
                  <a:lnTo>
                    <a:pt x="2398" y="112"/>
                  </a:lnTo>
                  <a:lnTo>
                    <a:pt x="2391" y="101"/>
                  </a:lnTo>
                  <a:lnTo>
                    <a:pt x="2383" y="91"/>
                  </a:lnTo>
                  <a:lnTo>
                    <a:pt x="2375" y="82"/>
                  </a:lnTo>
                  <a:lnTo>
                    <a:pt x="2365" y="72"/>
                  </a:lnTo>
                  <a:lnTo>
                    <a:pt x="2356" y="64"/>
                  </a:lnTo>
                  <a:lnTo>
                    <a:pt x="2347" y="56"/>
                  </a:lnTo>
                  <a:lnTo>
                    <a:pt x="2338" y="49"/>
                  </a:lnTo>
                  <a:lnTo>
                    <a:pt x="2329" y="42"/>
                  </a:lnTo>
                  <a:lnTo>
                    <a:pt x="2319" y="36"/>
                  </a:lnTo>
                  <a:lnTo>
                    <a:pt x="2309" y="30"/>
                  </a:lnTo>
                  <a:lnTo>
                    <a:pt x="2298" y="25"/>
                  </a:lnTo>
                  <a:lnTo>
                    <a:pt x="2288" y="20"/>
                  </a:lnTo>
                  <a:lnTo>
                    <a:pt x="2277" y="16"/>
                  </a:lnTo>
                  <a:lnTo>
                    <a:pt x="2267" y="12"/>
                  </a:lnTo>
                  <a:lnTo>
                    <a:pt x="2256" y="9"/>
                  </a:lnTo>
                  <a:lnTo>
                    <a:pt x="2244" y="6"/>
                  </a:lnTo>
                  <a:lnTo>
                    <a:pt x="2233" y="4"/>
                  </a:lnTo>
                  <a:lnTo>
                    <a:pt x="2222" y="2"/>
                  </a:lnTo>
                  <a:lnTo>
                    <a:pt x="2211" y="1"/>
                  </a:lnTo>
                  <a:lnTo>
                    <a:pt x="2199" y="0"/>
                  </a:lnTo>
                  <a:lnTo>
                    <a:pt x="2177" y="0"/>
                  </a:lnTo>
                  <a:lnTo>
                    <a:pt x="2154" y="2"/>
                  </a:lnTo>
                  <a:lnTo>
                    <a:pt x="2143" y="4"/>
                  </a:lnTo>
                  <a:lnTo>
                    <a:pt x="2132" y="6"/>
                  </a:lnTo>
                  <a:lnTo>
                    <a:pt x="2120" y="9"/>
                  </a:lnTo>
                  <a:lnTo>
                    <a:pt x="2109" y="12"/>
                  </a:lnTo>
                  <a:lnTo>
                    <a:pt x="2099" y="16"/>
                  </a:lnTo>
                  <a:lnTo>
                    <a:pt x="2088" y="20"/>
                  </a:lnTo>
                  <a:lnTo>
                    <a:pt x="2078" y="25"/>
                  </a:lnTo>
                  <a:lnTo>
                    <a:pt x="2067" y="30"/>
                  </a:lnTo>
                  <a:lnTo>
                    <a:pt x="2057" y="36"/>
                  </a:lnTo>
                  <a:lnTo>
                    <a:pt x="2048" y="42"/>
                  </a:lnTo>
                  <a:lnTo>
                    <a:pt x="2038" y="49"/>
                  </a:lnTo>
                  <a:lnTo>
                    <a:pt x="20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203">
              <a:extLst>
                <a:ext uri="{FF2B5EF4-FFF2-40B4-BE49-F238E27FC236}">
                  <a16:creationId xmlns:a16="http://schemas.microsoft.com/office/drawing/2014/main" id="{EB098294-7943-4E03-9689-29850B478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425" y="4259263"/>
              <a:ext cx="106363" cy="111125"/>
            </a:xfrm>
            <a:custGeom>
              <a:avLst/>
              <a:gdLst>
                <a:gd name="T0" fmla="*/ 830 w 2478"/>
                <a:gd name="T1" fmla="*/ 1534 h 2592"/>
                <a:gd name="T2" fmla="*/ 622 w 2478"/>
                <a:gd name="T3" fmla="*/ 1720 h 2592"/>
                <a:gd name="T4" fmla="*/ 408 w 2478"/>
                <a:gd name="T5" fmla="*/ 1899 h 2592"/>
                <a:gd name="T6" fmla="*/ 189 w 2478"/>
                <a:gd name="T7" fmla="*/ 2072 h 2592"/>
                <a:gd name="T8" fmla="*/ 89 w 2478"/>
                <a:gd name="T9" fmla="*/ 2144 h 2592"/>
                <a:gd name="T10" fmla="*/ 49 w 2478"/>
                <a:gd name="T11" fmla="*/ 2187 h 2592"/>
                <a:gd name="T12" fmla="*/ 24 w 2478"/>
                <a:gd name="T13" fmla="*/ 2230 h 2592"/>
                <a:gd name="T14" fmla="*/ 7 w 2478"/>
                <a:gd name="T15" fmla="*/ 2277 h 2592"/>
                <a:gd name="T16" fmla="*/ 1 w 2478"/>
                <a:gd name="T17" fmla="*/ 2325 h 2592"/>
                <a:gd name="T18" fmla="*/ 3 w 2478"/>
                <a:gd name="T19" fmla="*/ 2374 h 2592"/>
                <a:gd name="T20" fmla="*/ 14 w 2478"/>
                <a:gd name="T21" fmla="*/ 2421 h 2592"/>
                <a:gd name="T22" fmla="*/ 35 w 2478"/>
                <a:gd name="T23" fmla="*/ 2466 h 2592"/>
                <a:gd name="T24" fmla="*/ 65 w 2478"/>
                <a:gd name="T25" fmla="*/ 2508 h 2592"/>
                <a:gd name="T26" fmla="*/ 104 w 2478"/>
                <a:gd name="T27" fmla="*/ 2542 h 2592"/>
                <a:gd name="T28" fmla="*/ 145 w 2478"/>
                <a:gd name="T29" fmla="*/ 2567 h 2592"/>
                <a:gd name="T30" fmla="*/ 190 w 2478"/>
                <a:gd name="T31" fmla="*/ 2584 h 2592"/>
                <a:gd name="T32" fmla="*/ 238 w 2478"/>
                <a:gd name="T33" fmla="*/ 2591 h 2592"/>
                <a:gd name="T34" fmla="*/ 285 w 2478"/>
                <a:gd name="T35" fmla="*/ 2590 h 2592"/>
                <a:gd name="T36" fmla="*/ 333 w 2478"/>
                <a:gd name="T37" fmla="*/ 2579 h 2592"/>
                <a:gd name="T38" fmla="*/ 377 w 2478"/>
                <a:gd name="T39" fmla="*/ 2560 h 2592"/>
                <a:gd name="T40" fmla="*/ 418 w 2478"/>
                <a:gd name="T41" fmla="*/ 2533 h 2592"/>
                <a:gd name="T42" fmla="*/ 547 w 2478"/>
                <a:gd name="T43" fmla="*/ 2434 h 2592"/>
                <a:gd name="T44" fmla="*/ 780 w 2478"/>
                <a:gd name="T45" fmla="*/ 2246 h 2592"/>
                <a:gd name="T46" fmla="*/ 1007 w 2478"/>
                <a:gd name="T47" fmla="*/ 2052 h 2592"/>
                <a:gd name="T48" fmla="*/ 1228 w 2478"/>
                <a:gd name="T49" fmla="*/ 1849 h 2592"/>
                <a:gd name="T50" fmla="*/ 1438 w 2478"/>
                <a:gd name="T51" fmla="*/ 1640 h 2592"/>
                <a:gd name="T52" fmla="*/ 1632 w 2478"/>
                <a:gd name="T53" fmla="*/ 1431 h 2592"/>
                <a:gd name="T54" fmla="*/ 1817 w 2478"/>
                <a:gd name="T55" fmla="*/ 1217 h 2592"/>
                <a:gd name="T56" fmla="*/ 1990 w 2478"/>
                <a:gd name="T57" fmla="*/ 1000 h 2592"/>
                <a:gd name="T58" fmla="*/ 2417 w 2478"/>
                <a:gd name="T59" fmla="*/ 417 h 2592"/>
                <a:gd name="T60" fmla="*/ 2444 w 2478"/>
                <a:gd name="T61" fmla="*/ 378 h 2592"/>
                <a:gd name="T62" fmla="*/ 2464 w 2478"/>
                <a:gd name="T63" fmla="*/ 335 h 2592"/>
                <a:gd name="T64" fmla="*/ 2475 w 2478"/>
                <a:gd name="T65" fmla="*/ 289 h 2592"/>
                <a:gd name="T66" fmla="*/ 2478 w 2478"/>
                <a:gd name="T67" fmla="*/ 243 h 2592"/>
                <a:gd name="T68" fmla="*/ 2472 w 2478"/>
                <a:gd name="T69" fmla="*/ 198 h 2592"/>
                <a:gd name="T70" fmla="*/ 2458 w 2478"/>
                <a:gd name="T71" fmla="*/ 154 h 2592"/>
                <a:gd name="T72" fmla="*/ 2435 w 2478"/>
                <a:gd name="T73" fmla="*/ 111 h 2592"/>
                <a:gd name="T74" fmla="*/ 2403 w 2478"/>
                <a:gd name="T75" fmla="*/ 74 h 2592"/>
                <a:gd name="T76" fmla="*/ 2363 w 2478"/>
                <a:gd name="T77" fmla="*/ 41 h 2592"/>
                <a:gd name="T78" fmla="*/ 2320 w 2478"/>
                <a:gd name="T79" fmla="*/ 18 h 2592"/>
                <a:gd name="T80" fmla="*/ 2272 w 2478"/>
                <a:gd name="T81" fmla="*/ 4 h 2592"/>
                <a:gd name="T82" fmla="*/ 2224 w 2478"/>
                <a:gd name="T83" fmla="*/ 0 h 2592"/>
                <a:gd name="T84" fmla="*/ 2176 w 2478"/>
                <a:gd name="T85" fmla="*/ 4 h 2592"/>
                <a:gd name="T86" fmla="*/ 2128 w 2478"/>
                <a:gd name="T87" fmla="*/ 18 h 2592"/>
                <a:gd name="T88" fmla="*/ 2084 w 2478"/>
                <a:gd name="T89" fmla="*/ 41 h 2592"/>
                <a:gd name="T90" fmla="*/ 2044 w 2478"/>
                <a:gd name="T91" fmla="*/ 74 h 2592"/>
                <a:gd name="T92" fmla="*/ 2000 w 2478"/>
                <a:gd name="T93" fmla="*/ 136 h 2592"/>
                <a:gd name="T94" fmla="*/ 1549 w 2478"/>
                <a:gd name="T95" fmla="*/ 746 h 2592"/>
                <a:gd name="T96" fmla="*/ 1386 w 2478"/>
                <a:gd name="T97" fmla="*/ 948 h 2592"/>
                <a:gd name="T98" fmla="*/ 1212 w 2478"/>
                <a:gd name="T99" fmla="*/ 1146 h 2592"/>
                <a:gd name="T100" fmla="*/ 1027 w 2478"/>
                <a:gd name="T101" fmla="*/ 1341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78" h="2592">
                  <a:moveTo>
                    <a:pt x="980" y="1388"/>
                  </a:moveTo>
                  <a:lnTo>
                    <a:pt x="929" y="1437"/>
                  </a:lnTo>
                  <a:lnTo>
                    <a:pt x="880" y="1485"/>
                  </a:lnTo>
                  <a:lnTo>
                    <a:pt x="830" y="1534"/>
                  </a:lnTo>
                  <a:lnTo>
                    <a:pt x="778" y="1581"/>
                  </a:lnTo>
                  <a:lnTo>
                    <a:pt x="727" y="1627"/>
                  </a:lnTo>
                  <a:lnTo>
                    <a:pt x="674" y="1674"/>
                  </a:lnTo>
                  <a:lnTo>
                    <a:pt x="622" y="1720"/>
                  </a:lnTo>
                  <a:lnTo>
                    <a:pt x="569" y="1765"/>
                  </a:lnTo>
                  <a:lnTo>
                    <a:pt x="516" y="1810"/>
                  </a:lnTo>
                  <a:lnTo>
                    <a:pt x="463" y="1855"/>
                  </a:lnTo>
                  <a:lnTo>
                    <a:pt x="408" y="1899"/>
                  </a:lnTo>
                  <a:lnTo>
                    <a:pt x="354" y="1942"/>
                  </a:lnTo>
                  <a:lnTo>
                    <a:pt x="299" y="1985"/>
                  </a:lnTo>
                  <a:lnTo>
                    <a:pt x="245" y="2029"/>
                  </a:lnTo>
                  <a:lnTo>
                    <a:pt x="189" y="2072"/>
                  </a:lnTo>
                  <a:lnTo>
                    <a:pt x="134" y="2114"/>
                  </a:lnTo>
                  <a:lnTo>
                    <a:pt x="119" y="2123"/>
                  </a:lnTo>
                  <a:lnTo>
                    <a:pt x="103" y="2133"/>
                  </a:lnTo>
                  <a:lnTo>
                    <a:pt x="89" y="2144"/>
                  </a:lnTo>
                  <a:lnTo>
                    <a:pt x="74" y="2157"/>
                  </a:lnTo>
                  <a:lnTo>
                    <a:pt x="65" y="2166"/>
                  </a:lnTo>
                  <a:lnTo>
                    <a:pt x="57" y="2177"/>
                  </a:lnTo>
                  <a:lnTo>
                    <a:pt x="49" y="2187"/>
                  </a:lnTo>
                  <a:lnTo>
                    <a:pt x="42" y="2198"/>
                  </a:lnTo>
                  <a:lnTo>
                    <a:pt x="35" y="2208"/>
                  </a:lnTo>
                  <a:lnTo>
                    <a:pt x="29" y="2219"/>
                  </a:lnTo>
                  <a:lnTo>
                    <a:pt x="24" y="2230"/>
                  </a:lnTo>
                  <a:lnTo>
                    <a:pt x="19" y="2242"/>
                  </a:lnTo>
                  <a:lnTo>
                    <a:pt x="14" y="2253"/>
                  </a:lnTo>
                  <a:lnTo>
                    <a:pt x="11" y="2265"/>
                  </a:lnTo>
                  <a:lnTo>
                    <a:pt x="7" y="2277"/>
                  </a:lnTo>
                  <a:lnTo>
                    <a:pt x="5" y="2288"/>
                  </a:lnTo>
                  <a:lnTo>
                    <a:pt x="3" y="2300"/>
                  </a:lnTo>
                  <a:lnTo>
                    <a:pt x="1" y="2313"/>
                  </a:lnTo>
                  <a:lnTo>
                    <a:pt x="1" y="2325"/>
                  </a:lnTo>
                  <a:lnTo>
                    <a:pt x="0" y="2338"/>
                  </a:lnTo>
                  <a:lnTo>
                    <a:pt x="1" y="2350"/>
                  </a:lnTo>
                  <a:lnTo>
                    <a:pt x="1" y="2362"/>
                  </a:lnTo>
                  <a:lnTo>
                    <a:pt x="3" y="2374"/>
                  </a:lnTo>
                  <a:lnTo>
                    <a:pt x="5" y="2386"/>
                  </a:lnTo>
                  <a:lnTo>
                    <a:pt x="7" y="2398"/>
                  </a:lnTo>
                  <a:lnTo>
                    <a:pt x="11" y="2410"/>
                  </a:lnTo>
                  <a:lnTo>
                    <a:pt x="14" y="2421"/>
                  </a:lnTo>
                  <a:lnTo>
                    <a:pt x="19" y="2433"/>
                  </a:lnTo>
                  <a:lnTo>
                    <a:pt x="24" y="2444"/>
                  </a:lnTo>
                  <a:lnTo>
                    <a:pt x="29" y="2455"/>
                  </a:lnTo>
                  <a:lnTo>
                    <a:pt x="35" y="2466"/>
                  </a:lnTo>
                  <a:lnTo>
                    <a:pt x="42" y="2477"/>
                  </a:lnTo>
                  <a:lnTo>
                    <a:pt x="49" y="2487"/>
                  </a:lnTo>
                  <a:lnTo>
                    <a:pt x="57" y="2497"/>
                  </a:lnTo>
                  <a:lnTo>
                    <a:pt x="65" y="2508"/>
                  </a:lnTo>
                  <a:lnTo>
                    <a:pt x="74" y="2517"/>
                  </a:lnTo>
                  <a:lnTo>
                    <a:pt x="83" y="2526"/>
                  </a:lnTo>
                  <a:lnTo>
                    <a:pt x="94" y="2534"/>
                  </a:lnTo>
                  <a:lnTo>
                    <a:pt x="104" y="2542"/>
                  </a:lnTo>
                  <a:lnTo>
                    <a:pt x="114" y="2549"/>
                  </a:lnTo>
                  <a:lnTo>
                    <a:pt x="124" y="2556"/>
                  </a:lnTo>
                  <a:lnTo>
                    <a:pt x="135" y="2562"/>
                  </a:lnTo>
                  <a:lnTo>
                    <a:pt x="145" y="2567"/>
                  </a:lnTo>
                  <a:lnTo>
                    <a:pt x="156" y="2572"/>
                  </a:lnTo>
                  <a:lnTo>
                    <a:pt x="168" y="2577"/>
                  </a:lnTo>
                  <a:lnTo>
                    <a:pt x="179" y="2580"/>
                  </a:lnTo>
                  <a:lnTo>
                    <a:pt x="190" y="2584"/>
                  </a:lnTo>
                  <a:lnTo>
                    <a:pt x="202" y="2586"/>
                  </a:lnTo>
                  <a:lnTo>
                    <a:pt x="215" y="2588"/>
                  </a:lnTo>
                  <a:lnTo>
                    <a:pt x="226" y="2590"/>
                  </a:lnTo>
                  <a:lnTo>
                    <a:pt x="238" y="2591"/>
                  </a:lnTo>
                  <a:lnTo>
                    <a:pt x="250" y="2592"/>
                  </a:lnTo>
                  <a:lnTo>
                    <a:pt x="262" y="2591"/>
                  </a:lnTo>
                  <a:lnTo>
                    <a:pt x="274" y="2591"/>
                  </a:lnTo>
                  <a:lnTo>
                    <a:pt x="285" y="2590"/>
                  </a:lnTo>
                  <a:lnTo>
                    <a:pt x="297" y="2588"/>
                  </a:lnTo>
                  <a:lnTo>
                    <a:pt x="309" y="2586"/>
                  </a:lnTo>
                  <a:lnTo>
                    <a:pt x="320" y="2583"/>
                  </a:lnTo>
                  <a:lnTo>
                    <a:pt x="333" y="2579"/>
                  </a:lnTo>
                  <a:lnTo>
                    <a:pt x="344" y="2576"/>
                  </a:lnTo>
                  <a:lnTo>
                    <a:pt x="355" y="2571"/>
                  </a:lnTo>
                  <a:lnTo>
                    <a:pt x="366" y="2566"/>
                  </a:lnTo>
                  <a:lnTo>
                    <a:pt x="377" y="2560"/>
                  </a:lnTo>
                  <a:lnTo>
                    <a:pt x="388" y="2554"/>
                  </a:lnTo>
                  <a:lnTo>
                    <a:pt x="398" y="2548"/>
                  </a:lnTo>
                  <a:lnTo>
                    <a:pt x="408" y="2540"/>
                  </a:lnTo>
                  <a:lnTo>
                    <a:pt x="418" y="2533"/>
                  </a:lnTo>
                  <a:lnTo>
                    <a:pt x="427" y="2524"/>
                  </a:lnTo>
                  <a:lnTo>
                    <a:pt x="429" y="2525"/>
                  </a:lnTo>
                  <a:lnTo>
                    <a:pt x="488" y="2479"/>
                  </a:lnTo>
                  <a:lnTo>
                    <a:pt x="547" y="2434"/>
                  </a:lnTo>
                  <a:lnTo>
                    <a:pt x="606" y="2388"/>
                  </a:lnTo>
                  <a:lnTo>
                    <a:pt x="664" y="2341"/>
                  </a:lnTo>
                  <a:lnTo>
                    <a:pt x="722" y="2293"/>
                  </a:lnTo>
                  <a:lnTo>
                    <a:pt x="780" y="2246"/>
                  </a:lnTo>
                  <a:lnTo>
                    <a:pt x="837" y="2199"/>
                  </a:lnTo>
                  <a:lnTo>
                    <a:pt x="894" y="2150"/>
                  </a:lnTo>
                  <a:lnTo>
                    <a:pt x="951" y="2101"/>
                  </a:lnTo>
                  <a:lnTo>
                    <a:pt x="1007" y="2052"/>
                  </a:lnTo>
                  <a:lnTo>
                    <a:pt x="1063" y="2003"/>
                  </a:lnTo>
                  <a:lnTo>
                    <a:pt x="1119" y="1951"/>
                  </a:lnTo>
                  <a:lnTo>
                    <a:pt x="1173" y="1901"/>
                  </a:lnTo>
                  <a:lnTo>
                    <a:pt x="1228" y="1849"/>
                  </a:lnTo>
                  <a:lnTo>
                    <a:pt x="1282" y="1796"/>
                  </a:lnTo>
                  <a:lnTo>
                    <a:pt x="1336" y="1744"/>
                  </a:lnTo>
                  <a:lnTo>
                    <a:pt x="1387" y="1693"/>
                  </a:lnTo>
                  <a:lnTo>
                    <a:pt x="1438" y="1640"/>
                  </a:lnTo>
                  <a:lnTo>
                    <a:pt x="1487" y="1589"/>
                  </a:lnTo>
                  <a:lnTo>
                    <a:pt x="1536" y="1537"/>
                  </a:lnTo>
                  <a:lnTo>
                    <a:pt x="1585" y="1483"/>
                  </a:lnTo>
                  <a:lnTo>
                    <a:pt x="1632" y="1431"/>
                  </a:lnTo>
                  <a:lnTo>
                    <a:pt x="1680" y="1378"/>
                  </a:lnTo>
                  <a:lnTo>
                    <a:pt x="1726" y="1325"/>
                  </a:lnTo>
                  <a:lnTo>
                    <a:pt x="1772" y="1271"/>
                  </a:lnTo>
                  <a:lnTo>
                    <a:pt x="1817" y="1217"/>
                  </a:lnTo>
                  <a:lnTo>
                    <a:pt x="1861" y="1164"/>
                  </a:lnTo>
                  <a:lnTo>
                    <a:pt x="1905" y="1109"/>
                  </a:lnTo>
                  <a:lnTo>
                    <a:pt x="1948" y="1055"/>
                  </a:lnTo>
                  <a:lnTo>
                    <a:pt x="1990" y="1000"/>
                  </a:lnTo>
                  <a:lnTo>
                    <a:pt x="2031" y="945"/>
                  </a:lnTo>
                  <a:lnTo>
                    <a:pt x="2073" y="890"/>
                  </a:lnTo>
                  <a:lnTo>
                    <a:pt x="2418" y="418"/>
                  </a:lnTo>
                  <a:lnTo>
                    <a:pt x="2417" y="417"/>
                  </a:lnTo>
                  <a:lnTo>
                    <a:pt x="2424" y="408"/>
                  </a:lnTo>
                  <a:lnTo>
                    <a:pt x="2432" y="398"/>
                  </a:lnTo>
                  <a:lnTo>
                    <a:pt x="2438" y="388"/>
                  </a:lnTo>
                  <a:lnTo>
                    <a:pt x="2444" y="378"/>
                  </a:lnTo>
                  <a:lnTo>
                    <a:pt x="2450" y="367"/>
                  </a:lnTo>
                  <a:lnTo>
                    <a:pt x="2455" y="357"/>
                  </a:lnTo>
                  <a:lnTo>
                    <a:pt x="2460" y="346"/>
                  </a:lnTo>
                  <a:lnTo>
                    <a:pt x="2464" y="335"/>
                  </a:lnTo>
                  <a:lnTo>
                    <a:pt x="2467" y="324"/>
                  </a:lnTo>
                  <a:lnTo>
                    <a:pt x="2470" y="313"/>
                  </a:lnTo>
                  <a:lnTo>
                    <a:pt x="2473" y="301"/>
                  </a:lnTo>
                  <a:lnTo>
                    <a:pt x="2475" y="289"/>
                  </a:lnTo>
                  <a:lnTo>
                    <a:pt x="2476" y="278"/>
                  </a:lnTo>
                  <a:lnTo>
                    <a:pt x="2477" y="266"/>
                  </a:lnTo>
                  <a:lnTo>
                    <a:pt x="2478" y="255"/>
                  </a:lnTo>
                  <a:lnTo>
                    <a:pt x="2478" y="243"/>
                  </a:lnTo>
                  <a:lnTo>
                    <a:pt x="2477" y="232"/>
                  </a:lnTo>
                  <a:lnTo>
                    <a:pt x="2476" y="220"/>
                  </a:lnTo>
                  <a:lnTo>
                    <a:pt x="2474" y="209"/>
                  </a:lnTo>
                  <a:lnTo>
                    <a:pt x="2472" y="198"/>
                  </a:lnTo>
                  <a:lnTo>
                    <a:pt x="2469" y="186"/>
                  </a:lnTo>
                  <a:lnTo>
                    <a:pt x="2466" y="175"/>
                  </a:lnTo>
                  <a:lnTo>
                    <a:pt x="2462" y="164"/>
                  </a:lnTo>
                  <a:lnTo>
                    <a:pt x="2458" y="154"/>
                  </a:lnTo>
                  <a:lnTo>
                    <a:pt x="2453" y="143"/>
                  </a:lnTo>
                  <a:lnTo>
                    <a:pt x="2447" y="132"/>
                  </a:lnTo>
                  <a:lnTo>
                    <a:pt x="2441" y="121"/>
                  </a:lnTo>
                  <a:lnTo>
                    <a:pt x="2435" y="111"/>
                  </a:lnTo>
                  <a:lnTo>
                    <a:pt x="2428" y="101"/>
                  </a:lnTo>
                  <a:lnTo>
                    <a:pt x="2420" y="92"/>
                  </a:lnTo>
                  <a:lnTo>
                    <a:pt x="2412" y="83"/>
                  </a:lnTo>
                  <a:lnTo>
                    <a:pt x="2403" y="74"/>
                  </a:lnTo>
                  <a:lnTo>
                    <a:pt x="2393" y="65"/>
                  </a:lnTo>
                  <a:lnTo>
                    <a:pt x="2384" y="56"/>
                  </a:lnTo>
                  <a:lnTo>
                    <a:pt x="2374" y="49"/>
                  </a:lnTo>
                  <a:lnTo>
                    <a:pt x="2363" y="41"/>
                  </a:lnTo>
                  <a:lnTo>
                    <a:pt x="2353" y="35"/>
                  </a:lnTo>
                  <a:lnTo>
                    <a:pt x="2342" y="29"/>
                  </a:lnTo>
                  <a:lnTo>
                    <a:pt x="2331" y="23"/>
                  </a:lnTo>
                  <a:lnTo>
                    <a:pt x="2320" y="18"/>
                  </a:lnTo>
                  <a:lnTo>
                    <a:pt x="2308" y="14"/>
                  </a:lnTo>
                  <a:lnTo>
                    <a:pt x="2297" y="10"/>
                  </a:lnTo>
                  <a:lnTo>
                    <a:pt x="2284" y="7"/>
                  </a:lnTo>
                  <a:lnTo>
                    <a:pt x="2272" y="4"/>
                  </a:lnTo>
                  <a:lnTo>
                    <a:pt x="2260" y="2"/>
                  </a:lnTo>
                  <a:lnTo>
                    <a:pt x="2248" y="1"/>
                  </a:lnTo>
                  <a:lnTo>
                    <a:pt x="2236" y="0"/>
                  </a:lnTo>
                  <a:lnTo>
                    <a:pt x="2224" y="0"/>
                  </a:lnTo>
                  <a:lnTo>
                    <a:pt x="2212" y="0"/>
                  </a:lnTo>
                  <a:lnTo>
                    <a:pt x="2200" y="1"/>
                  </a:lnTo>
                  <a:lnTo>
                    <a:pt x="2188" y="2"/>
                  </a:lnTo>
                  <a:lnTo>
                    <a:pt x="2176" y="4"/>
                  </a:lnTo>
                  <a:lnTo>
                    <a:pt x="2163" y="7"/>
                  </a:lnTo>
                  <a:lnTo>
                    <a:pt x="2151" y="10"/>
                  </a:lnTo>
                  <a:lnTo>
                    <a:pt x="2139" y="14"/>
                  </a:lnTo>
                  <a:lnTo>
                    <a:pt x="2128" y="18"/>
                  </a:lnTo>
                  <a:lnTo>
                    <a:pt x="2117" y="23"/>
                  </a:lnTo>
                  <a:lnTo>
                    <a:pt x="2105" y="29"/>
                  </a:lnTo>
                  <a:lnTo>
                    <a:pt x="2095" y="35"/>
                  </a:lnTo>
                  <a:lnTo>
                    <a:pt x="2084" y="41"/>
                  </a:lnTo>
                  <a:lnTo>
                    <a:pt x="2074" y="49"/>
                  </a:lnTo>
                  <a:lnTo>
                    <a:pt x="2063" y="56"/>
                  </a:lnTo>
                  <a:lnTo>
                    <a:pt x="2054" y="65"/>
                  </a:lnTo>
                  <a:lnTo>
                    <a:pt x="2044" y="74"/>
                  </a:lnTo>
                  <a:lnTo>
                    <a:pt x="2031" y="88"/>
                  </a:lnTo>
                  <a:lnTo>
                    <a:pt x="2019" y="103"/>
                  </a:lnTo>
                  <a:lnTo>
                    <a:pt x="2009" y="119"/>
                  </a:lnTo>
                  <a:lnTo>
                    <a:pt x="2000" y="136"/>
                  </a:lnTo>
                  <a:lnTo>
                    <a:pt x="1664" y="593"/>
                  </a:lnTo>
                  <a:lnTo>
                    <a:pt x="1627" y="645"/>
                  </a:lnTo>
                  <a:lnTo>
                    <a:pt x="1589" y="696"/>
                  </a:lnTo>
                  <a:lnTo>
                    <a:pt x="1549" y="746"/>
                  </a:lnTo>
                  <a:lnTo>
                    <a:pt x="1509" y="797"/>
                  </a:lnTo>
                  <a:lnTo>
                    <a:pt x="1469" y="848"/>
                  </a:lnTo>
                  <a:lnTo>
                    <a:pt x="1427" y="898"/>
                  </a:lnTo>
                  <a:lnTo>
                    <a:pt x="1386" y="948"/>
                  </a:lnTo>
                  <a:lnTo>
                    <a:pt x="1343" y="998"/>
                  </a:lnTo>
                  <a:lnTo>
                    <a:pt x="1299" y="1048"/>
                  </a:lnTo>
                  <a:lnTo>
                    <a:pt x="1256" y="1097"/>
                  </a:lnTo>
                  <a:lnTo>
                    <a:pt x="1212" y="1146"/>
                  </a:lnTo>
                  <a:lnTo>
                    <a:pt x="1166" y="1195"/>
                  </a:lnTo>
                  <a:lnTo>
                    <a:pt x="1120" y="1244"/>
                  </a:lnTo>
                  <a:lnTo>
                    <a:pt x="1074" y="1292"/>
                  </a:lnTo>
                  <a:lnTo>
                    <a:pt x="1027" y="1341"/>
                  </a:lnTo>
                  <a:lnTo>
                    <a:pt x="980" y="1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Oval 35">
            <a:extLst>
              <a:ext uri="{FF2B5EF4-FFF2-40B4-BE49-F238E27FC236}">
                <a16:creationId xmlns:a16="http://schemas.microsoft.com/office/drawing/2014/main" id="{6B9F497F-2706-42C6-AC7D-B99BA6575087}"/>
              </a:ext>
            </a:extLst>
          </p:cNvPr>
          <p:cNvSpPr/>
          <p:nvPr/>
        </p:nvSpPr>
        <p:spPr>
          <a:xfrm>
            <a:off x="5389857" y="2787486"/>
            <a:ext cx="1437159" cy="1437159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8ED739CA-8DBC-4013-AB30-96E8F7E1F17C}"/>
              </a:ext>
            </a:extLst>
          </p:cNvPr>
          <p:cNvSpPr>
            <a:spLocks noEditPoints="1"/>
          </p:cNvSpPr>
          <p:nvPr/>
        </p:nvSpPr>
        <p:spPr bwMode="auto">
          <a:xfrm>
            <a:off x="5819965" y="3190528"/>
            <a:ext cx="593485" cy="593485"/>
          </a:xfrm>
          <a:custGeom>
            <a:avLst/>
            <a:gdLst>
              <a:gd name="T0" fmla="*/ 1728 w 16058"/>
              <a:gd name="T1" fmla="*/ 14638 h 16058"/>
              <a:gd name="T2" fmla="*/ 3386 w 16058"/>
              <a:gd name="T3" fmla="*/ 13906 h 16058"/>
              <a:gd name="T4" fmla="*/ 6601 w 16058"/>
              <a:gd name="T5" fmla="*/ 13102 h 16058"/>
              <a:gd name="T6" fmla="*/ 7078 w 16058"/>
              <a:gd name="T7" fmla="*/ 13353 h 16058"/>
              <a:gd name="T8" fmla="*/ 7587 w 16058"/>
              <a:gd name="T9" fmla="*/ 13508 h 16058"/>
              <a:gd name="T10" fmla="*/ 8129 w 16058"/>
              <a:gd name="T11" fmla="*/ 13547 h 16058"/>
              <a:gd name="T12" fmla="*/ 8659 w 16058"/>
              <a:gd name="T13" fmla="*/ 13463 h 16058"/>
              <a:gd name="T14" fmla="*/ 9157 w 16058"/>
              <a:gd name="T15" fmla="*/ 13272 h 16058"/>
              <a:gd name="T16" fmla="*/ 11208 w 16058"/>
              <a:gd name="T17" fmla="*/ 13452 h 16058"/>
              <a:gd name="T18" fmla="*/ 13356 w 16058"/>
              <a:gd name="T19" fmla="*/ 14177 h 16058"/>
              <a:gd name="T20" fmla="*/ 14695 w 16058"/>
              <a:gd name="T21" fmla="*/ 14838 h 16058"/>
              <a:gd name="T22" fmla="*/ 9777 w 16058"/>
              <a:gd name="T23" fmla="*/ 12192 h 16058"/>
              <a:gd name="T24" fmla="*/ 8416 w 16058"/>
              <a:gd name="T25" fmla="*/ 12945 h 16058"/>
              <a:gd name="T26" fmla="*/ 7006 w 16058"/>
              <a:gd name="T27" fmla="*/ 12723 h 16058"/>
              <a:gd name="T28" fmla="*/ 5634 w 16058"/>
              <a:gd name="T29" fmla="*/ 11403 h 16058"/>
              <a:gd name="T30" fmla="*/ 4552 w 16058"/>
              <a:gd name="T31" fmla="*/ 9346 h 16058"/>
              <a:gd name="T32" fmla="*/ 4053 w 16058"/>
              <a:gd name="T33" fmla="*/ 7080 h 16058"/>
              <a:gd name="T34" fmla="*/ 4198 w 16058"/>
              <a:gd name="T35" fmla="*/ 4790 h 16058"/>
              <a:gd name="T36" fmla="*/ 5024 w 16058"/>
              <a:gd name="T37" fmla="*/ 2717 h 16058"/>
              <a:gd name="T38" fmla="*/ 6605 w 16058"/>
              <a:gd name="T39" fmla="*/ 1301 h 16058"/>
              <a:gd name="T40" fmla="*/ 8884 w 16058"/>
              <a:gd name="T41" fmla="*/ 1104 h 16058"/>
              <a:gd name="T42" fmla="*/ 10680 w 16058"/>
              <a:gd name="T43" fmla="*/ 2241 h 16058"/>
              <a:gd name="T44" fmla="*/ 11706 w 16058"/>
              <a:gd name="T45" fmla="*/ 4191 h 16058"/>
              <a:gd name="T46" fmla="*/ 12030 w 16058"/>
              <a:gd name="T47" fmla="*/ 6447 h 16058"/>
              <a:gd name="T48" fmla="*/ 11702 w 16058"/>
              <a:gd name="T49" fmla="*/ 8742 h 16058"/>
              <a:gd name="T50" fmla="*/ 10773 w 16058"/>
              <a:gd name="T51" fmla="*/ 10872 h 16058"/>
              <a:gd name="T52" fmla="*/ 15305 w 16058"/>
              <a:gd name="T53" fmla="*/ 14031 h 16058"/>
              <a:gd name="T54" fmla="*/ 13948 w 16058"/>
              <a:gd name="T55" fmla="*/ 13341 h 16058"/>
              <a:gd name="T56" fmla="*/ 11699 w 16058"/>
              <a:gd name="T57" fmla="*/ 12544 h 16058"/>
              <a:gd name="T58" fmla="*/ 11640 w 16058"/>
              <a:gd name="T59" fmla="*/ 11349 h 16058"/>
              <a:gd name="T60" fmla="*/ 12357 w 16058"/>
              <a:gd name="T61" fmla="*/ 9858 h 16058"/>
              <a:gd name="T62" fmla="*/ 12814 w 16058"/>
              <a:gd name="T63" fmla="*/ 8482 h 16058"/>
              <a:gd name="T64" fmla="*/ 13046 w 16058"/>
              <a:gd name="T65" fmla="*/ 6642 h 16058"/>
              <a:gd name="T66" fmla="*/ 12760 w 16058"/>
              <a:gd name="T67" fmla="*/ 4210 h 16058"/>
              <a:gd name="T68" fmla="*/ 11731 w 16058"/>
              <a:gd name="T69" fmla="*/ 1892 h 16058"/>
              <a:gd name="T70" fmla="*/ 10669 w 16058"/>
              <a:gd name="T71" fmla="*/ 817 h 16058"/>
              <a:gd name="T72" fmla="*/ 9443 w 16058"/>
              <a:gd name="T73" fmla="*/ 207 h 16058"/>
              <a:gd name="T74" fmla="*/ 8029 w 16058"/>
              <a:gd name="T75" fmla="*/ 0 h 16058"/>
              <a:gd name="T76" fmla="*/ 6615 w 16058"/>
              <a:gd name="T77" fmla="*/ 207 h 16058"/>
              <a:gd name="T78" fmla="*/ 5389 w 16058"/>
              <a:gd name="T79" fmla="*/ 817 h 16058"/>
              <a:gd name="T80" fmla="*/ 4327 w 16058"/>
              <a:gd name="T81" fmla="*/ 1892 h 16058"/>
              <a:gd name="T82" fmla="*/ 3298 w 16058"/>
              <a:gd name="T83" fmla="*/ 4210 h 16058"/>
              <a:gd name="T84" fmla="*/ 3013 w 16058"/>
              <a:gd name="T85" fmla="*/ 6642 h 16058"/>
              <a:gd name="T86" fmla="*/ 3244 w 16058"/>
              <a:gd name="T87" fmla="*/ 8482 h 16058"/>
              <a:gd name="T88" fmla="*/ 3702 w 16058"/>
              <a:gd name="T89" fmla="*/ 9858 h 16058"/>
              <a:gd name="T90" fmla="*/ 4418 w 16058"/>
              <a:gd name="T91" fmla="*/ 11349 h 16058"/>
              <a:gd name="T92" fmla="*/ 4359 w 16058"/>
              <a:gd name="T93" fmla="*/ 12544 h 16058"/>
              <a:gd name="T94" fmla="*/ 2110 w 16058"/>
              <a:gd name="T95" fmla="*/ 13341 h 16058"/>
              <a:gd name="T96" fmla="*/ 753 w 16058"/>
              <a:gd name="T97" fmla="*/ 14031 h 16058"/>
              <a:gd name="T98" fmla="*/ 262 w 16058"/>
              <a:gd name="T99" fmla="*/ 14378 h 16058"/>
              <a:gd name="T100" fmla="*/ 46 w 16058"/>
              <a:gd name="T101" fmla="*/ 14753 h 16058"/>
              <a:gd name="T102" fmla="*/ 9 w 16058"/>
              <a:gd name="T103" fmla="*/ 15185 h 16058"/>
              <a:gd name="T104" fmla="*/ 163 w 16058"/>
              <a:gd name="T105" fmla="*/ 15602 h 16058"/>
              <a:gd name="T106" fmla="*/ 471 w 16058"/>
              <a:gd name="T107" fmla="*/ 15904 h 16058"/>
              <a:gd name="T108" fmla="*/ 881 w 16058"/>
              <a:gd name="T109" fmla="*/ 16050 h 16058"/>
              <a:gd name="T110" fmla="*/ 15334 w 16058"/>
              <a:gd name="T111" fmla="*/ 16018 h 16058"/>
              <a:gd name="T112" fmla="*/ 15714 w 16058"/>
              <a:gd name="T113" fmla="*/ 15811 h 16058"/>
              <a:gd name="T114" fmla="*/ 15972 w 16058"/>
              <a:gd name="T115" fmla="*/ 15461 h 16058"/>
              <a:gd name="T116" fmla="*/ 16057 w 16058"/>
              <a:gd name="T117" fmla="*/ 15025 h 16058"/>
              <a:gd name="T118" fmla="*/ 15953 w 16058"/>
              <a:gd name="T119" fmla="*/ 14607 h 16058"/>
              <a:gd name="T120" fmla="*/ 15678 w 16058"/>
              <a:gd name="T121" fmla="*/ 14267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58" h="16058">
                <a:moveTo>
                  <a:pt x="1004" y="15054"/>
                </a:moveTo>
                <a:lnTo>
                  <a:pt x="1036" y="15033"/>
                </a:lnTo>
                <a:lnTo>
                  <a:pt x="1105" y="14990"/>
                </a:lnTo>
                <a:lnTo>
                  <a:pt x="1153" y="14961"/>
                </a:lnTo>
                <a:lnTo>
                  <a:pt x="1209" y="14927"/>
                </a:lnTo>
                <a:lnTo>
                  <a:pt x="1276" y="14888"/>
                </a:lnTo>
                <a:lnTo>
                  <a:pt x="1349" y="14845"/>
                </a:lnTo>
                <a:lnTo>
                  <a:pt x="1431" y="14798"/>
                </a:lnTo>
                <a:lnTo>
                  <a:pt x="1522" y="14748"/>
                </a:lnTo>
                <a:lnTo>
                  <a:pt x="1621" y="14694"/>
                </a:lnTo>
                <a:lnTo>
                  <a:pt x="1728" y="14638"/>
                </a:lnTo>
                <a:lnTo>
                  <a:pt x="1843" y="14579"/>
                </a:lnTo>
                <a:lnTo>
                  <a:pt x="1965" y="14517"/>
                </a:lnTo>
                <a:lnTo>
                  <a:pt x="2095" y="14453"/>
                </a:lnTo>
                <a:lnTo>
                  <a:pt x="2232" y="14388"/>
                </a:lnTo>
                <a:lnTo>
                  <a:pt x="2377" y="14322"/>
                </a:lnTo>
                <a:lnTo>
                  <a:pt x="2528" y="14253"/>
                </a:lnTo>
                <a:lnTo>
                  <a:pt x="2687" y="14184"/>
                </a:lnTo>
                <a:lnTo>
                  <a:pt x="2851" y="14115"/>
                </a:lnTo>
                <a:lnTo>
                  <a:pt x="3023" y="14045"/>
                </a:lnTo>
                <a:lnTo>
                  <a:pt x="3202" y="13975"/>
                </a:lnTo>
                <a:lnTo>
                  <a:pt x="3386" y="13906"/>
                </a:lnTo>
                <a:lnTo>
                  <a:pt x="3578" y="13837"/>
                </a:lnTo>
                <a:lnTo>
                  <a:pt x="3775" y="13769"/>
                </a:lnTo>
                <a:lnTo>
                  <a:pt x="3977" y="13702"/>
                </a:lnTo>
                <a:lnTo>
                  <a:pt x="4186" y="13637"/>
                </a:lnTo>
                <a:lnTo>
                  <a:pt x="4401" y="13574"/>
                </a:lnTo>
                <a:lnTo>
                  <a:pt x="4621" y="13513"/>
                </a:lnTo>
                <a:lnTo>
                  <a:pt x="4847" y="13453"/>
                </a:lnTo>
                <a:lnTo>
                  <a:pt x="5076" y="13397"/>
                </a:lnTo>
                <a:lnTo>
                  <a:pt x="5312" y="13345"/>
                </a:lnTo>
                <a:lnTo>
                  <a:pt x="6559" y="13075"/>
                </a:lnTo>
                <a:lnTo>
                  <a:pt x="6601" y="13102"/>
                </a:lnTo>
                <a:lnTo>
                  <a:pt x="6643" y="13128"/>
                </a:lnTo>
                <a:lnTo>
                  <a:pt x="6685" y="13154"/>
                </a:lnTo>
                <a:lnTo>
                  <a:pt x="6727" y="13179"/>
                </a:lnTo>
                <a:lnTo>
                  <a:pt x="6770" y="13204"/>
                </a:lnTo>
                <a:lnTo>
                  <a:pt x="6814" y="13228"/>
                </a:lnTo>
                <a:lnTo>
                  <a:pt x="6857" y="13250"/>
                </a:lnTo>
                <a:lnTo>
                  <a:pt x="6901" y="13272"/>
                </a:lnTo>
                <a:lnTo>
                  <a:pt x="6944" y="13294"/>
                </a:lnTo>
                <a:lnTo>
                  <a:pt x="6988" y="13314"/>
                </a:lnTo>
                <a:lnTo>
                  <a:pt x="7033" y="13334"/>
                </a:lnTo>
                <a:lnTo>
                  <a:pt x="7078" y="13353"/>
                </a:lnTo>
                <a:lnTo>
                  <a:pt x="7123" y="13371"/>
                </a:lnTo>
                <a:lnTo>
                  <a:pt x="7168" y="13389"/>
                </a:lnTo>
                <a:lnTo>
                  <a:pt x="7213" y="13405"/>
                </a:lnTo>
                <a:lnTo>
                  <a:pt x="7259" y="13421"/>
                </a:lnTo>
                <a:lnTo>
                  <a:pt x="7305" y="13436"/>
                </a:lnTo>
                <a:lnTo>
                  <a:pt x="7352" y="13450"/>
                </a:lnTo>
                <a:lnTo>
                  <a:pt x="7399" y="13463"/>
                </a:lnTo>
                <a:lnTo>
                  <a:pt x="7445" y="13476"/>
                </a:lnTo>
                <a:lnTo>
                  <a:pt x="7492" y="13488"/>
                </a:lnTo>
                <a:lnTo>
                  <a:pt x="7539" y="13498"/>
                </a:lnTo>
                <a:lnTo>
                  <a:pt x="7587" y="13508"/>
                </a:lnTo>
                <a:lnTo>
                  <a:pt x="7636" y="13516"/>
                </a:lnTo>
                <a:lnTo>
                  <a:pt x="7684" y="13524"/>
                </a:lnTo>
                <a:lnTo>
                  <a:pt x="7732" y="13531"/>
                </a:lnTo>
                <a:lnTo>
                  <a:pt x="7781" y="13536"/>
                </a:lnTo>
                <a:lnTo>
                  <a:pt x="7830" y="13541"/>
                </a:lnTo>
                <a:lnTo>
                  <a:pt x="7879" y="13544"/>
                </a:lnTo>
                <a:lnTo>
                  <a:pt x="7929" y="13547"/>
                </a:lnTo>
                <a:lnTo>
                  <a:pt x="7979" y="13549"/>
                </a:lnTo>
                <a:lnTo>
                  <a:pt x="8029" y="13549"/>
                </a:lnTo>
                <a:lnTo>
                  <a:pt x="8079" y="13549"/>
                </a:lnTo>
                <a:lnTo>
                  <a:pt x="8129" y="13547"/>
                </a:lnTo>
                <a:lnTo>
                  <a:pt x="8179" y="13544"/>
                </a:lnTo>
                <a:lnTo>
                  <a:pt x="8228" y="13541"/>
                </a:lnTo>
                <a:lnTo>
                  <a:pt x="8277" y="13536"/>
                </a:lnTo>
                <a:lnTo>
                  <a:pt x="8326" y="13531"/>
                </a:lnTo>
                <a:lnTo>
                  <a:pt x="8374" y="13524"/>
                </a:lnTo>
                <a:lnTo>
                  <a:pt x="8422" y="13516"/>
                </a:lnTo>
                <a:lnTo>
                  <a:pt x="8471" y="13508"/>
                </a:lnTo>
                <a:lnTo>
                  <a:pt x="8519" y="13498"/>
                </a:lnTo>
                <a:lnTo>
                  <a:pt x="8566" y="13488"/>
                </a:lnTo>
                <a:lnTo>
                  <a:pt x="8613" y="13476"/>
                </a:lnTo>
                <a:lnTo>
                  <a:pt x="8659" y="13463"/>
                </a:lnTo>
                <a:lnTo>
                  <a:pt x="8706" y="13450"/>
                </a:lnTo>
                <a:lnTo>
                  <a:pt x="8753" y="13436"/>
                </a:lnTo>
                <a:lnTo>
                  <a:pt x="8799" y="13421"/>
                </a:lnTo>
                <a:lnTo>
                  <a:pt x="8845" y="13405"/>
                </a:lnTo>
                <a:lnTo>
                  <a:pt x="8890" y="13389"/>
                </a:lnTo>
                <a:lnTo>
                  <a:pt x="8935" y="13371"/>
                </a:lnTo>
                <a:lnTo>
                  <a:pt x="8980" y="13353"/>
                </a:lnTo>
                <a:lnTo>
                  <a:pt x="9025" y="13334"/>
                </a:lnTo>
                <a:lnTo>
                  <a:pt x="9070" y="13314"/>
                </a:lnTo>
                <a:lnTo>
                  <a:pt x="9114" y="13294"/>
                </a:lnTo>
                <a:lnTo>
                  <a:pt x="9157" y="13272"/>
                </a:lnTo>
                <a:lnTo>
                  <a:pt x="9201" y="13250"/>
                </a:lnTo>
                <a:lnTo>
                  <a:pt x="9244" y="13228"/>
                </a:lnTo>
                <a:lnTo>
                  <a:pt x="9288" y="13204"/>
                </a:lnTo>
                <a:lnTo>
                  <a:pt x="9331" y="13179"/>
                </a:lnTo>
                <a:lnTo>
                  <a:pt x="9373" y="13154"/>
                </a:lnTo>
                <a:lnTo>
                  <a:pt x="9415" y="13128"/>
                </a:lnTo>
                <a:lnTo>
                  <a:pt x="9457" y="13102"/>
                </a:lnTo>
                <a:lnTo>
                  <a:pt x="9499" y="13075"/>
                </a:lnTo>
                <a:lnTo>
                  <a:pt x="10746" y="13345"/>
                </a:lnTo>
                <a:lnTo>
                  <a:pt x="10980" y="13397"/>
                </a:lnTo>
                <a:lnTo>
                  <a:pt x="11208" y="13452"/>
                </a:lnTo>
                <a:lnTo>
                  <a:pt x="11432" y="13511"/>
                </a:lnTo>
                <a:lnTo>
                  <a:pt x="11650" y="13572"/>
                </a:lnTo>
                <a:lnTo>
                  <a:pt x="11863" y="13635"/>
                </a:lnTo>
                <a:lnTo>
                  <a:pt x="12071" y="13699"/>
                </a:lnTo>
                <a:lnTo>
                  <a:pt x="12272" y="13766"/>
                </a:lnTo>
                <a:lnTo>
                  <a:pt x="12468" y="13833"/>
                </a:lnTo>
                <a:lnTo>
                  <a:pt x="12659" y="13901"/>
                </a:lnTo>
                <a:lnTo>
                  <a:pt x="12842" y="13969"/>
                </a:lnTo>
                <a:lnTo>
                  <a:pt x="13020" y="14039"/>
                </a:lnTo>
                <a:lnTo>
                  <a:pt x="13191" y="14108"/>
                </a:lnTo>
                <a:lnTo>
                  <a:pt x="13356" y="14177"/>
                </a:lnTo>
                <a:lnTo>
                  <a:pt x="13514" y="14246"/>
                </a:lnTo>
                <a:lnTo>
                  <a:pt x="13665" y="14314"/>
                </a:lnTo>
                <a:lnTo>
                  <a:pt x="13809" y="14380"/>
                </a:lnTo>
                <a:lnTo>
                  <a:pt x="13946" y="14445"/>
                </a:lnTo>
                <a:lnTo>
                  <a:pt x="14076" y="14508"/>
                </a:lnTo>
                <a:lnTo>
                  <a:pt x="14198" y="14571"/>
                </a:lnTo>
                <a:lnTo>
                  <a:pt x="14314" y="14630"/>
                </a:lnTo>
                <a:lnTo>
                  <a:pt x="14421" y="14686"/>
                </a:lnTo>
                <a:lnTo>
                  <a:pt x="14520" y="14739"/>
                </a:lnTo>
                <a:lnTo>
                  <a:pt x="14612" y="14790"/>
                </a:lnTo>
                <a:lnTo>
                  <a:pt x="14695" y="14838"/>
                </a:lnTo>
                <a:lnTo>
                  <a:pt x="14770" y="14881"/>
                </a:lnTo>
                <a:lnTo>
                  <a:pt x="14838" y="14920"/>
                </a:lnTo>
                <a:lnTo>
                  <a:pt x="14896" y="14955"/>
                </a:lnTo>
                <a:lnTo>
                  <a:pt x="14945" y="14985"/>
                </a:lnTo>
                <a:lnTo>
                  <a:pt x="15018" y="15031"/>
                </a:lnTo>
                <a:lnTo>
                  <a:pt x="15054" y="15054"/>
                </a:lnTo>
                <a:lnTo>
                  <a:pt x="1004" y="15054"/>
                </a:lnTo>
                <a:close/>
                <a:moveTo>
                  <a:pt x="10170" y="11741"/>
                </a:moveTo>
                <a:lnTo>
                  <a:pt x="10005" y="11950"/>
                </a:lnTo>
                <a:lnTo>
                  <a:pt x="9893" y="12074"/>
                </a:lnTo>
                <a:lnTo>
                  <a:pt x="9777" y="12192"/>
                </a:lnTo>
                <a:lnTo>
                  <a:pt x="9660" y="12300"/>
                </a:lnTo>
                <a:lnTo>
                  <a:pt x="9541" y="12401"/>
                </a:lnTo>
                <a:lnTo>
                  <a:pt x="9421" y="12494"/>
                </a:lnTo>
                <a:lnTo>
                  <a:pt x="9300" y="12578"/>
                </a:lnTo>
                <a:lnTo>
                  <a:pt x="9176" y="12654"/>
                </a:lnTo>
                <a:lnTo>
                  <a:pt x="9052" y="12723"/>
                </a:lnTo>
                <a:lnTo>
                  <a:pt x="8926" y="12784"/>
                </a:lnTo>
                <a:lnTo>
                  <a:pt x="8800" y="12836"/>
                </a:lnTo>
                <a:lnTo>
                  <a:pt x="8672" y="12880"/>
                </a:lnTo>
                <a:lnTo>
                  <a:pt x="8545" y="12916"/>
                </a:lnTo>
                <a:lnTo>
                  <a:pt x="8416" y="12945"/>
                </a:lnTo>
                <a:lnTo>
                  <a:pt x="8287" y="12965"/>
                </a:lnTo>
                <a:lnTo>
                  <a:pt x="8158" y="12977"/>
                </a:lnTo>
                <a:lnTo>
                  <a:pt x="8029" y="12981"/>
                </a:lnTo>
                <a:lnTo>
                  <a:pt x="7900" y="12977"/>
                </a:lnTo>
                <a:lnTo>
                  <a:pt x="7771" y="12965"/>
                </a:lnTo>
                <a:lnTo>
                  <a:pt x="7642" y="12945"/>
                </a:lnTo>
                <a:lnTo>
                  <a:pt x="7513" y="12916"/>
                </a:lnTo>
                <a:lnTo>
                  <a:pt x="7386" y="12880"/>
                </a:lnTo>
                <a:lnTo>
                  <a:pt x="7258" y="12836"/>
                </a:lnTo>
                <a:lnTo>
                  <a:pt x="7132" y="12784"/>
                </a:lnTo>
                <a:lnTo>
                  <a:pt x="7006" y="12723"/>
                </a:lnTo>
                <a:lnTo>
                  <a:pt x="6882" y="12654"/>
                </a:lnTo>
                <a:lnTo>
                  <a:pt x="6758" y="12578"/>
                </a:lnTo>
                <a:lnTo>
                  <a:pt x="6637" y="12494"/>
                </a:lnTo>
                <a:lnTo>
                  <a:pt x="6517" y="12401"/>
                </a:lnTo>
                <a:lnTo>
                  <a:pt x="6398" y="12300"/>
                </a:lnTo>
                <a:lnTo>
                  <a:pt x="6281" y="12192"/>
                </a:lnTo>
                <a:lnTo>
                  <a:pt x="6165" y="12074"/>
                </a:lnTo>
                <a:lnTo>
                  <a:pt x="6053" y="11950"/>
                </a:lnTo>
                <a:lnTo>
                  <a:pt x="5888" y="11741"/>
                </a:lnTo>
                <a:lnTo>
                  <a:pt x="5759" y="11574"/>
                </a:lnTo>
                <a:lnTo>
                  <a:pt x="5634" y="11403"/>
                </a:lnTo>
                <a:lnTo>
                  <a:pt x="5514" y="11229"/>
                </a:lnTo>
                <a:lnTo>
                  <a:pt x="5397" y="11052"/>
                </a:lnTo>
                <a:lnTo>
                  <a:pt x="5285" y="10872"/>
                </a:lnTo>
                <a:lnTo>
                  <a:pt x="5178" y="10689"/>
                </a:lnTo>
                <a:lnTo>
                  <a:pt x="5074" y="10505"/>
                </a:lnTo>
                <a:lnTo>
                  <a:pt x="4976" y="10317"/>
                </a:lnTo>
                <a:lnTo>
                  <a:pt x="4883" y="10127"/>
                </a:lnTo>
                <a:lnTo>
                  <a:pt x="4792" y="9935"/>
                </a:lnTo>
                <a:lnTo>
                  <a:pt x="4708" y="9741"/>
                </a:lnTo>
                <a:lnTo>
                  <a:pt x="4628" y="9544"/>
                </a:lnTo>
                <a:lnTo>
                  <a:pt x="4552" y="9346"/>
                </a:lnTo>
                <a:lnTo>
                  <a:pt x="4482" y="9146"/>
                </a:lnTo>
                <a:lnTo>
                  <a:pt x="4416" y="8945"/>
                </a:lnTo>
                <a:lnTo>
                  <a:pt x="4356" y="8742"/>
                </a:lnTo>
                <a:lnTo>
                  <a:pt x="4300" y="8537"/>
                </a:lnTo>
                <a:lnTo>
                  <a:pt x="4249" y="8332"/>
                </a:lnTo>
                <a:lnTo>
                  <a:pt x="4203" y="8125"/>
                </a:lnTo>
                <a:lnTo>
                  <a:pt x="4163" y="7917"/>
                </a:lnTo>
                <a:lnTo>
                  <a:pt x="4128" y="7709"/>
                </a:lnTo>
                <a:lnTo>
                  <a:pt x="4098" y="7500"/>
                </a:lnTo>
                <a:lnTo>
                  <a:pt x="4073" y="7290"/>
                </a:lnTo>
                <a:lnTo>
                  <a:pt x="4053" y="7080"/>
                </a:lnTo>
                <a:lnTo>
                  <a:pt x="4039" y="6869"/>
                </a:lnTo>
                <a:lnTo>
                  <a:pt x="4031" y="6657"/>
                </a:lnTo>
                <a:lnTo>
                  <a:pt x="4028" y="6447"/>
                </a:lnTo>
                <a:lnTo>
                  <a:pt x="4030" y="6236"/>
                </a:lnTo>
                <a:lnTo>
                  <a:pt x="4038" y="6025"/>
                </a:lnTo>
                <a:lnTo>
                  <a:pt x="4051" y="5814"/>
                </a:lnTo>
                <a:lnTo>
                  <a:pt x="4071" y="5604"/>
                </a:lnTo>
                <a:lnTo>
                  <a:pt x="4096" y="5394"/>
                </a:lnTo>
                <a:lnTo>
                  <a:pt x="4124" y="5192"/>
                </a:lnTo>
                <a:lnTo>
                  <a:pt x="4158" y="4991"/>
                </a:lnTo>
                <a:lnTo>
                  <a:pt x="4198" y="4790"/>
                </a:lnTo>
                <a:lnTo>
                  <a:pt x="4243" y="4589"/>
                </a:lnTo>
                <a:lnTo>
                  <a:pt x="4295" y="4389"/>
                </a:lnTo>
                <a:lnTo>
                  <a:pt x="4352" y="4191"/>
                </a:lnTo>
                <a:lnTo>
                  <a:pt x="4415" y="3996"/>
                </a:lnTo>
                <a:lnTo>
                  <a:pt x="4484" y="3802"/>
                </a:lnTo>
                <a:lnTo>
                  <a:pt x="4558" y="3611"/>
                </a:lnTo>
                <a:lnTo>
                  <a:pt x="4640" y="3425"/>
                </a:lnTo>
                <a:lnTo>
                  <a:pt x="4727" y="3241"/>
                </a:lnTo>
                <a:lnTo>
                  <a:pt x="4820" y="3061"/>
                </a:lnTo>
                <a:lnTo>
                  <a:pt x="4919" y="2887"/>
                </a:lnTo>
                <a:lnTo>
                  <a:pt x="5024" y="2717"/>
                </a:lnTo>
                <a:lnTo>
                  <a:pt x="5137" y="2552"/>
                </a:lnTo>
                <a:lnTo>
                  <a:pt x="5254" y="2394"/>
                </a:lnTo>
                <a:lnTo>
                  <a:pt x="5378" y="2241"/>
                </a:lnTo>
                <a:lnTo>
                  <a:pt x="5509" y="2096"/>
                </a:lnTo>
                <a:lnTo>
                  <a:pt x="5645" y="1957"/>
                </a:lnTo>
                <a:lnTo>
                  <a:pt x="5789" y="1827"/>
                </a:lnTo>
                <a:lnTo>
                  <a:pt x="5939" y="1703"/>
                </a:lnTo>
                <a:lnTo>
                  <a:pt x="6095" y="1590"/>
                </a:lnTo>
                <a:lnTo>
                  <a:pt x="6259" y="1483"/>
                </a:lnTo>
                <a:lnTo>
                  <a:pt x="6428" y="1387"/>
                </a:lnTo>
                <a:lnTo>
                  <a:pt x="6605" y="1301"/>
                </a:lnTo>
                <a:lnTo>
                  <a:pt x="6788" y="1224"/>
                </a:lnTo>
                <a:lnTo>
                  <a:pt x="6977" y="1159"/>
                </a:lnTo>
                <a:lnTo>
                  <a:pt x="7174" y="1104"/>
                </a:lnTo>
                <a:lnTo>
                  <a:pt x="7378" y="1061"/>
                </a:lnTo>
                <a:lnTo>
                  <a:pt x="7587" y="1029"/>
                </a:lnTo>
                <a:lnTo>
                  <a:pt x="7805" y="1010"/>
                </a:lnTo>
                <a:lnTo>
                  <a:pt x="8029" y="1004"/>
                </a:lnTo>
                <a:lnTo>
                  <a:pt x="8253" y="1010"/>
                </a:lnTo>
                <a:lnTo>
                  <a:pt x="8471" y="1029"/>
                </a:lnTo>
                <a:lnTo>
                  <a:pt x="8681" y="1061"/>
                </a:lnTo>
                <a:lnTo>
                  <a:pt x="8884" y="1104"/>
                </a:lnTo>
                <a:lnTo>
                  <a:pt x="9081" y="1159"/>
                </a:lnTo>
                <a:lnTo>
                  <a:pt x="9270" y="1224"/>
                </a:lnTo>
                <a:lnTo>
                  <a:pt x="9453" y="1301"/>
                </a:lnTo>
                <a:lnTo>
                  <a:pt x="9630" y="1387"/>
                </a:lnTo>
                <a:lnTo>
                  <a:pt x="9799" y="1483"/>
                </a:lnTo>
                <a:lnTo>
                  <a:pt x="9963" y="1590"/>
                </a:lnTo>
                <a:lnTo>
                  <a:pt x="10119" y="1703"/>
                </a:lnTo>
                <a:lnTo>
                  <a:pt x="10269" y="1827"/>
                </a:lnTo>
                <a:lnTo>
                  <a:pt x="10413" y="1957"/>
                </a:lnTo>
                <a:lnTo>
                  <a:pt x="10549" y="2096"/>
                </a:lnTo>
                <a:lnTo>
                  <a:pt x="10680" y="2241"/>
                </a:lnTo>
                <a:lnTo>
                  <a:pt x="10804" y="2394"/>
                </a:lnTo>
                <a:lnTo>
                  <a:pt x="10921" y="2552"/>
                </a:lnTo>
                <a:lnTo>
                  <a:pt x="11034" y="2717"/>
                </a:lnTo>
                <a:lnTo>
                  <a:pt x="11139" y="2887"/>
                </a:lnTo>
                <a:lnTo>
                  <a:pt x="11238" y="3061"/>
                </a:lnTo>
                <a:lnTo>
                  <a:pt x="11331" y="3241"/>
                </a:lnTo>
                <a:lnTo>
                  <a:pt x="11418" y="3425"/>
                </a:lnTo>
                <a:lnTo>
                  <a:pt x="11500" y="3611"/>
                </a:lnTo>
                <a:lnTo>
                  <a:pt x="11574" y="3802"/>
                </a:lnTo>
                <a:lnTo>
                  <a:pt x="11643" y="3996"/>
                </a:lnTo>
                <a:lnTo>
                  <a:pt x="11706" y="4191"/>
                </a:lnTo>
                <a:lnTo>
                  <a:pt x="11763" y="4389"/>
                </a:lnTo>
                <a:lnTo>
                  <a:pt x="11815" y="4589"/>
                </a:lnTo>
                <a:lnTo>
                  <a:pt x="11860" y="4790"/>
                </a:lnTo>
                <a:lnTo>
                  <a:pt x="11900" y="4991"/>
                </a:lnTo>
                <a:lnTo>
                  <a:pt x="11934" y="5192"/>
                </a:lnTo>
                <a:lnTo>
                  <a:pt x="11962" y="5394"/>
                </a:lnTo>
                <a:lnTo>
                  <a:pt x="11987" y="5604"/>
                </a:lnTo>
                <a:lnTo>
                  <a:pt x="12006" y="5814"/>
                </a:lnTo>
                <a:lnTo>
                  <a:pt x="12020" y="6025"/>
                </a:lnTo>
                <a:lnTo>
                  <a:pt x="12028" y="6236"/>
                </a:lnTo>
                <a:lnTo>
                  <a:pt x="12030" y="6447"/>
                </a:lnTo>
                <a:lnTo>
                  <a:pt x="12027" y="6658"/>
                </a:lnTo>
                <a:lnTo>
                  <a:pt x="12018" y="6869"/>
                </a:lnTo>
                <a:lnTo>
                  <a:pt x="12004" y="7080"/>
                </a:lnTo>
                <a:lnTo>
                  <a:pt x="11985" y="7290"/>
                </a:lnTo>
                <a:lnTo>
                  <a:pt x="11960" y="7500"/>
                </a:lnTo>
                <a:lnTo>
                  <a:pt x="11930" y="7709"/>
                </a:lnTo>
                <a:lnTo>
                  <a:pt x="11895" y="7918"/>
                </a:lnTo>
                <a:lnTo>
                  <a:pt x="11854" y="8126"/>
                </a:lnTo>
                <a:lnTo>
                  <a:pt x="11809" y="8332"/>
                </a:lnTo>
                <a:lnTo>
                  <a:pt x="11757" y="8537"/>
                </a:lnTo>
                <a:lnTo>
                  <a:pt x="11702" y="8742"/>
                </a:lnTo>
                <a:lnTo>
                  <a:pt x="11642" y="8945"/>
                </a:lnTo>
                <a:lnTo>
                  <a:pt x="11576" y="9147"/>
                </a:lnTo>
                <a:lnTo>
                  <a:pt x="11506" y="9346"/>
                </a:lnTo>
                <a:lnTo>
                  <a:pt x="11430" y="9544"/>
                </a:lnTo>
                <a:lnTo>
                  <a:pt x="11350" y="9741"/>
                </a:lnTo>
                <a:lnTo>
                  <a:pt x="11266" y="9935"/>
                </a:lnTo>
                <a:lnTo>
                  <a:pt x="11176" y="10127"/>
                </a:lnTo>
                <a:lnTo>
                  <a:pt x="11082" y="10317"/>
                </a:lnTo>
                <a:lnTo>
                  <a:pt x="10984" y="10505"/>
                </a:lnTo>
                <a:lnTo>
                  <a:pt x="10880" y="10689"/>
                </a:lnTo>
                <a:lnTo>
                  <a:pt x="10773" y="10872"/>
                </a:lnTo>
                <a:lnTo>
                  <a:pt x="10661" y="11052"/>
                </a:lnTo>
                <a:lnTo>
                  <a:pt x="10545" y="11228"/>
                </a:lnTo>
                <a:lnTo>
                  <a:pt x="10424" y="11403"/>
                </a:lnTo>
                <a:lnTo>
                  <a:pt x="10299" y="11574"/>
                </a:lnTo>
                <a:lnTo>
                  <a:pt x="10170" y="11741"/>
                </a:lnTo>
                <a:close/>
                <a:moveTo>
                  <a:pt x="15610" y="14219"/>
                </a:moveTo>
                <a:lnTo>
                  <a:pt x="15572" y="14194"/>
                </a:lnTo>
                <a:lnTo>
                  <a:pt x="15494" y="14145"/>
                </a:lnTo>
                <a:lnTo>
                  <a:pt x="15440" y="14112"/>
                </a:lnTo>
                <a:lnTo>
                  <a:pt x="15378" y="14074"/>
                </a:lnTo>
                <a:lnTo>
                  <a:pt x="15305" y="14031"/>
                </a:lnTo>
                <a:lnTo>
                  <a:pt x="15224" y="13984"/>
                </a:lnTo>
                <a:lnTo>
                  <a:pt x="15135" y="13933"/>
                </a:lnTo>
                <a:lnTo>
                  <a:pt x="15035" y="13878"/>
                </a:lnTo>
                <a:lnTo>
                  <a:pt x="14928" y="13820"/>
                </a:lnTo>
                <a:lnTo>
                  <a:pt x="14813" y="13758"/>
                </a:lnTo>
                <a:lnTo>
                  <a:pt x="14688" y="13693"/>
                </a:lnTo>
                <a:lnTo>
                  <a:pt x="14556" y="13627"/>
                </a:lnTo>
                <a:lnTo>
                  <a:pt x="14416" y="13558"/>
                </a:lnTo>
                <a:lnTo>
                  <a:pt x="14268" y="13488"/>
                </a:lnTo>
                <a:lnTo>
                  <a:pt x="14112" y="13415"/>
                </a:lnTo>
                <a:lnTo>
                  <a:pt x="13948" y="13341"/>
                </a:lnTo>
                <a:lnTo>
                  <a:pt x="13778" y="13267"/>
                </a:lnTo>
                <a:lnTo>
                  <a:pt x="13600" y="13191"/>
                </a:lnTo>
                <a:lnTo>
                  <a:pt x="13415" y="13116"/>
                </a:lnTo>
                <a:lnTo>
                  <a:pt x="13223" y="13041"/>
                </a:lnTo>
                <a:lnTo>
                  <a:pt x="13025" y="12967"/>
                </a:lnTo>
                <a:lnTo>
                  <a:pt x="12819" y="12892"/>
                </a:lnTo>
                <a:lnTo>
                  <a:pt x="12608" y="12819"/>
                </a:lnTo>
                <a:lnTo>
                  <a:pt x="12390" y="12748"/>
                </a:lnTo>
                <a:lnTo>
                  <a:pt x="12166" y="12678"/>
                </a:lnTo>
                <a:lnTo>
                  <a:pt x="11935" y="12609"/>
                </a:lnTo>
                <a:lnTo>
                  <a:pt x="11699" y="12544"/>
                </a:lnTo>
                <a:lnTo>
                  <a:pt x="11457" y="12481"/>
                </a:lnTo>
                <a:lnTo>
                  <a:pt x="11210" y="12421"/>
                </a:lnTo>
                <a:lnTo>
                  <a:pt x="10958" y="12363"/>
                </a:lnTo>
                <a:lnTo>
                  <a:pt x="11051" y="12244"/>
                </a:lnTo>
                <a:lnTo>
                  <a:pt x="11141" y="12122"/>
                </a:lnTo>
                <a:lnTo>
                  <a:pt x="11230" y="11997"/>
                </a:lnTo>
                <a:lnTo>
                  <a:pt x="11316" y="11871"/>
                </a:lnTo>
                <a:lnTo>
                  <a:pt x="11400" y="11742"/>
                </a:lnTo>
                <a:lnTo>
                  <a:pt x="11481" y="11613"/>
                </a:lnTo>
                <a:lnTo>
                  <a:pt x="11562" y="11481"/>
                </a:lnTo>
                <a:lnTo>
                  <a:pt x="11640" y="11349"/>
                </a:lnTo>
                <a:lnTo>
                  <a:pt x="11715" y="11214"/>
                </a:lnTo>
                <a:lnTo>
                  <a:pt x="11789" y="11080"/>
                </a:lnTo>
                <a:lnTo>
                  <a:pt x="11861" y="10944"/>
                </a:lnTo>
                <a:lnTo>
                  <a:pt x="11930" y="10809"/>
                </a:lnTo>
                <a:lnTo>
                  <a:pt x="11997" y="10672"/>
                </a:lnTo>
                <a:lnTo>
                  <a:pt x="12063" y="10536"/>
                </a:lnTo>
                <a:lnTo>
                  <a:pt x="12126" y="10400"/>
                </a:lnTo>
                <a:lnTo>
                  <a:pt x="12186" y="10264"/>
                </a:lnTo>
                <a:lnTo>
                  <a:pt x="12245" y="10128"/>
                </a:lnTo>
                <a:lnTo>
                  <a:pt x="12301" y="9993"/>
                </a:lnTo>
                <a:lnTo>
                  <a:pt x="12357" y="9858"/>
                </a:lnTo>
                <a:lnTo>
                  <a:pt x="12409" y="9725"/>
                </a:lnTo>
                <a:lnTo>
                  <a:pt x="12459" y="9592"/>
                </a:lnTo>
                <a:lnTo>
                  <a:pt x="12507" y="9462"/>
                </a:lnTo>
                <a:lnTo>
                  <a:pt x="12552" y="9332"/>
                </a:lnTo>
                <a:lnTo>
                  <a:pt x="12596" y="9204"/>
                </a:lnTo>
                <a:lnTo>
                  <a:pt x="12639" y="9078"/>
                </a:lnTo>
                <a:lnTo>
                  <a:pt x="12678" y="8954"/>
                </a:lnTo>
                <a:lnTo>
                  <a:pt x="12715" y="8832"/>
                </a:lnTo>
                <a:lnTo>
                  <a:pt x="12750" y="8713"/>
                </a:lnTo>
                <a:lnTo>
                  <a:pt x="12783" y="8597"/>
                </a:lnTo>
                <a:lnTo>
                  <a:pt x="12814" y="8482"/>
                </a:lnTo>
                <a:lnTo>
                  <a:pt x="12843" y="8372"/>
                </a:lnTo>
                <a:lnTo>
                  <a:pt x="12869" y="8263"/>
                </a:lnTo>
                <a:lnTo>
                  <a:pt x="12904" y="8113"/>
                </a:lnTo>
                <a:lnTo>
                  <a:pt x="12935" y="7952"/>
                </a:lnTo>
                <a:lnTo>
                  <a:pt x="12962" y="7785"/>
                </a:lnTo>
                <a:lnTo>
                  <a:pt x="12985" y="7610"/>
                </a:lnTo>
                <a:lnTo>
                  <a:pt x="13005" y="7428"/>
                </a:lnTo>
                <a:lnTo>
                  <a:pt x="13022" y="7240"/>
                </a:lnTo>
                <a:lnTo>
                  <a:pt x="13034" y="7046"/>
                </a:lnTo>
                <a:lnTo>
                  <a:pt x="13042" y="6846"/>
                </a:lnTo>
                <a:lnTo>
                  <a:pt x="13046" y="6642"/>
                </a:lnTo>
                <a:lnTo>
                  <a:pt x="13045" y="6434"/>
                </a:lnTo>
                <a:lnTo>
                  <a:pt x="13040" y="6221"/>
                </a:lnTo>
                <a:lnTo>
                  <a:pt x="13030" y="6005"/>
                </a:lnTo>
                <a:lnTo>
                  <a:pt x="13015" y="5785"/>
                </a:lnTo>
                <a:lnTo>
                  <a:pt x="12995" y="5564"/>
                </a:lnTo>
                <a:lnTo>
                  <a:pt x="12970" y="5341"/>
                </a:lnTo>
                <a:lnTo>
                  <a:pt x="12939" y="5116"/>
                </a:lnTo>
                <a:lnTo>
                  <a:pt x="12903" y="4890"/>
                </a:lnTo>
                <a:lnTo>
                  <a:pt x="12860" y="4663"/>
                </a:lnTo>
                <a:lnTo>
                  <a:pt x="12813" y="4436"/>
                </a:lnTo>
                <a:lnTo>
                  <a:pt x="12760" y="4210"/>
                </a:lnTo>
                <a:lnTo>
                  <a:pt x="12700" y="3985"/>
                </a:lnTo>
                <a:lnTo>
                  <a:pt x="12634" y="3762"/>
                </a:lnTo>
                <a:lnTo>
                  <a:pt x="12561" y="3539"/>
                </a:lnTo>
                <a:lnTo>
                  <a:pt x="12482" y="3320"/>
                </a:lnTo>
                <a:lnTo>
                  <a:pt x="12397" y="3103"/>
                </a:lnTo>
                <a:lnTo>
                  <a:pt x="12303" y="2891"/>
                </a:lnTo>
                <a:lnTo>
                  <a:pt x="12204" y="2681"/>
                </a:lnTo>
                <a:lnTo>
                  <a:pt x="12097" y="2476"/>
                </a:lnTo>
                <a:lnTo>
                  <a:pt x="11982" y="2275"/>
                </a:lnTo>
                <a:lnTo>
                  <a:pt x="11861" y="2081"/>
                </a:lnTo>
                <a:lnTo>
                  <a:pt x="11731" y="1892"/>
                </a:lnTo>
                <a:lnTo>
                  <a:pt x="11594" y="1709"/>
                </a:lnTo>
                <a:lnTo>
                  <a:pt x="11511" y="1606"/>
                </a:lnTo>
                <a:lnTo>
                  <a:pt x="11424" y="1506"/>
                </a:lnTo>
                <a:lnTo>
                  <a:pt x="11337" y="1409"/>
                </a:lnTo>
                <a:lnTo>
                  <a:pt x="11248" y="1315"/>
                </a:lnTo>
                <a:lnTo>
                  <a:pt x="11155" y="1223"/>
                </a:lnTo>
                <a:lnTo>
                  <a:pt x="11062" y="1136"/>
                </a:lnTo>
                <a:lnTo>
                  <a:pt x="10967" y="1052"/>
                </a:lnTo>
                <a:lnTo>
                  <a:pt x="10869" y="971"/>
                </a:lnTo>
                <a:lnTo>
                  <a:pt x="10770" y="892"/>
                </a:lnTo>
                <a:lnTo>
                  <a:pt x="10669" y="817"/>
                </a:lnTo>
                <a:lnTo>
                  <a:pt x="10566" y="746"/>
                </a:lnTo>
                <a:lnTo>
                  <a:pt x="10462" y="677"/>
                </a:lnTo>
                <a:lnTo>
                  <a:pt x="10355" y="612"/>
                </a:lnTo>
                <a:lnTo>
                  <a:pt x="10247" y="550"/>
                </a:lnTo>
                <a:lnTo>
                  <a:pt x="10137" y="491"/>
                </a:lnTo>
                <a:lnTo>
                  <a:pt x="10025" y="436"/>
                </a:lnTo>
                <a:lnTo>
                  <a:pt x="9912" y="383"/>
                </a:lnTo>
                <a:lnTo>
                  <a:pt x="9797" y="334"/>
                </a:lnTo>
                <a:lnTo>
                  <a:pt x="9681" y="288"/>
                </a:lnTo>
                <a:lnTo>
                  <a:pt x="9563" y="246"/>
                </a:lnTo>
                <a:lnTo>
                  <a:pt x="9443" y="207"/>
                </a:lnTo>
                <a:lnTo>
                  <a:pt x="9322" y="172"/>
                </a:lnTo>
                <a:lnTo>
                  <a:pt x="9198" y="139"/>
                </a:lnTo>
                <a:lnTo>
                  <a:pt x="9075" y="109"/>
                </a:lnTo>
                <a:lnTo>
                  <a:pt x="8948" y="84"/>
                </a:lnTo>
                <a:lnTo>
                  <a:pt x="8821" y="62"/>
                </a:lnTo>
                <a:lnTo>
                  <a:pt x="8692" y="43"/>
                </a:lnTo>
                <a:lnTo>
                  <a:pt x="8563" y="27"/>
                </a:lnTo>
                <a:lnTo>
                  <a:pt x="8431" y="16"/>
                </a:lnTo>
                <a:lnTo>
                  <a:pt x="8299" y="7"/>
                </a:lnTo>
                <a:lnTo>
                  <a:pt x="8164" y="2"/>
                </a:lnTo>
                <a:lnTo>
                  <a:pt x="8029" y="0"/>
                </a:lnTo>
                <a:lnTo>
                  <a:pt x="7894" y="2"/>
                </a:lnTo>
                <a:lnTo>
                  <a:pt x="7760" y="7"/>
                </a:lnTo>
                <a:lnTo>
                  <a:pt x="7627" y="16"/>
                </a:lnTo>
                <a:lnTo>
                  <a:pt x="7495" y="27"/>
                </a:lnTo>
                <a:lnTo>
                  <a:pt x="7366" y="43"/>
                </a:lnTo>
                <a:lnTo>
                  <a:pt x="7237" y="62"/>
                </a:lnTo>
                <a:lnTo>
                  <a:pt x="7110" y="84"/>
                </a:lnTo>
                <a:lnTo>
                  <a:pt x="6983" y="109"/>
                </a:lnTo>
                <a:lnTo>
                  <a:pt x="6860" y="139"/>
                </a:lnTo>
                <a:lnTo>
                  <a:pt x="6736" y="172"/>
                </a:lnTo>
                <a:lnTo>
                  <a:pt x="6615" y="207"/>
                </a:lnTo>
                <a:lnTo>
                  <a:pt x="6495" y="246"/>
                </a:lnTo>
                <a:lnTo>
                  <a:pt x="6377" y="288"/>
                </a:lnTo>
                <a:lnTo>
                  <a:pt x="6261" y="334"/>
                </a:lnTo>
                <a:lnTo>
                  <a:pt x="6146" y="383"/>
                </a:lnTo>
                <a:lnTo>
                  <a:pt x="6033" y="436"/>
                </a:lnTo>
                <a:lnTo>
                  <a:pt x="5921" y="491"/>
                </a:lnTo>
                <a:lnTo>
                  <a:pt x="5811" y="550"/>
                </a:lnTo>
                <a:lnTo>
                  <a:pt x="5703" y="612"/>
                </a:lnTo>
                <a:lnTo>
                  <a:pt x="5596" y="677"/>
                </a:lnTo>
                <a:lnTo>
                  <a:pt x="5492" y="746"/>
                </a:lnTo>
                <a:lnTo>
                  <a:pt x="5389" y="817"/>
                </a:lnTo>
                <a:lnTo>
                  <a:pt x="5288" y="892"/>
                </a:lnTo>
                <a:lnTo>
                  <a:pt x="5189" y="971"/>
                </a:lnTo>
                <a:lnTo>
                  <a:pt x="5091" y="1052"/>
                </a:lnTo>
                <a:lnTo>
                  <a:pt x="4996" y="1136"/>
                </a:lnTo>
                <a:lnTo>
                  <a:pt x="4903" y="1223"/>
                </a:lnTo>
                <a:lnTo>
                  <a:pt x="4810" y="1315"/>
                </a:lnTo>
                <a:lnTo>
                  <a:pt x="4721" y="1409"/>
                </a:lnTo>
                <a:lnTo>
                  <a:pt x="4634" y="1506"/>
                </a:lnTo>
                <a:lnTo>
                  <a:pt x="4547" y="1606"/>
                </a:lnTo>
                <a:lnTo>
                  <a:pt x="4464" y="1709"/>
                </a:lnTo>
                <a:lnTo>
                  <a:pt x="4327" y="1892"/>
                </a:lnTo>
                <a:lnTo>
                  <a:pt x="4197" y="2081"/>
                </a:lnTo>
                <a:lnTo>
                  <a:pt x="4076" y="2275"/>
                </a:lnTo>
                <a:lnTo>
                  <a:pt x="3961" y="2476"/>
                </a:lnTo>
                <a:lnTo>
                  <a:pt x="3854" y="2681"/>
                </a:lnTo>
                <a:lnTo>
                  <a:pt x="3755" y="2891"/>
                </a:lnTo>
                <a:lnTo>
                  <a:pt x="3661" y="3103"/>
                </a:lnTo>
                <a:lnTo>
                  <a:pt x="3576" y="3320"/>
                </a:lnTo>
                <a:lnTo>
                  <a:pt x="3497" y="3539"/>
                </a:lnTo>
                <a:lnTo>
                  <a:pt x="3424" y="3762"/>
                </a:lnTo>
                <a:lnTo>
                  <a:pt x="3358" y="3985"/>
                </a:lnTo>
                <a:lnTo>
                  <a:pt x="3298" y="4210"/>
                </a:lnTo>
                <a:lnTo>
                  <a:pt x="3245" y="4436"/>
                </a:lnTo>
                <a:lnTo>
                  <a:pt x="3198" y="4663"/>
                </a:lnTo>
                <a:lnTo>
                  <a:pt x="3155" y="4890"/>
                </a:lnTo>
                <a:lnTo>
                  <a:pt x="3119" y="5116"/>
                </a:lnTo>
                <a:lnTo>
                  <a:pt x="3088" y="5341"/>
                </a:lnTo>
                <a:lnTo>
                  <a:pt x="3063" y="5564"/>
                </a:lnTo>
                <a:lnTo>
                  <a:pt x="3043" y="5785"/>
                </a:lnTo>
                <a:lnTo>
                  <a:pt x="3028" y="6005"/>
                </a:lnTo>
                <a:lnTo>
                  <a:pt x="3018" y="6221"/>
                </a:lnTo>
                <a:lnTo>
                  <a:pt x="3013" y="6434"/>
                </a:lnTo>
                <a:lnTo>
                  <a:pt x="3013" y="6642"/>
                </a:lnTo>
                <a:lnTo>
                  <a:pt x="3016" y="6846"/>
                </a:lnTo>
                <a:lnTo>
                  <a:pt x="3024" y="7046"/>
                </a:lnTo>
                <a:lnTo>
                  <a:pt x="3036" y="7240"/>
                </a:lnTo>
                <a:lnTo>
                  <a:pt x="3053" y="7428"/>
                </a:lnTo>
                <a:lnTo>
                  <a:pt x="3073" y="7610"/>
                </a:lnTo>
                <a:lnTo>
                  <a:pt x="3096" y="7785"/>
                </a:lnTo>
                <a:lnTo>
                  <a:pt x="3123" y="7952"/>
                </a:lnTo>
                <a:lnTo>
                  <a:pt x="3154" y="8113"/>
                </a:lnTo>
                <a:lnTo>
                  <a:pt x="3189" y="8263"/>
                </a:lnTo>
                <a:lnTo>
                  <a:pt x="3215" y="8372"/>
                </a:lnTo>
                <a:lnTo>
                  <a:pt x="3244" y="8482"/>
                </a:lnTo>
                <a:lnTo>
                  <a:pt x="3275" y="8597"/>
                </a:lnTo>
                <a:lnTo>
                  <a:pt x="3308" y="8713"/>
                </a:lnTo>
                <a:lnTo>
                  <a:pt x="3343" y="8832"/>
                </a:lnTo>
                <a:lnTo>
                  <a:pt x="3380" y="8954"/>
                </a:lnTo>
                <a:lnTo>
                  <a:pt x="3419" y="9078"/>
                </a:lnTo>
                <a:lnTo>
                  <a:pt x="3462" y="9204"/>
                </a:lnTo>
                <a:lnTo>
                  <a:pt x="3506" y="9332"/>
                </a:lnTo>
                <a:lnTo>
                  <a:pt x="3551" y="9462"/>
                </a:lnTo>
                <a:lnTo>
                  <a:pt x="3599" y="9592"/>
                </a:lnTo>
                <a:lnTo>
                  <a:pt x="3649" y="9725"/>
                </a:lnTo>
                <a:lnTo>
                  <a:pt x="3702" y="9858"/>
                </a:lnTo>
                <a:lnTo>
                  <a:pt x="3757" y="9993"/>
                </a:lnTo>
                <a:lnTo>
                  <a:pt x="3813" y="10128"/>
                </a:lnTo>
                <a:lnTo>
                  <a:pt x="3872" y="10264"/>
                </a:lnTo>
                <a:lnTo>
                  <a:pt x="3932" y="10400"/>
                </a:lnTo>
                <a:lnTo>
                  <a:pt x="3995" y="10536"/>
                </a:lnTo>
                <a:lnTo>
                  <a:pt x="4061" y="10672"/>
                </a:lnTo>
                <a:lnTo>
                  <a:pt x="4128" y="10809"/>
                </a:lnTo>
                <a:lnTo>
                  <a:pt x="4197" y="10944"/>
                </a:lnTo>
                <a:lnTo>
                  <a:pt x="4269" y="11080"/>
                </a:lnTo>
                <a:lnTo>
                  <a:pt x="4343" y="11214"/>
                </a:lnTo>
                <a:lnTo>
                  <a:pt x="4418" y="11349"/>
                </a:lnTo>
                <a:lnTo>
                  <a:pt x="4496" y="11481"/>
                </a:lnTo>
                <a:lnTo>
                  <a:pt x="4577" y="11613"/>
                </a:lnTo>
                <a:lnTo>
                  <a:pt x="4658" y="11742"/>
                </a:lnTo>
                <a:lnTo>
                  <a:pt x="4742" y="11871"/>
                </a:lnTo>
                <a:lnTo>
                  <a:pt x="4828" y="11997"/>
                </a:lnTo>
                <a:lnTo>
                  <a:pt x="4917" y="12122"/>
                </a:lnTo>
                <a:lnTo>
                  <a:pt x="5007" y="12244"/>
                </a:lnTo>
                <a:lnTo>
                  <a:pt x="5100" y="12363"/>
                </a:lnTo>
                <a:lnTo>
                  <a:pt x="4848" y="12421"/>
                </a:lnTo>
                <a:lnTo>
                  <a:pt x="4601" y="12481"/>
                </a:lnTo>
                <a:lnTo>
                  <a:pt x="4359" y="12544"/>
                </a:lnTo>
                <a:lnTo>
                  <a:pt x="4123" y="12609"/>
                </a:lnTo>
                <a:lnTo>
                  <a:pt x="3892" y="12678"/>
                </a:lnTo>
                <a:lnTo>
                  <a:pt x="3668" y="12748"/>
                </a:lnTo>
                <a:lnTo>
                  <a:pt x="3450" y="12819"/>
                </a:lnTo>
                <a:lnTo>
                  <a:pt x="3239" y="12892"/>
                </a:lnTo>
                <a:lnTo>
                  <a:pt x="3033" y="12967"/>
                </a:lnTo>
                <a:lnTo>
                  <a:pt x="2835" y="13041"/>
                </a:lnTo>
                <a:lnTo>
                  <a:pt x="2643" y="13116"/>
                </a:lnTo>
                <a:lnTo>
                  <a:pt x="2458" y="13191"/>
                </a:lnTo>
                <a:lnTo>
                  <a:pt x="2280" y="13267"/>
                </a:lnTo>
                <a:lnTo>
                  <a:pt x="2110" y="13341"/>
                </a:lnTo>
                <a:lnTo>
                  <a:pt x="1946" y="13415"/>
                </a:lnTo>
                <a:lnTo>
                  <a:pt x="1790" y="13488"/>
                </a:lnTo>
                <a:lnTo>
                  <a:pt x="1642" y="13558"/>
                </a:lnTo>
                <a:lnTo>
                  <a:pt x="1502" y="13627"/>
                </a:lnTo>
                <a:lnTo>
                  <a:pt x="1370" y="13693"/>
                </a:lnTo>
                <a:lnTo>
                  <a:pt x="1245" y="13758"/>
                </a:lnTo>
                <a:lnTo>
                  <a:pt x="1130" y="13820"/>
                </a:lnTo>
                <a:lnTo>
                  <a:pt x="1023" y="13878"/>
                </a:lnTo>
                <a:lnTo>
                  <a:pt x="923" y="13933"/>
                </a:lnTo>
                <a:lnTo>
                  <a:pt x="834" y="13984"/>
                </a:lnTo>
                <a:lnTo>
                  <a:pt x="753" y="14031"/>
                </a:lnTo>
                <a:lnTo>
                  <a:pt x="680" y="14074"/>
                </a:lnTo>
                <a:lnTo>
                  <a:pt x="618" y="14112"/>
                </a:lnTo>
                <a:lnTo>
                  <a:pt x="564" y="14145"/>
                </a:lnTo>
                <a:lnTo>
                  <a:pt x="486" y="14194"/>
                </a:lnTo>
                <a:lnTo>
                  <a:pt x="448" y="14219"/>
                </a:lnTo>
                <a:lnTo>
                  <a:pt x="413" y="14243"/>
                </a:lnTo>
                <a:lnTo>
                  <a:pt x="380" y="14267"/>
                </a:lnTo>
                <a:lnTo>
                  <a:pt x="349" y="14294"/>
                </a:lnTo>
                <a:lnTo>
                  <a:pt x="319" y="14321"/>
                </a:lnTo>
                <a:lnTo>
                  <a:pt x="290" y="14349"/>
                </a:lnTo>
                <a:lnTo>
                  <a:pt x="262" y="14378"/>
                </a:lnTo>
                <a:lnTo>
                  <a:pt x="236" y="14408"/>
                </a:lnTo>
                <a:lnTo>
                  <a:pt x="211" y="14439"/>
                </a:lnTo>
                <a:lnTo>
                  <a:pt x="187" y="14471"/>
                </a:lnTo>
                <a:lnTo>
                  <a:pt x="165" y="14504"/>
                </a:lnTo>
                <a:lnTo>
                  <a:pt x="144" y="14537"/>
                </a:lnTo>
                <a:lnTo>
                  <a:pt x="123" y="14572"/>
                </a:lnTo>
                <a:lnTo>
                  <a:pt x="105" y="14607"/>
                </a:lnTo>
                <a:lnTo>
                  <a:pt x="88" y="14643"/>
                </a:lnTo>
                <a:lnTo>
                  <a:pt x="73" y="14679"/>
                </a:lnTo>
                <a:lnTo>
                  <a:pt x="59" y="14715"/>
                </a:lnTo>
                <a:lnTo>
                  <a:pt x="46" y="14753"/>
                </a:lnTo>
                <a:lnTo>
                  <a:pt x="35" y="14790"/>
                </a:lnTo>
                <a:lnTo>
                  <a:pt x="26" y="14828"/>
                </a:lnTo>
                <a:lnTo>
                  <a:pt x="18" y="14868"/>
                </a:lnTo>
                <a:lnTo>
                  <a:pt x="11" y="14907"/>
                </a:lnTo>
                <a:lnTo>
                  <a:pt x="6" y="14946"/>
                </a:lnTo>
                <a:lnTo>
                  <a:pt x="3" y="14985"/>
                </a:lnTo>
                <a:lnTo>
                  <a:pt x="1" y="15025"/>
                </a:lnTo>
                <a:lnTo>
                  <a:pt x="0" y="15065"/>
                </a:lnTo>
                <a:lnTo>
                  <a:pt x="1" y="15106"/>
                </a:lnTo>
                <a:lnTo>
                  <a:pt x="4" y="15145"/>
                </a:lnTo>
                <a:lnTo>
                  <a:pt x="9" y="15185"/>
                </a:lnTo>
                <a:lnTo>
                  <a:pt x="15" y="15225"/>
                </a:lnTo>
                <a:lnTo>
                  <a:pt x="23" y="15265"/>
                </a:lnTo>
                <a:lnTo>
                  <a:pt x="32" y="15305"/>
                </a:lnTo>
                <a:lnTo>
                  <a:pt x="43" y="15345"/>
                </a:lnTo>
                <a:lnTo>
                  <a:pt x="56" y="15385"/>
                </a:lnTo>
                <a:lnTo>
                  <a:pt x="70" y="15423"/>
                </a:lnTo>
                <a:lnTo>
                  <a:pt x="86" y="15461"/>
                </a:lnTo>
                <a:lnTo>
                  <a:pt x="103" y="15497"/>
                </a:lnTo>
                <a:lnTo>
                  <a:pt x="121" y="15533"/>
                </a:lnTo>
                <a:lnTo>
                  <a:pt x="142" y="15568"/>
                </a:lnTo>
                <a:lnTo>
                  <a:pt x="163" y="15602"/>
                </a:lnTo>
                <a:lnTo>
                  <a:pt x="186" y="15635"/>
                </a:lnTo>
                <a:lnTo>
                  <a:pt x="209" y="15667"/>
                </a:lnTo>
                <a:lnTo>
                  <a:pt x="234" y="15698"/>
                </a:lnTo>
                <a:lnTo>
                  <a:pt x="260" y="15728"/>
                </a:lnTo>
                <a:lnTo>
                  <a:pt x="287" y="15757"/>
                </a:lnTo>
                <a:lnTo>
                  <a:pt x="315" y="15784"/>
                </a:lnTo>
                <a:lnTo>
                  <a:pt x="344" y="15811"/>
                </a:lnTo>
                <a:lnTo>
                  <a:pt x="374" y="15836"/>
                </a:lnTo>
                <a:lnTo>
                  <a:pt x="405" y="15860"/>
                </a:lnTo>
                <a:lnTo>
                  <a:pt x="438" y="15883"/>
                </a:lnTo>
                <a:lnTo>
                  <a:pt x="471" y="15904"/>
                </a:lnTo>
                <a:lnTo>
                  <a:pt x="505" y="15926"/>
                </a:lnTo>
                <a:lnTo>
                  <a:pt x="540" y="15944"/>
                </a:lnTo>
                <a:lnTo>
                  <a:pt x="575" y="15962"/>
                </a:lnTo>
                <a:lnTo>
                  <a:pt x="611" y="15978"/>
                </a:lnTo>
                <a:lnTo>
                  <a:pt x="647" y="15993"/>
                </a:lnTo>
                <a:lnTo>
                  <a:pt x="685" y="16006"/>
                </a:lnTo>
                <a:lnTo>
                  <a:pt x="724" y="16018"/>
                </a:lnTo>
                <a:lnTo>
                  <a:pt x="762" y="16029"/>
                </a:lnTo>
                <a:lnTo>
                  <a:pt x="801" y="16037"/>
                </a:lnTo>
                <a:lnTo>
                  <a:pt x="841" y="16045"/>
                </a:lnTo>
                <a:lnTo>
                  <a:pt x="881" y="16050"/>
                </a:lnTo>
                <a:lnTo>
                  <a:pt x="921" y="16055"/>
                </a:lnTo>
                <a:lnTo>
                  <a:pt x="962" y="16057"/>
                </a:lnTo>
                <a:lnTo>
                  <a:pt x="1004" y="16058"/>
                </a:lnTo>
                <a:lnTo>
                  <a:pt x="15054" y="16058"/>
                </a:lnTo>
                <a:lnTo>
                  <a:pt x="15096" y="16057"/>
                </a:lnTo>
                <a:lnTo>
                  <a:pt x="15137" y="16055"/>
                </a:lnTo>
                <a:lnTo>
                  <a:pt x="15177" y="16050"/>
                </a:lnTo>
                <a:lnTo>
                  <a:pt x="15217" y="16045"/>
                </a:lnTo>
                <a:lnTo>
                  <a:pt x="15257" y="16037"/>
                </a:lnTo>
                <a:lnTo>
                  <a:pt x="15296" y="16029"/>
                </a:lnTo>
                <a:lnTo>
                  <a:pt x="15334" y="16018"/>
                </a:lnTo>
                <a:lnTo>
                  <a:pt x="15373" y="16006"/>
                </a:lnTo>
                <a:lnTo>
                  <a:pt x="15411" y="15993"/>
                </a:lnTo>
                <a:lnTo>
                  <a:pt x="15447" y="15978"/>
                </a:lnTo>
                <a:lnTo>
                  <a:pt x="15483" y="15962"/>
                </a:lnTo>
                <a:lnTo>
                  <a:pt x="15519" y="15944"/>
                </a:lnTo>
                <a:lnTo>
                  <a:pt x="15553" y="15926"/>
                </a:lnTo>
                <a:lnTo>
                  <a:pt x="15587" y="15904"/>
                </a:lnTo>
                <a:lnTo>
                  <a:pt x="15620" y="15883"/>
                </a:lnTo>
                <a:lnTo>
                  <a:pt x="15653" y="15860"/>
                </a:lnTo>
                <a:lnTo>
                  <a:pt x="15684" y="15836"/>
                </a:lnTo>
                <a:lnTo>
                  <a:pt x="15714" y="15811"/>
                </a:lnTo>
                <a:lnTo>
                  <a:pt x="15743" y="15784"/>
                </a:lnTo>
                <a:lnTo>
                  <a:pt x="15771" y="15757"/>
                </a:lnTo>
                <a:lnTo>
                  <a:pt x="15798" y="15728"/>
                </a:lnTo>
                <a:lnTo>
                  <a:pt x="15824" y="15698"/>
                </a:lnTo>
                <a:lnTo>
                  <a:pt x="15849" y="15667"/>
                </a:lnTo>
                <a:lnTo>
                  <a:pt x="15872" y="15635"/>
                </a:lnTo>
                <a:lnTo>
                  <a:pt x="15895" y="15602"/>
                </a:lnTo>
                <a:lnTo>
                  <a:pt x="15916" y="15568"/>
                </a:lnTo>
                <a:lnTo>
                  <a:pt x="15937" y="15533"/>
                </a:lnTo>
                <a:lnTo>
                  <a:pt x="15955" y="15497"/>
                </a:lnTo>
                <a:lnTo>
                  <a:pt x="15972" y="15461"/>
                </a:lnTo>
                <a:lnTo>
                  <a:pt x="15988" y="15423"/>
                </a:lnTo>
                <a:lnTo>
                  <a:pt x="16002" y="15385"/>
                </a:lnTo>
                <a:lnTo>
                  <a:pt x="16015" y="15345"/>
                </a:lnTo>
                <a:lnTo>
                  <a:pt x="16026" y="15305"/>
                </a:lnTo>
                <a:lnTo>
                  <a:pt x="16035" y="15265"/>
                </a:lnTo>
                <a:lnTo>
                  <a:pt x="16043" y="15225"/>
                </a:lnTo>
                <a:lnTo>
                  <a:pt x="16049" y="15185"/>
                </a:lnTo>
                <a:lnTo>
                  <a:pt x="16054" y="15145"/>
                </a:lnTo>
                <a:lnTo>
                  <a:pt x="16057" y="15106"/>
                </a:lnTo>
                <a:lnTo>
                  <a:pt x="16058" y="15065"/>
                </a:lnTo>
                <a:lnTo>
                  <a:pt x="16057" y="15025"/>
                </a:lnTo>
                <a:lnTo>
                  <a:pt x="16056" y="14985"/>
                </a:lnTo>
                <a:lnTo>
                  <a:pt x="16052" y="14946"/>
                </a:lnTo>
                <a:lnTo>
                  <a:pt x="16047" y="14907"/>
                </a:lnTo>
                <a:lnTo>
                  <a:pt x="16040" y="14868"/>
                </a:lnTo>
                <a:lnTo>
                  <a:pt x="16032" y="14828"/>
                </a:lnTo>
                <a:lnTo>
                  <a:pt x="16023" y="14790"/>
                </a:lnTo>
                <a:lnTo>
                  <a:pt x="16012" y="14753"/>
                </a:lnTo>
                <a:lnTo>
                  <a:pt x="15999" y="14715"/>
                </a:lnTo>
                <a:lnTo>
                  <a:pt x="15985" y="14679"/>
                </a:lnTo>
                <a:lnTo>
                  <a:pt x="15970" y="14643"/>
                </a:lnTo>
                <a:lnTo>
                  <a:pt x="15953" y="14607"/>
                </a:lnTo>
                <a:lnTo>
                  <a:pt x="15935" y="14572"/>
                </a:lnTo>
                <a:lnTo>
                  <a:pt x="15914" y="14537"/>
                </a:lnTo>
                <a:lnTo>
                  <a:pt x="15893" y="14504"/>
                </a:lnTo>
                <a:lnTo>
                  <a:pt x="15871" y="14471"/>
                </a:lnTo>
                <a:lnTo>
                  <a:pt x="15847" y="14439"/>
                </a:lnTo>
                <a:lnTo>
                  <a:pt x="15822" y="14408"/>
                </a:lnTo>
                <a:lnTo>
                  <a:pt x="15796" y="14378"/>
                </a:lnTo>
                <a:lnTo>
                  <a:pt x="15768" y="14349"/>
                </a:lnTo>
                <a:lnTo>
                  <a:pt x="15739" y="14321"/>
                </a:lnTo>
                <a:lnTo>
                  <a:pt x="15709" y="14294"/>
                </a:lnTo>
                <a:lnTo>
                  <a:pt x="15678" y="14267"/>
                </a:lnTo>
                <a:lnTo>
                  <a:pt x="15645" y="14243"/>
                </a:lnTo>
                <a:lnTo>
                  <a:pt x="15610" y="142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7" name="Oval 50">
            <a:extLst>
              <a:ext uri="{FF2B5EF4-FFF2-40B4-BE49-F238E27FC236}">
                <a16:creationId xmlns:a16="http://schemas.microsoft.com/office/drawing/2014/main" id="{891F3370-CB51-4030-8060-E5A9BB5BF74F}"/>
              </a:ext>
            </a:extLst>
          </p:cNvPr>
          <p:cNvSpPr/>
          <p:nvPr/>
        </p:nvSpPr>
        <p:spPr>
          <a:xfrm>
            <a:off x="6234283" y="1815415"/>
            <a:ext cx="1437159" cy="1437159"/>
          </a:xfrm>
          <a:prstGeom prst="ellipse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2" name="Group 316">
            <a:extLst>
              <a:ext uri="{FF2B5EF4-FFF2-40B4-BE49-F238E27FC236}">
                <a16:creationId xmlns:a16="http://schemas.microsoft.com/office/drawing/2014/main" id="{45237C0D-6358-49AE-8CCD-1415D06BB81F}"/>
              </a:ext>
            </a:extLst>
          </p:cNvPr>
          <p:cNvGrpSpPr/>
          <p:nvPr/>
        </p:nvGrpSpPr>
        <p:grpSpPr>
          <a:xfrm>
            <a:off x="6677205" y="2279147"/>
            <a:ext cx="594853" cy="577075"/>
            <a:chOff x="8845550" y="4102100"/>
            <a:chExt cx="690563" cy="669925"/>
          </a:xfrm>
          <a:solidFill>
            <a:schemeClr val="bg1"/>
          </a:solidFill>
        </p:grpSpPr>
        <p:sp>
          <p:nvSpPr>
            <p:cNvPr id="55" name="Freeform 248">
              <a:extLst>
                <a:ext uri="{FF2B5EF4-FFF2-40B4-BE49-F238E27FC236}">
                  <a16:creationId xmlns:a16="http://schemas.microsoft.com/office/drawing/2014/main" id="{06ABD512-E311-4A6D-BFCB-30E1AFB4B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1625" y="4468813"/>
              <a:ext cx="85725" cy="87313"/>
            </a:xfrm>
            <a:custGeom>
              <a:avLst/>
              <a:gdLst>
                <a:gd name="T0" fmla="*/ 903 w 2011"/>
                <a:gd name="T1" fmla="*/ 5 h 2014"/>
                <a:gd name="T2" fmla="*/ 754 w 2011"/>
                <a:gd name="T3" fmla="*/ 31 h 2014"/>
                <a:gd name="T4" fmla="*/ 614 w 2011"/>
                <a:gd name="T5" fmla="*/ 79 h 2014"/>
                <a:gd name="T6" fmla="*/ 483 w 2011"/>
                <a:gd name="T7" fmla="*/ 146 h 2014"/>
                <a:gd name="T8" fmla="*/ 366 w 2011"/>
                <a:gd name="T9" fmla="*/ 229 h 2014"/>
                <a:gd name="T10" fmla="*/ 261 w 2011"/>
                <a:gd name="T11" fmla="*/ 330 h 2014"/>
                <a:gd name="T12" fmla="*/ 172 w 2011"/>
                <a:gd name="T13" fmla="*/ 444 h 2014"/>
                <a:gd name="T14" fmla="*/ 99 w 2011"/>
                <a:gd name="T15" fmla="*/ 571 h 2014"/>
                <a:gd name="T16" fmla="*/ 45 w 2011"/>
                <a:gd name="T17" fmla="*/ 708 h 2014"/>
                <a:gd name="T18" fmla="*/ 11 w 2011"/>
                <a:gd name="T19" fmla="*/ 854 h 2014"/>
                <a:gd name="T20" fmla="*/ 0 w 2011"/>
                <a:gd name="T21" fmla="*/ 1007 h 2014"/>
                <a:gd name="T22" fmla="*/ 11 w 2011"/>
                <a:gd name="T23" fmla="*/ 1160 h 2014"/>
                <a:gd name="T24" fmla="*/ 45 w 2011"/>
                <a:gd name="T25" fmla="*/ 1306 h 2014"/>
                <a:gd name="T26" fmla="*/ 99 w 2011"/>
                <a:gd name="T27" fmla="*/ 1443 h 2014"/>
                <a:gd name="T28" fmla="*/ 172 w 2011"/>
                <a:gd name="T29" fmla="*/ 1570 h 2014"/>
                <a:gd name="T30" fmla="*/ 261 w 2011"/>
                <a:gd name="T31" fmla="*/ 1684 h 2014"/>
                <a:gd name="T32" fmla="*/ 366 w 2011"/>
                <a:gd name="T33" fmla="*/ 1785 h 2014"/>
                <a:gd name="T34" fmla="*/ 483 w 2011"/>
                <a:gd name="T35" fmla="*/ 1868 h 2014"/>
                <a:gd name="T36" fmla="*/ 614 w 2011"/>
                <a:gd name="T37" fmla="*/ 1935 h 2014"/>
                <a:gd name="T38" fmla="*/ 754 w 2011"/>
                <a:gd name="T39" fmla="*/ 1982 h 2014"/>
                <a:gd name="T40" fmla="*/ 903 w 2011"/>
                <a:gd name="T41" fmla="*/ 2009 h 2014"/>
                <a:gd name="T42" fmla="*/ 1057 w 2011"/>
                <a:gd name="T43" fmla="*/ 2013 h 2014"/>
                <a:gd name="T44" fmla="*/ 1208 w 2011"/>
                <a:gd name="T45" fmla="*/ 1994 h 2014"/>
                <a:gd name="T46" fmla="*/ 1351 w 2011"/>
                <a:gd name="T47" fmla="*/ 1953 h 2014"/>
                <a:gd name="T48" fmla="*/ 1484 w 2011"/>
                <a:gd name="T49" fmla="*/ 1892 h 2014"/>
                <a:gd name="T50" fmla="*/ 1607 w 2011"/>
                <a:gd name="T51" fmla="*/ 1814 h 2014"/>
                <a:gd name="T52" fmla="*/ 1717 w 2011"/>
                <a:gd name="T53" fmla="*/ 1719 h 2014"/>
                <a:gd name="T54" fmla="*/ 1811 w 2011"/>
                <a:gd name="T55" fmla="*/ 1609 h 2014"/>
                <a:gd name="T56" fmla="*/ 1890 w 2011"/>
                <a:gd name="T57" fmla="*/ 1487 h 2014"/>
                <a:gd name="T58" fmla="*/ 1950 w 2011"/>
                <a:gd name="T59" fmla="*/ 1353 h 2014"/>
                <a:gd name="T60" fmla="*/ 1991 w 2011"/>
                <a:gd name="T61" fmla="*/ 1209 h 2014"/>
                <a:gd name="T62" fmla="*/ 2010 w 2011"/>
                <a:gd name="T63" fmla="*/ 1058 h 2014"/>
                <a:gd name="T64" fmla="*/ 2006 w 2011"/>
                <a:gd name="T65" fmla="*/ 904 h 2014"/>
                <a:gd name="T66" fmla="*/ 1979 w 2011"/>
                <a:gd name="T67" fmla="*/ 755 h 2014"/>
                <a:gd name="T68" fmla="*/ 1932 w 2011"/>
                <a:gd name="T69" fmla="*/ 615 h 2014"/>
                <a:gd name="T70" fmla="*/ 1866 w 2011"/>
                <a:gd name="T71" fmla="*/ 485 h 2014"/>
                <a:gd name="T72" fmla="*/ 1781 w 2011"/>
                <a:gd name="T73" fmla="*/ 366 h 2014"/>
                <a:gd name="T74" fmla="*/ 1681 w 2011"/>
                <a:gd name="T75" fmla="*/ 261 h 2014"/>
                <a:gd name="T76" fmla="*/ 1568 w 2011"/>
                <a:gd name="T77" fmla="*/ 172 h 2014"/>
                <a:gd name="T78" fmla="*/ 1441 w 2011"/>
                <a:gd name="T79" fmla="*/ 99 h 2014"/>
                <a:gd name="T80" fmla="*/ 1304 w 2011"/>
                <a:gd name="T81" fmla="*/ 45 h 2014"/>
                <a:gd name="T82" fmla="*/ 1158 w 2011"/>
                <a:gd name="T83" fmla="*/ 11 h 2014"/>
                <a:gd name="T84" fmla="*/ 1005 w 2011"/>
                <a:gd name="T85" fmla="*/ 0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1" h="2014">
                  <a:moveTo>
                    <a:pt x="1005" y="0"/>
                  </a:moveTo>
                  <a:lnTo>
                    <a:pt x="953" y="1"/>
                  </a:lnTo>
                  <a:lnTo>
                    <a:pt x="903" y="5"/>
                  </a:lnTo>
                  <a:lnTo>
                    <a:pt x="853" y="11"/>
                  </a:lnTo>
                  <a:lnTo>
                    <a:pt x="802" y="20"/>
                  </a:lnTo>
                  <a:lnTo>
                    <a:pt x="754" y="31"/>
                  </a:lnTo>
                  <a:lnTo>
                    <a:pt x="707" y="45"/>
                  </a:lnTo>
                  <a:lnTo>
                    <a:pt x="659" y="61"/>
                  </a:lnTo>
                  <a:lnTo>
                    <a:pt x="614" y="79"/>
                  </a:lnTo>
                  <a:lnTo>
                    <a:pt x="570" y="99"/>
                  </a:lnTo>
                  <a:lnTo>
                    <a:pt x="526" y="121"/>
                  </a:lnTo>
                  <a:lnTo>
                    <a:pt x="483" y="146"/>
                  </a:lnTo>
                  <a:lnTo>
                    <a:pt x="443" y="172"/>
                  </a:lnTo>
                  <a:lnTo>
                    <a:pt x="404" y="200"/>
                  </a:lnTo>
                  <a:lnTo>
                    <a:pt x="366" y="229"/>
                  </a:lnTo>
                  <a:lnTo>
                    <a:pt x="329" y="261"/>
                  </a:lnTo>
                  <a:lnTo>
                    <a:pt x="294" y="295"/>
                  </a:lnTo>
                  <a:lnTo>
                    <a:pt x="261" y="330"/>
                  </a:lnTo>
                  <a:lnTo>
                    <a:pt x="229" y="366"/>
                  </a:lnTo>
                  <a:lnTo>
                    <a:pt x="200" y="404"/>
                  </a:lnTo>
                  <a:lnTo>
                    <a:pt x="172" y="444"/>
                  </a:lnTo>
                  <a:lnTo>
                    <a:pt x="145" y="485"/>
                  </a:lnTo>
                  <a:lnTo>
                    <a:pt x="121" y="526"/>
                  </a:lnTo>
                  <a:lnTo>
                    <a:pt x="99" y="571"/>
                  </a:lnTo>
                  <a:lnTo>
                    <a:pt x="79" y="615"/>
                  </a:lnTo>
                  <a:lnTo>
                    <a:pt x="61" y="660"/>
                  </a:lnTo>
                  <a:lnTo>
                    <a:pt x="45" y="708"/>
                  </a:lnTo>
                  <a:lnTo>
                    <a:pt x="31" y="755"/>
                  </a:lnTo>
                  <a:lnTo>
                    <a:pt x="20" y="804"/>
                  </a:lnTo>
                  <a:lnTo>
                    <a:pt x="11" y="854"/>
                  </a:lnTo>
                  <a:lnTo>
                    <a:pt x="5" y="904"/>
                  </a:lnTo>
                  <a:lnTo>
                    <a:pt x="1" y="955"/>
                  </a:lnTo>
                  <a:lnTo>
                    <a:pt x="0" y="1007"/>
                  </a:lnTo>
                  <a:lnTo>
                    <a:pt x="1" y="1058"/>
                  </a:lnTo>
                  <a:lnTo>
                    <a:pt x="5" y="1110"/>
                  </a:lnTo>
                  <a:lnTo>
                    <a:pt x="11" y="1160"/>
                  </a:lnTo>
                  <a:lnTo>
                    <a:pt x="20" y="1209"/>
                  </a:lnTo>
                  <a:lnTo>
                    <a:pt x="31" y="1259"/>
                  </a:lnTo>
                  <a:lnTo>
                    <a:pt x="45" y="1306"/>
                  </a:lnTo>
                  <a:lnTo>
                    <a:pt x="61" y="1353"/>
                  </a:lnTo>
                  <a:lnTo>
                    <a:pt x="79" y="1399"/>
                  </a:lnTo>
                  <a:lnTo>
                    <a:pt x="99" y="1443"/>
                  </a:lnTo>
                  <a:lnTo>
                    <a:pt x="121" y="1487"/>
                  </a:lnTo>
                  <a:lnTo>
                    <a:pt x="145" y="1529"/>
                  </a:lnTo>
                  <a:lnTo>
                    <a:pt x="172" y="1570"/>
                  </a:lnTo>
                  <a:lnTo>
                    <a:pt x="200" y="1609"/>
                  </a:lnTo>
                  <a:lnTo>
                    <a:pt x="229" y="1648"/>
                  </a:lnTo>
                  <a:lnTo>
                    <a:pt x="261" y="1684"/>
                  </a:lnTo>
                  <a:lnTo>
                    <a:pt x="294" y="1719"/>
                  </a:lnTo>
                  <a:lnTo>
                    <a:pt x="329" y="1752"/>
                  </a:lnTo>
                  <a:lnTo>
                    <a:pt x="366" y="1785"/>
                  </a:lnTo>
                  <a:lnTo>
                    <a:pt x="404" y="1814"/>
                  </a:lnTo>
                  <a:lnTo>
                    <a:pt x="443" y="1842"/>
                  </a:lnTo>
                  <a:lnTo>
                    <a:pt x="483" y="1868"/>
                  </a:lnTo>
                  <a:lnTo>
                    <a:pt x="526" y="1892"/>
                  </a:lnTo>
                  <a:lnTo>
                    <a:pt x="570" y="1914"/>
                  </a:lnTo>
                  <a:lnTo>
                    <a:pt x="614" y="1935"/>
                  </a:lnTo>
                  <a:lnTo>
                    <a:pt x="659" y="1953"/>
                  </a:lnTo>
                  <a:lnTo>
                    <a:pt x="707" y="1969"/>
                  </a:lnTo>
                  <a:lnTo>
                    <a:pt x="754" y="1982"/>
                  </a:lnTo>
                  <a:lnTo>
                    <a:pt x="802" y="1994"/>
                  </a:lnTo>
                  <a:lnTo>
                    <a:pt x="853" y="2003"/>
                  </a:lnTo>
                  <a:lnTo>
                    <a:pt x="903" y="2009"/>
                  </a:lnTo>
                  <a:lnTo>
                    <a:pt x="953" y="2013"/>
                  </a:lnTo>
                  <a:lnTo>
                    <a:pt x="1005" y="2014"/>
                  </a:lnTo>
                  <a:lnTo>
                    <a:pt x="1057" y="2013"/>
                  </a:lnTo>
                  <a:lnTo>
                    <a:pt x="1108" y="2009"/>
                  </a:lnTo>
                  <a:lnTo>
                    <a:pt x="1158" y="2003"/>
                  </a:lnTo>
                  <a:lnTo>
                    <a:pt x="1208" y="1994"/>
                  </a:lnTo>
                  <a:lnTo>
                    <a:pt x="1257" y="1982"/>
                  </a:lnTo>
                  <a:lnTo>
                    <a:pt x="1304" y="1969"/>
                  </a:lnTo>
                  <a:lnTo>
                    <a:pt x="1351" y="1953"/>
                  </a:lnTo>
                  <a:lnTo>
                    <a:pt x="1397" y="1935"/>
                  </a:lnTo>
                  <a:lnTo>
                    <a:pt x="1441" y="1914"/>
                  </a:lnTo>
                  <a:lnTo>
                    <a:pt x="1484" y="1892"/>
                  </a:lnTo>
                  <a:lnTo>
                    <a:pt x="1527" y="1868"/>
                  </a:lnTo>
                  <a:lnTo>
                    <a:pt x="1568" y="1842"/>
                  </a:lnTo>
                  <a:lnTo>
                    <a:pt x="1607" y="1814"/>
                  </a:lnTo>
                  <a:lnTo>
                    <a:pt x="1645" y="1785"/>
                  </a:lnTo>
                  <a:lnTo>
                    <a:pt x="1681" y="1752"/>
                  </a:lnTo>
                  <a:lnTo>
                    <a:pt x="1717" y="1719"/>
                  </a:lnTo>
                  <a:lnTo>
                    <a:pt x="1750" y="1684"/>
                  </a:lnTo>
                  <a:lnTo>
                    <a:pt x="1781" y="1648"/>
                  </a:lnTo>
                  <a:lnTo>
                    <a:pt x="1811" y="1609"/>
                  </a:lnTo>
                  <a:lnTo>
                    <a:pt x="1839" y="1570"/>
                  </a:lnTo>
                  <a:lnTo>
                    <a:pt x="1866" y="1529"/>
                  </a:lnTo>
                  <a:lnTo>
                    <a:pt x="1890" y="1487"/>
                  </a:lnTo>
                  <a:lnTo>
                    <a:pt x="1912" y="1443"/>
                  </a:lnTo>
                  <a:lnTo>
                    <a:pt x="1932" y="1399"/>
                  </a:lnTo>
                  <a:lnTo>
                    <a:pt x="1950" y="1353"/>
                  </a:lnTo>
                  <a:lnTo>
                    <a:pt x="1966" y="1306"/>
                  </a:lnTo>
                  <a:lnTo>
                    <a:pt x="1979" y="1259"/>
                  </a:lnTo>
                  <a:lnTo>
                    <a:pt x="1991" y="1209"/>
                  </a:lnTo>
                  <a:lnTo>
                    <a:pt x="1999" y="1160"/>
                  </a:lnTo>
                  <a:lnTo>
                    <a:pt x="2006" y="1110"/>
                  </a:lnTo>
                  <a:lnTo>
                    <a:pt x="2010" y="1058"/>
                  </a:lnTo>
                  <a:lnTo>
                    <a:pt x="2011" y="1007"/>
                  </a:lnTo>
                  <a:lnTo>
                    <a:pt x="2010" y="955"/>
                  </a:lnTo>
                  <a:lnTo>
                    <a:pt x="2006" y="904"/>
                  </a:lnTo>
                  <a:lnTo>
                    <a:pt x="1999" y="854"/>
                  </a:lnTo>
                  <a:lnTo>
                    <a:pt x="1991" y="804"/>
                  </a:lnTo>
                  <a:lnTo>
                    <a:pt x="1979" y="755"/>
                  </a:lnTo>
                  <a:lnTo>
                    <a:pt x="1966" y="708"/>
                  </a:lnTo>
                  <a:lnTo>
                    <a:pt x="1950" y="660"/>
                  </a:lnTo>
                  <a:lnTo>
                    <a:pt x="1932" y="615"/>
                  </a:lnTo>
                  <a:lnTo>
                    <a:pt x="1912" y="571"/>
                  </a:lnTo>
                  <a:lnTo>
                    <a:pt x="1890" y="526"/>
                  </a:lnTo>
                  <a:lnTo>
                    <a:pt x="1866" y="485"/>
                  </a:lnTo>
                  <a:lnTo>
                    <a:pt x="1839" y="444"/>
                  </a:lnTo>
                  <a:lnTo>
                    <a:pt x="1811" y="404"/>
                  </a:lnTo>
                  <a:lnTo>
                    <a:pt x="1781" y="366"/>
                  </a:lnTo>
                  <a:lnTo>
                    <a:pt x="1750" y="330"/>
                  </a:lnTo>
                  <a:lnTo>
                    <a:pt x="1717" y="295"/>
                  </a:lnTo>
                  <a:lnTo>
                    <a:pt x="1681" y="261"/>
                  </a:lnTo>
                  <a:lnTo>
                    <a:pt x="1645" y="229"/>
                  </a:lnTo>
                  <a:lnTo>
                    <a:pt x="1607" y="200"/>
                  </a:lnTo>
                  <a:lnTo>
                    <a:pt x="1568" y="172"/>
                  </a:lnTo>
                  <a:lnTo>
                    <a:pt x="1527" y="146"/>
                  </a:lnTo>
                  <a:lnTo>
                    <a:pt x="1484" y="121"/>
                  </a:lnTo>
                  <a:lnTo>
                    <a:pt x="1441" y="99"/>
                  </a:lnTo>
                  <a:lnTo>
                    <a:pt x="1397" y="79"/>
                  </a:lnTo>
                  <a:lnTo>
                    <a:pt x="1351" y="61"/>
                  </a:lnTo>
                  <a:lnTo>
                    <a:pt x="1304" y="45"/>
                  </a:lnTo>
                  <a:lnTo>
                    <a:pt x="1257" y="31"/>
                  </a:lnTo>
                  <a:lnTo>
                    <a:pt x="1208" y="20"/>
                  </a:lnTo>
                  <a:lnTo>
                    <a:pt x="1158" y="11"/>
                  </a:lnTo>
                  <a:lnTo>
                    <a:pt x="1108" y="5"/>
                  </a:lnTo>
                  <a:lnTo>
                    <a:pt x="1057" y="1"/>
                  </a:lnTo>
                  <a:lnTo>
                    <a:pt x="10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249">
              <a:extLst>
                <a:ext uri="{FF2B5EF4-FFF2-40B4-BE49-F238E27FC236}">
                  <a16:creationId xmlns:a16="http://schemas.microsoft.com/office/drawing/2014/main" id="{4D57F86D-9B20-4F08-85F9-5A2426B5D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5550" y="4102100"/>
              <a:ext cx="690563" cy="669925"/>
            </a:xfrm>
            <a:custGeom>
              <a:avLst/>
              <a:gdLst>
                <a:gd name="T0" fmla="*/ 8272 w 16095"/>
                <a:gd name="T1" fmla="*/ 10861 h 15614"/>
                <a:gd name="T2" fmla="*/ 7663 w 16095"/>
                <a:gd name="T3" fmla="*/ 10157 h 15614"/>
                <a:gd name="T4" fmla="*/ 7592 w 16095"/>
                <a:gd name="T5" fmla="*/ 9193 h 15614"/>
                <a:gd name="T6" fmla="*/ 8095 w 16095"/>
                <a:gd name="T7" fmla="*/ 8404 h 15614"/>
                <a:gd name="T8" fmla="*/ 8976 w 16095"/>
                <a:gd name="T9" fmla="*/ 8061 h 15614"/>
                <a:gd name="T10" fmla="*/ 13895 w 16095"/>
                <a:gd name="T11" fmla="*/ 8004 h 15614"/>
                <a:gd name="T12" fmla="*/ 14225 w 16095"/>
                <a:gd name="T13" fmla="*/ 7822 h 15614"/>
                <a:gd name="T14" fmla="*/ 14471 w 16095"/>
                <a:gd name="T15" fmla="*/ 7513 h 15614"/>
                <a:gd name="T16" fmla="*/ 14715 w 16095"/>
                <a:gd name="T17" fmla="*/ 7669 h 15614"/>
                <a:gd name="T18" fmla="*/ 14993 w 16095"/>
                <a:gd name="T19" fmla="*/ 8335 h 15614"/>
                <a:gd name="T20" fmla="*/ 15089 w 16095"/>
                <a:gd name="T21" fmla="*/ 9066 h 15614"/>
                <a:gd name="T22" fmla="*/ 14939 w 16095"/>
                <a:gd name="T23" fmla="*/ 9973 h 15614"/>
                <a:gd name="T24" fmla="*/ 14509 w 16095"/>
                <a:gd name="T25" fmla="*/ 10768 h 15614"/>
                <a:gd name="T26" fmla="*/ 13502 w 16095"/>
                <a:gd name="T27" fmla="*/ 13368 h 15614"/>
                <a:gd name="T28" fmla="*/ 12873 w 16095"/>
                <a:gd name="T29" fmla="*/ 14256 h 15614"/>
                <a:gd name="T30" fmla="*/ 11820 w 16095"/>
                <a:gd name="T31" fmla="*/ 14607 h 15614"/>
                <a:gd name="T32" fmla="*/ 1782 w 16095"/>
                <a:gd name="T33" fmla="*/ 14305 h 15614"/>
                <a:gd name="T34" fmla="*/ 1113 w 16095"/>
                <a:gd name="T35" fmla="*/ 13450 h 15614"/>
                <a:gd name="T36" fmla="*/ 1239 w 16095"/>
                <a:gd name="T37" fmla="*/ 5079 h 15614"/>
                <a:gd name="T38" fmla="*/ 1927 w 16095"/>
                <a:gd name="T39" fmla="*/ 5411 h 15614"/>
                <a:gd name="T40" fmla="*/ 2704 w 16095"/>
                <a:gd name="T41" fmla="*/ 5539 h 15614"/>
                <a:gd name="T42" fmla="*/ 13317 w 16095"/>
                <a:gd name="T43" fmla="*/ 5601 h 15614"/>
                <a:gd name="T44" fmla="*/ 13531 w 16095"/>
                <a:gd name="T45" fmla="*/ 5826 h 15614"/>
                <a:gd name="T46" fmla="*/ 8796 w 16095"/>
                <a:gd name="T47" fmla="*/ 7065 h 15614"/>
                <a:gd name="T48" fmla="*/ 7362 w 16095"/>
                <a:gd name="T49" fmla="*/ 7705 h 15614"/>
                <a:gd name="T50" fmla="*/ 6590 w 16095"/>
                <a:gd name="T51" fmla="*/ 9062 h 15614"/>
                <a:gd name="T52" fmla="*/ 6787 w 16095"/>
                <a:gd name="T53" fmla="*/ 10662 h 15614"/>
                <a:gd name="T54" fmla="*/ 7854 w 16095"/>
                <a:gd name="T55" fmla="*/ 11784 h 15614"/>
                <a:gd name="T56" fmla="*/ 12574 w 16095"/>
                <a:gd name="T57" fmla="*/ 4029 h 15614"/>
                <a:gd name="T58" fmla="*/ 2279 w 16095"/>
                <a:gd name="T59" fmla="*/ 4461 h 15614"/>
                <a:gd name="T60" fmla="*/ 12574 w 16095"/>
                <a:gd name="T61" fmla="*/ 3526 h 15614"/>
                <a:gd name="T62" fmla="*/ 13203 w 16095"/>
                <a:gd name="T63" fmla="*/ 1023 h 15614"/>
                <a:gd name="T64" fmla="*/ 13465 w 16095"/>
                <a:gd name="T65" fmla="*/ 1191 h 15614"/>
                <a:gd name="T66" fmla="*/ 13580 w 16095"/>
                <a:gd name="T67" fmla="*/ 1485 h 15614"/>
                <a:gd name="T68" fmla="*/ 13305 w 16095"/>
                <a:gd name="T69" fmla="*/ 4552 h 15614"/>
                <a:gd name="T70" fmla="*/ 13074 w 16095"/>
                <a:gd name="T71" fmla="*/ 1963 h 15614"/>
                <a:gd name="T72" fmla="*/ 12946 w 16095"/>
                <a:gd name="T73" fmla="*/ 1676 h 15614"/>
                <a:gd name="T74" fmla="*/ 12675 w 16095"/>
                <a:gd name="T75" fmla="*/ 1521 h 15614"/>
                <a:gd name="T76" fmla="*/ 1816 w 16095"/>
                <a:gd name="T77" fmla="*/ 1550 h 15614"/>
                <a:gd name="T78" fmla="*/ 1581 w 16095"/>
                <a:gd name="T79" fmla="*/ 1754 h 15614"/>
                <a:gd name="T80" fmla="*/ 1508 w 16095"/>
                <a:gd name="T81" fmla="*/ 4000 h 15614"/>
                <a:gd name="T82" fmla="*/ 1194 w 16095"/>
                <a:gd name="T83" fmla="*/ 3561 h 15614"/>
                <a:gd name="T84" fmla="*/ 1026 w 16095"/>
                <a:gd name="T85" fmla="*/ 3034 h 15614"/>
                <a:gd name="T86" fmla="*/ 1113 w 16095"/>
                <a:gd name="T87" fmla="*/ 2164 h 15614"/>
                <a:gd name="T88" fmla="*/ 1782 w 16095"/>
                <a:gd name="T89" fmla="*/ 1309 h 15614"/>
                <a:gd name="T90" fmla="*/ 14587 w 16095"/>
                <a:gd name="T91" fmla="*/ 6044 h 15614"/>
                <a:gd name="T92" fmla="*/ 14437 w 16095"/>
                <a:gd name="T93" fmla="*/ 856 h 15614"/>
                <a:gd name="T94" fmla="*/ 13796 w 16095"/>
                <a:gd name="T95" fmla="*/ 182 h 15614"/>
                <a:gd name="T96" fmla="*/ 2624 w 16095"/>
                <a:gd name="T97" fmla="*/ 4 h 15614"/>
                <a:gd name="T98" fmla="*/ 1008 w 16095"/>
                <a:gd name="T99" fmla="*/ 634 h 15614"/>
                <a:gd name="T100" fmla="*/ 88 w 16095"/>
                <a:gd name="T101" fmla="*/ 2079 h 15614"/>
                <a:gd name="T102" fmla="*/ 168 w 16095"/>
                <a:gd name="T103" fmla="*/ 13795 h 15614"/>
                <a:gd name="T104" fmla="*/ 1220 w 16095"/>
                <a:gd name="T105" fmla="*/ 15141 h 15614"/>
                <a:gd name="T106" fmla="*/ 11820 w 16095"/>
                <a:gd name="T107" fmla="*/ 15614 h 15614"/>
                <a:gd name="T108" fmla="*/ 13474 w 16095"/>
                <a:gd name="T109" fmla="*/ 15063 h 15614"/>
                <a:gd name="T110" fmla="*/ 14461 w 16095"/>
                <a:gd name="T111" fmla="*/ 13667 h 15614"/>
                <a:gd name="T112" fmla="*/ 15382 w 16095"/>
                <a:gd name="T113" fmla="*/ 11280 h 15614"/>
                <a:gd name="T114" fmla="*/ 16072 w 16095"/>
                <a:gd name="T115" fmla="*/ 8642 h 15614"/>
                <a:gd name="T116" fmla="*/ 14769 w 16095"/>
                <a:gd name="T117" fmla="*/ 6190 h 15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095" h="15614">
                  <a:moveTo>
                    <a:pt x="14223" y="11081"/>
                  </a:moveTo>
                  <a:lnTo>
                    <a:pt x="9053" y="11081"/>
                  </a:lnTo>
                  <a:lnTo>
                    <a:pt x="8976" y="11079"/>
                  </a:lnTo>
                  <a:lnTo>
                    <a:pt x="8900" y="11073"/>
                  </a:lnTo>
                  <a:lnTo>
                    <a:pt x="8824" y="11064"/>
                  </a:lnTo>
                  <a:lnTo>
                    <a:pt x="8750" y="11050"/>
                  </a:lnTo>
                  <a:lnTo>
                    <a:pt x="8677" y="11034"/>
                  </a:lnTo>
                  <a:lnTo>
                    <a:pt x="8606" y="11012"/>
                  </a:lnTo>
                  <a:lnTo>
                    <a:pt x="8535" y="10989"/>
                  </a:lnTo>
                  <a:lnTo>
                    <a:pt x="8467" y="10962"/>
                  </a:lnTo>
                  <a:lnTo>
                    <a:pt x="8400" y="10932"/>
                  </a:lnTo>
                  <a:lnTo>
                    <a:pt x="8335" y="10899"/>
                  </a:lnTo>
                  <a:lnTo>
                    <a:pt x="8272" y="10861"/>
                  </a:lnTo>
                  <a:lnTo>
                    <a:pt x="8210" y="10822"/>
                  </a:lnTo>
                  <a:lnTo>
                    <a:pt x="8151" y="10781"/>
                  </a:lnTo>
                  <a:lnTo>
                    <a:pt x="8095" y="10735"/>
                  </a:lnTo>
                  <a:lnTo>
                    <a:pt x="8039" y="10688"/>
                  </a:lnTo>
                  <a:lnTo>
                    <a:pt x="7987" y="10638"/>
                  </a:lnTo>
                  <a:lnTo>
                    <a:pt x="7937" y="10585"/>
                  </a:lnTo>
                  <a:lnTo>
                    <a:pt x="7890" y="10531"/>
                  </a:lnTo>
                  <a:lnTo>
                    <a:pt x="7844" y="10473"/>
                  </a:lnTo>
                  <a:lnTo>
                    <a:pt x="7803" y="10414"/>
                  </a:lnTo>
                  <a:lnTo>
                    <a:pt x="7764" y="10353"/>
                  </a:lnTo>
                  <a:lnTo>
                    <a:pt x="7727" y="10289"/>
                  </a:lnTo>
                  <a:lnTo>
                    <a:pt x="7693" y="10225"/>
                  </a:lnTo>
                  <a:lnTo>
                    <a:pt x="7663" y="10157"/>
                  </a:lnTo>
                  <a:lnTo>
                    <a:pt x="7636" y="10089"/>
                  </a:lnTo>
                  <a:lnTo>
                    <a:pt x="7613" y="10019"/>
                  </a:lnTo>
                  <a:lnTo>
                    <a:pt x="7592" y="9947"/>
                  </a:lnTo>
                  <a:lnTo>
                    <a:pt x="7576" y="9874"/>
                  </a:lnTo>
                  <a:lnTo>
                    <a:pt x="7562" y="9800"/>
                  </a:lnTo>
                  <a:lnTo>
                    <a:pt x="7553" y="9724"/>
                  </a:lnTo>
                  <a:lnTo>
                    <a:pt x="7547" y="9647"/>
                  </a:lnTo>
                  <a:lnTo>
                    <a:pt x="7545" y="9570"/>
                  </a:lnTo>
                  <a:lnTo>
                    <a:pt x="7547" y="9492"/>
                  </a:lnTo>
                  <a:lnTo>
                    <a:pt x="7553" y="9416"/>
                  </a:lnTo>
                  <a:lnTo>
                    <a:pt x="7562" y="9340"/>
                  </a:lnTo>
                  <a:lnTo>
                    <a:pt x="7576" y="9266"/>
                  </a:lnTo>
                  <a:lnTo>
                    <a:pt x="7592" y="9193"/>
                  </a:lnTo>
                  <a:lnTo>
                    <a:pt x="7613" y="9121"/>
                  </a:lnTo>
                  <a:lnTo>
                    <a:pt x="7636" y="9051"/>
                  </a:lnTo>
                  <a:lnTo>
                    <a:pt x="7663" y="8983"/>
                  </a:lnTo>
                  <a:lnTo>
                    <a:pt x="7693" y="8915"/>
                  </a:lnTo>
                  <a:lnTo>
                    <a:pt x="7727" y="8851"/>
                  </a:lnTo>
                  <a:lnTo>
                    <a:pt x="7764" y="8787"/>
                  </a:lnTo>
                  <a:lnTo>
                    <a:pt x="7803" y="8726"/>
                  </a:lnTo>
                  <a:lnTo>
                    <a:pt x="7844" y="8666"/>
                  </a:lnTo>
                  <a:lnTo>
                    <a:pt x="7890" y="8609"/>
                  </a:lnTo>
                  <a:lnTo>
                    <a:pt x="7937" y="8554"/>
                  </a:lnTo>
                  <a:lnTo>
                    <a:pt x="7987" y="8502"/>
                  </a:lnTo>
                  <a:lnTo>
                    <a:pt x="8039" y="8452"/>
                  </a:lnTo>
                  <a:lnTo>
                    <a:pt x="8095" y="8404"/>
                  </a:lnTo>
                  <a:lnTo>
                    <a:pt x="8151" y="8359"/>
                  </a:lnTo>
                  <a:lnTo>
                    <a:pt x="8210" y="8318"/>
                  </a:lnTo>
                  <a:lnTo>
                    <a:pt x="8272" y="8278"/>
                  </a:lnTo>
                  <a:lnTo>
                    <a:pt x="8335" y="8241"/>
                  </a:lnTo>
                  <a:lnTo>
                    <a:pt x="8400" y="8208"/>
                  </a:lnTo>
                  <a:lnTo>
                    <a:pt x="8467" y="8178"/>
                  </a:lnTo>
                  <a:lnTo>
                    <a:pt x="8535" y="8151"/>
                  </a:lnTo>
                  <a:lnTo>
                    <a:pt x="8606" y="8127"/>
                  </a:lnTo>
                  <a:lnTo>
                    <a:pt x="8677" y="8106"/>
                  </a:lnTo>
                  <a:lnTo>
                    <a:pt x="8750" y="8090"/>
                  </a:lnTo>
                  <a:lnTo>
                    <a:pt x="8824" y="8076"/>
                  </a:lnTo>
                  <a:lnTo>
                    <a:pt x="8900" y="8067"/>
                  </a:lnTo>
                  <a:lnTo>
                    <a:pt x="8976" y="8061"/>
                  </a:lnTo>
                  <a:lnTo>
                    <a:pt x="9053" y="8059"/>
                  </a:lnTo>
                  <a:lnTo>
                    <a:pt x="13580" y="8059"/>
                  </a:lnTo>
                  <a:lnTo>
                    <a:pt x="13609" y="8058"/>
                  </a:lnTo>
                  <a:lnTo>
                    <a:pt x="13639" y="8057"/>
                  </a:lnTo>
                  <a:lnTo>
                    <a:pt x="13668" y="8054"/>
                  </a:lnTo>
                  <a:lnTo>
                    <a:pt x="13697" y="8051"/>
                  </a:lnTo>
                  <a:lnTo>
                    <a:pt x="13725" y="8047"/>
                  </a:lnTo>
                  <a:lnTo>
                    <a:pt x="13754" y="8042"/>
                  </a:lnTo>
                  <a:lnTo>
                    <a:pt x="13782" y="8036"/>
                  </a:lnTo>
                  <a:lnTo>
                    <a:pt x="13811" y="8029"/>
                  </a:lnTo>
                  <a:lnTo>
                    <a:pt x="13840" y="8022"/>
                  </a:lnTo>
                  <a:lnTo>
                    <a:pt x="13867" y="8014"/>
                  </a:lnTo>
                  <a:lnTo>
                    <a:pt x="13895" y="8004"/>
                  </a:lnTo>
                  <a:lnTo>
                    <a:pt x="13922" y="7994"/>
                  </a:lnTo>
                  <a:lnTo>
                    <a:pt x="13949" y="7984"/>
                  </a:lnTo>
                  <a:lnTo>
                    <a:pt x="13976" y="7973"/>
                  </a:lnTo>
                  <a:lnTo>
                    <a:pt x="14004" y="7961"/>
                  </a:lnTo>
                  <a:lnTo>
                    <a:pt x="14030" y="7949"/>
                  </a:lnTo>
                  <a:lnTo>
                    <a:pt x="14055" y="7935"/>
                  </a:lnTo>
                  <a:lnTo>
                    <a:pt x="14081" y="7921"/>
                  </a:lnTo>
                  <a:lnTo>
                    <a:pt x="14106" y="7907"/>
                  </a:lnTo>
                  <a:lnTo>
                    <a:pt x="14130" y="7891"/>
                  </a:lnTo>
                  <a:lnTo>
                    <a:pt x="14155" y="7874"/>
                  </a:lnTo>
                  <a:lnTo>
                    <a:pt x="14179" y="7858"/>
                  </a:lnTo>
                  <a:lnTo>
                    <a:pt x="14202" y="7840"/>
                  </a:lnTo>
                  <a:lnTo>
                    <a:pt x="14225" y="7822"/>
                  </a:lnTo>
                  <a:lnTo>
                    <a:pt x="14247" y="7803"/>
                  </a:lnTo>
                  <a:lnTo>
                    <a:pt x="14268" y="7784"/>
                  </a:lnTo>
                  <a:lnTo>
                    <a:pt x="14289" y="7764"/>
                  </a:lnTo>
                  <a:lnTo>
                    <a:pt x="14310" y="7743"/>
                  </a:lnTo>
                  <a:lnTo>
                    <a:pt x="14331" y="7721"/>
                  </a:lnTo>
                  <a:lnTo>
                    <a:pt x="14350" y="7699"/>
                  </a:lnTo>
                  <a:lnTo>
                    <a:pt x="14368" y="7677"/>
                  </a:lnTo>
                  <a:lnTo>
                    <a:pt x="14386" y="7654"/>
                  </a:lnTo>
                  <a:lnTo>
                    <a:pt x="14405" y="7627"/>
                  </a:lnTo>
                  <a:lnTo>
                    <a:pt x="14423" y="7599"/>
                  </a:lnTo>
                  <a:lnTo>
                    <a:pt x="14440" y="7571"/>
                  </a:lnTo>
                  <a:lnTo>
                    <a:pt x="14456" y="7542"/>
                  </a:lnTo>
                  <a:lnTo>
                    <a:pt x="14471" y="7513"/>
                  </a:lnTo>
                  <a:lnTo>
                    <a:pt x="14486" y="7483"/>
                  </a:lnTo>
                  <a:lnTo>
                    <a:pt x="14499" y="7452"/>
                  </a:lnTo>
                  <a:lnTo>
                    <a:pt x="14512" y="7421"/>
                  </a:lnTo>
                  <a:lnTo>
                    <a:pt x="14516" y="7414"/>
                  </a:lnTo>
                  <a:lnTo>
                    <a:pt x="14520" y="7406"/>
                  </a:lnTo>
                  <a:lnTo>
                    <a:pt x="14525" y="7399"/>
                  </a:lnTo>
                  <a:lnTo>
                    <a:pt x="14529" y="7391"/>
                  </a:lnTo>
                  <a:lnTo>
                    <a:pt x="14562" y="7435"/>
                  </a:lnTo>
                  <a:lnTo>
                    <a:pt x="14594" y="7481"/>
                  </a:lnTo>
                  <a:lnTo>
                    <a:pt x="14625" y="7527"/>
                  </a:lnTo>
                  <a:lnTo>
                    <a:pt x="14657" y="7573"/>
                  </a:lnTo>
                  <a:lnTo>
                    <a:pt x="14686" y="7621"/>
                  </a:lnTo>
                  <a:lnTo>
                    <a:pt x="14715" y="7669"/>
                  </a:lnTo>
                  <a:lnTo>
                    <a:pt x="14742" y="7717"/>
                  </a:lnTo>
                  <a:lnTo>
                    <a:pt x="14768" y="7766"/>
                  </a:lnTo>
                  <a:lnTo>
                    <a:pt x="14794" y="7815"/>
                  </a:lnTo>
                  <a:lnTo>
                    <a:pt x="14818" y="7865"/>
                  </a:lnTo>
                  <a:lnTo>
                    <a:pt x="14843" y="7916"/>
                  </a:lnTo>
                  <a:lnTo>
                    <a:pt x="14865" y="7966"/>
                  </a:lnTo>
                  <a:lnTo>
                    <a:pt x="14886" y="8018"/>
                  </a:lnTo>
                  <a:lnTo>
                    <a:pt x="14907" y="8070"/>
                  </a:lnTo>
                  <a:lnTo>
                    <a:pt x="14926" y="8122"/>
                  </a:lnTo>
                  <a:lnTo>
                    <a:pt x="14944" y="8175"/>
                  </a:lnTo>
                  <a:lnTo>
                    <a:pt x="14961" y="8228"/>
                  </a:lnTo>
                  <a:lnTo>
                    <a:pt x="14978" y="8281"/>
                  </a:lnTo>
                  <a:lnTo>
                    <a:pt x="14993" y="8335"/>
                  </a:lnTo>
                  <a:lnTo>
                    <a:pt x="15008" y="8389"/>
                  </a:lnTo>
                  <a:lnTo>
                    <a:pt x="15020" y="8444"/>
                  </a:lnTo>
                  <a:lnTo>
                    <a:pt x="15032" y="8499"/>
                  </a:lnTo>
                  <a:lnTo>
                    <a:pt x="15043" y="8554"/>
                  </a:lnTo>
                  <a:lnTo>
                    <a:pt x="15053" y="8610"/>
                  </a:lnTo>
                  <a:lnTo>
                    <a:pt x="15061" y="8666"/>
                  </a:lnTo>
                  <a:lnTo>
                    <a:pt x="15069" y="8723"/>
                  </a:lnTo>
                  <a:lnTo>
                    <a:pt x="15075" y="8779"/>
                  </a:lnTo>
                  <a:lnTo>
                    <a:pt x="15080" y="8837"/>
                  </a:lnTo>
                  <a:lnTo>
                    <a:pt x="15084" y="8893"/>
                  </a:lnTo>
                  <a:lnTo>
                    <a:pt x="15087" y="8950"/>
                  </a:lnTo>
                  <a:lnTo>
                    <a:pt x="15089" y="9008"/>
                  </a:lnTo>
                  <a:lnTo>
                    <a:pt x="15089" y="9066"/>
                  </a:lnTo>
                  <a:lnTo>
                    <a:pt x="15088" y="9139"/>
                  </a:lnTo>
                  <a:lnTo>
                    <a:pt x="15086" y="9210"/>
                  </a:lnTo>
                  <a:lnTo>
                    <a:pt x="15081" y="9283"/>
                  </a:lnTo>
                  <a:lnTo>
                    <a:pt x="15075" y="9353"/>
                  </a:lnTo>
                  <a:lnTo>
                    <a:pt x="15067" y="9425"/>
                  </a:lnTo>
                  <a:lnTo>
                    <a:pt x="15057" y="9495"/>
                  </a:lnTo>
                  <a:lnTo>
                    <a:pt x="15045" y="9565"/>
                  </a:lnTo>
                  <a:lnTo>
                    <a:pt x="15032" y="9634"/>
                  </a:lnTo>
                  <a:lnTo>
                    <a:pt x="15017" y="9704"/>
                  </a:lnTo>
                  <a:lnTo>
                    <a:pt x="15000" y="9771"/>
                  </a:lnTo>
                  <a:lnTo>
                    <a:pt x="14981" y="9840"/>
                  </a:lnTo>
                  <a:lnTo>
                    <a:pt x="14961" y="9906"/>
                  </a:lnTo>
                  <a:lnTo>
                    <a:pt x="14939" y="9973"/>
                  </a:lnTo>
                  <a:lnTo>
                    <a:pt x="14916" y="10039"/>
                  </a:lnTo>
                  <a:lnTo>
                    <a:pt x="14891" y="10104"/>
                  </a:lnTo>
                  <a:lnTo>
                    <a:pt x="14864" y="10168"/>
                  </a:lnTo>
                  <a:lnTo>
                    <a:pt x="14836" y="10233"/>
                  </a:lnTo>
                  <a:lnTo>
                    <a:pt x="14805" y="10295"/>
                  </a:lnTo>
                  <a:lnTo>
                    <a:pt x="14773" y="10358"/>
                  </a:lnTo>
                  <a:lnTo>
                    <a:pt x="14740" y="10419"/>
                  </a:lnTo>
                  <a:lnTo>
                    <a:pt x="14706" y="10480"/>
                  </a:lnTo>
                  <a:lnTo>
                    <a:pt x="14670" y="10539"/>
                  </a:lnTo>
                  <a:lnTo>
                    <a:pt x="14631" y="10597"/>
                  </a:lnTo>
                  <a:lnTo>
                    <a:pt x="14592" y="10655"/>
                  </a:lnTo>
                  <a:lnTo>
                    <a:pt x="14551" y="10712"/>
                  </a:lnTo>
                  <a:lnTo>
                    <a:pt x="14509" y="10768"/>
                  </a:lnTo>
                  <a:lnTo>
                    <a:pt x="14464" y="10823"/>
                  </a:lnTo>
                  <a:lnTo>
                    <a:pt x="14419" y="10876"/>
                  </a:lnTo>
                  <a:lnTo>
                    <a:pt x="14372" y="10929"/>
                  </a:lnTo>
                  <a:lnTo>
                    <a:pt x="14324" y="10981"/>
                  </a:lnTo>
                  <a:lnTo>
                    <a:pt x="14274" y="11032"/>
                  </a:lnTo>
                  <a:lnTo>
                    <a:pt x="14223" y="11081"/>
                  </a:lnTo>
                  <a:close/>
                  <a:moveTo>
                    <a:pt x="13580" y="12844"/>
                  </a:moveTo>
                  <a:lnTo>
                    <a:pt x="13578" y="12934"/>
                  </a:lnTo>
                  <a:lnTo>
                    <a:pt x="13571" y="13024"/>
                  </a:lnTo>
                  <a:lnTo>
                    <a:pt x="13560" y="13113"/>
                  </a:lnTo>
                  <a:lnTo>
                    <a:pt x="13545" y="13199"/>
                  </a:lnTo>
                  <a:lnTo>
                    <a:pt x="13525" y="13284"/>
                  </a:lnTo>
                  <a:lnTo>
                    <a:pt x="13502" y="13368"/>
                  </a:lnTo>
                  <a:lnTo>
                    <a:pt x="13474" y="13450"/>
                  </a:lnTo>
                  <a:lnTo>
                    <a:pt x="13442" y="13530"/>
                  </a:lnTo>
                  <a:lnTo>
                    <a:pt x="13407" y="13608"/>
                  </a:lnTo>
                  <a:lnTo>
                    <a:pt x="13368" y="13684"/>
                  </a:lnTo>
                  <a:lnTo>
                    <a:pt x="13326" y="13758"/>
                  </a:lnTo>
                  <a:lnTo>
                    <a:pt x="13279" y="13830"/>
                  </a:lnTo>
                  <a:lnTo>
                    <a:pt x="13231" y="13898"/>
                  </a:lnTo>
                  <a:lnTo>
                    <a:pt x="13179" y="13965"/>
                  </a:lnTo>
                  <a:lnTo>
                    <a:pt x="13123" y="14029"/>
                  </a:lnTo>
                  <a:lnTo>
                    <a:pt x="13065" y="14091"/>
                  </a:lnTo>
                  <a:lnTo>
                    <a:pt x="13004" y="14148"/>
                  </a:lnTo>
                  <a:lnTo>
                    <a:pt x="12939" y="14204"/>
                  </a:lnTo>
                  <a:lnTo>
                    <a:pt x="12873" y="14256"/>
                  </a:lnTo>
                  <a:lnTo>
                    <a:pt x="12805" y="14305"/>
                  </a:lnTo>
                  <a:lnTo>
                    <a:pt x="12733" y="14352"/>
                  </a:lnTo>
                  <a:lnTo>
                    <a:pt x="12659" y="14394"/>
                  </a:lnTo>
                  <a:lnTo>
                    <a:pt x="12583" y="14432"/>
                  </a:lnTo>
                  <a:lnTo>
                    <a:pt x="12505" y="14468"/>
                  </a:lnTo>
                  <a:lnTo>
                    <a:pt x="12425" y="14500"/>
                  </a:lnTo>
                  <a:lnTo>
                    <a:pt x="12343" y="14527"/>
                  </a:lnTo>
                  <a:lnTo>
                    <a:pt x="12259" y="14551"/>
                  </a:lnTo>
                  <a:lnTo>
                    <a:pt x="12175" y="14571"/>
                  </a:lnTo>
                  <a:lnTo>
                    <a:pt x="12088" y="14586"/>
                  </a:lnTo>
                  <a:lnTo>
                    <a:pt x="12000" y="14598"/>
                  </a:lnTo>
                  <a:lnTo>
                    <a:pt x="11910" y="14605"/>
                  </a:lnTo>
                  <a:lnTo>
                    <a:pt x="11820" y="14607"/>
                  </a:lnTo>
                  <a:lnTo>
                    <a:pt x="2766" y="14607"/>
                  </a:lnTo>
                  <a:lnTo>
                    <a:pt x="2676" y="14605"/>
                  </a:lnTo>
                  <a:lnTo>
                    <a:pt x="2586" y="14598"/>
                  </a:lnTo>
                  <a:lnTo>
                    <a:pt x="2498" y="14586"/>
                  </a:lnTo>
                  <a:lnTo>
                    <a:pt x="2411" y="14571"/>
                  </a:lnTo>
                  <a:lnTo>
                    <a:pt x="2327" y="14551"/>
                  </a:lnTo>
                  <a:lnTo>
                    <a:pt x="2243" y="14527"/>
                  </a:lnTo>
                  <a:lnTo>
                    <a:pt x="2161" y="14500"/>
                  </a:lnTo>
                  <a:lnTo>
                    <a:pt x="2081" y="14468"/>
                  </a:lnTo>
                  <a:lnTo>
                    <a:pt x="2003" y="14432"/>
                  </a:lnTo>
                  <a:lnTo>
                    <a:pt x="1927" y="14394"/>
                  </a:lnTo>
                  <a:lnTo>
                    <a:pt x="1853" y="14352"/>
                  </a:lnTo>
                  <a:lnTo>
                    <a:pt x="1782" y="14305"/>
                  </a:lnTo>
                  <a:lnTo>
                    <a:pt x="1713" y="14256"/>
                  </a:lnTo>
                  <a:lnTo>
                    <a:pt x="1647" y="14204"/>
                  </a:lnTo>
                  <a:lnTo>
                    <a:pt x="1582" y="14148"/>
                  </a:lnTo>
                  <a:lnTo>
                    <a:pt x="1521" y="14091"/>
                  </a:lnTo>
                  <a:lnTo>
                    <a:pt x="1464" y="14029"/>
                  </a:lnTo>
                  <a:lnTo>
                    <a:pt x="1408" y="13965"/>
                  </a:lnTo>
                  <a:lnTo>
                    <a:pt x="1356" y="13898"/>
                  </a:lnTo>
                  <a:lnTo>
                    <a:pt x="1307" y="13830"/>
                  </a:lnTo>
                  <a:lnTo>
                    <a:pt x="1260" y="13758"/>
                  </a:lnTo>
                  <a:lnTo>
                    <a:pt x="1218" y="13684"/>
                  </a:lnTo>
                  <a:lnTo>
                    <a:pt x="1180" y="13608"/>
                  </a:lnTo>
                  <a:lnTo>
                    <a:pt x="1145" y="13530"/>
                  </a:lnTo>
                  <a:lnTo>
                    <a:pt x="1113" y="13450"/>
                  </a:lnTo>
                  <a:lnTo>
                    <a:pt x="1085" y="13368"/>
                  </a:lnTo>
                  <a:lnTo>
                    <a:pt x="1061" y="13284"/>
                  </a:lnTo>
                  <a:lnTo>
                    <a:pt x="1041" y="13199"/>
                  </a:lnTo>
                  <a:lnTo>
                    <a:pt x="1026" y="13113"/>
                  </a:lnTo>
                  <a:lnTo>
                    <a:pt x="1015" y="13024"/>
                  </a:lnTo>
                  <a:lnTo>
                    <a:pt x="1008" y="12934"/>
                  </a:lnTo>
                  <a:lnTo>
                    <a:pt x="1006" y="12844"/>
                  </a:lnTo>
                  <a:lnTo>
                    <a:pt x="1006" y="4905"/>
                  </a:lnTo>
                  <a:lnTo>
                    <a:pt x="1051" y="4942"/>
                  </a:lnTo>
                  <a:lnTo>
                    <a:pt x="1097" y="4977"/>
                  </a:lnTo>
                  <a:lnTo>
                    <a:pt x="1144" y="5013"/>
                  </a:lnTo>
                  <a:lnTo>
                    <a:pt x="1191" y="5046"/>
                  </a:lnTo>
                  <a:lnTo>
                    <a:pt x="1239" y="5079"/>
                  </a:lnTo>
                  <a:lnTo>
                    <a:pt x="1289" y="5111"/>
                  </a:lnTo>
                  <a:lnTo>
                    <a:pt x="1338" y="5142"/>
                  </a:lnTo>
                  <a:lnTo>
                    <a:pt x="1389" y="5172"/>
                  </a:lnTo>
                  <a:lnTo>
                    <a:pt x="1439" y="5201"/>
                  </a:lnTo>
                  <a:lnTo>
                    <a:pt x="1492" y="5228"/>
                  </a:lnTo>
                  <a:lnTo>
                    <a:pt x="1544" y="5255"/>
                  </a:lnTo>
                  <a:lnTo>
                    <a:pt x="1596" y="5281"/>
                  </a:lnTo>
                  <a:lnTo>
                    <a:pt x="1651" y="5305"/>
                  </a:lnTo>
                  <a:lnTo>
                    <a:pt x="1705" y="5328"/>
                  </a:lnTo>
                  <a:lnTo>
                    <a:pt x="1759" y="5350"/>
                  </a:lnTo>
                  <a:lnTo>
                    <a:pt x="1815" y="5371"/>
                  </a:lnTo>
                  <a:lnTo>
                    <a:pt x="1871" y="5391"/>
                  </a:lnTo>
                  <a:lnTo>
                    <a:pt x="1927" y="5411"/>
                  </a:lnTo>
                  <a:lnTo>
                    <a:pt x="1984" y="5428"/>
                  </a:lnTo>
                  <a:lnTo>
                    <a:pt x="2042" y="5444"/>
                  </a:lnTo>
                  <a:lnTo>
                    <a:pt x="2099" y="5459"/>
                  </a:lnTo>
                  <a:lnTo>
                    <a:pt x="2158" y="5473"/>
                  </a:lnTo>
                  <a:lnTo>
                    <a:pt x="2217" y="5486"/>
                  </a:lnTo>
                  <a:lnTo>
                    <a:pt x="2276" y="5497"/>
                  </a:lnTo>
                  <a:lnTo>
                    <a:pt x="2337" y="5507"/>
                  </a:lnTo>
                  <a:lnTo>
                    <a:pt x="2396" y="5516"/>
                  </a:lnTo>
                  <a:lnTo>
                    <a:pt x="2458" y="5523"/>
                  </a:lnTo>
                  <a:lnTo>
                    <a:pt x="2518" y="5529"/>
                  </a:lnTo>
                  <a:lnTo>
                    <a:pt x="2580" y="5534"/>
                  </a:lnTo>
                  <a:lnTo>
                    <a:pt x="2642" y="5537"/>
                  </a:lnTo>
                  <a:lnTo>
                    <a:pt x="2704" y="5539"/>
                  </a:lnTo>
                  <a:lnTo>
                    <a:pt x="2766" y="5540"/>
                  </a:lnTo>
                  <a:lnTo>
                    <a:pt x="11065" y="5540"/>
                  </a:lnTo>
                  <a:lnTo>
                    <a:pt x="13077" y="5540"/>
                  </a:lnTo>
                  <a:lnTo>
                    <a:pt x="13103" y="5541"/>
                  </a:lnTo>
                  <a:lnTo>
                    <a:pt x="13128" y="5543"/>
                  </a:lnTo>
                  <a:lnTo>
                    <a:pt x="13154" y="5546"/>
                  </a:lnTo>
                  <a:lnTo>
                    <a:pt x="13179" y="5551"/>
                  </a:lnTo>
                  <a:lnTo>
                    <a:pt x="13203" y="5557"/>
                  </a:lnTo>
                  <a:lnTo>
                    <a:pt x="13227" y="5564"/>
                  </a:lnTo>
                  <a:lnTo>
                    <a:pt x="13250" y="5571"/>
                  </a:lnTo>
                  <a:lnTo>
                    <a:pt x="13273" y="5580"/>
                  </a:lnTo>
                  <a:lnTo>
                    <a:pt x="13295" y="5590"/>
                  </a:lnTo>
                  <a:lnTo>
                    <a:pt x="13317" y="5601"/>
                  </a:lnTo>
                  <a:lnTo>
                    <a:pt x="13338" y="5613"/>
                  </a:lnTo>
                  <a:lnTo>
                    <a:pt x="13358" y="5626"/>
                  </a:lnTo>
                  <a:lnTo>
                    <a:pt x="13378" y="5640"/>
                  </a:lnTo>
                  <a:lnTo>
                    <a:pt x="13397" y="5655"/>
                  </a:lnTo>
                  <a:lnTo>
                    <a:pt x="13415" y="5671"/>
                  </a:lnTo>
                  <a:lnTo>
                    <a:pt x="13433" y="5688"/>
                  </a:lnTo>
                  <a:lnTo>
                    <a:pt x="13449" y="5706"/>
                  </a:lnTo>
                  <a:lnTo>
                    <a:pt x="13465" y="5724"/>
                  </a:lnTo>
                  <a:lnTo>
                    <a:pt x="13481" y="5743"/>
                  </a:lnTo>
                  <a:lnTo>
                    <a:pt x="13495" y="5762"/>
                  </a:lnTo>
                  <a:lnTo>
                    <a:pt x="13508" y="5783"/>
                  </a:lnTo>
                  <a:lnTo>
                    <a:pt x="13520" y="5804"/>
                  </a:lnTo>
                  <a:lnTo>
                    <a:pt x="13531" y="5826"/>
                  </a:lnTo>
                  <a:lnTo>
                    <a:pt x="13541" y="5848"/>
                  </a:lnTo>
                  <a:lnTo>
                    <a:pt x="13550" y="5871"/>
                  </a:lnTo>
                  <a:lnTo>
                    <a:pt x="13558" y="5894"/>
                  </a:lnTo>
                  <a:lnTo>
                    <a:pt x="13564" y="5918"/>
                  </a:lnTo>
                  <a:lnTo>
                    <a:pt x="13570" y="5942"/>
                  </a:lnTo>
                  <a:lnTo>
                    <a:pt x="13574" y="5968"/>
                  </a:lnTo>
                  <a:lnTo>
                    <a:pt x="13578" y="5993"/>
                  </a:lnTo>
                  <a:lnTo>
                    <a:pt x="13580" y="6018"/>
                  </a:lnTo>
                  <a:lnTo>
                    <a:pt x="13580" y="6044"/>
                  </a:lnTo>
                  <a:lnTo>
                    <a:pt x="13580" y="7051"/>
                  </a:lnTo>
                  <a:lnTo>
                    <a:pt x="9053" y="7051"/>
                  </a:lnTo>
                  <a:lnTo>
                    <a:pt x="8924" y="7055"/>
                  </a:lnTo>
                  <a:lnTo>
                    <a:pt x="8796" y="7065"/>
                  </a:lnTo>
                  <a:lnTo>
                    <a:pt x="8670" y="7081"/>
                  </a:lnTo>
                  <a:lnTo>
                    <a:pt x="8546" y="7103"/>
                  </a:lnTo>
                  <a:lnTo>
                    <a:pt x="8425" y="7131"/>
                  </a:lnTo>
                  <a:lnTo>
                    <a:pt x="8306" y="7164"/>
                  </a:lnTo>
                  <a:lnTo>
                    <a:pt x="8188" y="7205"/>
                  </a:lnTo>
                  <a:lnTo>
                    <a:pt x="8075" y="7249"/>
                  </a:lnTo>
                  <a:lnTo>
                    <a:pt x="7963" y="7299"/>
                  </a:lnTo>
                  <a:lnTo>
                    <a:pt x="7854" y="7356"/>
                  </a:lnTo>
                  <a:lnTo>
                    <a:pt x="7750" y="7416"/>
                  </a:lnTo>
                  <a:lnTo>
                    <a:pt x="7647" y="7482"/>
                  </a:lnTo>
                  <a:lnTo>
                    <a:pt x="7549" y="7552"/>
                  </a:lnTo>
                  <a:lnTo>
                    <a:pt x="7454" y="7627"/>
                  </a:lnTo>
                  <a:lnTo>
                    <a:pt x="7362" y="7705"/>
                  </a:lnTo>
                  <a:lnTo>
                    <a:pt x="7275" y="7789"/>
                  </a:lnTo>
                  <a:lnTo>
                    <a:pt x="7191" y="7877"/>
                  </a:lnTo>
                  <a:lnTo>
                    <a:pt x="7113" y="7968"/>
                  </a:lnTo>
                  <a:lnTo>
                    <a:pt x="7039" y="8063"/>
                  </a:lnTo>
                  <a:lnTo>
                    <a:pt x="6968" y="8162"/>
                  </a:lnTo>
                  <a:lnTo>
                    <a:pt x="6903" y="8264"/>
                  </a:lnTo>
                  <a:lnTo>
                    <a:pt x="6842" y="8369"/>
                  </a:lnTo>
                  <a:lnTo>
                    <a:pt x="6787" y="8478"/>
                  </a:lnTo>
                  <a:lnTo>
                    <a:pt x="6737" y="8590"/>
                  </a:lnTo>
                  <a:lnTo>
                    <a:pt x="6691" y="8704"/>
                  </a:lnTo>
                  <a:lnTo>
                    <a:pt x="6651" y="8820"/>
                  </a:lnTo>
                  <a:lnTo>
                    <a:pt x="6618" y="8940"/>
                  </a:lnTo>
                  <a:lnTo>
                    <a:pt x="6590" y="9062"/>
                  </a:lnTo>
                  <a:lnTo>
                    <a:pt x="6568" y="9186"/>
                  </a:lnTo>
                  <a:lnTo>
                    <a:pt x="6552" y="9312"/>
                  </a:lnTo>
                  <a:lnTo>
                    <a:pt x="6542" y="9440"/>
                  </a:lnTo>
                  <a:lnTo>
                    <a:pt x="6539" y="9570"/>
                  </a:lnTo>
                  <a:lnTo>
                    <a:pt x="6542" y="9700"/>
                  </a:lnTo>
                  <a:lnTo>
                    <a:pt x="6552" y="9828"/>
                  </a:lnTo>
                  <a:lnTo>
                    <a:pt x="6568" y="9954"/>
                  </a:lnTo>
                  <a:lnTo>
                    <a:pt x="6590" y="10078"/>
                  </a:lnTo>
                  <a:lnTo>
                    <a:pt x="6618" y="10199"/>
                  </a:lnTo>
                  <a:lnTo>
                    <a:pt x="6651" y="10319"/>
                  </a:lnTo>
                  <a:lnTo>
                    <a:pt x="6691" y="10436"/>
                  </a:lnTo>
                  <a:lnTo>
                    <a:pt x="6737" y="10550"/>
                  </a:lnTo>
                  <a:lnTo>
                    <a:pt x="6787" y="10662"/>
                  </a:lnTo>
                  <a:lnTo>
                    <a:pt x="6842" y="10771"/>
                  </a:lnTo>
                  <a:lnTo>
                    <a:pt x="6903" y="10876"/>
                  </a:lnTo>
                  <a:lnTo>
                    <a:pt x="6968" y="10978"/>
                  </a:lnTo>
                  <a:lnTo>
                    <a:pt x="7039" y="11077"/>
                  </a:lnTo>
                  <a:lnTo>
                    <a:pt x="7113" y="11172"/>
                  </a:lnTo>
                  <a:lnTo>
                    <a:pt x="7191" y="11263"/>
                  </a:lnTo>
                  <a:lnTo>
                    <a:pt x="7275" y="11351"/>
                  </a:lnTo>
                  <a:lnTo>
                    <a:pt x="7362" y="11434"/>
                  </a:lnTo>
                  <a:lnTo>
                    <a:pt x="7454" y="11513"/>
                  </a:lnTo>
                  <a:lnTo>
                    <a:pt x="7549" y="11588"/>
                  </a:lnTo>
                  <a:lnTo>
                    <a:pt x="7647" y="11658"/>
                  </a:lnTo>
                  <a:lnTo>
                    <a:pt x="7750" y="11724"/>
                  </a:lnTo>
                  <a:lnTo>
                    <a:pt x="7854" y="11784"/>
                  </a:lnTo>
                  <a:lnTo>
                    <a:pt x="7963" y="11839"/>
                  </a:lnTo>
                  <a:lnTo>
                    <a:pt x="8075" y="11891"/>
                  </a:lnTo>
                  <a:lnTo>
                    <a:pt x="8188" y="11935"/>
                  </a:lnTo>
                  <a:lnTo>
                    <a:pt x="8306" y="11975"/>
                  </a:lnTo>
                  <a:lnTo>
                    <a:pt x="8425" y="12009"/>
                  </a:lnTo>
                  <a:lnTo>
                    <a:pt x="8546" y="12037"/>
                  </a:lnTo>
                  <a:lnTo>
                    <a:pt x="8670" y="12059"/>
                  </a:lnTo>
                  <a:lnTo>
                    <a:pt x="8796" y="12075"/>
                  </a:lnTo>
                  <a:lnTo>
                    <a:pt x="8924" y="12085"/>
                  </a:lnTo>
                  <a:lnTo>
                    <a:pt x="9053" y="12088"/>
                  </a:lnTo>
                  <a:lnTo>
                    <a:pt x="13580" y="12088"/>
                  </a:lnTo>
                  <a:lnTo>
                    <a:pt x="13580" y="12844"/>
                  </a:lnTo>
                  <a:close/>
                  <a:moveTo>
                    <a:pt x="12574" y="4029"/>
                  </a:moveTo>
                  <a:lnTo>
                    <a:pt x="12574" y="4533"/>
                  </a:lnTo>
                  <a:lnTo>
                    <a:pt x="11065" y="4533"/>
                  </a:lnTo>
                  <a:lnTo>
                    <a:pt x="2766" y="4533"/>
                  </a:lnTo>
                  <a:lnTo>
                    <a:pt x="2716" y="4532"/>
                  </a:lnTo>
                  <a:lnTo>
                    <a:pt x="2666" y="4530"/>
                  </a:lnTo>
                  <a:lnTo>
                    <a:pt x="2615" y="4526"/>
                  </a:lnTo>
                  <a:lnTo>
                    <a:pt x="2566" y="4521"/>
                  </a:lnTo>
                  <a:lnTo>
                    <a:pt x="2517" y="4514"/>
                  </a:lnTo>
                  <a:lnTo>
                    <a:pt x="2469" y="4506"/>
                  </a:lnTo>
                  <a:lnTo>
                    <a:pt x="2420" y="4497"/>
                  </a:lnTo>
                  <a:lnTo>
                    <a:pt x="2373" y="4486"/>
                  </a:lnTo>
                  <a:lnTo>
                    <a:pt x="2326" y="4474"/>
                  </a:lnTo>
                  <a:lnTo>
                    <a:pt x="2279" y="4461"/>
                  </a:lnTo>
                  <a:lnTo>
                    <a:pt x="2233" y="4446"/>
                  </a:lnTo>
                  <a:lnTo>
                    <a:pt x="2188" y="4430"/>
                  </a:lnTo>
                  <a:lnTo>
                    <a:pt x="2143" y="4413"/>
                  </a:lnTo>
                  <a:lnTo>
                    <a:pt x="2098" y="4396"/>
                  </a:lnTo>
                  <a:lnTo>
                    <a:pt x="2055" y="4377"/>
                  </a:lnTo>
                  <a:lnTo>
                    <a:pt x="2011" y="4357"/>
                  </a:lnTo>
                  <a:lnTo>
                    <a:pt x="2011" y="4029"/>
                  </a:lnTo>
                  <a:lnTo>
                    <a:pt x="12574" y="4029"/>
                  </a:lnTo>
                  <a:close/>
                  <a:moveTo>
                    <a:pt x="12574" y="3526"/>
                  </a:moveTo>
                  <a:lnTo>
                    <a:pt x="2011" y="3526"/>
                  </a:lnTo>
                  <a:lnTo>
                    <a:pt x="2011" y="3022"/>
                  </a:lnTo>
                  <a:lnTo>
                    <a:pt x="12574" y="3022"/>
                  </a:lnTo>
                  <a:lnTo>
                    <a:pt x="12574" y="3526"/>
                  </a:lnTo>
                  <a:close/>
                  <a:moveTo>
                    <a:pt x="12574" y="2518"/>
                  </a:moveTo>
                  <a:lnTo>
                    <a:pt x="2011" y="2518"/>
                  </a:lnTo>
                  <a:lnTo>
                    <a:pt x="2011" y="2015"/>
                  </a:lnTo>
                  <a:lnTo>
                    <a:pt x="12574" y="2015"/>
                  </a:lnTo>
                  <a:lnTo>
                    <a:pt x="12574" y="2518"/>
                  </a:lnTo>
                  <a:close/>
                  <a:moveTo>
                    <a:pt x="2766" y="1007"/>
                  </a:moveTo>
                  <a:lnTo>
                    <a:pt x="11065" y="1007"/>
                  </a:lnTo>
                  <a:lnTo>
                    <a:pt x="13077" y="1007"/>
                  </a:lnTo>
                  <a:lnTo>
                    <a:pt x="13103" y="1008"/>
                  </a:lnTo>
                  <a:lnTo>
                    <a:pt x="13128" y="1010"/>
                  </a:lnTo>
                  <a:lnTo>
                    <a:pt x="13154" y="1013"/>
                  </a:lnTo>
                  <a:lnTo>
                    <a:pt x="13179" y="1017"/>
                  </a:lnTo>
                  <a:lnTo>
                    <a:pt x="13203" y="1023"/>
                  </a:lnTo>
                  <a:lnTo>
                    <a:pt x="13227" y="1031"/>
                  </a:lnTo>
                  <a:lnTo>
                    <a:pt x="13250" y="1038"/>
                  </a:lnTo>
                  <a:lnTo>
                    <a:pt x="13273" y="1047"/>
                  </a:lnTo>
                  <a:lnTo>
                    <a:pt x="13295" y="1057"/>
                  </a:lnTo>
                  <a:lnTo>
                    <a:pt x="13317" y="1068"/>
                  </a:lnTo>
                  <a:lnTo>
                    <a:pt x="13338" y="1080"/>
                  </a:lnTo>
                  <a:lnTo>
                    <a:pt x="13358" y="1093"/>
                  </a:lnTo>
                  <a:lnTo>
                    <a:pt x="13378" y="1107"/>
                  </a:lnTo>
                  <a:lnTo>
                    <a:pt x="13397" y="1122"/>
                  </a:lnTo>
                  <a:lnTo>
                    <a:pt x="13415" y="1138"/>
                  </a:lnTo>
                  <a:lnTo>
                    <a:pt x="13433" y="1155"/>
                  </a:lnTo>
                  <a:lnTo>
                    <a:pt x="13449" y="1173"/>
                  </a:lnTo>
                  <a:lnTo>
                    <a:pt x="13465" y="1191"/>
                  </a:lnTo>
                  <a:lnTo>
                    <a:pt x="13481" y="1210"/>
                  </a:lnTo>
                  <a:lnTo>
                    <a:pt x="13495" y="1230"/>
                  </a:lnTo>
                  <a:lnTo>
                    <a:pt x="13508" y="1250"/>
                  </a:lnTo>
                  <a:lnTo>
                    <a:pt x="13520" y="1271"/>
                  </a:lnTo>
                  <a:lnTo>
                    <a:pt x="13531" y="1292"/>
                  </a:lnTo>
                  <a:lnTo>
                    <a:pt x="13541" y="1316"/>
                  </a:lnTo>
                  <a:lnTo>
                    <a:pt x="13550" y="1338"/>
                  </a:lnTo>
                  <a:lnTo>
                    <a:pt x="13558" y="1361"/>
                  </a:lnTo>
                  <a:lnTo>
                    <a:pt x="13564" y="1385"/>
                  </a:lnTo>
                  <a:lnTo>
                    <a:pt x="13570" y="1409"/>
                  </a:lnTo>
                  <a:lnTo>
                    <a:pt x="13574" y="1434"/>
                  </a:lnTo>
                  <a:lnTo>
                    <a:pt x="13578" y="1460"/>
                  </a:lnTo>
                  <a:lnTo>
                    <a:pt x="13580" y="1485"/>
                  </a:lnTo>
                  <a:lnTo>
                    <a:pt x="13580" y="1511"/>
                  </a:lnTo>
                  <a:lnTo>
                    <a:pt x="13580" y="2770"/>
                  </a:lnTo>
                  <a:lnTo>
                    <a:pt x="13580" y="3022"/>
                  </a:lnTo>
                  <a:lnTo>
                    <a:pt x="13580" y="4626"/>
                  </a:lnTo>
                  <a:lnTo>
                    <a:pt x="13551" y="4616"/>
                  </a:lnTo>
                  <a:lnTo>
                    <a:pt x="13521" y="4606"/>
                  </a:lnTo>
                  <a:lnTo>
                    <a:pt x="13491" y="4597"/>
                  </a:lnTo>
                  <a:lnTo>
                    <a:pt x="13459" y="4587"/>
                  </a:lnTo>
                  <a:lnTo>
                    <a:pt x="13429" y="4579"/>
                  </a:lnTo>
                  <a:lnTo>
                    <a:pt x="13398" y="4571"/>
                  </a:lnTo>
                  <a:lnTo>
                    <a:pt x="13367" y="4564"/>
                  </a:lnTo>
                  <a:lnTo>
                    <a:pt x="13336" y="4558"/>
                  </a:lnTo>
                  <a:lnTo>
                    <a:pt x="13305" y="4552"/>
                  </a:lnTo>
                  <a:lnTo>
                    <a:pt x="13272" y="4547"/>
                  </a:lnTo>
                  <a:lnTo>
                    <a:pt x="13240" y="4543"/>
                  </a:lnTo>
                  <a:lnTo>
                    <a:pt x="13208" y="4539"/>
                  </a:lnTo>
                  <a:lnTo>
                    <a:pt x="13176" y="4537"/>
                  </a:lnTo>
                  <a:lnTo>
                    <a:pt x="13144" y="4535"/>
                  </a:lnTo>
                  <a:lnTo>
                    <a:pt x="13110" y="4533"/>
                  </a:lnTo>
                  <a:lnTo>
                    <a:pt x="13077" y="4533"/>
                  </a:lnTo>
                  <a:lnTo>
                    <a:pt x="13077" y="4533"/>
                  </a:lnTo>
                  <a:lnTo>
                    <a:pt x="13077" y="4029"/>
                  </a:lnTo>
                  <a:lnTo>
                    <a:pt x="13077" y="3022"/>
                  </a:lnTo>
                  <a:lnTo>
                    <a:pt x="13077" y="2015"/>
                  </a:lnTo>
                  <a:lnTo>
                    <a:pt x="13076" y="1989"/>
                  </a:lnTo>
                  <a:lnTo>
                    <a:pt x="13074" y="1963"/>
                  </a:lnTo>
                  <a:lnTo>
                    <a:pt x="13071" y="1938"/>
                  </a:lnTo>
                  <a:lnTo>
                    <a:pt x="13066" y="1913"/>
                  </a:lnTo>
                  <a:lnTo>
                    <a:pt x="13061" y="1889"/>
                  </a:lnTo>
                  <a:lnTo>
                    <a:pt x="13054" y="1865"/>
                  </a:lnTo>
                  <a:lnTo>
                    <a:pt x="13046" y="1841"/>
                  </a:lnTo>
                  <a:lnTo>
                    <a:pt x="13037" y="1818"/>
                  </a:lnTo>
                  <a:lnTo>
                    <a:pt x="13027" y="1796"/>
                  </a:lnTo>
                  <a:lnTo>
                    <a:pt x="13016" y="1774"/>
                  </a:lnTo>
                  <a:lnTo>
                    <a:pt x="13004" y="1754"/>
                  </a:lnTo>
                  <a:lnTo>
                    <a:pt x="12991" y="1733"/>
                  </a:lnTo>
                  <a:lnTo>
                    <a:pt x="12977" y="1714"/>
                  </a:lnTo>
                  <a:lnTo>
                    <a:pt x="12962" y="1694"/>
                  </a:lnTo>
                  <a:lnTo>
                    <a:pt x="12946" y="1676"/>
                  </a:lnTo>
                  <a:lnTo>
                    <a:pt x="12929" y="1658"/>
                  </a:lnTo>
                  <a:lnTo>
                    <a:pt x="12912" y="1642"/>
                  </a:lnTo>
                  <a:lnTo>
                    <a:pt x="12894" y="1626"/>
                  </a:lnTo>
                  <a:lnTo>
                    <a:pt x="12875" y="1611"/>
                  </a:lnTo>
                  <a:lnTo>
                    <a:pt x="12855" y="1597"/>
                  </a:lnTo>
                  <a:lnTo>
                    <a:pt x="12835" y="1584"/>
                  </a:lnTo>
                  <a:lnTo>
                    <a:pt x="12814" y="1571"/>
                  </a:lnTo>
                  <a:lnTo>
                    <a:pt x="12792" y="1560"/>
                  </a:lnTo>
                  <a:lnTo>
                    <a:pt x="12769" y="1550"/>
                  </a:lnTo>
                  <a:lnTo>
                    <a:pt x="12746" y="1541"/>
                  </a:lnTo>
                  <a:lnTo>
                    <a:pt x="12723" y="1534"/>
                  </a:lnTo>
                  <a:lnTo>
                    <a:pt x="12700" y="1527"/>
                  </a:lnTo>
                  <a:lnTo>
                    <a:pt x="12675" y="1521"/>
                  </a:lnTo>
                  <a:lnTo>
                    <a:pt x="12651" y="1517"/>
                  </a:lnTo>
                  <a:lnTo>
                    <a:pt x="12626" y="1514"/>
                  </a:lnTo>
                  <a:lnTo>
                    <a:pt x="12599" y="1512"/>
                  </a:lnTo>
                  <a:lnTo>
                    <a:pt x="12574" y="1511"/>
                  </a:lnTo>
                  <a:lnTo>
                    <a:pt x="2011" y="1511"/>
                  </a:lnTo>
                  <a:lnTo>
                    <a:pt x="1986" y="1512"/>
                  </a:lnTo>
                  <a:lnTo>
                    <a:pt x="1960" y="1514"/>
                  </a:lnTo>
                  <a:lnTo>
                    <a:pt x="1934" y="1517"/>
                  </a:lnTo>
                  <a:lnTo>
                    <a:pt x="1910" y="1521"/>
                  </a:lnTo>
                  <a:lnTo>
                    <a:pt x="1886" y="1527"/>
                  </a:lnTo>
                  <a:lnTo>
                    <a:pt x="1862" y="1534"/>
                  </a:lnTo>
                  <a:lnTo>
                    <a:pt x="1839" y="1541"/>
                  </a:lnTo>
                  <a:lnTo>
                    <a:pt x="1816" y="1550"/>
                  </a:lnTo>
                  <a:lnTo>
                    <a:pt x="1794" y="1560"/>
                  </a:lnTo>
                  <a:lnTo>
                    <a:pt x="1771" y="1571"/>
                  </a:lnTo>
                  <a:lnTo>
                    <a:pt x="1750" y="1584"/>
                  </a:lnTo>
                  <a:lnTo>
                    <a:pt x="1730" y="1597"/>
                  </a:lnTo>
                  <a:lnTo>
                    <a:pt x="1710" y="1611"/>
                  </a:lnTo>
                  <a:lnTo>
                    <a:pt x="1691" y="1626"/>
                  </a:lnTo>
                  <a:lnTo>
                    <a:pt x="1673" y="1642"/>
                  </a:lnTo>
                  <a:lnTo>
                    <a:pt x="1656" y="1658"/>
                  </a:lnTo>
                  <a:lnTo>
                    <a:pt x="1639" y="1676"/>
                  </a:lnTo>
                  <a:lnTo>
                    <a:pt x="1624" y="1694"/>
                  </a:lnTo>
                  <a:lnTo>
                    <a:pt x="1608" y="1714"/>
                  </a:lnTo>
                  <a:lnTo>
                    <a:pt x="1594" y="1733"/>
                  </a:lnTo>
                  <a:lnTo>
                    <a:pt x="1581" y="1754"/>
                  </a:lnTo>
                  <a:lnTo>
                    <a:pt x="1569" y="1774"/>
                  </a:lnTo>
                  <a:lnTo>
                    <a:pt x="1558" y="1796"/>
                  </a:lnTo>
                  <a:lnTo>
                    <a:pt x="1548" y="1818"/>
                  </a:lnTo>
                  <a:lnTo>
                    <a:pt x="1539" y="1841"/>
                  </a:lnTo>
                  <a:lnTo>
                    <a:pt x="1531" y="1865"/>
                  </a:lnTo>
                  <a:lnTo>
                    <a:pt x="1524" y="1889"/>
                  </a:lnTo>
                  <a:lnTo>
                    <a:pt x="1519" y="1913"/>
                  </a:lnTo>
                  <a:lnTo>
                    <a:pt x="1514" y="1938"/>
                  </a:lnTo>
                  <a:lnTo>
                    <a:pt x="1511" y="1963"/>
                  </a:lnTo>
                  <a:lnTo>
                    <a:pt x="1509" y="1989"/>
                  </a:lnTo>
                  <a:lnTo>
                    <a:pt x="1508" y="2015"/>
                  </a:lnTo>
                  <a:lnTo>
                    <a:pt x="1508" y="3022"/>
                  </a:lnTo>
                  <a:lnTo>
                    <a:pt x="1508" y="4000"/>
                  </a:lnTo>
                  <a:lnTo>
                    <a:pt x="1480" y="3970"/>
                  </a:lnTo>
                  <a:lnTo>
                    <a:pt x="1452" y="3940"/>
                  </a:lnTo>
                  <a:lnTo>
                    <a:pt x="1424" y="3909"/>
                  </a:lnTo>
                  <a:lnTo>
                    <a:pt x="1397" y="3876"/>
                  </a:lnTo>
                  <a:lnTo>
                    <a:pt x="1372" y="3843"/>
                  </a:lnTo>
                  <a:lnTo>
                    <a:pt x="1347" y="3810"/>
                  </a:lnTo>
                  <a:lnTo>
                    <a:pt x="1323" y="3777"/>
                  </a:lnTo>
                  <a:lnTo>
                    <a:pt x="1299" y="3741"/>
                  </a:lnTo>
                  <a:lnTo>
                    <a:pt x="1277" y="3706"/>
                  </a:lnTo>
                  <a:lnTo>
                    <a:pt x="1254" y="3671"/>
                  </a:lnTo>
                  <a:lnTo>
                    <a:pt x="1233" y="3635"/>
                  </a:lnTo>
                  <a:lnTo>
                    <a:pt x="1213" y="3598"/>
                  </a:lnTo>
                  <a:lnTo>
                    <a:pt x="1194" y="3561"/>
                  </a:lnTo>
                  <a:lnTo>
                    <a:pt x="1175" y="3523"/>
                  </a:lnTo>
                  <a:lnTo>
                    <a:pt x="1158" y="3484"/>
                  </a:lnTo>
                  <a:lnTo>
                    <a:pt x="1141" y="3446"/>
                  </a:lnTo>
                  <a:lnTo>
                    <a:pt x="1125" y="3407"/>
                  </a:lnTo>
                  <a:lnTo>
                    <a:pt x="1110" y="3367"/>
                  </a:lnTo>
                  <a:lnTo>
                    <a:pt x="1096" y="3327"/>
                  </a:lnTo>
                  <a:lnTo>
                    <a:pt x="1083" y="3286"/>
                  </a:lnTo>
                  <a:lnTo>
                    <a:pt x="1071" y="3246"/>
                  </a:lnTo>
                  <a:lnTo>
                    <a:pt x="1060" y="3204"/>
                  </a:lnTo>
                  <a:lnTo>
                    <a:pt x="1050" y="3162"/>
                  </a:lnTo>
                  <a:lnTo>
                    <a:pt x="1041" y="3120"/>
                  </a:lnTo>
                  <a:lnTo>
                    <a:pt x="1033" y="3077"/>
                  </a:lnTo>
                  <a:lnTo>
                    <a:pt x="1026" y="3034"/>
                  </a:lnTo>
                  <a:lnTo>
                    <a:pt x="1020" y="2991"/>
                  </a:lnTo>
                  <a:lnTo>
                    <a:pt x="1015" y="2948"/>
                  </a:lnTo>
                  <a:lnTo>
                    <a:pt x="1011" y="2903"/>
                  </a:lnTo>
                  <a:lnTo>
                    <a:pt x="1008" y="2860"/>
                  </a:lnTo>
                  <a:lnTo>
                    <a:pt x="1007" y="2815"/>
                  </a:lnTo>
                  <a:lnTo>
                    <a:pt x="1006" y="2770"/>
                  </a:lnTo>
                  <a:lnTo>
                    <a:pt x="1008" y="2680"/>
                  </a:lnTo>
                  <a:lnTo>
                    <a:pt x="1015" y="2590"/>
                  </a:lnTo>
                  <a:lnTo>
                    <a:pt x="1026" y="2501"/>
                  </a:lnTo>
                  <a:lnTo>
                    <a:pt x="1041" y="2415"/>
                  </a:lnTo>
                  <a:lnTo>
                    <a:pt x="1061" y="2330"/>
                  </a:lnTo>
                  <a:lnTo>
                    <a:pt x="1085" y="2246"/>
                  </a:lnTo>
                  <a:lnTo>
                    <a:pt x="1113" y="2164"/>
                  </a:lnTo>
                  <a:lnTo>
                    <a:pt x="1145" y="2084"/>
                  </a:lnTo>
                  <a:lnTo>
                    <a:pt x="1180" y="2006"/>
                  </a:lnTo>
                  <a:lnTo>
                    <a:pt x="1218" y="1930"/>
                  </a:lnTo>
                  <a:lnTo>
                    <a:pt x="1260" y="1857"/>
                  </a:lnTo>
                  <a:lnTo>
                    <a:pt x="1307" y="1785"/>
                  </a:lnTo>
                  <a:lnTo>
                    <a:pt x="1356" y="1716"/>
                  </a:lnTo>
                  <a:lnTo>
                    <a:pt x="1408" y="1649"/>
                  </a:lnTo>
                  <a:lnTo>
                    <a:pt x="1464" y="1585"/>
                  </a:lnTo>
                  <a:lnTo>
                    <a:pt x="1521" y="1524"/>
                  </a:lnTo>
                  <a:lnTo>
                    <a:pt x="1582" y="1466"/>
                  </a:lnTo>
                  <a:lnTo>
                    <a:pt x="1647" y="1410"/>
                  </a:lnTo>
                  <a:lnTo>
                    <a:pt x="1713" y="1358"/>
                  </a:lnTo>
                  <a:lnTo>
                    <a:pt x="1782" y="1309"/>
                  </a:lnTo>
                  <a:lnTo>
                    <a:pt x="1853" y="1262"/>
                  </a:lnTo>
                  <a:lnTo>
                    <a:pt x="1927" y="1220"/>
                  </a:lnTo>
                  <a:lnTo>
                    <a:pt x="2003" y="1182"/>
                  </a:lnTo>
                  <a:lnTo>
                    <a:pt x="2081" y="1146"/>
                  </a:lnTo>
                  <a:lnTo>
                    <a:pt x="2161" y="1114"/>
                  </a:lnTo>
                  <a:lnTo>
                    <a:pt x="2243" y="1087"/>
                  </a:lnTo>
                  <a:lnTo>
                    <a:pt x="2327" y="1063"/>
                  </a:lnTo>
                  <a:lnTo>
                    <a:pt x="2411" y="1044"/>
                  </a:lnTo>
                  <a:lnTo>
                    <a:pt x="2498" y="1028"/>
                  </a:lnTo>
                  <a:lnTo>
                    <a:pt x="2586" y="1016"/>
                  </a:lnTo>
                  <a:lnTo>
                    <a:pt x="2676" y="1009"/>
                  </a:lnTo>
                  <a:lnTo>
                    <a:pt x="2766" y="1007"/>
                  </a:lnTo>
                  <a:close/>
                  <a:moveTo>
                    <a:pt x="14587" y="6044"/>
                  </a:moveTo>
                  <a:lnTo>
                    <a:pt x="14586" y="6044"/>
                  </a:lnTo>
                  <a:lnTo>
                    <a:pt x="14586" y="3022"/>
                  </a:lnTo>
                  <a:lnTo>
                    <a:pt x="14586" y="2770"/>
                  </a:lnTo>
                  <a:lnTo>
                    <a:pt x="14586" y="1511"/>
                  </a:lnTo>
                  <a:lnTo>
                    <a:pt x="14584" y="1433"/>
                  </a:lnTo>
                  <a:lnTo>
                    <a:pt x="14578" y="1357"/>
                  </a:lnTo>
                  <a:lnTo>
                    <a:pt x="14569" y="1281"/>
                  </a:lnTo>
                  <a:lnTo>
                    <a:pt x="14556" y="1207"/>
                  </a:lnTo>
                  <a:lnTo>
                    <a:pt x="14539" y="1133"/>
                  </a:lnTo>
                  <a:lnTo>
                    <a:pt x="14519" y="1062"/>
                  </a:lnTo>
                  <a:lnTo>
                    <a:pt x="14495" y="991"/>
                  </a:lnTo>
                  <a:lnTo>
                    <a:pt x="14467" y="923"/>
                  </a:lnTo>
                  <a:lnTo>
                    <a:pt x="14437" y="856"/>
                  </a:lnTo>
                  <a:lnTo>
                    <a:pt x="14404" y="791"/>
                  </a:lnTo>
                  <a:lnTo>
                    <a:pt x="14368" y="727"/>
                  </a:lnTo>
                  <a:lnTo>
                    <a:pt x="14329" y="666"/>
                  </a:lnTo>
                  <a:lnTo>
                    <a:pt x="14286" y="607"/>
                  </a:lnTo>
                  <a:lnTo>
                    <a:pt x="14242" y="550"/>
                  </a:lnTo>
                  <a:lnTo>
                    <a:pt x="14194" y="495"/>
                  </a:lnTo>
                  <a:lnTo>
                    <a:pt x="14144" y="442"/>
                  </a:lnTo>
                  <a:lnTo>
                    <a:pt x="14092" y="393"/>
                  </a:lnTo>
                  <a:lnTo>
                    <a:pt x="14037" y="346"/>
                  </a:lnTo>
                  <a:lnTo>
                    <a:pt x="13980" y="300"/>
                  </a:lnTo>
                  <a:lnTo>
                    <a:pt x="13921" y="258"/>
                  </a:lnTo>
                  <a:lnTo>
                    <a:pt x="13860" y="219"/>
                  </a:lnTo>
                  <a:lnTo>
                    <a:pt x="13796" y="182"/>
                  </a:lnTo>
                  <a:lnTo>
                    <a:pt x="13731" y="149"/>
                  </a:lnTo>
                  <a:lnTo>
                    <a:pt x="13665" y="119"/>
                  </a:lnTo>
                  <a:lnTo>
                    <a:pt x="13596" y="92"/>
                  </a:lnTo>
                  <a:lnTo>
                    <a:pt x="13526" y="67"/>
                  </a:lnTo>
                  <a:lnTo>
                    <a:pt x="13454" y="47"/>
                  </a:lnTo>
                  <a:lnTo>
                    <a:pt x="13381" y="30"/>
                  </a:lnTo>
                  <a:lnTo>
                    <a:pt x="13307" y="17"/>
                  </a:lnTo>
                  <a:lnTo>
                    <a:pt x="13231" y="8"/>
                  </a:lnTo>
                  <a:lnTo>
                    <a:pt x="13155" y="2"/>
                  </a:lnTo>
                  <a:lnTo>
                    <a:pt x="13077" y="0"/>
                  </a:lnTo>
                  <a:lnTo>
                    <a:pt x="11065" y="0"/>
                  </a:lnTo>
                  <a:lnTo>
                    <a:pt x="2766" y="0"/>
                  </a:lnTo>
                  <a:lnTo>
                    <a:pt x="2624" y="4"/>
                  </a:lnTo>
                  <a:lnTo>
                    <a:pt x="2484" y="14"/>
                  </a:lnTo>
                  <a:lnTo>
                    <a:pt x="2346" y="32"/>
                  </a:lnTo>
                  <a:lnTo>
                    <a:pt x="2209" y="56"/>
                  </a:lnTo>
                  <a:lnTo>
                    <a:pt x="2075" y="88"/>
                  </a:lnTo>
                  <a:lnTo>
                    <a:pt x="1944" y="125"/>
                  </a:lnTo>
                  <a:lnTo>
                    <a:pt x="1816" y="168"/>
                  </a:lnTo>
                  <a:lnTo>
                    <a:pt x="1690" y="218"/>
                  </a:lnTo>
                  <a:lnTo>
                    <a:pt x="1568" y="274"/>
                  </a:lnTo>
                  <a:lnTo>
                    <a:pt x="1449" y="335"/>
                  </a:lnTo>
                  <a:lnTo>
                    <a:pt x="1333" y="402"/>
                  </a:lnTo>
                  <a:lnTo>
                    <a:pt x="1220" y="473"/>
                  </a:lnTo>
                  <a:lnTo>
                    <a:pt x="1113" y="551"/>
                  </a:lnTo>
                  <a:lnTo>
                    <a:pt x="1008" y="634"/>
                  </a:lnTo>
                  <a:lnTo>
                    <a:pt x="907" y="720"/>
                  </a:lnTo>
                  <a:lnTo>
                    <a:pt x="811" y="812"/>
                  </a:lnTo>
                  <a:lnTo>
                    <a:pt x="719" y="909"/>
                  </a:lnTo>
                  <a:lnTo>
                    <a:pt x="633" y="1009"/>
                  </a:lnTo>
                  <a:lnTo>
                    <a:pt x="550" y="1114"/>
                  </a:lnTo>
                  <a:lnTo>
                    <a:pt x="473" y="1223"/>
                  </a:lnTo>
                  <a:lnTo>
                    <a:pt x="401" y="1335"/>
                  </a:lnTo>
                  <a:lnTo>
                    <a:pt x="334" y="1451"/>
                  </a:lnTo>
                  <a:lnTo>
                    <a:pt x="274" y="1570"/>
                  </a:lnTo>
                  <a:lnTo>
                    <a:pt x="217" y="1693"/>
                  </a:lnTo>
                  <a:lnTo>
                    <a:pt x="168" y="1819"/>
                  </a:lnTo>
                  <a:lnTo>
                    <a:pt x="125" y="1947"/>
                  </a:lnTo>
                  <a:lnTo>
                    <a:pt x="88" y="2079"/>
                  </a:lnTo>
                  <a:lnTo>
                    <a:pt x="56" y="2213"/>
                  </a:lnTo>
                  <a:lnTo>
                    <a:pt x="32" y="2349"/>
                  </a:lnTo>
                  <a:lnTo>
                    <a:pt x="14" y="2487"/>
                  </a:lnTo>
                  <a:lnTo>
                    <a:pt x="4" y="2628"/>
                  </a:lnTo>
                  <a:lnTo>
                    <a:pt x="0" y="2770"/>
                  </a:lnTo>
                  <a:lnTo>
                    <a:pt x="0" y="12844"/>
                  </a:lnTo>
                  <a:lnTo>
                    <a:pt x="4" y="12986"/>
                  </a:lnTo>
                  <a:lnTo>
                    <a:pt x="14" y="13127"/>
                  </a:lnTo>
                  <a:lnTo>
                    <a:pt x="32" y="13265"/>
                  </a:lnTo>
                  <a:lnTo>
                    <a:pt x="56" y="13401"/>
                  </a:lnTo>
                  <a:lnTo>
                    <a:pt x="88" y="13535"/>
                  </a:lnTo>
                  <a:lnTo>
                    <a:pt x="125" y="13667"/>
                  </a:lnTo>
                  <a:lnTo>
                    <a:pt x="168" y="13795"/>
                  </a:lnTo>
                  <a:lnTo>
                    <a:pt x="217" y="13921"/>
                  </a:lnTo>
                  <a:lnTo>
                    <a:pt x="274" y="14044"/>
                  </a:lnTo>
                  <a:lnTo>
                    <a:pt x="334" y="14163"/>
                  </a:lnTo>
                  <a:lnTo>
                    <a:pt x="401" y="14279"/>
                  </a:lnTo>
                  <a:lnTo>
                    <a:pt x="473" y="14391"/>
                  </a:lnTo>
                  <a:lnTo>
                    <a:pt x="550" y="14500"/>
                  </a:lnTo>
                  <a:lnTo>
                    <a:pt x="633" y="14605"/>
                  </a:lnTo>
                  <a:lnTo>
                    <a:pt x="719" y="14705"/>
                  </a:lnTo>
                  <a:lnTo>
                    <a:pt x="811" y="14802"/>
                  </a:lnTo>
                  <a:lnTo>
                    <a:pt x="907" y="14894"/>
                  </a:lnTo>
                  <a:lnTo>
                    <a:pt x="1008" y="14980"/>
                  </a:lnTo>
                  <a:lnTo>
                    <a:pt x="1113" y="15063"/>
                  </a:lnTo>
                  <a:lnTo>
                    <a:pt x="1220" y="15141"/>
                  </a:lnTo>
                  <a:lnTo>
                    <a:pt x="1333" y="15212"/>
                  </a:lnTo>
                  <a:lnTo>
                    <a:pt x="1449" y="15280"/>
                  </a:lnTo>
                  <a:lnTo>
                    <a:pt x="1568" y="15340"/>
                  </a:lnTo>
                  <a:lnTo>
                    <a:pt x="1690" y="15396"/>
                  </a:lnTo>
                  <a:lnTo>
                    <a:pt x="1816" y="15446"/>
                  </a:lnTo>
                  <a:lnTo>
                    <a:pt x="1944" y="15489"/>
                  </a:lnTo>
                  <a:lnTo>
                    <a:pt x="2075" y="15526"/>
                  </a:lnTo>
                  <a:lnTo>
                    <a:pt x="2209" y="15558"/>
                  </a:lnTo>
                  <a:lnTo>
                    <a:pt x="2346" y="15582"/>
                  </a:lnTo>
                  <a:lnTo>
                    <a:pt x="2484" y="15600"/>
                  </a:lnTo>
                  <a:lnTo>
                    <a:pt x="2624" y="15610"/>
                  </a:lnTo>
                  <a:lnTo>
                    <a:pt x="2766" y="15614"/>
                  </a:lnTo>
                  <a:lnTo>
                    <a:pt x="11820" y="15614"/>
                  </a:lnTo>
                  <a:lnTo>
                    <a:pt x="11962" y="15610"/>
                  </a:lnTo>
                  <a:lnTo>
                    <a:pt x="12102" y="15600"/>
                  </a:lnTo>
                  <a:lnTo>
                    <a:pt x="12240" y="15582"/>
                  </a:lnTo>
                  <a:lnTo>
                    <a:pt x="12377" y="15558"/>
                  </a:lnTo>
                  <a:lnTo>
                    <a:pt x="12510" y="15526"/>
                  </a:lnTo>
                  <a:lnTo>
                    <a:pt x="12642" y="15489"/>
                  </a:lnTo>
                  <a:lnTo>
                    <a:pt x="12770" y="15446"/>
                  </a:lnTo>
                  <a:lnTo>
                    <a:pt x="12895" y="15396"/>
                  </a:lnTo>
                  <a:lnTo>
                    <a:pt x="13018" y="15340"/>
                  </a:lnTo>
                  <a:lnTo>
                    <a:pt x="13138" y="15280"/>
                  </a:lnTo>
                  <a:lnTo>
                    <a:pt x="13253" y="15212"/>
                  </a:lnTo>
                  <a:lnTo>
                    <a:pt x="13366" y="15141"/>
                  </a:lnTo>
                  <a:lnTo>
                    <a:pt x="13474" y="15063"/>
                  </a:lnTo>
                  <a:lnTo>
                    <a:pt x="13578" y="14980"/>
                  </a:lnTo>
                  <a:lnTo>
                    <a:pt x="13679" y="14894"/>
                  </a:lnTo>
                  <a:lnTo>
                    <a:pt x="13775" y="14802"/>
                  </a:lnTo>
                  <a:lnTo>
                    <a:pt x="13867" y="14705"/>
                  </a:lnTo>
                  <a:lnTo>
                    <a:pt x="13953" y="14605"/>
                  </a:lnTo>
                  <a:lnTo>
                    <a:pt x="14036" y="14500"/>
                  </a:lnTo>
                  <a:lnTo>
                    <a:pt x="14113" y="14391"/>
                  </a:lnTo>
                  <a:lnTo>
                    <a:pt x="14185" y="14279"/>
                  </a:lnTo>
                  <a:lnTo>
                    <a:pt x="14252" y="14163"/>
                  </a:lnTo>
                  <a:lnTo>
                    <a:pt x="14313" y="14044"/>
                  </a:lnTo>
                  <a:lnTo>
                    <a:pt x="14369" y="13921"/>
                  </a:lnTo>
                  <a:lnTo>
                    <a:pt x="14418" y="13795"/>
                  </a:lnTo>
                  <a:lnTo>
                    <a:pt x="14461" y="13667"/>
                  </a:lnTo>
                  <a:lnTo>
                    <a:pt x="14499" y="13535"/>
                  </a:lnTo>
                  <a:lnTo>
                    <a:pt x="14530" y="13401"/>
                  </a:lnTo>
                  <a:lnTo>
                    <a:pt x="14554" y="13265"/>
                  </a:lnTo>
                  <a:lnTo>
                    <a:pt x="14572" y="13127"/>
                  </a:lnTo>
                  <a:lnTo>
                    <a:pt x="14583" y="12986"/>
                  </a:lnTo>
                  <a:lnTo>
                    <a:pt x="14586" y="12844"/>
                  </a:lnTo>
                  <a:lnTo>
                    <a:pt x="14586" y="12088"/>
                  </a:lnTo>
                  <a:lnTo>
                    <a:pt x="14587" y="12088"/>
                  </a:lnTo>
                  <a:lnTo>
                    <a:pt x="14769" y="11942"/>
                  </a:lnTo>
                  <a:lnTo>
                    <a:pt x="14940" y="11788"/>
                  </a:lnTo>
                  <a:lnTo>
                    <a:pt x="15099" y="11626"/>
                  </a:lnTo>
                  <a:lnTo>
                    <a:pt x="15247" y="11457"/>
                  </a:lnTo>
                  <a:lnTo>
                    <a:pt x="15382" y="11280"/>
                  </a:lnTo>
                  <a:lnTo>
                    <a:pt x="15506" y="11099"/>
                  </a:lnTo>
                  <a:lnTo>
                    <a:pt x="15618" y="10912"/>
                  </a:lnTo>
                  <a:lnTo>
                    <a:pt x="15718" y="10718"/>
                  </a:lnTo>
                  <a:lnTo>
                    <a:pt x="15806" y="10522"/>
                  </a:lnTo>
                  <a:lnTo>
                    <a:pt x="15883" y="10321"/>
                  </a:lnTo>
                  <a:lnTo>
                    <a:pt x="15948" y="10117"/>
                  </a:lnTo>
                  <a:lnTo>
                    <a:pt x="16000" y="9910"/>
                  </a:lnTo>
                  <a:lnTo>
                    <a:pt x="16042" y="9701"/>
                  </a:lnTo>
                  <a:lnTo>
                    <a:pt x="16072" y="9490"/>
                  </a:lnTo>
                  <a:lnTo>
                    <a:pt x="16089" y="9279"/>
                  </a:lnTo>
                  <a:lnTo>
                    <a:pt x="16095" y="9066"/>
                  </a:lnTo>
                  <a:lnTo>
                    <a:pt x="16089" y="8854"/>
                  </a:lnTo>
                  <a:lnTo>
                    <a:pt x="16072" y="8642"/>
                  </a:lnTo>
                  <a:lnTo>
                    <a:pt x="16042" y="8432"/>
                  </a:lnTo>
                  <a:lnTo>
                    <a:pt x="16000" y="8222"/>
                  </a:lnTo>
                  <a:lnTo>
                    <a:pt x="15948" y="8016"/>
                  </a:lnTo>
                  <a:lnTo>
                    <a:pt x="15883" y="7811"/>
                  </a:lnTo>
                  <a:lnTo>
                    <a:pt x="15806" y="7611"/>
                  </a:lnTo>
                  <a:lnTo>
                    <a:pt x="15718" y="7413"/>
                  </a:lnTo>
                  <a:lnTo>
                    <a:pt x="15618" y="7221"/>
                  </a:lnTo>
                  <a:lnTo>
                    <a:pt x="15506" y="7033"/>
                  </a:lnTo>
                  <a:lnTo>
                    <a:pt x="15382" y="6852"/>
                  </a:lnTo>
                  <a:lnTo>
                    <a:pt x="15247" y="6676"/>
                  </a:lnTo>
                  <a:lnTo>
                    <a:pt x="15099" y="6507"/>
                  </a:lnTo>
                  <a:lnTo>
                    <a:pt x="14940" y="6344"/>
                  </a:lnTo>
                  <a:lnTo>
                    <a:pt x="14769" y="6190"/>
                  </a:lnTo>
                  <a:lnTo>
                    <a:pt x="14587" y="60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8" name="Oval 47">
            <a:extLst>
              <a:ext uri="{FF2B5EF4-FFF2-40B4-BE49-F238E27FC236}">
                <a16:creationId xmlns:a16="http://schemas.microsoft.com/office/drawing/2014/main" id="{FB763886-AE65-4227-9775-9E83E6E43D07}"/>
              </a:ext>
            </a:extLst>
          </p:cNvPr>
          <p:cNvSpPr/>
          <p:nvPr/>
        </p:nvSpPr>
        <p:spPr>
          <a:xfrm>
            <a:off x="7225510" y="2539143"/>
            <a:ext cx="1437159" cy="1437159"/>
          </a:xfrm>
          <a:prstGeom prst="ellipse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9" name="Group 306">
            <a:extLst>
              <a:ext uri="{FF2B5EF4-FFF2-40B4-BE49-F238E27FC236}">
                <a16:creationId xmlns:a16="http://schemas.microsoft.com/office/drawing/2014/main" id="{8EF50BB9-8EFA-419A-B934-579C36E68061}"/>
              </a:ext>
            </a:extLst>
          </p:cNvPr>
          <p:cNvGrpSpPr/>
          <p:nvPr/>
        </p:nvGrpSpPr>
        <p:grpSpPr>
          <a:xfrm>
            <a:off x="7721190" y="2929660"/>
            <a:ext cx="445798" cy="593485"/>
            <a:chOff x="9202738" y="2065338"/>
            <a:chExt cx="517525" cy="688975"/>
          </a:xfrm>
          <a:solidFill>
            <a:schemeClr val="bg1"/>
          </a:solidFill>
        </p:grpSpPr>
        <p:sp>
          <p:nvSpPr>
            <p:cNvPr id="60" name="Freeform 105">
              <a:extLst>
                <a:ext uri="{FF2B5EF4-FFF2-40B4-BE49-F238E27FC236}">
                  <a16:creationId xmlns:a16="http://schemas.microsoft.com/office/drawing/2014/main" id="{8C9EA5DB-A4AF-4C26-9C3D-14BA1970B0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02738" y="2065338"/>
              <a:ext cx="517525" cy="688975"/>
            </a:xfrm>
            <a:custGeom>
              <a:avLst/>
              <a:gdLst>
                <a:gd name="T0" fmla="*/ 10946 w 12062"/>
                <a:gd name="T1" fmla="*/ 12419 h 16058"/>
                <a:gd name="T2" fmla="*/ 10253 w 12062"/>
                <a:gd name="T3" fmla="*/ 13775 h 16058"/>
                <a:gd name="T4" fmla="*/ 9063 w 12062"/>
                <a:gd name="T5" fmla="*/ 14707 h 16058"/>
                <a:gd name="T6" fmla="*/ 7539 w 12062"/>
                <a:gd name="T7" fmla="*/ 15054 h 16058"/>
                <a:gd name="T8" fmla="*/ 3155 w 12062"/>
                <a:gd name="T9" fmla="*/ 14778 h 16058"/>
                <a:gd name="T10" fmla="*/ 1920 w 12062"/>
                <a:gd name="T11" fmla="*/ 13902 h 16058"/>
                <a:gd name="T12" fmla="*/ 1164 w 12062"/>
                <a:gd name="T13" fmla="*/ 12585 h 16058"/>
                <a:gd name="T14" fmla="*/ 1005 w 12062"/>
                <a:gd name="T15" fmla="*/ 9534 h 16058"/>
                <a:gd name="T16" fmla="*/ 1044 w 12062"/>
                <a:gd name="T17" fmla="*/ 7834 h 16058"/>
                <a:gd name="T18" fmla="*/ 1170 w 12062"/>
                <a:gd name="T19" fmla="*/ 7658 h 16058"/>
                <a:gd name="T20" fmla="*/ 1358 w 12062"/>
                <a:gd name="T21" fmla="*/ 7550 h 16058"/>
                <a:gd name="T22" fmla="*/ 10554 w 12062"/>
                <a:gd name="T23" fmla="*/ 7527 h 16058"/>
                <a:gd name="T24" fmla="*/ 10772 w 12062"/>
                <a:gd name="T25" fmla="*/ 7576 h 16058"/>
                <a:gd name="T26" fmla="*/ 10942 w 12062"/>
                <a:gd name="T27" fmla="*/ 7710 h 16058"/>
                <a:gd name="T28" fmla="*/ 11041 w 12062"/>
                <a:gd name="T29" fmla="*/ 7904 h 16058"/>
                <a:gd name="T30" fmla="*/ 8041 w 12062"/>
                <a:gd name="T31" fmla="*/ 6524 h 16058"/>
                <a:gd name="T32" fmla="*/ 4111 w 12062"/>
                <a:gd name="T33" fmla="*/ 3919 h 16058"/>
                <a:gd name="T34" fmla="*/ 4543 w 12062"/>
                <a:gd name="T35" fmla="*/ 3166 h 16058"/>
                <a:gd name="T36" fmla="*/ 5248 w 12062"/>
                <a:gd name="T37" fmla="*/ 2667 h 16058"/>
                <a:gd name="T38" fmla="*/ 6135 w 12062"/>
                <a:gd name="T39" fmla="*/ 2512 h 16058"/>
                <a:gd name="T40" fmla="*/ 6989 w 12062"/>
                <a:gd name="T41" fmla="*/ 2751 h 16058"/>
                <a:gd name="T42" fmla="*/ 7642 w 12062"/>
                <a:gd name="T43" fmla="*/ 3315 h 16058"/>
                <a:gd name="T44" fmla="*/ 8000 w 12062"/>
                <a:gd name="T45" fmla="*/ 4112 h 16058"/>
                <a:gd name="T46" fmla="*/ 2584 w 12062"/>
                <a:gd name="T47" fmla="*/ 3809 h 16058"/>
                <a:gd name="T48" fmla="*/ 3212 w 12062"/>
                <a:gd name="T49" fmla="*/ 2415 h 16058"/>
                <a:gd name="T50" fmla="*/ 4354 w 12062"/>
                <a:gd name="T51" fmla="*/ 1427 h 16058"/>
                <a:gd name="T52" fmla="*/ 5850 w 12062"/>
                <a:gd name="T53" fmla="*/ 1009 h 16058"/>
                <a:gd name="T54" fmla="*/ 7400 w 12062"/>
                <a:gd name="T55" fmla="*/ 1280 h 16058"/>
                <a:gd name="T56" fmla="*/ 8635 w 12062"/>
                <a:gd name="T57" fmla="*/ 2155 h 16058"/>
                <a:gd name="T58" fmla="*/ 9391 w 12062"/>
                <a:gd name="T59" fmla="*/ 3472 h 16058"/>
                <a:gd name="T60" fmla="*/ 8544 w 12062"/>
                <a:gd name="T61" fmla="*/ 4518 h 16058"/>
                <a:gd name="T62" fmla="*/ 8297 w 12062"/>
                <a:gd name="T63" fmla="*/ 3430 h 16058"/>
                <a:gd name="T64" fmla="*/ 7629 w 12062"/>
                <a:gd name="T65" fmla="*/ 2581 h 16058"/>
                <a:gd name="T66" fmla="*/ 6659 w 12062"/>
                <a:gd name="T67" fmla="*/ 2088 h 16058"/>
                <a:gd name="T68" fmla="*/ 5524 w 12062"/>
                <a:gd name="T69" fmla="*/ 2059 h 16058"/>
                <a:gd name="T70" fmla="*/ 4527 w 12062"/>
                <a:gd name="T71" fmla="*/ 2507 h 16058"/>
                <a:gd name="T72" fmla="*/ 3822 w 12062"/>
                <a:gd name="T73" fmla="*/ 3322 h 16058"/>
                <a:gd name="T74" fmla="*/ 3521 w 12062"/>
                <a:gd name="T75" fmla="*/ 4389 h 16058"/>
                <a:gd name="T76" fmla="*/ 10502 w 12062"/>
                <a:gd name="T77" fmla="*/ 3829 h 16058"/>
                <a:gd name="T78" fmla="*/ 9782 w 12062"/>
                <a:gd name="T79" fmla="*/ 1991 h 16058"/>
                <a:gd name="T80" fmla="*/ 8376 w 12062"/>
                <a:gd name="T81" fmla="*/ 653 h 16058"/>
                <a:gd name="T82" fmla="*/ 6493 w 12062"/>
                <a:gd name="T83" fmla="*/ 23 h 16058"/>
                <a:gd name="T84" fmla="*/ 4476 w 12062"/>
                <a:gd name="T85" fmla="*/ 274 h 16058"/>
                <a:gd name="T86" fmla="*/ 2833 w 12062"/>
                <a:gd name="T87" fmla="*/ 1323 h 16058"/>
                <a:gd name="T88" fmla="*/ 1782 w 12062"/>
                <a:gd name="T89" fmla="*/ 2964 h 16058"/>
                <a:gd name="T90" fmla="*/ 1430 w 12062"/>
                <a:gd name="T91" fmla="*/ 6526 h 16058"/>
                <a:gd name="T92" fmla="*/ 789 w 12062"/>
                <a:gd name="T93" fmla="*/ 6705 h 16058"/>
                <a:gd name="T94" fmla="*/ 300 w 12062"/>
                <a:gd name="T95" fmla="*/ 7129 h 16058"/>
                <a:gd name="T96" fmla="*/ 30 w 12062"/>
                <a:gd name="T97" fmla="*/ 7726 h 16058"/>
                <a:gd name="T98" fmla="*/ 6 w 12062"/>
                <a:gd name="T99" fmla="*/ 11775 h 16058"/>
                <a:gd name="T100" fmla="*/ 546 w 12062"/>
                <a:gd name="T101" fmla="*/ 13694 h 16058"/>
                <a:gd name="T102" fmla="*/ 1817 w 12062"/>
                <a:gd name="T103" fmla="*/ 15161 h 16058"/>
                <a:gd name="T104" fmla="*/ 3612 w 12062"/>
                <a:gd name="T105" fmla="*/ 15967 h 16058"/>
                <a:gd name="T106" fmla="*/ 8450 w 12062"/>
                <a:gd name="T107" fmla="*/ 15967 h 16058"/>
                <a:gd name="T108" fmla="*/ 10245 w 12062"/>
                <a:gd name="T109" fmla="*/ 15161 h 16058"/>
                <a:gd name="T110" fmla="*/ 11516 w 12062"/>
                <a:gd name="T111" fmla="*/ 13694 h 16058"/>
                <a:gd name="T112" fmla="*/ 12056 w 12062"/>
                <a:gd name="T113" fmla="*/ 11775 h 16058"/>
                <a:gd name="T114" fmla="*/ 12032 w 12062"/>
                <a:gd name="T115" fmla="*/ 7726 h 16058"/>
                <a:gd name="T116" fmla="*/ 11762 w 12062"/>
                <a:gd name="T117" fmla="*/ 7129 h 16058"/>
                <a:gd name="T118" fmla="*/ 11273 w 12062"/>
                <a:gd name="T119" fmla="*/ 6705 h 16058"/>
                <a:gd name="T120" fmla="*/ 10632 w 12062"/>
                <a:gd name="T121" fmla="*/ 6526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62" h="16058">
                  <a:moveTo>
                    <a:pt x="11057" y="9534"/>
                  </a:moveTo>
                  <a:lnTo>
                    <a:pt x="11057" y="10036"/>
                  </a:lnTo>
                  <a:lnTo>
                    <a:pt x="11057" y="11040"/>
                  </a:lnTo>
                  <a:lnTo>
                    <a:pt x="11057" y="11542"/>
                  </a:lnTo>
                  <a:lnTo>
                    <a:pt x="11052" y="11722"/>
                  </a:lnTo>
                  <a:lnTo>
                    <a:pt x="11039" y="11900"/>
                  </a:lnTo>
                  <a:lnTo>
                    <a:pt x="11017" y="12076"/>
                  </a:lnTo>
                  <a:lnTo>
                    <a:pt x="10985" y="12248"/>
                  </a:lnTo>
                  <a:lnTo>
                    <a:pt x="10946" y="12419"/>
                  </a:lnTo>
                  <a:lnTo>
                    <a:pt x="10898" y="12585"/>
                  </a:lnTo>
                  <a:lnTo>
                    <a:pt x="10843" y="12748"/>
                  </a:lnTo>
                  <a:lnTo>
                    <a:pt x="10780" y="12908"/>
                  </a:lnTo>
                  <a:lnTo>
                    <a:pt x="10709" y="13063"/>
                  </a:lnTo>
                  <a:lnTo>
                    <a:pt x="10632" y="13215"/>
                  </a:lnTo>
                  <a:lnTo>
                    <a:pt x="10547" y="13361"/>
                  </a:lnTo>
                  <a:lnTo>
                    <a:pt x="10455" y="13504"/>
                  </a:lnTo>
                  <a:lnTo>
                    <a:pt x="10357" y="13642"/>
                  </a:lnTo>
                  <a:lnTo>
                    <a:pt x="10253" y="13775"/>
                  </a:lnTo>
                  <a:lnTo>
                    <a:pt x="10142" y="13902"/>
                  </a:lnTo>
                  <a:lnTo>
                    <a:pt x="10026" y="14025"/>
                  </a:lnTo>
                  <a:lnTo>
                    <a:pt x="9903" y="14141"/>
                  </a:lnTo>
                  <a:lnTo>
                    <a:pt x="9775" y="14251"/>
                  </a:lnTo>
                  <a:lnTo>
                    <a:pt x="9643" y="14356"/>
                  </a:lnTo>
                  <a:lnTo>
                    <a:pt x="9504" y="14453"/>
                  </a:lnTo>
                  <a:lnTo>
                    <a:pt x="9361" y="14546"/>
                  </a:lnTo>
                  <a:lnTo>
                    <a:pt x="9214" y="14630"/>
                  </a:lnTo>
                  <a:lnTo>
                    <a:pt x="9063" y="14707"/>
                  </a:lnTo>
                  <a:lnTo>
                    <a:pt x="8907" y="14778"/>
                  </a:lnTo>
                  <a:lnTo>
                    <a:pt x="8747" y="14841"/>
                  </a:lnTo>
                  <a:lnTo>
                    <a:pt x="8583" y="14896"/>
                  </a:lnTo>
                  <a:lnTo>
                    <a:pt x="8416" y="14944"/>
                  </a:lnTo>
                  <a:lnTo>
                    <a:pt x="8246" y="14983"/>
                  </a:lnTo>
                  <a:lnTo>
                    <a:pt x="8073" y="15014"/>
                  </a:lnTo>
                  <a:lnTo>
                    <a:pt x="7898" y="15036"/>
                  </a:lnTo>
                  <a:lnTo>
                    <a:pt x="7720" y="15049"/>
                  </a:lnTo>
                  <a:lnTo>
                    <a:pt x="7539" y="15054"/>
                  </a:lnTo>
                  <a:lnTo>
                    <a:pt x="4523" y="15054"/>
                  </a:lnTo>
                  <a:lnTo>
                    <a:pt x="4342" y="15049"/>
                  </a:lnTo>
                  <a:lnTo>
                    <a:pt x="4164" y="15036"/>
                  </a:lnTo>
                  <a:lnTo>
                    <a:pt x="3989" y="15014"/>
                  </a:lnTo>
                  <a:lnTo>
                    <a:pt x="3816" y="14983"/>
                  </a:lnTo>
                  <a:lnTo>
                    <a:pt x="3645" y="14944"/>
                  </a:lnTo>
                  <a:lnTo>
                    <a:pt x="3478" y="14896"/>
                  </a:lnTo>
                  <a:lnTo>
                    <a:pt x="3315" y="14841"/>
                  </a:lnTo>
                  <a:lnTo>
                    <a:pt x="3155" y="14778"/>
                  </a:lnTo>
                  <a:lnTo>
                    <a:pt x="2999" y="14707"/>
                  </a:lnTo>
                  <a:lnTo>
                    <a:pt x="2848" y="14630"/>
                  </a:lnTo>
                  <a:lnTo>
                    <a:pt x="2701" y="14546"/>
                  </a:lnTo>
                  <a:lnTo>
                    <a:pt x="2558" y="14453"/>
                  </a:lnTo>
                  <a:lnTo>
                    <a:pt x="2419" y="14356"/>
                  </a:lnTo>
                  <a:lnTo>
                    <a:pt x="2287" y="14251"/>
                  </a:lnTo>
                  <a:lnTo>
                    <a:pt x="2159" y="14141"/>
                  </a:lnTo>
                  <a:lnTo>
                    <a:pt x="2036" y="14025"/>
                  </a:lnTo>
                  <a:lnTo>
                    <a:pt x="1920" y="13902"/>
                  </a:lnTo>
                  <a:lnTo>
                    <a:pt x="1809" y="13775"/>
                  </a:lnTo>
                  <a:lnTo>
                    <a:pt x="1705" y="13642"/>
                  </a:lnTo>
                  <a:lnTo>
                    <a:pt x="1607" y="13504"/>
                  </a:lnTo>
                  <a:lnTo>
                    <a:pt x="1515" y="13361"/>
                  </a:lnTo>
                  <a:lnTo>
                    <a:pt x="1430" y="13215"/>
                  </a:lnTo>
                  <a:lnTo>
                    <a:pt x="1353" y="13063"/>
                  </a:lnTo>
                  <a:lnTo>
                    <a:pt x="1282" y="12908"/>
                  </a:lnTo>
                  <a:lnTo>
                    <a:pt x="1219" y="12748"/>
                  </a:lnTo>
                  <a:lnTo>
                    <a:pt x="1164" y="12585"/>
                  </a:lnTo>
                  <a:lnTo>
                    <a:pt x="1116" y="12419"/>
                  </a:lnTo>
                  <a:lnTo>
                    <a:pt x="1077" y="12248"/>
                  </a:lnTo>
                  <a:lnTo>
                    <a:pt x="1045" y="12076"/>
                  </a:lnTo>
                  <a:lnTo>
                    <a:pt x="1023" y="11900"/>
                  </a:lnTo>
                  <a:lnTo>
                    <a:pt x="1010" y="11722"/>
                  </a:lnTo>
                  <a:lnTo>
                    <a:pt x="1005" y="11542"/>
                  </a:lnTo>
                  <a:lnTo>
                    <a:pt x="1005" y="11040"/>
                  </a:lnTo>
                  <a:lnTo>
                    <a:pt x="1005" y="10036"/>
                  </a:lnTo>
                  <a:lnTo>
                    <a:pt x="1005" y="9534"/>
                  </a:lnTo>
                  <a:lnTo>
                    <a:pt x="1005" y="8029"/>
                  </a:lnTo>
                  <a:lnTo>
                    <a:pt x="1006" y="8003"/>
                  </a:lnTo>
                  <a:lnTo>
                    <a:pt x="1008" y="7978"/>
                  </a:lnTo>
                  <a:lnTo>
                    <a:pt x="1011" y="7953"/>
                  </a:lnTo>
                  <a:lnTo>
                    <a:pt x="1015" y="7928"/>
                  </a:lnTo>
                  <a:lnTo>
                    <a:pt x="1021" y="7904"/>
                  </a:lnTo>
                  <a:lnTo>
                    <a:pt x="1027" y="7879"/>
                  </a:lnTo>
                  <a:lnTo>
                    <a:pt x="1035" y="7856"/>
                  </a:lnTo>
                  <a:lnTo>
                    <a:pt x="1044" y="7834"/>
                  </a:lnTo>
                  <a:lnTo>
                    <a:pt x="1054" y="7811"/>
                  </a:lnTo>
                  <a:lnTo>
                    <a:pt x="1065" y="7790"/>
                  </a:lnTo>
                  <a:lnTo>
                    <a:pt x="1078" y="7769"/>
                  </a:lnTo>
                  <a:lnTo>
                    <a:pt x="1091" y="7749"/>
                  </a:lnTo>
                  <a:lnTo>
                    <a:pt x="1105" y="7729"/>
                  </a:lnTo>
                  <a:lnTo>
                    <a:pt x="1120" y="7710"/>
                  </a:lnTo>
                  <a:lnTo>
                    <a:pt x="1136" y="7692"/>
                  </a:lnTo>
                  <a:lnTo>
                    <a:pt x="1152" y="7675"/>
                  </a:lnTo>
                  <a:lnTo>
                    <a:pt x="1170" y="7658"/>
                  </a:lnTo>
                  <a:lnTo>
                    <a:pt x="1188" y="7642"/>
                  </a:lnTo>
                  <a:lnTo>
                    <a:pt x="1207" y="7627"/>
                  </a:lnTo>
                  <a:lnTo>
                    <a:pt x="1226" y="7612"/>
                  </a:lnTo>
                  <a:lnTo>
                    <a:pt x="1247" y="7599"/>
                  </a:lnTo>
                  <a:lnTo>
                    <a:pt x="1269" y="7587"/>
                  </a:lnTo>
                  <a:lnTo>
                    <a:pt x="1290" y="7576"/>
                  </a:lnTo>
                  <a:lnTo>
                    <a:pt x="1312" y="7566"/>
                  </a:lnTo>
                  <a:lnTo>
                    <a:pt x="1335" y="7557"/>
                  </a:lnTo>
                  <a:lnTo>
                    <a:pt x="1358" y="7550"/>
                  </a:lnTo>
                  <a:lnTo>
                    <a:pt x="1382" y="7543"/>
                  </a:lnTo>
                  <a:lnTo>
                    <a:pt x="1406" y="7537"/>
                  </a:lnTo>
                  <a:lnTo>
                    <a:pt x="1431" y="7533"/>
                  </a:lnTo>
                  <a:lnTo>
                    <a:pt x="1456" y="7530"/>
                  </a:lnTo>
                  <a:lnTo>
                    <a:pt x="1482" y="7528"/>
                  </a:lnTo>
                  <a:lnTo>
                    <a:pt x="1508" y="7527"/>
                  </a:lnTo>
                  <a:lnTo>
                    <a:pt x="2513" y="7527"/>
                  </a:lnTo>
                  <a:lnTo>
                    <a:pt x="9549" y="7527"/>
                  </a:lnTo>
                  <a:lnTo>
                    <a:pt x="10554" y="7527"/>
                  </a:lnTo>
                  <a:lnTo>
                    <a:pt x="10580" y="7528"/>
                  </a:lnTo>
                  <a:lnTo>
                    <a:pt x="10606" y="7530"/>
                  </a:lnTo>
                  <a:lnTo>
                    <a:pt x="10631" y="7533"/>
                  </a:lnTo>
                  <a:lnTo>
                    <a:pt x="10656" y="7537"/>
                  </a:lnTo>
                  <a:lnTo>
                    <a:pt x="10680" y="7543"/>
                  </a:lnTo>
                  <a:lnTo>
                    <a:pt x="10704" y="7550"/>
                  </a:lnTo>
                  <a:lnTo>
                    <a:pt x="10727" y="7557"/>
                  </a:lnTo>
                  <a:lnTo>
                    <a:pt x="10750" y="7566"/>
                  </a:lnTo>
                  <a:lnTo>
                    <a:pt x="10772" y="7576"/>
                  </a:lnTo>
                  <a:lnTo>
                    <a:pt x="10793" y="7587"/>
                  </a:lnTo>
                  <a:lnTo>
                    <a:pt x="10815" y="7599"/>
                  </a:lnTo>
                  <a:lnTo>
                    <a:pt x="10836" y="7612"/>
                  </a:lnTo>
                  <a:lnTo>
                    <a:pt x="10855" y="7627"/>
                  </a:lnTo>
                  <a:lnTo>
                    <a:pt x="10874" y="7642"/>
                  </a:lnTo>
                  <a:lnTo>
                    <a:pt x="10892" y="7658"/>
                  </a:lnTo>
                  <a:lnTo>
                    <a:pt x="10909" y="7675"/>
                  </a:lnTo>
                  <a:lnTo>
                    <a:pt x="10926" y="7692"/>
                  </a:lnTo>
                  <a:lnTo>
                    <a:pt x="10942" y="7710"/>
                  </a:lnTo>
                  <a:lnTo>
                    <a:pt x="10957" y="7729"/>
                  </a:lnTo>
                  <a:lnTo>
                    <a:pt x="10971" y="7749"/>
                  </a:lnTo>
                  <a:lnTo>
                    <a:pt x="10984" y="7769"/>
                  </a:lnTo>
                  <a:lnTo>
                    <a:pt x="10997" y="7790"/>
                  </a:lnTo>
                  <a:lnTo>
                    <a:pt x="11008" y="7811"/>
                  </a:lnTo>
                  <a:lnTo>
                    <a:pt x="11018" y="7834"/>
                  </a:lnTo>
                  <a:lnTo>
                    <a:pt x="11027" y="7856"/>
                  </a:lnTo>
                  <a:lnTo>
                    <a:pt x="11035" y="7879"/>
                  </a:lnTo>
                  <a:lnTo>
                    <a:pt x="11041" y="7904"/>
                  </a:lnTo>
                  <a:lnTo>
                    <a:pt x="11047" y="7928"/>
                  </a:lnTo>
                  <a:lnTo>
                    <a:pt x="11051" y="7953"/>
                  </a:lnTo>
                  <a:lnTo>
                    <a:pt x="11054" y="7978"/>
                  </a:lnTo>
                  <a:lnTo>
                    <a:pt x="11056" y="8003"/>
                  </a:lnTo>
                  <a:lnTo>
                    <a:pt x="11057" y="8029"/>
                  </a:lnTo>
                  <a:lnTo>
                    <a:pt x="11057" y="9534"/>
                  </a:lnTo>
                  <a:close/>
                  <a:moveTo>
                    <a:pt x="8041" y="4516"/>
                  </a:moveTo>
                  <a:lnTo>
                    <a:pt x="8041" y="4518"/>
                  </a:lnTo>
                  <a:lnTo>
                    <a:pt x="8041" y="6524"/>
                  </a:lnTo>
                  <a:lnTo>
                    <a:pt x="4021" y="6524"/>
                  </a:lnTo>
                  <a:lnTo>
                    <a:pt x="4021" y="4518"/>
                  </a:lnTo>
                  <a:lnTo>
                    <a:pt x="4021" y="4516"/>
                  </a:lnTo>
                  <a:lnTo>
                    <a:pt x="4024" y="4413"/>
                  </a:lnTo>
                  <a:lnTo>
                    <a:pt x="4031" y="4312"/>
                  </a:lnTo>
                  <a:lnTo>
                    <a:pt x="4044" y="4210"/>
                  </a:lnTo>
                  <a:lnTo>
                    <a:pt x="4062" y="4112"/>
                  </a:lnTo>
                  <a:lnTo>
                    <a:pt x="4084" y="4015"/>
                  </a:lnTo>
                  <a:lnTo>
                    <a:pt x="4111" y="3919"/>
                  </a:lnTo>
                  <a:lnTo>
                    <a:pt x="4142" y="3826"/>
                  </a:lnTo>
                  <a:lnTo>
                    <a:pt x="4178" y="3735"/>
                  </a:lnTo>
                  <a:lnTo>
                    <a:pt x="4219" y="3646"/>
                  </a:lnTo>
                  <a:lnTo>
                    <a:pt x="4263" y="3560"/>
                  </a:lnTo>
                  <a:lnTo>
                    <a:pt x="4312" y="3476"/>
                  </a:lnTo>
                  <a:lnTo>
                    <a:pt x="4364" y="3394"/>
                  </a:lnTo>
                  <a:lnTo>
                    <a:pt x="4420" y="3315"/>
                  </a:lnTo>
                  <a:lnTo>
                    <a:pt x="4480" y="3240"/>
                  </a:lnTo>
                  <a:lnTo>
                    <a:pt x="4543" y="3166"/>
                  </a:lnTo>
                  <a:lnTo>
                    <a:pt x="4610" y="3097"/>
                  </a:lnTo>
                  <a:lnTo>
                    <a:pt x="4679" y="3031"/>
                  </a:lnTo>
                  <a:lnTo>
                    <a:pt x="4752" y="2968"/>
                  </a:lnTo>
                  <a:lnTo>
                    <a:pt x="4828" y="2908"/>
                  </a:lnTo>
                  <a:lnTo>
                    <a:pt x="4907" y="2852"/>
                  </a:lnTo>
                  <a:lnTo>
                    <a:pt x="4989" y="2800"/>
                  </a:lnTo>
                  <a:lnTo>
                    <a:pt x="5073" y="2751"/>
                  </a:lnTo>
                  <a:lnTo>
                    <a:pt x="5160" y="2707"/>
                  </a:lnTo>
                  <a:lnTo>
                    <a:pt x="5248" y="2667"/>
                  </a:lnTo>
                  <a:lnTo>
                    <a:pt x="5339" y="2631"/>
                  </a:lnTo>
                  <a:lnTo>
                    <a:pt x="5433" y="2599"/>
                  </a:lnTo>
                  <a:lnTo>
                    <a:pt x="5528" y="2572"/>
                  </a:lnTo>
                  <a:lnTo>
                    <a:pt x="5626" y="2550"/>
                  </a:lnTo>
                  <a:lnTo>
                    <a:pt x="5724" y="2532"/>
                  </a:lnTo>
                  <a:lnTo>
                    <a:pt x="5825" y="2519"/>
                  </a:lnTo>
                  <a:lnTo>
                    <a:pt x="5927" y="2512"/>
                  </a:lnTo>
                  <a:lnTo>
                    <a:pt x="6031" y="2509"/>
                  </a:lnTo>
                  <a:lnTo>
                    <a:pt x="6135" y="2512"/>
                  </a:lnTo>
                  <a:lnTo>
                    <a:pt x="6236" y="2519"/>
                  </a:lnTo>
                  <a:lnTo>
                    <a:pt x="6338" y="2532"/>
                  </a:lnTo>
                  <a:lnTo>
                    <a:pt x="6436" y="2550"/>
                  </a:lnTo>
                  <a:lnTo>
                    <a:pt x="6534" y="2572"/>
                  </a:lnTo>
                  <a:lnTo>
                    <a:pt x="6629" y="2599"/>
                  </a:lnTo>
                  <a:lnTo>
                    <a:pt x="6723" y="2631"/>
                  </a:lnTo>
                  <a:lnTo>
                    <a:pt x="6813" y="2667"/>
                  </a:lnTo>
                  <a:lnTo>
                    <a:pt x="6902" y="2707"/>
                  </a:lnTo>
                  <a:lnTo>
                    <a:pt x="6989" y="2751"/>
                  </a:lnTo>
                  <a:lnTo>
                    <a:pt x="7073" y="2800"/>
                  </a:lnTo>
                  <a:lnTo>
                    <a:pt x="7155" y="2852"/>
                  </a:lnTo>
                  <a:lnTo>
                    <a:pt x="7234" y="2908"/>
                  </a:lnTo>
                  <a:lnTo>
                    <a:pt x="7310" y="2968"/>
                  </a:lnTo>
                  <a:lnTo>
                    <a:pt x="7383" y="3031"/>
                  </a:lnTo>
                  <a:lnTo>
                    <a:pt x="7452" y="3097"/>
                  </a:lnTo>
                  <a:lnTo>
                    <a:pt x="7519" y="3166"/>
                  </a:lnTo>
                  <a:lnTo>
                    <a:pt x="7582" y="3240"/>
                  </a:lnTo>
                  <a:lnTo>
                    <a:pt x="7642" y="3315"/>
                  </a:lnTo>
                  <a:lnTo>
                    <a:pt x="7698" y="3394"/>
                  </a:lnTo>
                  <a:lnTo>
                    <a:pt x="7750" y="3476"/>
                  </a:lnTo>
                  <a:lnTo>
                    <a:pt x="7799" y="3560"/>
                  </a:lnTo>
                  <a:lnTo>
                    <a:pt x="7843" y="3646"/>
                  </a:lnTo>
                  <a:lnTo>
                    <a:pt x="7884" y="3735"/>
                  </a:lnTo>
                  <a:lnTo>
                    <a:pt x="7920" y="3826"/>
                  </a:lnTo>
                  <a:lnTo>
                    <a:pt x="7951" y="3919"/>
                  </a:lnTo>
                  <a:lnTo>
                    <a:pt x="7978" y="4015"/>
                  </a:lnTo>
                  <a:lnTo>
                    <a:pt x="8000" y="4112"/>
                  </a:lnTo>
                  <a:lnTo>
                    <a:pt x="8018" y="4210"/>
                  </a:lnTo>
                  <a:lnTo>
                    <a:pt x="8031" y="4312"/>
                  </a:lnTo>
                  <a:lnTo>
                    <a:pt x="8038" y="4413"/>
                  </a:lnTo>
                  <a:lnTo>
                    <a:pt x="8041" y="4516"/>
                  </a:lnTo>
                  <a:close/>
                  <a:moveTo>
                    <a:pt x="2513" y="4516"/>
                  </a:moveTo>
                  <a:lnTo>
                    <a:pt x="2517" y="4336"/>
                  </a:lnTo>
                  <a:lnTo>
                    <a:pt x="2531" y="4157"/>
                  </a:lnTo>
                  <a:lnTo>
                    <a:pt x="2553" y="3981"/>
                  </a:lnTo>
                  <a:lnTo>
                    <a:pt x="2584" y="3809"/>
                  </a:lnTo>
                  <a:lnTo>
                    <a:pt x="2623" y="3638"/>
                  </a:lnTo>
                  <a:lnTo>
                    <a:pt x="2671" y="3472"/>
                  </a:lnTo>
                  <a:lnTo>
                    <a:pt x="2726" y="3309"/>
                  </a:lnTo>
                  <a:lnTo>
                    <a:pt x="2789" y="3149"/>
                  </a:lnTo>
                  <a:lnTo>
                    <a:pt x="2860" y="2994"/>
                  </a:lnTo>
                  <a:lnTo>
                    <a:pt x="2937" y="2842"/>
                  </a:lnTo>
                  <a:lnTo>
                    <a:pt x="3023" y="2695"/>
                  </a:lnTo>
                  <a:lnTo>
                    <a:pt x="3114" y="2552"/>
                  </a:lnTo>
                  <a:lnTo>
                    <a:pt x="3212" y="2415"/>
                  </a:lnTo>
                  <a:lnTo>
                    <a:pt x="3316" y="2282"/>
                  </a:lnTo>
                  <a:lnTo>
                    <a:pt x="3427" y="2155"/>
                  </a:lnTo>
                  <a:lnTo>
                    <a:pt x="3543" y="2032"/>
                  </a:lnTo>
                  <a:lnTo>
                    <a:pt x="3666" y="1916"/>
                  </a:lnTo>
                  <a:lnTo>
                    <a:pt x="3793" y="1806"/>
                  </a:lnTo>
                  <a:lnTo>
                    <a:pt x="3926" y="1701"/>
                  </a:lnTo>
                  <a:lnTo>
                    <a:pt x="4064" y="1604"/>
                  </a:lnTo>
                  <a:lnTo>
                    <a:pt x="4207" y="1512"/>
                  </a:lnTo>
                  <a:lnTo>
                    <a:pt x="4354" y="1427"/>
                  </a:lnTo>
                  <a:lnTo>
                    <a:pt x="4505" y="1350"/>
                  </a:lnTo>
                  <a:lnTo>
                    <a:pt x="4662" y="1280"/>
                  </a:lnTo>
                  <a:lnTo>
                    <a:pt x="4821" y="1216"/>
                  </a:lnTo>
                  <a:lnTo>
                    <a:pt x="4985" y="1161"/>
                  </a:lnTo>
                  <a:lnTo>
                    <a:pt x="5151" y="1114"/>
                  </a:lnTo>
                  <a:lnTo>
                    <a:pt x="5322" y="1075"/>
                  </a:lnTo>
                  <a:lnTo>
                    <a:pt x="5495" y="1044"/>
                  </a:lnTo>
                  <a:lnTo>
                    <a:pt x="5671" y="1022"/>
                  </a:lnTo>
                  <a:lnTo>
                    <a:pt x="5850" y="1009"/>
                  </a:lnTo>
                  <a:lnTo>
                    <a:pt x="6031" y="1004"/>
                  </a:lnTo>
                  <a:lnTo>
                    <a:pt x="6212" y="1009"/>
                  </a:lnTo>
                  <a:lnTo>
                    <a:pt x="6391" y="1022"/>
                  </a:lnTo>
                  <a:lnTo>
                    <a:pt x="6567" y="1044"/>
                  </a:lnTo>
                  <a:lnTo>
                    <a:pt x="6740" y="1075"/>
                  </a:lnTo>
                  <a:lnTo>
                    <a:pt x="6911" y="1114"/>
                  </a:lnTo>
                  <a:lnTo>
                    <a:pt x="7077" y="1161"/>
                  </a:lnTo>
                  <a:lnTo>
                    <a:pt x="7240" y="1216"/>
                  </a:lnTo>
                  <a:lnTo>
                    <a:pt x="7400" y="1280"/>
                  </a:lnTo>
                  <a:lnTo>
                    <a:pt x="7556" y="1350"/>
                  </a:lnTo>
                  <a:lnTo>
                    <a:pt x="7708" y="1427"/>
                  </a:lnTo>
                  <a:lnTo>
                    <a:pt x="7855" y="1512"/>
                  </a:lnTo>
                  <a:lnTo>
                    <a:pt x="7998" y="1604"/>
                  </a:lnTo>
                  <a:lnTo>
                    <a:pt x="8136" y="1701"/>
                  </a:lnTo>
                  <a:lnTo>
                    <a:pt x="8269" y="1806"/>
                  </a:lnTo>
                  <a:lnTo>
                    <a:pt x="8396" y="1916"/>
                  </a:lnTo>
                  <a:lnTo>
                    <a:pt x="8519" y="2032"/>
                  </a:lnTo>
                  <a:lnTo>
                    <a:pt x="8635" y="2155"/>
                  </a:lnTo>
                  <a:lnTo>
                    <a:pt x="8746" y="2282"/>
                  </a:lnTo>
                  <a:lnTo>
                    <a:pt x="8850" y="2415"/>
                  </a:lnTo>
                  <a:lnTo>
                    <a:pt x="8948" y="2552"/>
                  </a:lnTo>
                  <a:lnTo>
                    <a:pt x="9039" y="2695"/>
                  </a:lnTo>
                  <a:lnTo>
                    <a:pt x="9125" y="2842"/>
                  </a:lnTo>
                  <a:lnTo>
                    <a:pt x="9202" y="2994"/>
                  </a:lnTo>
                  <a:lnTo>
                    <a:pt x="9273" y="3149"/>
                  </a:lnTo>
                  <a:lnTo>
                    <a:pt x="9336" y="3309"/>
                  </a:lnTo>
                  <a:lnTo>
                    <a:pt x="9391" y="3472"/>
                  </a:lnTo>
                  <a:lnTo>
                    <a:pt x="9439" y="3638"/>
                  </a:lnTo>
                  <a:lnTo>
                    <a:pt x="9478" y="3809"/>
                  </a:lnTo>
                  <a:lnTo>
                    <a:pt x="9509" y="3981"/>
                  </a:lnTo>
                  <a:lnTo>
                    <a:pt x="9531" y="4157"/>
                  </a:lnTo>
                  <a:lnTo>
                    <a:pt x="9544" y="4336"/>
                  </a:lnTo>
                  <a:lnTo>
                    <a:pt x="9549" y="4516"/>
                  </a:lnTo>
                  <a:lnTo>
                    <a:pt x="9549" y="6524"/>
                  </a:lnTo>
                  <a:lnTo>
                    <a:pt x="8544" y="6524"/>
                  </a:lnTo>
                  <a:lnTo>
                    <a:pt x="8544" y="4518"/>
                  </a:lnTo>
                  <a:lnTo>
                    <a:pt x="8541" y="4389"/>
                  </a:lnTo>
                  <a:lnTo>
                    <a:pt x="8531" y="4261"/>
                  </a:lnTo>
                  <a:lnTo>
                    <a:pt x="8515" y="4136"/>
                  </a:lnTo>
                  <a:lnTo>
                    <a:pt x="8493" y="4012"/>
                  </a:lnTo>
                  <a:lnTo>
                    <a:pt x="8465" y="3891"/>
                  </a:lnTo>
                  <a:lnTo>
                    <a:pt x="8431" y="3772"/>
                  </a:lnTo>
                  <a:lnTo>
                    <a:pt x="8391" y="3655"/>
                  </a:lnTo>
                  <a:lnTo>
                    <a:pt x="8347" y="3541"/>
                  </a:lnTo>
                  <a:lnTo>
                    <a:pt x="8297" y="3430"/>
                  </a:lnTo>
                  <a:lnTo>
                    <a:pt x="8240" y="3322"/>
                  </a:lnTo>
                  <a:lnTo>
                    <a:pt x="8180" y="3217"/>
                  </a:lnTo>
                  <a:lnTo>
                    <a:pt x="8115" y="3115"/>
                  </a:lnTo>
                  <a:lnTo>
                    <a:pt x="8044" y="3017"/>
                  </a:lnTo>
                  <a:lnTo>
                    <a:pt x="7970" y="2922"/>
                  </a:lnTo>
                  <a:lnTo>
                    <a:pt x="7892" y="2830"/>
                  </a:lnTo>
                  <a:lnTo>
                    <a:pt x="7808" y="2744"/>
                  </a:lnTo>
                  <a:lnTo>
                    <a:pt x="7721" y="2661"/>
                  </a:lnTo>
                  <a:lnTo>
                    <a:pt x="7629" y="2581"/>
                  </a:lnTo>
                  <a:lnTo>
                    <a:pt x="7535" y="2507"/>
                  </a:lnTo>
                  <a:lnTo>
                    <a:pt x="7436" y="2437"/>
                  </a:lnTo>
                  <a:lnTo>
                    <a:pt x="7334" y="2372"/>
                  </a:lnTo>
                  <a:lnTo>
                    <a:pt x="7229" y="2311"/>
                  </a:lnTo>
                  <a:lnTo>
                    <a:pt x="7121" y="2256"/>
                  </a:lnTo>
                  <a:lnTo>
                    <a:pt x="7009" y="2206"/>
                  </a:lnTo>
                  <a:lnTo>
                    <a:pt x="6895" y="2161"/>
                  </a:lnTo>
                  <a:lnTo>
                    <a:pt x="6779" y="2122"/>
                  </a:lnTo>
                  <a:lnTo>
                    <a:pt x="6659" y="2088"/>
                  </a:lnTo>
                  <a:lnTo>
                    <a:pt x="6538" y="2059"/>
                  </a:lnTo>
                  <a:lnTo>
                    <a:pt x="6414" y="2037"/>
                  </a:lnTo>
                  <a:lnTo>
                    <a:pt x="6288" y="2021"/>
                  </a:lnTo>
                  <a:lnTo>
                    <a:pt x="6161" y="2012"/>
                  </a:lnTo>
                  <a:lnTo>
                    <a:pt x="6031" y="2009"/>
                  </a:lnTo>
                  <a:lnTo>
                    <a:pt x="5901" y="2012"/>
                  </a:lnTo>
                  <a:lnTo>
                    <a:pt x="5774" y="2021"/>
                  </a:lnTo>
                  <a:lnTo>
                    <a:pt x="5648" y="2037"/>
                  </a:lnTo>
                  <a:lnTo>
                    <a:pt x="5524" y="2059"/>
                  </a:lnTo>
                  <a:lnTo>
                    <a:pt x="5403" y="2088"/>
                  </a:lnTo>
                  <a:lnTo>
                    <a:pt x="5283" y="2122"/>
                  </a:lnTo>
                  <a:lnTo>
                    <a:pt x="5167" y="2161"/>
                  </a:lnTo>
                  <a:lnTo>
                    <a:pt x="5053" y="2206"/>
                  </a:lnTo>
                  <a:lnTo>
                    <a:pt x="4941" y="2256"/>
                  </a:lnTo>
                  <a:lnTo>
                    <a:pt x="4833" y="2311"/>
                  </a:lnTo>
                  <a:lnTo>
                    <a:pt x="4727" y="2372"/>
                  </a:lnTo>
                  <a:lnTo>
                    <a:pt x="4626" y="2437"/>
                  </a:lnTo>
                  <a:lnTo>
                    <a:pt x="4527" y="2507"/>
                  </a:lnTo>
                  <a:lnTo>
                    <a:pt x="4433" y="2581"/>
                  </a:lnTo>
                  <a:lnTo>
                    <a:pt x="4341" y="2661"/>
                  </a:lnTo>
                  <a:lnTo>
                    <a:pt x="4254" y="2744"/>
                  </a:lnTo>
                  <a:lnTo>
                    <a:pt x="4170" y="2830"/>
                  </a:lnTo>
                  <a:lnTo>
                    <a:pt x="4092" y="2922"/>
                  </a:lnTo>
                  <a:lnTo>
                    <a:pt x="4017" y="3017"/>
                  </a:lnTo>
                  <a:lnTo>
                    <a:pt x="3947" y="3115"/>
                  </a:lnTo>
                  <a:lnTo>
                    <a:pt x="3882" y="3217"/>
                  </a:lnTo>
                  <a:lnTo>
                    <a:pt x="3822" y="3322"/>
                  </a:lnTo>
                  <a:lnTo>
                    <a:pt x="3765" y="3430"/>
                  </a:lnTo>
                  <a:lnTo>
                    <a:pt x="3715" y="3541"/>
                  </a:lnTo>
                  <a:lnTo>
                    <a:pt x="3671" y="3655"/>
                  </a:lnTo>
                  <a:lnTo>
                    <a:pt x="3631" y="3772"/>
                  </a:lnTo>
                  <a:lnTo>
                    <a:pt x="3597" y="3891"/>
                  </a:lnTo>
                  <a:lnTo>
                    <a:pt x="3569" y="4012"/>
                  </a:lnTo>
                  <a:lnTo>
                    <a:pt x="3547" y="4136"/>
                  </a:lnTo>
                  <a:lnTo>
                    <a:pt x="3531" y="4261"/>
                  </a:lnTo>
                  <a:lnTo>
                    <a:pt x="3521" y="4389"/>
                  </a:lnTo>
                  <a:lnTo>
                    <a:pt x="3518" y="4518"/>
                  </a:lnTo>
                  <a:lnTo>
                    <a:pt x="3518" y="6524"/>
                  </a:lnTo>
                  <a:lnTo>
                    <a:pt x="2513" y="6524"/>
                  </a:lnTo>
                  <a:lnTo>
                    <a:pt x="2513" y="4516"/>
                  </a:lnTo>
                  <a:close/>
                  <a:moveTo>
                    <a:pt x="10554" y="6524"/>
                  </a:moveTo>
                  <a:lnTo>
                    <a:pt x="10554" y="4516"/>
                  </a:lnTo>
                  <a:lnTo>
                    <a:pt x="10548" y="4283"/>
                  </a:lnTo>
                  <a:lnTo>
                    <a:pt x="10531" y="4055"/>
                  </a:lnTo>
                  <a:lnTo>
                    <a:pt x="10502" y="3829"/>
                  </a:lnTo>
                  <a:lnTo>
                    <a:pt x="10463" y="3606"/>
                  </a:lnTo>
                  <a:lnTo>
                    <a:pt x="10412" y="3387"/>
                  </a:lnTo>
                  <a:lnTo>
                    <a:pt x="10351" y="3173"/>
                  </a:lnTo>
                  <a:lnTo>
                    <a:pt x="10280" y="2964"/>
                  </a:lnTo>
                  <a:lnTo>
                    <a:pt x="10198" y="2758"/>
                  </a:lnTo>
                  <a:lnTo>
                    <a:pt x="10108" y="2558"/>
                  </a:lnTo>
                  <a:lnTo>
                    <a:pt x="10008" y="2364"/>
                  </a:lnTo>
                  <a:lnTo>
                    <a:pt x="9900" y="2175"/>
                  </a:lnTo>
                  <a:lnTo>
                    <a:pt x="9782" y="1991"/>
                  </a:lnTo>
                  <a:lnTo>
                    <a:pt x="9656" y="1815"/>
                  </a:lnTo>
                  <a:lnTo>
                    <a:pt x="9521" y="1643"/>
                  </a:lnTo>
                  <a:lnTo>
                    <a:pt x="9379" y="1479"/>
                  </a:lnTo>
                  <a:lnTo>
                    <a:pt x="9229" y="1323"/>
                  </a:lnTo>
                  <a:lnTo>
                    <a:pt x="9073" y="1173"/>
                  </a:lnTo>
                  <a:lnTo>
                    <a:pt x="8908" y="1032"/>
                  </a:lnTo>
                  <a:lnTo>
                    <a:pt x="8737" y="897"/>
                  </a:lnTo>
                  <a:lnTo>
                    <a:pt x="8560" y="771"/>
                  </a:lnTo>
                  <a:lnTo>
                    <a:pt x="8376" y="653"/>
                  </a:lnTo>
                  <a:lnTo>
                    <a:pt x="8187" y="545"/>
                  </a:lnTo>
                  <a:lnTo>
                    <a:pt x="7992" y="446"/>
                  </a:lnTo>
                  <a:lnTo>
                    <a:pt x="7792" y="355"/>
                  </a:lnTo>
                  <a:lnTo>
                    <a:pt x="7586" y="274"/>
                  </a:lnTo>
                  <a:lnTo>
                    <a:pt x="7376" y="203"/>
                  </a:lnTo>
                  <a:lnTo>
                    <a:pt x="7162" y="143"/>
                  </a:lnTo>
                  <a:lnTo>
                    <a:pt x="6943" y="91"/>
                  </a:lnTo>
                  <a:lnTo>
                    <a:pt x="6720" y="52"/>
                  </a:lnTo>
                  <a:lnTo>
                    <a:pt x="6493" y="23"/>
                  </a:lnTo>
                  <a:lnTo>
                    <a:pt x="6264" y="6"/>
                  </a:lnTo>
                  <a:lnTo>
                    <a:pt x="6031" y="0"/>
                  </a:lnTo>
                  <a:lnTo>
                    <a:pt x="5798" y="6"/>
                  </a:lnTo>
                  <a:lnTo>
                    <a:pt x="5569" y="23"/>
                  </a:lnTo>
                  <a:lnTo>
                    <a:pt x="5342" y="52"/>
                  </a:lnTo>
                  <a:lnTo>
                    <a:pt x="5119" y="91"/>
                  </a:lnTo>
                  <a:lnTo>
                    <a:pt x="4900" y="143"/>
                  </a:lnTo>
                  <a:lnTo>
                    <a:pt x="4686" y="203"/>
                  </a:lnTo>
                  <a:lnTo>
                    <a:pt x="4476" y="274"/>
                  </a:lnTo>
                  <a:lnTo>
                    <a:pt x="4270" y="355"/>
                  </a:lnTo>
                  <a:lnTo>
                    <a:pt x="4070" y="446"/>
                  </a:lnTo>
                  <a:lnTo>
                    <a:pt x="3875" y="545"/>
                  </a:lnTo>
                  <a:lnTo>
                    <a:pt x="3685" y="653"/>
                  </a:lnTo>
                  <a:lnTo>
                    <a:pt x="3502" y="771"/>
                  </a:lnTo>
                  <a:lnTo>
                    <a:pt x="3324" y="897"/>
                  </a:lnTo>
                  <a:lnTo>
                    <a:pt x="3153" y="1032"/>
                  </a:lnTo>
                  <a:lnTo>
                    <a:pt x="2989" y="1173"/>
                  </a:lnTo>
                  <a:lnTo>
                    <a:pt x="2833" y="1323"/>
                  </a:lnTo>
                  <a:lnTo>
                    <a:pt x="2683" y="1479"/>
                  </a:lnTo>
                  <a:lnTo>
                    <a:pt x="2540" y="1643"/>
                  </a:lnTo>
                  <a:lnTo>
                    <a:pt x="2406" y="1815"/>
                  </a:lnTo>
                  <a:lnTo>
                    <a:pt x="2280" y="1991"/>
                  </a:lnTo>
                  <a:lnTo>
                    <a:pt x="2162" y="2175"/>
                  </a:lnTo>
                  <a:lnTo>
                    <a:pt x="2054" y="2364"/>
                  </a:lnTo>
                  <a:lnTo>
                    <a:pt x="1954" y="2558"/>
                  </a:lnTo>
                  <a:lnTo>
                    <a:pt x="1864" y="2758"/>
                  </a:lnTo>
                  <a:lnTo>
                    <a:pt x="1782" y="2964"/>
                  </a:lnTo>
                  <a:lnTo>
                    <a:pt x="1711" y="3173"/>
                  </a:lnTo>
                  <a:lnTo>
                    <a:pt x="1650" y="3387"/>
                  </a:lnTo>
                  <a:lnTo>
                    <a:pt x="1599" y="3606"/>
                  </a:lnTo>
                  <a:lnTo>
                    <a:pt x="1560" y="3829"/>
                  </a:lnTo>
                  <a:lnTo>
                    <a:pt x="1531" y="4055"/>
                  </a:lnTo>
                  <a:lnTo>
                    <a:pt x="1514" y="4283"/>
                  </a:lnTo>
                  <a:lnTo>
                    <a:pt x="1508" y="4516"/>
                  </a:lnTo>
                  <a:lnTo>
                    <a:pt x="1508" y="6524"/>
                  </a:lnTo>
                  <a:lnTo>
                    <a:pt x="1430" y="6526"/>
                  </a:lnTo>
                  <a:lnTo>
                    <a:pt x="1354" y="6532"/>
                  </a:lnTo>
                  <a:lnTo>
                    <a:pt x="1278" y="6541"/>
                  </a:lnTo>
                  <a:lnTo>
                    <a:pt x="1204" y="6555"/>
                  </a:lnTo>
                  <a:lnTo>
                    <a:pt x="1131" y="6571"/>
                  </a:lnTo>
                  <a:lnTo>
                    <a:pt x="1059" y="6592"/>
                  </a:lnTo>
                  <a:lnTo>
                    <a:pt x="989" y="6615"/>
                  </a:lnTo>
                  <a:lnTo>
                    <a:pt x="921" y="6642"/>
                  </a:lnTo>
                  <a:lnTo>
                    <a:pt x="854" y="6672"/>
                  </a:lnTo>
                  <a:lnTo>
                    <a:pt x="789" y="6705"/>
                  </a:lnTo>
                  <a:lnTo>
                    <a:pt x="726" y="6741"/>
                  </a:lnTo>
                  <a:lnTo>
                    <a:pt x="664" y="6780"/>
                  </a:lnTo>
                  <a:lnTo>
                    <a:pt x="605" y="6823"/>
                  </a:lnTo>
                  <a:lnTo>
                    <a:pt x="549" y="6868"/>
                  </a:lnTo>
                  <a:lnTo>
                    <a:pt x="494" y="6915"/>
                  </a:lnTo>
                  <a:lnTo>
                    <a:pt x="441" y="6964"/>
                  </a:lnTo>
                  <a:lnTo>
                    <a:pt x="392" y="7016"/>
                  </a:lnTo>
                  <a:lnTo>
                    <a:pt x="344" y="7072"/>
                  </a:lnTo>
                  <a:lnTo>
                    <a:pt x="300" y="7129"/>
                  </a:lnTo>
                  <a:lnTo>
                    <a:pt x="257" y="7187"/>
                  </a:lnTo>
                  <a:lnTo>
                    <a:pt x="218" y="7248"/>
                  </a:lnTo>
                  <a:lnTo>
                    <a:pt x="182" y="7311"/>
                  </a:lnTo>
                  <a:lnTo>
                    <a:pt x="149" y="7377"/>
                  </a:lnTo>
                  <a:lnTo>
                    <a:pt x="119" y="7443"/>
                  </a:lnTo>
                  <a:lnTo>
                    <a:pt x="91" y="7511"/>
                  </a:lnTo>
                  <a:lnTo>
                    <a:pt x="67" y="7581"/>
                  </a:lnTo>
                  <a:lnTo>
                    <a:pt x="47" y="7653"/>
                  </a:lnTo>
                  <a:lnTo>
                    <a:pt x="30" y="7726"/>
                  </a:lnTo>
                  <a:lnTo>
                    <a:pt x="17" y="7800"/>
                  </a:lnTo>
                  <a:lnTo>
                    <a:pt x="8" y="7875"/>
                  </a:lnTo>
                  <a:lnTo>
                    <a:pt x="2" y="7952"/>
                  </a:lnTo>
                  <a:lnTo>
                    <a:pt x="0" y="8029"/>
                  </a:lnTo>
                  <a:lnTo>
                    <a:pt x="0" y="9534"/>
                  </a:lnTo>
                  <a:lnTo>
                    <a:pt x="0" y="10036"/>
                  </a:lnTo>
                  <a:lnTo>
                    <a:pt x="0" y="11040"/>
                  </a:lnTo>
                  <a:lnTo>
                    <a:pt x="0" y="11542"/>
                  </a:lnTo>
                  <a:lnTo>
                    <a:pt x="6" y="11775"/>
                  </a:lnTo>
                  <a:lnTo>
                    <a:pt x="23" y="12003"/>
                  </a:lnTo>
                  <a:lnTo>
                    <a:pt x="52" y="12229"/>
                  </a:lnTo>
                  <a:lnTo>
                    <a:pt x="91" y="12452"/>
                  </a:lnTo>
                  <a:lnTo>
                    <a:pt x="143" y="12671"/>
                  </a:lnTo>
                  <a:lnTo>
                    <a:pt x="203" y="12885"/>
                  </a:lnTo>
                  <a:lnTo>
                    <a:pt x="274" y="13094"/>
                  </a:lnTo>
                  <a:lnTo>
                    <a:pt x="356" y="13300"/>
                  </a:lnTo>
                  <a:lnTo>
                    <a:pt x="446" y="13500"/>
                  </a:lnTo>
                  <a:lnTo>
                    <a:pt x="546" y="13694"/>
                  </a:lnTo>
                  <a:lnTo>
                    <a:pt x="654" y="13884"/>
                  </a:lnTo>
                  <a:lnTo>
                    <a:pt x="772" y="14067"/>
                  </a:lnTo>
                  <a:lnTo>
                    <a:pt x="899" y="14243"/>
                  </a:lnTo>
                  <a:lnTo>
                    <a:pt x="1032" y="14415"/>
                  </a:lnTo>
                  <a:lnTo>
                    <a:pt x="1175" y="14579"/>
                  </a:lnTo>
                  <a:lnTo>
                    <a:pt x="1325" y="14735"/>
                  </a:lnTo>
                  <a:lnTo>
                    <a:pt x="1482" y="14885"/>
                  </a:lnTo>
                  <a:lnTo>
                    <a:pt x="1646" y="15027"/>
                  </a:lnTo>
                  <a:lnTo>
                    <a:pt x="1817" y="15161"/>
                  </a:lnTo>
                  <a:lnTo>
                    <a:pt x="1994" y="15287"/>
                  </a:lnTo>
                  <a:lnTo>
                    <a:pt x="2177" y="15405"/>
                  </a:lnTo>
                  <a:lnTo>
                    <a:pt x="2367" y="15513"/>
                  </a:lnTo>
                  <a:lnTo>
                    <a:pt x="2562" y="15612"/>
                  </a:lnTo>
                  <a:lnTo>
                    <a:pt x="2762" y="15703"/>
                  </a:lnTo>
                  <a:lnTo>
                    <a:pt x="2968" y="15784"/>
                  </a:lnTo>
                  <a:lnTo>
                    <a:pt x="3178" y="15855"/>
                  </a:lnTo>
                  <a:lnTo>
                    <a:pt x="3392" y="15915"/>
                  </a:lnTo>
                  <a:lnTo>
                    <a:pt x="3612" y="15967"/>
                  </a:lnTo>
                  <a:lnTo>
                    <a:pt x="3835" y="16006"/>
                  </a:lnTo>
                  <a:lnTo>
                    <a:pt x="4061" y="16035"/>
                  </a:lnTo>
                  <a:lnTo>
                    <a:pt x="4290" y="16052"/>
                  </a:lnTo>
                  <a:lnTo>
                    <a:pt x="4523" y="16058"/>
                  </a:lnTo>
                  <a:lnTo>
                    <a:pt x="7539" y="16058"/>
                  </a:lnTo>
                  <a:lnTo>
                    <a:pt x="7771" y="16052"/>
                  </a:lnTo>
                  <a:lnTo>
                    <a:pt x="8001" y="16035"/>
                  </a:lnTo>
                  <a:lnTo>
                    <a:pt x="8227" y="16006"/>
                  </a:lnTo>
                  <a:lnTo>
                    <a:pt x="8450" y="15967"/>
                  </a:lnTo>
                  <a:lnTo>
                    <a:pt x="8670" y="15915"/>
                  </a:lnTo>
                  <a:lnTo>
                    <a:pt x="8884" y="15855"/>
                  </a:lnTo>
                  <a:lnTo>
                    <a:pt x="9094" y="15784"/>
                  </a:lnTo>
                  <a:lnTo>
                    <a:pt x="9300" y="15703"/>
                  </a:lnTo>
                  <a:lnTo>
                    <a:pt x="9500" y="15612"/>
                  </a:lnTo>
                  <a:lnTo>
                    <a:pt x="9695" y="15513"/>
                  </a:lnTo>
                  <a:lnTo>
                    <a:pt x="9884" y="15405"/>
                  </a:lnTo>
                  <a:lnTo>
                    <a:pt x="10068" y="15287"/>
                  </a:lnTo>
                  <a:lnTo>
                    <a:pt x="10245" y="15161"/>
                  </a:lnTo>
                  <a:lnTo>
                    <a:pt x="10416" y="15027"/>
                  </a:lnTo>
                  <a:lnTo>
                    <a:pt x="10580" y="14885"/>
                  </a:lnTo>
                  <a:lnTo>
                    <a:pt x="10737" y="14735"/>
                  </a:lnTo>
                  <a:lnTo>
                    <a:pt x="10887" y="14579"/>
                  </a:lnTo>
                  <a:lnTo>
                    <a:pt x="11029" y="14415"/>
                  </a:lnTo>
                  <a:lnTo>
                    <a:pt x="11163" y="14243"/>
                  </a:lnTo>
                  <a:lnTo>
                    <a:pt x="11290" y="14067"/>
                  </a:lnTo>
                  <a:lnTo>
                    <a:pt x="11408" y="13884"/>
                  </a:lnTo>
                  <a:lnTo>
                    <a:pt x="11516" y="13694"/>
                  </a:lnTo>
                  <a:lnTo>
                    <a:pt x="11616" y="13500"/>
                  </a:lnTo>
                  <a:lnTo>
                    <a:pt x="11706" y="13300"/>
                  </a:lnTo>
                  <a:lnTo>
                    <a:pt x="11788" y="13094"/>
                  </a:lnTo>
                  <a:lnTo>
                    <a:pt x="11859" y="12885"/>
                  </a:lnTo>
                  <a:lnTo>
                    <a:pt x="11919" y="12671"/>
                  </a:lnTo>
                  <a:lnTo>
                    <a:pt x="11971" y="12452"/>
                  </a:lnTo>
                  <a:lnTo>
                    <a:pt x="12010" y="12229"/>
                  </a:lnTo>
                  <a:lnTo>
                    <a:pt x="12039" y="12003"/>
                  </a:lnTo>
                  <a:lnTo>
                    <a:pt x="12056" y="11775"/>
                  </a:lnTo>
                  <a:lnTo>
                    <a:pt x="12062" y="11542"/>
                  </a:lnTo>
                  <a:lnTo>
                    <a:pt x="12062" y="11040"/>
                  </a:lnTo>
                  <a:lnTo>
                    <a:pt x="12062" y="10036"/>
                  </a:lnTo>
                  <a:lnTo>
                    <a:pt x="12062" y="9534"/>
                  </a:lnTo>
                  <a:lnTo>
                    <a:pt x="12062" y="8029"/>
                  </a:lnTo>
                  <a:lnTo>
                    <a:pt x="12060" y="7952"/>
                  </a:lnTo>
                  <a:lnTo>
                    <a:pt x="12054" y="7875"/>
                  </a:lnTo>
                  <a:lnTo>
                    <a:pt x="12045" y="7800"/>
                  </a:lnTo>
                  <a:lnTo>
                    <a:pt x="12032" y="7726"/>
                  </a:lnTo>
                  <a:lnTo>
                    <a:pt x="12015" y="7653"/>
                  </a:lnTo>
                  <a:lnTo>
                    <a:pt x="11995" y="7581"/>
                  </a:lnTo>
                  <a:lnTo>
                    <a:pt x="11971" y="7511"/>
                  </a:lnTo>
                  <a:lnTo>
                    <a:pt x="11943" y="7443"/>
                  </a:lnTo>
                  <a:lnTo>
                    <a:pt x="11913" y="7377"/>
                  </a:lnTo>
                  <a:lnTo>
                    <a:pt x="11880" y="7311"/>
                  </a:lnTo>
                  <a:lnTo>
                    <a:pt x="11844" y="7248"/>
                  </a:lnTo>
                  <a:lnTo>
                    <a:pt x="11805" y="7187"/>
                  </a:lnTo>
                  <a:lnTo>
                    <a:pt x="11762" y="7129"/>
                  </a:lnTo>
                  <a:lnTo>
                    <a:pt x="11717" y="7072"/>
                  </a:lnTo>
                  <a:lnTo>
                    <a:pt x="11670" y="7016"/>
                  </a:lnTo>
                  <a:lnTo>
                    <a:pt x="11621" y="6964"/>
                  </a:lnTo>
                  <a:lnTo>
                    <a:pt x="11568" y="6915"/>
                  </a:lnTo>
                  <a:lnTo>
                    <a:pt x="11513" y="6868"/>
                  </a:lnTo>
                  <a:lnTo>
                    <a:pt x="11456" y="6823"/>
                  </a:lnTo>
                  <a:lnTo>
                    <a:pt x="11398" y="6780"/>
                  </a:lnTo>
                  <a:lnTo>
                    <a:pt x="11336" y="6741"/>
                  </a:lnTo>
                  <a:lnTo>
                    <a:pt x="11273" y="6705"/>
                  </a:lnTo>
                  <a:lnTo>
                    <a:pt x="11208" y="6672"/>
                  </a:lnTo>
                  <a:lnTo>
                    <a:pt x="11141" y="6642"/>
                  </a:lnTo>
                  <a:lnTo>
                    <a:pt x="11073" y="6615"/>
                  </a:lnTo>
                  <a:lnTo>
                    <a:pt x="11003" y="6592"/>
                  </a:lnTo>
                  <a:lnTo>
                    <a:pt x="10931" y="6571"/>
                  </a:lnTo>
                  <a:lnTo>
                    <a:pt x="10858" y="6555"/>
                  </a:lnTo>
                  <a:lnTo>
                    <a:pt x="10783" y="6541"/>
                  </a:lnTo>
                  <a:lnTo>
                    <a:pt x="10708" y="6532"/>
                  </a:lnTo>
                  <a:lnTo>
                    <a:pt x="10632" y="6526"/>
                  </a:lnTo>
                  <a:lnTo>
                    <a:pt x="10554" y="6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FFB25D22-0657-47D6-87B7-F733EB3C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2474913"/>
              <a:ext cx="85725" cy="128588"/>
            </a:xfrm>
            <a:custGeom>
              <a:avLst/>
              <a:gdLst>
                <a:gd name="T0" fmla="*/ 902 w 2010"/>
                <a:gd name="T1" fmla="*/ 5 h 3011"/>
                <a:gd name="T2" fmla="*/ 754 w 2010"/>
                <a:gd name="T3" fmla="*/ 33 h 3011"/>
                <a:gd name="T4" fmla="*/ 614 w 2010"/>
                <a:gd name="T5" fmla="*/ 80 h 3011"/>
                <a:gd name="T6" fmla="*/ 484 w 2010"/>
                <a:gd name="T7" fmla="*/ 146 h 3011"/>
                <a:gd name="T8" fmla="*/ 366 w 2010"/>
                <a:gd name="T9" fmla="*/ 229 h 3011"/>
                <a:gd name="T10" fmla="*/ 261 w 2010"/>
                <a:gd name="T11" fmla="*/ 330 h 3011"/>
                <a:gd name="T12" fmla="*/ 172 w 2010"/>
                <a:gd name="T13" fmla="*/ 443 h 3011"/>
                <a:gd name="T14" fmla="*/ 99 w 2010"/>
                <a:gd name="T15" fmla="*/ 569 h 3011"/>
                <a:gd name="T16" fmla="*/ 45 w 2010"/>
                <a:gd name="T17" fmla="*/ 706 h 3011"/>
                <a:gd name="T18" fmla="*/ 11 w 2010"/>
                <a:gd name="T19" fmla="*/ 852 h 3011"/>
                <a:gd name="T20" fmla="*/ 0 w 2010"/>
                <a:gd name="T21" fmla="*/ 1004 h 3011"/>
                <a:gd name="T22" fmla="*/ 4 w 2010"/>
                <a:gd name="T23" fmla="*/ 1096 h 3011"/>
                <a:gd name="T24" fmla="*/ 16 w 2010"/>
                <a:gd name="T25" fmla="*/ 1202 h 3011"/>
                <a:gd name="T26" fmla="*/ 44 w 2010"/>
                <a:gd name="T27" fmla="*/ 1358 h 3011"/>
                <a:gd name="T28" fmla="*/ 104 w 2010"/>
                <a:gd name="T29" fmla="*/ 1617 h 3011"/>
                <a:gd name="T30" fmla="*/ 183 w 2010"/>
                <a:gd name="T31" fmla="*/ 1892 h 3011"/>
                <a:gd name="T32" fmla="*/ 272 w 2010"/>
                <a:gd name="T33" fmla="*/ 2168 h 3011"/>
                <a:gd name="T34" fmla="*/ 361 w 2010"/>
                <a:gd name="T35" fmla="*/ 2414 h 3011"/>
                <a:gd name="T36" fmla="*/ 417 w 2010"/>
                <a:gd name="T37" fmla="*/ 2545 h 3011"/>
                <a:gd name="T38" fmla="*/ 462 w 2010"/>
                <a:gd name="T39" fmla="*/ 2636 h 3011"/>
                <a:gd name="T40" fmla="*/ 511 w 2010"/>
                <a:gd name="T41" fmla="*/ 2719 h 3011"/>
                <a:gd name="T42" fmla="*/ 567 w 2010"/>
                <a:gd name="T43" fmla="*/ 2795 h 3011"/>
                <a:gd name="T44" fmla="*/ 626 w 2010"/>
                <a:gd name="T45" fmla="*/ 2860 h 3011"/>
                <a:gd name="T46" fmla="*/ 693 w 2010"/>
                <a:gd name="T47" fmla="*/ 2916 h 3011"/>
                <a:gd name="T48" fmla="*/ 767 w 2010"/>
                <a:gd name="T49" fmla="*/ 2959 h 3011"/>
                <a:gd name="T50" fmla="*/ 849 w 2010"/>
                <a:gd name="T51" fmla="*/ 2990 h 3011"/>
                <a:gd name="T52" fmla="*/ 940 w 2010"/>
                <a:gd name="T53" fmla="*/ 3007 h 3011"/>
                <a:gd name="T54" fmla="*/ 1041 w 2010"/>
                <a:gd name="T55" fmla="*/ 3010 h 3011"/>
                <a:gd name="T56" fmla="*/ 1141 w 2010"/>
                <a:gd name="T57" fmla="*/ 2997 h 3011"/>
                <a:gd name="T58" fmla="*/ 1229 w 2010"/>
                <a:gd name="T59" fmla="*/ 2971 h 3011"/>
                <a:gd name="T60" fmla="*/ 1307 w 2010"/>
                <a:gd name="T61" fmla="*/ 2932 h 3011"/>
                <a:gd name="T62" fmla="*/ 1375 w 2010"/>
                <a:gd name="T63" fmla="*/ 2881 h 3011"/>
                <a:gd name="T64" fmla="*/ 1436 w 2010"/>
                <a:gd name="T65" fmla="*/ 2820 h 3011"/>
                <a:gd name="T66" fmla="*/ 1489 w 2010"/>
                <a:gd name="T67" fmla="*/ 2747 h 3011"/>
                <a:gd name="T68" fmla="*/ 1538 w 2010"/>
                <a:gd name="T69" fmla="*/ 2667 h 3011"/>
                <a:gd name="T70" fmla="*/ 1582 w 2010"/>
                <a:gd name="T71" fmla="*/ 2580 h 3011"/>
                <a:gd name="T72" fmla="*/ 1623 w 2010"/>
                <a:gd name="T73" fmla="*/ 2484 h 3011"/>
                <a:gd name="T74" fmla="*/ 1708 w 2010"/>
                <a:gd name="T75" fmla="*/ 2263 h 3011"/>
                <a:gd name="T76" fmla="*/ 1799 w 2010"/>
                <a:gd name="T77" fmla="*/ 1990 h 3011"/>
                <a:gd name="T78" fmla="*/ 1883 w 2010"/>
                <a:gd name="T79" fmla="*/ 1711 h 3011"/>
                <a:gd name="T80" fmla="*/ 1949 w 2010"/>
                <a:gd name="T81" fmla="*/ 1444 h 3011"/>
                <a:gd name="T82" fmla="*/ 1988 w 2010"/>
                <a:gd name="T83" fmla="*/ 1240 h 3011"/>
                <a:gd name="T84" fmla="*/ 2003 w 2010"/>
                <a:gd name="T85" fmla="*/ 1132 h 3011"/>
                <a:gd name="T86" fmla="*/ 2009 w 2010"/>
                <a:gd name="T87" fmla="*/ 1033 h 3011"/>
                <a:gd name="T88" fmla="*/ 2005 w 2010"/>
                <a:gd name="T89" fmla="*/ 902 h 3011"/>
                <a:gd name="T90" fmla="*/ 1978 w 2010"/>
                <a:gd name="T91" fmla="*/ 753 h 3011"/>
                <a:gd name="T92" fmla="*/ 1931 w 2010"/>
                <a:gd name="T93" fmla="*/ 614 h 3011"/>
                <a:gd name="T94" fmla="*/ 1864 w 2010"/>
                <a:gd name="T95" fmla="*/ 484 h 3011"/>
                <a:gd name="T96" fmla="*/ 1780 w 2010"/>
                <a:gd name="T97" fmla="*/ 366 h 3011"/>
                <a:gd name="T98" fmla="*/ 1680 w 2010"/>
                <a:gd name="T99" fmla="*/ 261 h 3011"/>
                <a:gd name="T100" fmla="*/ 1567 w 2010"/>
                <a:gd name="T101" fmla="*/ 172 h 3011"/>
                <a:gd name="T102" fmla="*/ 1440 w 2010"/>
                <a:gd name="T103" fmla="*/ 100 h 3011"/>
                <a:gd name="T104" fmla="*/ 1304 w 2010"/>
                <a:gd name="T105" fmla="*/ 46 h 3011"/>
                <a:gd name="T106" fmla="*/ 1158 w 2010"/>
                <a:gd name="T107" fmla="*/ 11 h 3011"/>
                <a:gd name="T108" fmla="*/ 1005 w 2010"/>
                <a:gd name="T109" fmla="*/ 0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0" h="3011">
                  <a:moveTo>
                    <a:pt x="1005" y="0"/>
                  </a:moveTo>
                  <a:lnTo>
                    <a:pt x="953" y="1"/>
                  </a:lnTo>
                  <a:lnTo>
                    <a:pt x="902" y="5"/>
                  </a:lnTo>
                  <a:lnTo>
                    <a:pt x="852" y="11"/>
                  </a:lnTo>
                  <a:lnTo>
                    <a:pt x="803" y="21"/>
                  </a:lnTo>
                  <a:lnTo>
                    <a:pt x="754" y="33"/>
                  </a:lnTo>
                  <a:lnTo>
                    <a:pt x="706" y="46"/>
                  </a:lnTo>
                  <a:lnTo>
                    <a:pt x="659" y="62"/>
                  </a:lnTo>
                  <a:lnTo>
                    <a:pt x="614" y="80"/>
                  </a:lnTo>
                  <a:lnTo>
                    <a:pt x="570" y="100"/>
                  </a:lnTo>
                  <a:lnTo>
                    <a:pt x="526" y="122"/>
                  </a:lnTo>
                  <a:lnTo>
                    <a:pt x="484" y="146"/>
                  </a:lnTo>
                  <a:lnTo>
                    <a:pt x="443" y="172"/>
                  </a:lnTo>
                  <a:lnTo>
                    <a:pt x="404" y="200"/>
                  </a:lnTo>
                  <a:lnTo>
                    <a:pt x="366" y="229"/>
                  </a:lnTo>
                  <a:lnTo>
                    <a:pt x="330" y="261"/>
                  </a:lnTo>
                  <a:lnTo>
                    <a:pt x="294" y="294"/>
                  </a:lnTo>
                  <a:lnTo>
                    <a:pt x="261" y="330"/>
                  </a:lnTo>
                  <a:lnTo>
                    <a:pt x="229" y="366"/>
                  </a:lnTo>
                  <a:lnTo>
                    <a:pt x="200" y="404"/>
                  </a:lnTo>
                  <a:lnTo>
                    <a:pt x="172" y="443"/>
                  </a:lnTo>
                  <a:lnTo>
                    <a:pt x="146" y="484"/>
                  </a:lnTo>
                  <a:lnTo>
                    <a:pt x="121" y="526"/>
                  </a:lnTo>
                  <a:lnTo>
                    <a:pt x="99" y="569"/>
                  </a:lnTo>
                  <a:lnTo>
                    <a:pt x="79" y="614"/>
                  </a:lnTo>
                  <a:lnTo>
                    <a:pt x="61" y="659"/>
                  </a:lnTo>
                  <a:lnTo>
                    <a:pt x="45" y="706"/>
                  </a:lnTo>
                  <a:lnTo>
                    <a:pt x="31" y="753"/>
                  </a:lnTo>
                  <a:lnTo>
                    <a:pt x="20" y="802"/>
                  </a:lnTo>
                  <a:lnTo>
                    <a:pt x="11" y="852"/>
                  </a:lnTo>
                  <a:lnTo>
                    <a:pt x="5" y="902"/>
                  </a:lnTo>
                  <a:lnTo>
                    <a:pt x="1" y="953"/>
                  </a:lnTo>
                  <a:lnTo>
                    <a:pt x="0" y="1004"/>
                  </a:lnTo>
                  <a:lnTo>
                    <a:pt x="0" y="1033"/>
                  </a:lnTo>
                  <a:lnTo>
                    <a:pt x="2" y="1064"/>
                  </a:lnTo>
                  <a:lnTo>
                    <a:pt x="4" y="1096"/>
                  </a:lnTo>
                  <a:lnTo>
                    <a:pt x="7" y="1131"/>
                  </a:lnTo>
                  <a:lnTo>
                    <a:pt x="12" y="1166"/>
                  </a:lnTo>
                  <a:lnTo>
                    <a:pt x="16" y="1202"/>
                  </a:lnTo>
                  <a:lnTo>
                    <a:pt x="22" y="1239"/>
                  </a:lnTo>
                  <a:lnTo>
                    <a:pt x="29" y="1278"/>
                  </a:lnTo>
                  <a:lnTo>
                    <a:pt x="44" y="1358"/>
                  </a:lnTo>
                  <a:lnTo>
                    <a:pt x="61" y="1442"/>
                  </a:lnTo>
                  <a:lnTo>
                    <a:pt x="82" y="1528"/>
                  </a:lnTo>
                  <a:lnTo>
                    <a:pt x="104" y="1617"/>
                  </a:lnTo>
                  <a:lnTo>
                    <a:pt x="128" y="1708"/>
                  </a:lnTo>
                  <a:lnTo>
                    <a:pt x="156" y="1800"/>
                  </a:lnTo>
                  <a:lnTo>
                    <a:pt x="183" y="1892"/>
                  </a:lnTo>
                  <a:lnTo>
                    <a:pt x="212" y="1986"/>
                  </a:lnTo>
                  <a:lnTo>
                    <a:pt x="242" y="2078"/>
                  </a:lnTo>
                  <a:lnTo>
                    <a:pt x="272" y="2168"/>
                  </a:lnTo>
                  <a:lnTo>
                    <a:pt x="303" y="2258"/>
                  </a:lnTo>
                  <a:lnTo>
                    <a:pt x="335" y="2345"/>
                  </a:lnTo>
                  <a:lnTo>
                    <a:pt x="361" y="2414"/>
                  </a:lnTo>
                  <a:lnTo>
                    <a:pt x="388" y="2480"/>
                  </a:lnTo>
                  <a:lnTo>
                    <a:pt x="402" y="2513"/>
                  </a:lnTo>
                  <a:lnTo>
                    <a:pt x="417" y="2545"/>
                  </a:lnTo>
                  <a:lnTo>
                    <a:pt x="431" y="2576"/>
                  </a:lnTo>
                  <a:lnTo>
                    <a:pt x="446" y="2606"/>
                  </a:lnTo>
                  <a:lnTo>
                    <a:pt x="462" y="2636"/>
                  </a:lnTo>
                  <a:lnTo>
                    <a:pt x="478" y="2664"/>
                  </a:lnTo>
                  <a:lnTo>
                    <a:pt x="494" y="2692"/>
                  </a:lnTo>
                  <a:lnTo>
                    <a:pt x="511" y="2719"/>
                  </a:lnTo>
                  <a:lnTo>
                    <a:pt x="530" y="2745"/>
                  </a:lnTo>
                  <a:lnTo>
                    <a:pt x="548" y="2770"/>
                  </a:lnTo>
                  <a:lnTo>
                    <a:pt x="567" y="2795"/>
                  </a:lnTo>
                  <a:lnTo>
                    <a:pt x="586" y="2818"/>
                  </a:lnTo>
                  <a:lnTo>
                    <a:pt x="606" y="2840"/>
                  </a:lnTo>
                  <a:lnTo>
                    <a:pt x="626" y="2860"/>
                  </a:lnTo>
                  <a:lnTo>
                    <a:pt x="648" y="2880"/>
                  </a:lnTo>
                  <a:lnTo>
                    <a:pt x="670" y="2898"/>
                  </a:lnTo>
                  <a:lnTo>
                    <a:pt x="693" y="2916"/>
                  </a:lnTo>
                  <a:lnTo>
                    <a:pt x="717" y="2931"/>
                  </a:lnTo>
                  <a:lnTo>
                    <a:pt x="742" y="2946"/>
                  </a:lnTo>
                  <a:lnTo>
                    <a:pt x="767" y="2959"/>
                  </a:lnTo>
                  <a:lnTo>
                    <a:pt x="793" y="2971"/>
                  </a:lnTo>
                  <a:lnTo>
                    <a:pt x="821" y="2981"/>
                  </a:lnTo>
                  <a:lnTo>
                    <a:pt x="849" y="2990"/>
                  </a:lnTo>
                  <a:lnTo>
                    <a:pt x="878" y="2997"/>
                  </a:lnTo>
                  <a:lnTo>
                    <a:pt x="909" y="3003"/>
                  </a:lnTo>
                  <a:lnTo>
                    <a:pt x="940" y="3007"/>
                  </a:lnTo>
                  <a:lnTo>
                    <a:pt x="972" y="3010"/>
                  </a:lnTo>
                  <a:lnTo>
                    <a:pt x="1005" y="3011"/>
                  </a:lnTo>
                  <a:lnTo>
                    <a:pt x="1041" y="3010"/>
                  </a:lnTo>
                  <a:lnTo>
                    <a:pt x="1075" y="3007"/>
                  </a:lnTo>
                  <a:lnTo>
                    <a:pt x="1109" y="3003"/>
                  </a:lnTo>
                  <a:lnTo>
                    <a:pt x="1141" y="2997"/>
                  </a:lnTo>
                  <a:lnTo>
                    <a:pt x="1172" y="2990"/>
                  </a:lnTo>
                  <a:lnTo>
                    <a:pt x="1201" y="2981"/>
                  </a:lnTo>
                  <a:lnTo>
                    <a:pt x="1229" y="2971"/>
                  </a:lnTo>
                  <a:lnTo>
                    <a:pt x="1256" y="2960"/>
                  </a:lnTo>
                  <a:lnTo>
                    <a:pt x="1281" y="2947"/>
                  </a:lnTo>
                  <a:lnTo>
                    <a:pt x="1307" y="2932"/>
                  </a:lnTo>
                  <a:lnTo>
                    <a:pt x="1331" y="2916"/>
                  </a:lnTo>
                  <a:lnTo>
                    <a:pt x="1354" y="2899"/>
                  </a:lnTo>
                  <a:lnTo>
                    <a:pt x="1375" y="2881"/>
                  </a:lnTo>
                  <a:lnTo>
                    <a:pt x="1396" y="2862"/>
                  </a:lnTo>
                  <a:lnTo>
                    <a:pt x="1416" y="2841"/>
                  </a:lnTo>
                  <a:lnTo>
                    <a:pt x="1436" y="2820"/>
                  </a:lnTo>
                  <a:lnTo>
                    <a:pt x="1454" y="2797"/>
                  </a:lnTo>
                  <a:lnTo>
                    <a:pt x="1472" y="2772"/>
                  </a:lnTo>
                  <a:lnTo>
                    <a:pt x="1489" y="2747"/>
                  </a:lnTo>
                  <a:lnTo>
                    <a:pt x="1507" y="2722"/>
                  </a:lnTo>
                  <a:lnTo>
                    <a:pt x="1523" y="2695"/>
                  </a:lnTo>
                  <a:lnTo>
                    <a:pt x="1538" y="2667"/>
                  </a:lnTo>
                  <a:lnTo>
                    <a:pt x="1554" y="2639"/>
                  </a:lnTo>
                  <a:lnTo>
                    <a:pt x="1568" y="2610"/>
                  </a:lnTo>
                  <a:lnTo>
                    <a:pt x="1582" y="2580"/>
                  </a:lnTo>
                  <a:lnTo>
                    <a:pt x="1596" y="2549"/>
                  </a:lnTo>
                  <a:lnTo>
                    <a:pt x="1610" y="2517"/>
                  </a:lnTo>
                  <a:lnTo>
                    <a:pt x="1623" y="2484"/>
                  </a:lnTo>
                  <a:lnTo>
                    <a:pt x="1649" y="2418"/>
                  </a:lnTo>
                  <a:lnTo>
                    <a:pt x="1675" y="2350"/>
                  </a:lnTo>
                  <a:lnTo>
                    <a:pt x="1708" y="2263"/>
                  </a:lnTo>
                  <a:lnTo>
                    <a:pt x="1739" y="2173"/>
                  </a:lnTo>
                  <a:lnTo>
                    <a:pt x="1769" y="2082"/>
                  </a:lnTo>
                  <a:lnTo>
                    <a:pt x="1799" y="1990"/>
                  </a:lnTo>
                  <a:lnTo>
                    <a:pt x="1828" y="1896"/>
                  </a:lnTo>
                  <a:lnTo>
                    <a:pt x="1856" y="1803"/>
                  </a:lnTo>
                  <a:lnTo>
                    <a:pt x="1883" y="1711"/>
                  </a:lnTo>
                  <a:lnTo>
                    <a:pt x="1907" y="1620"/>
                  </a:lnTo>
                  <a:lnTo>
                    <a:pt x="1929" y="1531"/>
                  </a:lnTo>
                  <a:lnTo>
                    <a:pt x="1949" y="1444"/>
                  </a:lnTo>
                  <a:lnTo>
                    <a:pt x="1967" y="1359"/>
                  </a:lnTo>
                  <a:lnTo>
                    <a:pt x="1982" y="1279"/>
                  </a:lnTo>
                  <a:lnTo>
                    <a:pt x="1988" y="1240"/>
                  </a:lnTo>
                  <a:lnTo>
                    <a:pt x="1994" y="1203"/>
                  </a:lnTo>
                  <a:lnTo>
                    <a:pt x="1998" y="1167"/>
                  </a:lnTo>
                  <a:lnTo>
                    <a:pt x="2003" y="1132"/>
                  </a:lnTo>
                  <a:lnTo>
                    <a:pt x="2006" y="1097"/>
                  </a:lnTo>
                  <a:lnTo>
                    <a:pt x="2008" y="1064"/>
                  </a:lnTo>
                  <a:lnTo>
                    <a:pt x="2009" y="1033"/>
                  </a:lnTo>
                  <a:lnTo>
                    <a:pt x="2010" y="1004"/>
                  </a:lnTo>
                  <a:lnTo>
                    <a:pt x="2009" y="953"/>
                  </a:lnTo>
                  <a:lnTo>
                    <a:pt x="2005" y="902"/>
                  </a:lnTo>
                  <a:lnTo>
                    <a:pt x="1998" y="852"/>
                  </a:lnTo>
                  <a:lnTo>
                    <a:pt x="1990" y="802"/>
                  </a:lnTo>
                  <a:lnTo>
                    <a:pt x="1978" y="753"/>
                  </a:lnTo>
                  <a:lnTo>
                    <a:pt x="1965" y="706"/>
                  </a:lnTo>
                  <a:lnTo>
                    <a:pt x="1949" y="659"/>
                  </a:lnTo>
                  <a:lnTo>
                    <a:pt x="1931" y="614"/>
                  </a:lnTo>
                  <a:lnTo>
                    <a:pt x="1911" y="569"/>
                  </a:lnTo>
                  <a:lnTo>
                    <a:pt x="1889" y="526"/>
                  </a:lnTo>
                  <a:lnTo>
                    <a:pt x="1864" y="484"/>
                  </a:lnTo>
                  <a:lnTo>
                    <a:pt x="1838" y="443"/>
                  </a:lnTo>
                  <a:lnTo>
                    <a:pt x="1810" y="404"/>
                  </a:lnTo>
                  <a:lnTo>
                    <a:pt x="1780" y="366"/>
                  </a:lnTo>
                  <a:lnTo>
                    <a:pt x="1749" y="330"/>
                  </a:lnTo>
                  <a:lnTo>
                    <a:pt x="1716" y="294"/>
                  </a:lnTo>
                  <a:lnTo>
                    <a:pt x="1680" y="261"/>
                  </a:lnTo>
                  <a:lnTo>
                    <a:pt x="1644" y="229"/>
                  </a:lnTo>
                  <a:lnTo>
                    <a:pt x="1606" y="200"/>
                  </a:lnTo>
                  <a:lnTo>
                    <a:pt x="1567" y="172"/>
                  </a:lnTo>
                  <a:lnTo>
                    <a:pt x="1526" y="146"/>
                  </a:lnTo>
                  <a:lnTo>
                    <a:pt x="1484" y="122"/>
                  </a:lnTo>
                  <a:lnTo>
                    <a:pt x="1440" y="100"/>
                  </a:lnTo>
                  <a:lnTo>
                    <a:pt x="1396" y="80"/>
                  </a:lnTo>
                  <a:lnTo>
                    <a:pt x="1351" y="62"/>
                  </a:lnTo>
                  <a:lnTo>
                    <a:pt x="1304" y="46"/>
                  </a:lnTo>
                  <a:lnTo>
                    <a:pt x="1256" y="33"/>
                  </a:lnTo>
                  <a:lnTo>
                    <a:pt x="1207" y="21"/>
                  </a:lnTo>
                  <a:lnTo>
                    <a:pt x="1158" y="11"/>
                  </a:lnTo>
                  <a:lnTo>
                    <a:pt x="1108" y="5"/>
                  </a:lnTo>
                  <a:lnTo>
                    <a:pt x="1056" y="1"/>
                  </a:lnTo>
                  <a:lnTo>
                    <a:pt x="10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B4DC416-A0C6-4C23-AFC6-48C01FB8B808}"/>
              </a:ext>
            </a:extLst>
          </p:cNvPr>
          <p:cNvSpPr txBox="1"/>
          <p:nvPr/>
        </p:nvSpPr>
        <p:spPr>
          <a:xfrm>
            <a:off x="405452" y="4866735"/>
            <a:ext cx="262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ATM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신분증명서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7BD465-38FF-4D94-9B91-D1924BE02990}"/>
              </a:ext>
            </a:extLst>
          </p:cNvPr>
          <p:cNvSpPr txBox="1"/>
          <p:nvPr/>
        </p:nvSpPr>
        <p:spPr>
          <a:xfrm>
            <a:off x="324457" y="3049986"/>
            <a:ext cx="262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종류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발행국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일련번호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RFID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25822652-97C2-471F-BA74-9683A11A2B60}"/>
              </a:ext>
            </a:extLst>
          </p:cNvPr>
          <p:cNvSpPr/>
          <p:nvPr/>
        </p:nvSpPr>
        <p:spPr>
          <a:xfrm>
            <a:off x="292060" y="2399860"/>
            <a:ext cx="101600" cy="595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EAC988-2AF1-403E-9FCE-4E3085B4CC70}"/>
              </a:ext>
            </a:extLst>
          </p:cNvPr>
          <p:cNvSpPr txBox="1"/>
          <p:nvPr/>
        </p:nvSpPr>
        <p:spPr>
          <a:xfrm>
            <a:off x="405452" y="2462406"/>
            <a:ext cx="157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여권</a:t>
            </a:r>
            <a:endParaRPr lang="en-US" altLang="ko-KR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52019D2A-D7FF-431A-8A85-AB0BF5DB031E}"/>
              </a:ext>
            </a:extLst>
          </p:cNvPr>
          <p:cNvSpPr/>
          <p:nvPr/>
        </p:nvSpPr>
        <p:spPr>
          <a:xfrm>
            <a:off x="292060" y="4186624"/>
            <a:ext cx="101600" cy="5950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D874A-D192-4FF0-B3EF-61293948A317}"/>
              </a:ext>
            </a:extLst>
          </p:cNvPr>
          <p:cNvSpPr txBox="1"/>
          <p:nvPr/>
        </p:nvSpPr>
        <p:spPr>
          <a:xfrm>
            <a:off x="405553" y="4258982"/>
            <a:ext cx="143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접근 제어</a:t>
            </a:r>
            <a:endParaRPr lang="en-US" altLang="ko-KR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14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62" grpId="0"/>
      <p:bldP spid="63" grpId="0"/>
      <p:bldP spid="68" grpId="0" animBg="1"/>
      <p:bldP spid="69" grpId="0"/>
      <p:bldP spid="70" grpId="0" animBg="1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10">
            <a:extLst>
              <a:ext uri="{FF2B5EF4-FFF2-40B4-BE49-F238E27FC236}">
                <a16:creationId xmlns:a16="http://schemas.microsoft.com/office/drawing/2014/main" id="{1BA160A4-55CC-42F8-9185-342B2F576597}"/>
              </a:ext>
            </a:extLst>
          </p:cNvPr>
          <p:cNvSpPr/>
          <p:nvPr/>
        </p:nvSpPr>
        <p:spPr>
          <a:xfrm>
            <a:off x="7618603" y="4106828"/>
            <a:ext cx="708740" cy="70874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Oval 9">
            <a:extLst>
              <a:ext uri="{FF2B5EF4-FFF2-40B4-BE49-F238E27FC236}">
                <a16:creationId xmlns:a16="http://schemas.microsoft.com/office/drawing/2014/main" id="{24CFB665-7E6F-437E-88A4-71901BD0AC2B}"/>
              </a:ext>
            </a:extLst>
          </p:cNvPr>
          <p:cNvSpPr/>
          <p:nvPr/>
        </p:nvSpPr>
        <p:spPr>
          <a:xfrm>
            <a:off x="7475023" y="2768749"/>
            <a:ext cx="541253" cy="541253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7">
            <a:extLst>
              <a:ext uri="{FF2B5EF4-FFF2-40B4-BE49-F238E27FC236}">
                <a16:creationId xmlns:a16="http://schemas.microsoft.com/office/drawing/2014/main" id="{86382503-FB09-4083-8D1D-B63C4AC6E910}"/>
              </a:ext>
            </a:extLst>
          </p:cNvPr>
          <p:cNvSpPr/>
          <p:nvPr/>
        </p:nvSpPr>
        <p:spPr>
          <a:xfrm>
            <a:off x="4971856" y="3204445"/>
            <a:ext cx="541253" cy="541253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20">
            <a:extLst>
              <a:ext uri="{FF2B5EF4-FFF2-40B4-BE49-F238E27FC236}">
                <a16:creationId xmlns:a16="http://schemas.microsoft.com/office/drawing/2014/main" id="{6072C708-0EF2-4E81-BB25-E18B75A0B043}"/>
              </a:ext>
            </a:extLst>
          </p:cNvPr>
          <p:cNvSpPr/>
          <p:nvPr/>
        </p:nvSpPr>
        <p:spPr>
          <a:xfrm>
            <a:off x="4203690" y="1946200"/>
            <a:ext cx="759965" cy="75996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3777EDB3-70F5-444F-8F18-D78FB6A53737}"/>
              </a:ext>
            </a:extLst>
          </p:cNvPr>
          <p:cNvSpPr/>
          <p:nvPr/>
        </p:nvSpPr>
        <p:spPr>
          <a:xfrm>
            <a:off x="5692425" y="1639853"/>
            <a:ext cx="708740" cy="70874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33">
            <a:extLst>
              <a:ext uri="{FF2B5EF4-FFF2-40B4-BE49-F238E27FC236}">
                <a16:creationId xmlns:a16="http://schemas.microsoft.com/office/drawing/2014/main" id="{9AFED5DA-7ABE-4623-9D9D-00F1606EB7D5}"/>
              </a:ext>
            </a:extLst>
          </p:cNvPr>
          <p:cNvSpPr/>
          <p:nvPr/>
        </p:nvSpPr>
        <p:spPr>
          <a:xfrm>
            <a:off x="5285409" y="4897124"/>
            <a:ext cx="828467" cy="82846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8D2D25E1-C01D-41DC-A5A3-230AEB29AC6B}"/>
              </a:ext>
            </a:extLst>
          </p:cNvPr>
          <p:cNvSpPr/>
          <p:nvPr/>
        </p:nvSpPr>
        <p:spPr>
          <a:xfrm>
            <a:off x="4073508" y="2641101"/>
            <a:ext cx="550776" cy="55077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160FBBF0-F708-4396-BCE6-C1F1BADAAD1F}"/>
              </a:ext>
            </a:extLst>
          </p:cNvPr>
          <p:cNvSpPr/>
          <p:nvPr/>
        </p:nvSpPr>
        <p:spPr>
          <a:xfrm>
            <a:off x="3436529" y="2795569"/>
            <a:ext cx="604144" cy="60414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73B708EC-7288-4C41-8C0F-21FC13E8B307}"/>
              </a:ext>
            </a:extLst>
          </p:cNvPr>
          <p:cNvSpPr/>
          <p:nvPr/>
        </p:nvSpPr>
        <p:spPr>
          <a:xfrm>
            <a:off x="3547668" y="3513628"/>
            <a:ext cx="333375" cy="333375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TextBox 72"/>
          <p:cNvSpPr txBox="1"/>
          <p:nvPr/>
        </p:nvSpPr>
        <p:spPr>
          <a:xfrm>
            <a:off x="295655" y="1817482"/>
            <a:ext cx="290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 인증 서비스</a:t>
            </a:r>
            <a:endParaRPr lang="id-ID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08269" y="2599829"/>
            <a:ext cx="1557503" cy="1069866"/>
            <a:chOff x="4237429" y="2474090"/>
            <a:chExt cx="1557503" cy="1069866"/>
          </a:xfrm>
        </p:grpSpPr>
        <p:sp>
          <p:nvSpPr>
            <p:cNvPr id="99" name="TextBox 98"/>
            <p:cNvSpPr txBox="1"/>
            <p:nvPr/>
          </p:nvSpPr>
          <p:spPr>
            <a:xfrm>
              <a:off x="4239594" y="2474090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1"/>
                  </a:solidFill>
                  <a:latin typeface="Neris Black" panose="00000A00000000000000"/>
                </a:rPr>
                <a:t>9+</a:t>
              </a:r>
              <a:endParaRPr lang="id-ID" sz="5400" b="1" dirty="0">
                <a:solidFill>
                  <a:schemeClr val="accent1"/>
                </a:solidFill>
                <a:latin typeface="Neris Black" panose="00000A0000000000000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37429" y="3238604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Products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708269" y="3953133"/>
            <a:ext cx="1557503" cy="1069866"/>
            <a:chOff x="4237429" y="3741241"/>
            <a:chExt cx="1557503" cy="1069866"/>
          </a:xfrm>
        </p:grpSpPr>
        <p:sp>
          <p:nvSpPr>
            <p:cNvPr id="102" name="TextBox 101"/>
            <p:cNvSpPr txBox="1"/>
            <p:nvPr/>
          </p:nvSpPr>
          <p:spPr>
            <a:xfrm>
              <a:off x="4239594" y="3741241"/>
              <a:ext cx="1555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6"/>
                  </a:solidFill>
                  <a:latin typeface="Neris Black" panose="00000A00000000000000"/>
                </a:rPr>
                <a:t>21+</a:t>
              </a:r>
              <a:endParaRPr lang="id-ID" sz="5400" b="1" dirty="0">
                <a:solidFill>
                  <a:schemeClr val="accent6"/>
                </a:solidFill>
                <a:latin typeface="Neris Black" panose="00000A0000000000000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37429" y="4505755"/>
              <a:ext cx="1543753" cy="305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Techniques</a:t>
              </a:r>
              <a:endParaRPr lang="id-ID" sz="1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0949" y="2527767"/>
            <a:ext cx="4543597" cy="4330233"/>
            <a:chOff x="3680949" y="2527767"/>
            <a:chExt cx="4543597" cy="4330233"/>
          </a:xfrm>
        </p:grpSpPr>
        <p:sp>
          <p:nvSpPr>
            <p:cNvPr id="2" name="Freeform 56"/>
            <p:cNvSpPr>
              <a:spLocks/>
            </p:cNvSpPr>
            <p:nvPr/>
          </p:nvSpPr>
          <p:spPr bwMode="auto">
            <a:xfrm>
              <a:off x="4464599" y="3068397"/>
              <a:ext cx="3025592" cy="3789603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75936" y="2527767"/>
              <a:ext cx="2095829" cy="2524567"/>
              <a:chOff x="8051873" y="1922081"/>
              <a:chExt cx="2095829" cy="2524567"/>
            </a:xfrm>
            <a:solidFill>
              <a:schemeClr val="accent5">
                <a:alpha val="70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053518" y="2690231"/>
              <a:ext cx="4171028" cy="2271471"/>
              <a:chOff x="7688405" y="1865334"/>
              <a:chExt cx="4171028" cy="2271471"/>
            </a:xfrm>
            <a:solidFill>
              <a:schemeClr val="accent2">
                <a:alpha val="40000"/>
              </a:schemeClr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92225" y="3630862"/>
              <a:ext cx="877008" cy="1285924"/>
              <a:chOff x="7460786" y="2351919"/>
              <a:chExt cx="877008" cy="128592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3680949" y="3529457"/>
              <a:ext cx="1437159" cy="14371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191616" y="3944358"/>
              <a:ext cx="408875" cy="593485"/>
              <a:chOff x="9799342" y="2048069"/>
              <a:chExt cx="474662" cy="688975"/>
            </a:xfrm>
            <a:solidFill>
              <a:schemeClr val="bg1"/>
            </a:solidFill>
          </p:grpSpPr>
          <p:sp>
            <p:nvSpPr>
              <p:cNvPr id="65" name="Freeform 110"/>
              <p:cNvSpPr>
                <a:spLocks noEditPoints="1"/>
              </p:cNvSpPr>
              <p:nvPr/>
            </p:nvSpPr>
            <p:spPr bwMode="auto">
              <a:xfrm>
                <a:off x="9799342" y="2048069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5" name="Title 1"/>
          <p:cNvSpPr txBox="1">
            <a:spLocks/>
          </p:cNvSpPr>
          <p:nvPr/>
        </p:nvSpPr>
        <p:spPr>
          <a:xfrm>
            <a:off x="325185" y="335165"/>
            <a:ext cx="9939692" cy="49940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현재 사용되는 인증 기법</a:t>
            </a:r>
            <a:r>
              <a:rPr lang="ko-KR" altLang="en-US" sz="2000" dirty="0">
                <a:solidFill>
                  <a:schemeClr val="bg1"/>
                </a:solidFill>
                <a:latin typeface="Neris Light" panose="00000400000000000000" pitchFamily="50" charset="0"/>
              </a:rPr>
              <a:t> </a:t>
            </a:r>
            <a:r>
              <a:rPr lang="id-ID" sz="2000" dirty="0">
                <a:solidFill>
                  <a:schemeClr val="bg1"/>
                </a:solidFill>
                <a:latin typeface="Neris Light" panose="00000400000000000000" pitchFamily="50" charset="0"/>
              </a:rPr>
              <a:t>| </a:t>
            </a: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Certification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techniques currently used</a:t>
            </a:r>
            <a:endParaRPr lang="en-US" sz="2000" dirty="0">
              <a:solidFill>
                <a:schemeClr val="bg1"/>
              </a:solidFill>
              <a:latin typeface="Neris Black" panose="00000A00000000000000" pitchFamily="50" charset="0"/>
            </a:endParaRPr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9A94345F-4FBC-4C91-9958-E6F8EB7E82AF}"/>
              </a:ext>
            </a:extLst>
          </p:cNvPr>
          <p:cNvSpPr/>
          <p:nvPr/>
        </p:nvSpPr>
        <p:spPr>
          <a:xfrm>
            <a:off x="3127874" y="2291171"/>
            <a:ext cx="1437159" cy="143715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25">
            <a:extLst>
              <a:ext uri="{FF2B5EF4-FFF2-40B4-BE49-F238E27FC236}">
                <a16:creationId xmlns:a16="http://schemas.microsoft.com/office/drawing/2014/main" id="{AE0316DB-2B41-4317-9BDB-BA841D3534A0}"/>
              </a:ext>
            </a:extLst>
          </p:cNvPr>
          <p:cNvGrpSpPr/>
          <p:nvPr/>
        </p:nvGrpSpPr>
        <p:grpSpPr>
          <a:xfrm>
            <a:off x="3543986" y="2767706"/>
            <a:ext cx="594853" cy="484087"/>
            <a:chOff x="5245100" y="5103813"/>
            <a:chExt cx="690563" cy="561975"/>
          </a:xfrm>
          <a:solidFill>
            <a:schemeClr val="bg1"/>
          </a:solidFill>
        </p:grpSpPr>
        <p:sp>
          <p:nvSpPr>
            <p:cNvPr id="33" name="Freeform 290">
              <a:extLst>
                <a:ext uri="{FF2B5EF4-FFF2-40B4-BE49-F238E27FC236}">
                  <a16:creationId xmlns:a16="http://schemas.microsoft.com/office/drawing/2014/main" id="{0DE6E43C-A7E4-4177-A71F-14A470690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763" y="5276851"/>
              <a:ext cx="130175" cy="173038"/>
            </a:xfrm>
            <a:custGeom>
              <a:avLst/>
              <a:gdLst>
                <a:gd name="T0" fmla="*/ 503 w 3018"/>
                <a:gd name="T1" fmla="*/ 504 h 4030"/>
                <a:gd name="T2" fmla="*/ 2515 w 3018"/>
                <a:gd name="T3" fmla="*/ 3526 h 4030"/>
                <a:gd name="T4" fmla="*/ 1386 w 3018"/>
                <a:gd name="T5" fmla="*/ 175 h 4030"/>
                <a:gd name="T6" fmla="*/ 1320 w 3018"/>
                <a:gd name="T7" fmla="*/ 110 h 4030"/>
                <a:gd name="T8" fmla="*/ 1244 w 3018"/>
                <a:gd name="T9" fmla="*/ 60 h 4030"/>
                <a:gd name="T10" fmla="*/ 1159 w 3018"/>
                <a:gd name="T11" fmla="*/ 24 h 4030"/>
                <a:gd name="T12" fmla="*/ 1069 w 3018"/>
                <a:gd name="T13" fmla="*/ 3 h 4030"/>
                <a:gd name="T14" fmla="*/ 503 w 3018"/>
                <a:gd name="T15" fmla="*/ 0 h 4030"/>
                <a:gd name="T16" fmla="*/ 427 w 3018"/>
                <a:gd name="T17" fmla="*/ 6 h 4030"/>
                <a:gd name="T18" fmla="*/ 353 w 3018"/>
                <a:gd name="T19" fmla="*/ 23 h 4030"/>
                <a:gd name="T20" fmla="*/ 285 w 3018"/>
                <a:gd name="T21" fmla="*/ 50 h 4030"/>
                <a:gd name="T22" fmla="*/ 222 w 3018"/>
                <a:gd name="T23" fmla="*/ 86 h 4030"/>
                <a:gd name="T24" fmla="*/ 165 w 3018"/>
                <a:gd name="T25" fmla="*/ 130 h 4030"/>
                <a:gd name="T26" fmla="*/ 115 w 3018"/>
                <a:gd name="T27" fmla="*/ 183 h 4030"/>
                <a:gd name="T28" fmla="*/ 74 w 3018"/>
                <a:gd name="T29" fmla="*/ 242 h 4030"/>
                <a:gd name="T30" fmla="*/ 40 w 3018"/>
                <a:gd name="T31" fmla="*/ 308 h 4030"/>
                <a:gd name="T32" fmla="*/ 16 w 3018"/>
                <a:gd name="T33" fmla="*/ 377 h 4030"/>
                <a:gd name="T34" fmla="*/ 3 w 3018"/>
                <a:gd name="T35" fmla="*/ 452 h 4030"/>
                <a:gd name="T36" fmla="*/ 0 w 3018"/>
                <a:gd name="T37" fmla="*/ 3526 h 4030"/>
                <a:gd name="T38" fmla="*/ 6 w 3018"/>
                <a:gd name="T39" fmla="*/ 3604 h 4030"/>
                <a:gd name="T40" fmla="*/ 23 w 3018"/>
                <a:gd name="T41" fmla="*/ 3676 h 4030"/>
                <a:gd name="T42" fmla="*/ 50 w 3018"/>
                <a:gd name="T43" fmla="*/ 3745 h 4030"/>
                <a:gd name="T44" fmla="*/ 86 w 3018"/>
                <a:gd name="T45" fmla="*/ 3808 h 4030"/>
                <a:gd name="T46" fmla="*/ 131 w 3018"/>
                <a:gd name="T47" fmla="*/ 3866 h 4030"/>
                <a:gd name="T48" fmla="*/ 183 w 3018"/>
                <a:gd name="T49" fmla="*/ 3915 h 4030"/>
                <a:gd name="T50" fmla="*/ 243 w 3018"/>
                <a:gd name="T51" fmla="*/ 3957 h 4030"/>
                <a:gd name="T52" fmla="*/ 307 w 3018"/>
                <a:gd name="T53" fmla="*/ 3991 h 4030"/>
                <a:gd name="T54" fmla="*/ 378 w 3018"/>
                <a:gd name="T55" fmla="*/ 4015 h 4030"/>
                <a:gd name="T56" fmla="*/ 452 w 3018"/>
                <a:gd name="T57" fmla="*/ 4028 h 4030"/>
                <a:gd name="T58" fmla="*/ 2515 w 3018"/>
                <a:gd name="T59" fmla="*/ 4030 h 4030"/>
                <a:gd name="T60" fmla="*/ 2592 w 3018"/>
                <a:gd name="T61" fmla="*/ 4025 h 4030"/>
                <a:gd name="T62" fmla="*/ 2665 w 3018"/>
                <a:gd name="T63" fmla="*/ 4008 h 4030"/>
                <a:gd name="T64" fmla="*/ 2733 w 3018"/>
                <a:gd name="T65" fmla="*/ 3981 h 4030"/>
                <a:gd name="T66" fmla="*/ 2797 w 3018"/>
                <a:gd name="T67" fmla="*/ 3944 h 4030"/>
                <a:gd name="T68" fmla="*/ 2853 w 3018"/>
                <a:gd name="T69" fmla="*/ 3899 h 4030"/>
                <a:gd name="T70" fmla="*/ 2903 w 3018"/>
                <a:gd name="T71" fmla="*/ 3848 h 4030"/>
                <a:gd name="T72" fmla="*/ 2946 w 3018"/>
                <a:gd name="T73" fmla="*/ 3788 h 4030"/>
                <a:gd name="T74" fmla="*/ 2979 w 3018"/>
                <a:gd name="T75" fmla="*/ 3723 h 4030"/>
                <a:gd name="T76" fmla="*/ 3002 w 3018"/>
                <a:gd name="T77" fmla="*/ 3652 h 4030"/>
                <a:gd name="T78" fmla="*/ 3015 w 3018"/>
                <a:gd name="T79" fmla="*/ 3578 h 4030"/>
                <a:gd name="T80" fmla="*/ 3018 w 3018"/>
                <a:gd name="T81" fmla="*/ 2770 h 4030"/>
                <a:gd name="T82" fmla="*/ 3015 w 3018"/>
                <a:gd name="T83" fmla="*/ 2715 h 4030"/>
                <a:gd name="T84" fmla="*/ 3006 w 3018"/>
                <a:gd name="T85" fmla="*/ 2661 h 4030"/>
                <a:gd name="T86" fmla="*/ 2991 w 3018"/>
                <a:gd name="T87" fmla="*/ 2607 h 4030"/>
                <a:gd name="T88" fmla="*/ 2970 w 3018"/>
                <a:gd name="T89" fmla="*/ 2556 h 4030"/>
                <a:gd name="T90" fmla="*/ 2944 w 3018"/>
                <a:gd name="T91" fmla="*/ 2506 h 4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8" h="4030">
                  <a:moveTo>
                    <a:pt x="2515" y="3526"/>
                  </a:moveTo>
                  <a:lnTo>
                    <a:pt x="503" y="3526"/>
                  </a:lnTo>
                  <a:lnTo>
                    <a:pt x="503" y="504"/>
                  </a:lnTo>
                  <a:lnTo>
                    <a:pt x="1006" y="504"/>
                  </a:lnTo>
                  <a:lnTo>
                    <a:pt x="2515" y="2770"/>
                  </a:lnTo>
                  <a:lnTo>
                    <a:pt x="2515" y="3526"/>
                  </a:lnTo>
                  <a:close/>
                  <a:moveTo>
                    <a:pt x="1425" y="224"/>
                  </a:moveTo>
                  <a:lnTo>
                    <a:pt x="1407" y="199"/>
                  </a:lnTo>
                  <a:lnTo>
                    <a:pt x="1386" y="175"/>
                  </a:lnTo>
                  <a:lnTo>
                    <a:pt x="1365" y="152"/>
                  </a:lnTo>
                  <a:lnTo>
                    <a:pt x="1343" y="130"/>
                  </a:lnTo>
                  <a:lnTo>
                    <a:pt x="1320" y="110"/>
                  </a:lnTo>
                  <a:lnTo>
                    <a:pt x="1296" y="92"/>
                  </a:lnTo>
                  <a:lnTo>
                    <a:pt x="1270" y="75"/>
                  </a:lnTo>
                  <a:lnTo>
                    <a:pt x="1244" y="60"/>
                  </a:lnTo>
                  <a:lnTo>
                    <a:pt x="1216" y="46"/>
                  </a:lnTo>
                  <a:lnTo>
                    <a:pt x="1188" y="34"/>
                  </a:lnTo>
                  <a:lnTo>
                    <a:pt x="1159" y="24"/>
                  </a:lnTo>
                  <a:lnTo>
                    <a:pt x="1130" y="16"/>
                  </a:lnTo>
                  <a:lnTo>
                    <a:pt x="1100" y="9"/>
                  </a:lnTo>
                  <a:lnTo>
                    <a:pt x="1069" y="3"/>
                  </a:lnTo>
                  <a:lnTo>
                    <a:pt x="1037" y="1"/>
                  </a:lnTo>
                  <a:lnTo>
                    <a:pt x="1006" y="0"/>
                  </a:lnTo>
                  <a:lnTo>
                    <a:pt x="503" y="0"/>
                  </a:lnTo>
                  <a:lnTo>
                    <a:pt x="477" y="0"/>
                  </a:lnTo>
                  <a:lnTo>
                    <a:pt x="452" y="2"/>
                  </a:lnTo>
                  <a:lnTo>
                    <a:pt x="427" y="6"/>
                  </a:lnTo>
                  <a:lnTo>
                    <a:pt x="402" y="11"/>
                  </a:lnTo>
                  <a:lnTo>
                    <a:pt x="378" y="16"/>
                  </a:lnTo>
                  <a:lnTo>
                    <a:pt x="353" y="23"/>
                  </a:lnTo>
                  <a:lnTo>
                    <a:pt x="330" y="31"/>
                  </a:lnTo>
                  <a:lnTo>
                    <a:pt x="307" y="40"/>
                  </a:lnTo>
                  <a:lnTo>
                    <a:pt x="285" y="50"/>
                  </a:lnTo>
                  <a:lnTo>
                    <a:pt x="264" y="61"/>
                  </a:lnTo>
                  <a:lnTo>
                    <a:pt x="243" y="73"/>
                  </a:lnTo>
                  <a:lnTo>
                    <a:pt x="222" y="86"/>
                  </a:lnTo>
                  <a:lnTo>
                    <a:pt x="203" y="100"/>
                  </a:lnTo>
                  <a:lnTo>
                    <a:pt x="183" y="115"/>
                  </a:lnTo>
                  <a:lnTo>
                    <a:pt x="165" y="130"/>
                  </a:lnTo>
                  <a:lnTo>
                    <a:pt x="148" y="148"/>
                  </a:lnTo>
                  <a:lnTo>
                    <a:pt x="131" y="165"/>
                  </a:lnTo>
                  <a:lnTo>
                    <a:pt x="115" y="183"/>
                  </a:lnTo>
                  <a:lnTo>
                    <a:pt x="100" y="202"/>
                  </a:lnTo>
                  <a:lnTo>
                    <a:pt x="86" y="222"/>
                  </a:lnTo>
                  <a:lnTo>
                    <a:pt x="74" y="242"/>
                  </a:lnTo>
                  <a:lnTo>
                    <a:pt x="61" y="263"/>
                  </a:lnTo>
                  <a:lnTo>
                    <a:pt x="50" y="286"/>
                  </a:lnTo>
                  <a:lnTo>
                    <a:pt x="40" y="308"/>
                  </a:lnTo>
                  <a:lnTo>
                    <a:pt x="31" y="331"/>
                  </a:lnTo>
                  <a:lnTo>
                    <a:pt x="23" y="354"/>
                  </a:lnTo>
                  <a:lnTo>
                    <a:pt x="16" y="377"/>
                  </a:lnTo>
                  <a:lnTo>
                    <a:pt x="10" y="403"/>
                  </a:lnTo>
                  <a:lnTo>
                    <a:pt x="6" y="427"/>
                  </a:lnTo>
                  <a:lnTo>
                    <a:pt x="3" y="452"/>
                  </a:lnTo>
                  <a:lnTo>
                    <a:pt x="1" y="478"/>
                  </a:lnTo>
                  <a:lnTo>
                    <a:pt x="0" y="504"/>
                  </a:lnTo>
                  <a:lnTo>
                    <a:pt x="0" y="3526"/>
                  </a:lnTo>
                  <a:lnTo>
                    <a:pt x="1" y="3552"/>
                  </a:lnTo>
                  <a:lnTo>
                    <a:pt x="3" y="3578"/>
                  </a:lnTo>
                  <a:lnTo>
                    <a:pt x="6" y="3604"/>
                  </a:lnTo>
                  <a:lnTo>
                    <a:pt x="10" y="3628"/>
                  </a:lnTo>
                  <a:lnTo>
                    <a:pt x="16" y="3652"/>
                  </a:lnTo>
                  <a:lnTo>
                    <a:pt x="23" y="3676"/>
                  </a:lnTo>
                  <a:lnTo>
                    <a:pt x="31" y="3699"/>
                  </a:lnTo>
                  <a:lnTo>
                    <a:pt x="40" y="3723"/>
                  </a:lnTo>
                  <a:lnTo>
                    <a:pt x="50" y="3745"/>
                  </a:lnTo>
                  <a:lnTo>
                    <a:pt x="61" y="3767"/>
                  </a:lnTo>
                  <a:lnTo>
                    <a:pt x="74" y="3788"/>
                  </a:lnTo>
                  <a:lnTo>
                    <a:pt x="86" y="3808"/>
                  </a:lnTo>
                  <a:lnTo>
                    <a:pt x="100" y="3828"/>
                  </a:lnTo>
                  <a:lnTo>
                    <a:pt x="115" y="3848"/>
                  </a:lnTo>
                  <a:lnTo>
                    <a:pt x="131" y="3866"/>
                  </a:lnTo>
                  <a:lnTo>
                    <a:pt x="148" y="3883"/>
                  </a:lnTo>
                  <a:lnTo>
                    <a:pt x="165" y="3899"/>
                  </a:lnTo>
                  <a:lnTo>
                    <a:pt x="183" y="3915"/>
                  </a:lnTo>
                  <a:lnTo>
                    <a:pt x="203" y="3930"/>
                  </a:lnTo>
                  <a:lnTo>
                    <a:pt x="222" y="3944"/>
                  </a:lnTo>
                  <a:lnTo>
                    <a:pt x="243" y="3957"/>
                  </a:lnTo>
                  <a:lnTo>
                    <a:pt x="264" y="3969"/>
                  </a:lnTo>
                  <a:lnTo>
                    <a:pt x="285" y="3981"/>
                  </a:lnTo>
                  <a:lnTo>
                    <a:pt x="307" y="3991"/>
                  </a:lnTo>
                  <a:lnTo>
                    <a:pt x="330" y="4000"/>
                  </a:lnTo>
                  <a:lnTo>
                    <a:pt x="353" y="4008"/>
                  </a:lnTo>
                  <a:lnTo>
                    <a:pt x="378" y="4015"/>
                  </a:lnTo>
                  <a:lnTo>
                    <a:pt x="402" y="4020"/>
                  </a:lnTo>
                  <a:lnTo>
                    <a:pt x="427" y="4025"/>
                  </a:lnTo>
                  <a:lnTo>
                    <a:pt x="452" y="4028"/>
                  </a:lnTo>
                  <a:lnTo>
                    <a:pt x="477" y="4030"/>
                  </a:lnTo>
                  <a:lnTo>
                    <a:pt x="503" y="4030"/>
                  </a:lnTo>
                  <a:lnTo>
                    <a:pt x="2515" y="4030"/>
                  </a:lnTo>
                  <a:lnTo>
                    <a:pt x="2541" y="4030"/>
                  </a:lnTo>
                  <a:lnTo>
                    <a:pt x="2566" y="4028"/>
                  </a:lnTo>
                  <a:lnTo>
                    <a:pt x="2592" y="4025"/>
                  </a:lnTo>
                  <a:lnTo>
                    <a:pt x="2617" y="4020"/>
                  </a:lnTo>
                  <a:lnTo>
                    <a:pt x="2641" y="4015"/>
                  </a:lnTo>
                  <a:lnTo>
                    <a:pt x="2665" y="4008"/>
                  </a:lnTo>
                  <a:lnTo>
                    <a:pt x="2688" y="4000"/>
                  </a:lnTo>
                  <a:lnTo>
                    <a:pt x="2711" y="3991"/>
                  </a:lnTo>
                  <a:lnTo>
                    <a:pt x="2733" y="3981"/>
                  </a:lnTo>
                  <a:lnTo>
                    <a:pt x="2756" y="3969"/>
                  </a:lnTo>
                  <a:lnTo>
                    <a:pt x="2777" y="3957"/>
                  </a:lnTo>
                  <a:lnTo>
                    <a:pt x="2797" y="3944"/>
                  </a:lnTo>
                  <a:lnTo>
                    <a:pt x="2816" y="3930"/>
                  </a:lnTo>
                  <a:lnTo>
                    <a:pt x="2835" y="3915"/>
                  </a:lnTo>
                  <a:lnTo>
                    <a:pt x="2853" y="3899"/>
                  </a:lnTo>
                  <a:lnTo>
                    <a:pt x="2871" y="3883"/>
                  </a:lnTo>
                  <a:lnTo>
                    <a:pt x="2887" y="3866"/>
                  </a:lnTo>
                  <a:lnTo>
                    <a:pt x="2903" y="3848"/>
                  </a:lnTo>
                  <a:lnTo>
                    <a:pt x="2919" y="3828"/>
                  </a:lnTo>
                  <a:lnTo>
                    <a:pt x="2933" y="3808"/>
                  </a:lnTo>
                  <a:lnTo>
                    <a:pt x="2946" y="3788"/>
                  </a:lnTo>
                  <a:lnTo>
                    <a:pt x="2958" y="3767"/>
                  </a:lnTo>
                  <a:lnTo>
                    <a:pt x="2969" y="3745"/>
                  </a:lnTo>
                  <a:lnTo>
                    <a:pt x="2979" y="3723"/>
                  </a:lnTo>
                  <a:lnTo>
                    <a:pt x="2988" y="3699"/>
                  </a:lnTo>
                  <a:lnTo>
                    <a:pt x="2996" y="3676"/>
                  </a:lnTo>
                  <a:lnTo>
                    <a:pt x="3002" y="3652"/>
                  </a:lnTo>
                  <a:lnTo>
                    <a:pt x="3008" y="3628"/>
                  </a:lnTo>
                  <a:lnTo>
                    <a:pt x="3012" y="3604"/>
                  </a:lnTo>
                  <a:lnTo>
                    <a:pt x="3015" y="3578"/>
                  </a:lnTo>
                  <a:lnTo>
                    <a:pt x="3017" y="3552"/>
                  </a:lnTo>
                  <a:lnTo>
                    <a:pt x="3018" y="3526"/>
                  </a:lnTo>
                  <a:lnTo>
                    <a:pt x="3018" y="2770"/>
                  </a:lnTo>
                  <a:lnTo>
                    <a:pt x="3018" y="2752"/>
                  </a:lnTo>
                  <a:lnTo>
                    <a:pt x="3017" y="2734"/>
                  </a:lnTo>
                  <a:lnTo>
                    <a:pt x="3015" y="2715"/>
                  </a:lnTo>
                  <a:lnTo>
                    <a:pt x="3013" y="2697"/>
                  </a:lnTo>
                  <a:lnTo>
                    <a:pt x="3010" y="2679"/>
                  </a:lnTo>
                  <a:lnTo>
                    <a:pt x="3006" y="2661"/>
                  </a:lnTo>
                  <a:lnTo>
                    <a:pt x="3002" y="2642"/>
                  </a:lnTo>
                  <a:lnTo>
                    <a:pt x="2997" y="2625"/>
                  </a:lnTo>
                  <a:lnTo>
                    <a:pt x="2991" y="2607"/>
                  </a:lnTo>
                  <a:lnTo>
                    <a:pt x="2985" y="2590"/>
                  </a:lnTo>
                  <a:lnTo>
                    <a:pt x="2978" y="2573"/>
                  </a:lnTo>
                  <a:lnTo>
                    <a:pt x="2970" y="2556"/>
                  </a:lnTo>
                  <a:lnTo>
                    <a:pt x="2962" y="2540"/>
                  </a:lnTo>
                  <a:lnTo>
                    <a:pt x="2953" y="2523"/>
                  </a:lnTo>
                  <a:lnTo>
                    <a:pt x="2944" y="2506"/>
                  </a:lnTo>
                  <a:lnTo>
                    <a:pt x="2934" y="2491"/>
                  </a:lnTo>
                  <a:lnTo>
                    <a:pt x="142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91">
              <a:extLst>
                <a:ext uri="{FF2B5EF4-FFF2-40B4-BE49-F238E27FC236}">
                  <a16:creationId xmlns:a16="http://schemas.microsoft.com/office/drawing/2014/main" id="{F3C26451-91FA-46B0-9B30-D5B508940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100" y="5103813"/>
              <a:ext cx="690563" cy="561975"/>
            </a:xfrm>
            <a:custGeom>
              <a:avLst/>
              <a:gdLst>
                <a:gd name="T0" fmla="*/ 14958 w 16095"/>
                <a:gd name="T1" fmla="*/ 10414 h 13098"/>
                <a:gd name="T2" fmla="*/ 14612 w 16095"/>
                <a:gd name="T3" fmla="*/ 10578 h 13098"/>
                <a:gd name="T4" fmla="*/ 13430 w 16095"/>
                <a:gd name="T5" fmla="*/ 9605 h 13098"/>
                <a:gd name="T6" fmla="*/ 12244 w 16095"/>
                <a:gd name="T7" fmla="*/ 9076 h 13098"/>
                <a:gd name="T8" fmla="*/ 10967 w 16095"/>
                <a:gd name="T9" fmla="*/ 9402 h 13098"/>
                <a:gd name="T10" fmla="*/ 10179 w 16095"/>
                <a:gd name="T11" fmla="*/ 10419 h 13098"/>
                <a:gd name="T12" fmla="*/ 6951 w 16095"/>
                <a:gd name="T13" fmla="*/ 9661 h 13098"/>
                <a:gd name="T14" fmla="*/ 5791 w 16095"/>
                <a:gd name="T15" fmla="*/ 9085 h 13098"/>
                <a:gd name="T16" fmla="*/ 4497 w 16095"/>
                <a:gd name="T17" fmla="*/ 9359 h 13098"/>
                <a:gd name="T18" fmla="*/ 3670 w 16095"/>
                <a:gd name="T19" fmla="*/ 10341 h 13098"/>
                <a:gd name="T20" fmla="*/ 2737 w 16095"/>
                <a:gd name="T21" fmla="*/ 10493 h 13098"/>
                <a:gd name="T22" fmla="*/ 2526 w 16095"/>
                <a:gd name="T23" fmla="*/ 10177 h 13098"/>
                <a:gd name="T24" fmla="*/ 9773 w 16095"/>
                <a:gd name="T25" fmla="*/ 8381 h 13098"/>
                <a:gd name="T26" fmla="*/ 10495 w 16095"/>
                <a:gd name="T27" fmla="*/ 7502 h 13098"/>
                <a:gd name="T28" fmla="*/ 12812 w 16095"/>
                <a:gd name="T29" fmla="*/ 3586 h 13098"/>
                <a:gd name="T30" fmla="*/ 15062 w 16095"/>
                <a:gd name="T31" fmla="*/ 6889 h 13098"/>
                <a:gd name="T32" fmla="*/ 11820 w 16095"/>
                <a:gd name="T33" fmla="*/ 12058 h 13098"/>
                <a:gd name="T34" fmla="*/ 11211 w 16095"/>
                <a:gd name="T35" fmla="*/ 11606 h 13098"/>
                <a:gd name="T36" fmla="*/ 11098 w 16095"/>
                <a:gd name="T37" fmla="*/ 10831 h 13098"/>
                <a:gd name="T38" fmla="*/ 11550 w 16095"/>
                <a:gd name="T39" fmla="*/ 10221 h 13098"/>
                <a:gd name="T40" fmla="*/ 12323 w 16095"/>
                <a:gd name="T41" fmla="*/ 10107 h 13098"/>
                <a:gd name="T42" fmla="*/ 12931 w 16095"/>
                <a:gd name="T43" fmla="*/ 10561 h 13098"/>
                <a:gd name="T44" fmla="*/ 13046 w 16095"/>
                <a:gd name="T45" fmla="*/ 11335 h 13098"/>
                <a:gd name="T46" fmla="*/ 12593 w 16095"/>
                <a:gd name="T47" fmla="*/ 11944 h 13098"/>
                <a:gd name="T48" fmla="*/ 5330 w 16095"/>
                <a:gd name="T49" fmla="*/ 12070 h 13098"/>
                <a:gd name="T50" fmla="*/ 4699 w 16095"/>
                <a:gd name="T51" fmla="*/ 11646 h 13098"/>
                <a:gd name="T52" fmla="*/ 4548 w 16095"/>
                <a:gd name="T53" fmla="*/ 10880 h 13098"/>
                <a:gd name="T54" fmla="*/ 4970 w 16095"/>
                <a:gd name="T55" fmla="*/ 10247 h 13098"/>
                <a:gd name="T56" fmla="*/ 5736 w 16095"/>
                <a:gd name="T57" fmla="*/ 10096 h 13098"/>
                <a:gd name="T58" fmla="*/ 6368 w 16095"/>
                <a:gd name="T59" fmla="*/ 10520 h 13098"/>
                <a:gd name="T60" fmla="*/ 6518 w 16095"/>
                <a:gd name="T61" fmla="*/ 11286 h 13098"/>
                <a:gd name="T62" fmla="*/ 6095 w 16095"/>
                <a:gd name="T63" fmla="*/ 11918 h 13098"/>
                <a:gd name="T64" fmla="*/ 1432 w 16095"/>
                <a:gd name="T65" fmla="*/ 7551 h 13098"/>
                <a:gd name="T66" fmla="*/ 1106 w 16095"/>
                <a:gd name="T67" fmla="*/ 7355 h 13098"/>
                <a:gd name="T68" fmla="*/ 1009 w 16095"/>
                <a:gd name="T69" fmla="*/ 1460 h 13098"/>
                <a:gd name="T70" fmla="*/ 1189 w 16095"/>
                <a:gd name="T71" fmla="*/ 1122 h 13098"/>
                <a:gd name="T72" fmla="*/ 9080 w 16095"/>
                <a:gd name="T73" fmla="*/ 1008 h 13098"/>
                <a:gd name="T74" fmla="*/ 9426 w 16095"/>
                <a:gd name="T75" fmla="*/ 1172 h 13098"/>
                <a:gd name="T76" fmla="*/ 9556 w 16095"/>
                <a:gd name="T77" fmla="*/ 2519 h 13098"/>
                <a:gd name="T78" fmla="*/ 9442 w 16095"/>
                <a:gd name="T79" fmla="*/ 7374 h 13098"/>
                <a:gd name="T80" fmla="*/ 9105 w 16095"/>
                <a:gd name="T81" fmla="*/ 7554 h 13098"/>
                <a:gd name="T82" fmla="*/ 13480 w 16095"/>
                <a:gd name="T83" fmla="*/ 2820 h 13098"/>
                <a:gd name="T84" fmla="*/ 12808 w 16095"/>
                <a:gd name="T85" fmla="*/ 2537 h 13098"/>
                <a:gd name="T86" fmla="*/ 10413 w 16095"/>
                <a:gd name="T87" fmla="*/ 856 h 13098"/>
                <a:gd name="T88" fmla="*/ 9571 w 16095"/>
                <a:gd name="T89" fmla="*/ 92 h 13098"/>
                <a:gd name="T90" fmla="*/ 922 w 16095"/>
                <a:gd name="T91" fmla="*/ 119 h 13098"/>
                <a:gd name="T92" fmla="*/ 119 w 16095"/>
                <a:gd name="T93" fmla="*/ 924 h 13098"/>
                <a:gd name="T94" fmla="*/ 92 w 16095"/>
                <a:gd name="T95" fmla="*/ 7572 h 13098"/>
                <a:gd name="T96" fmla="*/ 855 w 16095"/>
                <a:gd name="T97" fmla="*/ 8415 h 13098"/>
                <a:gd name="T98" fmla="*/ 1557 w 16095"/>
                <a:gd name="T99" fmla="*/ 10453 h 13098"/>
                <a:gd name="T100" fmla="*/ 2236 w 16095"/>
                <a:gd name="T101" fmla="*/ 11368 h 13098"/>
                <a:gd name="T102" fmla="*/ 3702 w 16095"/>
                <a:gd name="T103" fmla="*/ 11901 h 13098"/>
                <a:gd name="T104" fmla="*/ 4567 w 16095"/>
                <a:gd name="T105" fmla="*/ 12848 h 13098"/>
                <a:gd name="T106" fmla="*/ 5876 w 16095"/>
                <a:gd name="T107" fmla="*/ 13069 h 13098"/>
                <a:gd name="T108" fmla="*/ 7006 w 16095"/>
                <a:gd name="T109" fmla="*/ 12446 h 13098"/>
                <a:gd name="T110" fmla="*/ 10208 w 16095"/>
                <a:gd name="T111" fmla="*/ 11824 h 13098"/>
                <a:gd name="T112" fmla="*/ 11035 w 16095"/>
                <a:gd name="T113" fmla="*/ 12807 h 13098"/>
                <a:gd name="T114" fmla="*/ 12330 w 16095"/>
                <a:gd name="T115" fmla="*/ 13081 h 13098"/>
                <a:gd name="T116" fmla="*/ 13489 w 16095"/>
                <a:gd name="T117" fmla="*/ 12505 h 13098"/>
                <a:gd name="T118" fmla="*/ 14740 w 16095"/>
                <a:gd name="T119" fmla="*/ 11579 h 13098"/>
                <a:gd name="T120" fmla="*/ 15750 w 16095"/>
                <a:gd name="T121" fmla="*/ 11036 h 13098"/>
                <a:gd name="T122" fmla="*/ 16095 w 16095"/>
                <a:gd name="T123" fmla="*/ 7025 h 13098"/>
                <a:gd name="T124" fmla="*/ 16023 w 16095"/>
                <a:gd name="T125" fmla="*/ 6588 h 1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3098">
                  <a:moveTo>
                    <a:pt x="15089" y="10075"/>
                  </a:moveTo>
                  <a:lnTo>
                    <a:pt x="15088" y="10101"/>
                  </a:lnTo>
                  <a:lnTo>
                    <a:pt x="15087" y="10127"/>
                  </a:lnTo>
                  <a:lnTo>
                    <a:pt x="15083" y="10152"/>
                  </a:lnTo>
                  <a:lnTo>
                    <a:pt x="15079" y="10177"/>
                  </a:lnTo>
                  <a:lnTo>
                    <a:pt x="15073" y="10201"/>
                  </a:lnTo>
                  <a:lnTo>
                    <a:pt x="15067" y="10225"/>
                  </a:lnTo>
                  <a:lnTo>
                    <a:pt x="15059" y="10248"/>
                  </a:lnTo>
                  <a:lnTo>
                    <a:pt x="15050" y="10272"/>
                  </a:lnTo>
                  <a:lnTo>
                    <a:pt x="15040" y="10294"/>
                  </a:lnTo>
                  <a:lnTo>
                    <a:pt x="15029" y="10316"/>
                  </a:lnTo>
                  <a:lnTo>
                    <a:pt x="15017" y="10337"/>
                  </a:lnTo>
                  <a:lnTo>
                    <a:pt x="15004" y="10357"/>
                  </a:lnTo>
                  <a:lnTo>
                    <a:pt x="14989" y="10376"/>
                  </a:lnTo>
                  <a:lnTo>
                    <a:pt x="14974" y="10396"/>
                  </a:lnTo>
                  <a:lnTo>
                    <a:pt x="14958" y="10414"/>
                  </a:lnTo>
                  <a:lnTo>
                    <a:pt x="14942" y="10432"/>
                  </a:lnTo>
                  <a:lnTo>
                    <a:pt x="14924" y="10448"/>
                  </a:lnTo>
                  <a:lnTo>
                    <a:pt x="14906" y="10464"/>
                  </a:lnTo>
                  <a:lnTo>
                    <a:pt x="14887" y="10479"/>
                  </a:lnTo>
                  <a:lnTo>
                    <a:pt x="14868" y="10493"/>
                  </a:lnTo>
                  <a:lnTo>
                    <a:pt x="14848" y="10506"/>
                  </a:lnTo>
                  <a:lnTo>
                    <a:pt x="14827" y="10519"/>
                  </a:lnTo>
                  <a:lnTo>
                    <a:pt x="14804" y="10530"/>
                  </a:lnTo>
                  <a:lnTo>
                    <a:pt x="14782" y="10540"/>
                  </a:lnTo>
                  <a:lnTo>
                    <a:pt x="14759" y="10549"/>
                  </a:lnTo>
                  <a:lnTo>
                    <a:pt x="14736" y="10557"/>
                  </a:lnTo>
                  <a:lnTo>
                    <a:pt x="14712" y="10563"/>
                  </a:lnTo>
                  <a:lnTo>
                    <a:pt x="14688" y="10569"/>
                  </a:lnTo>
                  <a:lnTo>
                    <a:pt x="14663" y="10573"/>
                  </a:lnTo>
                  <a:lnTo>
                    <a:pt x="14637" y="10577"/>
                  </a:lnTo>
                  <a:lnTo>
                    <a:pt x="14612" y="10578"/>
                  </a:lnTo>
                  <a:lnTo>
                    <a:pt x="14586" y="10579"/>
                  </a:lnTo>
                  <a:lnTo>
                    <a:pt x="14012" y="10579"/>
                  </a:lnTo>
                  <a:lnTo>
                    <a:pt x="13989" y="10498"/>
                  </a:lnTo>
                  <a:lnTo>
                    <a:pt x="13962" y="10419"/>
                  </a:lnTo>
                  <a:lnTo>
                    <a:pt x="13934" y="10341"/>
                  </a:lnTo>
                  <a:lnTo>
                    <a:pt x="13902" y="10266"/>
                  </a:lnTo>
                  <a:lnTo>
                    <a:pt x="13867" y="10191"/>
                  </a:lnTo>
                  <a:lnTo>
                    <a:pt x="13829" y="10117"/>
                  </a:lnTo>
                  <a:lnTo>
                    <a:pt x="13788" y="10047"/>
                  </a:lnTo>
                  <a:lnTo>
                    <a:pt x="13745" y="9977"/>
                  </a:lnTo>
                  <a:lnTo>
                    <a:pt x="13699" y="9910"/>
                  </a:lnTo>
                  <a:lnTo>
                    <a:pt x="13650" y="9844"/>
                  </a:lnTo>
                  <a:lnTo>
                    <a:pt x="13598" y="9781"/>
                  </a:lnTo>
                  <a:lnTo>
                    <a:pt x="13545" y="9719"/>
                  </a:lnTo>
                  <a:lnTo>
                    <a:pt x="13489" y="9661"/>
                  </a:lnTo>
                  <a:lnTo>
                    <a:pt x="13430" y="9605"/>
                  </a:lnTo>
                  <a:lnTo>
                    <a:pt x="13370" y="9550"/>
                  </a:lnTo>
                  <a:lnTo>
                    <a:pt x="13308" y="9499"/>
                  </a:lnTo>
                  <a:lnTo>
                    <a:pt x="13242" y="9449"/>
                  </a:lnTo>
                  <a:lnTo>
                    <a:pt x="13176" y="9402"/>
                  </a:lnTo>
                  <a:lnTo>
                    <a:pt x="13107" y="9359"/>
                  </a:lnTo>
                  <a:lnTo>
                    <a:pt x="13036" y="9317"/>
                  </a:lnTo>
                  <a:lnTo>
                    <a:pt x="12964" y="9279"/>
                  </a:lnTo>
                  <a:lnTo>
                    <a:pt x="12890" y="9244"/>
                  </a:lnTo>
                  <a:lnTo>
                    <a:pt x="12815" y="9212"/>
                  </a:lnTo>
                  <a:lnTo>
                    <a:pt x="12737" y="9182"/>
                  </a:lnTo>
                  <a:lnTo>
                    <a:pt x="12658" y="9156"/>
                  </a:lnTo>
                  <a:lnTo>
                    <a:pt x="12578" y="9133"/>
                  </a:lnTo>
                  <a:lnTo>
                    <a:pt x="12497" y="9113"/>
                  </a:lnTo>
                  <a:lnTo>
                    <a:pt x="12413" y="9097"/>
                  </a:lnTo>
                  <a:lnTo>
                    <a:pt x="12330" y="9085"/>
                  </a:lnTo>
                  <a:lnTo>
                    <a:pt x="12244" y="9076"/>
                  </a:lnTo>
                  <a:lnTo>
                    <a:pt x="12159" y="9070"/>
                  </a:lnTo>
                  <a:lnTo>
                    <a:pt x="12071" y="9068"/>
                  </a:lnTo>
                  <a:lnTo>
                    <a:pt x="11984" y="9070"/>
                  </a:lnTo>
                  <a:lnTo>
                    <a:pt x="11898" y="9076"/>
                  </a:lnTo>
                  <a:lnTo>
                    <a:pt x="11813" y="9085"/>
                  </a:lnTo>
                  <a:lnTo>
                    <a:pt x="11729" y="9097"/>
                  </a:lnTo>
                  <a:lnTo>
                    <a:pt x="11646" y="9113"/>
                  </a:lnTo>
                  <a:lnTo>
                    <a:pt x="11564" y="9133"/>
                  </a:lnTo>
                  <a:lnTo>
                    <a:pt x="11484" y="9156"/>
                  </a:lnTo>
                  <a:lnTo>
                    <a:pt x="11405" y="9182"/>
                  </a:lnTo>
                  <a:lnTo>
                    <a:pt x="11328" y="9212"/>
                  </a:lnTo>
                  <a:lnTo>
                    <a:pt x="11252" y="9244"/>
                  </a:lnTo>
                  <a:lnTo>
                    <a:pt x="11178" y="9279"/>
                  </a:lnTo>
                  <a:lnTo>
                    <a:pt x="11106" y="9317"/>
                  </a:lnTo>
                  <a:lnTo>
                    <a:pt x="11035" y="9359"/>
                  </a:lnTo>
                  <a:lnTo>
                    <a:pt x="10967" y="9402"/>
                  </a:lnTo>
                  <a:lnTo>
                    <a:pt x="10899" y="9449"/>
                  </a:lnTo>
                  <a:lnTo>
                    <a:pt x="10835" y="9499"/>
                  </a:lnTo>
                  <a:lnTo>
                    <a:pt x="10772" y="9550"/>
                  </a:lnTo>
                  <a:lnTo>
                    <a:pt x="10711" y="9605"/>
                  </a:lnTo>
                  <a:lnTo>
                    <a:pt x="10653" y="9661"/>
                  </a:lnTo>
                  <a:lnTo>
                    <a:pt x="10597" y="9719"/>
                  </a:lnTo>
                  <a:lnTo>
                    <a:pt x="10543" y="9781"/>
                  </a:lnTo>
                  <a:lnTo>
                    <a:pt x="10492" y="9844"/>
                  </a:lnTo>
                  <a:lnTo>
                    <a:pt x="10444" y="9910"/>
                  </a:lnTo>
                  <a:lnTo>
                    <a:pt x="10397" y="9977"/>
                  </a:lnTo>
                  <a:lnTo>
                    <a:pt x="10354" y="10047"/>
                  </a:lnTo>
                  <a:lnTo>
                    <a:pt x="10313" y="10117"/>
                  </a:lnTo>
                  <a:lnTo>
                    <a:pt x="10275" y="10191"/>
                  </a:lnTo>
                  <a:lnTo>
                    <a:pt x="10240" y="10266"/>
                  </a:lnTo>
                  <a:lnTo>
                    <a:pt x="10208" y="10341"/>
                  </a:lnTo>
                  <a:lnTo>
                    <a:pt x="10179" y="10419"/>
                  </a:lnTo>
                  <a:lnTo>
                    <a:pt x="10153" y="10498"/>
                  </a:lnTo>
                  <a:lnTo>
                    <a:pt x="10131" y="10579"/>
                  </a:lnTo>
                  <a:lnTo>
                    <a:pt x="7473" y="10579"/>
                  </a:lnTo>
                  <a:lnTo>
                    <a:pt x="7450" y="10498"/>
                  </a:lnTo>
                  <a:lnTo>
                    <a:pt x="7425" y="10419"/>
                  </a:lnTo>
                  <a:lnTo>
                    <a:pt x="7396" y="10341"/>
                  </a:lnTo>
                  <a:lnTo>
                    <a:pt x="7363" y="10266"/>
                  </a:lnTo>
                  <a:lnTo>
                    <a:pt x="7328" y="10191"/>
                  </a:lnTo>
                  <a:lnTo>
                    <a:pt x="7290" y="10117"/>
                  </a:lnTo>
                  <a:lnTo>
                    <a:pt x="7250" y="10047"/>
                  </a:lnTo>
                  <a:lnTo>
                    <a:pt x="7207" y="9977"/>
                  </a:lnTo>
                  <a:lnTo>
                    <a:pt x="7160" y="9910"/>
                  </a:lnTo>
                  <a:lnTo>
                    <a:pt x="7112" y="9844"/>
                  </a:lnTo>
                  <a:lnTo>
                    <a:pt x="7061" y="9781"/>
                  </a:lnTo>
                  <a:lnTo>
                    <a:pt x="7006" y="9719"/>
                  </a:lnTo>
                  <a:lnTo>
                    <a:pt x="6951" y="9661"/>
                  </a:lnTo>
                  <a:lnTo>
                    <a:pt x="6892" y="9605"/>
                  </a:lnTo>
                  <a:lnTo>
                    <a:pt x="6831" y="9550"/>
                  </a:lnTo>
                  <a:lnTo>
                    <a:pt x="6769" y="9499"/>
                  </a:lnTo>
                  <a:lnTo>
                    <a:pt x="6705" y="9449"/>
                  </a:lnTo>
                  <a:lnTo>
                    <a:pt x="6637" y="9402"/>
                  </a:lnTo>
                  <a:lnTo>
                    <a:pt x="6569" y="9359"/>
                  </a:lnTo>
                  <a:lnTo>
                    <a:pt x="6498" y="9317"/>
                  </a:lnTo>
                  <a:lnTo>
                    <a:pt x="6426" y="9279"/>
                  </a:lnTo>
                  <a:lnTo>
                    <a:pt x="6351" y="9244"/>
                  </a:lnTo>
                  <a:lnTo>
                    <a:pt x="6276" y="9212"/>
                  </a:lnTo>
                  <a:lnTo>
                    <a:pt x="6199" y="9182"/>
                  </a:lnTo>
                  <a:lnTo>
                    <a:pt x="6120" y="9156"/>
                  </a:lnTo>
                  <a:lnTo>
                    <a:pt x="6040" y="9133"/>
                  </a:lnTo>
                  <a:lnTo>
                    <a:pt x="5958" y="9113"/>
                  </a:lnTo>
                  <a:lnTo>
                    <a:pt x="5876" y="9097"/>
                  </a:lnTo>
                  <a:lnTo>
                    <a:pt x="5791" y="9085"/>
                  </a:lnTo>
                  <a:lnTo>
                    <a:pt x="5707" y="9076"/>
                  </a:lnTo>
                  <a:lnTo>
                    <a:pt x="5620" y="9070"/>
                  </a:lnTo>
                  <a:lnTo>
                    <a:pt x="5533" y="9068"/>
                  </a:lnTo>
                  <a:lnTo>
                    <a:pt x="5446" y="9070"/>
                  </a:lnTo>
                  <a:lnTo>
                    <a:pt x="5360" y="9076"/>
                  </a:lnTo>
                  <a:lnTo>
                    <a:pt x="5274" y="9085"/>
                  </a:lnTo>
                  <a:lnTo>
                    <a:pt x="5191" y="9097"/>
                  </a:lnTo>
                  <a:lnTo>
                    <a:pt x="5107" y="9113"/>
                  </a:lnTo>
                  <a:lnTo>
                    <a:pt x="5026" y="9133"/>
                  </a:lnTo>
                  <a:lnTo>
                    <a:pt x="4946" y="9156"/>
                  </a:lnTo>
                  <a:lnTo>
                    <a:pt x="4867" y="9182"/>
                  </a:lnTo>
                  <a:lnTo>
                    <a:pt x="4789" y="9212"/>
                  </a:lnTo>
                  <a:lnTo>
                    <a:pt x="4714" y="9244"/>
                  </a:lnTo>
                  <a:lnTo>
                    <a:pt x="4639" y="9279"/>
                  </a:lnTo>
                  <a:lnTo>
                    <a:pt x="4567" y="9317"/>
                  </a:lnTo>
                  <a:lnTo>
                    <a:pt x="4497" y="9359"/>
                  </a:lnTo>
                  <a:lnTo>
                    <a:pt x="4428" y="9402"/>
                  </a:lnTo>
                  <a:lnTo>
                    <a:pt x="4361" y="9449"/>
                  </a:lnTo>
                  <a:lnTo>
                    <a:pt x="4296" y="9499"/>
                  </a:lnTo>
                  <a:lnTo>
                    <a:pt x="4233" y="9550"/>
                  </a:lnTo>
                  <a:lnTo>
                    <a:pt x="4173" y="9605"/>
                  </a:lnTo>
                  <a:lnTo>
                    <a:pt x="4114" y="9661"/>
                  </a:lnTo>
                  <a:lnTo>
                    <a:pt x="4059" y="9719"/>
                  </a:lnTo>
                  <a:lnTo>
                    <a:pt x="4005" y="9781"/>
                  </a:lnTo>
                  <a:lnTo>
                    <a:pt x="3953" y="9844"/>
                  </a:lnTo>
                  <a:lnTo>
                    <a:pt x="3905" y="9910"/>
                  </a:lnTo>
                  <a:lnTo>
                    <a:pt x="3859" y="9977"/>
                  </a:lnTo>
                  <a:lnTo>
                    <a:pt x="3816" y="10047"/>
                  </a:lnTo>
                  <a:lnTo>
                    <a:pt x="3774" y="10117"/>
                  </a:lnTo>
                  <a:lnTo>
                    <a:pt x="3737" y="10191"/>
                  </a:lnTo>
                  <a:lnTo>
                    <a:pt x="3702" y="10266"/>
                  </a:lnTo>
                  <a:lnTo>
                    <a:pt x="3670" y="10341"/>
                  </a:lnTo>
                  <a:lnTo>
                    <a:pt x="3640" y="10419"/>
                  </a:lnTo>
                  <a:lnTo>
                    <a:pt x="3614" y="10498"/>
                  </a:lnTo>
                  <a:lnTo>
                    <a:pt x="3592" y="10579"/>
                  </a:lnTo>
                  <a:lnTo>
                    <a:pt x="3018" y="10579"/>
                  </a:lnTo>
                  <a:lnTo>
                    <a:pt x="2993" y="10578"/>
                  </a:lnTo>
                  <a:lnTo>
                    <a:pt x="2967" y="10577"/>
                  </a:lnTo>
                  <a:lnTo>
                    <a:pt x="2941" y="10573"/>
                  </a:lnTo>
                  <a:lnTo>
                    <a:pt x="2917" y="10569"/>
                  </a:lnTo>
                  <a:lnTo>
                    <a:pt x="2892" y="10563"/>
                  </a:lnTo>
                  <a:lnTo>
                    <a:pt x="2869" y="10557"/>
                  </a:lnTo>
                  <a:lnTo>
                    <a:pt x="2845" y="10549"/>
                  </a:lnTo>
                  <a:lnTo>
                    <a:pt x="2823" y="10540"/>
                  </a:lnTo>
                  <a:lnTo>
                    <a:pt x="2800" y="10530"/>
                  </a:lnTo>
                  <a:lnTo>
                    <a:pt x="2778" y="10519"/>
                  </a:lnTo>
                  <a:lnTo>
                    <a:pt x="2757" y="10506"/>
                  </a:lnTo>
                  <a:lnTo>
                    <a:pt x="2737" y="10493"/>
                  </a:lnTo>
                  <a:lnTo>
                    <a:pt x="2717" y="10479"/>
                  </a:lnTo>
                  <a:lnTo>
                    <a:pt x="2698" y="10464"/>
                  </a:lnTo>
                  <a:lnTo>
                    <a:pt x="2680" y="10448"/>
                  </a:lnTo>
                  <a:lnTo>
                    <a:pt x="2663" y="10432"/>
                  </a:lnTo>
                  <a:lnTo>
                    <a:pt x="2646" y="10414"/>
                  </a:lnTo>
                  <a:lnTo>
                    <a:pt x="2630" y="10396"/>
                  </a:lnTo>
                  <a:lnTo>
                    <a:pt x="2615" y="10376"/>
                  </a:lnTo>
                  <a:lnTo>
                    <a:pt x="2601" y="10357"/>
                  </a:lnTo>
                  <a:lnTo>
                    <a:pt x="2588" y="10337"/>
                  </a:lnTo>
                  <a:lnTo>
                    <a:pt x="2576" y="10316"/>
                  </a:lnTo>
                  <a:lnTo>
                    <a:pt x="2565" y="10294"/>
                  </a:lnTo>
                  <a:lnTo>
                    <a:pt x="2555" y="10272"/>
                  </a:lnTo>
                  <a:lnTo>
                    <a:pt x="2546" y="10248"/>
                  </a:lnTo>
                  <a:lnTo>
                    <a:pt x="2538" y="10225"/>
                  </a:lnTo>
                  <a:lnTo>
                    <a:pt x="2531" y="10201"/>
                  </a:lnTo>
                  <a:lnTo>
                    <a:pt x="2526" y="10177"/>
                  </a:lnTo>
                  <a:lnTo>
                    <a:pt x="2521" y="10152"/>
                  </a:lnTo>
                  <a:lnTo>
                    <a:pt x="2518" y="10127"/>
                  </a:lnTo>
                  <a:lnTo>
                    <a:pt x="2516" y="10101"/>
                  </a:lnTo>
                  <a:lnTo>
                    <a:pt x="2515" y="10075"/>
                  </a:lnTo>
                  <a:lnTo>
                    <a:pt x="2515" y="8564"/>
                  </a:lnTo>
                  <a:lnTo>
                    <a:pt x="9053" y="8564"/>
                  </a:lnTo>
                  <a:lnTo>
                    <a:pt x="9131" y="8562"/>
                  </a:lnTo>
                  <a:lnTo>
                    <a:pt x="9207" y="8557"/>
                  </a:lnTo>
                  <a:lnTo>
                    <a:pt x="9283" y="8547"/>
                  </a:lnTo>
                  <a:lnTo>
                    <a:pt x="9357" y="8533"/>
                  </a:lnTo>
                  <a:lnTo>
                    <a:pt x="9431" y="8516"/>
                  </a:lnTo>
                  <a:lnTo>
                    <a:pt x="9502" y="8496"/>
                  </a:lnTo>
                  <a:lnTo>
                    <a:pt x="9571" y="8472"/>
                  </a:lnTo>
                  <a:lnTo>
                    <a:pt x="9641" y="8445"/>
                  </a:lnTo>
                  <a:lnTo>
                    <a:pt x="9707" y="8415"/>
                  </a:lnTo>
                  <a:lnTo>
                    <a:pt x="9773" y="8381"/>
                  </a:lnTo>
                  <a:lnTo>
                    <a:pt x="9835" y="8345"/>
                  </a:lnTo>
                  <a:lnTo>
                    <a:pt x="9896" y="8306"/>
                  </a:lnTo>
                  <a:lnTo>
                    <a:pt x="9956" y="8263"/>
                  </a:lnTo>
                  <a:lnTo>
                    <a:pt x="10013" y="8218"/>
                  </a:lnTo>
                  <a:lnTo>
                    <a:pt x="10067" y="8171"/>
                  </a:lnTo>
                  <a:lnTo>
                    <a:pt x="10120" y="8120"/>
                  </a:lnTo>
                  <a:lnTo>
                    <a:pt x="10170" y="8068"/>
                  </a:lnTo>
                  <a:lnTo>
                    <a:pt x="10217" y="8014"/>
                  </a:lnTo>
                  <a:lnTo>
                    <a:pt x="10263" y="7956"/>
                  </a:lnTo>
                  <a:lnTo>
                    <a:pt x="10305" y="7897"/>
                  </a:lnTo>
                  <a:lnTo>
                    <a:pt x="10344" y="7836"/>
                  </a:lnTo>
                  <a:lnTo>
                    <a:pt x="10380" y="7773"/>
                  </a:lnTo>
                  <a:lnTo>
                    <a:pt x="10413" y="7707"/>
                  </a:lnTo>
                  <a:lnTo>
                    <a:pt x="10444" y="7641"/>
                  </a:lnTo>
                  <a:lnTo>
                    <a:pt x="10471" y="7572"/>
                  </a:lnTo>
                  <a:lnTo>
                    <a:pt x="10495" y="7502"/>
                  </a:lnTo>
                  <a:lnTo>
                    <a:pt x="10515" y="7430"/>
                  </a:lnTo>
                  <a:lnTo>
                    <a:pt x="10532" y="7357"/>
                  </a:lnTo>
                  <a:lnTo>
                    <a:pt x="10545" y="7283"/>
                  </a:lnTo>
                  <a:lnTo>
                    <a:pt x="10554" y="7207"/>
                  </a:lnTo>
                  <a:lnTo>
                    <a:pt x="10560" y="7131"/>
                  </a:lnTo>
                  <a:lnTo>
                    <a:pt x="10562" y="7052"/>
                  </a:lnTo>
                  <a:lnTo>
                    <a:pt x="10562" y="3527"/>
                  </a:lnTo>
                  <a:lnTo>
                    <a:pt x="12574" y="3527"/>
                  </a:lnTo>
                  <a:lnTo>
                    <a:pt x="12605" y="3528"/>
                  </a:lnTo>
                  <a:lnTo>
                    <a:pt x="12637" y="3530"/>
                  </a:lnTo>
                  <a:lnTo>
                    <a:pt x="12668" y="3535"/>
                  </a:lnTo>
                  <a:lnTo>
                    <a:pt x="12698" y="3542"/>
                  </a:lnTo>
                  <a:lnTo>
                    <a:pt x="12727" y="3550"/>
                  </a:lnTo>
                  <a:lnTo>
                    <a:pt x="12756" y="3560"/>
                  </a:lnTo>
                  <a:lnTo>
                    <a:pt x="12784" y="3572"/>
                  </a:lnTo>
                  <a:lnTo>
                    <a:pt x="12812" y="3586"/>
                  </a:lnTo>
                  <a:lnTo>
                    <a:pt x="12838" y="3601"/>
                  </a:lnTo>
                  <a:lnTo>
                    <a:pt x="12864" y="3618"/>
                  </a:lnTo>
                  <a:lnTo>
                    <a:pt x="12888" y="3636"/>
                  </a:lnTo>
                  <a:lnTo>
                    <a:pt x="12911" y="3657"/>
                  </a:lnTo>
                  <a:lnTo>
                    <a:pt x="12933" y="3678"/>
                  </a:lnTo>
                  <a:lnTo>
                    <a:pt x="12954" y="3701"/>
                  </a:lnTo>
                  <a:lnTo>
                    <a:pt x="12975" y="3725"/>
                  </a:lnTo>
                  <a:lnTo>
                    <a:pt x="12993" y="3750"/>
                  </a:lnTo>
                  <a:lnTo>
                    <a:pt x="15005" y="6773"/>
                  </a:lnTo>
                  <a:lnTo>
                    <a:pt x="15015" y="6788"/>
                  </a:lnTo>
                  <a:lnTo>
                    <a:pt x="15024" y="6804"/>
                  </a:lnTo>
                  <a:lnTo>
                    <a:pt x="15033" y="6822"/>
                  </a:lnTo>
                  <a:lnTo>
                    <a:pt x="15041" y="6838"/>
                  </a:lnTo>
                  <a:lnTo>
                    <a:pt x="15049" y="6855"/>
                  </a:lnTo>
                  <a:lnTo>
                    <a:pt x="15056" y="6872"/>
                  </a:lnTo>
                  <a:lnTo>
                    <a:pt x="15062" y="6889"/>
                  </a:lnTo>
                  <a:lnTo>
                    <a:pt x="15067" y="6907"/>
                  </a:lnTo>
                  <a:lnTo>
                    <a:pt x="15072" y="6924"/>
                  </a:lnTo>
                  <a:lnTo>
                    <a:pt x="15077" y="6942"/>
                  </a:lnTo>
                  <a:lnTo>
                    <a:pt x="15081" y="6961"/>
                  </a:lnTo>
                  <a:lnTo>
                    <a:pt x="15084" y="6979"/>
                  </a:lnTo>
                  <a:lnTo>
                    <a:pt x="15086" y="6997"/>
                  </a:lnTo>
                  <a:lnTo>
                    <a:pt x="15088" y="7016"/>
                  </a:lnTo>
                  <a:lnTo>
                    <a:pt x="15089" y="7034"/>
                  </a:lnTo>
                  <a:lnTo>
                    <a:pt x="15089" y="7052"/>
                  </a:lnTo>
                  <a:lnTo>
                    <a:pt x="15089" y="10075"/>
                  </a:lnTo>
                  <a:close/>
                  <a:moveTo>
                    <a:pt x="12071" y="12090"/>
                  </a:moveTo>
                  <a:lnTo>
                    <a:pt x="12020" y="12089"/>
                  </a:lnTo>
                  <a:lnTo>
                    <a:pt x="11969" y="12085"/>
                  </a:lnTo>
                  <a:lnTo>
                    <a:pt x="11918" y="12078"/>
                  </a:lnTo>
                  <a:lnTo>
                    <a:pt x="11869" y="12070"/>
                  </a:lnTo>
                  <a:lnTo>
                    <a:pt x="11820" y="12058"/>
                  </a:lnTo>
                  <a:lnTo>
                    <a:pt x="11772" y="12045"/>
                  </a:lnTo>
                  <a:lnTo>
                    <a:pt x="11725" y="12029"/>
                  </a:lnTo>
                  <a:lnTo>
                    <a:pt x="11680" y="12011"/>
                  </a:lnTo>
                  <a:lnTo>
                    <a:pt x="11636" y="11991"/>
                  </a:lnTo>
                  <a:lnTo>
                    <a:pt x="11591" y="11968"/>
                  </a:lnTo>
                  <a:lnTo>
                    <a:pt x="11550" y="11944"/>
                  </a:lnTo>
                  <a:lnTo>
                    <a:pt x="11509" y="11918"/>
                  </a:lnTo>
                  <a:lnTo>
                    <a:pt x="11470" y="11890"/>
                  </a:lnTo>
                  <a:lnTo>
                    <a:pt x="11431" y="11861"/>
                  </a:lnTo>
                  <a:lnTo>
                    <a:pt x="11395" y="11828"/>
                  </a:lnTo>
                  <a:lnTo>
                    <a:pt x="11360" y="11795"/>
                  </a:lnTo>
                  <a:lnTo>
                    <a:pt x="11327" y="11760"/>
                  </a:lnTo>
                  <a:lnTo>
                    <a:pt x="11295" y="11724"/>
                  </a:lnTo>
                  <a:lnTo>
                    <a:pt x="11265" y="11685"/>
                  </a:lnTo>
                  <a:lnTo>
                    <a:pt x="11237" y="11646"/>
                  </a:lnTo>
                  <a:lnTo>
                    <a:pt x="11211" y="11606"/>
                  </a:lnTo>
                  <a:lnTo>
                    <a:pt x="11187" y="11563"/>
                  </a:lnTo>
                  <a:lnTo>
                    <a:pt x="11165" y="11520"/>
                  </a:lnTo>
                  <a:lnTo>
                    <a:pt x="11145" y="11475"/>
                  </a:lnTo>
                  <a:lnTo>
                    <a:pt x="11127" y="11429"/>
                  </a:lnTo>
                  <a:lnTo>
                    <a:pt x="11111" y="11382"/>
                  </a:lnTo>
                  <a:lnTo>
                    <a:pt x="11098" y="11335"/>
                  </a:lnTo>
                  <a:lnTo>
                    <a:pt x="11086" y="11286"/>
                  </a:lnTo>
                  <a:lnTo>
                    <a:pt x="11077" y="11236"/>
                  </a:lnTo>
                  <a:lnTo>
                    <a:pt x="11070" y="11186"/>
                  </a:lnTo>
                  <a:lnTo>
                    <a:pt x="11067" y="11135"/>
                  </a:lnTo>
                  <a:lnTo>
                    <a:pt x="11065" y="11083"/>
                  </a:lnTo>
                  <a:lnTo>
                    <a:pt x="11067" y="11031"/>
                  </a:lnTo>
                  <a:lnTo>
                    <a:pt x="11070" y="10980"/>
                  </a:lnTo>
                  <a:lnTo>
                    <a:pt x="11077" y="10930"/>
                  </a:lnTo>
                  <a:lnTo>
                    <a:pt x="11086" y="10880"/>
                  </a:lnTo>
                  <a:lnTo>
                    <a:pt x="11098" y="10831"/>
                  </a:lnTo>
                  <a:lnTo>
                    <a:pt x="11111" y="10784"/>
                  </a:lnTo>
                  <a:lnTo>
                    <a:pt x="11127" y="10736"/>
                  </a:lnTo>
                  <a:lnTo>
                    <a:pt x="11145" y="10691"/>
                  </a:lnTo>
                  <a:lnTo>
                    <a:pt x="11165" y="10646"/>
                  </a:lnTo>
                  <a:lnTo>
                    <a:pt x="11187" y="10603"/>
                  </a:lnTo>
                  <a:lnTo>
                    <a:pt x="11211" y="10561"/>
                  </a:lnTo>
                  <a:lnTo>
                    <a:pt x="11237" y="10520"/>
                  </a:lnTo>
                  <a:lnTo>
                    <a:pt x="11265" y="10480"/>
                  </a:lnTo>
                  <a:lnTo>
                    <a:pt x="11295" y="10442"/>
                  </a:lnTo>
                  <a:lnTo>
                    <a:pt x="11327" y="10406"/>
                  </a:lnTo>
                  <a:lnTo>
                    <a:pt x="11360" y="10370"/>
                  </a:lnTo>
                  <a:lnTo>
                    <a:pt x="11395" y="10337"/>
                  </a:lnTo>
                  <a:lnTo>
                    <a:pt x="11431" y="10306"/>
                  </a:lnTo>
                  <a:lnTo>
                    <a:pt x="11470" y="10276"/>
                  </a:lnTo>
                  <a:lnTo>
                    <a:pt x="11509" y="10247"/>
                  </a:lnTo>
                  <a:lnTo>
                    <a:pt x="11550" y="10221"/>
                  </a:lnTo>
                  <a:lnTo>
                    <a:pt x="11591" y="10197"/>
                  </a:lnTo>
                  <a:lnTo>
                    <a:pt x="11636" y="10175"/>
                  </a:lnTo>
                  <a:lnTo>
                    <a:pt x="11680" y="10155"/>
                  </a:lnTo>
                  <a:lnTo>
                    <a:pt x="11725" y="10137"/>
                  </a:lnTo>
                  <a:lnTo>
                    <a:pt x="11772" y="10120"/>
                  </a:lnTo>
                  <a:lnTo>
                    <a:pt x="11820" y="10107"/>
                  </a:lnTo>
                  <a:lnTo>
                    <a:pt x="11869" y="10096"/>
                  </a:lnTo>
                  <a:lnTo>
                    <a:pt x="11918" y="10087"/>
                  </a:lnTo>
                  <a:lnTo>
                    <a:pt x="11969" y="10080"/>
                  </a:lnTo>
                  <a:lnTo>
                    <a:pt x="12020" y="10076"/>
                  </a:lnTo>
                  <a:lnTo>
                    <a:pt x="12071" y="10075"/>
                  </a:lnTo>
                  <a:lnTo>
                    <a:pt x="12124" y="10076"/>
                  </a:lnTo>
                  <a:lnTo>
                    <a:pt x="12174" y="10080"/>
                  </a:lnTo>
                  <a:lnTo>
                    <a:pt x="12224" y="10087"/>
                  </a:lnTo>
                  <a:lnTo>
                    <a:pt x="12274" y="10096"/>
                  </a:lnTo>
                  <a:lnTo>
                    <a:pt x="12323" y="10107"/>
                  </a:lnTo>
                  <a:lnTo>
                    <a:pt x="12370" y="10120"/>
                  </a:lnTo>
                  <a:lnTo>
                    <a:pt x="12417" y="10137"/>
                  </a:lnTo>
                  <a:lnTo>
                    <a:pt x="12463" y="10155"/>
                  </a:lnTo>
                  <a:lnTo>
                    <a:pt x="12508" y="10175"/>
                  </a:lnTo>
                  <a:lnTo>
                    <a:pt x="12551" y="10197"/>
                  </a:lnTo>
                  <a:lnTo>
                    <a:pt x="12593" y="10221"/>
                  </a:lnTo>
                  <a:lnTo>
                    <a:pt x="12634" y="10247"/>
                  </a:lnTo>
                  <a:lnTo>
                    <a:pt x="12673" y="10276"/>
                  </a:lnTo>
                  <a:lnTo>
                    <a:pt x="12711" y="10306"/>
                  </a:lnTo>
                  <a:lnTo>
                    <a:pt x="12747" y="10337"/>
                  </a:lnTo>
                  <a:lnTo>
                    <a:pt x="12782" y="10370"/>
                  </a:lnTo>
                  <a:lnTo>
                    <a:pt x="12816" y="10406"/>
                  </a:lnTo>
                  <a:lnTo>
                    <a:pt x="12848" y="10442"/>
                  </a:lnTo>
                  <a:lnTo>
                    <a:pt x="12877" y="10480"/>
                  </a:lnTo>
                  <a:lnTo>
                    <a:pt x="12905" y="10520"/>
                  </a:lnTo>
                  <a:lnTo>
                    <a:pt x="12931" y="10561"/>
                  </a:lnTo>
                  <a:lnTo>
                    <a:pt x="12955" y="10603"/>
                  </a:lnTo>
                  <a:lnTo>
                    <a:pt x="12978" y="10646"/>
                  </a:lnTo>
                  <a:lnTo>
                    <a:pt x="12999" y="10691"/>
                  </a:lnTo>
                  <a:lnTo>
                    <a:pt x="13016" y="10736"/>
                  </a:lnTo>
                  <a:lnTo>
                    <a:pt x="13032" y="10784"/>
                  </a:lnTo>
                  <a:lnTo>
                    <a:pt x="13046" y="10831"/>
                  </a:lnTo>
                  <a:lnTo>
                    <a:pt x="13057" y="10880"/>
                  </a:lnTo>
                  <a:lnTo>
                    <a:pt x="13066" y="10930"/>
                  </a:lnTo>
                  <a:lnTo>
                    <a:pt x="13072" y="10980"/>
                  </a:lnTo>
                  <a:lnTo>
                    <a:pt x="13076" y="11031"/>
                  </a:lnTo>
                  <a:lnTo>
                    <a:pt x="13077" y="11083"/>
                  </a:lnTo>
                  <a:lnTo>
                    <a:pt x="13076" y="11135"/>
                  </a:lnTo>
                  <a:lnTo>
                    <a:pt x="13072" y="11186"/>
                  </a:lnTo>
                  <a:lnTo>
                    <a:pt x="13066" y="11236"/>
                  </a:lnTo>
                  <a:lnTo>
                    <a:pt x="13057" y="11286"/>
                  </a:lnTo>
                  <a:lnTo>
                    <a:pt x="13046" y="11335"/>
                  </a:lnTo>
                  <a:lnTo>
                    <a:pt x="13032" y="11382"/>
                  </a:lnTo>
                  <a:lnTo>
                    <a:pt x="13016" y="11429"/>
                  </a:lnTo>
                  <a:lnTo>
                    <a:pt x="12999" y="11475"/>
                  </a:lnTo>
                  <a:lnTo>
                    <a:pt x="12978" y="11520"/>
                  </a:lnTo>
                  <a:lnTo>
                    <a:pt x="12955" y="11563"/>
                  </a:lnTo>
                  <a:lnTo>
                    <a:pt x="12931" y="11606"/>
                  </a:lnTo>
                  <a:lnTo>
                    <a:pt x="12905" y="11646"/>
                  </a:lnTo>
                  <a:lnTo>
                    <a:pt x="12877" y="11685"/>
                  </a:lnTo>
                  <a:lnTo>
                    <a:pt x="12848" y="11724"/>
                  </a:lnTo>
                  <a:lnTo>
                    <a:pt x="12816" y="11760"/>
                  </a:lnTo>
                  <a:lnTo>
                    <a:pt x="12782" y="11795"/>
                  </a:lnTo>
                  <a:lnTo>
                    <a:pt x="12747" y="11828"/>
                  </a:lnTo>
                  <a:lnTo>
                    <a:pt x="12711" y="11861"/>
                  </a:lnTo>
                  <a:lnTo>
                    <a:pt x="12673" y="11890"/>
                  </a:lnTo>
                  <a:lnTo>
                    <a:pt x="12634" y="11918"/>
                  </a:lnTo>
                  <a:lnTo>
                    <a:pt x="12593" y="11944"/>
                  </a:lnTo>
                  <a:lnTo>
                    <a:pt x="12551" y="11968"/>
                  </a:lnTo>
                  <a:lnTo>
                    <a:pt x="12508" y="11991"/>
                  </a:lnTo>
                  <a:lnTo>
                    <a:pt x="12463" y="12011"/>
                  </a:lnTo>
                  <a:lnTo>
                    <a:pt x="12417" y="12029"/>
                  </a:lnTo>
                  <a:lnTo>
                    <a:pt x="12370" y="12045"/>
                  </a:lnTo>
                  <a:lnTo>
                    <a:pt x="12323" y="12058"/>
                  </a:lnTo>
                  <a:lnTo>
                    <a:pt x="12274" y="12070"/>
                  </a:lnTo>
                  <a:lnTo>
                    <a:pt x="12224" y="12078"/>
                  </a:lnTo>
                  <a:lnTo>
                    <a:pt x="12174" y="12085"/>
                  </a:lnTo>
                  <a:lnTo>
                    <a:pt x="12124" y="12089"/>
                  </a:lnTo>
                  <a:lnTo>
                    <a:pt x="12071" y="12090"/>
                  </a:lnTo>
                  <a:close/>
                  <a:moveTo>
                    <a:pt x="5533" y="12090"/>
                  </a:moveTo>
                  <a:lnTo>
                    <a:pt x="5481" y="12089"/>
                  </a:lnTo>
                  <a:lnTo>
                    <a:pt x="5430" y="12085"/>
                  </a:lnTo>
                  <a:lnTo>
                    <a:pt x="5380" y="12078"/>
                  </a:lnTo>
                  <a:lnTo>
                    <a:pt x="5330" y="12070"/>
                  </a:lnTo>
                  <a:lnTo>
                    <a:pt x="5281" y="12058"/>
                  </a:lnTo>
                  <a:lnTo>
                    <a:pt x="5234" y="12045"/>
                  </a:lnTo>
                  <a:lnTo>
                    <a:pt x="5187" y="12029"/>
                  </a:lnTo>
                  <a:lnTo>
                    <a:pt x="5141" y="12011"/>
                  </a:lnTo>
                  <a:lnTo>
                    <a:pt x="5097" y="11991"/>
                  </a:lnTo>
                  <a:lnTo>
                    <a:pt x="5054" y="11968"/>
                  </a:lnTo>
                  <a:lnTo>
                    <a:pt x="5012" y="11944"/>
                  </a:lnTo>
                  <a:lnTo>
                    <a:pt x="4970" y="11918"/>
                  </a:lnTo>
                  <a:lnTo>
                    <a:pt x="4931" y="11890"/>
                  </a:lnTo>
                  <a:lnTo>
                    <a:pt x="4893" y="11861"/>
                  </a:lnTo>
                  <a:lnTo>
                    <a:pt x="4857" y="11828"/>
                  </a:lnTo>
                  <a:lnTo>
                    <a:pt x="4821" y="11795"/>
                  </a:lnTo>
                  <a:lnTo>
                    <a:pt x="4788" y="11760"/>
                  </a:lnTo>
                  <a:lnTo>
                    <a:pt x="4757" y="11724"/>
                  </a:lnTo>
                  <a:lnTo>
                    <a:pt x="4727" y="11685"/>
                  </a:lnTo>
                  <a:lnTo>
                    <a:pt x="4699" y="11646"/>
                  </a:lnTo>
                  <a:lnTo>
                    <a:pt x="4673" y="11606"/>
                  </a:lnTo>
                  <a:lnTo>
                    <a:pt x="4648" y="11563"/>
                  </a:lnTo>
                  <a:lnTo>
                    <a:pt x="4626" y="11520"/>
                  </a:lnTo>
                  <a:lnTo>
                    <a:pt x="4606" y="11475"/>
                  </a:lnTo>
                  <a:lnTo>
                    <a:pt x="4588" y="11429"/>
                  </a:lnTo>
                  <a:lnTo>
                    <a:pt x="4572" y="11382"/>
                  </a:lnTo>
                  <a:lnTo>
                    <a:pt x="4559" y="11335"/>
                  </a:lnTo>
                  <a:lnTo>
                    <a:pt x="4548" y="11286"/>
                  </a:lnTo>
                  <a:lnTo>
                    <a:pt x="4539" y="11236"/>
                  </a:lnTo>
                  <a:lnTo>
                    <a:pt x="4533" y="11186"/>
                  </a:lnTo>
                  <a:lnTo>
                    <a:pt x="4529" y="11135"/>
                  </a:lnTo>
                  <a:lnTo>
                    <a:pt x="4527" y="11083"/>
                  </a:lnTo>
                  <a:lnTo>
                    <a:pt x="4529" y="11031"/>
                  </a:lnTo>
                  <a:lnTo>
                    <a:pt x="4533" y="10980"/>
                  </a:lnTo>
                  <a:lnTo>
                    <a:pt x="4539" y="10930"/>
                  </a:lnTo>
                  <a:lnTo>
                    <a:pt x="4548" y="10880"/>
                  </a:lnTo>
                  <a:lnTo>
                    <a:pt x="4559" y="10831"/>
                  </a:lnTo>
                  <a:lnTo>
                    <a:pt x="4572" y="10784"/>
                  </a:lnTo>
                  <a:lnTo>
                    <a:pt x="4588" y="10736"/>
                  </a:lnTo>
                  <a:lnTo>
                    <a:pt x="4606" y="10691"/>
                  </a:lnTo>
                  <a:lnTo>
                    <a:pt x="4626" y="10646"/>
                  </a:lnTo>
                  <a:lnTo>
                    <a:pt x="4648" y="10603"/>
                  </a:lnTo>
                  <a:lnTo>
                    <a:pt x="4673" y="10561"/>
                  </a:lnTo>
                  <a:lnTo>
                    <a:pt x="4699" y="10520"/>
                  </a:lnTo>
                  <a:lnTo>
                    <a:pt x="4727" y="10480"/>
                  </a:lnTo>
                  <a:lnTo>
                    <a:pt x="4757" y="10442"/>
                  </a:lnTo>
                  <a:lnTo>
                    <a:pt x="4788" y="10406"/>
                  </a:lnTo>
                  <a:lnTo>
                    <a:pt x="4821" y="10370"/>
                  </a:lnTo>
                  <a:lnTo>
                    <a:pt x="4857" y="10337"/>
                  </a:lnTo>
                  <a:lnTo>
                    <a:pt x="4893" y="10306"/>
                  </a:lnTo>
                  <a:lnTo>
                    <a:pt x="4931" y="10276"/>
                  </a:lnTo>
                  <a:lnTo>
                    <a:pt x="4970" y="10247"/>
                  </a:lnTo>
                  <a:lnTo>
                    <a:pt x="5012" y="10221"/>
                  </a:lnTo>
                  <a:lnTo>
                    <a:pt x="5054" y="10197"/>
                  </a:lnTo>
                  <a:lnTo>
                    <a:pt x="5097" y="10175"/>
                  </a:lnTo>
                  <a:lnTo>
                    <a:pt x="5141" y="10155"/>
                  </a:lnTo>
                  <a:lnTo>
                    <a:pt x="5187" y="10137"/>
                  </a:lnTo>
                  <a:lnTo>
                    <a:pt x="5234" y="10120"/>
                  </a:lnTo>
                  <a:lnTo>
                    <a:pt x="5281" y="10107"/>
                  </a:lnTo>
                  <a:lnTo>
                    <a:pt x="5330" y="10096"/>
                  </a:lnTo>
                  <a:lnTo>
                    <a:pt x="5380" y="10087"/>
                  </a:lnTo>
                  <a:lnTo>
                    <a:pt x="5430" y="10080"/>
                  </a:lnTo>
                  <a:lnTo>
                    <a:pt x="5481" y="10076"/>
                  </a:lnTo>
                  <a:lnTo>
                    <a:pt x="5533" y="10075"/>
                  </a:lnTo>
                  <a:lnTo>
                    <a:pt x="5585" y="10076"/>
                  </a:lnTo>
                  <a:lnTo>
                    <a:pt x="5636" y="10080"/>
                  </a:lnTo>
                  <a:lnTo>
                    <a:pt x="5687" y="10087"/>
                  </a:lnTo>
                  <a:lnTo>
                    <a:pt x="5736" y="10096"/>
                  </a:lnTo>
                  <a:lnTo>
                    <a:pt x="5784" y="10107"/>
                  </a:lnTo>
                  <a:lnTo>
                    <a:pt x="5832" y="10120"/>
                  </a:lnTo>
                  <a:lnTo>
                    <a:pt x="5879" y="10137"/>
                  </a:lnTo>
                  <a:lnTo>
                    <a:pt x="5924" y="10155"/>
                  </a:lnTo>
                  <a:lnTo>
                    <a:pt x="5969" y="10175"/>
                  </a:lnTo>
                  <a:lnTo>
                    <a:pt x="6012" y="10197"/>
                  </a:lnTo>
                  <a:lnTo>
                    <a:pt x="6055" y="10221"/>
                  </a:lnTo>
                  <a:lnTo>
                    <a:pt x="6095" y="10247"/>
                  </a:lnTo>
                  <a:lnTo>
                    <a:pt x="6135" y="10276"/>
                  </a:lnTo>
                  <a:lnTo>
                    <a:pt x="6172" y="10306"/>
                  </a:lnTo>
                  <a:lnTo>
                    <a:pt x="6210" y="10337"/>
                  </a:lnTo>
                  <a:lnTo>
                    <a:pt x="6244" y="10370"/>
                  </a:lnTo>
                  <a:lnTo>
                    <a:pt x="6277" y="10406"/>
                  </a:lnTo>
                  <a:lnTo>
                    <a:pt x="6309" y="10442"/>
                  </a:lnTo>
                  <a:lnTo>
                    <a:pt x="6339" y="10480"/>
                  </a:lnTo>
                  <a:lnTo>
                    <a:pt x="6368" y="10520"/>
                  </a:lnTo>
                  <a:lnTo>
                    <a:pt x="6394" y="10561"/>
                  </a:lnTo>
                  <a:lnTo>
                    <a:pt x="6418" y="10603"/>
                  </a:lnTo>
                  <a:lnTo>
                    <a:pt x="6440" y="10646"/>
                  </a:lnTo>
                  <a:lnTo>
                    <a:pt x="6460" y="10691"/>
                  </a:lnTo>
                  <a:lnTo>
                    <a:pt x="6478" y="10736"/>
                  </a:lnTo>
                  <a:lnTo>
                    <a:pt x="6493" y="10784"/>
                  </a:lnTo>
                  <a:lnTo>
                    <a:pt x="6507" y="10831"/>
                  </a:lnTo>
                  <a:lnTo>
                    <a:pt x="6518" y="10880"/>
                  </a:lnTo>
                  <a:lnTo>
                    <a:pt x="6528" y="10930"/>
                  </a:lnTo>
                  <a:lnTo>
                    <a:pt x="6534" y="10980"/>
                  </a:lnTo>
                  <a:lnTo>
                    <a:pt x="6538" y="11031"/>
                  </a:lnTo>
                  <a:lnTo>
                    <a:pt x="6539" y="11083"/>
                  </a:lnTo>
                  <a:lnTo>
                    <a:pt x="6538" y="11135"/>
                  </a:lnTo>
                  <a:lnTo>
                    <a:pt x="6534" y="11186"/>
                  </a:lnTo>
                  <a:lnTo>
                    <a:pt x="6528" y="11236"/>
                  </a:lnTo>
                  <a:lnTo>
                    <a:pt x="6518" y="11286"/>
                  </a:lnTo>
                  <a:lnTo>
                    <a:pt x="6507" y="11335"/>
                  </a:lnTo>
                  <a:lnTo>
                    <a:pt x="6493" y="11382"/>
                  </a:lnTo>
                  <a:lnTo>
                    <a:pt x="6478" y="11429"/>
                  </a:lnTo>
                  <a:lnTo>
                    <a:pt x="6460" y="11475"/>
                  </a:lnTo>
                  <a:lnTo>
                    <a:pt x="6440" y="11520"/>
                  </a:lnTo>
                  <a:lnTo>
                    <a:pt x="6418" y="11563"/>
                  </a:lnTo>
                  <a:lnTo>
                    <a:pt x="6394" y="11606"/>
                  </a:lnTo>
                  <a:lnTo>
                    <a:pt x="6368" y="11646"/>
                  </a:lnTo>
                  <a:lnTo>
                    <a:pt x="6339" y="11685"/>
                  </a:lnTo>
                  <a:lnTo>
                    <a:pt x="6309" y="11724"/>
                  </a:lnTo>
                  <a:lnTo>
                    <a:pt x="6277" y="11760"/>
                  </a:lnTo>
                  <a:lnTo>
                    <a:pt x="6244" y="11795"/>
                  </a:lnTo>
                  <a:lnTo>
                    <a:pt x="6210" y="11828"/>
                  </a:lnTo>
                  <a:lnTo>
                    <a:pt x="6172" y="11861"/>
                  </a:lnTo>
                  <a:lnTo>
                    <a:pt x="6135" y="11890"/>
                  </a:lnTo>
                  <a:lnTo>
                    <a:pt x="6095" y="11918"/>
                  </a:lnTo>
                  <a:lnTo>
                    <a:pt x="6055" y="11944"/>
                  </a:lnTo>
                  <a:lnTo>
                    <a:pt x="6012" y="11968"/>
                  </a:lnTo>
                  <a:lnTo>
                    <a:pt x="5969" y="11991"/>
                  </a:lnTo>
                  <a:lnTo>
                    <a:pt x="5924" y="12011"/>
                  </a:lnTo>
                  <a:lnTo>
                    <a:pt x="5879" y="12029"/>
                  </a:lnTo>
                  <a:lnTo>
                    <a:pt x="5832" y="12045"/>
                  </a:lnTo>
                  <a:lnTo>
                    <a:pt x="5784" y="12058"/>
                  </a:lnTo>
                  <a:lnTo>
                    <a:pt x="5736" y="12070"/>
                  </a:lnTo>
                  <a:lnTo>
                    <a:pt x="5687" y="12078"/>
                  </a:lnTo>
                  <a:lnTo>
                    <a:pt x="5636" y="12085"/>
                  </a:lnTo>
                  <a:lnTo>
                    <a:pt x="5585" y="12089"/>
                  </a:lnTo>
                  <a:lnTo>
                    <a:pt x="5533" y="12090"/>
                  </a:lnTo>
                  <a:close/>
                  <a:moveTo>
                    <a:pt x="1509" y="7556"/>
                  </a:moveTo>
                  <a:lnTo>
                    <a:pt x="1483" y="7556"/>
                  </a:lnTo>
                  <a:lnTo>
                    <a:pt x="1458" y="7554"/>
                  </a:lnTo>
                  <a:lnTo>
                    <a:pt x="1432" y="7551"/>
                  </a:lnTo>
                  <a:lnTo>
                    <a:pt x="1407" y="7546"/>
                  </a:lnTo>
                  <a:lnTo>
                    <a:pt x="1383" y="7541"/>
                  </a:lnTo>
                  <a:lnTo>
                    <a:pt x="1359" y="7534"/>
                  </a:lnTo>
                  <a:lnTo>
                    <a:pt x="1336" y="7526"/>
                  </a:lnTo>
                  <a:lnTo>
                    <a:pt x="1313" y="7517"/>
                  </a:lnTo>
                  <a:lnTo>
                    <a:pt x="1291" y="7507"/>
                  </a:lnTo>
                  <a:lnTo>
                    <a:pt x="1269" y="7496"/>
                  </a:lnTo>
                  <a:lnTo>
                    <a:pt x="1248" y="7484"/>
                  </a:lnTo>
                  <a:lnTo>
                    <a:pt x="1228" y="7470"/>
                  </a:lnTo>
                  <a:lnTo>
                    <a:pt x="1208" y="7456"/>
                  </a:lnTo>
                  <a:lnTo>
                    <a:pt x="1189" y="7441"/>
                  </a:lnTo>
                  <a:lnTo>
                    <a:pt x="1171" y="7426"/>
                  </a:lnTo>
                  <a:lnTo>
                    <a:pt x="1154" y="7409"/>
                  </a:lnTo>
                  <a:lnTo>
                    <a:pt x="1137" y="7392"/>
                  </a:lnTo>
                  <a:lnTo>
                    <a:pt x="1121" y="7374"/>
                  </a:lnTo>
                  <a:lnTo>
                    <a:pt x="1106" y="7355"/>
                  </a:lnTo>
                  <a:lnTo>
                    <a:pt x="1091" y="7334"/>
                  </a:lnTo>
                  <a:lnTo>
                    <a:pt x="1078" y="7314"/>
                  </a:lnTo>
                  <a:lnTo>
                    <a:pt x="1066" y="7293"/>
                  </a:lnTo>
                  <a:lnTo>
                    <a:pt x="1055" y="7271"/>
                  </a:lnTo>
                  <a:lnTo>
                    <a:pt x="1045" y="7249"/>
                  </a:lnTo>
                  <a:lnTo>
                    <a:pt x="1036" y="7226"/>
                  </a:lnTo>
                  <a:lnTo>
                    <a:pt x="1029" y="7202"/>
                  </a:lnTo>
                  <a:lnTo>
                    <a:pt x="1022" y="7179"/>
                  </a:lnTo>
                  <a:lnTo>
                    <a:pt x="1016" y="7154"/>
                  </a:lnTo>
                  <a:lnTo>
                    <a:pt x="1012" y="7130"/>
                  </a:lnTo>
                  <a:lnTo>
                    <a:pt x="1009" y="7105"/>
                  </a:lnTo>
                  <a:lnTo>
                    <a:pt x="1007" y="7079"/>
                  </a:lnTo>
                  <a:lnTo>
                    <a:pt x="1006" y="7052"/>
                  </a:lnTo>
                  <a:lnTo>
                    <a:pt x="1006" y="1511"/>
                  </a:lnTo>
                  <a:lnTo>
                    <a:pt x="1007" y="1485"/>
                  </a:lnTo>
                  <a:lnTo>
                    <a:pt x="1009" y="1460"/>
                  </a:lnTo>
                  <a:lnTo>
                    <a:pt x="1012" y="1435"/>
                  </a:lnTo>
                  <a:lnTo>
                    <a:pt x="1016" y="1410"/>
                  </a:lnTo>
                  <a:lnTo>
                    <a:pt x="1022" y="1385"/>
                  </a:lnTo>
                  <a:lnTo>
                    <a:pt x="1029" y="1361"/>
                  </a:lnTo>
                  <a:lnTo>
                    <a:pt x="1036" y="1338"/>
                  </a:lnTo>
                  <a:lnTo>
                    <a:pt x="1045" y="1315"/>
                  </a:lnTo>
                  <a:lnTo>
                    <a:pt x="1055" y="1293"/>
                  </a:lnTo>
                  <a:lnTo>
                    <a:pt x="1066" y="1271"/>
                  </a:lnTo>
                  <a:lnTo>
                    <a:pt x="1078" y="1249"/>
                  </a:lnTo>
                  <a:lnTo>
                    <a:pt x="1091" y="1229"/>
                  </a:lnTo>
                  <a:lnTo>
                    <a:pt x="1106" y="1209"/>
                  </a:lnTo>
                  <a:lnTo>
                    <a:pt x="1121" y="1191"/>
                  </a:lnTo>
                  <a:lnTo>
                    <a:pt x="1137" y="1172"/>
                  </a:lnTo>
                  <a:lnTo>
                    <a:pt x="1154" y="1155"/>
                  </a:lnTo>
                  <a:lnTo>
                    <a:pt x="1171" y="1138"/>
                  </a:lnTo>
                  <a:lnTo>
                    <a:pt x="1189" y="1122"/>
                  </a:lnTo>
                  <a:lnTo>
                    <a:pt x="1208" y="1107"/>
                  </a:lnTo>
                  <a:lnTo>
                    <a:pt x="1228" y="1093"/>
                  </a:lnTo>
                  <a:lnTo>
                    <a:pt x="1248" y="1080"/>
                  </a:lnTo>
                  <a:lnTo>
                    <a:pt x="1269" y="1068"/>
                  </a:lnTo>
                  <a:lnTo>
                    <a:pt x="1291" y="1057"/>
                  </a:lnTo>
                  <a:lnTo>
                    <a:pt x="1313" y="1047"/>
                  </a:lnTo>
                  <a:lnTo>
                    <a:pt x="1336" y="1038"/>
                  </a:lnTo>
                  <a:lnTo>
                    <a:pt x="1359" y="1030"/>
                  </a:lnTo>
                  <a:lnTo>
                    <a:pt x="1383" y="1023"/>
                  </a:lnTo>
                  <a:lnTo>
                    <a:pt x="1407" y="1018"/>
                  </a:lnTo>
                  <a:lnTo>
                    <a:pt x="1432" y="1013"/>
                  </a:lnTo>
                  <a:lnTo>
                    <a:pt x="1458" y="1010"/>
                  </a:lnTo>
                  <a:lnTo>
                    <a:pt x="1483" y="1008"/>
                  </a:lnTo>
                  <a:lnTo>
                    <a:pt x="1509" y="1008"/>
                  </a:lnTo>
                  <a:lnTo>
                    <a:pt x="9053" y="1008"/>
                  </a:lnTo>
                  <a:lnTo>
                    <a:pt x="9080" y="1008"/>
                  </a:lnTo>
                  <a:lnTo>
                    <a:pt x="9105" y="1010"/>
                  </a:lnTo>
                  <a:lnTo>
                    <a:pt x="9131" y="1013"/>
                  </a:lnTo>
                  <a:lnTo>
                    <a:pt x="9155" y="1018"/>
                  </a:lnTo>
                  <a:lnTo>
                    <a:pt x="9179" y="1023"/>
                  </a:lnTo>
                  <a:lnTo>
                    <a:pt x="9203" y="1030"/>
                  </a:lnTo>
                  <a:lnTo>
                    <a:pt x="9226" y="1038"/>
                  </a:lnTo>
                  <a:lnTo>
                    <a:pt x="9250" y="1047"/>
                  </a:lnTo>
                  <a:lnTo>
                    <a:pt x="9272" y="1057"/>
                  </a:lnTo>
                  <a:lnTo>
                    <a:pt x="9294" y="1068"/>
                  </a:lnTo>
                  <a:lnTo>
                    <a:pt x="9315" y="1080"/>
                  </a:lnTo>
                  <a:lnTo>
                    <a:pt x="9335" y="1093"/>
                  </a:lnTo>
                  <a:lnTo>
                    <a:pt x="9355" y="1107"/>
                  </a:lnTo>
                  <a:lnTo>
                    <a:pt x="9373" y="1122"/>
                  </a:lnTo>
                  <a:lnTo>
                    <a:pt x="9392" y="1138"/>
                  </a:lnTo>
                  <a:lnTo>
                    <a:pt x="9410" y="1155"/>
                  </a:lnTo>
                  <a:lnTo>
                    <a:pt x="9426" y="1172"/>
                  </a:lnTo>
                  <a:lnTo>
                    <a:pt x="9442" y="1191"/>
                  </a:lnTo>
                  <a:lnTo>
                    <a:pt x="9457" y="1209"/>
                  </a:lnTo>
                  <a:lnTo>
                    <a:pt x="9471" y="1229"/>
                  </a:lnTo>
                  <a:lnTo>
                    <a:pt x="9484" y="1249"/>
                  </a:lnTo>
                  <a:lnTo>
                    <a:pt x="9496" y="1271"/>
                  </a:lnTo>
                  <a:lnTo>
                    <a:pt x="9507" y="1293"/>
                  </a:lnTo>
                  <a:lnTo>
                    <a:pt x="9517" y="1315"/>
                  </a:lnTo>
                  <a:lnTo>
                    <a:pt x="9526" y="1338"/>
                  </a:lnTo>
                  <a:lnTo>
                    <a:pt x="9534" y="1361"/>
                  </a:lnTo>
                  <a:lnTo>
                    <a:pt x="9541" y="1385"/>
                  </a:lnTo>
                  <a:lnTo>
                    <a:pt x="9546" y="1410"/>
                  </a:lnTo>
                  <a:lnTo>
                    <a:pt x="9550" y="1435"/>
                  </a:lnTo>
                  <a:lnTo>
                    <a:pt x="9554" y="1460"/>
                  </a:lnTo>
                  <a:lnTo>
                    <a:pt x="9556" y="1485"/>
                  </a:lnTo>
                  <a:lnTo>
                    <a:pt x="9556" y="1511"/>
                  </a:lnTo>
                  <a:lnTo>
                    <a:pt x="9556" y="2519"/>
                  </a:lnTo>
                  <a:lnTo>
                    <a:pt x="9556" y="3527"/>
                  </a:lnTo>
                  <a:lnTo>
                    <a:pt x="9556" y="7052"/>
                  </a:lnTo>
                  <a:lnTo>
                    <a:pt x="9556" y="7079"/>
                  </a:lnTo>
                  <a:lnTo>
                    <a:pt x="9554" y="7105"/>
                  </a:lnTo>
                  <a:lnTo>
                    <a:pt x="9550" y="7130"/>
                  </a:lnTo>
                  <a:lnTo>
                    <a:pt x="9546" y="7154"/>
                  </a:lnTo>
                  <a:lnTo>
                    <a:pt x="9541" y="7179"/>
                  </a:lnTo>
                  <a:lnTo>
                    <a:pt x="9534" y="7202"/>
                  </a:lnTo>
                  <a:lnTo>
                    <a:pt x="9526" y="7226"/>
                  </a:lnTo>
                  <a:lnTo>
                    <a:pt x="9517" y="7249"/>
                  </a:lnTo>
                  <a:lnTo>
                    <a:pt x="9507" y="7271"/>
                  </a:lnTo>
                  <a:lnTo>
                    <a:pt x="9496" y="7293"/>
                  </a:lnTo>
                  <a:lnTo>
                    <a:pt x="9484" y="7314"/>
                  </a:lnTo>
                  <a:lnTo>
                    <a:pt x="9471" y="7334"/>
                  </a:lnTo>
                  <a:lnTo>
                    <a:pt x="9457" y="7355"/>
                  </a:lnTo>
                  <a:lnTo>
                    <a:pt x="9442" y="7374"/>
                  </a:lnTo>
                  <a:lnTo>
                    <a:pt x="9426" y="7392"/>
                  </a:lnTo>
                  <a:lnTo>
                    <a:pt x="9410" y="7409"/>
                  </a:lnTo>
                  <a:lnTo>
                    <a:pt x="9392" y="7426"/>
                  </a:lnTo>
                  <a:lnTo>
                    <a:pt x="9373" y="7441"/>
                  </a:lnTo>
                  <a:lnTo>
                    <a:pt x="9355" y="7456"/>
                  </a:lnTo>
                  <a:lnTo>
                    <a:pt x="9335" y="7470"/>
                  </a:lnTo>
                  <a:lnTo>
                    <a:pt x="9315" y="7484"/>
                  </a:lnTo>
                  <a:lnTo>
                    <a:pt x="9294" y="7496"/>
                  </a:lnTo>
                  <a:lnTo>
                    <a:pt x="9272" y="7507"/>
                  </a:lnTo>
                  <a:lnTo>
                    <a:pt x="9250" y="7517"/>
                  </a:lnTo>
                  <a:lnTo>
                    <a:pt x="9226" y="7526"/>
                  </a:lnTo>
                  <a:lnTo>
                    <a:pt x="9203" y="7534"/>
                  </a:lnTo>
                  <a:lnTo>
                    <a:pt x="9179" y="7541"/>
                  </a:lnTo>
                  <a:lnTo>
                    <a:pt x="9155" y="7546"/>
                  </a:lnTo>
                  <a:lnTo>
                    <a:pt x="9131" y="7551"/>
                  </a:lnTo>
                  <a:lnTo>
                    <a:pt x="9105" y="7554"/>
                  </a:lnTo>
                  <a:lnTo>
                    <a:pt x="9080" y="7556"/>
                  </a:lnTo>
                  <a:lnTo>
                    <a:pt x="9053" y="7556"/>
                  </a:lnTo>
                  <a:lnTo>
                    <a:pt x="1509" y="7556"/>
                  </a:lnTo>
                  <a:close/>
                  <a:moveTo>
                    <a:pt x="15842" y="6214"/>
                  </a:moveTo>
                  <a:lnTo>
                    <a:pt x="13830" y="3192"/>
                  </a:lnTo>
                  <a:lnTo>
                    <a:pt x="13802" y="3153"/>
                  </a:lnTo>
                  <a:lnTo>
                    <a:pt x="13774" y="3115"/>
                  </a:lnTo>
                  <a:lnTo>
                    <a:pt x="13746" y="3077"/>
                  </a:lnTo>
                  <a:lnTo>
                    <a:pt x="13716" y="3042"/>
                  </a:lnTo>
                  <a:lnTo>
                    <a:pt x="13685" y="3007"/>
                  </a:lnTo>
                  <a:lnTo>
                    <a:pt x="13653" y="2973"/>
                  </a:lnTo>
                  <a:lnTo>
                    <a:pt x="13619" y="2940"/>
                  </a:lnTo>
                  <a:lnTo>
                    <a:pt x="13586" y="2909"/>
                  </a:lnTo>
                  <a:lnTo>
                    <a:pt x="13551" y="2878"/>
                  </a:lnTo>
                  <a:lnTo>
                    <a:pt x="13516" y="2849"/>
                  </a:lnTo>
                  <a:lnTo>
                    <a:pt x="13480" y="2820"/>
                  </a:lnTo>
                  <a:lnTo>
                    <a:pt x="13442" y="2793"/>
                  </a:lnTo>
                  <a:lnTo>
                    <a:pt x="13404" y="2768"/>
                  </a:lnTo>
                  <a:lnTo>
                    <a:pt x="13366" y="2743"/>
                  </a:lnTo>
                  <a:lnTo>
                    <a:pt x="13326" y="2720"/>
                  </a:lnTo>
                  <a:lnTo>
                    <a:pt x="13286" y="2697"/>
                  </a:lnTo>
                  <a:lnTo>
                    <a:pt x="13245" y="2676"/>
                  </a:lnTo>
                  <a:lnTo>
                    <a:pt x="13204" y="2656"/>
                  </a:lnTo>
                  <a:lnTo>
                    <a:pt x="13162" y="2638"/>
                  </a:lnTo>
                  <a:lnTo>
                    <a:pt x="13119" y="2621"/>
                  </a:lnTo>
                  <a:lnTo>
                    <a:pt x="13076" y="2605"/>
                  </a:lnTo>
                  <a:lnTo>
                    <a:pt x="13033" y="2590"/>
                  </a:lnTo>
                  <a:lnTo>
                    <a:pt x="12989" y="2576"/>
                  </a:lnTo>
                  <a:lnTo>
                    <a:pt x="12944" y="2564"/>
                  </a:lnTo>
                  <a:lnTo>
                    <a:pt x="12899" y="2554"/>
                  </a:lnTo>
                  <a:lnTo>
                    <a:pt x="12854" y="2544"/>
                  </a:lnTo>
                  <a:lnTo>
                    <a:pt x="12808" y="2537"/>
                  </a:lnTo>
                  <a:lnTo>
                    <a:pt x="12761" y="2530"/>
                  </a:lnTo>
                  <a:lnTo>
                    <a:pt x="12715" y="2525"/>
                  </a:lnTo>
                  <a:lnTo>
                    <a:pt x="12669" y="2522"/>
                  </a:lnTo>
                  <a:lnTo>
                    <a:pt x="12621" y="2519"/>
                  </a:lnTo>
                  <a:lnTo>
                    <a:pt x="12574" y="2519"/>
                  </a:lnTo>
                  <a:lnTo>
                    <a:pt x="10562" y="2519"/>
                  </a:lnTo>
                  <a:lnTo>
                    <a:pt x="10562" y="1511"/>
                  </a:lnTo>
                  <a:lnTo>
                    <a:pt x="10560" y="1434"/>
                  </a:lnTo>
                  <a:lnTo>
                    <a:pt x="10554" y="1357"/>
                  </a:lnTo>
                  <a:lnTo>
                    <a:pt x="10545" y="1282"/>
                  </a:lnTo>
                  <a:lnTo>
                    <a:pt x="10532" y="1207"/>
                  </a:lnTo>
                  <a:lnTo>
                    <a:pt x="10515" y="1134"/>
                  </a:lnTo>
                  <a:lnTo>
                    <a:pt x="10495" y="1062"/>
                  </a:lnTo>
                  <a:lnTo>
                    <a:pt x="10471" y="993"/>
                  </a:lnTo>
                  <a:lnTo>
                    <a:pt x="10444" y="924"/>
                  </a:lnTo>
                  <a:lnTo>
                    <a:pt x="10413" y="856"/>
                  </a:lnTo>
                  <a:lnTo>
                    <a:pt x="10380" y="791"/>
                  </a:lnTo>
                  <a:lnTo>
                    <a:pt x="10344" y="729"/>
                  </a:lnTo>
                  <a:lnTo>
                    <a:pt x="10305" y="667"/>
                  </a:lnTo>
                  <a:lnTo>
                    <a:pt x="10263" y="608"/>
                  </a:lnTo>
                  <a:lnTo>
                    <a:pt x="10217" y="550"/>
                  </a:lnTo>
                  <a:lnTo>
                    <a:pt x="10170" y="496"/>
                  </a:lnTo>
                  <a:lnTo>
                    <a:pt x="10120" y="443"/>
                  </a:lnTo>
                  <a:lnTo>
                    <a:pt x="10067" y="393"/>
                  </a:lnTo>
                  <a:lnTo>
                    <a:pt x="10013" y="346"/>
                  </a:lnTo>
                  <a:lnTo>
                    <a:pt x="9956" y="300"/>
                  </a:lnTo>
                  <a:lnTo>
                    <a:pt x="9896" y="258"/>
                  </a:lnTo>
                  <a:lnTo>
                    <a:pt x="9835" y="219"/>
                  </a:lnTo>
                  <a:lnTo>
                    <a:pt x="9773" y="182"/>
                  </a:lnTo>
                  <a:lnTo>
                    <a:pt x="9707" y="149"/>
                  </a:lnTo>
                  <a:lnTo>
                    <a:pt x="9641" y="119"/>
                  </a:lnTo>
                  <a:lnTo>
                    <a:pt x="9571" y="92"/>
                  </a:lnTo>
                  <a:lnTo>
                    <a:pt x="9502" y="69"/>
                  </a:lnTo>
                  <a:lnTo>
                    <a:pt x="9431" y="47"/>
                  </a:lnTo>
                  <a:lnTo>
                    <a:pt x="9357" y="31"/>
                  </a:lnTo>
                  <a:lnTo>
                    <a:pt x="9283" y="17"/>
                  </a:lnTo>
                  <a:lnTo>
                    <a:pt x="9207" y="8"/>
                  </a:lnTo>
                  <a:lnTo>
                    <a:pt x="9131" y="2"/>
                  </a:lnTo>
                  <a:lnTo>
                    <a:pt x="9053" y="0"/>
                  </a:lnTo>
                  <a:lnTo>
                    <a:pt x="1509" y="0"/>
                  </a:lnTo>
                  <a:lnTo>
                    <a:pt x="1431" y="2"/>
                  </a:lnTo>
                  <a:lnTo>
                    <a:pt x="1355" y="8"/>
                  </a:lnTo>
                  <a:lnTo>
                    <a:pt x="1280" y="17"/>
                  </a:lnTo>
                  <a:lnTo>
                    <a:pt x="1205" y="31"/>
                  </a:lnTo>
                  <a:lnTo>
                    <a:pt x="1133" y="47"/>
                  </a:lnTo>
                  <a:lnTo>
                    <a:pt x="1060" y="69"/>
                  </a:lnTo>
                  <a:lnTo>
                    <a:pt x="991" y="92"/>
                  </a:lnTo>
                  <a:lnTo>
                    <a:pt x="922" y="119"/>
                  </a:lnTo>
                  <a:lnTo>
                    <a:pt x="855" y="149"/>
                  </a:lnTo>
                  <a:lnTo>
                    <a:pt x="791" y="182"/>
                  </a:lnTo>
                  <a:lnTo>
                    <a:pt x="727" y="219"/>
                  </a:lnTo>
                  <a:lnTo>
                    <a:pt x="666" y="258"/>
                  </a:lnTo>
                  <a:lnTo>
                    <a:pt x="607" y="300"/>
                  </a:lnTo>
                  <a:lnTo>
                    <a:pt x="549" y="346"/>
                  </a:lnTo>
                  <a:lnTo>
                    <a:pt x="495" y="393"/>
                  </a:lnTo>
                  <a:lnTo>
                    <a:pt x="443" y="443"/>
                  </a:lnTo>
                  <a:lnTo>
                    <a:pt x="392" y="496"/>
                  </a:lnTo>
                  <a:lnTo>
                    <a:pt x="345" y="550"/>
                  </a:lnTo>
                  <a:lnTo>
                    <a:pt x="300" y="608"/>
                  </a:lnTo>
                  <a:lnTo>
                    <a:pt x="259" y="667"/>
                  </a:lnTo>
                  <a:lnTo>
                    <a:pt x="218" y="729"/>
                  </a:lnTo>
                  <a:lnTo>
                    <a:pt x="182" y="791"/>
                  </a:lnTo>
                  <a:lnTo>
                    <a:pt x="149" y="856"/>
                  </a:lnTo>
                  <a:lnTo>
                    <a:pt x="119" y="924"/>
                  </a:lnTo>
                  <a:lnTo>
                    <a:pt x="92" y="993"/>
                  </a:lnTo>
                  <a:lnTo>
                    <a:pt x="68" y="1062"/>
                  </a:lnTo>
                  <a:lnTo>
                    <a:pt x="47" y="1134"/>
                  </a:lnTo>
                  <a:lnTo>
                    <a:pt x="31" y="1207"/>
                  </a:lnTo>
                  <a:lnTo>
                    <a:pt x="17" y="1282"/>
                  </a:lnTo>
                  <a:lnTo>
                    <a:pt x="8" y="1357"/>
                  </a:lnTo>
                  <a:lnTo>
                    <a:pt x="2" y="1434"/>
                  </a:lnTo>
                  <a:lnTo>
                    <a:pt x="0" y="1511"/>
                  </a:lnTo>
                  <a:lnTo>
                    <a:pt x="0" y="7052"/>
                  </a:lnTo>
                  <a:lnTo>
                    <a:pt x="2" y="7131"/>
                  </a:lnTo>
                  <a:lnTo>
                    <a:pt x="8" y="7207"/>
                  </a:lnTo>
                  <a:lnTo>
                    <a:pt x="17" y="7283"/>
                  </a:lnTo>
                  <a:lnTo>
                    <a:pt x="31" y="7357"/>
                  </a:lnTo>
                  <a:lnTo>
                    <a:pt x="47" y="7430"/>
                  </a:lnTo>
                  <a:lnTo>
                    <a:pt x="68" y="7502"/>
                  </a:lnTo>
                  <a:lnTo>
                    <a:pt x="92" y="7572"/>
                  </a:lnTo>
                  <a:lnTo>
                    <a:pt x="119" y="7641"/>
                  </a:lnTo>
                  <a:lnTo>
                    <a:pt x="149" y="7707"/>
                  </a:lnTo>
                  <a:lnTo>
                    <a:pt x="182" y="7773"/>
                  </a:lnTo>
                  <a:lnTo>
                    <a:pt x="218" y="7836"/>
                  </a:lnTo>
                  <a:lnTo>
                    <a:pt x="259" y="7897"/>
                  </a:lnTo>
                  <a:lnTo>
                    <a:pt x="300" y="7956"/>
                  </a:lnTo>
                  <a:lnTo>
                    <a:pt x="345" y="8014"/>
                  </a:lnTo>
                  <a:lnTo>
                    <a:pt x="392" y="8068"/>
                  </a:lnTo>
                  <a:lnTo>
                    <a:pt x="443" y="8120"/>
                  </a:lnTo>
                  <a:lnTo>
                    <a:pt x="495" y="8171"/>
                  </a:lnTo>
                  <a:lnTo>
                    <a:pt x="549" y="8218"/>
                  </a:lnTo>
                  <a:lnTo>
                    <a:pt x="607" y="8263"/>
                  </a:lnTo>
                  <a:lnTo>
                    <a:pt x="666" y="8306"/>
                  </a:lnTo>
                  <a:lnTo>
                    <a:pt x="727" y="8345"/>
                  </a:lnTo>
                  <a:lnTo>
                    <a:pt x="791" y="8381"/>
                  </a:lnTo>
                  <a:lnTo>
                    <a:pt x="855" y="8415"/>
                  </a:lnTo>
                  <a:lnTo>
                    <a:pt x="922" y="8445"/>
                  </a:lnTo>
                  <a:lnTo>
                    <a:pt x="991" y="8472"/>
                  </a:lnTo>
                  <a:lnTo>
                    <a:pt x="1060" y="8496"/>
                  </a:lnTo>
                  <a:lnTo>
                    <a:pt x="1133" y="8516"/>
                  </a:lnTo>
                  <a:lnTo>
                    <a:pt x="1205" y="8533"/>
                  </a:lnTo>
                  <a:lnTo>
                    <a:pt x="1280" y="8547"/>
                  </a:lnTo>
                  <a:lnTo>
                    <a:pt x="1355" y="8557"/>
                  </a:lnTo>
                  <a:lnTo>
                    <a:pt x="1431" y="8562"/>
                  </a:lnTo>
                  <a:lnTo>
                    <a:pt x="1509" y="8564"/>
                  </a:lnTo>
                  <a:lnTo>
                    <a:pt x="1509" y="8564"/>
                  </a:lnTo>
                  <a:lnTo>
                    <a:pt x="1509" y="10075"/>
                  </a:lnTo>
                  <a:lnTo>
                    <a:pt x="1511" y="10153"/>
                  </a:lnTo>
                  <a:lnTo>
                    <a:pt x="1517" y="10229"/>
                  </a:lnTo>
                  <a:lnTo>
                    <a:pt x="1527" y="10305"/>
                  </a:lnTo>
                  <a:lnTo>
                    <a:pt x="1540" y="10379"/>
                  </a:lnTo>
                  <a:lnTo>
                    <a:pt x="1557" y="10453"/>
                  </a:lnTo>
                  <a:lnTo>
                    <a:pt x="1577" y="10525"/>
                  </a:lnTo>
                  <a:lnTo>
                    <a:pt x="1601" y="10594"/>
                  </a:lnTo>
                  <a:lnTo>
                    <a:pt x="1629" y="10663"/>
                  </a:lnTo>
                  <a:lnTo>
                    <a:pt x="1659" y="10730"/>
                  </a:lnTo>
                  <a:lnTo>
                    <a:pt x="1692" y="10795"/>
                  </a:lnTo>
                  <a:lnTo>
                    <a:pt x="1728" y="10858"/>
                  </a:lnTo>
                  <a:lnTo>
                    <a:pt x="1767" y="10920"/>
                  </a:lnTo>
                  <a:lnTo>
                    <a:pt x="1810" y="10979"/>
                  </a:lnTo>
                  <a:lnTo>
                    <a:pt x="1854" y="11036"/>
                  </a:lnTo>
                  <a:lnTo>
                    <a:pt x="1901" y="11091"/>
                  </a:lnTo>
                  <a:lnTo>
                    <a:pt x="1952" y="11143"/>
                  </a:lnTo>
                  <a:lnTo>
                    <a:pt x="2004" y="11194"/>
                  </a:lnTo>
                  <a:lnTo>
                    <a:pt x="2059" y="11241"/>
                  </a:lnTo>
                  <a:lnTo>
                    <a:pt x="2115" y="11286"/>
                  </a:lnTo>
                  <a:lnTo>
                    <a:pt x="2175" y="11329"/>
                  </a:lnTo>
                  <a:lnTo>
                    <a:pt x="2236" y="11368"/>
                  </a:lnTo>
                  <a:lnTo>
                    <a:pt x="2300" y="11404"/>
                  </a:lnTo>
                  <a:lnTo>
                    <a:pt x="2365" y="11437"/>
                  </a:lnTo>
                  <a:lnTo>
                    <a:pt x="2431" y="11468"/>
                  </a:lnTo>
                  <a:lnTo>
                    <a:pt x="2500" y="11495"/>
                  </a:lnTo>
                  <a:lnTo>
                    <a:pt x="2570" y="11519"/>
                  </a:lnTo>
                  <a:lnTo>
                    <a:pt x="2642" y="11539"/>
                  </a:lnTo>
                  <a:lnTo>
                    <a:pt x="2714" y="11556"/>
                  </a:lnTo>
                  <a:lnTo>
                    <a:pt x="2788" y="11569"/>
                  </a:lnTo>
                  <a:lnTo>
                    <a:pt x="2864" y="11579"/>
                  </a:lnTo>
                  <a:lnTo>
                    <a:pt x="2940" y="11585"/>
                  </a:lnTo>
                  <a:lnTo>
                    <a:pt x="3018" y="11587"/>
                  </a:lnTo>
                  <a:lnTo>
                    <a:pt x="3592" y="11587"/>
                  </a:lnTo>
                  <a:lnTo>
                    <a:pt x="3614" y="11667"/>
                  </a:lnTo>
                  <a:lnTo>
                    <a:pt x="3640" y="11747"/>
                  </a:lnTo>
                  <a:lnTo>
                    <a:pt x="3670" y="11824"/>
                  </a:lnTo>
                  <a:lnTo>
                    <a:pt x="3702" y="11901"/>
                  </a:lnTo>
                  <a:lnTo>
                    <a:pt x="3737" y="11976"/>
                  </a:lnTo>
                  <a:lnTo>
                    <a:pt x="3774" y="12048"/>
                  </a:lnTo>
                  <a:lnTo>
                    <a:pt x="3816" y="12120"/>
                  </a:lnTo>
                  <a:lnTo>
                    <a:pt x="3859" y="12188"/>
                  </a:lnTo>
                  <a:lnTo>
                    <a:pt x="3905" y="12256"/>
                  </a:lnTo>
                  <a:lnTo>
                    <a:pt x="3953" y="12321"/>
                  </a:lnTo>
                  <a:lnTo>
                    <a:pt x="4005" y="12385"/>
                  </a:lnTo>
                  <a:lnTo>
                    <a:pt x="4059" y="12446"/>
                  </a:lnTo>
                  <a:lnTo>
                    <a:pt x="4114" y="12505"/>
                  </a:lnTo>
                  <a:lnTo>
                    <a:pt x="4173" y="12561"/>
                  </a:lnTo>
                  <a:lnTo>
                    <a:pt x="4233" y="12615"/>
                  </a:lnTo>
                  <a:lnTo>
                    <a:pt x="4296" y="12668"/>
                  </a:lnTo>
                  <a:lnTo>
                    <a:pt x="4361" y="12717"/>
                  </a:lnTo>
                  <a:lnTo>
                    <a:pt x="4428" y="12763"/>
                  </a:lnTo>
                  <a:lnTo>
                    <a:pt x="4497" y="12807"/>
                  </a:lnTo>
                  <a:lnTo>
                    <a:pt x="4567" y="12848"/>
                  </a:lnTo>
                  <a:lnTo>
                    <a:pt x="4639" y="12886"/>
                  </a:lnTo>
                  <a:lnTo>
                    <a:pt x="4714" y="12922"/>
                  </a:lnTo>
                  <a:lnTo>
                    <a:pt x="4789" y="12955"/>
                  </a:lnTo>
                  <a:lnTo>
                    <a:pt x="4867" y="12984"/>
                  </a:lnTo>
                  <a:lnTo>
                    <a:pt x="4946" y="13010"/>
                  </a:lnTo>
                  <a:lnTo>
                    <a:pt x="5026" y="13033"/>
                  </a:lnTo>
                  <a:lnTo>
                    <a:pt x="5107" y="13053"/>
                  </a:lnTo>
                  <a:lnTo>
                    <a:pt x="5191" y="13069"/>
                  </a:lnTo>
                  <a:lnTo>
                    <a:pt x="5274" y="13081"/>
                  </a:lnTo>
                  <a:lnTo>
                    <a:pt x="5360" y="13091"/>
                  </a:lnTo>
                  <a:lnTo>
                    <a:pt x="5446" y="13096"/>
                  </a:lnTo>
                  <a:lnTo>
                    <a:pt x="5533" y="13098"/>
                  </a:lnTo>
                  <a:lnTo>
                    <a:pt x="5620" y="13096"/>
                  </a:lnTo>
                  <a:lnTo>
                    <a:pt x="5707" y="13091"/>
                  </a:lnTo>
                  <a:lnTo>
                    <a:pt x="5791" y="13081"/>
                  </a:lnTo>
                  <a:lnTo>
                    <a:pt x="5876" y="13069"/>
                  </a:lnTo>
                  <a:lnTo>
                    <a:pt x="5958" y="13053"/>
                  </a:lnTo>
                  <a:lnTo>
                    <a:pt x="6040" y="13033"/>
                  </a:lnTo>
                  <a:lnTo>
                    <a:pt x="6120" y="13010"/>
                  </a:lnTo>
                  <a:lnTo>
                    <a:pt x="6199" y="12984"/>
                  </a:lnTo>
                  <a:lnTo>
                    <a:pt x="6276" y="12955"/>
                  </a:lnTo>
                  <a:lnTo>
                    <a:pt x="6351" y="12922"/>
                  </a:lnTo>
                  <a:lnTo>
                    <a:pt x="6426" y="12886"/>
                  </a:lnTo>
                  <a:lnTo>
                    <a:pt x="6498" y="12848"/>
                  </a:lnTo>
                  <a:lnTo>
                    <a:pt x="6569" y="12807"/>
                  </a:lnTo>
                  <a:lnTo>
                    <a:pt x="6637" y="12763"/>
                  </a:lnTo>
                  <a:lnTo>
                    <a:pt x="6705" y="12717"/>
                  </a:lnTo>
                  <a:lnTo>
                    <a:pt x="6769" y="12668"/>
                  </a:lnTo>
                  <a:lnTo>
                    <a:pt x="6831" y="12615"/>
                  </a:lnTo>
                  <a:lnTo>
                    <a:pt x="6892" y="12561"/>
                  </a:lnTo>
                  <a:lnTo>
                    <a:pt x="6951" y="12505"/>
                  </a:lnTo>
                  <a:lnTo>
                    <a:pt x="7006" y="12446"/>
                  </a:lnTo>
                  <a:lnTo>
                    <a:pt x="7061" y="12385"/>
                  </a:lnTo>
                  <a:lnTo>
                    <a:pt x="7112" y="12321"/>
                  </a:lnTo>
                  <a:lnTo>
                    <a:pt x="7160" y="12256"/>
                  </a:lnTo>
                  <a:lnTo>
                    <a:pt x="7207" y="12188"/>
                  </a:lnTo>
                  <a:lnTo>
                    <a:pt x="7250" y="12120"/>
                  </a:lnTo>
                  <a:lnTo>
                    <a:pt x="7290" y="12048"/>
                  </a:lnTo>
                  <a:lnTo>
                    <a:pt x="7328" y="11976"/>
                  </a:lnTo>
                  <a:lnTo>
                    <a:pt x="7363" y="11901"/>
                  </a:lnTo>
                  <a:lnTo>
                    <a:pt x="7396" y="11824"/>
                  </a:lnTo>
                  <a:lnTo>
                    <a:pt x="7425" y="11747"/>
                  </a:lnTo>
                  <a:lnTo>
                    <a:pt x="7450" y="11667"/>
                  </a:lnTo>
                  <a:lnTo>
                    <a:pt x="7473" y="11587"/>
                  </a:lnTo>
                  <a:lnTo>
                    <a:pt x="10131" y="11587"/>
                  </a:lnTo>
                  <a:lnTo>
                    <a:pt x="10153" y="11667"/>
                  </a:lnTo>
                  <a:lnTo>
                    <a:pt x="10179" y="11747"/>
                  </a:lnTo>
                  <a:lnTo>
                    <a:pt x="10208" y="11824"/>
                  </a:lnTo>
                  <a:lnTo>
                    <a:pt x="10240" y="11901"/>
                  </a:lnTo>
                  <a:lnTo>
                    <a:pt x="10275" y="11976"/>
                  </a:lnTo>
                  <a:lnTo>
                    <a:pt x="10313" y="12048"/>
                  </a:lnTo>
                  <a:lnTo>
                    <a:pt x="10354" y="12120"/>
                  </a:lnTo>
                  <a:lnTo>
                    <a:pt x="10397" y="12188"/>
                  </a:lnTo>
                  <a:lnTo>
                    <a:pt x="10444" y="12256"/>
                  </a:lnTo>
                  <a:lnTo>
                    <a:pt x="10492" y="12321"/>
                  </a:lnTo>
                  <a:lnTo>
                    <a:pt x="10543" y="12385"/>
                  </a:lnTo>
                  <a:lnTo>
                    <a:pt x="10597" y="12446"/>
                  </a:lnTo>
                  <a:lnTo>
                    <a:pt x="10653" y="12505"/>
                  </a:lnTo>
                  <a:lnTo>
                    <a:pt x="10711" y="12561"/>
                  </a:lnTo>
                  <a:lnTo>
                    <a:pt x="10772" y="12615"/>
                  </a:lnTo>
                  <a:lnTo>
                    <a:pt x="10835" y="12668"/>
                  </a:lnTo>
                  <a:lnTo>
                    <a:pt x="10899" y="12717"/>
                  </a:lnTo>
                  <a:lnTo>
                    <a:pt x="10967" y="12763"/>
                  </a:lnTo>
                  <a:lnTo>
                    <a:pt x="11035" y="12807"/>
                  </a:lnTo>
                  <a:lnTo>
                    <a:pt x="11106" y="12848"/>
                  </a:lnTo>
                  <a:lnTo>
                    <a:pt x="11178" y="12886"/>
                  </a:lnTo>
                  <a:lnTo>
                    <a:pt x="11252" y="12922"/>
                  </a:lnTo>
                  <a:lnTo>
                    <a:pt x="11328" y="12955"/>
                  </a:lnTo>
                  <a:lnTo>
                    <a:pt x="11405" y="12984"/>
                  </a:lnTo>
                  <a:lnTo>
                    <a:pt x="11484" y="13010"/>
                  </a:lnTo>
                  <a:lnTo>
                    <a:pt x="11564" y="13033"/>
                  </a:lnTo>
                  <a:lnTo>
                    <a:pt x="11646" y="13053"/>
                  </a:lnTo>
                  <a:lnTo>
                    <a:pt x="11729" y="13069"/>
                  </a:lnTo>
                  <a:lnTo>
                    <a:pt x="11813" y="13081"/>
                  </a:lnTo>
                  <a:lnTo>
                    <a:pt x="11898" y="13091"/>
                  </a:lnTo>
                  <a:lnTo>
                    <a:pt x="11984" y="13096"/>
                  </a:lnTo>
                  <a:lnTo>
                    <a:pt x="12071" y="13098"/>
                  </a:lnTo>
                  <a:lnTo>
                    <a:pt x="12159" y="13096"/>
                  </a:lnTo>
                  <a:lnTo>
                    <a:pt x="12244" y="13091"/>
                  </a:lnTo>
                  <a:lnTo>
                    <a:pt x="12330" y="13081"/>
                  </a:lnTo>
                  <a:lnTo>
                    <a:pt x="12413" y="13069"/>
                  </a:lnTo>
                  <a:lnTo>
                    <a:pt x="12497" y="13053"/>
                  </a:lnTo>
                  <a:lnTo>
                    <a:pt x="12578" y="13033"/>
                  </a:lnTo>
                  <a:lnTo>
                    <a:pt x="12658" y="13010"/>
                  </a:lnTo>
                  <a:lnTo>
                    <a:pt x="12737" y="12984"/>
                  </a:lnTo>
                  <a:lnTo>
                    <a:pt x="12815" y="12955"/>
                  </a:lnTo>
                  <a:lnTo>
                    <a:pt x="12890" y="12922"/>
                  </a:lnTo>
                  <a:lnTo>
                    <a:pt x="12964" y="12886"/>
                  </a:lnTo>
                  <a:lnTo>
                    <a:pt x="13036" y="12848"/>
                  </a:lnTo>
                  <a:lnTo>
                    <a:pt x="13107" y="12807"/>
                  </a:lnTo>
                  <a:lnTo>
                    <a:pt x="13176" y="12763"/>
                  </a:lnTo>
                  <a:lnTo>
                    <a:pt x="13242" y="12717"/>
                  </a:lnTo>
                  <a:lnTo>
                    <a:pt x="13308" y="12668"/>
                  </a:lnTo>
                  <a:lnTo>
                    <a:pt x="13370" y="12615"/>
                  </a:lnTo>
                  <a:lnTo>
                    <a:pt x="13430" y="12561"/>
                  </a:lnTo>
                  <a:lnTo>
                    <a:pt x="13489" y="12505"/>
                  </a:lnTo>
                  <a:lnTo>
                    <a:pt x="13545" y="12446"/>
                  </a:lnTo>
                  <a:lnTo>
                    <a:pt x="13598" y="12385"/>
                  </a:lnTo>
                  <a:lnTo>
                    <a:pt x="13650" y="12321"/>
                  </a:lnTo>
                  <a:lnTo>
                    <a:pt x="13699" y="12256"/>
                  </a:lnTo>
                  <a:lnTo>
                    <a:pt x="13745" y="12188"/>
                  </a:lnTo>
                  <a:lnTo>
                    <a:pt x="13788" y="12120"/>
                  </a:lnTo>
                  <a:lnTo>
                    <a:pt x="13829" y="12048"/>
                  </a:lnTo>
                  <a:lnTo>
                    <a:pt x="13867" y="11976"/>
                  </a:lnTo>
                  <a:lnTo>
                    <a:pt x="13902" y="11901"/>
                  </a:lnTo>
                  <a:lnTo>
                    <a:pt x="13934" y="11824"/>
                  </a:lnTo>
                  <a:lnTo>
                    <a:pt x="13962" y="11747"/>
                  </a:lnTo>
                  <a:lnTo>
                    <a:pt x="13989" y="11667"/>
                  </a:lnTo>
                  <a:lnTo>
                    <a:pt x="14012" y="11587"/>
                  </a:lnTo>
                  <a:lnTo>
                    <a:pt x="14586" y="11587"/>
                  </a:lnTo>
                  <a:lnTo>
                    <a:pt x="14664" y="11585"/>
                  </a:lnTo>
                  <a:lnTo>
                    <a:pt x="14740" y="11579"/>
                  </a:lnTo>
                  <a:lnTo>
                    <a:pt x="14815" y="11569"/>
                  </a:lnTo>
                  <a:lnTo>
                    <a:pt x="14890" y="11556"/>
                  </a:lnTo>
                  <a:lnTo>
                    <a:pt x="14962" y="11539"/>
                  </a:lnTo>
                  <a:lnTo>
                    <a:pt x="15035" y="11519"/>
                  </a:lnTo>
                  <a:lnTo>
                    <a:pt x="15104" y="11495"/>
                  </a:lnTo>
                  <a:lnTo>
                    <a:pt x="15173" y="11468"/>
                  </a:lnTo>
                  <a:lnTo>
                    <a:pt x="15240" y="11437"/>
                  </a:lnTo>
                  <a:lnTo>
                    <a:pt x="15304" y="11404"/>
                  </a:lnTo>
                  <a:lnTo>
                    <a:pt x="15368" y="11368"/>
                  </a:lnTo>
                  <a:lnTo>
                    <a:pt x="15429" y="11329"/>
                  </a:lnTo>
                  <a:lnTo>
                    <a:pt x="15488" y="11286"/>
                  </a:lnTo>
                  <a:lnTo>
                    <a:pt x="15546" y="11241"/>
                  </a:lnTo>
                  <a:lnTo>
                    <a:pt x="15600" y="11194"/>
                  </a:lnTo>
                  <a:lnTo>
                    <a:pt x="15652" y="11143"/>
                  </a:lnTo>
                  <a:lnTo>
                    <a:pt x="15703" y="11091"/>
                  </a:lnTo>
                  <a:lnTo>
                    <a:pt x="15750" y="11036"/>
                  </a:lnTo>
                  <a:lnTo>
                    <a:pt x="15795" y="10979"/>
                  </a:lnTo>
                  <a:lnTo>
                    <a:pt x="15836" y="10920"/>
                  </a:lnTo>
                  <a:lnTo>
                    <a:pt x="15877" y="10858"/>
                  </a:lnTo>
                  <a:lnTo>
                    <a:pt x="15913" y="10795"/>
                  </a:lnTo>
                  <a:lnTo>
                    <a:pt x="15946" y="10730"/>
                  </a:lnTo>
                  <a:lnTo>
                    <a:pt x="15976" y="10663"/>
                  </a:lnTo>
                  <a:lnTo>
                    <a:pt x="16003" y="10594"/>
                  </a:lnTo>
                  <a:lnTo>
                    <a:pt x="16027" y="10525"/>
                  </a:lnTo>
                  <a:lnTo>
                    <a:pt x="16048" y="10453"/>
                  </a:lnTo>
                  <a:lnTo>
                    <a:pt x="16064" y="10379"/>
                  </a:lnTo>
                  <a:lnTo>
                    <a:pt x="16078" y="10305"/>
                  </a:lnTo>
                  <a:lnTo>
                    <a:pt x="16087" y="10229"/>
                  </a:lnTo>
                  <a:lnTo>
                    <a:pt x="16093" y="10153"/>
                  </a:lnTo>
                  <a:lnTo>
                    <a:pt x="16095" y="10075"/>
                  </a:lnTo>
                  <a:lnTo>
                    <a:pt x="16095" y="7052"/>
                  </a:lnTo>
                  <a:lnTo>
                    <a:pt x="16095" y="7025"/>
                  </a:lnTo>
                  <a:lnTo>
                    <a:pt x="16094" y="6997"/>
                  </a:lnTo>
                  <a:lnTo>
                    <a:pt x="16093" y="6969"/>
                  </a:lnTo>
                  <a:lnTo>
                    <a:pt x="16091" y="6941"/>
                  </a:lnTo>
                  <a:lnTo>
                    <a:pt x="16089" y="6913"/>
                  </a:lnTo>
                  <a:lnTo>
                    <a:pt x="16086" y="6885"/>
                  </a:lnTo>
                  <a:lnTo>
                    <a:pt x="16083" y="6858"/>
                  </a:lnTo>
                  <a:lnTo>
                    <a:pt x="16079" y="6831"/>
                  </a:lnTo>
                  <a:lnTo>
                    <a:pt x="16075" y="6803"/>
                  </a:lnTo>
                  <a:lnTo>
                    <a:pt x="16070" y="6776"/>
                  </a:lnTo>
                  <a:lnTo>
                    <a:pt x="16065" y="6749"/>
                  </a:lnTo>
                  <a:lnTo>
                    <a:pt x="16059" y="6722"/>
                  </a:lnTo>
                  <a:lnTo>
                    <a:pt x="16053" y="6695"/>
                  </a:lnTo>
                  <a:lnTo>
                    <a:pt x="16046" y="6667"/>
                  </a:lnTo>
                  <a:lnTo>
                    <a:pt x="16039" y="6641"/>
                  </a:lnTo>
                  <a:lnTo>
                    <a:pt x="16031" y="6615"/>
                  </a:lnTo>
                  <a:lnTo>
                    <a:pt x="16023" y="6588"/>
                  </a:lnTo>
                  <a:lnTo>
                    <a:pt x="16014" y="6562"/>
                  </a:lnTo>
                  <a:lnTo>
                    <a:pt x="16004" y="6536"/>
                  </a:lnTo>
                  <a:lnTo>
                    <a:pt x="15994" y="6510"/>
                  </a:lnTo>
                  <a:lnTo>
                    <a:pt x="15984" y="6484"/>
                  </a:lnTo>
                  <a:lnTo>
                    <a:pt x="15974" y="6459"/>
                  </a:lnTo>
                  <a:lnTo>
                    <a:pt x="15963" y="6434"/>
                  </a:lnTo>
                  <a:lnTo>
                    <a:pt x="15951" y="6408"/>
                  </a:lnTo>
                  <a:lnTo>
                    <a:pt x="15939" y="6383"/>
                  </a:lnTo>
                  <a:lnTo>
                    <a:pt x="15927" y="6358"/>
                  </a:lnTo>
                  <a:lnTo>
                    <a:pt x="15914" y="6334"/>
                  </a:lnTo>
                  <a:lnTo>
                    <a:pt x="15900" y="6310"/>
                  </a:lnTo>
                  <a:lnTo>
                    <a:pt x="15886" y="6286"/>
                  </a:lnTo>
                  <a:lnTo>
                    <a:pt x="15872" y="6261"/>
                  </a:lnTo>
                  <a:lnTo>
                    <a:pt x="15857" y="6238"/>
                  </a:lnTo>
                  <a:lnTo>
                    <a:pt x="15842" y="6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Oval 15">
            <a:extLst>
              <a:ext uri="{FF2B5EF4-FFF2-40B4-BE49-F238E27FC236}">
                <a16:creationId xmlns:a16="http://schemas.microsoft.com/office/drawing/2014/main" id="{80B720A0-34D1-468B-9558-A631759CA5D6}"/>
              </a:ext>
            </a:extLst>
          </p:cNvPr>
          <p:cNvSpPr/>
          <p:nvPr/>
        </p:nvSpPr>
        <p:spPr>
          <a:xfrm>
            <a:off x="4809708" y="4989316"/>
            <a:ext cx="688089" cy="688089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0489955C-1317-495F-A304-7AFFBA1B38FF}"/>
              </a:ext>
            </a:extLst>
          </p:cNvPr>
          <p:cNvSpPr/>
          <p:nvPr/>
        </p:nvSpPr>
        <p:spPr>
          <a:xfrm>
            <a:off x="4360747" y="1881014"/>
            <a:ext cx="1514855" cy="1514855"/>
          </a:xfrm>
          <a:prstGeom prst="ellipse">
            <a:avLst/>
          </a:prstGeom>
          <a:solidFill>
            <a:schemeClr val="accent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3" name="Group 322">
            <a:extLst>
              <a:ext uri="{FF2B5EF4-FFF2-40B4-BE49-F238E27FC236}">
                <a16:creationId xmlns:a16="http://schemas.microsoft.com/office/drawing/2014/main" id="{FC4BAF7A-DD2F-4106-95FA-FC470E349CA2}"/>
              </a:ext>
            </a:extLst>
          </p:cNvPr>
          <p:cNvGrpSpPr/>
          <p:nvPr/>
        </p:nvGrpSpPr>
        <p:grpSpPr>
          <a:xfrm>
            <a:off x="4855642" y="2302402"/>
            <a:ext cx="596220" cy="594853"/>
            <a:chOff x="2790825" y="4152900"/>
            <a:chExt cx="692150" cy="690563"/>
          </a:xfrm>
          <a:solidFill>
            <a:schemeClr val="bg1"/>
          </a:solidFill>
        </p:grpSpPr>
        <p:sp>
          <p:nvSpPr>
            <p:cNvPr id="44" name="Freeform 200">
              <a:extLst>
                <a:ext uri="{FF2B5EF4-FFF2-40B4-BE49-F238E27FC236}">
                  <a16:creationId xmlns:a16="http://schemas.microsoft.com/office/drawing/2014/main" id="{8E259EE2-FBA9-4383-8314-A2EE710C2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0825" y="4152900"/>
              <a:ext cx="692150" cy="690563"/>
            </a:xfrm>
            <a:custGeom>
              <a:avLst/>
              <a:gdLst>
                <a:gd name="T0" fmla="*/ 3529 w 16132"/>
                <a:gd name="T1" fmla="*/ 12574 h 16095"/>
                <a:gd name="T2" fmla="*/ 1156 w 16132"/>
                <a:gd name="T3" fmla="*/ 9639 h 16095"/>
                <a:gd name="T4" fmla="*/ 3459 w 16132"/>
                <a:gd name="T5" fmla="*/ 6841 h 16095"/>
                <a:gd name="T6" fmla="*/ 6612 w 16132"/>
                <a:gd name="T7" fmla="*/ 4902 h 16095"/>
                <a:gd name="T8" fmla="*/ 9339 w 16132"/>
                <a:gd name="T9" fmla="*/ 2534 h 16095"/>
                <a:gd name="T10" fmla="*/ 11655 w 16132"/>
                <a:gd name="T11" fmla="*/ 2575 h 16095"/>
                <a:gd name="T12" fmla="*/ 14497 w 16132"/>
                <a:gd name="T13" fmla="*/ 5410 h 16095"/>
                <a:gd name="T14" fmla="*/ 13598 w 16132"/>
                <a:gd name="T15" fmla="*/ 8480 h 16095"/>
                <a:gd name="T16" fmla="*/ 10587 w 16132"/>
                <a:gd name="T17" fmla="*/ 10562 h 16095"/>
                <a:gd name="T18" fmla="*/ 7575 w 16132"/>
                <a:gd name="T19" fmla="*/ 12645 h 16095"/>
                <a:gd name="T20" fmla="*/ 10795 w 16132"/>
                <a:gd name="T21" fmla="*/ 295 h 16095"/>
                <a:gd name="T22" fmla="*/ 10560 w 16132"/>
                <a:gd name="T23" fmla="*/ 121 h 16095"/>
                <a:gd name="T24" fmla="*/ 10290 w 16132"/>
                <a:gd name="T25" fmla="*/ 22 h 16095"/>
                <a:gd name="T26" fmla="*/ 10002 w 16132"/>
                <a:gd name="T27" fmla="*/ 3 h 16095"/>
                <a:gd name="T28" fmla="*/ 9708 w 16132"/>
                <a:gd name="T29" fmla="*/ 71 h 16095"/>
                <a:gd name="T30" fmla="*/ 9445 w 16132"/>
                <a:gd name="T31" fmla="*/ 226 h 16095"/>
                <a:gd name="T32" fmla="*/ 9253 w 16132"/>
                <a:gd name="T33" fmla="*/ 434 h 16095"/>
                <a:gd name="T34" fmla="*/ 9129 w 16132"/>
                <a:gd name="T35" fmla="*/ 679 h 16095"/>
                <a:gd name="T36" fmla="*/ 8916 w 16132"/>
                <a:gd name="T37" fmla="*/ 1244 h 16095"/>
                <a:gd name="T38" fmla="*/ 8610 w 16132"/>
                <a:gd name="T39" fmla="*/ 1810 h 16095"/>
                <a:gd name="T40" fmla="*/ 8220 w 16132"/>
                <a:gd name="T41" fmla="*/ 2338 h 16095"/>
                <a:gd name="T42" fmla="*/ 7686 w 16132"/>
                <a:gd name="T43" fmla="*/ 2886 h 16095"/>
                <a:gd name="T44" fmla="*/ 6944 w 16132"/>
                <a:gd name="T45" fmla="*/ 3480 h 16095"/>
                <a:gd name="T46" fmla="*/ 6121 w 16132"/>
                <a:gd name="T47" fmla="*/ 4023 h 16095"/>
                <a:gd name="T48" fmla="*/ 4611 w 16132"/>
                <a:gd name="T49" fmla="*/ 4912 h 16095"/>
                <a:gd name="T50" fmla="*/ 3435 w 16132"/>
                <a:gd name="T51" fmla="*/ 5632 h 16095"/>
                <a:gd name="T52" fmla="*/ 2514 w 16132"/>
                <a:gd name="T53" fmla="*/ 6295 h 16095"/>
                <a:gd name="T54" fmla="*/ 1677 w 16132"/>
                <a:gd name="T55" fmla="*/ 7047 h 16095"/>
                <a:gd name="T56" fmla="*/ 1059 w 16132"/>
                <a:gd name="T57" fmla="*/ 7768 h 16095"/>
                <a:gd name="T58" fmla="*/ 561 w 16132"/>
                <a:gd name="T59" fmla="*/ 8540 h 16095"/>
                <a:gd name="T60" fmla="*/ 178 w 16132"/>
                <a:gd name="T61" fmla="*/ 9371 h 16095"/>
                <a:gd name="T62" fmla="*/ 8 w 16132"/>
                <a:gd name="T63" fmla="*/ 9931 h 16095"/>
                <a:gd name="T64" fmla="*/ 16 w 16132"/>
                <a:gd name="T65" fmla="*/ 10235 h 16095"/>
                <a:gd name="T66" fmla="*/ 113 w 16132"/>
                <a:gd name="T67" fmla="*/ 10522 h 16095"/>
                <a:gd name="T68" fmla="*/ 295 w 16132"/>
                <a:gd name="T69" fmla="*/ 10771 h 16095"/>
                <a:gd name="T70" fmla="*/ 5543 w 16132"/>
                <a:gd name="T71" fmla="*/ 15959 h 16095"/>
                <a:gd name="T72" fmla="*/ 5811 w 16132"/>
                <a:gd name="T73" fmla="*/ 16066 h 16095"/>
                <a:gd name="T74" fmla="*/ 6098 w 16132"/>
                <a:gd name="T75" fmla="*/ 16094 h 16095"/>
                <a:gd name="T76" fmla="*/ 6391 w 16132"/>
                <a:gd name="T77" fmla="*/ 16036 h 16095"/>
                <a:gd name="T78" fmla="*/ 6660 w 16132"/>
                <a:gd name="T79" fmla="*/ 15890 h 16095"/>
                <a:gd name="T80" fmla="*/ 6861 w 16132"/>
                <a:gd name="T81" fmla="*/ 15686 h 16095"/>
                <a:gd name="T82" fmla="*/ 6992 w 16132"/>
                <a:gd name="T83" fmla="*/ 15445 h 16095"/>
                <a:gd name="T84" fmla="*/ 7187 w 16132"/>
                <a:gd name="T85" fmla="*/ 14915 h 16095"/>
                <a:gd name="T86" fmla="*/ 7483 w 16132"/>
                <a:gd name="T87" fmla="*/ 14346 h 16095"/>
                <a:gd name="T88" fmla="*/ 7864 w 16132"/>
                <a:gd name="T89" fmla="*/ 13814 h 16095"/>
                <a:gd name="T90" fmla="*/ 8370 w 16132"/>
                <a:gd name="T91" fmla="*/ 13278 h 16095"/>
                <a:gd name="T92" fmla="*/ 9101 w 16132"/>
                <a:gd name="T93" fmla="*/ 12678 h 16095"/>
                <a:gd name="T94" fmla="*/ 9917 w 16132"/>
                <a:gd name="T95" fmla="*/ 12131 h 16095"/>
                <a:gd name="T96" fmla="*/ 11308 w 16132"/>
                <a:gd name="T97" fmla="*/ 11309 h 16095"/>
                <a:gd name="T98" fmla="*/ 12591 w 16132"/>
                <a:gd name="T99" fmla="*/ 10530 h 16095"/>
                <a:gd name="T100" fmla="*/ 13519 w 16132"/>
                <a:gd name="T101" fmla="*/ 9876 h 16095"/>
                <a:gd name="T102" fmla="*/ 14379 w 16132"/>
                <a:gd name="T103" fmla="*/ 9125 h 16095"/>
                <a:gd name="T104" fmla="*/ 15011 w 16132"/>
                <a:gd name="T105" fmla="*/ 8410 h 16095"/>
                <a:gd name="T106" fmla="*/ 15522 w 16132"/>
                <a:gd name="T107" fmla="*/ 7643 h 16095"/>
                <a:gd name="T108" fmla="*/ 15916 w 16132"/>
                <a:gd name="T109" fmla="*/ 6818 h 16095"/>
                <a:gd name="T110" fmla="*/ 16119 w 16132"/>
                <a:gd name="T111" fmla="*/ 6198 h 16095"/>
                <a:gd name="T112" fmla="*/ 16122 w 16132"/>
                <a:gd name="T113" fmla="*/ 5893 h 16095"/>
                <a:gd name="T114" fmla="*/ 16034 w 16132"/>
                <a:gd name="T115" fmla="*/ 5603 h 16095"/>
                <a:gd name="T116" fmla="*/ 15861 w 16132"/>
                <a:gd name="T117" fmla="*/ 535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6095">
                  <a:moveTo>
                    <a:pt x="6050" y="15089"/>
                  </a:moveTo>
                  <a:lnTo>
                    <a:pt x="5736" y="14776"/>
                  </a:lnTo>
                  <a:lnTo>
                    <a:pt x="5422" y="14463"/>
                  </a:lnTo>
                  <a:lnTo>
                    <a:pt x="5108" y="14150"/>
                  </a:lnTo>
                  <a:lnTo>
                    <a:pt x="4792" y="13835"/>
                  </a:lnTo>
                  <a:lnTo>
                    <a:pt x="4477" y="13520"/>
                  </a:lnTo>
                  <a:lnTo>
                    <a:pt x="4161" y="13205"/>
                  </a:lnTo>
                  <a:lnTo>
                    <a:pt x="3844" y="12889"/>
                  </a:lnTo>
                  <a:lnTo>
                    <a:pt x="3529" y="12574"/>
                  </a:lnTo>
                  <a:lnTo>
                    <a:pt x="3213" y="12258"/>
                  </a:lnTo>
                  <a:lnTo>
                    <a:pt x="2897" y="11943"/>
                  </a:lnTo>
                  <a:lnTo>
                    <a:pt x="2581" y="11629"/>
                  </a:lnTo>
                  <a:lnTo>
                    <a:pt x="2266" y="11314"/>
                  </a:lnTo>
                  <a:lnTo>
                    <a:pt x="1950" y="10999"/>
                  </a:lnTo>
                  <a:lnTo>
                    <a:pt x="1635" y="10685"/>
                  </a:lnTo>
                  <a:lnTo>
                    <a:pt x="1322" y="10372"/>
                  </a:lnTo>
                  <a:lnTo>
                    <a:pt x="1008" y="10059"/>
                  </a:lnTo>
                  <a:lnTo>
                    <a:pt x="1156" y="9639"/>
                  </a:lnTo>
                  <a:lnTo>
                    <a:pt x="1330" y="9246"/>
                  </a:lnTo>
                  <a:lnTo>
                    <a:pt x="1529" y="8877"/>
                  </a:lnTo>
                  <a:lnTo>
                    <a:pt x="1750" y="8531"/>
                  </a:lnTo>
                  <a:lnTo>
                    <a:pt x="1993" y="8206"/>
                  </a:lnTo>
                  <a:lnTo>
                    <a:pt x="2254" y="7902"/>
                  </a:lnTo>
                  <a:lnTo>
                    <a:pt x="2534" y="7615"/>
                  </a:lnTo>
                  <a:lnTo>
                    <a:pt x="2829" y="7343"/>
                  </a:lnTo>
                  <a:lnTo>
                    <a:pt x="3138" y="7086"/>
                  </a:lnTo>
                  <a:lnTo>
                    <a:pt x="3459" y="6841"/>
                  </a:lnTo>
                  <a:lnTo>
                    <a:pt x="3791" y="6607"/>
                  </a:lnTo>
                  <a:lnTo>
                    <a:pt x="4131" y="6382"/>
                  </a:lnTo>
                  <a:lnTo>
                    <a:pt x="4479" y="6162"/>
                  </a:lnTo>
                  <a:lnTo>
                    <a:pt x="4832" y="5950"/>
                  </a:lnTo>
                  <a:lnTo>
                    <a:pt x="5187" y="5740"/>
                  </a:lnTo>
                  <a:lnTo>
                    <a:pt x="5545" y="5533"/>
                  </a:lnTo>
                  <a:lnTo>
                    <a:pt x="5903" y="5324"/>
                  </a:lnTo>
                  <a:lnTo>
                    <a:pt x="6259" y="5115"/>
                  </a:lnTo>
                  <a:lnTo>
                    <a:pt x="6612" y="4902"/>
                  </a:lnTo>
                  <a:lnTo>
                    <a:pt x="6960" y="4684"/>
                  </a:lnTo>
                  <a:lnTo>
                    <a:pt x="7300" y="4458"/>
                  </a:lnTo>
                  <a:lnTo>
                    <a:pt x="7631" y="4224"/>
                  </a:lnTo>
                  <a:lnTo>
                    <a:pt x="7953" y="3979"/>
                  </a:lnTo>
                  <a:lnTo>
                    <a:pt x="8262" y="3722"/>
                  </a:lnTo>
                  <a:lnTo>
                    <a:pt x="8557" y="3450"/>
                  </a:lnTo>
                  <a:lnTo>
                    <a:pt x="8835" y="3164"/>
                  </a:lnTo>
                  <a:lnTo>
                    <a:pt x="9097" y="2858"/>
                  </a:lnTo>
                  <a:lnTo>
                    <a:pt x="9339" y="2534"/>
                  </a:lnTo>
                  <a:lnTo>
                    <a:pt x="9561" y="2188"/>
                  </a:lnTo>
                  <a:lnTo>
                    <a:pt x="9760" y="1820"/>
                  </a:lnTo>
                  <a:lnTo>
                    <a:pt x="9934" y="1425"/>
                  </a:lnTo>
                  <a:lnTo>
                    <a:pt x="10083" y="1006"/>
                  </a:lnTo>
                  <a:lnTo>
                    <a:pt x="10396" y="1319"/>
                  </a:lnTo>
                  <a:lnTo>
                    <a:pt x="10710" y="1632"/>
                  </a:lnTo>
                  <a:lnTo>
                    <a:pt x="11024" y="1945"/>
                  </a:lnTo>
                  <a:lnTo>
                    <a:pt x="11340" y="2260"/>
                  </a:lnTo>
                  <a:lnTo>
                    <a:pt x="11655" y="2575"/>
                  </a:lnTo>
                  <a:lnTo>
                    <a:pt x="11971" y="2890"/>
                  </a:lnTo>
                  <a:lnTo>
                    <a:pt x="12288" y="3205"/>
                  </a:lnTo>
                  <a:lnTo>
                    <a:pt x="12603" y="3521"/>
                  </a:lnTo>
                  <a:lnTo>
                    <a:pt x="12920" y="3836"/>
                  </a:lnTo>
                  <a:lnTo>
                    <a:pt x="13235" y="4152"/>
                  </a:lnTo>
                  <a:lnTo>
                    <a:pt x="13551" y="4466"/>
                  </a:lnTo>
                  <a:lnTo>
                    <a:pt x="13866" y="4781"/>
                  </a:lnTo>
                  <a:lnTo>
                    <a:pt x="14182" y="5095"/>
                  </a:lnTo>
                  <a:lnTo>
                    <a:pt x="14497" y="5410"/>
                  </a:lnTo>
                  <a:lnTo>
                    <a:pt x="14810" y="5723"/>
                  </a:lnTo>
                  <a:lnTo>
                    <a:pt x="15124" y="6036"/>
                  </a:lnTo>
                  <a:lnTo>
                    <a:pt x="14977" y="6455"/>
                  </a:lnTo>
                  <a:lnTo>
                    <a:pt x="14802" y="6848"/>
                  </a:lnTo>
                  <a:lnTo>
                    <a:pt x="14603" y="7218"/>
                  </a:lnTo>
                  <a:lnTo>
                    <a:pt x="14382" y="7564"/>
                  </a:lnTo>
                  <a:lnTo>
                    <a:pt x="14139" y="7888"/>
                  </a:lnTo>
                  <a:lnTo>
                    <a:pt x="13878" y="8192"/>
                  </a:lnTo>
                  <a:lnTo>
                    <a:pt x="13598" y="8480"/>
                  </a:lnTo>
                  <a:lnTo>
                    <a:pt x="13303" y="8752"/>
                  </a:lnTo>
                  <a:lnTo>
                    <a:pt x="12994" y="9008"/>
                  </a:lnTo>
                  <a:lnTo>
                    <a:pt x="12673" y="9254"/>
                  </a:lnTo>
                  <a:lnTo>
                    <a:pt x="12341" y="9488"/>
                  </a:lnTo>
                  <a:lnTo>
                    <a:pt x="12001" y="9713"/>
                  </a:lnTo>
                  <a:lnTo>
                    <a:pt x="11653" y="9932"/>
                  </a:lnTo>
                  <a:lnTo>
                    <a:pt x="11300" y="10145"/>
                  </a:lnTo>
                  <a:lnTo>
                    <a:pt x="10945" y="10354"/>
                  </a:lnTo>
                  <a:lnTo>
                    <a:pt x="10587" y="10562"/>
                  </a:lnTo>
                  <a:lnTo>
                    <a:pt x="10229" y="10770"/>
                  </a:lnTo>
                  <a:lnTo>
                    <a:pt x="9873" y="10980"/>
                  </a:lnTo>
                  <a:lnTo>
                    <a:pt x="9520" y="11192"/>
                  </a:lnTo>
                  <a:lnTo>
                    <a:pt x="9173" y="11410"/>
                  </a:lnTo>
                  <a:lnTo>
                    <a:pt x="8832" y="11637"/>
                  </a:lnTo>
                  <a:lnTo>
                    <a:pt x="8501" y="11871"/>
                  </a:lnTo>
                  <a:lnTo>
                    <a:pt x="8179" y="12116"/>
                  </a:lnTo>
                  <a:lnTo>
                    <a:pt x="7870" y="12373"/>
                  </a:lnTo>
                  <a:lnTo>
                    <a:pt x="7575" y="12645"/>
                  </a:lnTo>
                  <a:lnTo>
                    <a:pt x="7297" y="12931"/>
                  </a:lnTo>
                  <a:lnTo>
                    <a:pt x="7035" y="13237"/>
                  </a:lnTo>
                  <a:lnTo>
                    <a:pt x="6793" y="13561"/>
                  </a:lnTo>
                  <a:lnTo>
                    <a:pt x="6571" y="13907"/>
                  </a:lnTo>
                  <a:lnTo>
                    <a:pt x="6372" y="14275"/>
                  </a:lnTo>
                  <a:lnTo>
                    <a:pt x="6198" y="14670"/>
                  </a:lnTo>
                  <a:lnTo>
                    <a:pt x="6050" y="15089"/>
                  </a:lnTo>
                  <a:close/>
                  <a:moveTo>
                    <a:pt x="15837" y="5324"/>
                  </a:moveTo>
                  <a:lnTo>
                    <a:pt x="10795" y="295"/>
                  </a:lnTo>
                  <a:lnTo>
                    <a:pt x="10772" y="272"/>
                  </a:lnTo>
                  <a:lnTo>
                    <a:pt x="10747" y="249"/>
                  </a:lnTo>
                  <a:lnTo>
                    <a:pt x="10723" y="228"/>
                  </a:lnTo>
                  <a:lnTo>
                    <a:pt x="10697" y="208"/>
                  </a:lnTo>
                  <a:lnTo>
                    <a:pt x="10670" y="189"/>
                  </a:lnTo>
                  <a:lnTo>
                    <a:pt x="10644" y="170"/>
                  </a:lnTo>
                  <a:lnTo>
                    <a:pt x="10617" y="153"/>
                  </a:lnTo>
                  <a:lnTo>
                    <a:pt x="10589" y="136"/>
                  </a:lnTo>
                  <a:lnTo>
                    <a:pt x="10560" y="121"/>
                  </a:lnTo>
                  <a:lnTo>
                    <a:pt x="10532" y="106"/>
                  </a:lnTo>
                  <a:lnTo>
                    <a:pt x="10503" y="92"/>
                  </a:lnTo>
                  <a:lnTo>
                    <a:pt x="10474" y="78"/>
                  </a:lnTo>
                  <a:lnTo>
                    <a:pt x="10444" y="66"/>
                  </a:lnTo>
                  <a:lnTo>
                    <a:pt x="10414" y="56"/>
                  </a:lnTo>
                  <a:lnTo>
                    <a:pt x="10384" y="46"/>
                  </a:lnTo>
                  <a:lnTo>
                    <a:pt x="10353" y="37"/>
                  </a:lnTo>
                  <a:lnTo>
                    <a:pt x="10321" y="29"/>
                  </a:lnTo>
                  <a:lnTo>
                    <a:pt x="10290" y="22"/>
                  </a:lnTo>
                  <a:lnTo>
                    <a:pt x="10259" y="16"/>
                  </a:lnTo>
                  <a:lnTo>
                    <a:pt x="10228" y="10"/>
                  </a:lnTo>
                  <a:lnTo>
                    <a:pt x="10195" y="6"/>
                  </a:lnTo>
                  <a:lnTo>
                    <a:pt x="10163" y="3"/>
                  </a:lnTo>
                  <a:lnTo>
                    <a:pt x="10131" y="1"/>
                  </a:lnTo>
                  <a:lnTo>
                    <a:pt x="10099" y="0"/>
                  </a:lnTo>
                  <a:lnTo>
                    <a:pt x="10066" y="0"/>
                  </a:lnTo>
                  <a:lnTo>
                    <a:pt x="10034" y="1"/>
                  </a:lnTo>
                  <a:lnTo>
                    <a:pt x="10002" y="3"/>
                  </a:lnTo>
                  <a:lnTo>
                    <a:pt x="9970" y="6"/>
                  </a:lnTo>
                  <a:lnTo>
                    <a:pt x="9937" y="11"/>
                  </a:lnTo>
                  <a:lnTo>
                    <a:pt x="9905" y="16"/>
                  </a:lnTo>
                  <a:lnTo>
                    <a:pt x="9873" y="22"/>
                  </a:lnTo>
                  <a:lnTo>
                    <a:pt x="9841" y="29"/>
                  </a:lnTo>
                  <a:lnTo>
                    <a:pt x="9806" y="38"/>
                  </a:lnTo>
                  <a:lnTo>
                    <a:pt x="9773" y="48"/>
                  </a:lnTo>
                  <a:lnTo>
                    <a:pt x="9741" y="59"/>
                  </a:lnTo>
                  <a:lnTo>
                    <a:pt x="9708" y="71"/>
                  </a:lnTo>
                  <a:lnTo>
                    <a:pt x="9676" y="84"/>
                  </a:lnTo>
                  <a:lnTo>
                    <a:pt x="9645" y="99"/>
                  </a:lnTo>
                  <a:lnTo>
                    <a:pt x="9615" y="115"/>
                  </a:lnTo>
                  <a:lnTo>
                    <a:pt x="9584" y="131"/>
                  </a:lnTo>
                  <a:lnTo>
                    <a:pt x="9555" y="148"/>
                  </a:lnTo>
                  <a:lnTo>
                    <a:pt x="9527" y="166"/>
                  </a:lnTo>
                  <a:lnTo>
                    <a:pt x="9499" y="185"/>
                  </a:lnTo>
                  <a:lnTo>
                    <a:pt x="9472" y="205"/>
                  </a:lnTo>
                  <a:lnTo>
                    <a:pt x="9445" y="226"/>
                  </a:lnTo>
                  <a:lnTo>
                    <a:pt x="9419" y="248"/>
                  </a:lnTo>
                  <a:lnTo>
                    <a:pt x="9394" y="271"/>
                  </a:lnTo>
                  <a:lnTo>
                    <a:pt x="9370" y="295"/>
                  </a:lnTo>
                  <a:lnTo>
                    <a:pt x="9348" y="316"/>
                  </a:lnTo>
                  <a:lnTo>
                    <a:pt x="9328" y="339"/>
                  </a:lnTo>
                  <a:lnTo>
                    <a:pt x="9308" y="362"/>
                  </a:lnTo>
                  <a:lnTo>
                    <a:pt x="9289" y="385"/>
                  </a:lnTo>
                  <a:lnTo>
                    <a:pt x="9271" y="409"/>
                  </a:lnTo>
                  <a:lnTo>
                    <a:pt x="9253" y="434"/>
                  </a:lnTo>
                  <a:lnTo>
                    <a:pt x="9237" y="459"/>
                  </a:lnTo>
                  <a:lnTo>
                    <a:pt x="9220" y="485"/>
                  </a:lnTo>
                  <a:lnTo>
                    <a:pt x="9204" y="511"/>
                  </a:lnTo>
                  <a:lnTo>
                    <a:pt x="9190" y="538"/>
                  </a:lnTo>
                  <a:lnTo>
                    <a:pt x="9176" y="565"/>
                  </a:lnTo>
                  <a:lnTo>
                    <a:pt x="9163" y="592"/>
                  </a:lnTo>
                  <a:lnTo>
                    <a:pt x="9151" y="621"/>
                  </a:lnTo>
                  <a:lnTo>
                    <a:pt x="9140" y="650"/>
                  </a:lnTo>
                  <a:lnTo>
                    <a:pt x="9129" y="679"/>
                  </a:lnTo>
                  <a:lnTo>
                    <a:pt x="9120" y="708"/>
                  </a:lnTo>
                  <a:lnTo>
                    <a:pt x="9097" y="777"/>
                  </a:lnTo>
                  <a:lnTo>
                    <a:pt x="9074" y="846"/>
                  </a:lnTo>
                  <a:lnTo>
                    <a:pt x="9051" y="913"/>
                  </a:lnTo>
                  <a:lnTo>
                    <a:pt x="9026" y="981"/>
                  </a:lnTo>
                  <a:lnTo>
                    <a:pt x="9000" y="1047"/>
                  </a:lnTo>
                  <a:lnTo>
                    <a:pt x="8973" y="1114"/>
                  </a:lnTo>
                  <a:lnTo>
                    <a:pt x="8945" y="1180"/>
                  </a:lnTo>
                  <a:lnTo>
                    <a:pt x="8916" y="1244"/>
                  </a:lnTo>
                  <a:lnTo>
                    <a:pt x="8887" y="1310"/>
                  </a:lnTo>
                  <a:lnTo>
                    <a:pt x="8855" y="1373"/>
                  </a:lnTo>
                  <a:lnTo>
                    <a:pt x="8823" y="1437"/>
                  </a:lnTo>
                  <a:lnTo>
                    <a:pt x="8791" y="1501"/>
                  </a:lnTo>
                  <a:lnTo>
                    <a:pt x="8757" y="1563"/>
                  </a:lnTo>
                  <a:lnTo>
                    <a:pt x="8721" y="1626"/>
                  </a:lnTo>
                  <a:lnTo>
                    <a:pt x="8686" y="1687"/>
                  </a:lnTo>
                  <a:lnTo>
                    <a:pt x="8649" y="1748"/>
                  </a:lnTo>
                  <a:lnTo>
                    <a:pt x="8610" y="1810"/>
                  </a:lnTo>
                  <a:lnTo>
                    <a:pt x="8571" y="1870"/>
                  </a:lnTo>
                  <a:lnTo>
                    <a:pt x="8532" y="1929"/>
                  </a:lnTo>
                  <a:lnTo>
                    <a:pt x="8490" y="1990"/>
                  </a:lnTo>
                  <a:lnTo>
                    <a:pt x="8448" y="2048"/>
                  </a:lnTo>
                  <a:lnTo>
                    <a:pt x="8405" y="2107"/>
                  </a:lnTo>
                  <a:lnTo>
                    <a:pt x="8360" y="2166"/>
                  </a:lnTo>
                  <a:lnTo>
                    <a:pt x="8315" y="2223"/>
                  </a:lnTo>
                  <a:lnTo>
                    <a:pt x="8268" y="2280"/>
                  </a:lnTo>
                  <a:lnTo>
                    <a:pt x="8220" y="2338"/>
                  </a:lnTo>
                  <a:lnTo>
                    <a:pt x="8172" y="2394"/>
                  </a:lnTo>
                  <a:lnTo>
                    <a:pt x="8121" y="2450"/>
                  </a:lnTo>
                  <a:lnTo>
                    <a:pt x="8071" y="2507"/>
                  </a:lnTo>
                  <a:lnTo>
                    <a:pt x="8019" y="2562"/>
                  </a:lnTo>
                  <a:lnTo>
                    <a:pt x="7966" y="2617"/>
                  </a:lnTo>
                  <a:lnTo>
                    <a:pt x="7912" y="2672"/>
                  </a:lnTo>
                  <a:lnTo>
                    <a:pt x="7838" y="2744"/>
                  </a:lnTo>
                  <a:lnTo>
                    <a:pt x="7763" y="2816"/>
                  </a:lnTo>
                  <a:lnTo>
                    <a:pt x="7686" y="2886"/>
                  </a:lnTo>
                  <a:lnTo>
                    <a:pt x="7608" y="2955"/>
                  </a:lnTo>
                  <a:lnTo>
                    <a:pt x="7530" y="3024"/>
                  </a:lnTo>
                  <a:lnTo>
                    <a:pt x="7449" y="3091"/>
                  </a:lnTo>
                  <a:lnTo>
                    <a:pt x="7367" y="3158"/>
                  </a:lnTo>
                  <a:lnTo>
                    <a:pt x="7285" y="3224"/>
                  </a:lnTo>
                  <a:lnTo>
                    <a:pt x="7201" y="3288"/>
                  </a:lnTo>
                  <a:lnTo>
                    <a:pt x="7116" y="3353"/>
                  </a:lnTo>
                  <a:lnTo>
                    <a:pt x="7031" y="3416"/>
                  </a:lnTo>
                  <a:lnTo>
                    <a:pt x="6944" y="3480"/>
                  </a:lnTo>
                  <a:lnTo>
                    <a:pt x="6856" y="3542"/>
                  </a:lnTo>
                  <a:lnTo>
                    <a:pt x="6767" y="3603"/>
                  </a:lnTo>
                  <a:lnTo>
                    <a:pt x="6678" y="3665"/>
                  </a:lnTo>
                  <a:lnTo>
                    <a:pt x="6587" y="3725"/>
                  </a:lnTo>
                  <a:lnTo>
                    <a:pt x="6495" y="3785"/>
                  </a:lnTo>
                  <a:lnTo>
                    <a:pt x="6402" y="3846"/>
                  </a:lnTo>
                  <a:lnTo>
                    <a:pt x="6310" y="3905"/>
                  </a:lnTo>
                  <a:lnTo>
                    <a:pt x="6215" y="3963"/>
                  </a:lnTo>
                  <a:lnTo>
                    <a:pt x="6121" y="4023"/>
                  </a:lnTo>
                  <a:lnTo>
                    <a:pt x="6025" y="4081"/>
                  </a:lnTo>
                  <a:lnTo>
                    <a:pt x="5930" y="4139"/>
                  </a:lnTo>
                  <a:lnTo>
                    <a:pt x="5833" y="4198"/>
                  </a:lnTo>
                  <a:lnTo>
                    <a:pt x="5637" y="4314"/>
                  </a:lnTo>
                  <a:lnTo>
                    <a:pt x="5440" y="4430"/>
                  </a:lnTo>
                  <a:lnTo>
                    <a:pt x="5241" y="4546"/>
                  </a:lnTo>
                  <a:lnTo>
                    <a:pt x="5039" y="4663"/>
                  </a:lnTo>
                  <a:lnTo>
                    <a:pt x="4825" y="4786"/>
                  </a:lnTo>
                  <a:lnTo>
                    <a:pt x="4611" y="4912"/>
                  </a:lnTo>
                  <a:lnTo>
                    <a:pt x="4395" y="5038"/>
                  </a:lnTo>
                  <a:lnTo>
                    <a:pt x="4180" y="5165"/>
                  </a:lnTo>
                  <a:lnTo>
                    <a:pt x="4073" y="5231"/>
                  </a:lnTo>
                  <a:lnTo>
                    <a:pt x="3966" y="5296"/>
                  </a:lnTo>
                  <a:lnTo>
                    <a:pt x="3860" y="5362"/>
                  </a:lnTo>
                  <a:lnTo>
                    <a:pt x="3753" y="5428"/>
                  </a:lnTo>
                  <a:lnTo>
                    <a:pt x="3647" y="5495"/>
                  </a:lnTo>
                  <a:lnTo>
                    <a:pt x="3541" y="5564"/>
                  </a:lnTo>
                  <a:lnTo>
                    <a:pt x="3435" y="5632"/>
                  </a:lnTo>
                  <a:lnTo>
                    <a:pt x="3330" y="5702"/>
                  </a:lnTo>
                  <a:lnTo>
                    <a:pt x="3226" y="5773"/>
                  </a:lnTo>
                  <a:lnTo>
                    <a:pt x="3123" y="5844"/>
                  </a:lnTo>
                  <a:lnTo>
                    <a:pt x="3020" y="5917"/>
                  </a:lnTo>
                  <a:lnTo>
                    <a:pt x="2917" y="5990"/>
                  </a:lnTo>
                  <a:lnTo>
                    <a:pt x="2815" y="6065"/>
                  </a:lnTo>
                  <a:lnTo>
                    <a:pt x="2713" y="6140"/>
                  </a:lnTo>
                  <a:lnTo>
                    <a:pt x="2613" y="6218"/>
                  </a:lnTo>
                  <a:lnTo>
                    <a:pt x="2514" y="6295"/>
                  </a:lnTo>
                  <a:lnTo>
                    <a:pt x="2415" y="6375"/>
                  </a:lnTo>
                  <a:lnTo>
                    <a:pt x="2317" y="6455"/>
                  </a:lnTo>
                  <a:lnTo>
                    <a:pt x="2220" y="6538"/>
                  </a:lnTo>
                  <a:lnTo>
                    <a:pt x="2125" y="6621"/>
                  </a:lnTo>
                  <a:lnTo>
                    <a:pt x="2031" y="6706"/>
                  </a:lnTo>
                  <a:lnTo>
                    <a:pt x="1937" y="6792"/>
                  </a:lnTo>
                  <a:lnTo>
                    <a:pt x="1844" y="6880"/>
                  </a:lnTo>
                  <a:lnTo>
                    <a:pt x="1753" y="6969"/>
                  </a:lnTo>
                  <a:lnTo>
                    <a:pt x="1677" y="7047"/>
                  </a:lnTo>
                  <a:lnTo>
                    <a:pt x="1602" y="7124"/>
                  </a:lnTo>
                  <a:lnTo>
                    <a:pt x="1529" y="7203"/>
                  </a:lnTo>
                  <a:lnTo>
                    <a:pt x="1457" y="7282"/>
                  </a:lnTo>
                  <a:lnTo>
                    <a:pt x="1387" y="7361"/>
                  </a:lnTo>
                  <a:lnTo>
                    <a:pt x="1319" y="7441"/>
                  </a:lnTo>
                  <a:lnTo>
                    <a:pt x="1251" y="7521"/>
                  </a:lnTo>
                  <a:lnTo>
                    <a:pt x="1186" y="7603"/>
                  </a:lnTo>
                  <a:lnTo>
                    <a:pt x="1121" y="7685"/>
                  </a:lnTo>
                  <a:lnTo>
                    <a:pt x="1059" y="7768"/>
                  </a:lnTo>
                  <a:lnTo>
                    <a:pt x="998" y="7850"/>
                  </a:lnTo>
                  <a:lnTo>
                    <a:pt x="938" y="7935"/>
                  </a:lnTo>
                  <a:lnTo>
                    <a:pt x="880" y="8018"/>
                  </a:lnTo>
                  <a:lnTo>
                    <a:pt x="823" y="8104"/>
                  </a:lnTo>
                  <a:lnTo>
                    <a:pt x="767" y="8189"/>
                  </a:lnTo>
                  <a:lnTo>
                    <a:pt x="714" y="8276"/>
                  </a:lnTo>
                  <a:lnTo>
                    <a:pt x="661" y="8363"/>
                  </a:lnTo>
                  <a:lnTo>
                    <a:pt x="610" y="8451"/>
                  </a:lnTo>
                  <a:lnTo>
                    <a:pt x="561" y="8540"/>
                  </a:lnTo>
                  <a:lnTo>
                    <a:pt x="513" y="8629"/>
                  </a:lnTo>
                  <a:lnTo>
                    <a:pt x="466" y="8719"/>
                  </a:lnTo>
                  <a:lnTo>
                    <a:pt x="420" y="8810"/>
                  </a:lnTo>
                  <a:lnTo>
                    <a:pt x="377" y="8902"/>
                  </a:lnTo>
                  <a:lnTo>
                    <a:pt x="335" y="8994"/>
                  </a:lnTo>
                  <a:lnTo>
                    <a:pt x="293" y="9088"/>
                  </a:lnTo>
                  <a:lnTo>
                    <a:pt x="254" y="9181"/>
                  </a:lnTo>
                  <a:lnTo>
                    <a:pt x="216" y="9276"/>
                  </a:lnTo>
                  <a:lnTo>
                    <a:pt x="178" y="9371"/>
                  </a:lnTo>
                  <a:lnTo>
                    <a:pt x="143" y="9468"/>
                  </a:lnTo>
                  <a:lnTo>
                    <a:pt x="109" y="9564"/>
                  </a:lnTo>
                  <a:lnTo>
                    <a:pt x="77" y="9663"/>
                  </a:lnTo>
                  <a:lnTo>
                    <a:pt x="45" y="9762"/>
                  </a:lnTo>
                  <a:lnTo>
                    <a:pt x="35" y="9795"/>
                  </a:lnTo>
                  <a:lnTo>
                    <a:pt x="27" y="9829"/>
                  </a:lnTo>
                  <a:lnTo>
                    <a:pt x="19" y="9863"/>
                  </a:lnTo>
                  <a:lnTo>
                    <a:pt x="13" y="9896"/>
                  </a:lnTo>
                  <a:lnTo>
                    <a:pt x="8" y="9931"/>
                  </a:lnTo>
                  <a:lnTo>
                    <a:pt x="5" y="9965"/>
                  </a:lnTo>
                  <a:lnTo>
                    <a:pt x="2" y="9999"/>
                  </a:lnTo>
                  <a:lnTo>
                    <a:pt x="0" y="10033"/>
                  </a:lnTo>
                  <a:lnTo>
                    <a:pt x="0" y="10067"/>
                  </a:lnTo>
                  <a:lnTo>
                    <a:pt x="1" y="10101"/>
                  </a:lnTo>
                  <a:lnTo>
                    <a:pt x="3" y="10135"/>
                  </a:lnTo>
                  <a:lnTo>
                    <a:pt x="6" y="10168"/>
                  </a:lnTo>
                  <a:lnTo>
                    <a:pt x="10" y="10202"/>
                  </a:lnTo>
                  <a:lnTo>
                    <a:pt x="16" y="10235"/>
                  </a:lnTo>
                  <a:lnTo>
                    <a:pt x="22" y="10269"/>
                  </a:lnTo>
                  <a:lnTo>
                    <a:pt x="29" y="10301"/>
                  </a:lnTo>
                  <a:lnTo>
                    <a:pt x="38" y="10334"/>
                  </a:lnTo>
                  <a:lnTo>
                    <a:pt x="48" y="10366"/>
                  </a:lnTo>
                  <a:lnTo>
                    <a:pt x="58" y="10398"/>
                  </a:lnTo>
                  <a:lnTo>
                    <a:pt x="71" y="10430"/>
                  </a:lnTo>
                  <a:lnTo>
                    <a:pt x="84" y="10461"/>
                  </a:lnTo>
                  <a:lnTo>
                    <a:pt x="98" y="10492"/>
                  </a:lnTo>
                  <a:lnTo>
                    <a:pt x="113" y="10522"/>
                  </a:lnTo>
                  <a:lnTo>
                    <a:pt x="129" y="10552"/>
                  </a:lnTo>
                  <a:lnTo>
                    <a:pt x="146" y="10581"/>
                  </a:lnTo>
                  <a:lnTo>
                    <a:pt x="164" y="10611"/>
                  </a:lnTo>
                  <a:lnTo>
                    <a:pt x="184" y="10639"/>
                  </a:lnTo>
                  <a:lnTo>
                    <a:pt x="204" y="10666"/>
                  </a:lnTo>
                  <a:lnTo>
                    <a:pt x="225" y="10693"/>
                  </a:lnTo>
                  <a:lnTo>
                    <a:pt x="248" y="10719"/>
                  </a:lnTo>
                  <a:lnTo>
                    <a:pt x="271" y="10745"/>
                  </a:lnTo>
                  <a:lnTo>
                    <a:pt x="295" y="10771"/>
                  </a:lnTo>
                  <a:lnTo>
                    <a:pt x="5337" y="15800"/>
                  </a:lnTo>
                  <a:lnTo>
                    <a:pt x="5360" y="15823"/>
                  </a:lnTo>
                  <a:lnTo>
                    <a:pt x="5385" y="15846"/>
                  </a:lnTo>
                  <a:lnTo>
                    <a:pt x="5409" y="15867"/>
                  </a:lnTo>
                  <a:lnTo>
                    <a:pt x="5435" y="15887"/>
                  </a:lnTo>
                  <a:lnTo>
                    <a:pt x="5462" y="15906"/>
                  </a:lnTo>
                  <a:lnTo>
                    <a:pt x="5488" y="15925"/>
                  </a:lnTo>
                  <a:lnTo>
                    <a:pt x="5515" y="15942"/>
                  </a:lnTo>
                  <a:lnTo>
                    <a:pt x="5543" y="15959"/>
                  </a:lnTo>
                  <a:lnTo>
                    <a:pt x="5572" y="15974"/>
                  </a:lnTo>
                  <a:lnTo>
                    <a:pt x="5600" y="15989"/>
                  </a:lnTo>
                  <a:lnTo>
                    <a:pt x="5629" y="16003"/>
                  </a:lnTo>
                  <a:lnTo>
                    <a:pt x="5658" y="16017"/>
                  </a:lnTo>
                  <a:lnTo>
                    <a:pt x="5688" y="16029"/>
                  </a:lnTo>
                  <a:lnTo>
                    <a:pt x="5718" y="16039"/>
                  </a:lnTo>
                  <a:lnTo>
                    <a:pt x="5749" y="16049"/>
                  </a:lnTo>
                  <a:lnTo>
                    <a:pt x="5779" y="16058"/>
                  </a:lnTo>
                  <a:lnTo>
                    <a:pt x="5811" y="16066"/>
                  </a:lnTo>
                  <a:lnTo>
                    <a:pt x="5842" y="16073"/>
                  </a:lnTo>
                  <a:lnTo>
                    <a:pt x="5873" y="16079"/>
                  </a:lnTo>
                  <a:lnTo>
                    <a:pt x="5904" y="16085"/>
                  </a:lnTo>
                  <a:lnTo>
                    <a:pt x="5937" y="16089"/>
                  </a:lnTo>
                  <a:lnTo>
                    <a:pt x="5969" y="16092"/>
                  </a:lnTo>
                  <a:lnTo>
                    <a:pt x="6001" y="16094"/>
                  </a:lnTo>
                  <a:lnTo>
                    <a:pt x="6033" y="16095"/>
                  </a:lnTo>
                  <a:lnTo>
                    <a:pt x="6066" y="16095"/>
                  </a:lnTo>
                  <a:lnTo>
                    <a:pt x="6098" y="16094"/>
                  </a:lnTo>
                  <a:lnTo>
                    <a:pt x="6130" y="16092"/>
                  </a:lnTo>
                  <a:lnTo>
                    <a:pt x="6162" y="16089"/>
                  </a:lnTo>
                  <a:lnTo>
                    <a:pt x="6195" y="16084"/>
                  </a:lnTo>
                  <a:lnTo>
                    <a:pt x="6227" y="16079"/>
                  </a:lnTo>
                  <a:lnTo>
                    <a:pt x="6259" y="16073"/>
                  </a:lnTo>
                  <a:lnTo>
                    <a:pt x="6291" y="16066"/>
                  </a:lnTo>
                  <a:lnTo>
                    <a:pt x="6326" y="16057"/>
                  </a:lnTo>
                  <a:lnTo>
                    <a:pt x="6359" y="16047"/>
                  </a:lnTo>
                  <a:lnTo>
                    <a:pt x="6391" y="16036"/>
                  </a:lnTo>
                  <a:lnTo>
                    <a:pt x="6424" y="16024"/>
                  </a:lnTo>
                  <a:lnTo>
                    <a:pt x="6456" y="16009"/>
                  </a:lnTo>
                  <a:lnTo>
                    <a:pt x="6487" y="15995"/>
                  </a:lnTo>
                  <a:lnTo>
                    <a:pt x="6517" y="15980"/>
                  </a:lnTo>
                  <a:lnTo>
                    <a:pt x="6548" y="15964"/>
                  </a:lnTo>
                  <a:lnTo>
                    <a:pt x="6577" y="15947"/>
                  </a:lnTo>
                  <a:lnTo>
                    <a:pt x="6605" y="15929"/>
                  </a:lnTo>
                  <a:lnTo>
                    <a:pt x="6633" y="15909"/>
                  </a:lnTo>
                  <a:lnTo>
                    <a:pt x="6660" y="15890"/>
                  </a:lnTo>
                  <a:lnTo>
                    <a:pt x="6687" y="15869"/>
                  </a:lnTo>
                  <a:lnTo>
                    <a:pt x="6713" y="15847"/>
                  </a:lnTo>
                  <a:lnTo>
                    <a:pt x="6738" y="15823"/>
                  </a:lnTo>
                  <a:lnTo>
                    <a:pt x="6762" y="15800"/>
                  </a:lnTo>
                  <a:lnTo>
                    <a:pt x="6784" y="15778"/>
                  </a:lnTo>
                  <a:lnTo>
                    <a:pt x="6804" y="15756"/>
                  </a:lnTo>
                  <a:lnTo>
                    <a:pt x="6824" y="15733"/>
                  </a:lnTo>
                  <a:lnTo>
                    <a:pt x="6843" y="15710"/>
                  </a:lnTo>
                  <a:lnTo>
                    <a:pt x="6861" y="15686"/>
                  </a:lnTo>
                  <a:lnTo>
                    <a:pt x="6879" y="15661"/>
                  </a:lnTo>
                  <a:lnTo>
                    <a:pt x="6895" y="15635"/>
                  </a:lnTo>
                  <a:lnTo>
                    <a:pt x="6912" y="15610"/>
                  </a:lnTo>
                  <a:lnTo>
                    <a:pt x="6928" y="15584"/>
                  </a:lnTo>
                  <a:lnTo>
                    <a:pt x="6942" y="15557"/>
                  </a:lnTo>
                  <a:lnTo>
                    <a:pt x="6956" y="15530"/>
                  </a:lnTo>
                  <a:lnTo>
                    <a:pt x="6969" y="15501"/>
                  </a:lnTo>
                  <a:lnTo>
                    <a:pt x="6981" y="15473"/>
                  </a:lnTo>
                  <a:lnTo>
                    <a:pt x="6992" y="15445"/>
                  </a:lnTo>
                  <a:lnTo>
                    <a:pt x="7003" y="15416"/>
                  </a:lnTo>
                  <a:lnTo>
                    <a:pt x="7012" y="15386"/>
                  </a:lnTo>
                  <a:lnTo>
                    <a:pt x="7035" y="15317"/>
                  </a:lnTo>
                  <a:lnTo>
                    <a:pt x="7058" y="15249"/>
                  </a:lnTo>
                  <a:lnTo>
                    <a:pt x="7081" y="15181"/>
                  </a:lnTo>
                  <a:lnTo>
                    <a:pt x="7106" y="15113"/>
                  </a:lnTo>
                  <a:lnTo>
                    <a:pt x="7132" y="15047"/>
                  </a:lnTo>
                  <a:lnTo>
                    <a:pt x="7159" y="14980"/>
                  </a:lnTo>
                  <a:lnTo>
                    <a:pt x="7187" y="14915"/>
                  </a:lnTo>
                  <a:lnTo>
                    <a:pt x="7216" y="14850"/>
                  </a:lnTo>
                  <a:lnTo>
                    <a:pt x="7245" y="14784"/>
                  </a:lnTo>
                  <a:lnTo>
                    <a:pt x="7277" y="14721"/>
                  </a:lnTo>
                  <a:lnTo>
                    <a:pt x="7309" y="14657"/>
                  </a:lnTo>
                  <a:lnTo>
                    <a:pt x="7341" y="14593"/>
                  </a:lnTo>
                  <a:lnTo>
                    <a:pt x="7375" y="14531"/>
                  </a:lnTo>
                  <a:lnTo>
                    <a:pt x="7411" y="14468"/>
                  </a:lnTo>
                  <a:lnTo>
                    <a:pt x="7446" y="14407"/>
                  </a:lnTo>
                  <a:lnTo>
                    <a:pt x="7483" y="14346"/>
                  </a:lnTo>
                  <a:lnTo>
                    <a:pt x="7522" y="14284"/>
                  </a:lnTo>
                  <a:lnTo>
                    <a:pt x="7561" y="14224"/>
                  </a:lnTo>
                  <a:lnTo>
                    <a:pt x="7601" y="14165"/>
                  </a:lnTo>
                  <a:lnTo>
                    <a:pt x="7642" y="14104"/>
                  </a:lnTo>
                  <a:lnTo>
                    <a:pt x="7684" y="14046"/>
                  </a:lnTo>
                  <a:lnTo>
                    <a:pt x="7727" y="13987"/>
                  </a:lnTo>
                  <a:lnTo>
                    <a:pt x="7773" y="13929"/>
                  </a:lnTo>
                  <a:lnTo>
                    <a:pt x="7818" y="13871"/>
                  </a:lnTo>
                  <a:lnTo>
                    <a:pt x="7864" y="13814"/>
                  </a:lnTo>
                  <a:lnTo>
                    <a:pt x="7912" y="13756"/>
                  </a:lnTo>
                  <a:lnTo>
                    <a:pt x="7961" y="13700"/>
                  </a:lnTo>
                  <a:lnTo>
                    <a:pt x="8011" y="13644"/>
                  </a:lnTo>
                  <a:lnTo>
                    <a:pt x="8062" y="13588"/>
                  </a:lnTo>
                  <a:lnTo>
                    <a:pt x="8113" y="13532"/>
                  </a:lnTo>
                  <a:lnTo>
                    <a:pt x="8167" y="13478"/>
                  </a:lnTo>
                  <a:lnTo>
                    <a:pt x="8221" y="13422"/>
                  </a:lnTo>
                  <a:lnTo>
                    <a:pt x="8295" y="13350"/>
                  </a:lnTo>
                  <a:lnTo>
                    <a:pt x="8370" y="13278"/>
                  </a:lnTo>
                  <a:lnTo>
                    <a:pt x="8446" y="13208"/>
                  </a:lnTo>
                  <a:lnTo>
                    <a:pt x="8524" y="13139"/>
                  </a:lnTo>
                  <a:lnTo>
                    <a:pt x="8603" y="13070"/>
                  </a:lnTo>
                  <a:lnTo>
                    <a:pt x="8683" y="13003"/>
                  </a:lnTo>
                  <a:lnTo>
                    <a:pt x="8765" y="12936"/>
                  </a:lnTo>
                  <a:lnTo>
                    <a:pt x="8847" y="12871"/>
                  </a:lnTo>
                  <a:lnTo>
                    <a:pt x="8931" y="12806"/>
                  </a:lnTo>
                  <a:lnTo>
                    <a:pt x="9016" y="12741"/>
                  </a:lnTo>
                  <a:lnTo>
                    <a:pt x="9101" y="12678"/>
                  </a:lnTo>
                  <a:lnTo>
                    <a:pt x="9188" y="12615"/>
                  </a:lnTo>
                  <a:lnTo>
                    <a:pt x="9277" y="12553"/>
                  </a:lnTo>
                  <a:lnTo>
                    <a:pt x="9366" y="12491"/>
                  </a:lnTo>
                  <a:lnTo>
                    <a:pt x="9455" y="12430"/>
                  </a:lnTo>
                  <a:lnTo>
                    <a:pt x="9546" y="12369"/>
                  </a:lnTo>
                  <a:lnTo>
                    <a:pt x="9638" y="12309"/>
                  </a:lnTo>
                  <a:lnTo>
                    <a:pt x="9730" y="12249"/>
                  </a:lnTo>
                  <a:lnTo>
                    <a:pt x="9823" y="12190"/>
                  </a:lnTo>
                  <a:lnTo>
                    <a:pt x="9917" y="12131"/>
                  </a:lnTo>
                  <a:lnTo>
                    <a:pt x="10012" y="12072"/>
                  </a:lnTo>
                  <a:lnTo>
                    <a:pt x="10107" y="12014"/>
                  </a:lnTo>
                  <a:lnTo>
                    <a:pt x="10203" y="11956"/>
                  </a:lnTo>
                  <a:lnTo>
                    <a:pt x="10300" y="11897"/>
                  </a:lnTo>
                  <a:lnTo>
                    <a:pt x="10495" y="11781"/>
                  </a:lnTo>
                  <a:lnTo>
                    <a:pt x="10692" y="11665"/>
                  </a:lnTo>
                  <a:lnTo>
                    <a:pt x="10892" y="11549"/>
                  </a:lnTo>
                  <a:lnTo>
                    <a:pt x="11093" y="11432"/>
                  </a:lnTo>
                  <a:lnTo>
                    <a:pt x="11308" y="11309"/>
                  </a:lnTo>
                  <a:lnTo>
                    <a:pt x="11522" y="11183"/>
                  </a:lnTo>
                  <a:lnTo>
                    <a:pt x="11737" y="11056"/>
                  </a:lnTo>
                  <a:lnTo>
                    <a:pt x="11952" y="10929"/>
                  </a:lnTo>
                  <a:lnTo>
                    <a:pt x="12059" y="10864"/>
                  </a:lnTo>
                  <a:lnTo>
                    <a:pt x="12166" y="10799"/>
                  </a:lnTo>
                  <a:lnTo>
                    <a:pt x="12272" y="10732"/>
                  </a:lnTo>
                  <a:lnTo>
                    <a:pt x="12379" y="10666"/>
                  </a:lnTo>
                  <a:lnTo>
                    <a:pt x="12485" y="10599"/>
                  </a:lnTo>
                  <a:lnTo>
                    <a:pt x="12591" y="10530"/>
                  </a:lnTo>
                  <a:lnTo>
                    <a:pt x="12697" y="10462"/>
                  </a:lnTo>
                  <a:lnTo>
                    <a:pt x="12802" y="10392"/>
                  </a:lnTo>
                  <a:lnTo>
                    <a:pt x="12906" y="10321"/>
                  </a:lnTo>
                  <a:lnTo>
                    <a:pt x="13009" y="10249"/>
                  </a:lnTo>
                  <a:lnTo>
                    <a:pt x="13113" y="10177"/>
                  </a:lnTo>
                  <a:lnTo>
                    <a:pt x="13215" y="10104"/>
                  </a:lnTo>
                  <a:lnTo>
                    <a:pt x="13317" y="10029"/>
                  </a:lnTo>
                  <a:lnTo>
                    <a:pt x="13419" y="9954"/>
                  </a:lnTo>
                  <a:lnTo>
                    <a:pt x="13519" y="9876"/>
                  </a:lnTo>
                  <a:lnTo>
                    <a:pt x="13618" y="9799"/>
                  </a:lnTo>
                  <a:lnTo>
                    <a:pt x="13717" y="9719"/>
                  </a:lnTo>
                  <a:lnTo>
                    <a:pt x="13815" y="9639"/>
                  </a:lnTo>
                  <a:lnTo>
                    <a:pt x="13912" y="9556"/>
                  </a:lnTo>
                  <a:lnTo>
                    <a:pt x="14007" y="9473"/>
                  </a:lnTo>
                  <a:lnTo>
                    <a:pt x="14101" y="9388"/>
                  </a:lnTo>
                  <a:lnTo>
                    <a:pt x="14195" y="9302"/>
                  </a:lnTo>
                  <a:lnTo>
                    <a:pt x="14288" y="9214"/>
                  </a:lnTo>
                  <a:lnTo>
                    <a:pt x="14379" y="9125"/>
                  </a:lnTo>
                  <a:lnTo>
                    <a:pt x="14455" y="9047"/>
                  </a:lnTo>
                  <a:lnTo>
                    <a:pt x="14530" y="8970"/>
                  </a:lnTo>
                  <a:lnTo>
                    <a:pt x="14602" y="8891"/>
                  </a:lnTo>
                  <a:lnTo>
                    <a:pt x="14675" y="8813"/>
                  </a:lnTo>
                  <a:lnTo>
                    <a:pt x="14745" y="8734"/>
                  </a:lnTo>
                  <a:lnTo>
                    <a:pt x="14813" y="8653"/>
                  </a:lnTo>
                  <a:lnTo>
                    <a:pt x="14881" y="8573"/>
                  </a:lnTo>
                  <a:lnTo>
                    <a:pt x="14946" y="8491"/>
                  </a:lnTo>
                  <a:lnTo>
                    <a:pt x="15011" y="8410"/>
                  </a:lnTo>
                  <a:lnTo>
                    <a:pt x="15073" y="8327"/>
                  </a:lnTo>
                  <a:lnTo>
                    <a:pt x="15134" y="8244"/>
                  </a:lnTo>
                  <a:lnTo>
                    <a:pt x="15194" y="8160"/>
                  </a:lnTo>
                  <a:lnTo>
                    <a:pt x="15252" y="8076"/>
                  </a:lnTo>
                  <a:lnTo>
                    <a:pt x="15309" y="7990"/>
                  </a:lnTo>
                  <a:lnTo>
                    <a:pt x="15365" y="7905"/>
                  </a:lnTo>
                  <a:lnTo>
                    <a:pt x="15418" y="7818"/>
                  </a:lnTo>
                  <a:lnTo>
                    <a:pt x="15471" y="7731"/>
                  </a:lnTo>
                  <a:lnTo>
                    <a:pt x="15522" y="7643"/>
                  </a:lnTo>
                  <a:lnTo>
                    <a:pt x="15571" y="7555"/>
                  </a:lnTo>
                  <a:lnTo>
                    <a:pt x="15619" y="7465"/>
                  </a:lnTo>
                  <a:lnTo>
                    <a:pt x="15666" y="7375"/>
                  </a:lnTo>
                  <a:lnTo>
                    <a:pt x="15712" y="7284"/>
                  </a:lnTo>
                  <a:lnTo>
                    <a:pt x="15755" y="7192"/>
                  </a:lnTo>
                  <a:lnTo>
                    <a:pt x="15797" y="7100"/>
                  </a:lnTo>
                  <a:lnTo>
                    <a:pt x="15839" y="7007"/>
                  </a:lnTo>
                  <a:lnTo>
                    <a:pt x="15878" y="6913"/>
                  </a:lnTo>
                  <a:lnTo>
                    <a:pt x="15916" y="6818"/>
                  </a:lnTo>
                  <a:lnTo>
                    <a:pt x="15954" y="6723"/>
                  </a:lnTo>
                  <a:lnTo>
                    <a:pt x="15989" y="6626"/>
                  </a:lnTo>
                  <a:lnTo>
                    <a:pt x="16023" y="6530"/>
                  </a:lnTo>
                  <a:lnTo>
                    <a:pt x="16055" y="6431"/>
                  </a:lnTo>
                  <a:lnTo>
                    <a:pt x="16087" y="6332"/>
                  </a:lnTo>
                  <a:lnTo>
                    <a:pt x="16097" y="6299"/>
                  </a:lnTo>
                  <a:lnTo>
                    <a:pt x="16105" y="6265"/>
                  </a:lnTo>
                  <a:lnTo>
                    <a:pt x="16113" y="6232"/>
                  </a:lnTo>
                  <a:lnTo>
                    <a:pt x="16119" y="6198"/>
                  </a:lnTo>
                  <a:lnTo>
                    <a:pt x="16124" y="6163"/>
                  </a:lnTo>
                  <a:lnTo>
                    <a:pt x="16127" y="6129"/>
                  </a:lnTo>
                  <a:lnTo>
                    <a:pt x="16130" y="6095"/>
                  </a:lnTo>
                  <a:lnTo>
                    <a:pt x="16132" y="6062"/>
                  </a:lnTo>
                  <a:lnTo>
                    <a:pt x="16132" y="6028"/>
                  </a:lnTo>
                  <a:lnTo>
                    <a:pt x="16131" y="5993"/>
                  </a:lnTo>
                  <a:lnTo>
                    <a:pt x="16129" y="5960"/>
                  </a:lnTo>
                  <a:lnTo>
                    <a:pt x="16126" y="5926"/>
                  </a:lnTo>
                  <a:lnTo>
                    <a:pt x="16122" y="5893"/>
                  </a:lnTo>
                  <a:lnTo>
                    <a:pt x="16116" y="5860"/>
                  </a:lnTo>
                  <a:lnTo>
                    <a:pt x="16110" y="5826"/>
                  </a:lnTo>
                  <a:lnTo>
                    <a:pt x="16103" y="5793"/>
                  </a:lnTo>
                  <a:lnTo>
                    <a:pt x="16094" y="5761"/>
                  </a:lnTo>
                  <a:lnTo>
                    <a:pt x="16084" y="5729"/>
                  </a:lnTo>
                  <a:lnTo>
                    <a:pt x="16074" y="5697"/>
                  </a:lnTo>
                  <a:lnTo>
                    <a:pt x="16061" y="5664"/>
                  </a:lnTo>
                  <a:lnTo>
                    <a:pt x="16048" y="5633"/>
                  </a:lnTo>
                  <a:lnTo>
                    <a:pt x="16034" y="5603"/>
                  </a:lnTo>
                  <a:lnTo>
                    <a:pt x="16019" y="5573"/>
                  </a:lnTo>
                  <a:lnTo>
                    <a:pt x="16003" y="5543"/>
                  </a:lnTo>
                  <a:lnTo>
                    <a:pt x="15986" y="5514"/>
                  </a:lnTo>
                  <a:lnTo>
                    <a:pt x="15968" y="5484"/>
                  </a:lnTo>
                  <a:lnTo>
                    <a:pt x="15948" y="5456"/>
                  </a:lnTo>
                  <a:lnTo>
                    <a:pt x="15928" y="5429"/>
                  </a:lnTo>
                  <a:lnTo>
                    <a:pt x="15907" y="5402"/>
                  </a:lnTo>
                  <a:lnTo>
                    <a:pt x="15884" y="5375"/>
                  </a:lnTo>
                  <a:lnTo>
                    <a:pt x="15861" y="5350"/>
                  </a:lnTo>
                  <a:lnTo>
                    <a:pt x="15837" y="5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201">
              <a:extLst>
                <a:ext uri="{FF2B5EF4-FFF2-40B4-BE49-F238E27FC236}">
                  <a16:creationId xmlns:a16="http://schemas.microsoft.com/office/drawing/2014/main" id="{9F1905A8-227E-49AA-8208-3FC354E9C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4397375"/>
              <a:ext cx="185738" cy="193675"/>
            </a:xfrm>
            <a:custGeom>
              <a:avLst/>
              <a:gdLst>
                <a:gd name="T0" fmla="*/ 3132 w 4362"/>
                <a:gd name="T1" fmla="*/ 3096 h 4518"/>
                <a:gd name="T2" fmla="*/ 2633 w 4362"/>
                <a:gd name="T3" fmla="*/ 2415 h 4518"/>
                <a:gd name="T4" fmla="*/ 3056 w 4362"/>
                <a:gd name="T5" fmla="*/ 2277 h 4518"/>
                <a:gd name="T6" fmla="*/ 3379 w 4362"/>
                <a:gd name="T7" fmla="*/ 2332 h 4518"/>
                <a:gd name="T8" fmla="*/ 3583 w 4362"/>
                <a:gd name="T9" fmla="*/ 2521 h 4518"/>
                <a:gd name="T10" fmla="*/ 3655 w 4362"/>
                <a:gd name="T11" fmla="*/ 2803 h 4518"/>
                <a:gd name="T12" fmla="*/ 1124 w 4362"/>
                <a:gd name="T13" fmla="*/ 2140 h 4518"/>
                <a:gd name="T14" fmla="*/ 801 w 4362"/>
                <a:gd name="T15" fmla="*/ 1993 h 4518"/>
                <a:gd name="T16" fmla="*/ 680 w 4362"/>
                <a:gd name="T17" fmla="*/ 1678 h 4518"/>
                <a:gd name="T18" fmla="*/ 821 w 4362"/>
                <a:gd name="T19" fmla="*/ 1269 h 4518"/>
                <a:gd name="T20" fmla="*/ 1394 w 4362"/>
                <a:gd name="T21" fmla="*/ 1652 h 4518"/>
                <a:gd name="T22" fmla="*/ 1411 w 4362"/>
                <a:gd name="T23" fmla="*/ 2093 h 4518"/>
                <a:gd name="T24" fmla="*/ 3840 w 4362"/>
                <a:gd name="T25" fmla="*/ 1684 h 4518"/>
                <a:gd name="T26" fmla="*/ 3406 w 4362"/>
                <a:gd name="T27" fmla="*/ 1499 h 4518"/>
                <a:gd name="T28" fmla="*/ 2969 w 4362"/>
                <a:gd name="T29" fmla="*/ 1472 h 4518"/>
                <a:gd name="T30" fmla="*/ 2528 w 4362"/>
                <a:gd name="T31" fmla="*/ 1573 h 4518"/>
                <a:gd name="T32" fmla="*/ 1732 w 4362"/>
                <a:gd name="T33" fmla="*/ 1516 h 4518"/>
                <a:gd name="T34" fmla="*/ 1241 w 4362"/>
                <a:gd name="T35" fmla="*/ 847 h 4518"/>
                <a:gd name="T36" fmla="*/ 1571 w 4362"/>
                <a:gd name="T37" fmla="*/ 732 h 4518"/>
                <a:gd name="T38" fmla="*/ 2116 w 4362"/>
                <a:gd name="T39" fmla="*/ 825 h 4518"/>
                <a:gd name="T40" fmla="*/ 2348 w 4362"/>
                <a:gd name="T41" fmla="*/ 801 h 4518"/>
                <a:gd name="T42" fmla="*/ 2491 w 4362"/>
                <a:gd name="T43" fmla="*/ 617 h 4518"/>
                <a:gd name="T44" fmla="*/ 2475 w 4362"/>
                <a:gd name="T45" fmla="*/ 366 h 4518"/>
                <a:gd name="T46" fmla="*/ 2240 w 4362"/>
                <a:gd name="T47" fmla="*/ 108 h 4518"/>
                <a:gd name="T48" fmla="*/ 1861 w 4362"/>
                <a:gd name="T49" fmla="*/ 2 h 4518"/>
                <a:gd name="T50" fmla="*/ 1447 w 4362"/>
                <a:gd name="T51" fmla="*/ 51 h 4518"/>
                <a:gd name="T52" fmla="*/ 1028 w 4362"/>
                <a:gd name="T53" fmla="*/ 241 h 4518"/>
                <a:gd name="T54" fmla="*/ 593 w 4362"/>
                <a:gd name="T55" fmla="*/ 342 h 4518"/>
                <a:gd name="T56" fmla="*/ 417 w 4362"/>
                <a:gd name="T57" fmla="*/ 344 h 4518"/>
                <a:gd name="T58" fmla="*/ 317 w 4362"/>
                <a:gd name="T59" fmla="*/ 504 h 4518"/>
                <a:gd name="T60" fmla="*/ 456 w 4362"/>
                <a:gd name="T61" fmla="*/ 721 h 4518"/>
                <a:gd name="T62" fmla="*/ 211 w 4362"/>
                <a:gd name="T63" fmla="*/ 1149 h 4518"/>
                <a:gd name="T64" fmla="*/ 34 w 4362"/>
                <a:gd name="T65" fmla="*/ 1621 h 4518"/>
                <a:gd name="T66" fmla="*/ 10 w 4362"/>
                <a:gd name="T67" fmla="*/ 2070 h 4518"/>
                <a:gd name="T68" fmla="*/ 158 w 4362"/>
                <a:gd name="T69" fmla="*/ 2459 h 4518"/>
                <a:gd name="T70" fmla="*/ 474 w 4362"/>
                <a:gd name="T71" fmla="*/ 2756 h 4518"/>
                <a:gd name="T72" fmla="*/ 828 w 4362"/>
                <a:gd name="T73" fmla="*/ 2905 h 4518"/>
                <a:gd name="T74" fmla="*/ 1261 w 4362"/>
                <a:gd name="T75" fmla="*/ 2929 h 4518"/>
                <a:gd name="T76" fmla="*/ 2177 w 4362"/>
                <a:gd name="T77" fmla="*/ 2653 h 4518"/>
                <a:gd name="T78" fmla="*/ 2973 w 4362"/>
                <a:gd name="T79" fmla="*/ 3437 h 4518"/>
                <a:gd name="T80" fmla="*/ 2902 w 4362"/>
                <a:gd name="T81" fmla="*/ 3773 h 4518"/>
                <a:gd name="T82" fmla="*/ 2620 w 4362"/>
                <a:gd name="T83" fmla="*/ 3814 h 4518"/>
                <a:gd name="T84" fmla="*/ 2301 w 4362"/>
                <a:gd name="T85" fmla="*/ 3676 h 4518"/>
                <a:gd name="T86" fmla="*/ 1951 w 4362"/>
                <a:gd name="T87" fmla="*/ 3525 h 4518"/>
                <a:gd name="T88" fmla="*/ 1747 w 4362"/>
                <a:gd name="T89" fmla="*/ 3591 h 4518"/>
                <a:gd name="T90" fmla="*/ 1591 w 4362"/>
                <a:gd name="T91" fmla="*/ 3790 h 4518"/>
                <a:gd name="T92" fmla="*/ 1619 w 4362"/>
                <a:gd name="T93" fmla="*/ 4034 h 4518"/>
                <a:gd name="T94" fmla="*/ 1834 w 4362"/>
                <a:gd name="T95" fmla="*/ 4277 h 4518"/>
                <a:gd name="T96" fmla="*/ 2170 w 4362"/>
                <a:gd name="T97" fmla="*/ 4454 h 4518"/>
                <a:gd name="T98" fmla="*/ 2588 w 4362"/>
                <a:gd name="T99" fmla="*/ 4518 h 4518"/>
                <a:gd name="T100" fmla="*/ 3057 w 4362"/>
                <a:gd name="T101" fmla="*/ 4420 h 4518"/>
                <a:gd name="T102" fmla="*/ 3543 w 4362"/>
                <a:gd name="T103" fmla="*/ 4094 h 4518"/>
                <a:gd name="T104" fmla="*/ 3921 w 4362"/>
                <a:gd name="T105" fmla="*/ 4346 h 4518"/>
                <a:gd name="T106" fmla="*/ 4078 w 4362"/>
                <a:gd name="T107" fmla="*/ 4315 h 4518"/>
                <a:gd name="T108" fmla="*/ 4164 w 4362"/>
                <a:gd name="T109" fmla="*/ 4161 h 4518"/>
                <a:gd name="T110" fmla="*/ 4000 w 4362"/>
                <a:gd name="T111" fmla="*/ 3928 h 4518"/>
                <a:gd name="T112" fmla="*/ 4060 w 4362"/>
                <a:gd name="T113" fmla="*/ 3466 h 4518"/>
                <a:gd name="T114" fmla="*/ 4292 w 4362"/>
                <a:gd name="T115" fmla="*/ 2963 h 4518"/>
                <a:gd name="T116" fmla="*/ 4361 w 4362"/>
                <a:gd name="T117" fmla="*/ 2501 h 4518"/>
                <a:gd name="T118" fmla="*/ 4260 w 4362"/>
                <a:gd name="T119" fmla="*/ 2107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62" h="4518">
                  <a:moveTo>
                    <a:pt x="3555" y="3147"/>
                  </a:moveTo>
                  <a:lnTo>
                    <a:pt x="3538" y="3178"/>
                  </a:lnTo>
                  <a:lnTo>
                    <a:pt x="3520" y="3209"/>
                  </a:lnTo>
                  <a:lnTo>
                    <a:pt x="3501" y="3238"/>
                  </a:lnTo>
                  <a:lnTo>
                    <a:pt x="3481" y="3266"/>
                  </a:lnTo>
                  <a:lnTo>
                    <a:pt x="3461" y="3293"/>
                  </a:lnTo>
                  <a:lnTo>
                    <a:pt x="3441" y="3319"/>
                  </a:lnTo>
                  <a:lnTo>
                    <a:pt x="3419" y="3345"/>
                  </a:lnTo>
                  <a:lnTo>
                    <a:pt x="3397" y="3371"/>
                  </a:lnTo>
                  <a:lnTo>
                    <a:pt x="3343" y="3316"/>
                  </a:lnTo>
                  <a:lnTo>
                    <a:pt x="3291" y="3262"/>
                  </a:lnTo>
                  <a:lnTo>
                    <a:pt x="3237" y="3208"/>
                  </a:lnTo>
                  <a:lnTo>
                    <a:pt x="3185" y="3151"/>
                  </a:lnTo>
                  <a:lnTo>
                    <a:pt x="3132" y="3096"/>
                  </a:lnTo>
                  <a:lnTo>
                    <a:pt x="3079" y="3040"/>
                  </a:lnTo>
                  <a:lnTo>
                    <a:pt x="3026" y="2982"/>
                  </a:lnTo>
                  <a:lnTo>
                    <a:pt x="2973" y="2925"/>
                  </a:lnTo>
                  <a:lnTo>
                    <a:pt x="2920" y="2867"/>
                  </a:lnTo>
                  <a:lnTo>
                    <a:pt x="2867" y="2808"/>
                  </a:lnTo>
                  <a:lnTo>
                    <a:pt x="2814" y="2750"/>
                  </a:lnTo>
                  <a:lnTo>
                    <a:pt x="2762" y="2690"/>
                  </a:lnTo>
                  <a:lnTo>
                    <a:pt x="2708" y="2631"/>
                  </a:lnTo>
                  <a:lnTo>
                    <a:pt x="2656" y="2572"/>
                  </a:lnTo>
                  <a:lnTo>
                    <a:pt x="2602" y="2511"/>
                  </a:lnTo>
                  <a:lnTo>
                    <a:pt x="2550" y="2452"/>
                  </a:lnTo>
                  <a:lnTo>
                    <a:pt x="2577" y="2440"/>
                  </a:lnTo>
                  <a:lnTo>
                    <a:pt x="2604" y="2427"/>
                  </a:lnTo>
                  <a:lnTo>
                    <a:pt x="2633" y="2415"/>
                  </a:lnTo>
                  <a:lnTo>
                    <a:pt x="2661" y="2403"/>
                  </a:lnTo>
                  <a:lnTo>
                    <a:pt x="2690" y="2390"/>
                  </a:lnTo>
                  <a:lnTo>
                    <a:pt x="2719" y="2377"/>
                  </a:lnTo>
                  <a:lnTo>
                    <a:pt x="2748" y="2365"/>
                  </a:lnTo>
                  <a:lnTo>
                    <a:pt x="2779" y="2351"/>
                  </a:lnTo>
                  <a:lnTo>
                    <a:pt x="2810" y="2339"/>
                  </a:lnTo>
                  <a:lnTo>
                    <a:pt x="2840" y="2328"/>
                  </a:lnTo>
                  <a:lnTo>
                    <a:pt x="2871" y="2318"/>
                  </a:lnTo>
                  <a:lnTo>
                    <a:pt x="2902" y="2308"/>
                  </a:lnTo>
                  <a:lnTo>
                    <a:pt x="2932" y="2300"/>
                  </a:lnTo>
                  <a:lnTo>
                    <a:pt x="2963" y="2293"/>
                  </a:lnTo>
                  <a:lnTo>
                    <a:pt x="2993" y="2286"/>
                  </a:lnTo>
                  <a:lnTo>
                    <a:pt x="3025" y="2281"/>
                  </a:lnTo>
                  <a:lnTo>
                    <a:pt x="3056" y="2277"/>
                  </a:lnTo>
                  <a:lnTo>
                    <a:pt x="3087" y="2274"/>
                  </a:lnTo>
                  <a:lnTo>
                    <a:pt x="3119" y="2273"/>
                  </a:lnTo>
                  <a:lnTo>
                    <a:pt x="3149" y="2274"/>
                  </a:lnTo>
                  <a:lnTo>
                    <a:pt x="3180" y="2276"/>
                  </a:lnTo>
                  <a:lnTo>
                    <a:pt x="3211" y="2280"/>
                  </a:lnTo>
                  <a:lnTo>
                    <a:pt x="3243" y="2285"/>
                  </a:lnTo>
                  <a:lnTo>
                    <a:pt x="3274" y="2292"/>
                  </a:lnTo>
                  <a:lnTo>
                    <a:pt x="3289" y="2296"/>
                  </a:lnTo>
                  <a:lnTo>
                    <a:pt x="3304" y="2300"/>
                  </a:lnTo>
                  <a:lnTo>
                    <a:pt x="3319" y="2306"/>
                  </a:lnTo>
                  <a:lnTo>
                    <a:pt x="3334" y="2311"/>
                  </a:lnTo>
                  <a:lnTo>
                    <a:pt x="3349" y="2318"/>
                  </a:lnTo>
                  <a:lnTo>
                    <a:pt x="3364" y="2325"/>
                  </a:lnTo>
                  <a:lnTo>
                    <a:pt x="3379" y="2332"/>
                  </a:lnTo>
                  <a:lnTo>
                    <a:pt x="3393" y="2340"/>
                  </a:lnTo>
                  <a:lnTo>
                    <a:pt x="3408" y="2349"/>
                  </a:lnTo>
                  <a:lnTo>
                    <a:pt x="3422" y="2359"/>
                  </a:lnTo>
                  <a:lnTo>
                    <a:pt x="3436" y="2369"/>
                  </a:lnTo>
                  <a:lnTo>
                    <a:pt x="3450" y="2379"/>
                  </a:lnTo>
                  <a:lnTo>
                    <a:pt x="3463" y="2390"/>
                  </a:lnTo>
                  <a:lnTo>
                    <a:pt x="3477" y="2401"/>
                  </a:lnTo>
                  <a:lnTo>
                    <a:pt x="3492" y="2413"/>
                  </a:lnTo>
                  <a:lnTo>
                    <a:pt x="3505" y="2426"/>
                  </a:lnTo>
                  <a:lnTo>
                    <a:pt x="3530" y="2453"/>
                  </a:lnTo>
                  <a:lnTo>
                    <a:pt x="3553" y="2480"/>
                  </a:lnTo>
                  <a:lnTo>
                    <a:pt x="3564" y="2493"/>
                  </a:lnTo>
                  <a:lnTo>
                    <a:pt x="3573" y="2507"/>
                  </a:lnTo>
                  <a:lnTo>
                    <a:pt x="3583" y="2521"/>
                  </a:lnTo>
                  <a:lnTo>
                    <a:pt x="3591" y="2535"/>
                  </a:lnTo>
                  <a:lnTo>
                    <a:pt x="3599" y="2549"/>
                  </a:lnTo>
                  <a:lnTo>
                    <a:pt x="3608" y="2563"/>
                  </a:lnTo>
                  <a:lnTo>
                    <a:pt x="3615" y="2578"/>
                  </a:lnTo>
                  <a:lnTo>
                    <a:pt x="3621" y="2592"/>
                  </a:lnTo>
                  <a:lnTo>
                    <a:pt x="3626" y="2606"/>
                  </a:lnTo>
                  <a:lnTo>
                    <a:pt x="3631" y="2621"/>
                  </a:lnTo>
                  <a:lnTo>
                    <a:pt x="3635" y="2635"/>
                  </a:lnTo>
                  <a:lnTo>
                    <a:pt x="3639" y="2650"/>
                  </a:lnTo>
                  <a:lnTo>
                    <a:pt x="3645" y="2680"/>
                  </a:lnTo>
                  <a:lnTo>
                    <a:pt x="3650" y="2711"/>
                  </a:lnTo>
                  <a:lnTo>
                    <a:pt x="3653" y="2742"/>
                  </a:lnTo>
                  <a:lnTo>
                    <a:pt x="3655" y="2772"/>
                  </a:lnTo>
                  <a:lnTo>
                    <a:pt x="3655" y="2803"/>
                  </a:lnTo>
                  <a:lnTo>
                    <a:pt x="3653" y="2833"/>
                  </a:lnTo>
                  <a:lnTo>
                    <a:pt x="3650" y="2865"/>
                  </a:lnTo>
                  <a:lnTo>
                    <a:pt x="3646" y="2896"/>
                  </a:lnTo>
                  <a:lnTo>
                    <a:pt x="3640" y="2927"/>
                  </a:lnTo>
                  <a:lnTo>
                    <a:pt x="3632" y="2958"/>
                  </a:lnTo>
                  <a:lnTo>
                    <a:pt x="3623" y="2989"/>
                  </a:lnTo>
                  <a:lnTo>
                    <a:pt x="3613" y="3021"/>
                  </a:lnTo>
                  <a:lnTo>
                    <a:pt x="3600" y="3053"/>
                  </a:lnTo>
                  <a:lnTo>
                    <a:pt x="3586" y="3084"/>
                  </a:lnTo>
                  <a:lnTo>
                    <a:pt x="3571" y="3116"/>
                  </a:lnTo>
                  <a:lnTo>
                    <a:pt x="3555" y="3147"/>
                  </a:lnTo>
                  <a:close/>
                  <a:moveTo>
                    <a:pt x="1177" y="2140"/>
                  </a:moveTo>
                  <a:lnTo>
                    <a:pt x="1150" y="2141"/>
                  </a:lnTo>
                  <a:lnTo>
                    <a:pt x="1124" y="2140"/>
                  </a:lnTo>
                  <a:lnTo>
                    <a:pt x="1099" y="2138"/>
                  </a:lnTo>
                  <a:lnTo>
                    <a:pt x="1074" y="2135"/>
                  </a:lnTo>
                  <a:lnTo>
                    <a:pt x="1049" y="2130"/>
                  </a:lnTo>
                  <a:lnTo>
                    <a:pt x="1024" y="2124"/>
                  </a:lnTo>
                  <a:lnTo>
                    <a:pt x="1000" y="2117"/>
                  </a:lnTo>
                  <a:lnTo>
                    <a:pt x="976" y="2109"/>
                  </a:lnTo>
                  <a:lnTo>
                    <a:pt x="953" y="2099"/>
                  </a:lnTo>
                  <a:lnTo>
                    <a:pt x="931" y="2088"/>
                  </a:lnTo>
                  <a:lnTo>
                    <a:pt x="907" y="2076"/>
                  </a:lnTo>
                  <a:lnTo>
                    <a:pt x="885" y="2062"/>
                  </a:lnTo>
                  <a:lnTo>
                    <a:pt x="864" y="2047"/>
                  </a:lnTo>
                  <a:lnTo>
                    <a:pt x="843" y="2031"/>
                  </a:lnTo>
                  <a:lnTo>
                    <a:pt x="822" y="2012"/>
                  </a:lnTo>
                  <a:lnTo>
                    <a:pt x="801" y="1993"/>
                  </a:lnTo>
                  <a:lnTo>
                    <a:pt x="784" y="1977"/>
                  </a:lnTo>
                  <a:lnTo>
                    <a:pt x="769" y="1959"/>
                  </a:lnTo>
                  <a:lnTo>
                    <a:pt x="755" y="1940"/>
                  </a:lnTo>
                  <a:lnTo>
                    <a:pt x="742" y="1920"/>
                  </a:lnTo>
                  <a:lnTo>
                    <a:pt x="730" y="1900"/>
                  </a:lnTo>
                  <a:lnTo>
                    <a:pt x="720" y="1878"/>
                  </a:lnTo>
                  <a:lnTo>
                    <a:pt x="711" y="1856"/>
                  </a:lnTo>
                  <a:lnTo>
                    <a:pt x="703" y="1831"/>
                  </a:lnTo>
                  <a:lnTo>
                    <a:pt x="696" y="1807"/>
                  </a:lnTo>
                  <a:lnTo>
                    <a:pt x="690" y="1783"/>
                  </a:lnTo>
                  <a:lnTo>
                    <a:pt x="686" y="1758"/>
                  </a:lnTo>
                  <a:lnTo>
                    <a:pt x="683" y="1732"/>
                  </a:lnTo>
                  <a:lnTo>
                    <a:pt x="681" y="1705"/>
                  </a:lnTo>
                  <a:lnTo>
                    <a:pt x="680" y="1678"/>
                  </a:lnTo>
                  <a:lnTo>
                    <a:pt x="681" y="1650"/>
                  </a:lnTo>
                  <a:lnTo>
                    <a:pt x="684" y="1622"/>
                  </a:lnTo>
                  <a:lnTo>
                    <a:pt x="687" y="1593"/>
                  </a:lnTo>
                  <a:lnTo>
                    <a:pt x="691" y="1564"/>
                  </a:lnTo>
                  <a:lnTo>
                    <a:pt x="698" y="1536"/>
                  </a:lnTo>
                  <a:lnTo>
                    <a:pt x="705" y="1507"/>
                  </a:lnTo>
                  <a:lnTo>
                    <a:pt x="715" y="1476"/>
                  </a:lnTo>
                  <a:lnTo>
                    <a:pt x="725" y="1447"/>
                  </a:lnTo>
                  <a:lnTo>
                    <a:pt x="738" y="1418"/>
                  </a:lnTo>
                  <a:lnTo>
                    <a:pt x="752" y="1388"/>
                  </a:lnTo>
                  <a:lnTo>
                    <a:pt x="766" y="1358"/>
                  </a:lnTo>
                  <a:lnTo>
                    <a:pt x="783" y="1328"/>
                  </a:lnTo>
                  <a:lnTo>
                    <a:pt x="802" y="1298"/>
                  </a:lnTo>
                  <a:lnTo>
                    <a:pt x="821" y="1269"/>
                  </a:lnTo>
                  <a:lnTo>
                    <a:pt x="842" y="1240"/>
                  </a:lnTo>
                  <a:lnTo>
                    <a:pt x="865" y="1210"/>
                  </a:lnTo>
                  <a:lnTo>
                    <a:pt x="889" y="1181"/>
                  </a:lnTo>
                  <a:lnTo>
                    <a:pt x="915" y="1152"/>
                  </a:lnTo>
                  <a:lnTo>
                    <a:pt x="963" y="1200"/>
                  </a:lnTo>
                  <a:lnTo>
                    <a:pt x="1011" y="1248"/>
                  </a:lnTo>
                  <a:lnTo>
                    <a:pt x="1060" y="1297"/>
                  </a:lnTo>
                  <a:lnTo>
                    <a:pt x="1107" y="1347"/>
                  </a:lnTo>
                  <a:lnTo>
                    <a:pt x="1154" y="1397"/>
                  </a:lnTo>
                  <a:lnTo>
                    <a:pt x="1203" y="1447"/>
                  </a:lnTo>
                  <a:lnTo>
                    <a:pt x="1250" y="1497"/>
                  </a:lnTo>
                  <a:lnTo>
                    <a:pt x="1299" y="1549"/>
                  </a:lnTo>
                  <a:lnTo>
                    <a:pt x="1346" y="1600"/>
                  </a:lnTo>
                  <a:lnTo>
                    <a:pt x="1394" y="1652"/>
                  </a:lnTo>
                  <a:lnTo>
                    <a:pt x="1442" y="1705"/>
                  </a:lnTo>
                  <a:lnTo>
                    <a:pt x="1490" y="1758"/>
                  </a:lnTo>
                  <a:lnTo>
                    <a:pt x="1538" y="1810"/>
                  </a:lnTo>
                  <a:lnTo>
                    <a:pt x="1586" y="1864"/>
                  </a:lnTo>
                  <a:lnTo>
                    <a:pt x="1633" y="1918"/>
                  </a:lnTo>
                  <a:lnTo>
                    <a:pt x="1682" y="1971"/>
                  </a:lnTo>
                  <a:lnTo>
                    <a:pt x="1645" y="1990"/>
                  </a:lnTo>
                  <a:lnTo>
                    <a:pt x="1610" y="2008"/>
                  </a:lnTo>
                  <a:lnTo>
                    <a:pt x="1575" y="2026"/>
                  </a:lnTo>
                  <a:lnTo>
                    <a:pt x="1541" y="2042"/>
                  </a:lnTo>
                  <a:lnTo>
                    <a:pt x="1507" y="2057"/>
                  </a:lnTo>
                  <a:lnTo>
                    <a:pt x="1474" y="2070"/>
                  </a:lnTo>
                  <a:lnTo>
                    <a:pt x="1442" y="2082"/>
                  </a:lnTo>
                  <a:lnTo>
                    <a:pt x="1411" y="2093"/>
                  </a:lnTo>
                  <a:lnTo>
                    <a:pt x="1379" y="2103"/>
                  </a:lnTo>
                  <a:lnTo>
                    <a:pt x="1348" y="2112"/>
                  </a:lnTo>
                  <a:lnTo>
                    <a:pt x="1319" y="2120"/>
                  </a:lnTo>
                  <a:lnTo>
                    <a:pt x="1289" y="2126"/>
                  </a:lnTo>
                  <a:lnTo>
                    <a:pt x="1260" y="2131"/>
                  </a:lnTo>
                  <a:lnTo>
                    <a:pt x="1232" y="2135"/>
                  </a:lnTo>
                  <a:lnTo>
                    <a:pt x="1204" y="2138"/>
                  </a:lnTo>
                  <a:lnTo>
                    <a:pt x="1177" y="2140"/>
                  </a:lnTo>
                  <a:close/>
                  <a:moveTo>
                    <a:pt x="3995" y="1799"/>
                  </a:moveTo>
                  <a:lnTo>
                    <a:pt x="3964" y="1774"/>
                  </a:lnTo>
                  <a:lnTo>
                    <a:pt x="3933" y="1750"/>
                  </a:lnTo>
                  <a:lnTo>
                    <a:pt x="3903" y="1727"/>
                  </a:lnTo>
                  <a:lnTo>
                    <a:pt x="3872" y="1705"/>
                  </a:lnTo>
                  <a:lnTo>
                    <a:pt x="3840" y="1684"/>
                  </a:lnTo>
                  <a:lnTo>
                    <a:pt x="3810" y="1663"/>
                  </a:lnTo>
                  <a:lnTo>
                    <a:pt x="3779" y="1644"/>
                  </a:lnTo>
                  <a:lnTo>
                    <a:pt x="3748" y="1626"/>
                  </a:lnTo>
                  <a:lnTo>
                    <a:pt x="3716" y="1610"/>
                  </a:lnTo>
                  <a:lnTo>
                    <a:pt x="3686" y="1594"/>
                  </a:lnTo>
                  <a:lnTo>
                    <a:pt x="3655" y="1579"/>
                  </a:lnTo>
                  <a:lnTo>
                    <a:pt x="3624" y="1566"/>
                  </a:lnTo>
                  <a:lnTo>
                    <a:pt x="3592" y="1554"/>
                  </a:lnTo>
                  <a:lnTo>
                    <a:pt x="3561" y="1542"/>
                  </a:lnTo>
                  <a:lnTo>
                    <a:pt x="3530" y="1532"/>
                  </a:lnTo>
                  <a:lnTo>
                    <a:pt x="3499" y="1523"/>
                  </a:lnTo>
                  <a:lnTo>
                    <a:pt x="3468" y="1515"/>
                  </a:lnTo>
                  <a:lnTo>
                    <a:pt x="3437" y="1507"/>
                  </a:lnTo>
                  <a:lnTo>
                    <a:pt x="3406" y="1499"/>
                  </a:lnTo>
                  <a:lnTo>
                    <a:pt x="3375" y="1493"/>
                  </a:lnTo>
                  <a:lnTo>
                    <a:pt x="3344" y="1487"/>
                  </a:lnTo>
                  <a:lnTo>
                    <a:pt x="3313" y="1482"/>
                  </a:lnTo>
                  <a:lnTo>
                    <a:pt x="3282" y="1478"/>
                  </a:lnTo>
                  <a:lnTo>
                    <a:pt x="3251" y="1474"/>
                  </a:lnTo>
                  <a:lnTo>
                    <a:pt x="3219" y="1471"/>
                  </a:lnTo>
                  <a:lnTo>
                    <a:pt x="3188" y="1469"/>
                  </a:lnTo>
                  <a:lnTo>
                    <a:pt x="3157" y="1467"/>
                  </a:lnTo>
                  <a:lnTo>
                    <a:pt x="3126" y="1466"/>
                  </a:lnTo>
                  <a:lnTo>
                    <a:pt x="3094" y="1466"/>
                  </a:lnTo>
                  <a:lnTo>
                    <a:pt x="3063" y="1466"/>
                  </a:lnTo>
                  <a:lnTo>
                    <a:pt x="3032" y="1467"/>
                  </a:lnTo>
                  <a:lnTo>
                    <a:pt x="3001" y="1469"/>
                  </a:lnTo>
                  <a:lnTo>
                    <a:pt x="2969" y="1472"/>
                  </a:lnTo>
                  <a:lnTo>
                    <a:pt x="2938" y="1475"/>
                  </a:lnTo>
                  <a:lnTo>
                    <a:pt x="2907" y="1479"/>
                  </a:lnTo>
                  <a:lnTo>
                    <a:pt x="2876" y="1483"/>
                  </a:lnTo>
                  <a:lnTo>
                    <a:pt x="2844" y="1488"/>
                  </a:lnTo>
                  <a:lnTo>
                    <a:pt x="2813" y="1494"/>
                  </a:lnTo>
                  <a:lnTo>
                    <a:pt x="2782" y="1500"/>
                  </a:lnTo>
                  <a:lnTo>
                    <a:pt x="2751" y="1508"/>
                  </a:lnTo>
                  <a:lnTo>
                    <a:pt x="2718" y="1515"/>
                  </a:lnTo>
                  <a:lnTo>
                    <a:pt x="2687" y="1523"/>
                  </a:lnTo>
                  <a:lnTo>
                    <a:pt x="2655" y="1532"/>
                  </a:lnTo>
                  <a:lnTo>
                    <a:pt x="2623" y="1541"/>
                  </a:lnTo>
                  <a:lnTo>
                    <a:pt x="2591" y="1551"/>
                  </a:lnTo>
                  <a:lnTo>
                    <a:pt x="2560" y="1562"/>
                  </a:lnTo>
                  <a:lnTo>
                    <a:pt x="2528" y="1573"/>
                  </a:lnTo>
                  <a:lnTo>
                    <a:pt x="2496" y="1585"/>
                  </a:lnTo>
                  <a:lnTo>
                    <a:pt x="2433" y="1609"/>
                  </a:lnTo>
                  <a:lnTo>
                    <a:pt x="2369" y="1635"/>
                  </a:lnTo>
                  <a:lnTo>
                    <a:pt x="2306" y="1661"/>
                  </a:lnTo>
                  <a:lnTo>
                    <a:pt x="2241" y="1688"/>
                  </a:lnTo>
                  <a:lnTo>
                    <a:pt x="2178" y="1716"/>
                  </a:lnTo>
                  <a:lnTo>
                    <a:pt x="2114" y="1744"/>
                  </a:lnTo>
                  <a:lnTo>
                    <a:pt x="2050" y="1774"/>
                  </a:lnTo>
                  <a:lnTo>
                    <a:pt x="1986" y="1804"/>
                  </a:lnTo>
                  <a:lnTo>
                    <a:pt x="1935" y="1746"/>
                  </a:lnTo>
                  <a:lnTo>
                    <a:pt x="1884" y="1689"/>
                  </a:lnTo>
                  <a:lnTo>
                    <a:pt x="1833" y="1630"/>
                  </a:lnTo>
                  <a:lnTo>
                    <a:pt x="1783" y="1573"/>
                  </a:lnTo>
                  <a:lnTo>
                    <a:pt x="1732" y="1516"/>
                  </a:lnTo>
                  <a:lnTo>
                    <a:pt x="1681" y="1458"/>
                  </a:lnTo>
                  <a:lnTo>
                    <a:pt x="1630" y="1401"/>
                  </a:lnTo>
                  <a:lnTo>
                    <a:pt x="1580" y="1344"/>
                  </a:lnTo>
                  <a:lnTo>
                    <a:pt x="1529" y="1287"/>
                  </a:lnTo>
                  <a:lnTo>
                    <a:pt x="1478" y="1231"/>
                  </a:lnTo>
                  <a:lnTo>
                    <a:pt x="1428" y="1176"/>
                  </a:lnTo>
                  <a:lnTo>
                    <a:pt x="1376" y="1120"/>
                  </a:lnTo>
                  <a:lnTo>
                    <a:pt x="1326" y="1065"/>
                  </a:lnTo>
                  <a:lnTo>
                    <a:pt x="1274" y="1011"/>
                  </a:lnTo>
                  <a:lnTo>
                    <a:pt x="1224" y="956"/>
                  </a:lnTo>
                  <a:lnTo>
                    <a:pt x="1174" y="903"/>
                  </a:lnTo>
                  <a:lnTo>
                    <a:pt x="1196" y="883"/>
                  </a:lnTo>
                  <a:lnTo>
                    <a:pt x="1219" y="864"/>
                  </a:lnTo>
                  <a:lnTo>
                    <a:pt x="1241" y="847"/>
                  </a:lnTo>
                  <a:lnTo>
                    <a:pt x="1264" y="830"/>
                  </a:lnTo>
                  <a:lnTo>
                    <a:pt x="1287" y="815"/>
                  </a:lnTo>
                  <a:lnTo>
                    <a:pt x="1309" y="801"/>
                  </a:lnTo>
                  <a:lnTo>
                    <a:pt x="1331" y="789"/>
                  </a:lnTo>
                  <a:lnTo>
                    <a:pt x="1353" y="777"/>
                  </a:lnTo>
                  <a:lnTo>
                    <a:pt x="1375" y="768"/>
                  </a:lnTo>
                  <a:lnTo>
                    <a:pt x="1397" y="759"/>
                  </a:lnTo>
                  <a:lnTo>
                    <a:pt x="1420" y="751"/>
                  </a:lnTo>
                  <a:lnTo>
                    <a:pt x="1442" y="745"/>
                  </a:lnTo>
                  <a:lnTo>
                    <a:pt x="1463" y="740"/>
                  </a:lnTo>
                  <a:lnTo>
                    <a:pt x="1485" y="737"/>
                  </a:lnTo>
                  <a:lnTo>
                    <a:pt x="1506" y="734"/>
                  </a:lnTo>
                  <a:lnTo>
                    <a:pt x="1527" y="733"/>
                  </a:lnTo>
                  <a:lnTo>
                    <a:pt x="1571" y="732"/>
                  </a:lnTo>
                  <a:lnTo>
                    <a:pt x="1613" y="732"/>
                  </a:lnTo>
                  <a:lnTo>
                    <a:pt x="1655" y="734"/>
                  </a:lnTo>
                  <a:lnTo>
                    <a:pt x="1696" y="737"/>
                  </a:lnTo>
                  <a:lnTo>
                    <a:pt x="1737" y="742"/>
                  </a:lnTo>
                  <a:lnTo>
                    <a:pt x="1778" y="749"/>
                  </a:lnTo>
                  <a:lnTo>
                    <a:pt x="1817" y="757"/>
                  </a:lnTo>
                  <a:lnTo>
                    <a:pt x="1856" y="766"/>
                  </a:lnTo>
                  <a:lnTo>
                    <a:pt x="1897" y="776"/>
                  </a:lnTo>
                  <a:lnTo>
                    <a:pt x="1935" y="785"/>
                  </a:lnTo>
                  <a:lnTo>
                    <a:pt x="1972" y="794"/>
                  </a:lnTo>
                  <a:lnTo>
                    <a:pt x="2009" y="802"/>
                  </a:lnTo>
                  <a:lnTo>
                    <a:pt x="2046" y="810"/>
                  </a:lnTo>
                  <a:lnTo>
                    <a:pt x="2081" y="818"/>
                  </a:lnTo>
                  <a:lnTo>
                    <a:pt x="2116" y="825"/>
                  </a:lnTo>
                  <a:lnTo>
                    <a:pt x="2151" y="833"/>
                  </a:lnTo>
                  <a:lnTo>
                    <a:pt x="2167" y="836"/>
                  </a:lnTo>
                  <a:lnTo>
                    <a:pt x="2184" y="838"/>
                  </a:lnTo>
                  <a:lnTo>
                    <a:pt x="2200" y="839"/>
                  </a:lnTo>
                  <a:lnTo>
                    <a:pt x="2216" y="840"/>
                  </a:lnTo>
                  <a:lnTo>
                    <a:pt x="2231" y="839"/>
                  </a:lnTo>
                  <a:lnTo>
                    <a:pt x="2247" y="837"/>
                  </a:lnTo>
                  <a:lnTo>
                    <a:pt x="2263" y="835"/>
                  </a:lnTo>
                  <a:lnTo>
                    <a:pt x="2278" y="832"/>
                  </a:lnTo>
                  <a:lnTo>
                    <a:pt x="2292" y="827"/>
                  </a:lnTo>
                  <a:lnTo>
                    <a:pt x="2307" y="822"/>
                  </a:lnTo>
                  <a:lnTo>
                    <a:pt x="2321" y="816"/>
                  </a:lnTo>
                  <a:lnTo>
                    <a:pt x="2335" y="809"/>
                  </a:lnTo>
                  <a:lnTo>
                    <a:pt x="2348" y="801"/>
                  </a:lnTo>
                  <a:lnTo>
                    <a:pt x="2362" y="792"/>
                  </a:lnTo>
                  <a:lnTo>
                    <a:pt x="2375" y="783"/>
                  </a:lnTo>
                  <a:lnTo>
                    <a:pt x="2389" y="773"/>
                  </a:lnTo>
                  <a:lnTo>
                    <a:pt x="2402" y="761"/>
                  </a:lnTo>
                  <a:lnTo>
                    <a:pt x="2414" y="748"/>
                  </a:lnTo>
                  <a:lnTo>
                    <a:pt x="2426" y="735"/>
                  </a:lnTo>
                  <a:lnTo>
                    <a:pt x="2437" y="722"/>
                  </a:lnTo>
                  <a:lnTo>
                    <a:pt x="2447" y="709"/>
                  </a:lnTo>
                  <a:lnTo>
                    <a:pt x="2456" y="695"/>
                  </a:lnTo>
                  <a:lnTo>
                    <a:pt x="2465" y="680"/>
                  </a:lnTo>
                  <a:lnTo>
                    <a:pt x="2473" y="665"/>
                  </a:lnTo>
                  <a:lnTo>
                    <a:pt x="2480" y="649"/>
                  </a:lnTo>
                  <a:lnTo>
                    <a:pt x="2486" y="633"/>
                  </a:lnTo>
                  <a:lnTo>
                    <a:pt x="2491" y="617"/>
                  </a:lnTo>
                  <a:lnTo>
                    <a:pt x="2496" y="600"/>
                  </a:lnTo>
                  <a:lnTo>
                    <a:pt x="2500" y="584"/>
                  </a:lnTo>
                  <a:lnTo>
                    <a:pt x="2503" y="566"/>
                  </a:lnTo>
                  <a:lnTo>
                    <a:pt x="2507" y="549"/>
                  </a:lnTo>
                  <a:lnTo>
                    <a:pt x="2508" y="530"/>
                  </a:lnTo>
                  <a:lnTo>
                    <a:pt x="2508" y="512"/>
                  </a:lnTo>
                  <a:lnTo>
                    <a:pt x="2508" y="494"/>
                  </a:lnTo>
                  <a:lnTo>
                    <a:pt x="2505" y="474"/>
                  </a:lnTo>
                  <a:lnTo>
                    <a:pt x="2503" y="456"/>
                  </a:lnTo>
                  <a:lnTo>
                    <a:pt x="2499" y="438"/>
                  </a:lnTo>
                  <a:lnTo>
                    <a:pt x="2495" y="420"/>
                  </a:lnTo>
                  <a:lnTo>
                    <a:pt x="2489" y="402"/>
                  </a:lnTo>
                  <a:lnTo>
                    <a:pt x="2482" y="384"/>
                  </a:lnTo>
                  <a:lnTo>
                    <a:pt x="2475" y="366"/>
                  </a:lnTo>
                  <a:lnTo>
                    <a:pt x="2466" y="348"/>
                  </a:lnTo>
                  <a:lnTo>
                    <a:pt x="2456" y="330"/>
                  </a:lnTo>
                  <a:lnTo>
                    <a:pt x="2446" y="311"/>
                  </a:lnTo>
                  <a:lnTo>
                    <a:pt x="2434" y="293"/>
                  </a:lnTo>
                  <a:lnTo>
                    <a:pt x="2421" y="276"/>
                  </a:lnTo>
                  <a:lnTo>
                    <a:pt x="2407" y="258"/>
                  </a:lnTo>
                  <a:lnTo>
                    <a:pt x="2393" y="240"/>
                  </a:lnTo>
                  <a:lnTo>
                    <a:pt x="2372" y="218"/>
                  </a:lnTo>
                  <a:lnTo>
                    <a:pt x="2351" y="197"/>
                  </a:lnTo>
                  <a:lnTo>
                    <a:pt x="2330" y="177"/>
                  </a:lnTo>
                  <a:lnTo>
                    <a:pt x="2308" y="159"/>
                  </a:lnTo>
                  <a:lnTo>
                    <a:pt x="2286" y="140"/>
                  </a:lnTo>
                  <a:lnTo>
                    <a:pt x="2264" y="123"/>
                  </a:lnTo>
                  <a:lnTo>
                    <a:pt x="2240" y="108"/>
                  </a:lnTo>
                  <a:lnTo>
                    <a:pt x="2216" y="93"/>
                  </a:lnTo>
                  <a:lnTo>
                    <a:pt x="2192" y="80"/>
                  </a:lnTo>
                  <a:lnTo>
                    <a:pt x="2167" y="68"/>
                  </a:lnTo>
                  <a:lnTo>
                    <a:pt x="2142" y="57"/>
                  </a:lnTo>
                  <a:lnTo>
                    <a:pt x="2115" y="47"/>
                  </a:lnTo>
                  <a:lnTo>
                    <a:pt x="2088" y="38"/>
                  </a:lnTo>
                  <a:lnTo>
                    <a:pt x="2061" y="30"/>
                  </a:lnTo>
                  <a:lnTo>
                    <a:pt x="2033" y="23"/>
                  </a:lnTo>
                  <a:lnTo>
                    <a:pt x="2004" y="18"/>
                  </a:lnTo>
                  <a:lnTo>
                    <a:pt x="1976" y="13"/>
                  </a:lnTo>
                  <a:lnTo>
                    <a:pt x="1947" y="9"/>
                  </a:lnTo>
                  <a:lnTo>
                    <a:pt x="1919" y="6"/>
                  </a:lnTo>
                  <a:lnTo>
                    <a:pt x="1889" y="3"/>
                  </a:lnTo>
                  <a:lnTo>
                    <a:pt x="1861" y="2"/>
                  </a:lnTo>
                  <a:lnTo>
                    <a:pt x="1832" y="0"/>
                  </a:lnTo>
                  <a:lnTo>
                    <a:pt x="1803" y="0"/>
                  </a:lnTo>
                  <a:lnTo>
                    <a:pt x="1774" y="0"/>
                  </a:lnTo>
                  <a:lnTo>
                    <a:pt x="1744" y="1"/>
                  </a:lnTo>
                  <a:lnTo>
                    <a:pt x="1715" y="3"/>
                  </a:lnTo>
                  <a:lnTo>
                    <a:pt x="1685" y="5"/>
                  </a:lnTo>
                  <a:lnTo>
                    <a:pt x="1656" y="8"/>
                  </a:lnTo>
                  <a:lnTo>
                    <a:pt x="1625" y="12"/>
                  </a:lnTo>
                  <a:lnTo>
                    <a:pt x="1596" y="17"/>
                  </a:lnTo>
                  <a:lnTo>
                    <a:pt x="1566" y="22"/>
                  </a:lnTo>
                  <a:lnTo>
                    <a:pt x="1536" y="29"/>
                  </a:lnTo>
                  <a:lnTo>
                    <a:pt x="1505" y="36"/>
                  </a:lnTo>
                  <a:lnTo>
                    <a:pt x="1476" y="43"/>
                  </a:lnTo>
                  <a:lnTo>
                    <a:pt x="1447" y="51"/>
                  </a:lnTo>
                  <a:lnTo>
                    <a:pt x="1418" y="60"/>
                  </a:lnTo>
                  <a:lnTo>
                    <a:pt x="1388" y="69"/>
                  </a:lnTo>
                  <a:lnTo>
                    <a:pt x="1359" y="79"/>
                  </a:lnTo>
                  <a:lnTo>
                    <a:pt x="1331" y="89"/>
                  </a:lnTo>
                  <a:lnTo>
                    <a:pt x="1303" y="100"/>
                  </a:lnTo>
                  <a:lnTo>
                    <a:pt x="1274" y="112"/>
                  </a:lnTo>
                  <a:lnTo>
                    <a:pt x="1246" y="124"/>
                  </a:lnTo>
                  <a:lnTo>
                    <a:pt x="1218" y="136"/>
                  </a:lnTo>
                  <a:lnTo>
                    <a:pt x="1190" y="151"/>
                  </a:lnTo>
                  <a:lnTo>
                    <a:pt x="1163" y="164"/>
                  </a:lnTo>
                  <a:lnTo>
                    <a:pt x="1135" y="179"/>
                  </a:lnTo>
                  <a:lnTo>
                    <a:pt x="1108" y="194"/>
                  </a:lnTo>
                  <a:lnTo>
                    <a:pt x="1081" y="209"/>
                  </a:lnTo>
                  <a:lnTo>
                    <a:pt x="1028" y="241"/>
                  </a:lnTo>
                  <a:lnTo>
                    <a:pt x="978" y="272"/>
                  </a:lnTo>
                  <a:lnTo>
                    <a:pt x="932" y="304"/>
                  </a:lnTo>
                  <a:lnTo>
                    <a:pt x="886" y="337"/>
                  </a:lnTo>
                  <a:lnTo>
                    <a:pt x="845" y="369"/>
                  </a:lnTo>
                  <a:lnTo>
                    <a:pt x="806" y="401"/>
                  </a:lnTo>
                  <a:lnTo>
                    <a:pt x="769" y="432"/>
                  </a:lnTo>
                  <a:lnTo>
                    <a:pt x="736" y="464"/>
                  </a:lnTo>
                  <a:lnTo>
                    <a:pt x="712" y="441"/>
                  </a:lnTo>
                  <a:lnTo>
                    <a:pt x="687" y="418"/>
                  </a:lnTo>
                  <a:lnTo>
                    <a:pt x="662" y="395"/>
                  </a:lnTo>
                  <a:lnTo>
                    <a:pt x="637" y="372"/>
                  </a:lnTo>
                  <a:lnTo>
                    <a:pt x="623" y="360"/>
                  </a:lnTo>
                  <a:lnTo>
                    <a:pt x="609" y="350"/>
                  </a:lnTo>
                  <a:lnTo>
                    <a:pt x="593" y="342"/>
                  </a:lnTo>
                  <a:lnTo>
                    <a:pt x="577" y="335"/>
                  </a:lnTo>
                  <a:lnTo>
                    <a:pt x="559" y="329"/>
                  </a:lnTo>
                  <a:lnTo>
                    <a:pt x="540" y="325"/>
                  </a:lnTo>
                  <a:lnTo>
                    <a:pt x="521" y="323"/>
                  </a:lnTo>
                  <a:lnTo>
                    <a:pt x="502" y="323"/>
                  </a:lnTo>
                  <a:lnTo>
                    <a:pt x="491" y="323"/>
                  </a:lnTo>
                  <a:lnTo>
                    <a:pt x="482" y="324"/>
                  </a:lnTo>
                  <a:lnTo>
                    <a:pt x="472" y="325"/>
                  </a:lnTo>
                  <a:lnTo>
                    <a:pt x="462" y="327"/>
                  </a:lnTo>
                  <a:lnTo>
                    <a:pt x="453" y="329"/>
                  </a:lnTo>
                  <a:lnTo>
                    <a:pt x="444" y="332"/>
                  </a:lnTo>
                  <a:lnTo>
                    <a:pt x="435" y="336"/>
                  </a:lnTo>
                  <a:lnTo>
                    <a:pt x="426" y="340"/>
                  </a:lnTo>
                  <a:lnTo>
                    <a:pt x="417" y="344"/>
                  </a:lnTo>
                  <a:lnTo>
                    <a:pt x="409" y="349"/>
                  </a:lnTo>
                  <a:lnTo>
                    <a:pt x="401" y="355"/>
                  </a:lnTo>
                  <a:lnTo>
                    <a:pt x="393" y="360"/>
                  </a:lnTo>
                  <a:lnTo>
                    <a:pt x="378" y="374"/>
                  </a:lnTo>
                  <a:lnTo>
                    <a:pt x="364" y="389"/>
                  </a:lnTo>
                  <a:lnTo>
                    <a:pt x="351" y="405"/>
                  </a:lnTo>
                  <a:lnTo>
                    <a:pt x="341" y="422"/>
                  </a:lnTo>
                  <a:lnTo>
                    <a:pt x="332" y="439"/>
                  </a:lnTo>
                  <a:lnTo>
                    <a:pt x="325" y="457"/>
                  </a:lnTo>
                  <a:lnTo>
                    <a:pt x="322" y="466"/>
                  </a:lnTo>
                  <a:lnTo>
                    <a:pt x="320" y="475"/>
                  </a:lnTo>
                  <a:lnTo>
                    <a:pt x="318" y="484"/>
                  </a:lnTo>
                  <a:lnTo>
                    <a:pt x="317" y="494"/>
                  </a:lnTo>
                  <a:lnTo>
                    <a:pt x="317" y="504"/>
                  </a:lnTo>
                  <a:lnTo>
                    <a:pt x="316" y="513"/>
                  </a:lnTo>
                  <a:lnTo>
                    <a:pt x="317" y="523"/>
                  </a:lnTo>
                  <a:lnTo>
                    <a:pt x="318" y="533"/>
                  </a:lnTo>
                  <a:lnTo>
                    <a:pt x="321" y="552"/>
                  </a:lnTo>
                  <a:lnTo>
                    <a:pt x="325" y="570"/>
                  </a:lnTo>
                  <a:lnTo>
                    <a:pt x="330" y="588"/>
                  </a:lnTo>
                  <a:lnTo>
                    <a:pt x="338" y="604"/>
                  </a:lnTo>
                  <a:lnTo>
                    <a:pt x="346" y="619"/>
                  </a:lnTo>
                  <a:lnTo>
                    <a:pt x="357" y="633"/>
                  </a:lnTo>
                  <a:lnTo>
                    <a:pt x="368" y="646"/>
                  </a:lnTo>
                  <a:lnTo>
                    <a:pt x="381" y="660"/>
                  </a:lnTo>
                  <a:lnTo>
                    <a:pt x="406" y="680"/>
                  </a:lnTo>
                  <a:lnTo>
                    <a:pt x="431" y="700"/>
                  </a:lnTo>
                  <a:lnTo>
                    <a:pt x="456" y="721"/>
                  </a:lnTo>
                  <a:lnTo>
                    <a:pt x="480" y="743"/>
                  </a:lnTo>
                  <a:lnTo>
                    <a:pt x="456" y="772"/>
                  </a:lnTo>
                  <a:lnTo>
                    <a:pt x="433" y="801"/>
                  </a:lnTo>
                  <a:lnTo>
                    <a:pt x="410" y="832"/>
                  </a:lnTo>
                  <a:lnTo>
                    <a:pt x="387" y="862"/>
                  </a:lnTo>
                  <a:lnTo>
                    <a:pt x="366" y="893"/>
                  </a:lnTo>
                  <a:lnTo>
                    <a:pt x="345" y="924"/>
                  </a:lnTo>
                  <a:lnTo>
                    <a:pt x="324" y="955"/>
                  </a:lnTo>
                  <a:lnTo>
                    <a:pt x="303" y="986"/>
                  </a:lnTo>
                  <a:lnTo>
                    <a:pt x="284" y="1019"/>
                  </a:lnTo>
                  <a:lnTo>
                    <a:pt x="265" y="1051"/>
                  </a:lnTo>
                  <a:lnTo>
                    <a:pt x="246" y="1084"/>
                  </a:lnTo>
                  <a:lnTo>
                    <a:pt x="228" y="1116"/>
                  </a:lnTo>
                  <a:lnTo>
                    <a:pt x="211" y="1149"/>
                  </a:lnTo>
                  <a:lnTo>
                    <a:pt x="194" y="1183"/>
                  </a:lnTo>
                  <a:lnTo>
                    <a:pt x="177" y="1217"/>
                  </a:lnTo>
                  <a:lnTo>
                    <a:pt x="161" y="1251"/>
                  </a:lnTo>
                  <a:lnTo>
                    <a:pt x="146" y="1284"/>
                  </a:lnTo>
                  <a:lnTo>
                    <a:pt x="131" y="1318"/>
                  </a:lnTo>
                  <a:lnTo>
                    <a:pt x="117" y="1353"/>
                  </a:lnTo>
                  <a:lnTo>
                    <a:pt x="104" y="1387"/>
                  </a:lnTo>
                  <a:lnTo>
                    <a:pt x="92" y="1420"/>
                  </a:lnTo>
                  <a:lnTo>
                    <a:pt x="81" y="1454"/>
                  </a:lnTo>
                  <a:lnTo>
                    <a:pt x="70" y="1487"/>
                  </a:lnTo>
                  <a:lnTo>
                    <a:pt x="59" y="1521"/>
                  </a:lnTo>
                  <a:lnTo>
                    <a:pt x="50" y="1555"/>
                  </a:lnTo>
                  <a:lnTo>
                    <a:pt x="42" y="1588"/>
                  </a:lnTo>
                  <a:lnTo>
                    <a:pt x="34" y="1621"/>
                  </a:lnTo>
                  <a:lnTo>
                    <a:pt x="27" y="1654"/>
                  </a:lnTo>
                  <a:lnTo>
                    <a:pt x="21" y="1688"/>
                  </a:lnTo>
                  <a:lnTo>
                    <a:pt x="16" y="1721"/>
                  </a:lnTo>
                  <a:lnTo>
                    <a:pt x="11" y="1754"/>
                  </a:lnTo>
                  <a:lnTo>
                    <a:pt x="8" y="1787"/>
                  </a:lnTo>
                  <a:lnTo>
                    <a:pt x="4" y="1819"/>
                  </a:lnTo>
                  <a:lnTo>
                    <a:pt x="2" y="1852"/>
                  </a:lnTo>
                  <a:lnTo>
                    <a:pt x="1" y="1884"/>
                  </a:lnTo>
                  <a:lnTo>
                    <a:pt x="0" y="1916"/>
                  </a:lnTo>
                  <a:lnTo>
                    <a:pt x="0" y="1947"/>
                  </a:lnTo>
                  <a:lnTo>
                    <a:pt x="1" y="1978"/>
                  </a:lnTo>
                  <a:lnTo>
                    <a:pt x="4" y="2009"/>
                  </a:lnTo>
                  <a:lnTo>
                    <a:pt x="6" y="2040"/>
                  </a:lnTo>
                  <a:lnTo>
                    <a:pt x="10" y="2070"/>
                  </a:lnTo>
                  <a:lnTo>
                    <a:pt x="15" y="2100"/>
                  </a:lnTo>
                  <a:lnTo>
                    <a:pt x="20" y="2129"/>
                  </a:lnTo>
                  <a:lnTo>
                    <a:pt x="26" y="2158"/>
                  </a:lnTo>
                  <a:lnTo>
                    <a:pt x="34" y="2188"/>
                  </a:lnTo>
                  <a:lnTo>
                    <a:pt x="42" y="2217"/>
                  </a:lnTo>
                  <a:lnTo>
                    <a:pt x="50" y="2245"/>
                  </a:lnTo>
                  <a:lnTo>
                    <a:pt x="60" y="2273"/>
                  </a:lnTo>
                  <a:lnTo>
                    <a:pt x="72" y="2301"/>
                  </a:lnTo>
                  <a:lnTo>
                    <a:pt x="83" y="2328"/>
                  </a:lnTo>
                  <a:lnTo>
                    <a:pt x="96" y="2356"/>
                  </a:lnTo>
                  <a:lnTo>
                    <a:pt x="110" y="2382"/>
                  </a:lnTo>
                  <a:lnTo>
                    <a:pt x="125" y="2408"/>
                  </a:lnTo>
                  <a:lnTo>
                    <a:pt x="141" y="2433"/>
                  </a:lnTo>
                  <a:lnTo>
                    <a:pt x="158" y="2459"/>
                  </a:lnTo>
                  <a:lnTo>
                    <a:pt x="176" y="2483"/>
                  </a:lnTo>
                  <a:lnTo>
                    <a:pt x="196" y="2508"/>
                  </a:lnTo>
                  <a:lnTo>
                    <a:pt x="216" y="2533"/>
                  </a:lnTo>
                  <a:lnTo>
                    <a:pt x="237" y="2556"/>
                  </a:lnTo>
                  <a:lnTo>
                    <a:pt x="259" y="2580"/>
                  </a:lnTo>
                  <a:lnTo>
                    <a:pt x="282" y="2603"/>
                  </a:lnTo>
                  <a:lnTo>
                    <a:pt x="308" y="2626"/>
                  </a:lnTo>
                  <a:lnTo>
                    <a:pt x="333" y="2649"/>
                  </a:lnTo>
                  <a:lnTo>
                    <a:pt x="360" y="2672"/>
                  </a:lnTo>
                  <a:lnTo>
                    <a:pt x="382" y="2690"/>
                  </a:lnTo>
                  <a:lnTo>
                    <a:pt x="405" y="2708"/>
                  </a:lnTo>
                  <a:lnTo>
                    <a:pt x="427" y="2724"/>
                  </a:lnTo>
                  <a:lnTo>
                    <a:pt x="451" y="2740"/>
                  </a:lnTo>
                  <a:lnTo>
                    <a:pt x="474" y="2756"/>
                  </a:lnTo>
                  <a:lnTo>
                    <a:pt x="498" y="2771"/>
                  </a:lnTo>
                  <a:lnTo>
                    <a:pt x="522" y="2785"/>
                  </a:lnTo>
                  <a:lnTo>
                    <a:pt x="545" y="2798"/>
                  </a:lnTo>
                  <a:lnTo>
                    <a:pt x="571" y="2811"/>
                  </a:lnTo>
                  <a:lnTo>
                    <a:pt x="595" y="2823"/>
                  </a:lnTo>
                  <a:lnTo>
                    <a:pt x="620" y="2834"/>
                  </a:lnTo>
                  <a:lnTo>
                    <a:pt x="645" y="2845"/>
                  </a:lnTo>
                  <a:lnTo>
                    <a:pt x="670" y="2856"/>
                  </a:lnTo>
                  <a:lnTo>
                    <a:pt x="696" y="2866"/>
                  </a:lnTo>
                  <a:lnTo>
                    <a:pt x="722" y="2875"/>
                  </a:lnTo>
                  <a:lnTo>
                    <a:pt x="748" y="2883"/>
                  </a:lnTo>
                  <a:lnTo>
                    <a:pt x="774" y="2891"/>
                  </a:lnTo>
                  <a:lnTo>
                    <a:pt x="802" y="2898"/>
                  </a:lnTo>
                  <a:lnTo>
                    <a:pt x="828" y="2905"/>
                  </a:lnTo>
                  <a:lnTo>
                    <a:pt x="855" y="2910"/>
                  </a:lnTo>
                  <a:lnTo>
                    <a:pt x="882" y="2916"/>
                  </a:lnTo>
                  <a:lnTo>
                    <a:pt x="910" y="2920"/>
                  </a:lnTo>
                  <a:lnTo>
                    <a:pt x="938" y="2924"/>
                  </a:lnTo>
                  <a:lnTo>
                    <a:pt x="966" y="2928"/>
                  </a:lnTo>
                  <a:lnTo>
                    <a:pt x="995" y="2931"/>
                  </a:lnTo>
                  <a:lnTo>
                    <a:pt x="1023" y="2933"/>
                  </a:lnTo>
                  <a:lnTo>
                    <a:pt x="1053" y="2934"/>
                  </a:lnTo>
                  <a:lnTo>
                    <a:pt x="1082" y="2935"/>
                  </a:lnTo>
                  <a:lnTo>
                    <a:pt x="1111" y="2936"/>
                  </a:lnTo>
                  <a:lnTo>
                    <a:pt x="1140" y="2935"/>
                  </a:lnTo>
                  <a:lnTo>
                    <a:pt x="1171" y="2935"/>
                  </a:lnTo>
                  <a:lnTo>
                    <a:pt x="1201" y="2933"/>
                  </a:lnTo>
                  <a:lnTo>
                    <a:pt x="1261" y="2929"/>
                  </a:lnTo>
                  <a:lnTo>
                    <a:pt x="1323" y="2922"/>
                  </a:lnTo>
                  <a:lnTo>
                    <a:pt x="1385" y="2914"/>
                  </a:lnTo>
                  <a:lnTo>
                    <a:pt x="1448" y="2904"/>
                  </a:lnTo>
                  <a:lnTo>
                    <a:pt x="1511" y="2892"/>
                  </a:lnTo>
                  <a:lnTo>
                    <a:pt x="1575" y="2878"/>
                  </a:lnTo>
                  <a:lnTo>
                    <a:pt x="1639" y="2862"/>
                  </a:lnTo>
                  <a:lnTo>
                    <a:pt x="1705" y="2842"/>
                  </a:lnTo>
                  <a:lnTo>
                    <a:pt x="1770" y="2822"/>
                  </a:lnTo>
                  <a:lnTo>
                    <a:pt x="1836" y="2800"/>
                  </a:lnTo>
                  <a:lnTo>
                    <a:pt x="1904" y="2775"/>
                  </a:lnTo>
                  <a:lnTo>
                    <a:pt x="1971" y="2748"/>
                  </a:lnTo>
                  <a:lnTo>
                    <a:pt x="2039" y="2719"/>
                  </a:lnTo>
                  <a:lnTo>
                    <a:pt x="2107" y="2687"/>
                  </a:lnTo>
                  <a:lnTo>
                    <a:pt x="2177" y="2653"/>
                  </a:lnTo>
                  <a:lnTo>
                    <a:pt x="2246" y="2617"/>
                  </a:lnTo>
                  <a:lnTo>
                    <a:pt x="2302" y="2681"/>
                  </a:lnTo>
                  <a:lnTo>
                    <a:pt x="2358" y="2745"/>
                  </a:lnTo>
                  <a:lnTo>
                    <a:pt x="2414" y="2809"/>
                  </a:lnTo>
                  <a:lnTo>
                    <a:pt x="2470" y="2874"/>
                  </a:lnTo>
                  <a:lnTo>
                    <a:pt x="2526" y="2937"/>
                  </a:lnTo>
                  <a:lnTo>
                    <a:pt x="2582" y="3000"/>
                  </a:lnTo>
                  <a:lnTo>
                    <a:pt x="2638" y="3064"/>
                  </a:lnTo>
                  <a:lnTo>
                    <a:pt x="2693" y="3127"/>
                  </a:lnTo>
                  <a:lnTo>
                    <a:pt x="2749" y="3189"/>
                  </a:lnTo>
                  <a:lnTo>
                    <a:pt x="2805" y="3252"/>
                  </a:lnTo>
                  <a:lnTo>
                    <a:pt x="2861" y="3314"/>
                  </a:lnTo>
                  <a:lnTo>
                    <a:pt x="2917" y="3376"/>
                  </a:lnTo>
                  <a:lnTo>
                    <a:pt x="2973" y="3437"/>
                  </a:lnTo>
                  <a:lnTo>
                    <a:pt x="3029" y="3497"/>
                  </a:lnTo>
                  <a:lnTo>
                    <a:pt x="3085" y="3558"/>
                  </a:lnTo>
                  <a:lnTo>
                    <a:pt x="3141" y="3617"/>
                  </a:lnTo>
                  <a:lnTo>
                    <a:pt x="3118" y="3636"/>
                  </a:lnTo>
                  <a:lnTo>
                    <a:pt x="3094" y="3655"/>
                  </a:lnTo>
                  <a:lnTo>
                    <a:pt x="3071" y="3672"/>
                  </a:lnTo>
                  <a:lnTo>
                    <a:pt x="3049" y="3688"/>
                  </a:lnTo>
                  <a:lnTo>
                    <a:pt x="3027" y="3703"/>
                  </a:lnTo>
                  <a:lnTo>
                    <a:pt x="3006" y="3718"/>
                  </a:lnTo>
                  <a:lnTo>
                    <a:pt x="2984" y="3731"/>
                  </a:lnTo>
                  <a:lnTo>
                    <a:pt x="2963" y="3743"/>
                  </a:lnTo>
                  <a:lnTo>
                    <a:pt x="2942" y="3754"/>
                  </a:lnTo>
                  <a:lnTo>
                    <a:pt x="2922" y="3764"/>
                  </a:lnTo>
                  <a:lnTo>
                    <a:pt x="2902" y="3773"/>
                  </a:lnTo>
                  <a:lnTo>
                    <a:pt x="2883" y="3781"/>
                  </a:lnTo>
                  <a:lnTo>
                    <a:pt x="2863" y="3788"/>
                  </a:lnTo>
                  <a:lnTo>
                    <a:pt x="2844" y="3794"/>
                  </a:lnTo>
                  <a:lnTo>
                    <a:pt x="2825" y="3799"/>
                  </a:lnTo>
                  <a:lnTo>
                    <a:pt x="2807" y="3804"/>
                  </a:lnTo>
                  <a:lnTo>
                    <a:pt x="2771" y="3810"/>
                  </a:lnTo>
                  <a:lnTo>
                    <a:pt x="2735" y="3815"/>
                  </a:lnTo>
                  <a:lnTo>
                    <a:pt x="2718" y="3816"/>
                  </a:lnTo>
                  <a:lnTo>
                    <a:pt x="2701" y="3817"/>
                  </a:lnTo>
                  <a:lnTo>
                    <a:pt x="2685" y="3818"/>
                  </a:lnTo>
                  <a:lnTo>
                    <a:pt x="2668" y="3818"/>
                  </a:lnTo>
                  <a:lnTo>
                    <a:pt x="2652" y="3817"/>
                  </a:lnTo>
                  <a:lnTo>
                    <a:pt x="2636" y="3816"/>
                  </a:lnTo>
                  <a:lnTo>
                    <a:pt x="2620" y="3814"/>
                  </a:lnTo>
                  <a:lnTo>
                    <a:pt x="2604" y="3812"/>
                  </a:lnTo>
                  <a:lnTo>
                    <a:pt x="2589" y="3809"/>
                  </a:lnTo>
                  <a:lnTo>
                    <a:pt x="2574" y="3806"/>
                  </a:lnTo>
                  <a:lnTo>
                    <a:pt x="2559" y="3803"/>
                  </a:lnTo>
                  <a:lnTo>
                    <a:pt x="2544" y="3799"/>
                  </a:lnTo>
                  <a:lnTo>
                    <a:pt x="2515" y="3789"/>
                  </a:lnTo>
                  <a:lnTo>
                    <a:pt x="2486" y="3778"/>
                  </a:lnTo>
                  <a:lnTo>
                    <a:pt x="2458" y="3767"/>
                  </a:lnTo>
                  <a:lnTo>
                    <a:pt x="2430" y="3754"/>
                  </a:lnTo>
                  <a:lnTo>
                    <a:pt x="2403" y="3740"/>
                  </a:lnTo>
                  <a:lnTo>
                    <a:pt x="2376" y="3726"/>
                  </a:lnTo>
                  <a:lnTo>
                    <a:pt x="2351" y="3710"/>
                  </a:lnTo>
                  <a:lnTo>
                    <a:pt x="2325" y="3693"/>
                  </a:lnTo>
                  <a:lnTo>
                    <a:pt x="2301" y="3676"/>
                  </a:lnTo>
                  <a:lnTo>
                    <a:pt x="2276" y="3660"/>
                  </a:lnTo>
                  <a:lnTo>
                    <a:pt x="2250" y="3644"/>
                  </a:lnTo>
                  <a:lnTo>
                    <a:pt x="2225" y="3629"/>
                  </a:lnTo>
                  <a:lnTo>
                    <a:pt x="2201" y="3615"/>
                  </a:lnTo>
                  <a:lnTo>
                    <a:pt x="2176" y="3601"/>
                  </a:lnTo>
                  <a:lnTo>
                    <a:pt x="2152" y="3588"/>
                  </a:lnTo>
                  <a:lnTo>
                    <a:pt x="2126" y="3576"/>
                  </a:lnTo>
                  <a:lnTo>
                    <a:pt x="2102" y="3565"/>
                  </a:lnTo>
                  <a:lnTo>
                    <a:pt x="2077" y="3555"/>
                  </a:lnTo>
                  <a:lnTo>
                    <a:pt x="2053" y="3546"/>
                  </a:lnTo>
                  <a:lnTo>
                    <a:pt x="2028" y="3539"/>
                  </a:lnTo>
                  <a:lnTo>
                    <a:pt x="2002" y="3532"/>
                  </a:lnTo>
                  <a:lnTo>
                    <a:pt x="1977" y="3528"/>
                  </a:lnTo>
                  <a:lnTo>
                    <a:pt x="1951" y="3525"/>
                  </a:lnTo>
                  <a:lnTo>
                    <a:pt x="1926" y="3524"/>
                  </a:lnTo>
                  <a:lnTo>
                    <a:pt x="1913" y="3524"/>
                  </a:lnTo>
                  <a:lnTo>
                    <a:pt x="1900" y="3525"/>
                  </a:lnTo>
                  <a:lnTo>
                    <a:pt x="1886" y="3527"/>
                  </a:lnTo>
                  <a:lnTo>
                    <a:pt x="1873" y="3530"/>
                  </a:lnTo>
                  <a:lnTo>
                    <a:pt x="1859" y="3533"/>
                  </a:lnTo>
                  <a:lnTo>
                    <a:pt x="1846" y="3537"/>
                  </a:lnTo>
                  <a:lnTo>
                    <a:pt x="1832" y="3543"/>
                  </a:lnTo>
                  <a:lnTo>
                    <a:pt x="1819" y="3549"/>
                  </a:lnTo>
                  <a:lnTo>
                    <a:pt x="1805" y="3556"/>
                  </a:lnTo>
                  <a:lnTo>
                    <a:pt x="1791" y="3563"/>
                  </a:lnTo>
                  <a:lnTo>
                    <a:pt x="1777" y="3572"/>
                  </a:lnTo>
                  <a:lnTo>
                    <a:pt x="1762" y="3581"/>
                  </a:lnTo>
                  <a:lnTo>
                    <a:pt x="1747" y="3591"/>
                  </a:lnTo>
                  <a:lnTo>
                    <a:pt x="1733" y="3601"/>
                  </a:lnTo>
                  <a:lnTo>
                    <a:pt x="1718" y="3613"/>
                  </a:lnTo>
                  <a:lnTo>
                    <a:pt x="1703" y="3625"/>
                  </a:lnTo>
                  <a:lnTo>
                    <a:pt x="1688" y="3639"/>
                  </a:lnTo>
                  <a:lnTo>
                    <a:pt x="1674" y="3653"/>
                  </a:lnTo>
                  <a:lnTo>
                    <a:pt x="1661" y="3667"/>
                  </a:lnTo>
                  <a:lnTo>
                    <a:pt x="1648" y="3681"/>
                  </a:lnTo>
                  <a:lnTo>
                    <a:pt x="1637" y="3696"/>
                  </a:lnTo>
                  <a:lnTo>
                    <a:pt x="1627" y="3712"/>
                  </a:lnTo>
                  <a:lnTo>
                    <a:pt x="1618" y="3727"/>
                  </a:lnTo>
                  <a:lnTo>
                    <a:pt x="1610" y="3742"/>
                  </a:lnTo>
                  <a:lnTo>
                    <a:pt x="1603" y="3758"/>
                  </a:lnTo>
                  <a:lnTo>
                    <a:pt x="1596" y="3774"/>
                  </a:lnTo>
                  <a:lnTo>
                    <a:pt x="1591" y="3790"/>
                  </a:lnTo>
                  <a:lnTo>
                    <a:pt x="1587" y="3806"/>
                  </a:lnTo>
                  <a:lnTo>
                    <a:pt x="1583" y="3823"/>
                  </a:lnTo>
                  <a:lnTo>
                    <a:pt x="1581" y="3840"/>
                  </a:lnTo>
                  <a:lnTo>
                    <a:pt x="1580" y="3857"/>
                  </a:lnTo>
                  <a:lnTo>
                    <a:pt x="1579" y="3875"/>
                  </a:lnTo>
                  <a:lnTo>
                    <a:pt x="1580" y="3893"/>
                  </a:lnTo>
                  <a:lnTo>
                    <a:pt x="1581" y="3911"/>
                  </a:lnTo>
                  <a:lnTo>
                    <a:pt x="1584" y="3928"/>
                  </a:lnTo>
                  <a:lnTo>
                    <a:pt x="1587" y="3946"/>
                  </a:lnTo>
                  <a:lnTo>
                    <a:pt x="1592" y="3963"/>
                  </a:lnTo>
                  <a:lnTo>
                    <a:pt x="1597" y="3981"/>
                  </a:lnTo>
                  <a:lnTo>
                    <a:pt x="1604" y="3998"/>
                  </a:lnTo>
                  <a:lnTo>
                    <a:pt x="1611" y="4016"/>
                  </a:lnTo>
                  <a:lnTo>
                    <a:pt x="1619" y="4034"/>
                  </a:lnTo>
                  <a:lnTo>
                    <a:pt x="1629" y="4053"/>
                  </a:lnTo>
                  <a:lnTo>
                    <a:pt x="1639" y="4071"/>
                  </a:lnTo>
                  <a:lnTo>
                    <a:pt x="1652" y="4088"/>
                  </a:lnTo>
                  <a:lnTo>
                    <a:pt x="1664" y="4106"/>
                  </a:lnTo>
                  <a:lnTo>
                    <a:pt x="1677" y="4124"/>
                  </a:lnTo>
                  <a:lnTo>
                    <a:pt x="1692" y="4142"/>
                  </a:lnTo>
                  <a:lnTo>
                    <a:pt x="1707" y="4160"/>
                  </a:lnTo>
                  <a:lnTo>
                    <a:pt x="1723" y="4178"/>
                  </a:lnTo>
                  <a:lnTo>
                    <a:pt x="1740" y="4195"/>
                  </a:lnTo>
                  <a:lnTo>
                    <a:pt x="1757" y="4212"/>
                  </a:lnTo>
                  <a:lnTo>
                    <a:pt x="1776" y="4230"/>
                  </a:lnTo>
                  <a:lnTo>
                    <a:pt x="1795" y="4246"/>
                  </a:lnTo>
                  <a:lnTo>
                    <a:pt x="1814" y="4262"/>
                  </a:lnTo>
                  <a:lnTo>
                    <a:pt x="1834" y="4277"/>
                  </a:lnTo>
                  <a:lnTo>
                    <a:pt x="1854" y="4293"/>
                  </a:lnTo>
                  <a:lnTo>
                    <a:pt x="1875" y="4307"/>
                  </a:lnTo>
                  <a:lnTo>
                    <a:pt x="1898" y="4322"/>
                  </a:lnTo>
                  <a:lnTo>
                    <a:pt x="1920" y="4336"/>
                  </a:lnTo>
                  <a:lnTo>
                    <a:pt x="1942" y="4349"/>
                  </a:lnTo>
                  <a:lnTo>
                    <a:pt x="1965" y="4363"/>
                  </a:lnTo>
                  <a:lnTo>
                    <a:pt x="1989" y="4375"/>
                  </a:lnTo>
                  <a:lnTo>
                    <a:pt x="2013" y="4389"/>
                  </a:lnTo>
                  <a:lnTo>
                    <a:pt x="2039" y="4401"/>
                  </a:lnTo>
                  <a:lnTo>
                    <a:pt x="2064" y="4413"/>
                  </a:lnTo>
                  <a:lnTo>
                    <a:pt x="2090" y="4424"/>
                  </a:lnTo>
                  <a:lnTo>
                    <a:pt x="2116" y="4434"/>
                  </a:lnTo>
                  <a:lnTo>
                    <a:pt x="2144" y="4444"/>
                  </a:lnTo>
                  <a:lnTo>
                    <a:pt x="2170" y="4454"/>
                  </a:lnTo>
                  <a:lnTo>
                    <a:pt x="2198" y="4462"/>
                  </a:lnTo>
                  <a:lnTo>
                    <a:pt x="2225" y="4471"/>
                  </a:lnTo>
                  <a:lnTo>
                    <a:pt x="2253" y="4478"/>
                  </a:lnTo>
                  <a:lnTo>
                    <a:pt x="2283" y="4485"/>
                  </a:lnTo>
                  <a:lnTo>
                    <a:pt x="2311" y="4491"/>
                  </a:lnTo>
                  <a:lnTo>
                    <a:pt x="2340" y="4497"/>
                  </a:lnTo>
                  <a:lnTo>
                    <a:pt x="2370" y="4502"/>
                  </a:lnTo>
                  <a:lnTo>
                    <a:pt x="2401" y="4506"/>
                  </a:lnTo>
                  <a:lnTo>
                    <a:pt x="2431" y="4510"/>
                  </a:lnTo>
                  <a:lnTo>
                    <a:pt x="2462" y="4513"/>
                  </a:lnTo>
                  <a:lnTo>
                    <a:pt x="2493" y="4516"/>
                  </a:lnTo>
                  <a:lnTo>
                    <a:pt x="2525" y="4517"/>
                  </a:lnTo>
                  <a:lnTo>
                    <a:pt x="2556" y="4518"/>
                  </a:lnTo>
                  <a:lnTo>
                    <a:pt x="2588" y="4518"/>
                  </a:lnTo>
                  <a:lnTo>
                    <a:pt x="2620" y="4517"/>
                  </a:lnTo>
                  <a:lnTo>
                    <a:pt x="2653" y="4515"/>
                  </a:lnTo>
                  <a:lnTo>
                    <a:pt x="2685" y="4513"/>
                  </a:lnTo>
                  <a:lnTo>
                    <a:pt x="2717" y="4509"/>
                  </a:lnTo>
                  <a:lnTo>
                    <a:pt x="2751" y="4504"/>
                  </a:lnTo>
                  <a:lnTo>
                    <a:pt x="2784" y="4499"/>
                  </a:lnTo>
                  <a:lnTo>
                    <a:pt x="2817" y="4492"/>
                  </a:lnTo>
                  <a:lnTo>
                    <a:pt x="2850" y="4485"/>
                  </a:lnTo>
                  <a:lnTo>
                    <a:pt x="2885" y="4477"/>
                  </a:lnTo>
                  <a:lnTo>
                    <a:pt x="2919" y="4467"/>
                  </a:lnTo>
                  <a:lnTo>
                    <a:pt x="2953" y="4457"/>
                  </a:lnTo>
                  <a:lnTo>
                    <a:pt x="2987" y="4446"/>
                  </a:lnTo>
                  <a:lnTo>
                    <a:pt x="3023" y="4434"/>
                  </a:lnTo>
                  <a:lnTo>
                    <a:pt x="3057" y="4420"/>
                  </a:lnTo>
                  <a:lnTo>
                    <a:pt x="3092" y="4406"/>
                  </a:lnTo>
                  <a:lnTo>
                    <a:pt x="3128" y="4390"/>
                  </a:lnTo>
                  <a:lnTo>
                    <a:pt x="3162" y="4372"/>
                  </a:lnTo>
                  <a:lnTo>
                    <a:pt x="3197" y="4353"/>
                  </a:lnTo>
                  <a:lnTo>
                    <a:pt x="3231" y="4333"/>
                  </a:lnTo>
                  <a:lnTo>
                    <a:pt x="3267" y="4312"/>
                  </a:lnTo>
                  <a:lnTo>
                    <a:pt x="3301" y="4290"/>
                  </a:lnTo>
                  <a:lnTo>
                    <a:pt x="3336" y="4266"/>
                  </a:lnTo>
                  <a:lnTo>
                    <a:pt x="3371" y="4241"/>
                  </a:lnTo>
                  <a:lnTo>
                    <a:pt x="3405" y="4213"/>
                  </a:lnTo>
                  <a:lnTo>
                    <a:pt x="3440" y="4185"/>
                  </a:lnTo>
                  <a:lnTo>
                    <a:pt x="3474" y="4156"/>
                  </a:lnTo>
                  <a:lnTo>
                    <a:pt x="3509" y="4126"/>
                  </a:lnTo>
                  <a:lnTo>
                    <a:pt x="3543" y="4094"/>
                  </a:lnTo>
                  <a:lnTo>
                    <a:pt x="3576" y="4060"/>
                  </a:lnTo>
                  <a:lnTo>
                    <a:pt x="3610" y="4092"/>
                  </a:lnTo>
                  <a:lnTo>
                    <a:pt x="3643" y="4123"/>
                  </a:lnTo>
                  <a:lnTo>
                    <a:pt x="3676" y="4154"/>
                  </a:lnTo>
                  <a:lnTo>
                    <a:pt x="3709" y="4185"/>
                  </a:lnTo>
                  <a:lnTo>
                    <a:pt x="3743" y="4215"/>
                  </a:lnTo>
                  <a:lnTo>
                    <a:pt x="3776" y="4246"/>
                  </a:lnTo>
                  <a:lnTo>
                    <a:pt x="3808" y="4276"/>
                  </a:lnTo>
                  <a:lnTo>
                    <a:pt x="3841" y="4306"/>
                  </a:lnTo>
                  <a:lnTo>
                    <a:pt x="3856" y="4317"/>
                  </a:lnTo>
                  <a:lnTo>
                    <a:pt x="3872" y="4326"/>
                  </a:lnTo>
                  <a:lnTo>
                    <a:pt x="3887" y="4335"/>
                  </a:lnTo>
                  <a:lnTo>
                    <a:pt x="3904" y="4341"/>
                  </a:lnTo>
                  <a:lnTo>
                    <a:pt x="3921" y="4346"/>
                  </a:lnTo>
                  <a:lnTo>
                    <a:pt x="3940" y="4349"/>
                  </a:lnTo>
                  <a:lnTo>
                    <a:pt x="3959" y="4350"/>
                  </a:lnTo>
                  <a:lnTo>
                    <a:pt x="3980" y="4350"/>
                  </a:lnTo>
                  <a:lnTo>
                    <a:pt x="3990" y="4349"/>
                  </a:lnTo>
                  <a:lnTo>
                    <a:pt x="3999" y="4348"/>
                  </a:lnTo>
                  <a:lnTo>
                    <a:pt x="4009" y="4346"/>
                  </a:lnTo>
                  <a:lnTo>
                    <a:pt x="4018" y="4344"/>
                  </a:lnTo>
                  <a:lnTo>
                    <a:pt x="4027" y="4341"/>
                  </a:lnTo>
                  <a:lnTo>
                    <a:pt x="4036" y="4338"/>
                  </a:lnTo>
                  <a:lnTo>
                    <a:pt x="4045" y="4334"/>
                  </a:lnTo>
                  <a:lnTo>
                    <a:pt x="4053" y="4330"/>
                  </a:lnTo>
                  <a:lnTo>
                    <a:pt x="4062" y="4325"/>
                  </a:lnTo>
                  <a:lnTo>
                    <a:pt x="4070" y="4320"/>
                  </a:lnTo>
                  <a:lnTo>
                    <a:pt x="4078" y="4315"/>
                  </a:lnTo>
                  <a:lnTo>
                    <a:pt x="4086" y="4308"/>
                  </a:lnTo>
                  <a:lnTo>
                    <a:pt x="4102" y="4295"/>
                  </a:lnTo>
                  <a:lnTo>
                    <a:pt x="4116" y="4279"/>
                  </a:lnTo>
                  <a:lnTo>
                    <a:pt x="4129" y="4262"/>
                  </a:lnTo>
                  <a:lnTo>
                    <a:pt x="4140" y="4245"/>
                  </a:lnTo>
                  <a:lnTo>
                    <a:pt x="4144" y="4236"/>
                  </a:lnTo>
                  <a:lnTo>
                    <a:pt x="4148" y="4227"/>
                  </a:lnTo>
                  <a:lnTo>
                    <a:pt x="4152" y="4218"/>
                  </a:lnTo>
                  <a:lnTo>
                    <a:pt x="4155" y="4207"/>
                  </a:lnTo>
                  <a:lnTo>
                    <a:pt x="4158" y="4198"/>
                  </a:lnTo>
                  <a:lnTo>
                    <a:pt x="4160" y="4189"/>
                  </a:lnTo>
                  <a:lnTo>
                    <a:pt x="4162" y="4180"/>
                  </a:lnTo>
                  <a:lnTo>
                    <a:pt x="4163" y="4170"/>
                  </a:lnTo>
                  <a:lnTo>
                    <a:pt x="4164" y="4161"/>
                  </a:lnTo>
                  <a:lnTo>
                    <a:pt x="4164" y="4151"/>
                  </a:lnTo>
                  <a:lnTo>
                    <a:pt x="4163" y="4141"/>
                  </a:lnTo>
                  <a:lnTo>
                    <a:pt x="4163" y="4131"/>
                  </a:lnTo>
                  <a:lnTo>
                    <a:pt x="4160" y="4112"/>
                  </a:lnTo>
                  <a:lnTo>
                    <a:pt x="4156" y="4094"/>
                  </a:lnTo>
                  <a:lnTo>
                    <a:pt x="4150" y="4078"/>
                  </a:lnTo>
                  <a:lnTo>
                    <a:pt x="4143" y="4062"/>
                  </a:lnTo>
                  <a:lnTo>
                    <a:pt x="4134" y="4046"/>
                  </a:lnTo>
                  <a:lnTo>
                    <a:pt x="4124" y="4032"/>
                  </a:lnTo>
                  <a:lnTo>
                    <a:pt x="4113" y="4020"/>
                  </a:lnTo>
                  <a:lnTo>
                    <a:pt x="4100" y="4009"/>
                  </a:lnTo>
                  <a:lnTo>
                    <a:pt x="4066" y="3982"/>
                  </a:lnTo>
                  <a:lnTo>
                    <a:pt x="4033" y="3955"/>
                  </a:lnTo>
                  <a:lnTo>
                    <a:pt x="4000" y="3928"/>
                  </a:lnTo>
                  <a:lnTo>
                    <a:pt x="3966" y="3900"/>
                  </a:lnTo>
                  <a:lnTo>
                    <a:pt x="3933" y="3871"/>
                  </a:lnTo>
                  <a:lnTo>
                    <a:pt x="3900" y="3843"/>
                  </a:lnTo>
                  <a:lnTo>
                    <a:pt x="3867" y="3814"/>
                  </a:lnTo>
                  <a:lnTo>
                    <a:pt x="3833" y="3785"/>
                  </a:lnTo>
                  <a:lnTo>
                    <a:pt x="3862" y="3751"/>
                  </a:lnTo>
                  <a:lnTo>
                    <a:pt x="3889" y="3716"/>
                  </a:lnTo>
                  <a:lnTo>
                    <a:pt x="3915" y="3680"/>
                  </a:lnTo>
                  <a:lnTo>
                    <a:pt x="3941" y="3645"/>
                  </a:lnTo>
                  <a:lnTo>
                    <a:pt x="3966" y="3609"/>
                  </a:lnTo>
                  <a:lnTo>
                    <a:pt x="3991" y="3574"/>
                  </a:lnTo>
                  <a:lnTo>
                    <a:pt x="4015" y="3537"/>
                  </a:lnTo>
                  <a:lnTo>
                    <a:pt x="4037" y="3502"/>
                  </a:lnTo>
                  <a:lnTo>
                    <a:pt x="4060" y="3466"/>
                  </a:lnTo>
                  <a:lnTo>
                    <a:pt x="4081" y="3430"/>
                  </a:lnTo>
                  <a:lnTo>
                    <a:pt x="4103" y="3394"/>
                  </a:lnTo>
                  <a:lnTo>
                    <a:pt x="4122" y="3357"/>
                  </a:lnTo>
                  <a:lnTo>
                    <a:pt x="4142" y="3321"/>
                  </a:lnTo>
                  <a:lnTo>
                    <a:pt x="4160" y="3285"/>
                  </a:lnTo>
                  <a:lnTo>
                    <a:pt x="4178" y="3250"/>
                  </a:lnTo>
                  <a:lnTo>
                    <a:pt x="4195" y="3214"/>
                  </a:lnTo>
                  <a:lnTo>
                    <a:pt x="4211" y="3177"/>
                  </a:lnTo>
                  <a:lnTo>
                    <a:pt x="4228" y="3141"/>
                  </a:lnTo>
                  <a:lnTo>
                    <a:pt x="4242" y="3105"/>
                  </a:lnTo>
                  <a:lnTo>
                    <a:pt x="4256" y="3070"/>
                  </a:lnTo>
                  <a:lnTo>
                    <a:pt x="4269" y="3034"/>
                  </a:lnTo>
                  <a:lnTo>
                    <a:pt x="4281" y="2998"/>
                  </a:lnTo>
                  <a:lnTo>
                    <a:pt x="4292" y="2963"/>
                  </a:lnTo>
                  <a:lnTo>
                    <a:pt x="4302" y="2929"/>
                  </a:lnTo>
                  <a:lnTo>
                    <a:pt x="4312" y="2895"/>
                  </a:lnTo>
                  <a:lnTo>
                    <a:pt x="4320" y="2859"/>
                  </a:lnTo>
                  <a:lnTo>
                    <a:pt x="4328" y="2826"/>
                  </a:lnTo>
                  <a:lnTo>
                    <a:pt x="4335" y="2792"/>
                  </a:lnTo>
                  <a:lnTo>
                    <a:pt x="4342" y="2759"/>
                  </a:lnTo>
                  <a:lnTo>
                    <a:pt x="4348" y="2726"/>
                  </a:lnTo>
                  <a:lnTo>
                    <a:pt x="4352" y="2693"/>
                  </a:lnTo>
                  <a:lnTo>
                    <a:pt x="4356" y="2660"/>
                  </a:lnTo>
                  <a:lnTo>
                    <a:pt x="4359" y="2627"/>
                  </a:lnTo>
                  <a:lnTo>
                    <a:pt x="4361" y="2596"/>
                  </a:lnTo>
                  <a:lnTo>
                    <a:pt x="4362" y="2564"/>
                  </a:lnTo>
                  <a:lnTo>
                    <a:pt x="4362" y="2533"/>
                  </a:lnTo>
                  <a:lnTo>
                    <a:pt x="4361" y="2501"/>
                  </a:lnTo>
                  <a:lnTo>
                    <a:pt x="4360" y="2471"/>
                  </a:lnTo>
                  <a:lnTo>
                    <a:pt x="4357" y="2441"/>
                  </a:lnTo>
                  <a:lnTo>
                    <a:pt x="4354" y="2412"/>
                  </a:lnTo>
                  <a:lnTo>
                    <a:pt x="4350" y="2382"/>
                  </a:lnTo>
                  <a:lnTo>
                    <a:pt x="4345" y="2354"/>
                  </a:lnTo>
                  <a:lnTo>
                    <a:pt x="4338" y="2324"/>
                  </a:lnTo>
                  <a:lnTo>
                    <a:pt x="4331" y="2296"/>
                  </a:lnTo>
                  <a:lnTo>
                    <a:pt x="4323" y="2268"/>
                  </a:lnTo>
                  <a:lnTo>
                    <a:pt x="4315" y="2241"/>
                  </a:lnTo>
                  <a:lnTo>
                    <a:pt x="4306" y="2214"/>
                  </a:lnTo>
                  <a:lnTo>
                    <a:pt x="4296" y="2187"/>
                  </a:lnTo>
                  <a:lnTo>
                    <a:pt x="4285" y="2159"/>
                  </a:lnTo>
                  <a:lnTo>
                    <a:pt x="4273" y="2133"/>
                  </a:lnTo>
                  <a:lnTo>
                    <a:pt x="4260" y="2107"/>
                  </a:lnTo>
                  <a:lnTo>
                    <a:pt x="4245" y="2082"/>
                  </a:lnTo>
                  <a:lnTo>
                    <a:pt x="4230" y="2057"/>
                  </a:lnTo>
                  <a:lnTo>
                    <a:pt x="4213" y="2032"/>
                  </a:lnTo>
                  <a:lnTo>
                    <a:pt x="4196" y="2007"/>
                  </a:lnTo>
                  <a:lnTo>
                    <a:pt x="4178" y="1983"/>
                  </a:lnTo>
                  <a:lnTo>
                    <a:pt x="4159" y="1960"/>
                  </a:lnTo>
                  <a:lnTo>
                    <a:pt x="4139" y="1936"/>
                  </a:lnTo>
                  <a:lnTo>
                    <a:pt x="4118" y="1913"/>
                  </a:lnTo>
                  <a:lnTo>
                    <a:pt x="4095" y="1890"/>
                  </a:lnTo>
                  <a:lnTo>
                    <a:pt x="4071" y="1867"/>
                  </a:lnTo>
                  <a:lnTo>
                    <a:pt x="4047" y="1845"/>
                  </a:lnTo>
                  <a:lnTo>
                    <a:pt x="4022" y="1821"/>
                  </a:lnTo>
                  <a:lnTo>
                    <a:pt x="3995" y="17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202">
              <a:extLst>
                <a:ext uri="{FF2B5EF4-FFF2-40B4-BE49-F238E27FC236}">
                  <a16:creationId xmlns:a16="http://schemas.microsoft.com/office/drawing/2014/main" id="{AAE16DEA-5BBB-4127-BB1D-C67C1209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629150"/>
              <a:ext cx="104775" cy="109538"/>
            </a:xfrm>
            <a:custGeom>
              <a:avLst/>
              <a:gdLst>
                <a:gd name="T0" fmla="*/ 1968 w 2440"/>
                <a:gd name="T1" fmla="*/ 101 h 2551"/>
                <a:gd name="T2" fmla="*/ 1793 w 2440"/>
                <a:gd name="T3" fmla="*/ 240 h 2551"/>
                <a:gd name="T4" fmla="*/ 1619 w 2440"/>
                <a:gd name="T5" fmla="*/ 382 h 2551"/>
                <a:gd name="T6" fmla="*/ 1449 w 2440"/>
                <a:gd name="T7" fmla="*/ 528 h 2551"/>
                <a:gd name="T8" fmla="*/ 1283 w 2440"/>
                <a:gd name="T9" fmla="*/ 680 h 2551"/>
                <a:gd name="T10" fmla="*/ 1120 w 2440"/>
                <a:gd name="T11" fmla="*/ 836 h 2551"/>
                <a:gd name="T12" fmla="*/ 969 w 2440"/>
                <a:gd name="T13" fmla="*/ 992 h 2551"/>
                <a:gd name="T14" fmla="*/ 824 w 2440"/>
                <a:gd name="T15" fmla="*/ 1150 h 2551"/>
                <a:gd name="T16" fmla="*/ 684 w 2440"/>
                <a:gd name="T17" fmla="*/ 1310 h 2551"/>
                <a:gd name="T18" fmla="*/ 551 w 2440"/>
                <a:gd name="T19" fmla="*/ 1472 h 2551"/>
                <a:gd name="T20" fmla="*/ 425 w 2440"/>
                <a:gd name="T21" fmla="*/ 1636 h 2551"/>
                <a:gd name="T22" fmla="*/ 40 w 2440"/>
                <a:gd name="T23" fmla="*/ 2162 h 2551"/>
                <a:gd name="T24" fmla="*/ 12 w 2440"/>
                <a:gd name="T25" fmla="*/ 2221 h 2551"/>
                <a:gd name="T26" fmla="*/ 0 w 2440"/>
                <a:gd name="T27" fmla="*/ 2282 h 2551"/>
                <a:gd name="T28" fmla="*/ 4 w 2440"/>
                <a:gd name="T29" fmla="*/ 2345 h 2551"/>
                <a:gd name="T30" fmla="*/ 23 w 2440"/>
                <a:gd name="T31" fmla="*/ 2406 h 2551"/>
                <a:gd name="T32" fmla="*/ 59 w 2440"/>
                <a:gd name="T33" fmla="*/ 2461 h 2551"/>
                <a:gd name="T34" fmla="*/ 93 w 2440"/>
                <a:gd name="T35" fmla="*/ 2494 h 2551"/>
                <a:gd name="T36" fmla="*/ 123 w 2440"/>
                <a:gd name="T37" fmla="*/ 2516 h 2551"/>
                <a:gd name="T38" fmla="*/ 156 w 2440"/>
                <a:gd name="T39" fmla="*/ 2532 h 2551"/>
                <a:gd name="T40" fmla="*/ 192 w 2440"/>
                <a:gd name="T41" fmla="*/ 2544 h 2551"/>
                <a:gd name="T42" fmla="*/ 228 w 2440"/>
                <a:gd name="T43" fmla="*/ 2550 h 2551"/>
                <a:gd name="T44" fmla="*/ 264 w 2440"/>
                <a:gd name="T45" fmla="*/ 2551 h 2551"/>
                <a:gd name="T46" fmla="*/ 301 w 2440"/>
                <a:gd name="T47" fmla="*/ 2547 h 2551"/>
                <a:gd name="T48" fmla="*/ 336 w 2440"/>
                <a:gd name="T49" fmla="*/ 2536 h 2551"/>
                <a:gd name="T50" fmla="*/ 370 w 2440"/>
                <a:gd name="T51" fmla="*/ 2522 h 2551"/>
                <a:gd name="T52" fmla="*/ 402 w 2440"/>
                <a:gd name="T53" fmla="*/ 2502 h 2551"/>
                <a:gd name="T54" fmla="*/ 432 w 2440"/>
                <a:gd name="T55" fmla="*/ 2477 h 2551"/>
                <a:gd name="T56" fmla="*/ 461 w 2440"/>
                <a:gd name="T57" fmla="*/ 2440 h 2551"/>
                <a:gd name="T58" fmla="*/ 829 w 2440"/>
                <a:gd name="T59" fmla="*/ 1936 h 2551"/>
                <a:gd name="T60" fmla="*/ 946 w 2440"/>
                <a:gd name="T61" fmla="*/ 1784 h 2551"/>
                <a:gd name="T62" fmla="*/ 1070 w 2440"/>
                <a:gd name="T63" fmla="*/ 1633 h 2551"/>
                <a:gd name="T64" fmla="*/ 1200 w 2440"/>
                <a:gd name="T65" fmla="*/ 1484 h 2551"/>
                <a:gd name="T66" fmla="*/ 1336 w 2440"/>
                <a:gd name="T67" fmla="*/ 1337 h 2551"/>
                <a:gd name="T68" fmla="*/ 1477 w 2440"/>
                <a:gd name="T69" fmla="*/ 1193 h 2551"/>
                <a:gd name="T70" fmla="*/ 1634 w 2440"/>
                <a:gd name="T71" fmla="*/ 1040 h 2551"/>
                <a:gd name="T72" fmla="*/ 1791 w 2440"/>
                <a:gd name="T73" fmla="*/ 898 h 2551"/>
                <a:gd name="T74" fmla="*/ 1948 w 2440"/>
                <a:gd name="T75" fmla="*/ 762 h 2551"/>
                <a:gd name="T76" fmla="*/ 2111 w 2440"/>
                <a:gd name="T77" fmla="*/ 629 h 2551"/>
                <a:gd name="T78" fmla="*/ 2282 w 2440"/>
                <a:gd name="T79" fmla="*/ 495 h 2551"/>
                <a:gd name="T80" fmla="*/ 2353 w 2440"/>
                <a:gd name="T81" fmla="*/ 440 h 2551"/>
                <a:gd name="T82" fmla="*/ 2383 w 2440"/>
                <a:gd name="T83" fmla="*/ 410 h 2551"/>
                <a:gd name="T84" fmla="*/ 2405 w 2440"/>
                <a:gd name="T85" fmla="*/ 379 h 2551"/>
                <a:gd name="T86" fmla="*/ 2421 w 2440"/>
                <a:gd name="T87" fmla="*/ 346 h 2551"/>
                <a:gd name="T88" fmla="*/ 2433 w 2440"/>
                <a:gd name="T89" fmla="*/ 311 h 2551"/>
                <a:gd name="T90" fmla="*/ 2439 w 2440"/>
                <a:gd name="T91" fmla="*/ 275 h 2551"/>
                <a:gd name="T92" fmla="*/ 2439 w 2440"/>
                <a:gd name="T93" fmla="*/ 239 h 2551"/>
                <a:gd name="T94" fmla="*/ 2435 w 2440"/>
                <a:gd name="T95" fmla="*/ 203 h 2551"/>
                <a:gd name="T96" fmla="*/ 2426 w 2440"/>
                <a:gd name="T97" fmla="*/ 168 h 2551"/>
                <a:gd name="T98" fmla="*/ 2411 w 2440"/>
                <a:gd name="T99" fmla="*/ 133 h 2551"/>
                <a:gd name="T100" fmla="*/ 2391 w 2440"/>
                <a:gd name="T101" fmla="*/ 101 h 2551"/>
                <a:gd name="T102" fmla="*/ 2365 w 2440"/>
                <a:gd name="T103" fmla="*/ 72 h 2551"/>
                <a:gd name="T104" fmla="*/ 2338 w 2440"/>
                <a:gd name="T105" fmla="*/ 49 h 2551"/>
                <a:gd name="T106" fmla="*/ 2309 w 2440"/>
                <a:gd name="T107" fmla="*/ 30 h 2551"/>
                <a:gd name="T108" fmla="*/ 2277 w 2440"/>
                <a:gd name="T109" fmla="*/ 16 h 2551"/>
                <a:gd name="T110" fmla="*/ 2244 w 2440"/>
                <a:gd name="T111" fmla="*/ 6 h 2551"/>
                <a:gd name="T112" fmla="*/ 2211 w 2440"/>
                <a:gd name="T113" fmla="*/ 1 h 2551"/>
                <a:gd name="T114" fmla="*/ 2154 w 2440"/>
                <a:gd name="T115" fmla="*/ 2 h 2551"/>
                <a:gd name="T116" fmla="*/ 2120 w 2440"/>
                <a:gd name="T117" fmla="*/ 9 h 2551"/>
                <a:gd name="T118" fmla="*/ 2088 w 2440"/>
                <a:gd name="T119" fmla="*/ 20 h 2551"/>
                <a:gd name="T120" fmla="*/ 2057 w 2440"/>
                <a:gd name="T121" fmla="*/ 36 h 2551"/>
                <a:gd name="T122" fmla="*/ 2029 w 2440"/>
                <a:gd name="T123" fmla="*/ 56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0" h="2551">
                  <a:moveTo>
                    <a:pt x="2029" y="56"/>
                  </a:moveTo>
                  <a:lnTo>
                    <a:pt x="2028" y="56"/>
                  </a:lnTo>
                  <a:lnTo>
                    <a:pt x="1968" y="101"/>
                  </a:lnTo>
                  <a:lnTo>
                    <a:pt x="1910" y="147"/>
                  </a:lnTo>
                  <a:lnTo>
                    <a:pt x="1851" y="193"/>
                  </a:lnTo>
                  <a:lnTo>
                    <a:pt x="1793" y="240"/>
                  </a:lnTo>
                  <a:lnTo>
                    <a:pt x="1734" y="286"/>
                  </a:lnTo>
                  <a:lnTo>
                    <a:pt x="1677" y="333"/>
                  </a:lnTo>
                  <a:lnTo>
                    <a:pt x="1619" y="382"/>
                  </a:lnTo>
                  <a:lnTo>
                    <a:pt x="1562" y="430"/>
                  </a:lnTo>
                  <a:lnTo>
                    <a:pt x="1505" y="478"/>
                  </a:lnTo>
                  <a:lnTo>
                    <a:pt x="1449" y="528"/>
                  </a:lnTo>
                  <a:lnTo>
                    <a:pt x="1394" y="578"/>
                  </a:lnTo>
                  <a:lnTo>
                    <a:pt x="1337" y="628"/>
                  </a:lnTo>
                  <a:lnTo>
                    <a:pt x="1283" y="680"/>
                  </a:lnTo>
                  <a:lnTo>
                    <a:pt x="1228" y="732"/>
                  </a:lnTo>
                  <a:lnTo>
                    <a:pt x="1174" y="784"/>
                  </a:lnTo>
                  <a:lnTo>
                    <a:pt x="1120" y="836"/>
                  </a:lnTo>
                  <a:lnTo>
                    <a:pt x="1069" y="889"/>
                  </a:lnTo>
                  <a:lnTo>
                    <a:pt x="1018" y="940"/>
                  </a:lnTo>
                  <a:lnTo>
                    <a:pt x="969" y="992"/>
                  </a:lnTo>
                  <a:lnTo>
                    <a:pt x="920" y="1045"/>
                  </a:lnTo>
                  <a:lnTo>
                    <a:pt x="871" y="1097"/>
                  </a:lnTo>
                  <a:lnTo>
                    <a:pt x="824" y="1150"/>
                  </a:lnTo>
                  <a:lnTo>
                    <a:pt x="776" y="1203"/>
                  </a:lnTo>
                  <a:lnTo>
                    <a:pt x="730" y="1257"/>
                  </a:lnTo>
                  <a:lnTo>
                    <a:pt x="684" y="1310"/>
                  </a:lnTo>
                  <a:lnTo>
                    <a:pt x="639" y="1364"/>
                  </a:lnTo>
                  <a:lnTo>
                    <a:pt x="594" y="1418"/>
                  </a:lnTo>
                  <a:lnTo>
                    <a:pt x="551" y="1472"/>
                  </a:lnTo>
                  <a:lnTo>
                    <a:pt x="508" y="1527"/>
                  </a:lnTo>
                  <a:lnTo>
                    <a:pt x="466" y="1582"/>
                  </a:lnTo>
                  <a:lnTo>
                    <a:pt x="425" y="1636"/>
                  </a:lnTo>
                  <a:lnTo>
                    <a:pt x="383" y="1692"/>
                  </a:lnTo>
                  <a:lnTo>
                    <a:pt x="39" y="2161"/>
                  </a:lnTo>
                  <a:lnTo>
                    <a:pt x="40" y="2162"/>
                  </a:lnTo>
                  <a:lnTo>
                    <a:pt x="29" y="2180"/>
                  </a:lnTo>
                  <a:lnTo>
                    <a:pt x="20" y="2201"/>
                  </a:lnTo>
                  <a:lnTo>
                    <a:pt x="12" y="2221"/>
                  </a:lnTo>
                  <a:lnTo>
                    <a:pt x="6" y="2241"/>
                  </a:lnTo>
                  <a:lnTo>
                    <a:pt x="2" y="2262"/>
                  </a:lnTo>
                  <a:lnTo>
                    <a:pt x="0" y="2282"/>
                  </a:lnTo>
                  <a:lnTo>
                    <a:pt x="0" y="2303"/>
                  </a:lnTo>
                  <a:lnTo>
                    <a:pt x="1" y="2324"/>
                  </a:lnTo>
                  <a:lnTo>
                    <a:pt x="4" y="2345"/>
                  </a:lnTo>
                  <a:lnTo>
                    <a:pt x="8" y="2365"/>
                  </a:lnTo>
                  <a:lnTo>
                    <a:pt x="15" y="2387"/>
                  </a:lnTo>
                  <a:lnTo>
                    <a:pt x="23" y="2406"/>
                  </a:lnTo>
                  <a:lnTo>
                    <a:pt x="33" y="2425"/>
                  </a:lnTo>
                  <a:lnTo>
                    <a:pt x="44" y="2443"/>
                  </a:lnTo>
                  <a:lnTo>
                    <a:pt x="59" y="2461"/>
                  </a:lnTo>
                  <a:lnTo>
                    <a:pt x="74" y="2477"/>
                  </a:lnTo>
                  <a:lnTo>
                    <a:pt x="83" y="2486"/>
                  </a:lnTo>
                  <a:lnTo>
                    <a:pt x="93" y="2494"/>
                  </a:lnTo>
                  <a:lnTo>
                    <a:pt x="103" y="2502"/>
                  </a:lnTo>
                  <a:lnTo>
                    <a:pt x="113" y="2509"/>
                  </a:lnTo>
                  <a:lnTo>
                    <a:pt x="123" y="2516"/>
                  </a:lnTo>
                  <a:lnTo>
                    <a:pt x="134" y="2522"/>
                  </a:lnTo>
                  <a:lnTo>
                    <a:pt x="145" y="2527"/>
                  </a:lnTo>
                  <a:lnTo>
                    <a:pt x="156" y="2532"/>
                  </a:lnTo>
                  <a:lnTo>
                    <a:pt x="168" y="2536"/>
                  </a:lnTo>
                  <a:lnTo>
                    <a:pt x="180" y="2541"/>
                  </a:lnTo>
                  <a:lnTo>
                    <a:pt x="192" y="2544"/>
                  </a:lnTo>
                  <a:lnTo>
                    <a:pt x="204" y="2547"/>
                  </a:lnTo>
                  <a:lnTo>
                    <a:pt x="216" y="2549"/>
                  </a:lnTo>
                  <a:lnTo>
                    <a:pt x="228" y="2550"/>
                  </a:lnTo>
                  <a:lnTo>
                    <a:pt x="240" y="2551"/>
                  </a:lnTo>
                  <a:lnTo>
                    <a:pt x="252" y="2551"/>
                  </a:lnTo>
                  <a:lnTo>
                    <a:pt x="264" y="2551"/>
                  </a:lnTo>
                  <a:lnTo>
                    <a:pt x="276" y="2550"/>
                  </a:lnTo>
                  <a:lnTo>
                    <a:pt x="288" y="2549"/>
                  </a:lnTo>
                  <a:lnTo>
                    <a:pt x="301" y="2547"/>
                  </a:lnTo>
                  <a:lnTo>
                    <a:pt x="313" y="2544"/>
                  </a:lnTo>
                  <a:lnTo>
                    <a:pt x="324" y="2541"/>
                  </a:lnTo>
                  <a:lnTo>
                    <a:pt x="336" y="2536"/>
                  </a:lnTo>
                  <a:lnTo>
                    <a:pt x="347" y="2532"/>
                  </a:lnTo>
                  <a:lnTo>
                    <a:pt x="359" y="2527"/>
                  </a:lnTo>
                  <a:lnTo>
                    <a:pt x="370" y="2522"/>
                  </a:lnTo>
                  <a:lnTo>
                    <a:pt x="381" y="2516"/>
                  </a:lnTo>
                  <a:lnTo>
                    <a:pt x="391" y="2509"/>
                  </a:lnTo>
                  <a:lnTo>
                    <a:pt x="402" y="2502"/>
                  </a:lnTo>
                  <a:lnTo>
                    <a:pt x="412" y="2494"/>
                  </a:lnTo>
                  <a:lnTo>
                    <a:pt x="422" y="2486"/>
                  </a:lnTo>
                  <a:lnTo>
                    <a:pt x="432" y="2477"/>
                  </a:lnTo>
                  <a:lnTo>
                    <a:pt x="442" y="2465"/>
                  </a:lnTo>
                  <a:lnTo>
                    <a:pt x="452" y="2453"/>
                  </a:lnTo>
                  <a:lnTo>
                    <a:pt x="461" y="2440"/>
                  </a:lnTo>
                  <a:lnTo>
                    <a:pt x="469" y="2427"/>
                  </a:lnTo>
                  <a:lnTo>
                    <a:pt x="791" y="1987"/>
                  </a:lnTo>
                  <a:lnTo>
                    <a:pt x="829" y="1936"/>
                  </a:lnTo>
                  <a:lnTo>
                    <a:pt x="867" y="1886"/>
                  </a:lnTo>
                  <a:lnTo>
                    <a:pt x="907" y="1834"/>
                  </a:lnTo>
                  <a:lnTo>
                    <a:pt x="946" y="1784"/>
                  </a:lnTo>
                  <a:lnTo>
                    <a:pt x="987" y="1734"/>
                  </a:lnTo>
                  <a:lnTo>
                    <a:pt x="1029" y="1683"/>
                  </a:lnTo>
                  <a:lnTo>
                    <a:pt x="1070" y="1633"/>
                  </a:lnTo>
                  <a:lnTo>
                    <a:pt x="1113" y="1583"/>
                  </a:lnTo>
                  <a:lnTo>
                    <a:pt x="1157" y="1534"/>
                  </a:lnTo>
                  <a:lnTo>
                    <a:pt x="1200" y="1484"/>
                  </a:lnTo>
                  <a:lnTo>
                    <a:pt x="1244" y="1435"/>
                  </a:lnTo>
                  <a:lnTo>
                    <a:pt x="1290" y="1386"/>
                  </a:lnTo>
                  <a:lnTo>
                    <a:pt x="1336" y="1337"/>
                  </a:lnTo>
                  <a:lnTo>
                    <a:pt x="1382" y="1288"/>
                  </a:lnTo>
                  <a:lnTo>
                    <a:pt x="1429" y="1241"/>
                  </a:lnTo>
                  <a:lnTo>
                    <a:pt x="1477" y="1193"/>
                  </a:lnTo>
                  <a:lnTo>
                    <a:pt x="1530" y="1140"/>
                  </a:lnTo>
                  <a:lnTo>
                    <a:pt x="1582" y="1090"/>
                  </a:lnTo>
                  <a:lnTo>
                    <a:pt x="1634" y="1040"/>
                  </a:lnTo>
                  <a:lnTo>
                    <a:pt x="1686" y="991"/>
                  </a:lnTo>
                  <a:lnTo>
                    <a:pt x="1738" y="944"/>
                  </a:lnTo>
                  <a:lnTo>
                    <a:pt x="1791" y="898"/>
                  </a:lnTo>
                  <a:lnTo>
                    <a:pt x="1842" y="852"/>
                  </a:lnTo>
                  <a:lnTo>
                    <a:pt x="1896" y="806"/>
                  </a:lnTo>
                  <a:lnTo>
                    <a:pt x="1948" y="762"/>
                  </a:lnTo>
                  <a:lnTo>
                    <a:pt x="2001" y="718"/>
                  </a:lnTo>
                  <a:lnTo>
                    <a:pt x="2056" y="673"/>
                  </a:lnTo>
                  <a:lnTo>
                    <a:pt x="2111" y="629"/>
                  </a:lnTo>
                  <a:lnTo>
                    <a:pt x="2167" y="585"/>
                  </a:lnTo>
                  <a:lnTo>
                    <a:pt x="2223" y="541"/>
                  </a:lnTo>
                  <a:lnTo>
                    <a:pt x="2282" y="495"/>
                  </a:lnTo>
                  <a:lnTo>
                    <a:pt x="2341" y="450"/>
                  </a:lnTo>
                  <a:lnTo>
                    <a:pt x="2340" y="449"/>
                  </a:lnTo>
                  <a:lnTo>
                    <a:pt x="2353" y="440"/>
                  </a:lnTo>
                  <a:lnTo>
                    <a:pt x="2365" y="429"/>
                  </a:lnTo>
                  <a:lnTo>
                    <a:pt x="2375" y="419"/>
                  </a:lnTo>
                  <a:lnTo>
                    <a:pt x="2383" y="410"/>
                  </a:lnTo>
                  <a:lnTo>
                    <a:pt x="2391" y="400"/>
                  </a:lnTo>
                  <a:lnTo>
                    <a:pt x="2398" y="390"/>
                  </a:lnTo>
                  <a:lnTo>
                    <a:pt x="2405" y="379"/>
                  </a:lnTo>
                  <a:lnTo>
                    <a:pt x="2411" y="368"/>
                  </a:lnTo>
                  <a:lnTo>
                    <a:pt x="2416" y="357"/>
                  </a:lnTo>
                  <a:lnTo>
                    <a:pt x="2421" y="346"/>
                  </a:lnTo>
                  <a:lnTo>
                    <a:pt x="2426" y="334"/>
                  </a:lnTo>
                  <a:lnTo>
                    <a:pt x="2429" y="322"/>
                  </a:lnTo>
                  <a:lnTo>
                    <a:pt x="2433" y="311"/>
                  </a:lnTo>
                  <a:lnTo>
                    <a:pt x="2435" y="299"/>
                  </a:lnTo>
                  <a:lnTo>
                    <a:pt x="2437" y="287"/>
                  </a:lnTo>
                  <a:lnTo>
                    <a:pt x="2439" y="275"/>
                  </a:lnTo>
                  <a:lnTo>
                    <a:pt x="2439" y="263"/>
                  </a:lnTo>
                  <a:lnTo>
                    <a:pt x="2440" y="251"/>
                  </a:lnTo>
                  <a:lnTo>
                    <a:pt x="2439" y="239"/>
                  </a:lnTo>
                  <a:lnTo>
                    <a:pt x="2439" y="227"/>
                  </a:lnTo>
                  <a:lnTo>
                    <a:pt x="2437" y="215"/>
                  </a:lnTo>
                  <a:lnTo>
                    <a:pt x="2435" y="203"/>
                  </a:lnTo>
                  <a:lnTo>
                    <a:pt x="2433" y="191"/>
                  </a:lnTo>
                  <a:lnTo>
                    <a:pt x="2429" y="179"/>
                  </a:lnTo>
                  <a:lnTo>
                    <a:pt x="2426" y="168"/>
                  </a:lnTo>
                  <a:lnTo>
                    <a:pt x="2421" y="155"/>
                  </a:lnTo>
                  <a:lnTo>
                    <a:pt x="2416" y="144"/>
                  </a:lnTo>
                  <a:lnTo>
                    <a:pt x="2411" y="133"/>
                  </a:lnTo>
                  <a:lnTo>
                    <a:pt x="2405" y="122"/>
                  </a:lnTo>
                  <a:lnTo>
                    <a:pt x="2398" y="112"/>
                  </a:lnTo>
                  <a:lnTo>
                    <a:pt x="2391" y="101"/>
                  </a:lnTo>
                  <a:lnTo>
                    <a:pt x="2383" y="91"/>
                  </a:lnTo>
                  <a:lnTo>
                    <a:pt x="2375" y="82"/>
                  </a:lnTo>
                  <a:lnTo>
                    <a:pt x="2365" y="72"/>
                  </a:lnTo>
                  <a:lnTo>
                    <a:pt x="2356" y="64"/>
                  </a:lnTo>
                  <a:lnTo>
                    <a:pt x="2347" y="56"/>
                  </a:lnTo>
                  <a:lnTo>
                    <a:pt x="2338" y="49"/>
                  </a:lnTo>
                  <a:lnTo>
                    <a:pt x="2329" y="42"/>
                  </a:lnTo>
                  <a:lnTo>
                    <a:pt x="2319" y="36"/>
                  </a:lnTo>
                  <a:lnTo>
                    <a:pt x="2309" y="30"/>
                  </a:lnTo>
                  <a:lnTo>
                    <a:pt x="2298" y="25"/>
                  </a:lnTo>
                  <a:lnTo>
                    <a:pt x="2288" y="20"/>
                  </a:lnTo>
                  <a:lnTo>
                    <a:pt x="2277" y="16"/>
                  </a:lnTo>
                  <a:lnTo>
                    <a:pt x="2267" y="12"/>
                  </a:lnTo>
                  <a:lnTo>
                    <a:pt x="2256" y="9"/>
                  </a:lnTo>
                  <a:lnTo>
                    <a:pt x="2244" y="6"/>
                  </a:lnTo>
                  <a:lnTo>
                    <a:pt x="2233" y="4"/>
                  </a:lnTo>
                  <a:lnTo>
                    <a:pt x="2222" y="2"/>
                  </a:lnTo>
                  <a:lnTo>
                    <a:pt x="2211" y="1"/>
                  </a:lnTo>
                  <a:lnTo>
                    <a:pt x="2199" y="0"/>
                  </a:lnTo>
                  <a:lnTo>
                    <a:pt x="2177" y="0"/>
                  </a:lnTo>
                  <a:lnTo>
                    <a:pt x="2154" y="2"/>
                  </a:lnTo>
                  <a:lnTo>
                    <a:pt x="2143" y="4"/>
                  </a:lnTo>
                  <a:lnTo>
                    <a:pt x="2132" y="6"/>
                  </a:lnTo>
                  <a:lnTo>
                    <a:pt x="2120" y="9"/>
                  </a:lnTo>
                  <a:lnTo>
                    <a:pt x="2109" y="12"/>
                  </a:lnTo>
                  <a:lnTo>
                    <a:pt x="2099" y="16"/>
                  </a:lnTo>
                  <a:lnTo>
                    <a:pt x="2088" y="20"/>
                  </a:lnTo>
                  <a:lnTo>
                    <a:pt x="2078" y="25"/>
                  </a:lnTo>
                  <a:lnTo>
                    <a:pt x="2067" y="30"/>
                  </a:lnTo>
                  <a:lnTo>
                    <a:pt x="2057" y="36"/>
                  </a:lnTo>
                  <a:lnTo>
                    <a:pt x="2048" y="42"/>
                  </a:lnTo>
                  <a:lnTo>
                    <a:pt x="2038" y="49"/>
                  </a:lnTo>
                  <a:lnTo>
                    <a:pt x="20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203">
              <a:extLst>
                <a:ext uri="{FF2B5EF4-FFF2-40B4-BE49-F238E27FC236}">
                  <a16:creationId xmlns:a16="http://schemas.microsoft.com/office/drawing/2014/main" id="{EB098294-7943-4E03-9689-29850B478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425" y="4259263"/>
              <a:ext cx="106363" cy="111125"/>
            </a:xfrm>
            <a:custGeom>
              <a:avLst/>
              <a:gdLst>
                <a:gd name="T0" fmla="*/ 830 w 2478"/>
                <a:gd name="T1" fmla="*/ 1534 h 2592"/>
                <a:gd name="T2" fmla="*/ 622 w 2478"/>
                <a:gd name="T3" fmla="*/ 1720 h 2592"/>
                <a:gd name="T4" fmla="*/ 408 w 2478"/>
                <a:gd name="T5" fmla="*/ 1899 h 2592"/>
                <a:gd name="T6" fmla="*/ 189 w 2478"/>
                <a:gd name="T7" fmla="*/ 2072 h 2592"/>
                <a:gd name="T8" fmla="*/ 89 w 2478"/>
                <a:gd name="T9" fmla="*/ 2144 h 2592"/>
                <a:gd name="T10" fmla="*/ 49 w 2478"/>
                <a:gd name="T11" fmla="*/ 2187 h 2592"/>
                <a:gd name="T12" fmla="*/ 24 w 2478"/>
                <a:gd name="T13" fmla="*/ 2230 h 2592"/>
                <a:gd name="T14" fmla="*/ 7 w 2478"/>
                <a:gd name="T15" fmla="*/ 2277 h 2592"/>
                <a:gd name="T16" fmla="*/ 1 w 2478"/>
                <a:gd name="T17" fmla="*/ 2325 h 2592"/>
                <a:gd name="T18" fmla="*/ 3 w 2478"/>
                <a:gd name="T19" fmla="*/ 2374 h 2592"/>
                <a:gd name="T20" fmla="*/ 14 w 2478"/>
                <a:gd name="T21" fmla="*/ 2421 h 2592"/>
                <a:gd name="T22" fmla="*/ 35 w 2478"/>
                <a:gd name="T23" fmla="*/ 2466 h 2592"/>
                <a:gd name="T24" fmla="*/ 65 w 2478"/>
                <a:gd name="T25" fmla="*/ 2508 h 2592"/>
                <a:gd name="T26" fmla="*/ 104 w 2478"/>
                <a:gd name="T27" fmla="*/ 2542 h 2592"/>
                <a:gd name="T28" fmla="*/ 145 w 2478"/>
                <a:gd name="T29" fmla="*/ 2567 h 2592"/>
                <a:gd name="T30" fmla="*/ 190 w 2478"/>
                <a:gd name="T31" fmla="*/ 2584 h 2592"/>
                <a:gd name="T32" fmla="*/ 238 w 2478"/>
                <a:gd name="T33" fmla="*/ 2591 h 2592"/>
                <a:gd name="T34" fmla="*/ 285 w 2478"/>
                <a:gd name="T35" fmla="*/ 2590 h 2592"/>
                <a:gd name="T36" fmla="*/ 333 w 2478"/>
                <a:gd name="T37" fmla="*/ 2579 h 2592"/>
                <a:gd name="T38" fmla="*/ 377 w 2478"/>
                <a:gd name="T39" fmla="*/ 2560 h 2592"/>
                <a:gd name="T40" fmla="*/ 418 w 2478"/>
                <a:gd name="T41" fmla="*/ 2533 h 2592"/>
                <a:gd name="T42" fmla="*/ 547 w 2478"/>
                <a:gd name="T43" fmla="*/ 2434 h 2592"/>
                <a:gd name="T44" fmla="*/ 780 w 2478"/>
                <a:gd name="T45" fmla="*/ 2246 h 2592"/>
                <a:gd name="T46" fmla="*/ 1007 w 2478"/>
                <a:gd name="T47" fmla="*/ 2052 h 2592"/>
                <a:gd name="T48" fmla="*/ 1228 w 2478"/>
                <a:gd name="T49" fmla="*/ 1849 h 2592"/>
                <a:gd name="T50" fmla="*/ 1438 w 2478"/>
                <a:gd name="T51" fmla="*/ 1640 h 2592"/>
                <a:gd name="T52" fmla="*/ 1632 w 2478"/>
                <a:gd name="T53" fmla="*/ 1431 h 2592"/>
                <a:gd name="T54" fmla="*/ 1817 w 2478"/>
                <a:gd name="T55" fmla="*/ 1217 h 2592"/>
                <a:gd name="T56" fmla="*/ 1990 w 2478"/>
                <a:gd name="T57" fmla="*/ 1000 h 2592"/>
                <a:gd name="T58" fmla="*/ 2417 w 2478"/>
                <a:gd name="T59" fmla="*/ 417 h 2592"/>
                <a:gd name="T60" fmla="*/ 2444 w 2478"/>
                <a:gd name="T61" fmla="*/ 378 h 2592"/>
                <a:gd name="T62" fmla="*/ 2464 w 2478"/>
                <a:gd name="T63" fmla="*/ 335 h 2592"/>
                <a:gd name="T64" fmla="*/ 2475 w 2478"/>
                <a:gd name="T65" fmla="*/ 289 h 2592"/>
                <a:gd name="T66" fmla="*/ 2478 w 2478"/>
                <a:gd name="T67" fmla="*/ 243 h 2592"/>
                <a:gd name="T68" fmla="*/ 2472 w 2478"/>
                <a:gd name="T69" fmla="*/ 198 h 2592"/>
                <a:gd name="T70" fmla="*/ 2458 w 2478"/>
                <a:gd name="T71" fmla="*/ 154 h 2592"/>
                <a:gd name="T72" fmla="*/ 2435 w 2478"/>
                <a:gd name="T73" fmla="*/ 111 h 2592"/>
                <a:gd name="T74" fmla="*/ 2403 w 2478"/>
                <a:gd name="T75" fmla="*/ 74 h 2592"/>
                <a:gd name="T76" fmla="*/ 2363 w 2478"/>
                <a:gd name="T77" fmla="*/ 41 h 2592"/>
                <a:gd name="T78" fmla="*/ 2320 w 2478"/>
                <a:gd name="T79" fmla="*/ 18 h 2592"/>
                <a:gd name="T80" fmla="*/ 2272 w 2478"/>
                <a:gd name="T81" fmla="*/ 4 h 2592"/>
                <a:gd name="T82" fmla="*/ 2224 w 2478"/>
                <a:gd name="T83" fmla="*/ 0 h 2592"/>
                <a:gd name="T84" fmla="*/ 2176 w 2478"/>
                <a:gd name="T85" fmla="*/ 4 h 2592"/>
                <a:gd name="T86" fmla="*/ 2128 w 2478"/>
                <a:gd name="T87" fmla="*/ 18 h 2592"/>
                <a:gd name="T88" fmla="*/ 2084 w 2478"/>
                <a:gd name="T89" fmla="*/ 41 h 2592"/>
                <a:gd name="T90" fmla="*/ 2044 w 2478"/>
                <a:gd name="T91" fmla="*/ 74 h 2592"/>
                <a:gd name="T92" fmla="*/ 2000 w 2478"/>
                <a:gd name="T93" fmla="*/ 136 h 2592"/>
                <a:gd name="T94" fmla="*/ 1549 w 2478"/>
                <a:gd name="T95" fmla="*/ 746 h 2592"/>
                <a:gd name="T96" fmla="*/ 1386 w 2478"/>
                <a:gd name="T97" fmla="*/ 948 h 2592"/>
                <a:gd name="T98" fmla="*/ 1212 w 2478"/>
                <a:gd name="T99" fmla="*/ 1146 h 2592"/>
                <a:gd name="T100" fmla="*/ 1027 w 2478"/>
                <a:gd name="T101" fmla="*/ 1341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78" h="2592">
                  <a:moveTo>
                    <a:pt x="980" y="1388"/>
                  </a:moveTo>
                  <a:lnTo>
                    <a:pt x="929" y="1437"/>
                  </a:lnTo>
                  <a:lnTo>
                    <a:pt x="880" y="1485"/>
                  </a:lnTo>
                  <a:lnTo>
                    <a:pt x="830" y="1534"/>
                  </a:lnTo>
                  <a:lnTo>
                    <a:pt x="778" y="1581"/>
                  </a:lnTo>
                  <a:lnTo>
                    <a:pt x="727" y="1627"/>
                  </a:lnTo>
                  <a:lnTo>
                    <a:pt x="674" y="1674"/>
                  </a:lnTo>
                  <a:lnTo>
                    <a:pt x="622" y="1720"/>
                  </a:lnTo>
                  <a:lnTo>
                    <a:pt x="569" y="1765"/>
                  </a:lnTo>
                  <a:lnTo>
                    <a:pt x="516" y="1810"/>
                  </a:lnTo>
                  <a:lnTo>
                    <a:pt x="463" y="1855"/>
                  </a:lnTo>
                  <a:lnTo>
                    <a:pt x="408" y="1899"/>
                  </a:lnTo>
                  <a:lnTo>
                    <a:pt x="354" y="1942"/>
                  </a:lnTo>
                  <a:lnTo>
                    <a:pt x="299" y="1985"/>
                  </a:lnTo>
                  <a:lnTo>
                    <a:pt x="245" y="2029"/>
                  </a:lnTo>
                  <a:lnTo>
                    <a:pt x="189" y="2072"/>
                  </a:lnTo>
                  <a:lnTo>
                    <a:pt x="134" y="2114"/>
                  </a:lnTo>
                  <a:lnTo>
                    <a:pt x="119" y="2123"/>
                  </a:lnTo>
                  <a:lnTo>
                    <a:pt x="103" y="2133"/>
                  </a:lnTo>
                  <a:lnTo>
                    <a:pt x="89" y="2144"/>
                  </a:lnTo>
                  <a:lnTo>
                    <a:pt x="74" y="2157"/>
                  </a:lnTo>
                  <a:lnTo>
                    <a:pt x="65" y="2166"/>
                  </a:lnTo>
                  <a:lnTo>
                    <a:pt x="57" y="2177"/>
                  </a:lnTo>
                  <a:lnTo>
                    <a:pt x="49" y="2187"/>
                  </a:lnTo>
                  <a:lnTo>
                    <a:pt x="42" y="2198"/>
                  </a:lnTo>
                  <a:lnTo>
                    <a:pt x="35" y="2208"/>
                  </a:lnTo>
                  <a:lnTo>
                    <a:pt x="29" y="2219"/>
                  </a:lnTo>
                  <a:lnTo>
                    <a:pt x="24" y="2230"/>
                  </a:lnTo>
                  <a:lnTo>
                    <a:pt x="19" y="2242"/>
                  </a:lnTo>
                  <a:lnTo>
                    <a:pt x="14" y="2253"/>
                  </a:lnTo>
                  <a:lnTo>
                    <a:pt x="11" y="2265"/>
                  </a:lnTo>
                  <a:lnTo>
                    <a:pt x="7" y="2277"/>
                  </a:lnTo>
                  <a:lnTo>
                    <a:pt x="5" y="2288"/>
                  </a:lnTo>
                  <a:lnTo>
                    <a:pt x="3" y="2300"/>
                  </a:lnTo>
                  <a:lnTo>
                    <a:pt x="1" y="2313"/>
                  </a:lnTo>
                  <a:lnTo>
                    <a:pt x="1" y="2325"/>
                  </a:lnTo>
                  <a:lnTo>
                    <a:pt x="0" y="2338"/>
                  </a:lnTo>
                  <a:lnTo>
                    <a:pt x="1" y="2350"/>
                  </a:lnTo>
                  <a:lnTo>
                    <a:pt x="1" y="2362"/>
                  </a:lnTo>
                  <a:lnTo>
                    <a:pt x="3" y="2374"/>
                  </a:lnTo>
                  <a:lnTo>
                    <a:pt x="5" y="2386"/>
                  </a:lnTo>
                  <a:lnTo>
                    <a:pt x="7" y="2398"/>
                  </a:lnTo>
                  <a:lnTo>
                    <a:pt x="11" y="2410"/>
                  </a:lnTo>
                  <a:lnTo>
                    <a:pt x="14" y="2421"/>
                  </a:lnTo>
                  <a:lnTo>
                    <a:pt x="19" y="2433"/>
                  </a:lnTo>
                  <a:lnTo>
                    <a:pt x="24" y="2444"/>
                  </a:lnTo>
                  <a:lnTo>
                    <a:pt x="29" y="2455"/>
                  </a:lnTo>
                  <a:lnTo>
                    <a:pt x="35" y="2466"/>
                  </a:lnTo>
                  <a:lnTo>
                    <a:pt x="42" y="2477"/>
                  </a:lnTo>
                  <a:lnTo>
                    <a:pt x="49" y="2487"/>
                  </a:lnTo>
                  <a:lnTo>
                    <a:pt x="57" y="2497"/>
                  </a:lnTo>
                  <a:lnTo>
                    <a:pt x="65" y="2508"/>
                  </a:lnTo>
                  <a:lnTo>
                    <a:pt x="74" y="2517"/>
                  </a:lnTo>
                  <a:lnTo>
                    <a:pt x="83" y="2526"/>
                  </a:lnTo>
                  <a:lnTo>
                    <a:pt x="94" y="2534"/>
                  </a:lnTo>
                  <a:lnTo>
                    <a:pt x="104" y="2542"/>
                  </a:lnTo>
                  <a:lnTo>
                    <a:pt x="114" y="2549"/>
                  </a:lnTo>
                  <a:lnTo>
                    <a:pt x="124" y="2556"/>
                  </a:lnTo>
                  <a:lnTo>
                    <a:pt x="135" y="2562"/>
                  </a:lnTo>
                  <a:lnTo>
                    <a:pt x="145" y="2567"/>
                  </a:lnTo>
                  <a:lnTo>
                    <a:pt x="156" y="2572"/>
                  </a:lnTo>
                  <a:lnTo>
                    <a:pt x="168" y="2577"/>
                  </a:lnTo>
                  <a:lnTo>
                    <a:pt x="179" y="2580"/>
                  </a:lnTo>
                  <a:lnTo>
                    <a:pt x="190" y="2584"/>
                  </a:lnTo>
                  <a:lnTo>
                    <a:pt x="202" y="2586"/>
                  </a:lnTo>
                  <a:lnTo>
                    <a:pt x="215" y="2588"/>
                  </a:lnTo>
                  <a:lnTo>
                    <a:pt x="226" y="2590"/>
                  </a:lnTo>
                  <a:lnTo>
                    <a:pt x="238" y="2591"/>
                  </a:lnTo>
                  <a:lnTo>
                    <a:pt x="250" y="2592"/>
                  </a:lnTo>
                  <a:lnTo>
                    <a:pt x="262" y="2591"/>
                  </a:lnTo>
                  <a:lnTo>
                    <a:pt x="274" y="2591"/>
                  </a:lnTo>
                  <a:lnTo>
                    <a:pt x="285" y="2590"/>
                  </a:lnTo>
                  <a:lnTo>
                    <a:pt x="297" y="2588"/>
                  </a:lnTo>
                  <a:lnTo>
                    <a:pt x="309" y="2586"/>
                  </a:lnTo>
                  <a:lnTo>
                    <a:pt x="320" y="2583"/>
                  </a:lnTo>
                  <a:lnTo>
                    <a:pt x="333" y="2579"/>
                  </a:lnTo>
                  <a:lnTo>
                    <a:pt x="344" y="2576"/>
                  </a:lnTo>
                  <a:lnTo>
                    <a:pt x="355" y="2571"/>
                  </a:lnTo>
                  <a:lnTo>
                    <a:pt x="366" y="2566"/>
                  </a:lnTo>
                  <a:lnTo>
                    <a:pt x="377" y="2560"/>
                  </a:lnTo>
                  <a:lnTo>
                    <a:pt x="388" y="2554"/>
                  </a:lnTo>
                  <a:lnTo>
                    <a:pt x="398" y="2548"/>
                  </a:lnTo>
                  <a:lnTo>
                    <a:pt x="408" y="2540"/>
                  </a:lnTo>
                  <a:lnTo>
                    <a:pt x="418" y="2533"/>
                  </a:lnTo>
                  <a:lnTo>
                    <a:pt x="427" y="2524"/>
                  </a:lnTo>
                  <a:lnTo>
                    <a:pt x="429" y="2525"/>
                  </a:lnTo>
                  <a:lnTo>
                    <a:pt x="488" y="2479"/>
                  </a:lnTo>
                  <a:lnTo>
                    <a:pt x="547" y="2434"/>
                  </a:lnTo>
                  <a:lnTo>
                    <a:pt x="606" y="2388"/>
                  </a:lnTo>
                  <a:lnTo>
                    <a:pt x="664" y="2341"/>
                  </a:lnTo>
                  <a:lnTo>
                    <a:pt x="722" y="2293"/>
                  </a:lnTo>
                  <a:lnTo>
                    <a:pt x="780" y="2246"/>
                  </a:lnTo>
                  <a:lnTo>
                    <a:pt x="837" y="2199"/>
                  </a:lnTo>
                  <a:lnTo>
                    <a:pt x="894" y="2150"/>
                  </a:lnTo>
                  <a:lnTo>
                    <a:pt x="951" y="2101"/>
                  </a:lnTo>
                  <a:lnTo>
                    <a:pt x="1007" y="2052"/>
                  </a:lnTo>
                  <a:lnTo>
                    <a:pt x="1063" y="2003"/>
                  </a:lnTo>
                  <a:lnTo>
                    <a:pt x="1119" y="1951"/>
                  </a:lnTo>
                  <a:lnTo>
                    <a:pt x="1173" y="1901"/>
                  </a:lnTo>
                  <a:lnTo>
                    <a:pt x="1228" y="1849"/>
                  </a:lnTo>
                  <a:lnTo>
                    <a:pt x="1282" y="1796"/>
                  </a:lnTo>
                  <a:lnTo>
                    <a:pt x="1336" y="1744"/>
                  </a:lnTo>
                  <a:lnTo>
                    <a:pt x="1387" y="1693"/>
                  </a:lnTo>
                  <a:lnTo>
                    <a:pt x="1438" y="1640"/>
                  </a:lnTo>
                  <a:lnTo>
                    <a:pt x="1487" y="1589"/>
                  </a:lnTo>
                  <a:lnTo>
                    <a:pt x="1536" y="1537"/>
                  </a:lnTo>
                  <a:lnTo>
                    <a:pt x="1585" y="1483"/>
                  </a:lnTo>
                  <a:lnTo>
                    <a:pt x="1632" y="1431"/>
                  </a:lnTo>
                  <a:lnTo>
                    <a:pt x="1680" y="1378"/>
                  </a:lnTo>
                  <a:lnTo>
                    <a:pt x="1726" y="1325"/>
                  </a:lnTo>
                  <a:lnTo>
                    <a:pt x="1772" y="1271"/>
                  </a:lnTo>
                  <a:lnTo>
                    <a:pt x="1817" y="1217"/>
                  </a:lnTo>
                  <a:lnTo>
                    <a:pt x="1861" y="1164"/>
                  </a:lnTo>
                  <a:lnTo>
                    <a:pt x="1905" y="1109"/>
                  </a:lnTo>
                  <a:lnTo>
                    <a:pt x="1948" y="1055"/>
                  </a:lnTo>
                  <a:lnTo>
                    <a:pt x="1990" y="1000"/>
                  </a:lnTo>
                  <a:lnTo>
                    <a:pt x="2031" y="945"/>
                  </a:lnTo>
                  <a:lnTo>
                    <a:pt x="2073" y="890"/>
                  </a:lnTo>
                  <a:lnTo>
                    <a:pt x="2418" y="418"/>
                  </a:lnTo>
                  <a:lnTo>
                    <a:pt x="2417" y="417"/>
                  </a:lnTo>
                  <a:lnTo>
                    <a:pt x="2424" y="408"/>
                  </a:lnTo>
                  <a:lnTo>
                    <a:pt x="2432" y="398"/>
                  </a:lnTo>
                  <a:lnTo>
                    <a:pt x="2438" y="388"/>
                  </a:lnTo>
                  <a:lnTo>
                    <a:pt x="2444" y="378"/>
                  </a:lnTo>
                  <a:lnTo>
                    <a:pt x="2450" y="367"/>
                  </a:lnTo>
                  <a:lnTo>
                    <a:pt x="2455" y="357"/>
                  </a:lnTo>
                  <a:lnTo>
                    <a:pt x="2460" y="346"/>
                  </a:lnTo>
                  <a:lnTo>
                    <a:pt x="2464" y="335"/>
                  </a:lnTo>
                  <a:lnTo>
                    <a:pt x="2467" y="324"/>
                  </a:lnTo>
                  <a:lnTo>
                    <a:pt x="2470" y="313"/>
                  </a:lnTo>
                  <a:lnTo>
                    <a:pt x="2473" y="301"/>
                  </a:lnTo>
                  <a:lnTo>
                    <a:pt x="2475" y="289"/>
                  </a:lnTo>
                  <a:lnTo>
                    <a:pt x="2476" y="278"/>
                  </a:lnTo>
                  <a:lnTo>
                    <a:pt x="2477" y="266"/>
                  </a:lnTo>
                  <a:lnTo>
                    <a:pt x="2478" y="255"/>
                  </a:lnTo>
                  <a:lnTo>
                    <a:pt x="2478" y="243"/>
                  </a:lnTo>
                  <a:lnTo>
                    <a:pt x="2477" y="232"/>
                  </a:lnTo>
                  <a:lnTo>
                    <a:pt x="2476" y="220"/>
                  </a:lnTo>
                  <a:lnTo>
                    <a:pt x="2474" y="209"/>
                  </a:lnTo>
                  <a:lnTo>
                    <a:pt x="2472" y="198"/>
                  </a:lnTo>
                  <a:lnTo>
                    <a:pt x="2469" y="186"/>
                  </a:lnTo>
                  <a:lnTo>
                    <a:pt x="2466" y="175"/>
                  </a:lnTo>
                  <a:lnTo>
                    <a:pt x="2462" y="164"/>
                  </a:lnTo>
                  <a:lnTo>
                    <a:pt x="2458" y="154"/>
                  </a:lnTo>
                  <a:lnTo>
                    <a:pt x="2453" y="143"/>
                  </a:lnTo>
                  <a:lnTo>
                    <a:pt x="2447" y="132"/>
                  </a:lnTo>
                  <a:lnTo>
                    <a:pt x="2441" y="121"/>
                  </a:lnTo>
                  <a:lnTo>
                    <a:pt x="2435" y="111"/>
                  </a:lnTo>
                  <a:lnTo>
                    <a:pt x="2428" y="101"/>
                  </a:lnTo>
                  <a:lnTo>
                    <a:pt x="2420" y="92"/>
                  </a:lnTo>
                  <a:lnTo>
                    <a:pt x="2412" y="83"/>
                  </a:lnTo>
                  <a:lnTo>
                    <a:pt x="2403" y="74"/>
                  </a:lnTo>
                  <a:lnTo>
                    <a:pt x="2393" y="65"/>
                  </a:lnTo>
                  <a:lnTo>
                    <a:pt x="2384" y="56"/>
                  </a:lnTo>
                  <a:lnTo>
                    <a:pt x="2374" y="49"/>
                  </a:lnTo>
                  <a:lnTo>
                    <a:pt x="2363" y="41"/>
                  </a:lnTo>
                  <a:lnTo>
                    <a:pt x="2353" y="35"/>
                  </a:lnTo>
                  <a:lnTo>
                    <a:pt x="2342" y="29"/>
                  </a:lnTo>
                  <a:lnTo>
                    <a:pt x="2331" y="23"/>
                  </a:lnTo>
                  <a:lnTo>
                    <a:pt x="2320" y="18"/>
                  </a:lnTo>
                  <a:lnTo>
                    <a:pt x="2308" y="14"/>
                  </a:lnTo>
                  <a:lnTo>
                    <a:pt x="2297" y="10"/>
                  </a:lnTo>
                  <a:lnTo>
                    <a:pt x="2284" y="7"/>
                  </a:lnTo>
                  <a:lnTo>
                    <a:pt x="2272" y="4"/>
                  </a:lnTo>
                  <a:lnTo>
                    <a:pt x="2260" y="2"/>
                  </a:lnTo>
                  <a:lnTo>
                    <a:pt x="2248" y="1"/>
                  </a:lnTo>
                  <a:lnTo>
                    <a:pt x="2236" y="0"/>
                  </a:lnTo>
                  <a:lnTo>
                    <a:pt x="2224" y="0"/>
                  </a:lnTo>
                  <a:lnTo>
                    <a:pt x="2212" y="0"/>
                  </a:lnTo>
                  <a:lnTo>
                    <a:pt x="2200" y="1"/>
                  </a:lnTo>
                  <a:lnTo>
                    <a:pt x="2188" y="2"/>
                  </a:lnTo>
                  <a:lnTo>
                    <a:pt x="2176" y="4"/>
                  </a:lnTo>
                  <a:lnTo>
                    <a:pt x="2163" y="7"/>
                  </a:lnTo>
                  <a:lnTo>
                    <a:pt x="2151" y="10"/>
                  </a:lnTo>
                  <a:lnTo>
                    <a:pt x="2139" y="14"/>
                  </a:lnTo>
                  <a:lnTo>
                    <a:pt x="2128" y="18"/>
                  </a:lnTo>
                  <a:lnTo>
                    <a:pt x="2117" y="23"/>
                  </a:lnTo>
                  <a:lnTo>
                    <a:pt x="2105" y="29"/>
                  </a:lnTo>
                  <a:lnTo>
                    <a:pt x="2095" y="35"/>
                  </a:lnTo>
                  <a:lnTo>
                    <a:pt x="2084" y="41"/>
                  </a:lnTo>
                  <a:lnTo>
                    <a:pt x="2074" y="49"/>
                  </a:lnTo>
                  <a:lnTo>
                    <a:pt x="2063" y="56"/>
                  </a:lnTo>
                  <a:lnTo>
                    <a:pt x="2054" y="65"/>
                  </a:lnTo>
                  <a:lnTo>
                    <a:pt x="2044" y="74"/>
                  </a:lnTo>
                  <a:lnTo>
                    <a:pt x="2031" y="88"/>
                  </a:lnTo>
                  <a:lnTo>
                    <a:pt x="2019" y="103"/>
                  </a:lnTo>
                  <a:lnTo>
                    <a:pt x="2009" y="119"/>
                  </a:lnTo>
                  <a:lnTo>
                    <a:pt x="2000" y="136"/>
                  </a:lnTo>
                  <a:lnTo>
                    <a:pt x="1664" y="593"/>
                  </a:lnTo>
                  <a:lnTo>
                    <a:pt x="1627" y="645"/>
                  </a:lnTo>
                  <a:lnTo>
                    <a:pt x="1589" y="696"/>
                  </a:lnTo>
                  <a:lnTo>
                    <a:pt x="1549" y="746"/>
                  </a:lnTo>
                  <a:lnTo>
                    <a:pt x="1509" y="797"/>
                  </a:lnTo>
                  <a:lnTo>
                    <a:pt x="1469" y="848"/>
                  </a:lnTo>
                  <a:lnTo>
                    <a:pt x="1427" y="898"/>
                  </a:lnTo>
                  <a:lnTo>
                    <a:pt x="1386" y="948"/>
                  </a:lnTo>
                  <a:lnTo>
                    <a:pt x="1343" y="998"/>
                  </a:lnTo>
                  <a:lnTo>
                    <a:pt x="1299" y="1048"/>
                  </a:lnTo>
                  <a:lnTo>
                    <a:pt x="1256" y="1097"/>
                  </a:lnTo>
                  <a:lnTo>
                    <a:pt x="1212" y="1146"/>
                  </a:lnTo>
                  <a:lnTo>
                    <a:pt x="1166" y="1195"/>
                  </a:lnTo>
                  <a:lnTo>
                    <a:pt x="1120" y="1244"/>
                  </a:lnTo>
                  <a:lnTo>
                    <a:pt x="1074" y="1292"/>
                  </a:lnTo>
                  <a:lnTo>
                    <a:pt x="1027" y="1341"/>
                  </a:lnTo>
                  <a:lnTo>
                    <a:pt x="980" y="1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Oval 35">
            <a:extLst>
              <a:ext uri="{FF2B5EF4-FFF2-40B4-BE49-F238E27FC236}">
                <a16:creationId xmlns:a16="http://schemas.microsoft.com/office/drawing/2014/main" id="{6B9F497F-2706-42C6-AC7D-B99BA6575087}"/>
              </a:ext>
            </a:extLst>
          </p:cNvPr>
          <p:cNvSpPr/>
          <p:nvPr/>
        </p:nvSpPr>
        <p:spPr>
          <a:xfrm>
            <a:off x="5389857" y="2787486"/>
            <a:ext cx="1437159" cy="1437159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8ED739CA-8DBC-4013-AB30-96E8F7E1F17C}"/>
              </a:ext>
            </a:extLst>
          </p:cNvPr>
          <p:cNvSpPr>
            <a:spLocks noEditPoints="1"/>
          </p:cNvSpPr>
          <p:nvPr/>
        </p:nvSpPr>
        <p:spPr bwMode="auto">
          <a:xfrm>
            <a:off x="5819965" y="3190528"/>
            <a:ext cx="593485" cy="593485"/>
          </a:xfrm>
          <a:custGeom>
            <a:avLst/>
            <a:gdLst>
              <a:gd name="T0" fmla="*/ 1728 w 16058"/>
              <a:gd name="T1" fmla="*/ 14638 h 16058"/>
              <a:gd name="T2" fmla="*/ 3386 w 16058"/>
              <a:gd name="T3" fmla="*/ 13906 h 16058"/>
              <a:gd name="T4" fmla="*/ 6601 w 16058"/>
              <a:gd name="T5" fmla="*/ 13102 h 16058"/>
              <a:gd name="T6" fmla="*/ 7078 w 16058"/>
              <a:gd name="T7" fmla="*/ 13353 h 16058"/>
              <a:gd name="T8" fmla="*/ 7587 w 16058"/>
              <a:gd name="T9" fmla="*/ 13508 h 16058"/>
              <a:gd name="T10" fmla="*/ 8129 w 16058"/>
              <a:gd name="T11" fmla="*/ 13547 h 16058"/>
              <a:gd name="T12" fmla="*/ 8659 w 16058"/>
              <a:gd name="T13" fmla="*/ 13463 h 16058"/>
              <a:gd name="T14" fmla="*/ 9157 w 16058"/>
              <a:gd name="T15" fmla="*/ 13272 h 16058"/>
              <a:gd name="T16" fmla="*/ 11208 w 16058"/>
              <a:gd name="T17" fmla="*/ 13452 h 16058"/>
              <a:gd name="T18" fmla="*/ 13356 w 16058"/>
              <a:gd name="T19" fmla="*/ 14177 h 16058"/>
              <a:gd name="T20" fmla="*/ 14695 w 16058"/>
              <a:gd name="T21" fmla="*/ 14838 h 16058"/>
              <a:gd name="T22" fmla="*/ 9777 w 16058"/>
              <a:gd name="T23" fmla="*/ 12192 h 16058"/>
              <a:gd name="T24" fmla="*/ 8416 w 16058"/>
              <a:gd name="T25" fmla="*/ 12945 h 16058"/>
              <a:gd name="T26" fmla="*/ 7006 w 16058"/>
              <a:gd name="T27" fmla="*/ 12723 h 16058"/>
              <a:gd name="T28" fmla="*/ 5634 w 16058"/>
              <a:gd name="T29" fmla="*/ 11403 h 16058"/>
              <a:gd name="T30" fmla="*/ 4552 w 16058"/>
              <a:gd name="T31" fmla="*/ 9346 h 16058"/>
              <a:gd name="T32" fmla="*/ 4053 w 16058"/>
              <a:gd name="T33" fmla="*/ 7080 h 16058"/>
              <a:gd name="T34" fmla="*/ 4198 w 16058"/>
              <a:gd name="T35" fmla="*/ 4790 h 16058"/>
              <a:gd name="T36" fmla="*/ 5024 w 16058"/>
              <a:gd name="T37" fmla="*/ 2717 h 16058"/>
              <a:gd name="T38" fmla="*/ 6605 w 16058"/>
              <a:gd name="T39" fmla="*/ 1301 h 16058"/>
              <a:gd name="T40" fmla="*/ 8884 w 16058"/>
              <a:gd name="T41" fmla="*/ 1104 h 16058"/>
              <a:gd name="T42" fmla="*/ 10680 w 16058"/>
              <a:gd name="T43" fmla="*/ 2241 h 16058"/>
              <a:gd name="T44" fmla="*/ 11706 w 16058"/>
              <a:gd name="T45" fmla="*/ 4191 h 16058"/>
              <a:gd name="T46" fmla="*/ 12030 w 16058"/>
              <a:gd name="T47" fmla="*/ 6447 h 16058"/>
              <a:gd name="T48" fmla="*/ 11702 w 16058"/>
              <a:gd name="T49" fmla="*/ 8742 h 16058"/>
              <a:gd name="T50" fmla="*/ 10773 w 16058"/>
              <a:gd name="T51" fmla="*/ 10872 h 16058"/>
              <a:gd name="T52" fmla="*/ 15305 w 16058"/>
              <a:gd name="T53" fmla="*/ 14031 h 16058"/>
              <a:gd name="T54" fmla="*/ 13948 w 16058"/>
              <a:gd name="T55" fmla="*/ 13341 h 16058"/>
              <a:gd name="T56" fmla="*/ 11699 w 16058"/>
              <a:gd name="T57" fmla="*/ 12544 h 16058"/>
              <a:gd name="T58" fmla="*/ 11640 w 16058"/>
              <a:gd name="T59" fmla="*/ 11349 h 16058"/>
              <a:gd name="T60" fmla="*/ 12357 w 16058"/>
              <a:gd name="T61" fmla="*/ 9858 h 16058"/>
              <a:gd name="T62" fmla="*/ 12814 w 16058"/>
              <a:gd name="T63" fmla="*/ 8482 h 16058"/>
              <a:gd name="T64" fmla="*/ 13046 w 16058"/>
              <a:gd name="T65" fmla="*/ 6642 h 16058"/>
              <a:gd name="T66" fmla="*/ 12760 w 16058"/>
              <a:gd name="T67" fmla="*/ 4210 h 16058"/>
              <a:gd name="T68" fmla="*/ 11731 w 16058"/>
              <a:gd name="T69" fmla="*/ 1892 h 16058"/>
              <a:gd name="T70" fmla="*/ 10669 w 16058"/>
              <a:gd name="T71" fmla="*/ 817 h 16058"/>
              <a:gd name="T72" fmla="*/ 9443 w 16058"/>
              <a:gd name="T73" fmla="*/ 207 h 16058"/>
              <a:gd name="T74" fmla="*/ 8029 w 16058"/>
              <a:gd name="T75" fmla="*/ 0 h 16058"/>
              <a:gd name="T76" fmla="*/ 6615 w 16058"/>
              <a:gd name="T77" fmla="*/ 207 h 16058"/>
              <a:gd name="T78" fmla="*/ 5389 w 16058"/>
              <a:gd name="T79" fmla="*/ 817 h 16058"/>
              <a:gd name="T80" fmla="*/ 4327 w 16058"/>
              <a:gd name="T81" fmla="*/ 1892 h 16058"/>
              <a:gd name="T82" fmla="*/ 3298 w 16058"/>
              <a:gd name="T83" fmla="*/ 4210 h 16058"/>
              <a:gd name="T84" fmla="*/ 3013 w 16058"/>
              <a:gd name="T85" fmla="*/ 6642 h 16058"/>
              <a:gd name="T86" fmla="*/ 3244 w 16058"/>
              <a:gd name="T87" fmla="*/ 8482 h 16058"/>
              <a:gd name="T88" fmla="*/ 3702 w 16058"/>
              <a:gd name="T89" fmla="*/ 9858 h 16058"/>
              <a:gd name="T90" fmla="*/ 4418 w 16058"/>
              <a:gd name="T91" fmla="*/ 11349 h 16058"/>
              <a:gd name="T92" fmla="*/ 4359 w 16058"/>
              <a:gd name="T93" fmla="*/ 12544 h 16058"/>
              <a:gd name="T94" fmla="*/ 2110 w 16058"/>
              <a:gd name="T95" fmla="*/ 13341 h 16058"/>
              <a:gd name="T96" fmla="*/ 753 w 16058"/>
              <a:gd name="T97" fmla="*/ 14031 h 16058"/>
              <a:gd name="T98" fmla="*/ 262 w 16058"/>
              <a:gd name="T99" fmla="*/ 14378 h 16058"/>
              <a:gd name="T100" fmla="*/ 46 w 16058"/>
              <a:gd name="T101" fmla="*/ 14753 h 16058"/>
              <a:gd name="T102" fmla="*/ 9 w 16058"/>
              <a:gd name="T103" fmla="*/ 15185 h 16058"/>
              <a:gd name="T104" fmla="*/ 163 w 16058"/>
              <a:gd name="T105" fmla="*/ 15602 h 16058"/>
              <a:gd name="T106" fmla="*/ 471 w 16058"/>
              <a:gd name="T107" fmla="*/ 15904 h 16058"/>
              <a:gd name="T108" fmla="*/ 881 w 16058"/>
              <a:gd name="T109" fmla="*/ 16050 h 16058"/>
              <a:gd name="T110" fmla="*/ 15334 w 16058"/>
              <a:gd name="T111" fmla="*/ 16018 h 16058"/>
              <a:gd name="T112" fmla="*/ 15714 w 16058"/>
              <a:gd name="T113" fmla="*/ 15811 h 16058"/>
              <a:gd name="T114" fmla="*/ 15972 w 16058"/>
              <a:gd name="T115" fmla="*/ 15461 h 16058"/>
              <a:gd name="T116" fmla="*/ 16057 w 16058"/>
              <a:gd name="T117" fmla="*/ 15025 h 16058"/>
              <a:gd name="T118" fmla="*/ 15953 w 16058"/>
              <a:gd name="T119" fmla="*/ 14607 h 16058"/>
              <a:gd name="T120" fmla="*/ 15678 w 16058"/>
              <a:gd name="T121" fmla="*/ 14267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58" h="16058">
                <a:moveTo>
                  <a:pt x="1004" y="15054"/>
                </a:moveTo>
                <a:lnTo>
                  <a:pt x="1036" y="15033"/>
                </a:lnTo>
                <a:lnTo>
                  <a:pt x="1105" y="14990"/>
                </a:lnTo>
                <a:lnTo>
                  <a:pt x="1153" y="14961"/>
                </a:lnTo>
                <a:lnTo>
                  <a:pt x="1209" y="14927"/>
                </a:lnTo>
                <a:lnTo>
                  <a:pt x="1276" y="14888"/>
                </a:lnTo>
                <a:lnTo>
                  <a:pt x="1349" y="14845"/>
                </a:lnTo>
                <a:lnTo>
                  <a:pt x="1431" y="14798"/>
                </a:lnTo>
                <a:lnTo>
                  <a:pt x="1522" y="14748"/>
                </a:lnTo>
                <a:lnTo>
                  <a:pt x="1621" y="14694"/>
                </a:lnTo>
                <a:lnTo>
                  <a:pt x="1728" y="14638"/>
                </a:lnTo>
                <a:lnTo>
                  <a:pt x="1843" y="14579"/>
                </a:lnTo>
                <a:lnTo>
                  <a:pt x="1965" y="14517"/>
                </a:lnTo>
                <a:lnTo>
                  <a:pt x="2095" y="14453"/>
                </a:lnTo>
                <a:lnTo>
                  <a:pt x="2232" y="14388"/>
                </a:lnTo>
                <a:lnTo>
                  <a:pt x="2377" y="14322"/>
                </a:lnTo>
                <a:lnTo>
                  <a:pt x="2528" y="14253"/>
                </a:lnTo>
                <a:lnTo>
                  <a:pt x="2687" y="14184"/>
                </a:lnTo>
                <a:lnTo>
                  <a:pt x="2851" y="14115"/>
                </a:lnTo>
                <a:lnTo>
                  <a:pt x="3023" y="14045"/>
                </a:lnTo>
                <a:lnTo>
                  <a:pt x="3202" y="13975"/>
                </a:lnTo>
                <a:lnTo>
                  <a:pt x="3386" y="13906"/>
                </a:lnTo>
                <a:lnTo>
                  <a:pt x="3578" y="13837"/>
                </a:lnTo>
                <a:lnTo>
                  <a:pt x="3775" y="13769"/>
                </a:lnTo>
                <a:lnTo>
                  <a:pt x="3977" y="13702"/>
                </a:lnTo>
                <a:lnTo>
                  <a:pt x="4186" y="13637"/>
                </a:lnTo>
                <a:lnTo>
                  <a:pt x="4401" y="13574"/>
                </a:lnTo>
                <a:lnTo>
                  <a:pt x="4621" y="13513"/>
                </a:lnTo>
                <a:lnTo>
                  <a:pt x="4847" y="13453"/>
                </a:lnTo>
                <a:lnTo>
                  <a:pt x="5076" y="13397"/>
                </a:lnTo>
                <a:lnTo>
                  <a:pt x="5312" y="13345"/>
                </a:lnTo>
                <a:lnTo>
                  <a:pt x="6559" y="13075"/>
                </a:lnTo>
                <a:lnTo>
                  <a:pt x="6601" y="13102"/>
                </a:lnTo>
                <a:lnTo>
                  <a:pt x="6643" y="13128"/>
                </a:lnTo>
                <a:lnTo>
                  <a:pt x="6685" y="13154"/>
                </a:lnTo>
                <a:lnTo>
                  <a:pt x="6727" y="13179"/>
                </a:lnTo>
                <a:lnTo>
                  <a:pt x="6770" y="13204"/>
                </a:lnTo>
                <a:lnTo>
                  <a:pt x="6814" y="13228"/>
                </a:lnTo>
                <a:lnTo>
                  <a:pt x="6857" y="13250"/>
                </a:lnTo>
                <a:lnTo>
                  <a:pt x="6901" y="13272"/>
                </a:lnTo>
                <a:lnTo>
                  <a:pt x="6944" y="13294"/>
                </a:lnTo>
                <a:lnTo>
                  <a:pt x="6988" y="13314"/>
                </a:lnTo>
                <a:lnTo>
                  <a:pt x="7033" y="13334"/>
                </a:lnTo>
                <a:lnTo>
                  <a:pt x="7078" y="13353"/>
                </a:lnTo>
                <a:lnTo>
                  <a:pt x="7123" y="13371"/>
                </a:lnTo>
                <a:lnTo>
                  <a:pt x="7168" y="13389"/>
                </a:lnTo>
                <a:lnTo>
                  <a:pt x="7213" y="13405"/>
                </a:lnTo>
                <a:lnTo>
                  <a:pt x="7259" y="13421"/>
                </a:lnTo>
                <a:lnTo>
                  <a:pt x="7305" y="13436"/>
                </a:lnTo>
                <a:lnTo>
                  <a:pt x="7352" y="13450"/>
                </a:lnTo>
                <a:lnTo>
                  <a:pt x="7399" y="13463"/>
                </a:lnTo>
                <a:lnTo>
                  <a:pt x="7445" y="13476"/>
                </a:lnTo>
                <a:lnTo>
                  <a:pt x="7492" y="13488"/>
                </a:lnTo>
                <a:lnTo>
                  <a:pt x="7539" y="13498"/>
                </a:lnTo>
                <a:lnTo>
                  <a:pt x="7587" y="13508"/>
                </a:lnTo>
                <a:lnTo>
                  <a:pt x="7636" y="13516"/>
                </a:lnTo>
                <a:lnTo>
                  <a:pt x="7684" y="13524"/>
                </a:lnTo>
                <a:lnTo>
                  <a:pt x="7732" y="13531"/>
                </a:lnTo>
                <a:lnTo>
                  <a:pt x="7781" y="13536"/>
                </a:lnTo>
                <a:lnTo>
                  <a:pt x="7830" y="13541"/>
                </a:lnTo>
                <a:lnTo>
                  <a:pt x="7879" y="13544"/>
                </a:lnTo>
                <a:lnTo>
                  <a:pt x="7929" y="13547"/>
                </a:lnTo>
                <a:lnTo>
                  <a:pt x="7979" y="13549"/>
                </a:lnTo>
                <a:lnTo>
                  <a:pt x="8029" y="13549"/>
                </a:lnTo>
                <a:lnTo>
                  <a:pt x="8079" y="13549"/>
                </a:lnTo>
                <a:lnTo>
                  <a:pt x="8129" y="13547"/>
                </a:lnTo>
                <a:lnTo>
                  <a:pt x="8179" y="13544"/>
                </a:lnTo>
                <a:lnTo>
                  <a:pt x="8228" y="13541"/>
                </a:lnTo>
                <a:lnTo>
                  <a:pt x="8277" y="13536"/>
                </a:lnTo>
                <a:lnTo>
                  <a:pt x="8326" y="13531"/>
                </a:lnTo>
                <a:lnTo>
                  <a:pt x="8374" y="13524"/>
                </a:lnTo>
                <a:lnTo>
                  <a:pt x="8422" y="13516"/>
                </a:lnTo>
                <a:lnTo>
                  <a:pt x="8471" y="13508"/>
                </a:lnTo>
                <a:lnTo>
                  <a:pt x="8519" y="13498"/>
                </a:lnTo>
                <a:lnTo>
                  <a:pt x="8566" y="13488"/>
                </a:lnTo>
                <a:lnTo>
                  <a:pt x="8613" y="13476"/>
                </a:lnTo>
                <a:lnTo>
                  <a:pt x="8659" y="13463"/>
                </a:lnTo>
                <a:lnTo>
                  <a:pt x="8706" y="13450"/>
                </a:lnTo>
                <a:lnTo>
                  <a:pt x="8753" y="13436"/>
                </a:lnTo>
                <a:lnTo>
                  <a:pt x="8799" y="13421"/>
                </a:lnTo>
                <a:lnTo>
                  <a:pt x="8845" y="13405"/>
                </a:lnTo>
                <a:lnTo>
                  <a:pt x="8890" y="13389"/>
                </a:lnTo>
                <a:lnTo>
                  <a:pt x="8935" y="13371"/>
                </a:lnTo>
                <a:lnTo>
                  <a:pt x="8980" y="13353"/>
                </a:lnTo>
                <a:lnTo>
                  <a:pt x="9025" y="13334"/>
                </a:lnTo>
                <a:lnTo>
                  <a:pt x="9070" y="13314"/>
                </a:lnTo>
                <a:lnTo>
                  <a:pt x="9114" y="13294"/>
                </a:lnTo>
                <a:lnTo>
                  <a:pt x="9157" y="13272"/>
                </a:lnTo>
                <a:lnTo>
                  <a:pt x="9201" y="13250"/>
                </a:lnTo>
                <a:lnTo>
                  <a:pt x="9244" y="13228"/>
                </a:lnTo>
                <a:lnTo>
                  <a:pt x="9288" y="13204"/>
                </a:lnTo>
                <a:lnTo>
                  <a:pt x="9331" y="13179"/>
                </a:lnTo>
                <a:lnTo>
                  <a:pt x="9373" y="13154"/>
                </a:lnTo>
                <a:lnTo>
                  <a:pt x="9415" y="13128"/>
                </a:lnTo>
                <a:lnTo>
                  <a:pt x="9457" y="13102"/>
                </a:lnTo>
                <a:lnTo>
                  <a:pt x="9499" y="13075"/>
                </a:lnTo>
                <a:lnTo>
                  <a:pt x="10746" y="13345"/>
                </a:lnTo>
                <a:lnTo>
                  <a:pt x="10980" y="13397"/>
                </a:lnTo>
                <a:lnTo>
                  <a:pt x="11208" y="13452"/>
                </a:lnTo>
                <a:lnTo>
                  <a:pt x="11432" y="13511"/>
                </a:lnTo>
                <a:lnTo>
                  <a:pt x="11650" y="13572"/>
                </a:lnTo>
                <a:lnTo>
                  <a:pt x="11863" y="13635"/>
                </a:lnTo>
                <a:lnTo>
                  <a:pt x="12071" y="13699"/>
                </a:lnTo>
                <a:lnTo>
                  <a:pt x="12272" y="13766"/>
                </a:lnTo>
                <a:lnTo>
                  <a:pt x="12468" y="13833"/>
                </a:lnTo>
                <a:lnTo>
                  <a:pt x="12659" y="13901"/>
                </a:lnTo>
                <a:lnTo>
                  <a:pt x="12842" y="13969"/>
                </a:lnTo>
                <a:lnTo>
                  <a:pt x="13020" y="14039"/>
                </a:lnTo>
                <a:lnTo>
                  <a:pt x="13191" y="14108"/>
                </a:lnTo>
                <a:lnTo>
                  <a:pt x="13356" y="14177"/>
                </a:lnTo>
                <a:lnTo>
                  <a:pt x="13514" y="14246"/>
                </a:lnTo>
                <a:lnTo>
                  <a:pt x="13665" y="14314"/>
                </a:lnTo>
                <a:lnTo>
                  <a:pt x="13809" y="14380"/>
                </a:lnTo>
                <a:lnTo>
                  <a:pt x="13946" y="14445"/>
                </a:lnTo>
                <a:lnTo>
                  <a:pt x="14076" y="14508"/>
                </a:lnTo>
                <a:lnTo>
                  <a:pt x="14198" y="14571"/>
                </a:lnTo>
                <a:lnTo>
                  <a:pt x="14314" y="14630"/>
                </a:lnTo>
                <a:lnTo>
                  <a:pt x="14421" y="14686"/>
                </a:lnTo>
                <a:lnTo>
                  <a:pt x="14520" y="14739"/>
                </a:lnTo>
                <a:lnTo>
                  <a:pt x="14612" y="14790"/>
                </a:lnTo>
                <a:lnTo>
                  <a:pt x="14695" y="14838"/>
                </a:lnTo>
                <a:lnTo>
                  <a:pt x="14770" y="14881"/>
                </a:lnTo>
                <a:lnTo>
                  <a:pt x="14838" y="14920"/>
                </a:lnTo>
                <a:lnTo>
                  <a:pt x="14896" y="14955"/>
                </a:lnTo>
                <a:lnTo>
                  <a:pt x="14945" y="14985"/>
                </a:lnTo>
                <a:lnTo>
                  <a:pt x="15018" y="15031"/>
                </a:lnTo>
                <a:lnTo>
                  <a:pt x="15054" y="15054"/>
                </a:lnTo>
                <a:lnTo>
                  <a:pt x="1004" y="15054"/>
                </a:lnTo>
                <a:close/>
                <a:moveTo>
                  <a:pt x="10170" y="11741"/>
                </a:moveTo>
                <a:lnTo>
                  <a:pt x="10005" y="11950"/>
                </a:lnTo>
                <a:lnTo>
                  <a:pt x="9893" y="12074"/>
                </a:lnTo>
                <a:lnTo>
                  <a:pt x="9777" y="12192"/>
                </a:lnTo>
                <a:lnTo>
                  <a:pt x="9660" y="12300"/>
                </a:lnTo>
                <a:lnTo>
                  <a:pt x="9541" y="12401"/>
                </a:lnTo>
                <a:lnTo>
                  <a:pt x="9421" y="12494"/>
                </a:lnTo>
                <a:lnTo>
                  <a:pt x="9300" y="12578"/>
                </a:lnTo>
                <a:lnTo>
                  <a:pt x="9176" y="12654"/>
                </a:lnTo>
                <a:lnTo>
                  <a:pt x="9052" y="12723"/>
                </a:lnTo>
                <a:lnTo>
                  <a:pt x="8926" y="12784"/>
                </a:lnTo>
                <a:lnTo>
                  <a:pt x="8800" y="12836"/>
                </a:lnTo>
                <a:lnTo>
                  <a:pt x="8672" y="12880"/>
                </a:lnTo>
                <a:lnTo>
                  <a:pt x="8545" y="12916"/>
                </a:lnTo>
                <a:lnTo>
                  <a:pt x="8416" y="12945"/>
                </a:lnTo>
                <a:lnTo>
                  <a:pt x="8287" y="12965"/>
                </a:lnTo>
                <a:lnTo>
                  <a:pt x="8158" y="12977"/>
                </a:lnTo>
                <a:lnTo>
                  <a:pt x="8029" y="12981"/>
                </a:lnTo>
                <a:lnTo>
                  <a:pt x="7900" y="12977"/>
                </a:lnTo>
                <a:lnTo>
                  <a:pt x="7771" y="12965"/>
                </a:lnTo>
                <a:lnTo>
                  <a:pt x="7642" y="12945"/>
                </a:lnTo>
                <a:lnTo>
                  <a:pt x="7513" y="12916"/>
                </a:lnTo>
                <a:lnTo>
                  <a:pt x="7386" y="12880"/>
                </a:lnTo>
                <a:lnTo>
                  <a:pt x="7258" y="12836"/>
                </a:lnTo>
                <a:lnTo>
                  <a:pt x="7132" y="12784"/>
                </a:lnTo>
                <a:lnTo>
                  <a:pt x="7006" y="12723"/>
                </a:lnTo>
                <a:lnTo>
                  <a:pt x="6882" y="12654"/>
                </a:lnTo>
                <a:lnTo>
                  <a:pt x="6758" y="12578"/>
                </a:lnTo>
                <a:lnTo>
                  <a:pt x="6637" y="12494"/>
                </a:lnTo>
                <a:lnTo>
                  <a:pt x="6517" y="12401"/>
                </a:lnTo>
                <a:lnTo>
                  <a:pt x="6398" y="12300"/>
                </a:lnTo>
                <a:lnTo>
                  <a:pt x="6281" y="12192"/>
                </a:lnTo>
                <a:lnTo>
                  <a:pt x="6165" y="12074"/>
                </a:lnTo>
                <a:lnTo>
                  <a:pt x="6053" y="11950"/>
                </a:lnTo>
                <a:lnTo>
                  <a:pt x="5888" y="11741"/>
                </a:lnTo>
                <a:lnTo>
                  <a:pt x="5759" y="11574"/>
                </a:lnTo>
                <a:lnTo>
                  <a:pt x="5634" y="11403"/>
                </a:lnTo>
                <a:lnTo>
                  <a:pt x="5514" y="11229"/>
                </a:lnTo>
                <a:lnTo>
                  <a:pt x="5397" y="11052"/>
                </a:lnTo>
                <a:lnTo>
                  <a:pt x="5285" y="10872"/>
                </a:lnTo>
                <a:lnTo>
                  <a:pt x="5178" y="10689"/>
                </a:lnTo>
                <a:lnTo>
                  <a:pt x="5074" y="10505"/>
                </a:lnTo>
                <a:lnTo>
                  <a:pt x="4976" y="10317"/>
                </a:lnTo>
                <a:lnTo>
                  <a:pt x="4883" y="10127"/>
                </a:lnTo>
                <a:lnTo>
                  <a:pt x="4792" y="9935"/>
                </a:lnTo>
                <a:lnTo>
                  <a:pt x="4708" y="9741"/>
                </a:lnTo>
                <a:lnTo>
                  <a:pt x="4628" y="9544"/>
                </a:lnTo>
                <a:lnTo>
                  <a:pt x="4552" y="9346"/>
                </a:lnTo>
                <a:lnTo>
                  <a:pt x="4482" y="9146"/>
                </a:lnTo>
                <a:lnTo>
                  <a:pt x="4416" y="8945"/>
                </a:lnTo>
                <a:lnTo>
                  <a:pt x="4356" y="8742"/>
                </a:lnTo>
                <a:lnTo>
                  <a:pt x="4300" y="8537"/>
                </a:lnTo>
                <a:lnTo>
                  <a:pt x="4249" y="8332"/>
                </a:lnTo>
                <a:lnTo>
                  <a:pt x="4203" y="8125"/>
                </a:lnTo>
                <a:lnTo>
                  <a:pt x="4163" y="7917"/>
                </a:lnTo>
                <a:lnTo>
                  <a:pt x="4128" y="7709"/>
                </a:lnTo>
                <a:lnTo>
                  <a:pt x="4098" y="7500"/>
                </a:lnTo>
                <a:lnTo>
                  <a:pt x="4073" y="7290"/>
                </a:lnTo>
                <a:lnTo>
                  <a:pt x="4053" y="7080"/>
                </a:lnTo>
                <a:lnTo>
                  <a:pt x="4039" y="6869"/>
                </a:lnTo>
                <a:lnTo>
                  <a:pt x="4031" y="6657"/>
                </a:lnTo>
                <a:lnTo>
                  <a:pt x="4028" y="6447"/>
                </a:lnTo>
                <a:lnTo>
                  <a:pt x="4030" y="6236"/>
                </a:lnTo>
                <a:lnTo>
                  <a:pt x="4038" y="6025"/>
                </a:lnTo>
                <a:lnTo>
                  <a:pt x="4051" y="5814"/>
                </a:lnTo>
                <a:lnTo>
                  <a:pt x="4071" y="5604"/>
                </a:lnTo>
                <a:lnTo>
                  <a:pt x="4096" y="5394"/>
                </a:lnTo>
                <a:lnTo>
                  <a:pt x="4124" y="5192"/>
                </a:lnTo>
                <a:lnTo>
                  <a:pt x="4158" y="4991"/>
                </a:lnTo>
                <a:lnTo>
                  <a:pt x="4198" y="4790"/>
                </a:lnTo>
                <a:lnTo>
                  <a:pt x="4243" y="4589"/>
                </a:lnTo>
                <a:lnTo>
                  <a:pt x="4295" y="4389"/>
                </a:lnTo>
                <a:lnTo>
                  <a:pt x="4352" y="4191"/>
                </a:lnTo>
                <a:lnTo>
                  <a:pt x="4415" y="3996"/>
                </a:lnTo>
                <a:lnTo>
                  <a:pt x="4484" y="3802"/>
                </a:lnTo>
                <a:lnTo>
                  <a:pt x="4558" y="3611"/>
                </a:lnTo>
                <a:lnTo>
                  <a:pt x="4640" y="3425"/>
                </a:lnTo>
                <a:lnTo>
                  <a:pt x="4727" y="3241"/>
                </a:lnTo>
                <a:lnTo>
                  <a:pt x="4820" y="3061"/>
                </a:lnTo>
                <a:lnTo>
                  <a:pt x="4919" y="2887"/>
                </a:lnTo>
                <a:lnTo>
                  <a:pt x="5024" y="2717"/>
                </a:lnTo>
                <a:lnTo>
                  <a:pt x="5137" y="2552"/>
                </a:lnTo>
                <a:lnTo>
                  <a:pt x="5254" y="2394"/>
                </a:lnTo>
                <a:lnTo>
                  <a:pt x="5378" y="2241"/>
                </a:lnTo>
                <a:lnTo>
                  <a:pt x="5509" y="2096"/>
                </a:lnTo>
                <a:lnTo>
                  <a:pt x="5645" y="1957"/>
                </a:lnTo>
                <a:lnTo>
                  <a:pt x="5789" y="1827"/>
                </a:lnTo>
                <a:lnTo>
                  <a:pt x="5939" y="1703"/>
                </a:lnTo>
                <a:lnTo>
                  <a:pt x="6095" y="1590"/>
                </a:lnTo>
                <a:lnTo>
                  <a:pt x="6259" y="1483"/>
                </a:lnTo>
                <a:lnTo>
                  <a:pt x="6428" y="1387"/>
                </a:lnTo>
                <a:lnTo>
                  <a:pt x="6605" y="1301"/>
                </a:lnTo>
                <a:lnTo>
                  <a:pt x="6788" y="1224"/>
                </a:lnTo>
                <a:lnTo>
                  <a:pt x="6977" y="1159"/>
                </a:lnTo>
                <a:lnTo>
                  <a:pt x="7174" y="1104"/>
                </a:lnTo>
                <a:lnTo>
                  <a:pt x="7378" y="1061"/>
                </a:lnTo>
                <a:lnTo>
                  <a:pt x="7587" y="1029"/>
                </a:lnTo>
                <a:lnTo>
                  <a:pt x="7805" y="1010"/>
                </a:lnTo>
                <a:lnTo>
                  <a:pt x="8029" y="1004"/>
                </a:lnTo>
                <a:lnTo>
                  <a:pt x="8253" y="1010"/>
                </a:lnTo>
                <a:lnTo>
                  <a:pt x="8471" y="1029"/>
                </a:lnTo>
                <a:lnTo>
                  <a:pt x="8681" y="1061"/>
                </a:lnTo>
                <a:lnTo>
                  <a:pt x="8884" y="1104"/>
                </a:lnTo>
                <a:lnTo>
                  <a:pt x="9081" y="1159"/>
                </a:lnTo>
                <a:lnTo>
                  <a:pt x="9270" y="1224"/>
                </a:lnTo>
                <a:lnTo>
                  <a:pt x="9453" y="1301"/>
                </a:lnTo>
                <a:lnTo>
                  <a:pt x="9630" y="1387"/>
                </a:lnTo>
                <a:lnTo>
                  <a:pt x="9799" y="1483"/>
                </a:lnTo>
                <a:lnTo>
                  <a:pt x="9963" y="1590"/>
                </a:lnTo>
                <a:lnTo>
                  <a:pt x="10119" y="1703"/>
                </a:lnTo>
                <a:lnTo>
                  <a:pt x="10269" y="1827"/>
                </a:lnTo>
                <a:lnTo>
                  <a:pt x="10413" y="1957"/>
                </a:lnTo>
                <a:lnTo>
                  <a:pt x="10549" y="2096"/>
                </a:lnTo>
                <a:lnTo>
                  <a:pt x="10680" y="2241"/>
                </a:lnTo>
                <a:lnTo>
                  <a:pt x="10804" y="2394"/>
                </a:lnTo>
                <a:lnTo>
                  <a:pt x="10921" y="2552"/>
                </a:lnTo>
                <a:lnTo>
                  <a:pt x="11034" y="2717"/>
                </a:lnTo>
                <a:lnTo>
                  <a:pt x="11139" y="2887"/>
                </a:lnTo>
                <a:lnTo>
                  <a:pt x="11238" y="3061"/>
                </a:lnTo>
                <a:lnTo>
                  <a:pt x="11331" y="3241"/>
                </a:lnTo>
                <a:lnTo>
                  <a:pt x="11418" y="3425"/>
                </a:lnTo>
                <a:lnTo>
                  <a:pt x="11500" y="3611"/>
                </a:lnTo>
                <a:lnTo>
                  <a:pt x="11574" y="3802"/>
                </a:lnTo>
                <a:lnTo>
                  <a:pt x="11643" y="3996"/>
                </a:lnTo>
                <a:lnTo>
                  <a:pt x="11706" y="4191"/>
                </a:lnTo>
                <a:lnTo>
                  <a:pt x="11763" y="4389"/>
                </a:lnTo>
                <a:lnTo>
                  <a:pt x="11815" y="4589"/>
                </a:lnTo>
                <a:lnTo>
                  <a:pt x="11860" y="4790"/>
                </a:lnTo>
                <a:lnTo>
                  <a:pt x="11900" y="4991"/>
                </a:lnTo>
                <a:lnTo>
                  <a:pt x="11934" y="5192"/>
                </a:lnTo>
                <a:lnTo>
                  <a:pt x="11962" y="5394"/>
                </a:lnTo>
                <a:lnTo>
                  <a:pt x="11987" y="5604"/>
                </a:lnTo>
                <a:lnTo>
                  <a:pt x="12006" y="5814"/>
                </a:lnTo>
                <a:lnTo>
                  <a:pt x="12020" y="6025"/>
                </a:lnTo>
                <a:lnTo>
                  <a:pt x="12028" y="6236"/>
                </a:lnTo>
                <a:lnTo>
                  <a:pt x="12030" y="6447"/>
                </a:lnTo>
                <a:lnTo>
                  <a:pt x="12027" y="6658"/>
                </a:lnTo>
                <a:lnTo>
                  <a:pt x="12018" y="6869"/>
                </a:lnTo>
                <a:lnTo>
                  <a:pt x="12004" y="7080"/>
                </a:lnTo>
                <a:lnTo>
                  <a:pt x="11985" y="7290"/>
                </a:lnTo>
                <a:lnTo>
                  <a:pt x="11960" y="7500"/>
                </a:lnTo>
                <a:lnTo>
                  <a:pt x="11930" y="7709"/>
                </a:lnTo>
                <a:lnTo>
                  <a:pt x="11895" y="7918"/>
                </a:lnTo>
                <a:lnTo>
                  <a:pt x="11854" y="8126"/>
                </a:lnTo>
                <a:lnTo>
                  <a:pt x="11809" y="8332"/>
                </a:lnTo>
                <a:lnTo>
                  <a:pt x="11757" y="8537"/>
                </a:lnTo>
                <a:lnTo>
                  <a:pt x="11702" y="8742"/>
                </a:lnTo>
                <a:lnTo>
                  <a:pt x="11642" y="8945"/>
                </a:lnTo>
                <a:lnTo>
                  <a:pt x="11576" y="9147"/>
                </a:lnTo>
                <a:lnTo>
                  <a:pt x="11506" y="9346"/>
                </a:lnTo>
                <a:lnTo>
                  <a:pt x="11430" y="9544"/>
                </a:lnTo>
                <a:lnTo>
                  <a:pt x="11350" y="9741"/>
                </a:lnTo>
                <a:lnTo>
                  <a:pt x="11266" y="9935"/>
                </a:lnTo>
                <a:lnTo>
                  <a:pt x="11176" y="10127"/>
                </a:lnTo>
                <a:lnTo>
                  <a:pt x="11082" y="10317"/>
                </a:lnTo>
                <a:lnTo>
                  <a:pt x="10984" y="10505"/>
                </a:lnTo>
                <a:lnTo>
                  <a:pt x="10880" y="10689"/>
                </a:lnTo>
                <a:lnTo>
                  <a:pt x="10773" y="10872"/>
                </a:lnTo>
                <a:lnTo>
                  <a:pt x="10661" y="11052"/>
                </a:lnTo>
                <a:lnTo>
                  <a:pt x="10545" y="11228"/>
                </a:lnTo>
                <a:lnTo>
                  <a:pt x="10424" y="11403"/>
                </a:lnTo>
                <a:lnTo>
                  <a:pt x="10299" y="11574"/>
                </a:lnTo>
                <a:lnTo>
                  <a:pt x="10170" y="11741"/>
                </a:lnTo>
                <a:close/>
                <a:moveTo>
                  <a:pt x="15610" y="14219"/>
                </a:moveTo>
                <a:lnTo>
                  <a:pt x="15572" y="14194"/>
                </a:lnTo>
                <a:lnTo>
                  <a:pt x="15494" y="14145"/>
                </a:lnTo>
                <a:lnTo>
                  <a:pt x="15440" y="14112"/>
                </a:lnTo>
                <a:lnTo>
                  <a:pt x="15378" y="14074"/>
                </a:lnTo>
                <a:lnTo>
                  <a:pt x="15305" y="14031"/>
                </a:lnTo>
                <a:lnTo>
                  <a:pt x="15224" y="13984"/>
                </a:lnTo>
                <a:lnTo>
                  <a:pt x="15135" y="13933"/>
                </a:lnTo>
                <a:lnTo>
                  <a:pt x="15035" y="13878"/>
                </a:lnTo>
                <a:lnTo>
                  <a:pt x="14928" y="13820"/>
                </a:lnTo>
                <a:lnTo>
                  <a:pt x="14813" y="13758"/>
                </a:lnTo>
                <a:lnTo>
                  <a:pt x="14688" y="13693"/>
                </a:lnTo>
                <a:lnTo>
                  <a:pt x="14556" y="13627"/>
                </a:lnTo>
                <a:lnTo>
                  <a:pt x="14416" y="13558"/>
                </a:lnTo>
                <a:lnTo>
                  <a:pt x="14268" y="13488"/>
                </a:lnTo>
                <a:lnTo>
                  <a:pt x="14112" y="13415"/>
                </a:lnTo>
                <a:lnTo>
                  <a:pt x="13948" y="13341"/>
                </a:lnTo>
                <a:lnTo>
                  <a:pt x="13778" y="13267"/>
                </a:lnTo>
                <a:lnTo>
                  <a:pt x="13600" y="13191"/>
                </a:lnTo>
                <a:lnTo>
                  <a:pt x="13415" y="13116"/>
                </a:lnTo>
                <a:lnTo>
                  <a:pt x="13223" y="13041"/>
                </a:lnTo>
                <a:lnTo>
                  <a:pt x="13025" y="12967"/>
                </a:lnTo>
                <a:lnTo>
                  <a:pt x="12819" y="12892"/>
                </a:lnTo>
                <a:lnTo>
                  <a:pt x="12608" y="12819"/>
                </a:lnTo>
                <a:lnTo>
                  <a:pt x="12390" y="12748"/>
                </a:lnTo>
                <a:lnTo>
                  <a:pt x="12166" y="12678"/>
                </a:lnTo>
                <a:lnTo>
                  <a:pt x="11935" y="12609"/>
                </a:lnTo>
                <a:lnTo>
                  <a:pt x="11699" y="12544"/>
                </a:lnTo>
                <a:lnTo>
                  <a:pt x="11457" y="12481"/>
                </a:lnTo>
                <a:lnTo>
                  <a:pt x="11210" y="12421"/>
                </a:lnTo>
                <a:lnTo>
                  <a:pt x="10958" y="12363"/>
                </a:lnTo>
                <a:lnTo>
                  <a:pt x="11051" y="12244"/>
                </a:lnTo>
                <a:lnTo>
                  <a:pt x="11141" y="12122"/>
                </a:lnTo>
                <a:lnTo>
                  <a:pt x="11230" y="11997"/>
                </a:lnTo>
                <a:lnTo>
                  <a:pt x="11316" y="11871"/>
                </a:lnTo>
                <a:lnTo>
                  <a:pt x="11400" y="11742"/>
                </a:lnTo>
                <a:lnTo>
                  <a:pt x="11481" y="11613"/>
                </a:lnTo>
                <a:lnTo>
                  <a:pt x="11562" y="11481"/>
                </a:lnTo>
                <a:lnTo>
                  <a:pt x="11640" y="11349"/>
                </a:lnTo>
                <a:lnTo>
                  <a:pt x="11715" y="11214"/>
                </a:lnTo>
                <a:lnTo>
                  <a:pt x="11789" y="11080"/>
                </a:lnTo>
                <a:lnTo>
                  <a:pt x="11861" y="10944"/>
                </a:lnTo>
                <a:lnTo>
                  <a:pt x="11930" y="10809"/>
                </a:lnTo>
                <a:lnTo>
                  <a:pt x="11997" y="10672"/>
                </a:lnTo>
                <a:lnTo>
                  <a:pt x="12063" y="10536"/>
                </a:lnTo>
                <a:lnTo>
                  <a:pt x="12126" y="10400"/>
                </a:lnTo>
                <a:lnTo>
                  <a:pt x="12186" y="10264"/>
                </a:lnTo>
                <a:lnTo>
                  <a:pt x="12245" y="10128"/>
                </a:lnTo>
                <a:lnTo>
                  <a:pt x="12301" y="9993"/>
                </a:lnTo>
                <a:lnTo>
                  <a:pt x="12357" y="9858"/>
                </a:lnTo>
                <a:lnTo>
                  <a:pt x="12409" y="9725"/>
                </a:lnTo>
                <a:lnTo>
                  <a:pt x="12459" y="9592"/>
                </a:lnTo>
                <a:lnTo>
                  <a:pt x="12507" y="9462"/>
                </a:lnTo>
                <a:lnTo>
                  <a:pt x="12552" y="9332"/>
                </a:lnTo>
                <a:lnTo>
                  <a:pt x="12596" y="9204"/>
                </a:lnTo>
                <a:lnTo>
                  <a:pt x="12639" y="9078"/>
                </a:lnTo>
                <a:lnTo>
                  <a:pt x="12678" y="8954"/>
                </a:lnTo>
                <a:lnTo>
                  <a:pt x="12715" y="8832"/>
                </a:lnTo>
                <a:lnTo>
                  <a:pt x="12750" y="8713"/>
                </a:lnTo>
                <a:lnTo>
                  <a:pt x="12783" y="8597"/>
                </a:lnTo>
                <a:lnTo>
                  <a:pt x="12814" y="8482"/>
                </a:lnTo>
                <a:lnTo>
                  <a:pt x="12843" y="8372"/>
                </a:lnTo>
                <a:lnTo>
                  <a:pt x="12869" y="8263"/>
                </a:lnTo>
                <a:lnTo>
                  <a:pt x="12904" y="8113"/>
                </a:lnTo>
                <a:lnTo>
                  <a:pt x="12935" y="7952"/>
                </a:lnTo>
                <a:lnTo>
                  <a:pt x="12962" y="7785"/>
                </a:lnTo>
                <a:lnTo>
                  <a:pt x="12985" y="7610"/>
                </a:lnTo>
                <a:lnTo>
                  <a:pt x="13005" y="7428"/>
                </a:lnTo>
                <a:lnTo>
                  <a:pt x="13022" y="7240"/>
                </a:lnTo>
                <a:lnTo>
                  <a:pt x="13034" y="7046"/>
                </a:lnTo>
                <a:lnTo>
                  <a:pt x="13042" y="6846"/>
                </a:lnTo>
                <a:lnTo>
                  <a:pt x="13046" y="6642"/>
                </a:lnTo>
                <a:lnTo>
                  <a:pt x="13045" y="6434"/>
                </a:lnTo>
                <a:lnTo>
                  <a:pt x="13040" y="6221"/>
                </a:lnTo>
                <a:lnTo>
                  <a:pt x="13030" y="6005"/>
                </a:lnTo>
                <a:lnTo>
                  <a:pt x="13015" y="5785"/>
                </a:lnTo>
                <a:lnTo>
                  <a:pt x="12995" y="5564"/>
                </a:lnTo>
                <a:lnTo>
                  <a:pt x="12970" y="5341"/>
                </a:lnTo>
                <a:lnTo>
                  <a:pt x="12939" y="5116"/>
                </a:lnTo>
                <a:lnTo>
                  <a:pt x="12903" y="4890"/>
                </a:lnTo>
                <a:lnTo>
                  <a:pt x="12860" y="4663"/>
                </a:lnTo>
                <a:lnTo>
                  <a:pt x="12813" y="4436"/>
                </a:lnTo>
                <a:lnTo>
                  <a:pt x="12760" y="4210"/>
                </a:lnTo>
                <a:lnTo>
                  <a:pt x="12700" y="3985"/>
                </a:lnTo>
                <a:lnTo>
                  <a:pt x="12634" y="3762"/>
                </a:lnTo>
                <a:lnTo>
                  <a:pt x="12561" y="3539"/>
                </a:lnTo>
                <a:lnTo>
                  <a:pt x="12482" y="3320"/>
                </a:lnTo>
                <a:lnTo>
                  <a:pt x="12397" y="3103"/>
                </a:lnTo>
                <a:lnTo>
                  <a:pt x="12303" y="2891"/>
                </a:lnTo>
                <a:lnTo>
                  <a:pt x="12204" y="2681"/>
                </a:lnTo>
                <a:lnTo>
                  <a:pt x="12097" y="2476"/>
                </a:lnTo>
                <a:lnTo>
                  <a:pt x="11982" y="2275"/>
                </a:lnTo>
                <a:lnTo>
                  <a:pt x="11861" y="2081"/>
                </a:lnTo>
                <a:lnTo>
                  <a:pt x="11731" y="1892"/>
                </a:lnTo>
                <a:lnTo>
                  <a:pt x="11594" y="1709"/>
                </a:lnTo>
                <a:lnTo>
                  <a:pt x="11511" y="1606"/>
                </a:lnTo>
                <a:lnTo>
                  <a:pt x="11424" y="1506"/>
                </a:lnTo>
                <a:lnTo>
                  <a:pt x="11337" y="1409"/>
                </a:lnTo>
                <a:lnTo>
                  <a:pt x="11248" y="1315"/>
                </a:lnTo>
                <a:lnTo>
                  <a:pt x="11155" y="1223"/>
                </a:lnTo>
                <a:lnTo>
                  <a:pt x="11062" y="1136"/>
                </a:lnTo>
                <a:lnTo>
                  <a:pt x="10967" y="1052"/>
                </a:lnTo>
                <a:lnTo>
                  <a:pt x="10869" y="971"/>
                </a:lnTo>
                <a:lnTo>
                  <a:pt x="10770" y="892"/>
                </a:lnTo>
                <a:lnTo>
                  <a:pt x="10669" y="817"/>
                </a:lnTo>
                <a:lnTo>
                  <a:pt x="10566" y="746"/>
                </a:lnTo>
                <a:lnTo>
                  <a:pt x="10462" y="677"/>
                </a:lnTo>
                <a:lnTo>
                  <a:pt x="10355" y="612"/>
                </a:lnTo>
                <a:lnTo>
                  <a:pt x="10247" y="550"/>
                </a:lnTo>
                <a:lnTo>
                  <a:pt x="10137" y="491"/>
                </a:lnTo>
                <a:lnTo>
                  <a:pt x="10025" y="436"/>
                </a:lnTo>
                <a:lnTo>
                  <a:pt x="9912" y="383"/>
                </a:lnTo>
                <a:lnTo>
                  <a:pt x="9797" y="334"/>
                </a:lnTo>
                <a:lnTo>
                  <a:pt x="9681" y="288"/>
                </a:lnTo>
                <a:lnTo>
                  <a:pt x="9563" y="246"/>
                </a:lnTo>
                <a:lnTo>
                  <a:pt x="9443" y="207"/>
                </a:lnTo>
                <a:lnTo>
                  <a:pt x="9322" y="172"/>
                </a:lnTo>
                <a:lnTo>
                  <a:pt x="9198" y="139"/>
                </a:lnTo>
                <a:lnTo>
                  <a:pt x="9075" y="109"/>
                </a:lnTo>
                <a:lnTo>
                  <a:pt x="8948" y="84"/>
                </a:lnTo>
                <a:lnTo>
                  <a:pt x="8821" y="62"/>
                </a:lnTo>
                <a:lnTo>
                  <a:pt x="8692" y="43"/>
                </a:lnTo>
                <a:lnTo>
                  <a:pt x="8563" y="27"/>
                </a:lnTo>
                <a:lnTo>
                  <a:pt x="8431" y="16"/>
                </a:lnTo>
                <a:lnTo>
                  <a:pt x="8299" y="7"/>
                </a:lnTo>
                <a:lnTo>
                  <a:pt x="8164" y="2"/>
                </a:lnTo>
                <a:lnTo>
                  <a:pt x="8029" y="0"/>
                </a:lnTo>
                <a:lnTo>
                  <a:pt x="7894" y="2"/>
                </a:lnTo>
                <a:lnTo>
                  <a:pt x="7760" y="7"/>
                </a:lnTo>
                <a:lnTo>
                  <a:pt x="7627" y="16"/>
                </a:lnTo>
                <a:lnTo>
                  <a:pt x="7495" y="27"/>
                </a:lnTo>
                <a:lnTo>
                  <a:pt x="7366" y="43"/>
                </a:lnTo>
                <a:lnTo>
                  <a:pt x="7237" y="62"/>
                </a:lnTo>
                <a:lnTo>
                  <a:pt x="7110" y="84"/>
                </a:lnTo>
                <a:lnTo>
                  <a:pt x="6983" y="109"/>
                </a:lnTo>
                <a:lnTo>
                  <a:pt x="6860" y="139"/>
                </a:lnTo>
                <a:lnTo>
                  <a:pt x="6736" y="172"/>
                </a:lnTo>
                <a:lnTo>
                  <a:pt x="6615" y="207"/>
                </a:lnTo>
                <a:lnTo>
                  <a:pt x="6495" y="246"/>
                </a:lnTo>
                <a:lnTo>
                  <a:pt x="6377" y="288"/>
                </a:lnTo>
                <a:lnTo>
                  <a:pt x="6261" y="334"/>
                </a:lnTo>
                <a:lnTo>
                  <a:pt x="6146" y="383"/>
                </a:lnTo>
                <a:lnTo>
                  <a:pt x="6033" y="436"/>
                </a:lnTo>
                <a:lnTo>
                  <a:pt x="5921" y="491"/>
                </a:lnTo>
                <a:lnTo>
                  <a:pt x="5811" y="550"/>
                </a:lnTo>
                <a:lnTo>
                  <a:pt x="5703" y="612"/>
                </a:lnTo>
                <a:lnTo>
                  <a:pt x="5596" y="677"/>
                </a:lnTo>
                <a:lnTo>
                  <a:pt x="5492" y="746"/>
                </a:lnTo>
                <a:lnTo>
                  <a:pt x="5389" y="817"/>
                </a:lnTo>
                <a:lnTo>
                  <a:pt x="5288" y="892"/>
                </a:lnTo>
                <a:lnTo>
                  <a:pt x="5189" y="971"/>
                </a:lnTo>
                <a:lnTo>
                  <a:pt x="5091" y="1052"/>
                </a:lnTo>
                <a:lnTo>
                  <a:pt x="4996" y="1136"/>
                </a:lnTo>
                <a:lnTo>
                  <a:pt x="4903" y="1223"/>
                </a:lnTo>
                <a:lnTo>
                  <a:pt x="4810" y="1315"/>
                </a:lnTo>
                <a:lnTo>
                  <a:pt x="4721" y="1409"/>
                </a:lnTo>
                <a:lnTo>
                  <a:pt x="4634" y="1506"/>
                </a:lnTo>
                <a:lnTo>
                  <a:pt x="4547" y="1606"/>
                </a:lnTo>
                <a:lnTo>
                  <a:pt x="4464" y="1709"/>
                </a:lnTo>
                <a:lnTo>
                  <a:pt x="4327" y="1892"/>
                </a:lnTo>
                <a:lnTo>
                  <a:pt x="4197" y="2081"/>
                </a:lnTo>
                <a:lnTo>
                  <a:pt x="4076" y="2275"/>
                </a:lnTo>
                <a:lnTo>
                  <a:pt x="3961" y="2476"/>
                </a:lnTo>
                <a:lnTo>
                  <a:pt x="3854" y="2681"/>
                </a:lnTo>
                <a:lnTo>
                  <a:pt x="3755" y="2891"/>
                </a:lnTo>
                <a:lnTo>
                  <a:pt x="3661" y="3103"/>
                </a:lnTo>
                <a:lnTo>
                  <a:pt x="3576" y="3320"/>
                </a:lnTo>
                <a:lnTo>
                  <a:pt x="3497" y="3539"/>
                </a:lnTo>
                <a:lnTo>
                  <a:pt x="3424" y="3762"/>
                </a:lnTo>
                <a:lnTo>
                  <a:pt x="3358" y="3985"/>
                </a:lnTo>
                <a:lnTo>
                  <a:pt x="3298" y="4210"/>
                </a:lnTo>
                <a:lnTo>
                  <a:pt x="3245" y="4436"/>
                </a:lnTo>
                <a:lnTo>
                  <a:pt x="3198" y="4663"/>
                </a:lnTo>
                <a:lnTo>
                  <a:pt x="3155" y="4890"/>
                </a:lnTo>
                <a:lnTo>
                  <a:pt x="3119" y="5116"/>
                </a:lnTo>
                <a:lnTo>
                  <a:pt x="3088" y="5341"/>
                </a:lnTo>
                <a:lnTo>
                  <a:pt x="3063" y="5564"/>
                </a:lnTo>
                <a:lnTo>
                  <a:pt x="3043" y="5785"/>
                </a:lnTo>
                <a:lnTo>
                  <a:pt x="3028" y="6005"/>
                </a:lnTo>
                <a:lnTo>
                  <a:pt x="3018" y="6221"/>
                </a:lnTo>
                <a:lnTo>
                  <a:pt x="3013" y="6434"/>
                </a:lnTo>
                <a:lnTo>
                  <a:pt x="3013" y="6642"/>
                </a:lnTo>
                <a:lnTo>
                  <a:pt x="3016" y="6846"/>
                </a:lnTo>
                <a:lnTo>
                  <a:pt x="3024" y="7046"/>
                </a:lnTo>
                <a:lnTo>
                  <a:pt x="3036" y="7240"/>
                </a:lnTo>
                <a:lnTo>
                  <a:pt x="3053" y="7428"/>
                </a:lnTo>
                <a:lnTo>
                  <a:pt x="3073" y="7610"/>
                </a:lnTo>
                <a:lnTo>
                  <a:pt x="3096" y="7785"/>
                </a:lnTo>
                <a:lnTo>
                  <a:pt x="3123" y="7952"/>
                </a:lnTo>
                <a:lnTo>
                  <a:pt x="3154" y="8113"/>
                </a:lnTo>
                <a:lnTo>
                  <a:pt x="3189" y="8263"/>
                </a:lnTo>
                <a:lnTo>
                  <a:pt x="3215" y="8372"/>
                </a:lnTo>
                <a:lnTo>
                  <a:pt x="3244" y="8482"/>
                </a:lnTo>
                <a:lnTo>
                  <a:pt x="3275" y="8597"/>
                </a:lnTo>
                <a:lnTo>
                  <a:pt x="3308" y="8713"/>
                </a:lnTo>
                <a:lnTo>
                  <a:pt x="3343" y="8832"/>
                </a:lnTo>
                <a:lnTo>
                  <a:pt x="3380" y="8954"/>
                </a:lnTo>
                <a:lnTo>
                  <a:pt x="3419" y="9078"/>
                </a:lnTo>
                <a:lnTo>
                  <a:pt x="3462" y="9204"/>
                </a:lnTo>
                <a:lnTo>
                  <a:pt x="3506" y="9332"/>
                </a:lnTo>
                <a:lnTo>
                  <a:pt x="3551" y="9462"/>
                </a:lnTo>
                <a:lnTo>
                  <a:pt x="3599" y="9592"/>
                </a:lnTo>
                <a:lnTo>
                  <a:pt x="3649" y="9725"/>
                </a:lnTo>
                <a:lnTo>
                  <a:pt x="3702" y="9858"/>
                </a:lnTo>
                <a:lnTo>
                  <a:pt x="3757" y="9993"/>
                </a:lnTo>
                <a:lnTo>
                  <a:pt x="3813" y="10128"/>
                </a:lnTo>
                <a:lnTo>
                  <a:pt x="3872" y="10264"/>
                </a:lnTo>
                <a:lnTo>
                  <a:pt x="3932" y="10400"/>
                </a:lnTo>
                <a:lnTo>
                  <a:pt x="3995" y="10536"/>
                </a:lnTo>
                <a:lnTo>
                  <a:pt x="4061" y="10672"/>
                </a:lnTo>
                <a:lnTo>
                  <a:pt x="4128" y="10809"/>
                </a:lnTo>
                <a:lnTo>
                  <a:pt x="4197" y="10944"/>
                </a:lnTo>
                <a:lnTo>
                  <a:pt x="4269" y="11080"/>
                </a:lnTo>
                <a:lnTo>
                  <a:pt x="4343" y="11214"/>
                </a:lnTo>
                <a:lnTo>
                  <a:pt x="4418" y="11349"/>
                </a:lnTo>
                <a:lnTo>
                  <a:pt x="4496" y="11481"/>
                </a:lnTo>
                <a:lnTo>
                  <a:pt x="4577" y="11613"/>
                </a:lnTo>
                <a:lnTo>
                  <a:pt x="4658" y="11742"/>
                </a:lnTo>
                <a:lnTo>
                  <a:pt x="4742" y="11871"/>
                </a:lnTo>
                <a:lnTo>
                  <a:pt x="4828" y="11997"/>
                </a:lnTo>
                <a:lnTo>
                  <a:pt x="4917" y="12122"/>
                </a:lnTo>
                <a:lnTo>
                  <a:pt x="5007" y="12244"/>
                </a:lnTo>
                <a:lnTo>
                  <a:pt x="5100" y="12363"/>
                </a:lnTo>
                <a:lnTo>
                  <a:pt x="4848" y="12421"/>
                </a:lnTo>
                <a:lnTo>
                  <a:pt x="4601" y="12481"/>
                </a:lnTo>
                <a:lnTo>
                  <a:pt x="4359" y="12544"/>
                </a:lnTo>
                <a:lnTo>
                  <a:pt x="4123" y="12609"/>
                </a:lnTo>
                <a:lnTo>
                  <a:pt x="3892" y="12678"/>
                </a:lnTo>
                <a:lnTo>
                  <a:pt x="3668" y="12748"/>
                </a:lnTo>
                <a:lnTo>
                  <a:pt x="3450" y="12819"/>
                </a:lnTo>
                <a:lnTo>
                  <a:pt x="3239" y="12892"/>
                </a:lnTo>
                <a:lnTo>
                  <a:pt x="3033" y="12967"/>
                </a:lnTo>
                <a:lnTo>
                  <a:pt x="2835" y="13041"/>
                </a:lnTo>
                <a:lnTo>
                  <a:pt x="2643" y="13116"/>
                </a:lnTo>
                <a:lnTo>
                  <a:pt x="2458" y="13191"/>
                </a:lnTo>
                <a:lnTo>
                  <a:pt x="2280" y="13267"/>
                </a:lnTo>
                <a:lnTo>
                  <a:pt x="2110" y="13341"/>
                </a:lnTo>
                <a:lnTo>
                  <a:pt x="1946" y="13415"/>
                </a:lnTo>
                <a:lnTo>
                  <a:pt x="1790" y="13488"/>
                </a:lnTo>
                <a:lnTo>
                  <a:pt x="1642" y="13558"/>
                </a:lnTo>
                <a:lnTo>
                  <a:pt x="1502" y="13627"/>
                </a:lnTo>
                <a:lnTo>
                  <a:pt x="1370" y="13693"/>
                </a:lnTo>
                <a:lnTo>
                  <a:pt x="1245" y="13758"/>
                </a:lnTo>
                <a:lnTo>
                  <a:pt x="1130" y="13820"/>
                </a:lnTo>
                <a:lnTo>
                  <a:pt x="1023" y="13878"/>
                </a:lnTo>
                <a:lnTo>
                  <a:pt x="923" y="13933"/>
                </a:lnTo>
                <a:lnTo>
                  <a:pt x="834" y="13984"/>
                </a:lnTo>
                <a:lnTo>
                  <a:pt x="753" y="14031"/>
                </a:lnTo>
                <a:lnTo>
                  <a:pt x="680" y="14074"/>
                </a:lnTo>
                <a:lnTo>
                  <a:pt x="618" y="14112"/>
                </a:lnTo>
                <a:lnTo>
                  <a:pt x="564" y="14145"/>
                </a:lnTo>
                <a:lnTo>
                  <a:pt x="486" y="14194"/>
                </a:lnTo>
                <a:lnTo>
                  <a:pt x="448" y="14219"/>
                </a:lnTo>
                <a:lnTo>
                  <a:pt x="413" y="14243"/>
                </a:lnTo>
                <a:lnTo>
                  <a:pt x="380" y="14267"/>
                </a:lnTo>
                <a:lnTo>
                  <a:pt x="349" y="14294"/>
                </a:lnTo>
                <a:lnTo>
                  <a:pt x="319" y="14321"/>
                </a:lnTo>
                <a:lnTo>
                  <a:pt x="290" y="14349"/>
                </a:lnTo>
                <a:lnTo>
                  <a:pt x="262" y="14378"/>
                </a:lnTo>
                <a:lnTo>
                  <a:pt x="236" y="14408"/>
                </a:lnTo>
                <a:lnTo>
                  <a:pt x="211" y="14439"/>
                </a:lnTo>
                <a:lnTo>
                  <a:pt x="187" y="14471"/>
                </a:lnTo>
                <a:lnTo>
                  <a:pt x="165" y="14504"/>
                </a:lnTo>
                <a:lnTo>
                  <a:pt x="144" y="14537"/>
                </a:lnTo>
                <a:lnTo>
                  <a:pt x="123" y="14572"/>
                </a:lnTo>
                <a:lnTo>
                  <a:pt x="105" y="14607"/>
                </a:lnTo>
                <a:lnTo>
                  <a:pt x="88" y="14643"/>
                </a:lnTo>
                <a:lnTo>
                  <a:pt x="73" y="14679"/>
                </a:lnTo>
                <a:lnTo>
                  <a:pt x="59" y="14715"/>
                </a:lnTo>
                <a:lnTo>
                  <a:pt x="46" y="14753"/>
                </a:lnTo>
                <a:lnTo>
                  <a:pt x="35" y="14790"/>
                </a:lnTo>
                <a:lnTo>
                  <a:pt x="26" y="14828"/>
                </a:lnTo>
                <a:lnTo>
                  <a:pt x="18" y="14868"/>
                </a:lnTo>
                <a:lnTo>
                  <a:pt x="11" y="14907"/>
                </a:lnTo>
                <a:lnTo>
                  <a:pt x="6" y="14946"/>
                </a:lnTo>
                <a:lnTo>
                  <a:pt x="3" y="14985"/>
                </a:lnTo>
                <a:lnTo>
                  <a:pt x="1" y="15025"/>
                </a:lnTo>
                <a:lnTo>
                  <a:pt x="0" y="15065"/>
                </a:lnTo>
                <a:lnTo>
                  <a:pt x="1" y="15106"/>
                </a:lnTo>
                <a:lnTo>
                  <a:pt x="4" y="15145"/>
                </a:lnTo>
                <a:lnTo>
                  <a:pt x="9" y="15185"/>
                </a:lnTo>
                <a:lnTo>
                  <a:pt x="15" y="15225"/>
                </a:lnTo>
                <a:lnTo>
                  <a:pt x="23" y="15265"/>
                </a:lnTo>
                <a:lnTo>
                  <a:pt x="32" y="15305"/>
                </a:lnTo>
                <a:lnTo>
                  <a:pt x="43" y="15345"/>
                </a:lnTo>
                <a:lnTo>
                  <a:pt x="56" y="15385"/>
                </a:lnTo>
                <a:lnTo>
                  <a:pt x="70" y="15423"/>
                </a:lnTo>
                <a:lnTo>
                  <a:pt x="86" y="15461"/>
                </a:lnTo>
                <a:lnTo>
                  <a:pt x="103" y="15497"/>
                </a:lnTo>
                <a:lnTo>
                  <a:pt x="121" y="15533"/>
                </a:lnTo>
                <a:lnTo>
                  <a:pt x="142" y="15568"/>
                </a:lnTo>
                <a:lnTo>
                  <a:pt x="163" y="15602"/>
                </a:lnTo>
                <a:lnTo>
                  <a:pt x="186" y="15635"/>
                </a:lnTo>
                <a:lnTo>
                  <a:pt x="209" y="15667"/>
                </a:lnTo>
                <a:lnTo>
                  <a:pt x="234" y="15698"/>
                </a:lnTo>
                <a:lnTo>
                  <a:pt x="260" y="15728"/>
                </a:lnTo>
                <a:lnTo>
                  <a:pt x="287" y="15757"/>
                </a:lnTo>
                <a:lnTo>
                  <a:pt x="315" y="15784"/>
                </a:lnTo>
                <a:lnTo>
                  <a:pt x="344" y="15811"/>
                </a:lnTo>
                <a:lnTo>
                  <a:pt x="374" y="15836"/>
                </a:lnTo>
                <a:lnTo>
                  <a:pt x="405" y="15860"/>
                </a:lnTo>
                <a:lnTo>
                  <a:pt x="438" y="15883"/>
                </a:lnTo>
                <a:lnTo>
                  <a:pt x="471" y="15904"/>
                </a:lnTo>
                <a:lnTo>
                  <a:pt x="505" y="15926"/>
                </a:lnTo>
                <a:lnTo>
                  <a:pt x="540" y="15944"/>
                </a:lnTo>
                <a:lnTo>
                  <a:pt x="575" y="15962"/>
                </a:lnTo>
                <a:lnTo>
                  <a:pt x="611" y="15978"/>
                </a:lnTo>
                <a:lnTo>
                  <a:pt x="647" y="15993"/>
                </a:lnTo>
                <a:lnTo>
                  <a:pt x="685" y="16006"/>
                </a:lnTo>
                <a:lnTo>
                  <a:pt x="724" y="16018"/>
                </a:lnTo>
                <a:lnTo>
                  <a:pt x="762" y="16029"/>
                </a:lnTo>
                <a:lnTo>
                  <a:pt x="801" y="16037"/>
                </a:lnTo>
                <a:lnTo>
                  <a:pt x="841" y="16045"/>
                </a:lnTo>
                <a:lnTo>
                  <a:pt x="881" y="16050"/>
                </a:lnTo>
                <a:lnTo>
                  <a:pt x="921" y="16055"/>
                </a:lnTo>
                <a:lnTo>
                  <a:pt x="962" y="16057"/>
                </a:lnTo>
                <a:lnTo>
                  <a:pt x="1004" y="16058"/>
                </a:lnTo>
                <a:lnTo>
                  <a:pt x="15054" y="16058"/>
                </a:lnTo>
                <a:lnTo>
                  <a:pt x="15096" y="16057"/>
                </a:lnTo>
                <a:lnTo>
                  <a:pt x="15137" y="16055"/>
                </a:lnTo>
                <a:lnTo>
                  <a:pt x="15177" y="16050"/>
                </a:lnTo>
                <a:lnTo>
                  <a:pt x="15217" y="16045"/>
                </a:lnTo>
                <a:lnTo>
                  <a:pt x="15257" y="16037"/>
                </a:lnTo>
                <a:lnTo>
                  <a:pt x="15296" y="16029"/>
                </a:lnTo>
                <a:lnTo>
                  <a:pt x="15334" y="16018"/>
                </a:lnTo>
                <a:lnTo>
                  <a:pt x="15373" y="16006"/>
                </a:lnTo>
                <a:lnTo>
                  <a:pt x="15411" y="15993"/>
                </a:lnTo>
                <a:lnTo>
                  <a:pt x="15447" y="15978"/>
                </a:lnTo>
                <a:lnTo>
                  <a:pt x="15483" y="15962"/>
                </a:lnTo>
                <a:lnTo>
                  <a:pt x="15519" y="15944"/>
                </a:lnTo>
                <a:lnTo>
                  <a:pt x="15553" y="15926"/>
                </a:lnTo>
                <a:lnTo>
                  <a:pt x="15587" y="15904"/>
                </a:lnTo>
                <a:lnTo>
                  <a:pt x="15620" y="15883"/>
                </a:lnTo>
                <a:lnTo>
                  <a:pt x="15653" y="15860"/>
                </a:lnTo>
                <a:lnTo>
                  <a:pt x="15684" y="15836"/>
                </a:lnTo>
                <a:lnTo>
                  <a:pt x="15714" y="15811"/>
                </a:lnTo>
                <a:lnTo>
                  <a:pt x="15743" y="15784"/>
                </a:lnTo>
                <a:lnTo>
                  <a:pt x="15771" y="15757"/>
                </a:lnTo>
                <a:lnTo>
                  <a:pt x="15798" y="15728"/>
                </a:lnTo>
                <a:lnTo>
                  <a:pt x="15824" y="15698"/>
                </a:lnTo>
                <a:lnTo>
                  <a:pt x="15849" y="15667"/>
                </a:lnTo>
                <a:lnTo>
                  <a:pt x="15872" y="15635"/>
                </a:lnTo>
                <a:lnTo>
                  <a:pt x="15895" y="15602"/>
                </a:lnTo>
                <a:lnTo>
                  <a:pt x="15916" y="15568"/>
                </a:lnTo>
                <a:lnTo>
                  <a:pt x="15937" y="15533"/>
                </a:lnTo>
                <a:lnTo>
                  <a:pt x="15955" y="15497"/>
                </a:lnTo>
                <a:lnTo>
                  <a:pt x="15972" y="15461"/>
                </a:lnTo>
                <a:lnTo>
                  <a:pt x="15988" y="15423"/>
                </a:lnTo>
                <a:lnTo>
                  <a:pt x="16002" y="15385"/>
                </a:lnTo>
                <a:lnTo>
                  <a:pt x="16015" y="15345"/>
                </a:lnTo>
                <a:lnTo>
                  <a:pt x="16026" y="15305"/>
                </a:lnTo>
                <a:lnTo>
                  <a:pt x="16035" y="15265"/>
                </a:lnTo>
                <a:lnTo>
                  <a:pt x="16043" y="15225"/>
                </a:lnTo>
                <a:lnTo>
                  <a:pt x="16049" y="15185"/>
                </a:lnTo>
                <a:lnTo>
                  <a:pt x="16054" y="15145"/>
                </a:lnTo>
                <a:lnTo>
                  <a:pt x="16057" y="15106"/>
                </a:lnTo>
                <a:lnTo>
                  <a:pt x="16058" y="15065"/>
                </a:lnTo>
                <a:lnTo>
                  <a:pt x="16057" y="15025"/>
                </a:lnTo>
                <a:lnTo>
                  <a:pt x="16056" y="14985"/>
                </a:lnTo>
                <a:lnTo>
                  <a:pt x="16052" y="14946"/>
                </a:lnTo>
                <a:lnTo>
                  <a:pt x="16047" y="14907"/>
                </a:lnTo>
                <a:lnTo>
                  <a:pt x="16040" y="14868"/>
                </a:lnTo>
                <a:lnTo>
                  <a:pt x="16032" y="14828"/>
                </a:lnTo>
                <a:lnTo>
                  <a:pt x="16023" y="14790"/>
                </a:lnTo>
                <a:lnTo>
                  <a:pt x="16012" y="14753"/>
                </a:lnTo>
                <a:lnTo>
                  <a:pt x="15999" y="14715"/>
                </a:lnTo>
                <a:lnTo>
                  <a:pt x="15985" y="14679"/>
                </a:lnTo>
                <a:lnTo>
                  <a:pt x="15970" y="14643"/>
                </a:lnTo>
                <a:lnTo>
                  <a:pt x="15953" y="14607"/>
                </a:lnTo>
                <a:lnTo>
                  <a:pt x="15935" y="14572"/>
                </a:lnTo>
                <a:lnTo>
                  <a:pt x="15914" y="14537"/>
                </a:lnTo>
                <a:lnTo>
                  <a:pt x="15893" y="14504"/>
                </a:lnTo>
                <a:lnTo>
                  <a:pt x="15871" y="14471"/>
                </a:lnTo>
                <a:lnTo>
                  <a:pt x="15847" y="14439"/>
                </a:lnTo>
                <a:lnTo>
                  <a:pt x="15822" y="14408"/>
                </a:lnTo>
                <a:lnTo>
                  <a:pt x="15796" y="14378"/>
                </a:lnTo>
                <a:lnTo>
                  <a:pt x="15768" y="14349"/>
                </a:lnTo>
                <a:lnTo>
                  <a:pt x="15739" y="14321"/>
                </a:lnTo>
                <a:lnTo>
                  <a:pt x="15709" y="14294"/>
                </a:lnTo>
                <a:lnTo>
                  <a:pt x="15678" y="14267"/>
                </a:lnTo>
                <a:lnTo>
                  <a:pt x="15645" y="14243"/>
                </a:lnTo>
                <a:lnTo>
                  <a:pt x="15610" y="142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7" name="Oval 50">
            <a:extLst>
              <a:ext uri="{FF2B5EF4-FFF2-40B4-BE49-F238E27FC236}">
                <a16:creationId xmlns:a16="http://schemas.microsoft.com/office/drawing/2014/main" id="{891F3370-CB51-4030-8060-E5A9BB5BF74F}"/>
              </a:ext>
            </a:extLst>
          </p:cNvPr>
          <p:cNvSpPr/>
          <p:nvPr/>
        </p:nvSpPr>
        <p:spPr>
          <a:xfrm>
            <a:off x="6234283" y="1815415"/>
            <a:ext cx="1437159" cy="1437159"/>
          </a:xfrm>
          <a:prstGeom prst="ellipse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2" name="Group 316">
            <a:extLst>
              <a:ext uri="{FF2B5EF4-FFF2-40B4-BE49-F238E27FC236}">
                <a16:creationId xmlns:a16="http://schemas.microsoft.com/office/drawing/2014/main" id="{45237C0D-6358-49AE-8CCD-1415D06BB81F}"/>
              </a:ext>
            </a:extLst>
          </p:cNvPr>
          <p:cNvGrpSpPr/>
          <p:nvPr/>
        </p:nvGrpSpPr>
        <p:grpSpPr>
          <a:xfrm>
            <a:off x="6677205" y="2279147"/>
            <a:ext cx="594853" cy="577075"/>
            <a:chOff x="8845550" y="4102100"/>
            <a:chExt cx="690563" cy="669925"/>
          </a:xfrm>
          <a:solidFill>
            <a:schemeClr val="bg1"/>
          </a:solidFill>
        </p:grpSpPr>
        <p:sp>
          <p:nvSpPr>
            <p:cNvPr id="55" name="Freeform 248">
              <a:extLst>
                <a:ext uri="{FF2B5EF4-FFF2-40B4-BE49-F238E27FC236}">
                  <a16:creationId xmlns:a16="http://schemas.microsoft.com/office/drawing/2014/main" id="{06ABD512-E311-4A6D-BFCB-30E1AFB4B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1625" y="4468813"/>
              <a:ext cx="85725" cy="87313"/>
            </a:xfrm>
            <a:custGeom>
              <a:avLst/>
              <a:gdLst>
                <a:gd name="T0" fmla="*/ 903 w 2011"/>
                <a:gd name="T1" fmla="*/ 5 h 2014"/>
                <a:gd name="T2" fmla="*/ 754 w 2011"/>
                <a:gd name="T3" fmla="*/ 31 h 2014"/>
                <a:gd name="T4" fmla="*/ 614 w 2011"/>
                <a:gd name="T5" fmla="*/ 79 h 2014"/>
                <a:gd name="T6" fmla="*/ 483 w 2011"/>
                <a:gd name="T7" fmla="*/ 146 h 2014"/>
                <a:gd name="T8" fmla="*/ 366 w 2011"/>
                <a:gd name="T9" fmla="*/ 229 h 2014"/>
                <a:gd name="T10" fmla="*/ 261 w 2011"/>
                <a:gd name="T11" fmla="*/ 330 h 2014"/>
                <a:gd name="T12" fmla="*/ 172 w 2011"/>
                <a:gd name="T13" fmla="*/ 444 h 2014"/>
                <a:gd name="T14" fmla="*/ 99 w 2011"/>
                <a:gd name="T15" fmla="*/ 571 h 2014"/>
                <a:gd name="T16" fmla="*/ 45 w 2011"/>
                <a:gd name="T17" fmla="*/ 708 h 2014"/>
                <a:gd name="T18" fmla="*/ 11 w 2011"/>
                <a:gd name="T19" fmla="*/ 854 h 2014"/>
                <a:gd name="T20" fmla="*/ 0 w 2011"/>
                <a:gd name="T21" fmla="*/ 1007 h 2014"/>
                <a:gd name="T22" fmla="*/ 11 w 2011"/>
                <a:gd name="T23" fmla="*/ 1160 h 2014"/>
                <a:gd name="T24" fmla="*/ 45 w 2011"/>
                <a:gd name="T25" fmla="*/ 1306 h 2014"/>
                <a:gd name="T26" fmla="*/ 99 w 2011"/>
                <a:gd name="T27" fmla="*/ 1443 h 2014"/>
                <a:gd name="T28" fmla="*/ 172 w 2011"/>
                <a:gd name="T29" fmla="*/ 1570 h 2014"/>
                <a:gd name="T30" fmla="*/ 261 w 2011"/>
                <a:gd name="T31" fmla="*/ 1684 h 2014"/>
                <a:gd name="T32" fmla="*/ 366 w 2011"/>
                <a:gd name="T33" fmla="*/ 1785 h 2014"/>
                <a:gd name="T34" fmla="*/ 483 w 2011"/>
                <a:gd name="T35" fmla="*/ 1868 h 2014"/>
                <a:gd name="T36" fmla="*/ 614 w 2011"/>
                <a:gd name="T37" fmla="*/ 1935 h 2014"/>
                <a:gd name="T38" fmla="*/ 754 w 2011"/>
                <a:gd name="T39" fmla="*/ 1982 h 2014"/>
                <a:gd name="T40" fmla="*/ 903 w 2011"/>
                <a:gd name="T41" fmla="*/ 2009 h 2014"/>
                <a:gd name="T42" fmla="*/ 1057 w 2011"/>
                <a:gd name="T43" fmla="*/ 2013 h 2014"/>
                <a:gd name="T44" fmla="*/ 1208 w 2011"/>
                <a:gd name="T45" fmla="*/ 1994 h 2014"/>
                <a:gd name="T46" fmla="*/ 1351 w 2011"/>
                <a:gd name="T47" fmla="*/ 1953 h 2014"/>
                <a:gd name="T48" fmla="*/ 1484 w 2011"/>
                <a:gd name="T49" fmla="*/ 1892 h 2014"/>
                <a:gd name="T50" fmla="*/ 1607 w 2011"/>
                <a:gd name="T51" fmla="*/ 1814 h 2014"/>
                <a:gd name="T52" fmla="*/ 1717 w 2011"/>
                <a:gd name="T53" fmla="*/ 1719 h 2014"/>
                <a:gd name="T54" fmla="*/ 1811 w 2011"/>
                <a:gd name="T55" fmla="*/ 1609 h 2014"/>
                <a:gd name="T56" fmla="*/ 1890 w 2011"/>
                <a:gd name="T57" fmla="*/ 1487 h 2014"/>
                <a:gd name="T58" fmla="*/ 1950 w 2011"/>
                <a:gd name="T59" fmla="*/ 1353 h 2014"/>
                <a:gd name="T60" fmla="*/ 1991 w 2011"/>
                <a:gd name="T61" fmla="*/ 1209 h 2014"/>
                <a:gd name="T62" fmla="*/ 2010 w 2011"/>
                <a:gd name="T63" fmla="*/ 1058 h 2014"/>
                <a:gd name="T64" fmla="*/ 2006 w 2011"/>
                <a:gd name="T65" fmla="*/ 904 h 2014"/>
                <a:gd name="T66" fmla="*/ 1979 w 2011"/>
                <a:gd name="T67" fmla="*/ 755 h 2014"/>
                <a:gd name="T68" fmla="*/ 1932 w 2011"/>
                <a:gd name="T69" fmla="*/ 615 h 2014"/>
                <a:gd name="T70" fmla="*/ 1866 w 2011"/>
                <a:gd name="T71" fmla="*/ 485 h 2014"/>
                <a:gd name="T72" fmla="*/ 1781 w 2011"/>
                <a:gd name="T73" fmla="*/ 366 h 2014"/>
                <a:gd name="T74" fmla="*/ 1681 w 2011"/>
                <a:gd name="T75" fmla="*/ 261 h 2014"/>
                <a:gd name="T76" fmla="*/ 1568 w 2011"/>
                <a:gd name="T77" fmla="*/ 172 h 2014"/>
                <a:gd name="T78" fmla="*/ 1441 w 2011"/>
                <a:gd name="T79" fmla="*/ 99 h 2014"/>
                <a:gd name="T80" fmla="*/ 1304 w 2011"/>
                <a:gd name="T81" fmla="*/ 45 h 2014"/>
                <a:gd name="T82" fmla="*/ 1158 w 2011"/>
                <a:gd name="T83" fmla="*/ 11 h 2014"/>
                <a:gd name="T84" fmla="*/ 1005 w 2011"/>
                <a:gd name="T85" fmla="*/ 0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1" h="2014">
                  <a:moveTo>
                    <a:pt x="1005" y="0"/>
                  </a:moveTo>
                  <a:lnTo>
                    <a:pt x="953" y="1"/>
                  </a:lnTo>
                  <a:lnTo>
                    <a:pt x="903" y="5"/>
                  </a:lnTo>
                  <a:lnTo>
                    <a:pt x="853" y="11"/>
                  </a:lnTo>
                  <a:lnTo>
                    <a:pt x="802" y="20"/>
                  </a:lnTo>
                  <a:lnTo>
                    <a:pt x="754" y="31"/>
                  </a:lnTo>
                  <a:lnTo>
                    <a:pt x="707" y="45"/>
                  </a:lnTo>
                  <a:lnTo>
                    <a:pt x="659" y="61"/>
                  </a:lnTo>
                  <a:lnTo>
                    <a:pt x="614" y="79"/>
                  </a:lnTo>
                  <a:lnTo>
                    <a:pt x="570" y="99"/>
                  </a:lnTo>
                  <a:lnTo>
                    <a:pt x="526" y="121"/>
                  </a:lnTo>
                  <a:lnTo>
                    <a:pt x="483" y="146"/>
                  </a:lnTo>
                  <a:lnTo>
                    <a:pt x="443" y="172"/>
                  </a:lnTo>
                  <a:lnTo>
                    <a:pt x="404" y="200"/>
                  </a:lnTo>
                  <a:lnTo>
                    <a:pt x="366" y="229"/>
                  </a:lnTo>
                  <a:lnTo>
                    <a:pt x="329" y="261"/>
                  </a:lnTo>
                  <a:lnTo>
                    <a:pt x="294" y="295"/>
                  </a:lnTo>
                  <a:lnTo>
                    <a:pt x="261" y="330"/>
                  </a:lnTo>
                  <a:lnTo>
                    <a:pt x="229" y="366"/>
                  </a:lnTo>
                  <a:lnTo>
                    <a:pt x="200" y="404"/>
                  </a:lnTo>
                  <a:lnTo>
                    <a:pt x="172" y="444"/>
                  </a:lnTo>
                  <a:lnTo>
                    <a:pt x="145" y="485"/>
                  </a:lnTo>
                  <a:lnTo>
                    <a:pt x="121" y="526"/>
                  </a:lnTo>
                  <a:lnTo>
                    <a:pt x="99" y="571"/>
                  </a:lnTo>
                  <a:lnTo>
                    <a:pt x="79" y="615"/>
                  </a:lnTo>
                  <a:lnTo>
                    <a:pt x="61" y="660"/>
                  </a:lnTo>
                  <a:lnTo>
                    <a:pt x="45" y="708"/>
                  </a:lnTo>
                  <a:lnTo>
                    <a:pt x="31" y="755"/>
                  </a:lnTo>
                  <a:lnTo>
                    <a:pt x="20" y="804"/>
                  </a:lnTo>
                  <a:lnTo>
                    <a:pt x="11" y="854"/>
                  </a:lnTo>
                  <a:lnTo>
                    <a:pt x="5" y="904"/>
                  </a:lnTo>
                  <a:lnTo>
                    <a:pt x="1" y="955"/>
                  </a:lnTo>
                  <a:lnTo>
                    <a:pt x="0" y="1007"/>
                  </a:lnTo>
                  <a:lnTo>
                    <a:pt x="1" y="1058"/>
                  </a:lnTo>
                  <a:lnTo>
                    <a:pt x="5" y="1110"/>
                  </a:lnTo>
                  <a:lnTo>
                    <a:pt x="11" y="1160"/>
                  </a:lnTo>
                  <a:lnTo>
                    <a:pt x="20" y="1209"/>
                  </a:lnTo>
                  <a:lnTo>
                    <a:pt x="31" y="1259"/>
                  </a:lnTo>
                  <a:lnTo>
                    <a:pt x="45" y="1306"/>
                  </a:lnTo>
                  <a:lnTo>
                    <a:pt x="61" y="1353"/>
                  </a:lnTo>
                  <a:lnTo>
                    <a:pt x="79" y="1399"/>
                  </a:lnTo>
                  <a:lnTo>
                    <a:pt x="99" y="1443"/>
                  </a:lnTo>
                  <a:lnTo>
                    <a:pt x="121" y="1487"/>
                  </a:lnTo>
                  <a:lnTo>
                    <a:pt x="145" y="1529"/>
                  </a:lnTo>
                  <a:lnTo>
                    <a:pt x="172" y="1570"/>
                  </a:lnTo>
                  <a:lnTo>
                    <a:pt x="200" y="1609"/>
                  </a:lnTo>
                  <a:lnTo>
                    <a:pt x="229" y="1648"/>
                  </a:lnTo>
                  <a:lnTo>
                    <a:pt x="261" y="1684"/>
                  </a:lnTo>
                  <a:lnTo>
                    <a:pt x="294" y="1719"/>
                  </a:lnTo>
                  <a:lnTo>
                    <a:pt x="329" y="1752"/>
                  </a:lnTo>
                  <a:lnTo>
                    <a:pt x="366" y="1785"/>
                  </a:lnTo>
                  <a:lnTo>
                    <a:pt x="404" y="1814"/>
                  </a:lnTo>
                  <a:lnTo>
                    <a:pt x="443" y="1842"/>
                  </a:lnTo>
                  <a:lnTo>
                    <a:pt x="483" y="1868"/>
                  </a:lnTo>
                  <a:lnTo>
                    <a:pt x="526" y="1892"/>
                  </a:lnTo>
                  <a:lnTo>
                    <a:pt x="570" y="1914"/>
                  </a:lnTo>
                  <a:lnTo>
                    <a:pt x="614" y="1935"/>
                  </a:lnTo>
                  <a:lnTo>
                    <a:pt x="659" y="1953"/>
                  </a:lnTo>
                  <a:lnTo>
                    <a:pt x="707" y="1969"/>
                  </a:lnTo>
                  <a:lnTo>
                    <a:pt x="754" y="1982"/>
                  </a:lnTo>
                  <a:lnTo>
                    <a:pt x="802" y="1994"/>
                  </a:lnTo>
                  <a:lnTo>
                    <a:pt x="853" y="2003"/>
                  </a:lnTo>
                  <a:lnTo>
                    <a:pt x="903" y="2009"/>
                  </a:lnTo>
                  <a:lnTo>
                    <a:pt x="953" y="2013"/>
                  </a:lnTo>
                  <a:lnTo>
                    <a:pt x="1005" y="2014"/>
                  </a:lnTo>
                  <a:lnTo>
                    <a:pt x="1057" y="2013"/>
                  </a:lnTo>
                  <a:lnTo>
                    <a:pt x="1108" y="2009"/>
                  </a:lnTo>
                  <a:lnTo>
                    <a:pt x="1158" y="2003"/>
                  </a:lnTo>
                  <a:lnTo>
                    <a:pt x="1208" y="1994"/>
                  </a:lnTo>
                  <a:lnTo>
                    <a:pt x="1257" y="1982"/>
                  </a:lnTo>
                  <a:lnTo>
                    <a:pt x="1304" y="1969"/>
                  </a:lnTo>
                  <a:lnTo>
                    <a:pt x="1351" y="1953"/>
                  </a:lnTo>
                  <a:lnTo>
                    <a:pt x="1397" y="1935"/>
                  </a:lnTo>
                  <a:lnTo>
                    <a:pt x="1441" y="1914"/>
                  </a:lnTo>
                  <a:lnTo>
                    <a:pt x="1484" y="1892"/>
                  </a:lnTo>
                  <a:lnTo>
                    <a:pt x="1527" y="1868"/>
                  </a:lnTo>
                  <a:lnTo>
                    <a:pt x="1568" y="1842"/>
                  </a:lnTo>
                  <a:lnTo>
                    <a:pt x="1607" y="1814"/>
                  </a:lnTo>
                  <a:lnTo>
                    <a:pt x="1645" y="1785"/>
                  </a:lnTo>
                  <a:lnTo>
                    <a:pt x="1681" y="1752"/>
                  </a:lnTo>
                  <a:lnTo>
                    <a:pt x="1717" y="1719"/>
                  </a:lnTo>
                  <a:lnTo>
                    <a:pt x="1750" y="1684"/>
                  </a:lnTo>
                  <a:lnTo>
                    <a:pt x="1781" y="1648"/>
                  </a:lnTo>
                  <a:lnTo>
                    <a:pt x="1811" y="1609"/>
                  </a:lnTo>
                  <a:lnTo>
                    <a:pt x="1839" y="1570"/>
                  </a:lnTo>
                  <a:lnTo>
                    <a:pt x="1866" y="1529"/>
                  </a:lnTo>
                  <a:lnTo>
                    <a:pt x="1890" y="1487"/>
                  </a:lnTo>
                  <a:lnTo>
                    <a:pt x="1912" y="1443"/>
                  </a:lnTo>
                  <a:lnTo>
                    <a:pt x="1932" y="1399"/>
                  </a:lnTo>
                  <a:lnTo>
                    <a:pt x="1950" y="1353"/>
                  </a:lnTo>
                  <a:lnTo>
                    <a:pt x="1966" y="1306"/>
                  </a:lnTo>
                  <a:lnTo>
                    <a:pt x="1979" y="1259"/>
                  </a:lnTo>
                  <a:lnTo>
                    <a:pt x="1991" y="1209"/>
                  </a:lnTo>
                  <a:lnTo>
                    <a:pt x="1999" y="1160"/>
                  </a:lnTo>
                  <a:lnTo>
                    <a:pt x="2006" y="1110"/>
                  </a:lnTo>
                  <a:lnTo>
                    <a:pt x="2010" y="1058"/>
                  </a:lnTo>
                  <a:lnTo>
                    <a:pt x="2011" y="1007"/>
                  </a:lnTo>
                  <a:lnTo>
                    <a:pt x="2010" y="955"/>
                  </a:lnTo>
                  <a:lnTo>
                    <a:pt x="2006" y="904"/>
                  </a:lnTo>
                  <a:lnTo>
                    <a:pt x="1999" y="854"/>
                  </a:lnTo>
                  <a:lnTo>
                    <a:pt x="1991" y="804"/>
                  </a:lnTo>
                  <a:lnTo>
                    <a:pt x="1979" y="755"/>
                  </a:lnTo>
                  <a:lnTo>
                    <a:pt x="1966" y="708"/>
                  </a:lnTo>
                  <a:lnTo>
                    <a:pt x="1950" y="660"/>
                  </a:lnTo>
                  <a:lnTo>
                    <a:pt x="1932" y="615"/>
                  </a:lnTo>
                  <a:lnTo>
                    <a:pt x="1912" y="571"/>
                  </a:lnTo>
                  <a:lnTo>
                    <a:pt x="1890" y="526"/>
                  </a:lnTo>
                  <a:lnTo>
                    <a:pt x="1866" y="485"/>
                  </a:lnTo>
                  <a:lnTo>
                    <a:pt x="1839" y="444"/>
                  </a:lnTo>
                  <a:lnTo>
                    <a:pt x="1811" y="404"/>
                  </a:lnTo>
                  <a:lnTo>
                    <a:pt x="1781" y="366"/>
                  </a:lnTo>
                  <a:lnTo>
                    <a:pt x="1750" y="330"/>
                  </a:lnTo>
                  <a:lnTo>
                    <a:pt x="1717" y="295"/>
                  </a:lnTo>
                  <a:lnTo>
                    <a:pt x="1681" y="261"/>
                  </a:lnTo>
                  <a:lnTo>
                    <a:pt x="1645" y="229"/>
                  </a:lnTo>
                  <a:lnTo>
                    <a:pt x="1607" y="200"/>
                  </a:lnTo>
                  <a:lnTo>
                    <a:pt x="1568" y="172"/>
                  </a:lnTo>
                  <a:lnTo>
                    <a:pt x="1527" y="146"/>
                  </a:lnTo>
                  <a:lnTo>
                    <a:pt x="1484" y="121"/>
                  </a:lnTo>
                  <a:lnTo>
                    <a:pt x="1441" y="99"/>
                  </a:lnTo>
                  <a:lnTo>
                    <a:pt x="1397" y="79"/>
                  </a:lnTo>
                  <a:lnTo>
                    <a:pt x="1351" y="61"/>
                  </a:lnTo>
                  <a:lnTo>
                    <a:pt x="1304" y="45"/>
                  </a:lnTo>
                  <a:lnTo>
                    <a:pt x="1257" y="31"/>
                  </a:lnTo>
                  <a:lnTo>
                    <a:pt x="1208" y="20"/>
                  </a:lnTo>
                  <a:lnTo>
                    <a:pt x="1158" y="11"/>
                  </a:lnTo>
                  <a:lnTo>
                    <a:pt x="1108" y="5"/>
                  </a:lnTo>
                  <a:lnTo>
                    <a:pt x="1057" y="1"/>
                  </a:lnTo>
                  <a:lnTo>
                    <a:pt x="10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249">
              <a:extLst>
                <a:ext uri="{FF2B5EF4-FFF2-40B4-BE49-F238E27FC236}">
                  <a16:creationId xmlns:a16="http://schemas.microsoft.com/office/drawing/2014/main" id="{4D57F86D-9B20-4F08-85F9-5A2426B5D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5550" y="4102100"/>
              <a:ext cx="690563" cy="669925"/>
            </a:xfrm>
            <a:custGeom>
              <a:avLst/>
              <a:gdLst>
                <a:gd name="T0" fmla="*/ 8272 w 16095"/>
                <a:gd name="T1" fmla="*/ 10861 h 15614"/>
                <a:gd name="T2" fmla="*/ 7663 w 16095"/>
                <a:gd name="T3" fmla="*/ 10157 h 15614"/>
                <a:gd name="T4" fmla="*/ 7592 w 16095"/>
                <a:gd name="T5" fmla="*/ 9193 h 15614"/>
                <a:gd name="T6" fmla="*/ 8095 w 16095"/>
                <a:gd name="T7" fmla="*/ 8404 h 15614"/>
                <a:gd name="T8" fmla="*/ 8976 w 16095"/>
                <a:gd name="T9" fmla="*/ 8061 h 15614"/>
                <a:gd name="T10" fmla="*/ 13895 w 16095"/>
                <a:gd name="T11" fmla="*/ 8004 h 15614"/>
                <a:gd name="T12" fmla="*/ 14225 w 16095"/>
                <a:gd name="T13" fmla="*/ 7822 h 15614"/>
                <a:gd name="T14" fmla="*/ 14471 w 16095"/>
                <a:gd name="T15" fmla="*/ 7513 h 15614"/>
                <a:gd name="T16" fmla="*/ 14715 w 16095"/>
                <a:gd name="T17" fmla="*/ 7669 h 15614"/>
                <a:gd name="T18" fmla="*/ 14993 w 16095"/>
                <a:gd name="T19" fmla="*/ 8335 h 15614"/>
                <a:gd name="T20" fmla="*/ 15089 w 16095"/>
                <a:gd name="T21" fmla="*/ 9066 h 15614"/>
                <a:gd name="T22" fmla="*/ 14939 w 16095"/>
                <a:gd name="T23" fmla="*/ 9973 h 15614"/>
                <a:gd name="T24" fmla="*/ 14509 w 16095"/>
                <a:gd name="T25" fmla="*/ 10768 h 15614"/>
                <a:gd name="T26" fmla="*/ 13502 w 16095"/>
                <a:gd name="T27" fmla="*/ 13368 h 15614"/>
                <a:gd name="T28" fmla="*/ 12873 w 16095"/>
                <a:gd name="T29" fmla="*/ 14256 h 15614"/>
                <a:gd name="T30" fmla="*/ 11820 w 16095"/>
                <a:gd name="T31" fmla="*/ 14607 h 15614"/>
                <a:gd name="T32" fmla="*/ 1782 w 16095"/>
                <a:gd name="T33" fmla="*/ 14305 h 15614"/>
                <a:gd name="T34" fmla="*/ 1113 w 16095"/>
                <a:gd name="T35" fmla="*/ 13450 h 15614"/>
                <a:gd name="T36" fmla="*/ 1239 w 16095"/>
                <a:gd name="T37" fmla="*/ 5079 h 15614"/>
                <a:gd name="T38" fmla="*/ 1927 w 16095"/>
                <a:gd name="T39" fmla="*/ 5411 h 15614"/>
                <a:gd name="T40" fmla="*/ 2704 w 16095"/>
                <a:gd name="T41" fmla="*/ 5539 h 15614"/>
                <a:gd name="T42" fmla="*/ 13317 w 16095"/>
                <a:gd name="T43" fmla="*/ 5601 h 15614"/>
                <a:gd name="T44" fmla="*/ 13531 w 16095"/>
                <a:gd name="T45" fmla="*/ 5826 h 15614"/>
                <a:gd name="T46" fmla="*/ 8796 w 16095"/>
                <a:gd name="T47" fmla="*/ 7065 h 15614"/>
                <a:gd name="T48" fmla="*/ 7362 w 16095"/>
                <a:gd name="T49" fmla="*/ 7705 h 15614"/>
                <a:gd name="T50" fmla="*/ 6590 w 16095"/>
                <a:gd name="T51" fmla="*/ 9062 h 15614"/>
                <a:gd name="T52" fmla="*/ 6787 w 16095"/>
                <a:gd name="T53" fmla="*/ 10662 h 15614"/>
                <a:gd name="T54" fmla="*/ 7854 w 16095"/>
                <a:gd name="T55" fmla="*/ 11784 h 15614"/>
                <a:gd name="T56" fmla="*/ 12574 w 16095"/>
                <a:gd name="T57" fmla="*/ 4029 h 15614"/>
                <a:gd name="T58" fmla="*/ 2279 w 16095"/>
                <a:gd name="T59" fmla="*/ 4461 h 15614"/>
                <a:gd name="T60" fmla="*/ 12574 w 16095"/>
                <a:gd name="T61" fmla="*/ 3526 h 15614"/>
                <a:gd name="T62" fmla="*/ 13203 w 16095"/>
                <a:gd name="T63" fmla="*/ 1023 h 15614"/>
                <a:gd name="T64" fmla="*/ 13465 w 16095"/>
                <a:gd name="T65" fmla="*/ 1191 h 15614"/>
                <a:gd name="T66" fmla="*/ 13580 w 16095"/>
                <a:gd name="T67" fmla="*/ 1485 h 15614"/>
                <a:gd name="T68" fmla="*/ 13305 w 16095"/>
                <a:gd name="T69" fmla="*/ 4552 h 15614"/>
                <a:gd name="T70" fmla="*/ 13074 w 16095"/>
                <a:gd name="T71" fmla="*/ 1963 h 15614"/>
                <a:gd name="T72" fmla="*/ 12946 w 16095"/>
                <a:gd name="T73" fmla="*/ 1676 h 15614"/>
                <a:gd name="T74" fmla="*/ 12675 w 16095"/>
                <a:gd name="T75" fmla="*/ 1521 h 15614"/>
                <a:gd name="T76" fmla="*/ 1816 w 16095"/>
                <a:gd name="T77" fmla="*/ 1550 h 15614"/>
                <a:gd name="T78" fmla="*/ 1581 w 16095"/>
                <a:gd name="T79" fmla="*/ 1754 h 15614"/>
                <a:gd name="T80" fmla="*/ 1508 w 16095"/>
                <a:gd name="T81" fmla="*/ 4000 h 15614"/>
                <a:gd name="T82" fmla="*/ 1194 w 16095"/>
                <a:gd name="T83" fmla="*/ 3561 h 15614"/>
                <a:gd name="T84" fmla="*/ 1026 w 16095"/>
                <a:gd name="T85" fmla="*/ 3034 h 15614"/>
                <a:gd name="T86" fmla="*/ 1113 w 16095"/>
                <a:gd name="T87" fmla="*/ 2164 h 15614"/>
                <a:gd name="T88" fmla="*/ 1782 w 16095"/>
                <a:gd name="T89" fmla="*/ 1309 h 15614"/>
                <a:gd name="T90" fmla="*/ 14587 w 16095"/>
                <a:gd name="T91" fmla="*/ 6044 h 15614"/>
                <a:gd name="T92" fmla="*/ 14437 w 16095"/>
                <a:gd name="T93" fmla="*/ 856 h 15614"/>
                <a:gd name="T94" fmla="*/ 13796 w 16095"/>
                <a:gd name="T95" fmla="*/ 182 h 15614"/>
                <a:gd name="T96" fmla="*/ 2624 w 16095"/>
                <a:gd name="T97" fmla="*/ 4 h 15614"/>
                <a:gd name="T98" fmla="*/ 1008 w 16095"/>
                <a:gd name="T99" fmla="*/ 634 h 15614"/>
                <a:gd name="T100" fmla="*/ 88 w 16095"/>
                <a:gd name="T101" fmla="*/ 2079 h 15614"/>
                <a:gd name="T102" fmla="*/ 168 w 16095"/>
                <a:gd name="T103" fmla="*/ 13795 h 15614"/>
                <a:gd name="T104" fmla="*/ 1220 w 16095"/>
                <a:gd name="T105" fmla="*/ 15141 h 15614"/>
                <a:gd name="T106" fmla="*/ 11820 w 16095"/>
                <a:gd name="T107" fmla="*/ 15614 h 15614"/>
                <a:gd name="T108" fmla="*/ 13474 w 16095"/>
                <a:gd name="T109" fmla="*/ 15063 h 15614"/>
                <a:gd name="T110" fmla="*/ 14461 w 16095"/>
                <a:gd name="T111" fmla="*/ 13667 h 15614"/>
                <a:gd name="T112" fmla="*/ 15382 w 16095"/>
                <a:gd name="T113" fmla="*/ 11280 h 15614"/>
                <a:gd name="T114" fmla="*/ 16072 w 16095"/>
                <a:gd name="T115" fmla="*/ 8642 h 15614"/>
                <a:gd name="T116" fmla="*/ 14769 w 16095"/>
                <a:gd name="T117" fmla="*/ 6190 h 15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095" h="15614">
                  <a:moveTo>
                    <a:pt x="14223" y="11081"/>
                  </a:moveTo>
                  <a:lnTo>
                    <a:pt x="9053" y="11081"/>
                  </a:lnTo>
                  <a:lnTo>
                    <a:pt x="8976" y="11079"/>
                  </a:lnTo>
                  <a:lnTo>
                    <a:pt x="8900" y="11073"/>
                  </a:lnTo>
                  <a:lnTo>
                    <a:pt x="8824" y="11064"/>
                  </a:lnTo>
                  <a:lnTo>
                    <a:pt x="8750" y="11050"/>
                  </a:lnTo>
                  <a:lnTo>
                    <a:pt x="8677" y="11034"/>
                  </a:lnTo>
                  <a:lnTo>
                    <a:pt x="8606" y="11012"/>
                  </a:lnTo>
                  <a:lnTo>
                    <a:pt x="8535" y="10989"/>
                  </a:lnTo>
                  <a:lnTo>
                    <a:pt x="8467" y="10962"/>
                  </a:lnTo>
                  <a:lnTo>
                    <a:pt x="8400" y="10932"/>
                  </a:lnTo>
                  <a:lnTo>
                    <a:pt x="8335" y="10899"/>
                  </a:lnTo>
                  <a:lnTo>
                    <a:pt x="8272" y="10861"/>
                  </a:lnTo>
                  <a:lnTo>
                    <a:pt x="8210" y="10822"/>
                  </a:lnTo>
                  <a:lnTo>
                    <a:pt x="8151" y="10781"/>
                  </a:lnTo>
                  <a:lnTo>
                    <a:pt x="8095" y="10735"/>
                  </a:lnTo>
                  <a:lnTo>
                    <a:pt x="8039" y="10688"/>
                  </a:lnTo>
                  <a:lnTo>
                    <a:pt x="7987" y="10638"/>
                  </a:lnTo>
                  <a:lnTo>
                    <a:pt x="7937" y="10585"/>
                  </a:lnTo>
                  <a:lnTo>
                    <a:pt x="7890" y="10531"/>
                  </a:lnTo>
                  <a:lnTo>
                    <a:pt x="7844" y="10473"/>
                  </a:lnTo>
                  <a:lnTo>
                    <a:pt x="7803" y="10414"/>
                  </a:lnTo>
                  <a:lnTo>
                    <a:pt x="7764" y="10353"/>
                  </a:lnTo>
                  <a:lnTo>
                    <a:pt x="7727" y="10289"/>
                  </a:lnTo>
                  <a:lnTo>
                    <a:pt x="7693" y="10225"/>
                  </a:lnTo>
                  <a:lnTo>
                    <a:pt x="7663" y="10157"/>
                  </a:lnTo>
                  <a:lnTo>
                    <a:pt x="7636" y="10089"/>
                  </a:lnTo>
                  <a:lnTo>
                    <a:pt x="7613" y="10019"/>
                  </a:lnTo>
                  <a:lnTo>
                    <a:pt x="7592" y="9947"/>
                  </a:lnTo>
                  <a:lnTo>
                    <a:pt x="7576" y="9874"/>
                  </a:lnTo>
                  <a:lnTo>
                    <a:pt x="7562" y="9800"/>
                  </a:lnTo>
                  <a:lnTo>
                    <a:pt x="7553" y="9724"/>
                  </a:lnTo>
                  <a:lnTo>
                    <a:pt x="7547" y="9647"/>
                  </a:lnTo>
                  <a:lnTo>
                    <a:pt x="7545" y="9570"/>
                  </a:lnTo>
                  <a:lnTo>
                    <a:pt x="7547" y="9492"/>
                  </a:lnTo>
                  <a:lnTo>
                    <a:pt x="7553" y="9416"/>
                  </a:lnTo>
                  <a:lnTo>
                    <a:pt x="7562" y="9340"/>
                  </a:lnTo>
                  <a:lnTo>
                    <a:pt x="7576" y="9266"/>
                  </a:lnTo>
                  <a:lnTo>
                    <a:pt x="7592" y="9193"/>
                  </a:lnTo>
                  <a:lnTo>
                    <a:pt x="7613" y="9121"/>
                  </a:lnTo>
                  <a:lnTo>
                    <a:pt x="7636" y="9051"/>
                  </a:lnTo>
                  <a:lnTo>
                    <a:pt x="7663" y="8983"/>
                  </a:lnTo>
                  <a:lnTo>
                    <a:pt x="7693" y="8915"/>
                  </a:lnTo>
                  <a:lnTo>
                    <a:pt x="7727" y="8851"/>
                  </a:lnTo>
                  <a:lnTo>
                    <a:pt x="7764" y="8787"/>
                  </a:lnTo>
                  <a:lnTo>
                    <a:pt x="7803" y="8726"/>
                  </a:lnTo>
                  <a:lnTo>
                    <a:pt x="7844" y="8666"/>
                  </a:lnTo>
                  <a:lnTo>
                    <a:pt x="7890" y="8609"/>
                  </a:lnTo>
                  <a:lnTo>
                    <a:pt x="7937" y="8554"/>
                  </a:lnTo>
                  <a:lnTo>
                    <a:pt x="7987" y="8502"/>
                  </a:lnTo>
                  <a:lnTo>
                    <a:pt x="8039" y="8452"/>
                  </a:lnTo>
                  <a:lnTo>
                    <a:pt x="8095" y="8404"/>
                  </a:lnTo>
                  <a:lnTo>
                    <a:pt x="8151" y="8359"/>
                  </a:lnTo>
                  <a:lnTo>
                    <a:pt x="8210" y="8318"/>
                  </a:lnTo>
                  <a:lnTo>
                    <a:pt x="8272" y="8278"/>
                  </a:lnTo>
                  <a:lnTo>
                    <a:pt x="8335" y="8241"/>
                  </a:lnTo>
                  <a:lnTo>
                    <a:pt x="8400" y="8208"/>
                  </a:lnTo>
                  <a:lnTo>
                    <a:pt x="8467" y="8178"/>
                  </a:lnTo>
                  <a:lnTo>
                    <a:pt x="8535" y="8151"/>
                  </a:lnTo>
                  <a:lnTo>
                    <a:pt x="8606" y="8127"/>
                  </a:lnTo>
                  <a:lnTo>
                    <a:pt x="8677" y="8106"/>
                  </a:lnTo>
                  <a:lnTo>
                    <a:pt x="8750" y="8090"/>
                  </a:lnTo>
                  <a:lnTo>
                    <a:pt x="8824" y="8076"/>
                  </a:lnTo>
                  <a:lnTo>
                    <a:pt x="8900" y="8067"/>
                  </a:lnTo>
                  <a:lnTo>
                    <a:pt x="8976" y="8061"/>
                  </a:lnTo>
                  <a:lnTo>
                    <a:pt x="9053" y="8059"/>
                  </a:lnTo>
                  <a:lnTo>
                    <a:pt x="13580" y="8059"/>
                  </a:lnTo>
                  <a:lnTo>
                    <a:pt x="13609" y="8058"/>
                  </a:lnTo>
                  <a:lnTo>
                    <a:pt x="13639" y="8057"/>
                  </a:lnTo>
                  <a:lnTo>
                    <a:pt x="13668" y="8054"/>
                  </a:lnTo>
                  <a:lnTo>
                    <a:pt x="13697" y="8051"/>
                  </a:lnTo>
                  <a:lnTo>
                    <a:pt x="13725" y="8047"/>
                  </a:lnTo>
                  <a:lnTo>
                    <a:pt x="13754" y="8042"/>
                  </a:lnTo>
                  <a:lnTo>
                    <a:pt x="13782" y="8036"/>
                  </a:lnTo>
                  <a:lnTo>
                    <a:pt x="13811" y="8029"/>
                  </a:lnTo>
                  <a:lnTo>
                    <a:pt x="13840" y="8022"/>
                  </a:lnTo>
                  <a:lnTo>
                    <a:pt x="13867" y="8014"/>
                  </a:lnTo>
                  <a:lnTo>
                    <a:pt x="13895" y="8004"/>
                  </a:lnTo>
                  <a:lnTo>
                    <a:pt x="13922" y="7994"/>
                  </a:lnTo>
                  <a:lnTo>
                    <a:pt x="13949" y="7984"/>
                  </a:lnTo>
                  <a:lnTo>
                    <a:pt x="13976" y="7973"/>
                  </a:lnTo>
                  <a:lnTo>
                    <a:pt x="14004" y="7961"/>
                  </a:lnTo>
                  <a:lnTo>
                    <a:pt x="14030" y="7949"/>
                  </a:lnTo>
                  <a:lnTo>
                    <a:pt x="14055" y="7935"/>
                  </a:lnTo>
                  <a:lnTo>
                    <a:pt x="14081" y="7921"/>
                  </a:lnTo>
                  <a:lnTo>
                    <a:pt x="14106" y="7907"/>
                  </a:lnTo>
                  <a:lnTo>
                    <a:pt x="14130" y="7891"/>
                  </a:lnTo>
                  <a:lnTo>
                    <a:pt x="14155" y="7874"/>
                  </a:lnTo>
                  <a:lnTo>
                    <a:pt x="14179" y="7858"/>
                  </a:lnTo>
                  <a:lnTo>
                    <a:pt x="14202" y="7840"/>
                  </a:lnTo>
                  <a:lnTo>
                    <a:pt x="14225" y="7822"/>
                  </a:lnTo>
                  <a:lnTo>
                    <a:pt x="14247" y="7803"/>
                  </a:lnTo>
                  <a:lnTo>
                    <a:pt x="14268" y="7784"/>
                  </a:lnTo>
                  <a:lnTo>
                    <a:pt x="14289" y="7764"/>
                  </a:lnTo>
                  <a:lnTo>
                    <a:pt x="14310" y="7743"/>
                  </a:lnTo>
                  <a:lnTo>
                    <a:pt x="14331" y="7721"/>
                  </a:lnTo>
                  <a:lnTo>
                    <a:pt x="14350" y="7699"/>
                  </a:lnTo>
                  <a:lnTo>
                    <a:pt x="14368" y="7677"/>
                  </a:lnTo>
                  <a:lnTo>
                    <a:pt x="14386" y="7654"/>
                  </a:lnTo>
                  <a:lnTo>
                    <a:pt x="14405" y="7627"/>
                  </a:lnTo>
                  <a:lnTo>
                    <a:pt x="14423" y="7599"/>
                  </a:lnTo>
                  <a:lnTo>
                    <a:pt x="14440" y="7571"/>
                  </a:lnTo>
                  <a:lnTo>
                    <a:pt x="14456" y="7542"/>
                  </a:lnTo>
                  <a:lnTo>
                    <a:pt x="14471" y="7513"/>
                  </a:lnTo>
                  <a:lnTo>
                    <a:pt x="14486" y="7483"/>
                  </a:lnTo>
                  <a:lnTo>
                    <a:pt x="14499" y="7452"/>
                  </a:lnTo>
                  <a:lnTo>
                    <a:pt x="14512" y="7421"/>
                  </a:lnTo>
                  <a:lnTo>
                    <a:pt x="14516" y="7414"/>
                  </a:lnTo>
                  <a:lnTo>
                    <a:pt x="14520" y="7406"/>
                  </a:lnTo>
                  <a:lnTo>
                    <a:pt x="14525" y="7399"/>
                  </a:lnTo>
                  <a:lnTo>
                    <a:pt x="14529" y="7391"/>
                  </a:lnTo>
                  <a:lnTo>
                    <a:pt x="14562" y="7435"/>
                  </a:lnTo>
                  <a:lnTo>
                    <a:pt x="14594" y="7481"/>
                  </a:lnTo>
                  <a:lnTo>
                    <a:pt x="14625" y="7527"/>
                  </a:lnTo>
                  <a:lnTo>
                    <a:pt x="14657" y="7573"/>
                  </a:lnTo>
                  <a:lnTo>
                    <a:pt x="14686" y="7621"/>
                  </a:lnTo>
                  <a:lnTo>
                    <a:pt x="14715" y="7669"/>
                  </a:lnTo>
                  <a:lnTo>
                    <a:pt x="14742" y="7717"/>
                  </a:lnTo>
                  <a:lnTo>
                    <a:pt x="14768" y="7766"/>
                  </a:lnTo>
                  <a:lnTo>
                    <a:pt x="14794" y="7815"/>
                  </a:lnTo>
                  <a:lnTo>
                    <a:pt x="14818" y="7865"/>
                  </a:lnTo>
                  <a:lnTo>
                    <a:pt x="14843" y="7916"/>
                  </a:lnTo>
                  <a:lnTo>
                    <a:pt x="14865" y="7966"/>
                  </a:lnTo>
                  <a:lnTo>
                    <a:pt x="14886" y="8018"/>
                  </a:lnTo>
                  <a:lnTo>
                    <a:pt x="14907" y="8070"/>
                  </a:lnTo>
                  <a:lnTo>
                    <a:pt x="14926" y="8122"/>
                  </a:lnTo>
                  <a:lnTo>
                    <a:pt x="14944" y="8175"/>
                  </a:lnTo>
                  <a:lnTo>
                    <a:pt x="14961" y="8228"/>
                  </a:lnTo>
                  <a:lnTo>
                    <a:pt x="14978" y="8281"/>
                  </a:lnTo>
                  <a:lnTo>
                    <a:pt x="14993" y="8335"/>
                  </a:lnTo>
                  <a:lnTo>
                    <a:pt x="15008" y="8389"/>
                  </a:lnTo>
                  <a:lnTo>
                    <a:pt x="15020" y="8444"/>
                  </a:lnTo>
                  <a:lnTo>
                    <a:pt x="15032" y="8499"/>
                  </a:lnTo>
                  <a:lnTo>
                    <a:pt x="15043" y="8554"/>
                  </a:lnTo>
                  <a:lnTo>
                    <a:pt x="15053" y="8610"/>
                  </a:lnTo>
                  <a:lnTo>
                    <a:pt x="15061" y="8666"/>
                  </a:lnTo>
                  <a:lnTo>
                    <a:pt x="15069" y="8723"/>
                  </a:lnTo>
                  <a:lnTo>
                    <a:pt x="15075" y="8779"/>
                  </a:lnTo>
                  <a:lnTo>
                    <a:pt x="15080" y="8837"/>
                  </a:lnTo>
                  <a:lnTo>
                    <a:pt x="15084" y="8893"/>
                  </a:lnTo>
                  <a:lnTo>
                    <a:pt x="15087" y="8950"/>
                  </a:lnTo>
                  <a:lnTo>
                    <a:pt x="15089" y="9008"/>
                  </a:lnTo>
                  <a:lnTo>
                    <a:pt x="15089" y="9066"/>
                  </a:lnTo>
                  <a:lnTo>
                    <a:pt x="15088" y="9139"/>
                  </a:lnTo>
                  <a:lnTo>
                    <a:pt x="15086" y="9210"/>
                  </a:lnTo>
                  <a:lnTo>
                    <a:pt x="15081" y="9283"/>
                  </a:lnTo>
                  <a:lnTo>
                    <a:pt x="15075" y="9353"/>
                  </a:lnTo>
                  <a:lnTo>
                    <a:pt x="15067" y="9425"/>
                  </a:lnTo>
                  <a:lnTo>
                    <a:pt x="15057" y="9495"/>
                  </a:lnTo>
                  <a:lnTo>
                    <a:pt x="15045" y="9565"/>
                  </a:lnTo>
                  <a:lnTo>
                    <a:pt x="15032" y="9634"/>
                  </a:lnTo>
                  <a:lnTo>
                    <a:pt x="15017" y="9704"/>
                  </a:lnTo>
                  <a:lnTo>
                    <a:pt x="15000" y="9771"/>
                  </a:lnTo>
                  <a:lnTo>
                    <a:pt x="14981" y="9840"/>
                  </a:lnTo>
                  <a:lnTo>
                    <a:pt x="14961" y="9906"/>
                  </a:lnTo>
                  <a:lnTo>
                    <a:pt x="14939" y="9973"/>
                  </a:lnTo>
                  <a:lnTo>
                    <a:pt x="14916" y="10039"/>
                  </a:lnTo>
                  <a:lnTo>
                    <a:pt x="14891" y="10104"/>
                  </a:lnTo>
                  <a:lnTo>
                    <a:pt x="14864" y="10168"/>
                  </a:lnTo>
                  <a:lnTo>
                    <a:pt x="14836" y="10233"/>
                  </a:lnTo>
                  <a:lnTo>
                    <a:pt x="14805" y="10295"/>
                  </a:lnTo>
                  <a:lnTo>
                    <a:pt x="14773" y="10358"/>
                  </a:lnTo>
                  <a:lnTo>
                    <a:pt x="14740" y="10419"/>
                  </a:lnTo>
                  <a:lnTo>
                    <a:pt x="14706" y="10480"/>
                  </a:lnTo>
                  <a:lnTo>
                    <a:pt x="14670" y="10539"/>
                  </a:lnTo>
                  <a:lnTo>
                    <a:pt x="14631" y="10597"/>
                  </a:lnTo>
                  <a:lnTo>
                    <a:pt x="14592" y="10655"/>
                  </a:lnTo>
                  <a:lnTo>
                    <a:pt x="14551" y="10712"/>
                  </a:lnTo>
                  <a:lnTo>
                    <a:pt x="14509" y="10768"/>
                  </a:lnTo>
                  <a:lnTo>
                    <a:pt x="14464" y="10823"/>
                  </a:lnTo>
                  <a:lnTo>
                    <a:pt x="14419" y="10876"/>
                  </a:lnTo>
                  <a:lnTo>
                    <a:pt x="14372" y="10929"/>
                  </a:lnTo>
                  <a:lnTo>
                    <a:pt x="14324" y="10981"/>
                  </a:lnTo>
                  <a:lnTo>
                    <a:pt x="14274" y="11032"/>
                  </a:lnTo>
                  <a:lnTo>
                    <a:pt x="14223" y="11081"/>
                  </a:lnTo>
                  <a:close/>
                  <a:moveTo>
                    <a:pt x="13580" y="12844"/>
                  </a:moveTo>
                  <a:lnTo>
                    <a:pt x="13578" y="12934"/>
                  </a:lnTo>
                  <a:lnTo>
                    <a:pt x="13571" y="13024"/>
                  </a:lnTo>
                  <a:lnTo>
                    <a:pt x="13560" y="13113"/>
                  </a:lnTo>
                  <a:lnTo>
                    <a:pt x="13545" y="13199"/>
                  </a:lnTo>
                  <a:lnTo>
                    <a:pt x="13525" y="13284"/>
                  </a:lnTo>
                  <a:lnTo>
                    <a:pt x="13502" y="13368"/>
                  </a:lnTo>
                  <a:lnTo>
                    <a:pt x="13474" y="13450"/>
                  </a:lnTo>
                  <a:lnTo>
                    <a:pt x="13442" y="13530"/>
                  </a:lnTo>
                  <a:lnTo>
                    <a:pt x="13407" y="13608"/>
                  </a:lnTo>
                  <a:lnTo>
                    <a:pt x="13368" y="13684"/>
                  </a:lnTo>
                  <a:lnTo>
                    <a:pt x="13326" y="13758"/>
                  </a:lnTo>
                  <a:lnTo>
                    <a:pt x="13279" y="13830"/>
                  </a:lnTo>
                  <a:lnTo>
                    <a:pt x="13231" y="13898"/>
                  </a:lnTo>
                  <a:lnTo>
                    <a:pt x="13179" y="13965"/>
                  </a:lnTo>
                  <a:lnTo>
                    <a:pt x="13123" y="14029"/>
                  </a:lnTo>
                  <a:lnTo>
                    <a:pt x="13065" y="14091"/>
                  </a:lnTo>
                  <a:lnTo>
                    <a:pt x="13004" y="14148"/>
                  </a:lnTo>
                  <a:lnTo>
                    <a:pt x="12939" y="14204"/>
                  </a:lnTo>
                  <a:lnTo>
                    <a:pt x="12873" y="14256"/>
                  </a:lnTo>
                  <a:lnTo>
                    <a:pt x="12805" y="14305"/>
                  </a:lnTo>
                  <a:lnTo>
                    <a:pt x="12733" y="14352"/>
                  </a:lnTo>
                  <a:lnTo>
                    <a:pt x="12659" y="14394"/>
                  </a:lnTo>
                  <a:lnTo>
                    <a:pt x="12583" y="14432"/>
                  </a:lnTo>
                  <a:lnTo>
                    <a:pt x="12505" y="14468"/>
                  </a:lnTo>
                  <a:lnTo>
                    <a:pt x="12425" y="14500"/>
                  </a:lnTo>
                  <a:lnTo>
                    <a:pt x="12343" y="14527"/>
                  </a:lnTo>
                  <a:lnTo>
                    <a:pt x="12259" y="14551"/>
                  </a:lnTo>
                  <a:lnTo>
                    <a:pt x="12175" y="14571"/>
                  </a:lnTo>
                  <a:lnTo>
                    <a:pt x="12088" y="14586"/>
                  </a:lnTo>
                  <a:lnTo>
                    <a:pt x="12000" y="14598"/>
                  </a:lnTo>
                  <a:lnTo>
                    <a:pt x="11910" y="14605"/>
                  </a:lnTo>
                  <a:lnTo>
                    <a:pt x="11820" y="14607"/>
                  </a:lnTo>
                  <a:lnTo>
                    <a:pt x="2766" y="14607"/>
                  </a:lnTo>
                  <a:lnTo>
                    <a:pt x="2676" y="14605"/>
                  </a:lnTo>
                  <a:lnTo>
                    <a:pt x="2586" y="14598"/>
                  </a:lnTo>
                  <a:lnTo>
                    <a:pt x="2498" y="14586"/>
                  </a:lnTo>
                  <a:lnTo>
                    <a:pt x="2411" y="14571"/>
                  </a:lnTo>
                  <a:lnTo>
                    <a:pt x="2327" y="14551"/>
                  </a:lnTo>
                  <a:lnTo>
                    <a:pt x="2243" y="14527"/>
                  </a:lnTo>
                  <a:lnTo>
                    <a:pt x="2161" y="14500"/>
                  </a:lnTo>
                  <a:lnTo>
                    <a:pt x="2081" y="14468"/>
                  </a:lnTo>
                  <a:lnTo>
                    <a:pt x="2003" y="14432"/>
                  </a:lnTo>
                  <a:lnTo>
                    <a:pt x="1927" y="14394"/>
                  </a:lnTo>
                  <a:lnTo>
                    <a:pt x="1853" y="14352"/>
                  </a:lnTo>
                  <a:lnTo>
                    <a:pt x="1782" y="14305"/>
                  </a:lnTo>
                  <a:lnTo>
                    <a:pt x="1713" y="14256"/>
                  </a:lnTo>
                  <a:lnTo>
                    <a:pt x="1647" y="14204"/>
                  </a:lnTo>
                  <a:lnTo>
                    <a:pt x="1582" y="14148"/>
                  </a:lnTo>
                  <a:lnTo>
                    <a:pt x="1521" y="14091"/>
                  </a:lnTo>
                  <a:lnTo>
                    <a:pt x="1464" y="14029"/>
                  </a:lnTo>
                  <a:lnTo>
                    <a:pt x="1408" y="13965"/>
                  </a:lnTo>
                  <a:lnTo>
                    <a:pt x="1356" y="13898"/>
                  </a:lnTo>
                  <a:lnTo>
                    <a:pt x="1307" y="13830"/>
                  </a:lnTo>
                  <a:lnTo>
                    <a:pt x="1260" y="13758"/>
                  </a:lnTo>
                  <a:lnTo>
                    <a:pt x="1218" y="13684"/>
                  </a:lnTo>
                  <a:lnTo>
                    <a:pt x="1180" y="13608"/>
                  </a:lnTo>
                  <a:lnTo>
                    <a:pt x="1145" y="13530"/>
                  </a:lnTo>
                  <a:lnTo>
                    <a:pt x="1113" y="13450"/>
                  </a:lnTo>
                  <a:lnTo>
                    <a:pt x="1085" y="13368"/>
                  </a:lnTo>
                  <a:lnTo>
                    <a:pt x="1061" y="13284"/>
                  </a:lnTo>
                  <a:lnTo>
                    <a:pt x="1041" y="13199"/>
                  </a:lnTo>
                  <a:lnTo>
                    <a:pt x="1026" y="13113"/>
                  </a:lnTo>
                  <a:lnTo>
                    <a:pt x="1015" y="13024"/>
                  </a:lnTo>
                  <a:lnTo>
                    <a:pt x="1008" y="12934"/>
                  </a:lnTo>
                  <a:lnTo>
                    <a:pt x="1006" y="12844"/>
                  </a:lnTo>
                  <a:lnTo>
                    <a:pt x="1006" y="4905"/>
                  </a:lnTo>
                  <a:lnTo>
                    <a:pt x="1051" y="4942"/>
                  </a:lnTo>
                  <a:lnTo>
                    <a:pt x="1097" y="4977"/>
                  </a:lnTo>
                  <a:lnTo>
                    <a:pt x="1144" y="5013"/>
                  </a:lnTo>
                  <a:lnTo>
                    <a:pt x="1191" y="5046"/>
                  </a:lnTo>
                  <a:lnTo>
                    <a:pt x="1239" y="5079"/>
                  </a:lnTo>
                  <a:lnTo>
                    <a:pt x="1289" y="5111"/>
                  </a:lnTo>
                  <a:lnTo>
                    <a:pt x="1338" y="5142"/>
                  </a:lnTo>
                  <a:lnTo>
                    <a:pt x="1389" y="5172"/>
                  </a:lnTo>
                  <a:lnTo>
                    <a:pt x="1439" y="5201"/>
                  </a:lnTo>
                  <a:lnTo>
                    <a:pt x="1492" y="5228"/>
                  </a:lnTo>
                  <a:lnTo>
                    <a:pt x="1544" y="5255"/>
                  </a:lnTo>
                  <a:lnTo>
                    <a:pt x="1596" y="5281"/>
                  </a:lnTo>
                  <a:lnTo>
                    <a:pt x="1651" y="5305"/>
                  </a:lnTo>
                  <a:lnTo>
                    <a:pt x="1705" y="5328"/>
                  </a:lnTo>
                  <a:lnTo>
                    <a:pt x="1759" y="5350"/>
                  </a:lnTo>
                  <a:lnTo>
                    <a:pt x="1815" y="5371"/>
                  </a:lnTo>
                  <a:lnTo>
                    <a:pt x="1871" y="5391"/>
                  </a:lnTo>
                  <a:lnTo>
                    <a:pt x="1927" y="5411"/>
                  </a:lnTo>
                  <a:lnTo>
                    <a:pt x="1984" y="5428"/>
                  </a:lnTo>
                  <a:lnTo>
                    <a:pt x="2042" y="5444"/>
                  </a:lnTo>
                  <a:lnTo>
                    <a:pt x="2099" y="5459"/>
                  </a:lnTo>
                  <a:lnTo>
                    <a:pt x="2158" y="5473"/>
                  </a:lnTo>
                  <a:lnTo>
                    <a:pt x="2217" y="5486"/>
                  </a:lnTo>
                  <a:lnTo>
                    <a:pt x="2276" y="5497"/>
                  </a:lnTo>
                  <a:lnTo>
                    <a:pt x="2337" y="5507"/>
                  </a:lnTo>
                  <a:lnTo>
                    <a:pt x="2396" y="5516"/>
                  </a:lnTo>
                  <a:lnTo>
                    <a:pt x="2458" y="5523"/>
                  </a:lnTo>
                  <a:lnTo>
                    <a:pt x="2518" y="5529"/>
                  </a:lnTo>
                  <a:lnTo>
                    <a:pt x="2580" y="5534"/>
                  </a:lnTo>
                  <a:lnTo>
                    <a:pt x="2642" y="5537"/>
                  </a:lnTo>
                  <a:lnTo>
                    <a:pt x="2704" y="5539"/>
                  </a:lnTo>
                  <a:lnTo>
                    <a:pt x="2766" y="5540"/>
                  </a:lnTo>
                  <a:lnTo>
                    <a:pt x="11065" y="5540"/>
                  </a:lnTo>
                  <a:lnTo>
                    <a:pt x="13077" y="5540"/>
                  </a:lnTo>
                  <a:lnTo>
                    <a:pt x="13103" y="5541"/>
                  </a:lnTo>
                  <a:lnTo>
                    <a:pt x="13128" y="5543"/>
                  </a:lnTo>
                  <a:lnTo>
                    <a:pt x="13154" y="5546"/>
                  </a:lnTo>
                  <a:lnTo>
                    <a:pt x="13179" y="5551"/>
                  </a:lnTo>
                  <a:lnTo>
                    <a:pt x="13203" y="5557"/>
                  </a:lnTo>
                  <a:lnTo>
                    <a:pt x="13227" y="5564"/>
                  </a:lnTo>
                  <a:lnTo>
                    <a:pt x="13250" y="5571"/>
                  </a:lnTo>
                  <a:lnTo>
                    <a:pt x="13273" y="5580"/>
                  </a:lnTo>
                  <a:lnTo>
                    <a:pt x="13295" y="5590"/>
                  </a:lnTo>
                  <a:lnTo>
                    <a:pt x="13317" y="5601"/>
                  </a:lnTo>
                  <a:lnTo>
                    <a:pt x="13338" y="5613"/>
                  </a:lnTo>
                  <a:lnTo>
                    <a:pt x="13358" y="5626"/>
                  </a:lnTo>
                  <a:lnTo>
                    <a:pt x="13378" y="5640"/>
                  </a:lnTo>
                  <a:lnTo>
                    <a:pt x="13397" y="5655"/>
                  </a:lnTo>
                  <a:lnTo>
                    <a:pt x="13415" y="5671"/>
                  </a:lnTo>
                  <a:lnTo>
                    <a:pt x="13433" y="5688"/>
                  </a:lnTo>
                  <a:lnTo>
                    <a:pt x="13449" y="5706"/>
                  </a:lnTo>
                  <a:lnTo>
                    <a:pt x="13465" y="5724"/>
                  </a:lnTo>
                  <a:lnTo>
                    <a:pt x="13481" y="5743"/>
                  </a:lnTo>
                  <a:lnTo>
                    <a:pt x="13495" y="5762"/>
                  </a:lnTo>
                  <a:lnTo>
                    <a:pt x="13508" y="5783"/>
                  </a:lnTo>
                  <a:lnTo>
                    <a:pt x="13520" y="5804"/>
                  </a:lnTo>
                  <a:lnTo>
                    <a:pt x="13531" y="5826"/>
                  </a:lnTo>
                  <a:lnTo>
                    <a:pt x="13541" y="5848"/>
                  </a:lnTo>
                  <a:lnTo>
                    <a:pt x="13550" y="5871"/>
                  </a:lnTo>
                  <a:lnTo>
                    <a:pt x="13558" y="5894"/>
                  </a:lnTo>
                  <a:lnTo>
                    <a:pt x="13564" y="5918"/>
                  </a:lnTo>
                  <a:lnTo>
                    <a:pt x="13570" y="5942"/>
                  </a:lnTo>
                  <a:lnTo>
                    <a:pt x="13574" y="5968"/>
                  </a:lnTo>
                  <a:lnTo>
                    <a:pt x="13578" y="5993"/>
                  </a:lnTo>
                  <a:lnTo>
                    <a:pt x="13580" y="6018"/>
                  </a:lnTo>
                  <a:lnTo>
                    <a:pt x="13580" y="6044"/>
                  </a:lnTo>
                  <a:lnTo>
                    <a:pt x="13580" y="7051"/>
                  </a:lnTo>
                  <a:lnTo>
                    <a:pt x="9053" y="7051"/>
                  </a:lnTo>
                  <a:lnTo>
                    <a:pt x="8924" y="7055"/>
                  </a:lnTo>
                  <a:lnTo>
                    <a:pt x="8796" y="7065"/>
                  </a:lnTo>
                  <a:lnTo>
                    <a:pt x="8670" y="7081"/>
                  </a:lnTo>
                  <a:lnTo>
                    <a:pt x="8546" y="7103"/>
                  </a:lnTo>
                  <a:lnTo>
                    <a:pt x="8425" y="7131"/>
                  </a:lnTo>
                  <a:lnTo>
                    <a:pt x="8306" y="7164"/>
                  </a:lnTo>
                  <a:lnTo>
                    <a:pt x="8188" y="7205"/>
                  </a:lnTo>
                  <a:lnTo>
                    <a:pt x="8075" y="7249"/>
                  </a:lnTo>
                  <a:lnTo>
                    <a:pt x="7963" y="7299"/>
                  </a:lnTo>
                  <a:lnTo>
                    <a:pt x="7854" y="7356"/>
                  </a:lnTo>
                  <a:lnTo>
                    <a:pt x="7750" y="7416"/>
                  </a:lnTo>
                  <a:lnTo>
                    <a:pt x="7647" y="7482"/>
                  </a:lnTo>
                  <a:lnTo>
                    <a:pt x="7549" y="7552"/>
                  </a:lnTo>
                  <a:lnTo>
                    <a:pt x="7454" y="7627"/>
                  </a:lnTo>
                  <a:lnTo>
                    <a:pt x="7362" y="7705"/>
                  </a:lnTo>
                  <a:lnTo>
                    <a:pt x="7275" y="7789"/>
                  </a:lnTo>
                  <a:lnTo>
                    <a:pt x="7191" y="7877"/>
                  </a:lnTo>
                  <a:lnTo>
                    <a:pt x="7113" y="7968"/>
                  </a:lnTo>
                  <a:lnTo>
                    <a:pt x="7039" y="8063"/>
                  </a:lnTo>
                  <a:lnTo>
                    <a:pt x="6968" y="8162"/>
                  </a:lnTo>
                  <a:lnTo>
                    <a:pt x="6903" y="8264"/>
                  </a:lnTo>
                  <a:lnTo>
                    <a:pt x="6842" y="8369"/>
                  </a:lnTo>
                  <a:lnTo>
                    <a:pt x="6787" y="8478"/>
                  </a:lnTo>
                  <a:lnTo>
                    <a:pt x="6737" y="8590"/>
                  </a:lnTo>
                  <a:lnTo>
                    <a:pt x="6691" y="8704"/>
                  </a:lnTo>
                  <a:lnTo>
                    <a:pt x="6651" y="8820"/>
                  </a:lnTo>
                  <a:lnTo>
                    <a:pt x="6618" y="8940"/>
                  </a:lnTo>
                  <a:lnTo>
                    <a:pt x="6590" y="9062"/>
                  </a:lnTo>
                  <a:lnTo>
                    <a:pt x="6568" y="9186"/>
                  </a:lnTo>
                  <a:lnTo>
                    <a:pt x="6552" y="9312"/>
                  </a:lnTo>
                  <a:lnTo>
                    <a:pt x="6542" y="9440"/>
                  </a:lnTo>
                  <a:lnTo>
                    <a:pt x="6539" y="9570"/>
                  </a:lnTo>
                  <a:lnTo>
                    <a:pt x="6542" y="9700"/>
                  </a:lnTo>
                  <a:lnTo>
                    <a:pt x="6552" y="9828"/>
                  </a:lnTo>
                  <a:lnTo>
                    <a:pt x="6568" y="9954"/>
                  </a:lnTo>
                  <a:lnTo>
                    <a:pt x="6590" y="10078"/>
                  </a:lnTo>
                  <a:lnTo>
                    <a:pt x="6618" y="10199"/>
                  </a:lnTo>
                  <a:lnTo>
                    <a:pt x="6651" y="10319"/>
                  </a:lnTo>
                  <a:lnTo>
                    <a:pt x="6691" y="10436"/>
                  </a:lnTo>
                  <a:lnTo>
                    <a:pt x="6737" y="10550"/>
                  </a:lnTo>
                  <a:lnTo>
                    <a:pt x="6787" y="10662"/>
                  </a:lnTo>
                  <a:lnTo>
                    <a:pt x="6842" y="10771"/>
                  </a:lnTo>
                  <a:lnTo>
                    <a:pt x="6903" y="10876"/>
                  </a:lnTo>
                  <a:lnTo>
                    <a:pt x="6968" y="10978"/>
                  </a:lnTo>
                  <a:lnTo>
                    <a:pt x="7039" y="11077"/>
                  </a:lnTo>
                  <a:lnTo>
                    <a:pt x="7113" y="11172"/>
                  </a:lnTo>
                  <a:lnTo>
                    <a:pt x="7191" y="11263"/>
                  </a:lnTo>
                  <a:lnTo>
                    <a:pt x="7275" y="11351"/>
                  </a:lnTo>
                  <a:lnTo>
                    <a:pt x="7362" y="11434"/>
                  </a:lnTo>
                  <a:lnTo>
                    <a:pt x="7454" y="11513"/>
                  </a:lnTo>
                  <a:lnTo>
                    <a:pt x="7549" y="11588"/>
                  </a:lnTo>
                  <a:lnTo>
                    <a:pt x="7647" y="11658"/>
                  </a:lnTo>
                  <a:lnTo>
                    <a:pt x="7750" y="11724"/>
                  </a:lnTo>
                  <a:lnTo>
                    <a:pt x="7854" y="11784"/>
                  </a:lnTo>
                  <a:lnTo>
                    <a:pt x="7963" y="11839"/>
                  </a:lnTo>
                  <a:lnTo>
                    <a:pt x="8075" y="11891"/>
                  </a:lnTo>
                  <a:lnTo>
                    <a:pt x="8188" y="11935"/>
                  </a:lnTo>
                  <a:lnTo>
                    <a:pt x="8306" y="11975"/>
                  </a:lnTo>
                  <a:lnTo>
                    <a:pt x="8425" y="12009"/>
                  </a:lnTo>
                  <a:lnTo>
                    <a:pt x="8546" y="12037"/>
                  </a:lnTo>
                  <a:lnTo>
                    <a:pt x="8670" y="12059"/>
                  </a:lnTo>
                  <a:lnTo>
                    <a:pt x="8796" y="12075"/>
                  </a:lnTo>
                  <a:lnTo>
                    <a:pt x="8924" y="12085"/>
                  </a:lnTo>
                  <a:lnTo>
                    <a:pt x="9053" y="12088"/>
                  </a:lnTo>
                  <a:lnTo>
                    <a:pt x="13580" y="12088"/>
                  </a:lnTo>
                  <a:lnTo>
                    <a:pt x="13580" y="12844"/>
                  </a:lnTo>
                  <a:close/>
                  <a:moveTo>
                    <a:pt x="12574" y="4029"/>
                  </a:moveTo>
                  <a:lnTo>
                    <a:pt x="12574" y="4533"/>
                  </a:lnTo>
                  <a:lnTo>
                    <a:pt x="11065" y="4533"/>
                  </a:lnTo>
                  <a:lnTo>
                    <a:pt x="2766" y="4533"/>
                  </a:lnTo>
                  <a:lnTo>
                    <a:pt x="2716" y="4532"/>
                  </a:lnTo>
                  <a:lnTo>
                    <a:pt x="2666" y="4530"/>
                  </a:lnTo>
                  <a:lnTo>
                    <a:pt x="2615" y="4526"/>
                  </a:lnTo>
                  <a:lnTo>
                    <a:pt x="2566" y="4521"/>
                  </a:lnTo>
                  <a:lnTo>
                    <a:pt x="2517" y="4514"/>
                  </a:lnTo>
                  <a:lnTo>
                    <a:pt x="2469" y="4506"/>
                  </a:lnTo>
                  <a:lnTo>
                    <a:pt x="2420" y="4497"/>
                  </a:lnTo>
                  <a:lnTo>
                    <a:pt x="2373" y="4486"/>
                  </a:lnTo>
                  <a:lnTo>
                    <a:pt x="2326" y="4474"/>
                  </a:lnTo>
                  <a:lnTo>
                    <a:pt x="2279" y="4461"/>
                  </a:lnTo>
                  <a:lnTo>
                    <a:pt x="2233" y="4446"/>
                  </a:lnTo>
                  <a:lnTo>
                    <a:pt x="2188" y="4430"/>
                  </a:lnTo>
                  <a:lnTo>
                    <a:pt x="2143" y="4413"/>
                  </a:lnTo>
                  <a:lnTo>
                    <a:pt x="2098" y="4396"/>
                  </a:lnTo>
                  <a:lnTo>
                    <a:pt x="2055" y="4377"/>
                  </a:lnTo>
                  <a:lnTo>
                    <a:pt x="2011" y="4357"/>
                  </a:lnTo>
                  <a:lnTo>
                    <a:pt x="2011" y="4029"/>
                  </a:lnTo>
                  <a:lnTo>
                    <a:pt x="12574" y="4029"/>
                  </a:lnTo>
                  <a:close/>
                  <a:moveTo>
                    <a:pt x="12574" y="3526"/>
                  </a:moveTo>
                  <a:lnTo>
                    <a:pt x="2011" y="3526"/>
                  </a:lnTo>
                  <a:lnTo>
                    <a:pt x="2011" y="3022"/>
                  </a:lnTo>
                  <a:lnTo>
                    <a:pt x="12574" y="3022"/>
                  </a:lnTo>
                  <a:lnTo>
                    <a:pt x="12574" y="3526"/>
                  </a:lnTo>
                  <a:close/>
                  <a:moveTo>
                    <a:pt x="12574" y="2518"/>
                  </a:moveTo>
                  <a:lnTo>
                    <a:pt x="2011" y="2518"/>
                  </a:lnTo>
                  <a:lnTo>
                    <a:pt x="2011" y="2015"/>
                  </a:lnTo>
                  <a:lnTo>
                    <a:pt x="12574" y="2015"/>
                  </a:lnTo>
                  <a:lnTo>
                    <a:pt x="12574" y="2518"/>
                  </a:lnTo>
                  <a:close/>
                  <a:moveTo>
                    <a:pt x="2766" y="1007"/>
                  </a:moveTo>
                  <a:lnTo>
                    <a:pt x="11065" y="1007"/>
                  </a:lnTo>
                  <a:lnTo>
                    <a:pt x="13077" y="1007"/>
                  </a:lnTo>
                  <a:lnTo>
                    <a:pt x="13103" y="1008"/>
                  </a:lnTo>
                  <a:lnTo>
                    <a:pt x="13128" y="1010"/>
                  </a:lnTo>
                  <a:lnTo>
                    <a:pt x="13154" y="1013"/>
                  </a:lnTo>
                  <a:lnTo>
                    <a:pt x="13179" y="1017"/>
                  </a:lnTo>
                  <a:lnTo>
                    <a:pt x="13203" y="1023"/>
                  </a:lnTo>
                  <a:lnTo>
                    <a:pt x="13227" y="1031"/>
                  </a:lnTo>
                  <a:lnTo>
                    <a:pt x="13250" y="1038"/>
                  </a:lnTo>
                  <a:lnTo>
                    <a:pt x="13273" y="1047"/>
                  </a:lnTo>
                  <a:lnTo>
                    <a:pt x="13295" y="1057"/>
                  </a:lnTo>
                  <a:lnTo>
                    <a:pt x="13317" y="1068"/>
                  </a:lnTo>
                  <a:lnTo>
                    <a:pt x="13338" y="1080"/>
                  </a:lnTo>
                  <a:lnTo>
                    <a:pt x="13358" y="1093"/>
                  </a:lnTo>
                  <a:lnTo>
                    <a:pt x="13378" y="1107"/>
                  </a:lnTo>
                  <a:lnTo>
                    <a:pt x="13397" y="1122"/>
                  </a:lnTo>
                  <a:lnTo>
                    <a:pt x="13415" y="1138"/>
                  </a:lnTo>
                  <a:lnTo>
                    <a:pt x="13433" y="1155"/>
                  </a:lnTo>
                  <a:lnTo>
                    <a:pt x="13449" y="1173"/>
                  </a:lnTo>
                  <a:lnTo>
                    <a:pt x="13465" y="1191"/>
                  </a:lnTo>
                  <a:lnTo>
                    <a:pt x="13481" y="1210"/>
                  </a:lnTo>
                  <a:lnTo>
                    <a:pt x="13495" y="1230"/>
                  </a:lnTo>
                  <a:lnTo>
                    <a:pt x="13508" y="1250"/>
                  </a:lnTo>
                  <a:lnTo>
                    <a:pt x="13520" y="1271"/>
                  </a:lnTo>
                  <a:lnTo>
                    <a:pt x="13531" y="1292"/>
                  </a:lnTo>
                  <a:lnTo>
                    <a:pt x="13541" y="1316"/>
                  </a:lnTo>
                  <a:lnTo>
                    <a:pt x="13550" y="1338"/>
                  </a:lnTo>
                  <a:lnTo>
                    <a:pt x="13558" y="1361"/>
                  </a:lnTo>
                  <a:lnTo>
                    <a:pt x="13564" y="1385"/>
                  </a:lnTo>
                  <a:lnTo>
                    <a:pt x="13570" y="1409"/>
                  </a:lnTo>
                  <a:lnTo>
                    <a:pt x="13574" y="1434"/>
                  </a:lnTo>
                  <a:lnTo>
                    <a:pt x="13578" y="1460"/>
                  </a:lnTo>
                  <a:lnTo>
                    <a:pt x="13580" y="1485"/>
                  </a:lnTo>
                  <a:lnTo>
                    <a:pt x="13580" y="1511"/>
                  </a:lnTo>
                  <a:lnTo>
                    <a:pt x="13580" y="2770"/>
                  </a:lnTo>
                  <a:lnTo>
                    <a:pt x="13580" y="3022"/>
                  </a:lnTo>
                  <a:lnTo>
                    <a:pt x="13580" y="4626"/>
                  </a:lnTo>
                  <a:lnTo>
                    <a:pt x="13551" y="4616"/>
                  </a:lnTo>
                  <a:lnTo>
                    <a:pt x="13521" y="4606"/>
                  </a:lnTo>
                  <a:lnTo>
                    <a:pt x="13491" y="4597"/>
                  </a:lnTo>
                  <a:lnTo>
                    <a:pt x="13459" y="4587"/>
                  </a:lnTo>
                  <a:lnTo>
                    <a:pt x="13429" y="4579"/>
                  </a:lnTo>
                  <a:lnTo>
                    <a:pt x="13398" y="4571"/>
                  </a:lnTo>
                  <a:lnTo>
                    <a:pt x="13367" y="4564"/>
                  </a:lnTo>
                  <a:lnTo>
                    <a:pt x="13336" y="4558"/>
                  </a:lnTo>
                  <a:lnTo>
                    <a:pt x="13305" y="4552"/>
                  </a:lnTo>
                  <a:lnTo>
                    <a:pt x="13272" y="4547"/>
                  </a:lnTo>
                  <a:lnTo>
                    <a:pt x="13240" y="4543"/>
                  </a:lnTo>
                  <a:lnTo>
                    <a:pt x="13208" y="4539"/>
                  </a:lnTo>
                  <a:lnTo>
                    <a:pt x="13176" y="4537"/>
                  </a:lnTo>
                  <a:lnTo>
                    <a:pt x="13144" y="4535"/>
                  </a:lnTo>
                  <a:lnTo>
                    <a:pt x="13110" y="4533"/>
                  </a:lnTo>
                  <a:lnTo>
                    <a:pt x="13077" y="4533"/>
                  </a:lnTo>
                  <a:lnTo>
                    <a:pt x="13077" y="4533"/>
                  </a:lnTo>
                  <a:lnTo>
                    <a:pt x="13077" y="4029"/>
                  </a:lnTo>
                  <a:lnTo>
                    <a:pt x="13077" y="3022"/>
                  </a:lnTo>
                  <a:lnTo>
                    <a:pt x="13077" y="2015"/>
                  </a:lnTo>
                  <a:lnTo>
                    <a:pt x="13076" y="1989"/>
                  </a:lnTo>
                  <a:lnTo>
                    <a:pt x="13074" y="1963"/>
                  </a:lnTo>
                  <a:lnTo>
                    <a:pt x="13071" y="1938"/>
                  </a:lnTo>
                  <a:lnTo>
                    <a:pt x="13066" y="1913"/>
                  </a:lnTo>
                  <a:lnTo>
                    <a:pt x="13061" y="1889"/>
                  </a:lnTo>
                  <a:lnTo>
                    <a:pt x="13054" y="1865"/>
                  </a:lnTo>
                  <a:lnTo>
                    <a:pt x="13046" y="1841"/>
                  </a:lnTo>
                  <a:lnTo>
                    <a:pt x="13037" y="1818"/>
                  </a:lnTo>
                  <a:lnTo>
                    <a:pt x="13027" y="1796"/>
                  </a:lnTo>
                  <a:lnTo>
                    <a:pt x="13016" y="1774"/>
                  </a:lnTo>
                  <a:lnTo>
                    <a:pt x="13004" y="1754"/>
                  </a:lnTo>
                  <a:lnTo>
                    <a:pt x="12991" y="1733"/>
                  </a:lnTo>
                  <a:lnTo>
                    <a:pt x="12977" y="1714"/>
                  </a:lnTo>
                  <a:lnTo>
                    <a:pt x="12962" y="1694"/>
                  </a:lnTo>
                  <a:lnTo>
                    <a:pt x="12946" y="1676"/>
                  </a:lnTo>
                  <a:lnTo>
                    <a:pt x="12929" y="1658"/>
                  </a:lnTo>
                  <a:lnTo>
                    <a:pt x="12912" y="1642"/>
                  </a:lnTo>
                  <a:lnTo>
                    <a:pt x="12894" y="1626"/>
                  </a:lnTo>
                  <a:lnTo>
                    <a:pt x="12875" y="1611"/>
                  </a:lnTo>
                  <a:lnTo>
                    <a:pt x="12855" y="1597"/>
                  </a:lnTo>
                  <a:lnTo>
                    <a:pt x="12835" y="1584"/>
                  </a:lnTo>
                  <a:lnTo>
                    <a:pt x="12814" y="1571"/>
                  </a:lnTo>
                  <a:lnTo>
                    <a:pt x="12792" y="1560"/>
                  </a:lnTo>
                  <a:lnTo>
                    <a:pt x="12769" y="1550"/>
                  </a:lnTo>
                  <a:lnTo>
                    <a:pt x="12746" y="1541"/>
                  </a:lnTo>
                  <a:lnTo>
                    <a:pt x="12723" y="1534"/>
                  </a:lnTo>
                  <a:lnTo>
                    <a:pt x="12700" y="1527"/>
                  </a:lnTo>
                  <a:lnTo>
                    <a:pt x="12675" y="1521"/>
                  </a:lnTo>
                  <a:lnTo>
                    <a:pt x="12651" y="1517"/>
                  </a:lnTo>
                  <a:lnTo>
                    <a:pt x="12626" y="1514"/>
                  </a:lnTo>
                  <a:lnTo>
                    <a:pt x="12599" y="1512"/>
                  </a:lnTo>
                  <a:lnTo>
                    <a:pt x="12574" y="1511"/>
                  </a:lnTo>
                  <a:lnTo>
                    <a:pt x="2011" y="1511"/>
                  </a:lnTo>
                  <a:lnTo>
                    <a:pt x="1986" y="1512"/>
                  </a:lnTo>
                  <a:lnTo>
                    <a:pt x="1960" y="1514"/>
                  </a:lnTo>
                  <a:lnTo>
                    <a:pt x="1934" y="1517"/>
                  </a:lnTo>
                  <a:lnTo>
                    <a:pt x="1910" y="1521"/>
                  </a:lnTo>
                  <a:lnTo>
                    <a:pt x="1886" y="1527"/>
                  </a:lnTo>
                  <a:lnTo>
                    <a:pt x="1862" y="1534"/>
                  </a:lnTo>
                  <a:lnTo>
                    <a:pt x="1839" y="1541"/>
                  </a:lnTo>
                  <a:lnTo>
                    <a:pt x="1816" y="1550"/>
                  </a:lnTo>
                  <a:lnTo>
                    <a:pt x="1794" y="1560"/>
                  </a:lnTo>
                  <a:lnTo>
                    <a:pt x="1771" y="1571"/>
                  </a:lnTo>
                  <a:lnTo>
                    <a:pt x="1750" y="1584"/>
                  </a:lnTo>
                  <a:lnTo>
                    <a:pt x="1730" y="1597"/>
                  </a:lnTo>
                  <a:lnTo>
                    <a:pt x="1710" y="1611"/>
                  </a:lnTo>
                  <a:lnTo>
                    <a:pt x="1691" y="1626"/>
                  </a:lnTo>
                  <a:lnTo>
                    <a:pt x="1673" y="1642"/>
                  </a:lnTo>
                  <a:lnTo>
                    <a:pt x="1656" y="1658"/>
                  </a:lnTo>
                  <a:lnTo>
                    <a:pt x="1639" y="1676"/>
                  </a:lnTo>
                  <a:lnTo>
                    <a:pt x="1624" y="1694"/>
                  </a:lnTo>
                  <a:lnTo>
                    <a:pt x="1608" y="1714"/>
                  </a:lnTo>
                  <a:lnTo>
                    <a:pt x="1594" y="1733"/>
                  </a:lnTo>
                  <a:lnTo>
                    <a:pt x="1581" y="1754"/>
                  </a:lnTo>
                  <a:lnTo>
                    <a:pt x="1569" y="1774"/>
                  </a:lnTo>
                  <a:lnTo>
                    <a:pt x="1558" y="1796"/>
                  </a:lnTo>
                  <a:lnTo>
                    <a:pt x="1548" y="1818"/>
                  </a:lnTo>
                  <a:lnTo>
                    <a:pt x="1539" y="1841"/>
                  </a:lnTo>
                  <a:lnTo>
                    <a:pt x="1531" y="1865"/>
                  </a:lnTo>
                  <a:lnTo>
                    <a:pt x="1524" y="1889"/>
                  </a:lnTo>
                  <a:lnTo>
                    <a:pt x="1519" y="1913"/>
                  </a:lnTo>
                  <a:lnTo>
                    <a:pt x="1514" y="1938"/>
                  </a:lnTo>
                  <a:lnTo>
                    <a:pt x="1511" y="1963"/>
                  </a:lnTo>
                  <a:lnTo>
                    <a:pt x="1509" y="1989"/>
                  </a:lnTo>
                  <a:lnTo>
                    <a:pt x="1508" y="2015"/>
                  </a:lnTo>
                  <a:lnTo>
                    <a:pt x="1508" y="3022"/>
                  </a:lnTo>
                  <a:lnTo>
                    <a:pt x="1508" y="4000"/>
                  </a:lnTo>
                  <a:lnTo>
                    <a:pt x="1480" y="3970"/>
                  </a:lnTo>
                  <a:lnTo>
                    <a:pt x="1452" y="3940"/>
                  </a:lnTo>
                  <a:lnTo>
                    <a:pt x="1424" y="3909"/>
                  </a:lnTo>
                  <a:lnTo>
                    <a:pt x="1397" y="3876"/>
                  </a:lnTo>
                  <a:lnTo>
                    <a:pt x="1372" y="3843"/>
                  </a:lnTo>
                  <a:lnTo>
                    <a:pt x="1347" y="3810"/>
                  </a:lnTo>
                  <a:lnTo>
                    <a:pt x="1323" y="3777"/>
                  </a:lnTo>
                  <a:lnTo>
                    <a:pt x="1299" y="3741"/>
                  </a:lnTo>
                  <a:lnTo>
                    <a:pt x="1277" y="3706"/>
                  </a:lnTo>
                  <a:lnTo>
                    <a:pt x="1254" y="3671"/>
                  </a:lnTo>
                  <a:lnTo>
                    <a:pt x="1233" y="3635"/>
                  </a:lnTo>
                  <a:lnTo>
                    <a:pt x="1213" y="3598"/>
                  </a:lnTo>
                  <a:lnTo>
                    <a:pt x="1194" y="3561"/>
                  </a:lnTo>
                  <a:lnTo>
                    <a:pt x="1175" y="3523"/>
                  </a:lnTo>
                  <a:lnTo>
                    <a:pt x="1158" y="3484"/>
                  </a:lnTo>
                  <a:lnTo>
                    <a:pt x="1141" y="3446"/>
                  </a:lnTo>
                  <a:lnTo>
                    <a:pt x="1125" y="3407"/>
                  </a:lnTo>
                  <a:lnTo>
                    <a:pt x="1110" y="3367"/>
                  </a:lnTo>
                  <a:lnTo>
                    <a:pt x="1096" y="3327"/>
                  </a:lnTo>
                  <a:lnTo>
                    <a:pt x="1083" y="3286"/>
                  </a:lnTo>
                  <a:lnTo>
                    <a:pt x="1071" y="3246"/>
                  </a:lnTo>
                  <a:lnTo>
                    <a:pt x="1060" y="3204"/>
                  </a:lnTo>
                  <a:lnTo>
                    <a:pt x="1050" y="3162"/>
                  </a:lnTo>
                  <a:lnTo>
                    <a:pt x="1041" y="3120"/>
                  </a:lnTo>
                  <a:lnTo>
                    <a:pt x="1033" y="3077"/>
                  </a:lnTo>
                  <a:lnTo>
                    <a:pt x="1026" y="3034"/>
                  </a:lnTo>
                  <a:lnTo>
                    <a:pt x="1020" y="2991"/>
                  </a:lnTo>
                  <a:lnTo>
                    <a:pt x="1015" y="2948"/>
                  </a:lnTo>
                  <a:lnTo>
                    <a:pt x="1011" y="2903"/>
                  </a:lnTo>
                  <a:lnTo>
                    <a:pt x="1008" y="2860"/>
                  </a:lnTo>
                  <a:lnTo>
                    <a:pt x="1007" y="2815"/>
                  </a:lnTo>
                  <a:lnTo>
                    <a:pt x="1006" y="2770"/>
                  </a:lnTo>
                  <a:lnTo>
                    <a:pt x="1008" y="2680"/>
                  </a:lnTo>
                  <a:lnTo>
                    <a:pt x="1015" y="2590"/>
                  </a:lnTo>
                  <a:lnTo>
                    <a:pt x="1026" y="2501"/>
                  </a:lnTo>
                  <a:lnTo>
                    <a:pt x="1041" y="2415"/>
                  </a:lnTo>
                  <a:lnTo>
                    <a:pt x="1061" y="2330"/>
                  </a:lnTo>
                  <a:lnTo>
                    <a:pt x="1085" y="2246"/>
                  </a:lnTo>
                  <a:lnTo>
                    <a:pt x="1113" y="2164"/>
                  </a:lnTo>
                  <a:lnTo>
                    <a:pt x="1145" y="2084"/>
                  </a:lnTo>
                  <a:lnTo>
                    <a:pt x="1180" y="2006"/>
                  </a:lnTo>
                  <a:lnTo>
                    <a:pt x="1218" y="1930"/>
                  </a:lnTo>
                  <a:lnTo>
                    <a:pt x="1260" y="1857"/>
                  </a:lnTo>
                  <a:lnTo>
                    <a:pt x="1307" y="1785"/>
                  </a:lnTo>
                  <a:lnTo>
                    <a:pt x="1356" y="1716"/>
                  </a:lnTo>
                  <a:lnTo>
                    <a:pt x="1408" y="1649"/>
                  </a:lnTo>
                  <a:lnTo>
                    <a:pt x="1464" y="1585"/>
                  </a:lnTo>
                  <a:lnTo>
                    <a:pt x="1521" y="1524"/>
                  </a:lnTo>
                  <a:lnTo>
                    <a:pt x="1582" y="1466"/>
                  </a:lnTo>
                  <a:lnTo>
                    <a:pt x="1647" y="1410"/>
                  </a:lnTo>
                  <a:lnTo>
                    <a:pt x="1713" y="1358"/>
                  </a:lnTo>
                  <a:lnTo>
                    <a:pt x="1782" y="1309"/>
                  </a:lnTo>
                  <a:lnTo>
                    <a:pt x="1853" y="1262"/>
                  </a:lnTo>
                  <a:lnTo>
                    <a:pt x="1927" y="1220"/>
                  </a:lnTo>
                  <a:lnTo>
                    <a:pt x="2003" y="1182"/>
                  </a:lnTo>
                  <a:lnTo>
                    <a:pt x="2081" y="1146"/>
                  </a:lnTo>
                  <a:lnTo>
                    <a:pt x="2161" y="1114"/>
                  </a:lnTo>
                  <a:lnTo>
                    <a:pt x="2243" y="1087"/>
                  </a:lnTo>
                  <a:lnTo>
                    <a:pt x="2327" y="1063"/>
                  </a:lnTo>
                  <a:lnTo>
                    <a:pt x="2411" y="1044"/>
                  </a:lnTo>
                  <a:lnTo>
                    <a:pt x="2498" y="1028"/>
                  </a:lnTo>
                  <a:lnTo>
                    <a:pt x="2586" y="1016"/>
                  </a:lnTo>
                  <a:lnTo>
                    <a:pt x="2676" y="1009"/>
                  </a:lnTo>
                  <a:lnTo>
                    <a:pt x="2766" y="1007"/>
                  </a:lnTo>
                  <a:close/>
                  <a:moveTo>
                    <a:pt x="14587" y="6044"/>
                  </a:moveTo>
                  <a:lnTo>
                    <a:pt x="14586" y="6044"/>
                  </a:lnTo>
                  <a:lnTo>
                    <a:pt x="14586" y="3022"/>
                  </a:lnTo>
                  <a:lnTo>
                    <a:pt x="14586" y="2770"/>
                  </a:lnTo>
                  <a:lnTo>
                    <a:pt x="14586" y="1511"/>
                  </a:lnTo>
                  <a:lnTo>
                    <a:pt x="14584" y="1433"/>
                  </a:lnTo>
                  <a:lnTo>
                    <a:pt x="14578" y="1357"/>
                  </a:lnTo>
                  <a:lnTo>
                    <a:pt x="14569" y="1281"/>
                  </a:lnTo>
                  <a:lnTo>
                    <a:pt x="14556" y="1207"/>
                  </a:lnTo>
                  <a:lnTo>
                    <a:pt x="14539" y="1133"/>
                  </a:lnTo>
                  <a:lnTo>
                    <a:pt x="14519" y="1062"/>
                  </a:lnTo>
                  <a:lnTo>
                    <a:pt x="14495" y="991"/>
                  </a:lnTo>
                  <a:lnTo>
                    <a:pt x="14467" y="923"/>
                  </a:lnTo>
                  <a:lnTo>
                    <a:pt x="14437" y="856"/>
                  </a:lnTo>
                  <a:lnTo>
                    <a:pt x="14404" y="791"/>
                  </a:lnTo>
                  <a:lnTo>
                    <a:pt x="14368" y="727"/>
                  </a:lnTo>
                  <a:lnTo>
                    <a:pt x="14329" y="666"/>
                  </a:lnTo>
                  <a:lnTo>
                    <a:pt x="14286" y="607"/>
                  </a:lnTo>
                  <a:lnTo>
                    <a:pt x="14242" y="550"/>
                  </a:lnTo>
                  <a:lnTo>
                    <a:pt x="14194" y="495"/>
                  </a:lnTo>
                  <a:lnTo>
                    <a:pt x="14144" y="442"/>
                  </a:lnTo>
                  <a:lnTo>
                    <a:pt x="14092" y="393"/>
                  </a:lnTo>
                  <a:lnTo>
                    <a:pt x="14037" y="346"/>
                  </a:lnTo>
                  <a:lnTo>
                    <a:pt x="13980" y="300"/>
                  </a:lnTo>
                  <a:lnTo>
                    <a:pt x="13921" y="258"/>
                  </a:lnTo>
                  <a:lnTo>
                    <a:pt x="13860" y="219"/>
                  </a:lnTo>
                  <a:lnTo>
                    <a:pt x="13796" y="182"/>
                  </a:lnTo>
                  <a:lnTo>
                    <a:pt x="13731" y="149"/>
                  </a:lnTo>
                  <a:lnTo>
                    <a:pt x="13665" y="119"/>
                  </a:lnTo>
                  <a:lnTo>
                    <a:pt x="13596" y="92"/>
                  </a:lnTo>
                  <a:lnTo>
                    <a:pt x="13526" y="67"/>
                  </a:lnTo>
                  <a:lnTo>
                    <a:pt x="13454" y="47"/>
                  </a:lnTo>
                  <a:lnTo>
                    <a:pt x="13381" y="30"/>
                  </a:lnTo>
                  <a:lnTo>
                    <a:pt x="13307" y="17"/>
                  </a:lnTo>
                  <a:lnTo>
                    <a:pt x="13231" y="8"/>
                  </a:lnTo>
                  <a:lnTo>
                    <a:pt x="13155" y="2"/>
                  </a:lnTo>
                  <a:lnTo>
                    <a:pt x="13077" y="0"/>
                  </a:lnTo>
                  <a:lnTo>
                    <a:pt x="11065" y="0"/>
                  </a:lnTo>
                  <a:lnTo>
                    <a:pt x="2766" y="0"/>
                  </a:lnTo>
                  <a:lnTo>
                    <a:pt x="2624" y="4"/>
                  </a:lnTo>
                  <a:lnTo>
                    <a:pt x="2484" y="14"/>
                  </a:lnTo>
                  <a:lnTo>
                    <a:pt x="2346" y="32"/>
                  </a:lnTo>
                  <a:lnTo>
                    <a:pt x="2209" y="56"/>
                  </a:lnTo>
                  <a:lnTo>
                    <a:pt x="2075" y="88"/>
                  </a:lnTo>
                  <a:lnTo>
                    <a:pt x="1944" y="125"/>
                  </a:lnTo>
                  <a:lnTo>
                    <a:pt x="1816" y="168"/>
                  </a:lnTo>
                  <a:lnTo>
                    <a:pt x="1690" y="218"/>
                  </a:lnTo>
                  <a:lnTo>
                    <a:pt x="1568" y="274"/>
                  </a:lnTo>
                  <a:lnTo>
                    <a:pt x="1449" y="335"/>
                  </a:lnTo>
                  <a:lnTo>
                    <a:pt x="1333" y="402"/>
                  </a:lnTo>
                  <a:lnTo>
                    <a:pt x="1220" y="473"/>
                  </a:lnTo>
                  <a:lnTo>
                    <a:pt x="1113" y="551"/>
                  </a:lnTo>
                  <a:lnTo>
                    <a:pt x="1008" y="634"/>
                  </a:lnTo>
                  <a:lnTo>
                    <a:pt x="907" y="720"/>
                  </a:lnTo>
                  <a:lnTo>
                    <a:pt x="811" y="812"/>
                  </a:lnTo>
                  <a:lnTo>
                    <a:pt x="719" y="909"/>
                  </a:lnTo>
                  <a:lnTo>
                    <a:pt x="633" y="1009"/>
                  </a:lnTo>
                  <a:lnTo>
                    <a:pt x="550" y="1114"/>
                  </a:lnTo>
                  <a:lnTo>
                    <a:pt x="473" y="1223"/>
                  </a:lnTo>
                  <a:lnTo>
                    <a:pt x="401" y="1335"/>
                  </a:lnTo>
                  <a:lnTo>
                    <a:pt x="334" y="1451"/>
                  </a:lnTo>
                  <a:lnTo>
                    <a:pt x="274" y="1570"/>
                  </a:lnTo>
                  <a:lnTo>
                    <a:pt x="217" y="1693"/>
                  </a:lnTo>
                  <a:lnTo>
                    <a:pt x="168" y="1819"/>
                  </a:lnTo>
                  <a:lnTo>
                    <a:pt x="125" y="1947"/>
                  </a:lnTo>
                  <a:lnTo>
                    <a:pt x="88" y="2079"/>
                  </a:lnTo>
                  <a:lnTo>
                    <a:pt x="56" y="2213"/>
                  </a:lnTo>
                  <a:lnTo>
                    <a:pt x="32" y="2349"/>
                  </a:lnTo>
                  <a:lnTo>
                    <a:pt x="14" y="2487"/>
                  </a:lnTo>
                  <a:lnTo>
                    <a:pt x="4" y="2628"/>
                  </a:lnTo>
                  <a:lnTo>
                    <a:pt x="0" y="2770"/>
                  </a:lnTo>
                  <a:lnTo>
                    <a:pt x="0" y="12844"/>
                  </a:lnTo>
                  <a:lnTo>
                    <a:pt x="4" y="12986"/>
                  </a:lnTo>
                  <a:lnTo>
                    <a:pt x="14" y="13127"/>
                  </a:lnTo>
                  <a:lnTo>
                    <a:pt x="32" y="13265"/>
                  </a:lnTo>
                  <a:lnTo>
                    <a:pt x="56" y="13401"/>
                  </a:lnTo>
                  <a:lnTo>
                    <a:pt x="88" y="13535"/>
                  </a:lnTo>
                  <a:lnTo>
                    <a:pt x="125" y="13667"/>
                  </a:lnTo>
                  <a:lnTo>
                    <a:pt x="168" y="13795"/>
                  </a:lnTo>
                  <a:lnTo>
                    <a:pt x="217" y="13921"/>
                  </a:lnTo>
                  <a:lnTo>
                    <a:pt x="274" y="14044"/>
                  </a:lnTo>
                  <a:lnTo>
                    <a:pt x="334" y="14163"/>
                  </a:lnTo>
                  <a:lnTo>
                    <a:pt x="401" y="14279"/>
                  </a:lnTo>
                  <a:lnTo>
                    <a:pt x="473" y="14391"/>
                  </a:lnTo>
                  <a:lnTo>
                    <a:pt x="550" y="14500"/>
                  </a:lnTo>
                  <a:lnTo>
                    <a:pt x="633" y="14605"/>
                  </a:lnTo>
                  <a:lnTo>
                    <a:pt x="719" y="14705"/>
                  </a:lnTo>
                  <a:lnTo>
                    <a:pt x="811" y="14802"/>
                  </a:lnTo>
                  <a:lnTo>
                    <a:pt x="907" y="14894"/>
                  </a:lnTo>
                  <a:lnTo>
                    <a:pt x="1008" y="14980"/>
                  </a:lnTo>
                  <a:lnTo>
                    <a:pt x="1113" y="15063"/>
                  </a:lnTo>
                  <a:lnTo>
                    <a:pt x="1220" y="15141"/>
                  </a:lnTo>
                  <a:lnTo>
                    <a:pt x="1333" y="15212"/>
                  </a:lnTo>
                  <a:lnTo>
                    <a:pt x="1449" y="15280"/>
                  </a:lnTo>
                  <a:lnTo>
                    <a:pt x="1568" y="15340"/>
                  </a:lnTo>
                  <a:lnTo>
                    <a:pt x="1690" y="15396"/>
                  </a:lnTo>
                  <a:lnTo>
                    <a:pt x="1816" y="15446"/>
                  </a:lnTo>
                  <a:lnTo>
                    <a:pt x="1944" y="15489"/>
                  </a:lnTo>
                  <a:lnTo>
                    <a:pt x="2075" y="15526"/>
                  </a:lnTo>
                  <a:lnTo>
                    <a:pt x="2209" y="15558"/>
                  </a:lnTo>
                  <a:lnTo>
                    <a:pt x="2346" y="15582"/>
                  </a:lnTo>
                  <a:lnTo>
                    <a:pt x="2484" y="15600"/>
                  </a:lnTo>
                  <a:lnTo>
                    <a:pt x="2624" y="15610"/>
                  </a:lnTo>
                  <a:lnTo>
                    <a:pt x="2766" y="15614"/>
                  </a:lnTo>
                  <a:lnTo>
                    <a:pt x="11820" y="15614"/>
                  </a:lnTo>
                  <a:lnTo>
                    <a:pt x="11962" y="15610"/>
                  </a:lnTo>
                  <a:lnTo>
                    <a:pt x="12102" y="15600"/>
                  </a:lnTo>
                  <a:lnTo>
                    <a:pt x="12240" y="15582"/>
                  </a:lnTo>
                  <a:lnTo>
                    <a:pt x="12377" y="15558"/>
                  </a:lnTo>
                  <a:lnTo>
                    <a:pt x="12510" y="15526"/>
                  </a:lnTo>
                  <a:lnTo>
                    <a:pt x="12642" y="15489"/>
                  </a:lnTo>
                  <a:lnTo>
                    <a:pt x="12770" y="15446"/>
                  </a:lnTo>
                  <a:lnTo>
                    <a:pt x="12895" y="15396"/>
                  </a:lnTo>
                  <a:lnTo>
                    <a:pt x="13018" y="15340"/>
                  </a:lnTo>
                  <a:lnTo>
                    <a:pt x="13138" y="15280"/>
                  </a:lnTo>
                  <a:lnTo>
                    <a:pt x="13253" y="15212"/>
                  </a:lnTo>
                  <a:lnTo>
                    <a:pt x="13366" y="15141"/>
                  </a:lnTo>
                  <a:lnTo>
                    <a:pt x="13474" y="15063"/>
                  </a:lnTo>
                  <a:lnTo>
                    <a:pt x="13578" y="14980"/>
                  </a:lnTo>
                  <a:lnTo>
                    <a:pt x="13679" y="14894"/>
                  </a:lnTo>
                  <a:lnTo>
                    <a:pt x="13775" y="14802"/>
                  </a:lnTo>
                  <a:lnTo>
                    <a:pt x="13867" y="14705"/>
                  </a:lnTo>
                  <a:lnTo>
                    <a:pt x="13953" y="14605"/>
                  </a:lnTo>
                  <a:lnTo>
                    <a:pt x="14036" y="14500"/>
                  </a:lnTo>
                  <a:lnTo>
                    <a:pt x="14113" y="14391"/>
                  </a:lnTo>
                  <a:lnTo>
                    <a:pt x="14185" y="14279"/>
                  </a:lnTo>
                  <a:lnTo>
                    <a:pt x="14252" y="14163"/>
                  </a:lnTo>
                  <a:lnTo>
                    <a:pt x="14313" y="14044"/>
                  </a:lnTo>
                  <a:lnTo>
                    <a:pt x="14369" y="13921"/>
                  </a:lnTo>
                  <a:lnTo>
                    <a:pt x="14418" y="13795"/>
                  </a:lnTo>
                  <a:lnTo>
                    <a:pt x="14461" y="13667"/>
                  </a:lnTo>
                  <a:lnTo>
                    <a:pt x="14499" y="13535"/>
                  </a:lnTo>
                  <a:lnTo>
                    <a:pt x="14530" y="13401"/>
                  </a:lnTo>
                  <a:lnTo>
                    <a:pt x="14554" y="13265"/>
                  </a:lnTo>
                  <a:lnTo>
                    <a:pt x="14572" y="13127"/>
                  </a:lnTo>
                  <a:lnTo>
                    <a:pt x="14583" y="12986"/>
                  </a:lnTo>
                  <a:lnTo>
                    <a:pt x="14586" y="12844"/>
                  </a:lnTo>
                  <a:lnTo>
                    <a:pt x="14586" y="12088"/>
                  </a:lnTo>
                  <a:lnTo>
                    <a:pt x="14587" y="12088"/>
                  </a:lnTo>
                  <a:lnTo>
                    <a:pt x="14769" y="11942"/>
                  </a:lnTo>
                  <a:lnTo>
                    <a:pt x="14940" y="11788"/>
                  </a:lnTo>
                  <a:lnTo>
                    <a:pt x="15099" y="11626"/>
                  </a:lnTo>
                  <a:lnTo>
                    <a:pt x="15247" y="11457"/>
                  </a:lnTo>
                  <a:lnTo>
                    <a:pt x="15382" y="11280"/>
                  </a:lnTo>
                  <a:lnTo>
                    <a:pt x="15506" y="11099"/>
                  </a:lnTo>
                  <a:lnTo>
                    <a:pt x="15618" y="10912"/>
                  </a:lnTo>
                  <a:lnTo>
                    <a:pt x="15718" y="10718"/>
                  </a:lnTo>
                  <a:lnTo>
                    <a:pt x="15806" y="10522"/>
                  </a:lnTo>
                  <a:lnTo>
                    <a:pt x="15883" y="10321"/>
                  </a:lnTo>
                  <a:lnTo>
                    <a:pt x="15948" y="10117"/>
                  </a:lnTo>
                  <a:lnTo>
                    <a:pt x="16000" y="9910"/>
                  </a:lnTo>
                  <a:lnTo>
                    <a:pt x="16042" y="9701"/>
                  </a:lnTo>
                  <a:lnTo>
                    <a:pt x="16072" y="9490"/>
                  </a:lnTo>
                  <a:lnTo>
                    <a:pt x="16089" y="9279"/>
                  </a:lnTo>
                  <a:lnTo>
                    <a:pt x="16095" y="9066"/>
                  </a:lnTo>
                  <a:lnTo>
                    <a:pt x="16089" y="8854"/>
                  </a:lnTo>
                  <a:lnTo>
                    <a:pt x="16072" y="8642"/>
                  </a:lnTo>
                  <a:lnTo>
                    <a:pt x="16042" y="8432"/>
                  </a:lnTo>
                  <a:lnTo>
                    <a:pt x="16000" y="8222"/>
                  </a:lnTo>
                  <a:lnTo>
                    <a:pt x="15948" y="8016"/>
                  </a:lnTo>
                  <a:lnTo>
                    <a:pt x="15883" y="7811"/>
                  </a:lnTo>
                  <a:lnTo>
                    <a:pt x="15806" y="7611"/>
                  </a:lnTo>
                  <a:lnTo>
                    <a:pt x="15718" y="7413"/>
                  </a:lnTo>
                  <a:lnTo>
                    <a:pt x="15618" y="7221"/>
                  </a:lnTo>
                  <a:lnTo>
                    <a:pt x="15506" y="7033"/>
                  </a:lnTo>
                  <a:lnTo>
                    <a:pt x="15382" y="6852"/>
                  </a:lnTo>
                  <a:lnTo>
                    <a:pt x="15247" y="6676"/>
                  </a:lnTo>
                  <a:lnTo>
                    <a:pt x="15099" y="6507"/>
                  </a:lnTo>
                  <a:lnTo>
                    <a:pt x="14940" y="6344"/>
                  </a:lnTo>
                  <a:lnTo>
                    <a:pt x="14769" y="6190"/>
                  </a:lnTo>
                  <a:lnTo>
                    <a:pt x="14587" y="60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8" name="Oval 47">
            <a:extLst>
              <a:ext uri="{FF2B5EF4-FFF2-40B4-BE49-F238E27FC236}">
                <a16:creationId xmlns:a16="http://schemas.microsoft.com/office/drawing/2014/main" id="{FB763886-AE65-4227-9775-9E83E6E43D07}"/>
              </a:ext>
            </a:extLst>
          </p:cNvPr>
          <p:cNvSpPr/>
          <p:nvPr/>
        </p:nvSpPr>
        <p:spPr>
          <a:xfrm>
            <a:off x="7225510" y="2539143"/>
            <a:ext cx="1437159" cy="1437159"/>
          </a:xfrm>
          <a:prstGeom prst="ellipse">
            <a:avLst/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9" name="Group 306">
            <a:extLst>
              <a:ext uri="{FF2B5EF4-FFF2-40B4-BE49-F238E27FC236}">
                <a16:creationId xmlns:a16="http://schemas.microsoft.com/office/drawing/2014/main" id="{8EF50BB9-8EFA-419A-B934-579C36E68061}"/>
              </a:ext>
            </a:extLst>
          </p:cNvPr>
          <p:cNvGrpSpPr/>
          <p:nvPr/>
        </p:nvGrpSpPr>
        <p:grpSpPr>
          <a:xfrm>
            <a:off x="7721190" y="2929660"/>
            <a:ext cx="445798" cy="593485"/>
            <a:chOff x="9202738" y="2065338"/>
            <a:chExt cx="517525" cy="688975"/>
          </a:xfrm>
          <a:solidFill>
            <a:schemeClr val="bg1"/>
          </a:solidFill>
        </p:grpSpPr>
        <p:sp>
          <p:nvSpPr>
            <p:cNvPr id="60" name="Freeform 105">
              <a:extLst>
                <a:ext uri="{FF2B5EF4-FFF2-40B4-BE49-F238E27FC236}">
                  <a16:creationId xmlns:a16="http://schemas.microsoft.com/office/drawing/2014/main" id="{8C9EA5DB-A4AF-4C26-9C3D-14BA1970B0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02738" y="2065338"/>
              <a:ext cx="517525" cy="688975"/>
            </a:xfrm>
            <a:custGeom>
              <a:avLst/>
              <a:gdLst>
                <a:gd name="T0" fmla="*/ 10946 w 12062"/>
                <a:gd name="T1" fmla="*/ 12419 h 16058"/>
                <a:gd name="T2" fmla="*/ 10253 w 12062"/>
                <a:gd name="T3" fmla="*/ 13775 h 16058"/>
                <a:gd name="T4" fmla="*/ 9063 w 12062"/>
                <a:gd name="T5" fmla="*/ 14707 h 16058"/>
                <a:gd name="T6" fmla="*/ 7539 w 12062"/>
                <a:gd name="T7" fmla="*/ 15054 h 16058"/>
                <a:gd name="T8" fmla="*/ 3155 w 12062"/>
                <a:gd name="T9" fmla="*/ 14778 h 16058"/>
                <a:gd name="T10" fmla="*/ 1920 w 12062"/>
                <a:gd name="T11" fmla="*/ 13902 h 16058"/>
                <a:gd name="T12" fmla="*/ 1164 w 12062"/>
                <a:gd name="T13" fmla="*/ 12585 h 16058"/>
                <a:gd name="T14" fmla="*/ 1005 w 12062"/>
                <a:gd name="T15" fmla="*/ 9534 h 16058"/>
                <a:gd name="T16" fmla="*/ 1044 w 12062"/>
                <a:gd name="T17" fmla="*/ 7834 h 16058"/>
                <a:gd name="T18" fmla="*/ 1170 w 12062"/>
                <a:gd name="T19" fmla="*/ 7658 h 16058"/>
                <a:gd name="T20" fmla="*/ 1358 w 12062"/>
                <a:gd name="T21" fmla="*/ 7550 h 16058"/>
                <a:gd name="T22" fmla="*/ 10554 w 12062"/>
                <a:gd name="T23" fmla="*/ 7527 h 16058"/>
                <a:gd name="T24" fmla="*/ 10772 w 12062"/>
                <a:gd name="T25" fmla="*/ 7576 h 16058"/>
                <a:gd name="T26" fmla="*/ 10942 w 12062"/>
                <a:gd name="T27" fmla="*/ 7710 h 16058"/>
                <a:gd name="T28" fmla="*/ 11041 w 12062"/>
                <a:gd name="T29" fmla="*/ 7904 h 16058"/>
                <a:gd name="T30" fmla="*/ 8041 w 12062"/>
                <a:gd name="T31" fmla="*/ 6524 h 16058"/>
                <a:gd name="T32" fmla="*/ 4111 w 12062"/>
                <a:gd name="T33" fmla="*/ 3919 h 16058"/>
                <a:gd name="T34" fmla="*/ 4543 w 12062"/>
                <a:gd name="T35" fmla="*/ 3166 h 16058"/>
                <a:gd name="T36" fmla="*/ 5248 w 12062"/>
                <a:gd name="T37" fmla="*/ 2667 h 16058"/>
                <a:gd name="T38" fmla="*/ 6135 w 12062"/>
                <a:gd name="T39" fmla="*/ 2512 h 16058"/>
                <a:gd name="T40" fmla="*/ 6989 w 12062"/>
                <a:gd name="T41" fmla="*/ 2751 h 16058"/>
                <a:gd name="T42" fmla="*/ 7642 w 12062"/>
                <a:gd name="T43" fmla="*/ 3315 h 16058"/>
                <a:gd name="T44" fmla="*/ 8000 w 12062"/>
                <a:gd name="T45" fmla="*/ 4112 h 16058"/>
                <a:gd name="T46" fmla="*/ 2584 w 12062"/>
                <a:gd name="T47" fmla="*/ 3809 h 16058"/>
                <a:gd name="T48" fmla="*/ 3212 w 12062"/>
                <a:gd name="T49" fmla="*/ 2415 h 16058"/>
                <a:gd name="T50" fmla="*/ 4354 w 12062"/>
                <a:gd name="T51" fmla="*/ 1427 h 16058"/>
                <a:gd name="T52" fmla="*/ 5850 w 12062"/>
                <a:gd name="T53" fmla="*/ 1009 h 16058"/>
                <a:gd name="T54" fmla="*/ 7400 w 12062"/>
                <a:gd name="T55" fmla="*/ 1280 h 16058"/>
                <a:gd name="T56" fmla="*/ 8635 w 12062"/>
                <a:gd name="T57" fmla="*/ 2155 h 16058"/>
                <a:gd name="T58" fmla="*/ 9391 w 12062"/>
                <a:gd name="T59" fmla="*/ 3472 h 16058"/>
                <a:gd name="T60" fmla="*/ 8544 w 12062"/>
                <a:gd name="T61" fmla="*/ 4518 h 16058"/>
                <a:gd name="T62" fmla="*/ 8297 w 12062"/>
                <a:gd name="T63" fmla="*/ 3430 h 16058"/>
                <a:gd name="T64" fmla="*/ 7629 w 12062"/>
                <a:gd name="T65" fmla="*/ 2581 h 16058"/>
                <a:gd name="T66" fmla="*/ 6659 w 12062"/>
                <a:gd name="T67" fmla="*/ 2088 h 16058"/>
                <a:gd name="T68" fmla="*/ 5524 w 12062"/>
                <a:gd name="T69" fmla="*/ 2059 h 16058"/>
                <a:gd name="T70" fmla="*/ 4527 w 12062"/>
                <a:gd name="T71" fmla="*/ 2507 h 16058"/>
                <a:gd name="T72" fmla="*/ 3822 w 12062"/>
                <a:gd name="T73" fmla="*/ 3322 h 16058"/>
                <a:gd name="T74" fmla="*/ 3521 w 12062"/>
                <a:gd name="T75" fmla="*/ 4389 h 16058"/>
                <a:gd name="T76" fmla="*/ 10502 w 12062"/>
                <a:gd name="T77" fmla="*/ 3829 h 16058"/>
                <a:gd name="T78" fmla="*/ 9782 w 12062"/>
                <a:gd name="T79" fmla="*/ 1991 h 16058"/>
                <a:gd name="T80" fmla="*/ 8376 w 12062"/>
                <a:gd name="T81" fmla="*/ 653 h 16058"/>
                <a:gd name="T82" fmla="*/ 6493 w 12062"/>
                <a:gd name="T83" fmla="*/ 23 h 16058"/>
                <a:gd name="T84" fmla="*/ 4476 w 12062"/>
                <a:gd name="T85" fmla="*/ 274 h 16058"/>
                <a:gd name="T86" fmla="*/ 2833 w 12062"/>
                <a:gd name="T87" fmla="*/ 1323 h 16058"/>
                <a:gd name="T88" fmla="*/ 1782 w 12062"/>
                <a:gd name="T89" fmla="*/ 2964 h 16058"/>
                <a:gd name="T90" fmla="*/ 1430 w 12062"/>
                <a:gd name="T91" fmla="*/ 6526 h 16058"/>
                <a:gd name="T92" fmla="*/ 789 w 12062"/>
                <a:gd name="T93" fmla="*/ 6705 h 16058"/>
                <a:gd name="T94" fmla="*/ 300 w 12062"/>
                <a:gd name="T95" fmla="*/ 7129 h 16058"/>
                <a:gd name="T96" fmla="*/ 30 w 12062"/>
                <a:gd name="T97" fmla="*/ 7726 h 16058"/>
                <a:gd name="T98" fmla="*/ 6 w 12062"/>
                <a:gd name="T99" fmla="*/ 11775 h 16058"/>
                <a:gd name="T100" fmla="*/ 546 w 12062"/>
                <a:gd name="T101" fmla="*/ 13694 h 16058"/>
                <a:gd name="T102" fmla="*/ 1817 w 12062"/>
                <a:gd name="T103" fmla="*/ 15161 h 16058"/>
                <a:gd name="T104" fmla="*/ 3612 w 12062"/>
                <a:gd name="T105" fmla="*/ 15967 h 16058"/>
                <a:gd name="T106" fmla="*/ 8450 w 12062"/>
                <a:gd name="T107" fmla="*/ 15967 h 16058"/>
                <a:gd name="T108" fmla="*/ 10245 w 12062"/>
                <a:gd name="T109" fmla="*/ 15161 h 16058"/>
                <a:gd name="T110" fmla="*/ 11516 w 12062"/>
                <a:gd name="T111" fmla="*/ 13694 h 16058"/>
                <a:gd name="T112" fmla="*/ 12056 w 12062"/>
                <a:gd name="T113" fmla="*/ 11775 h 16058"/>
                <a:gd name="T114" fmla="*/ 12032 w 12062"/>
                <a:gd name="T115" fmla="*/ 7726 h 16058"/>
                <a:gd name="T116" fmla="*/ 11762 w 12062"/>
                <a:gd name="T117" fmla="*/ 7129 h 16058"/>
                <a:gd name="T118" fmla="*/ 11273 w 12062"/>
                <a:gd name="T119" fmla="*/ 6705 h 16058"/>
                <a:gd name="T120" fmla="*/ 10632 w 12062"/>
                <a:gd name="T121" fmla="*/ 6526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062" h="16058">
                  <a:moveTo>
                    <a:pt x="11057" y="9534"/>
                  </a:moveTo>
                  <a:lnTo>
                    <a:pt x="11057" y="10036"/>
                  </a:lnTo>
                  <a:lnTo>
                    <a:pt x="11057" y="11040"/>
                  </a:lnTo>
                  <a:lnTo>
                    <a:pt x="11057" y="11542"/>
                  </a:lnTo>
                  <a:lnTo>
                    <a:pt x="11052" y="11722"/>
                  </a:lnTo>
                  <a:lnTo>
                    <a:pt x="11039" y="11900"/>
                  </a:lnTo>
                  <a:lnTo>
                    <a:pt x="11017" y="12076"/>
                  </a:lnTo>
                  <a:lnTo>
                    <a:pt x="10985" y="12248"/>
                  </a:lnTo>
                  <a:lnTo>
                    <a:pt x="10946" y="12419"/>
                  </a:lnTo>
                  <a:lnTo>
                    <a:pt x="10898" y="12585"/>
                  </a:lnTo>
                  <a:lnTo>
                    <a:pt x="10843" y="12748"/>
                  </a:lnTo>
                  <a:lnTo>
                    <a:pt x="10780" y="12908"/>
                  </a:lnTo>
                  <a:lnTo>
                    <a:pt x="10709" y="13063"/>
                  </a:lnTo>
                  <a:lnTo>
                    <a:pt x="10632" y="13215"/>
                  </a:lnTo>
                  <a:lnTo>
                    <a:pt x="10547" y="13361"/>
                  </a:lnTo>
                  <a:lnTo>
                    <a:pt x="10455" y="13504"/>
                  </a:lnTo>
                  <a:lnTo>
                    <a:pt x="10357" y="13642"/>
                  </a:lnTo>
                  <a:lnTo>
                    <a:pt x="10253" y="13775"/>
                  </a:lnTo>
                  <a:lnTo>
                    <a:pt x="10142" y="13902"/>
                  </a:lnTo>
                  <a:lnTo>
                    <a:pt x="10026" y="14025"/>
                  </a:lnTo>
                  <a:lnTo>
                    <a:pt x="9903" y="14141"/>
                  </a:lnTo>
                  <a:lnTo>
                    <a:pt x="9775" y="14251"/>
                  </a:lnTo>
                  <a:lnTo>
                    <a:pt x="9643" y="14356"/>
                  </a:lnTo>
                  <a:lnTo>
                    <a:pt x="9504" y="14453"/>
                  </a:lnTo>
                  <a:lnTo>
                    <a:pt x="9361" y="14546"/>
                  </a:lnTo>
                  <a:lnTo>
                    <a:pt x="9214" y="14630"/>
                  </a:lnTo>
                  <a:lnTo>
                    <a:pt x="9063" y="14707"/>
                  </a:lnTo>
                  <a:lnTo>
                    <a:pt x="8907" y="14778"/>
                  </a:lnTo>
                  <a:lnTo>
                    <a:pt x="8747" y="14841"/>
                  </a:lnTo>
                  <a:lnTo>
                    <a:pt x="8583" y="14896"/>
                  </a:lnTo>
                  <a:lnTo>
                    <a:pt x="8416" y="14944"/>
                  </a:lnTo>
                  <a:lnTo>
                    <a:pt x="8246" y="14983"/>
                  </a:lnTo>
                  <a:lnTo>
                    <a:pt x="8073" y="15014"/>
                  </a:lnTo>
                  <a:lnTo>
                    <a:pt x="7898" y="15036"/>
                  </a:lnTo>
                  <a:lnTo>
                    <a:pt x="7720" y="15049"/>
                  </a:lnTo>
                  <a:lnTo>
                    <a:pt x="7539" y="15054"/>
                  </a:lnTo>
                  <a:lnTo>
                    <a:pt x="4523" y="15054"/>
                  </a:lnTo>
                  <a:lnTo>
                    <a:pt x="4342" y="15049"/>
                  </a:lnTo>
                  <a:lnTo>
                    <a:pt x="4164" y="15036"/>
                  </a:lnTo>
                  <a:lnTo>
                    <a:pt x="3989" y="15014"/>
                  </a:lnTo>
                  <a:lnTo>
                    <a:pt x="3816" y="14983"/>
                  </a:lnTo>
                  <a:lnTo>
                    <a:pt x="3645" y="14944"/>
                  </a:lnTo>
                  <a:lnTo>
                    <a:pt x="3478" y="14896"/>
                  </a:lnTo>
                  <a:lnTo>
                    <a:pt x="3315" y="14841"/>
                  </a:lnTo>
                  <a:lnTo>
                    <a:pt x="3155" y="14778"/>
                  </a:lnTo>
                  <a:lnTo>
                    <a:pt x="2999" y="14707"/>
                  </a:lnTo>
                  <a:lnTo>
                    <a:pt x="2848" y="14630"/>
                  </a:lnTo>
                  <a:lnTo>
                    <a:pt x="2701" y="14546"/>
                  </a:lnTo>
                  <a:lnTo>
                    <a:pt x="2558" y="14453"/>
                  </a:lnTo>
                  <a:lnTo>
                    <a:pt x="2419" y="14356"/>
                  </a:lnTo>
                  <a:lnTo>
                    <a:pt x="2287" y="14251"/>
                  </a:lnTo>
                  <a:lnTo>
                    <a:pt x="2159" y="14141"/>
                  </a:lnTo>
                  <a:lnTo>
                    <a:pt x="2036" y="14025"/>
                  </a:lnTo>
                  <a:lnTo>
                    <a:pt x="1920" y="13902"/>
                  </a:lnTo>
                  <a:lnTo>
                    <a:pt x="1809" y="13775"/>
                  </a:lnTo>
                  <a:lnTo>
                    <a:pt x="1705" y="13642"/>
                  </a:lnTo>
                  <a:lnTo>
                    <a:pt x="1607" y="13504"/>
                  </a:lnTo>
                  <a:lnTo>
                    <a:pt x="1515" y="13361"/>
                  </a:lnTo>
                  <a:lnTo>
                    <a:pt x="1430" y="13215"/>
                  </a:lnTo>
                  <a:lnTo>
                    <a:pt x="1353" y="13063"/>
                  </a:lnTo>
                  <a:lnTo>
                    <a:pt x="1282" y="12908"/>
                  </a:lnTo>
                  <a:lnTo>
                    <a:pt x="1219" y="12748"/>
                  </a:lnTo>
                  <a:lnTo>
                    <a:pt x="1164" y="12585"/>
                  </a:lnTo>
                  <a:lnTo>
                    <a:pt x="1116" y="12419"/>
                  </a:lnTo>
                  <a:lnTo>
                    <a:pt x="1077" y="12248"/>
                  </a:lnTo>
                  <a:lnTo>
                    <a:pt x="1045" y="12076"/>
                  </a:lnTo>
                  <a:lnTo>
                    <a:pt x="1023" y="11900"/>
                  </a:lnTo>
                  <a:lnTo>
                    <a:pt x="1010" y="11722"/>
                  </a:lnTo>
                  <a:lnTo>
                    <a:pt x="1005" y="11542"/>
                  </a:lnTo>
                  <a:lnTo>
                    <a:pt x="1005" y="11040"/>
                  </a:lnTo>
                  <a:lnTo>
                    <a:pt x="1005" y="10036"/>
                  </a:lnTo>
                  <a:lnTo>
                    <a:pt x="1005" y="9534"/>
                  </a:lnTo>
                  <a:lnTo>
                    <a:pt x="1005" y="8029"/>
                  </a:lnTo>
                  <a:lnTo>
                    <a:pt x="1006" y="8003"/>
                  </a:lnTo>
                  <a:lnTo>
                    <a:pt x="1008" y="7978"/>
                  </a:lnTo>
                  <a:lnTo>
                    <a:pt x="1011" y="7953"/>
                  </a:lnTo>
                  <a:lnTo>
                    <a:pt x="1015" y="7928"/>
                  </a:lnTo>
                  <a:lnTo>
                    <a:pt x="1021" y="7904"/>
                  </a:lnTo>
                  <a:lnTo>
                    <a:pt x="1027" y="7879"/>
                  </a:lnTo>
                  <a:lnTo>
                    <a:pt x="1035" y="7856"/>
                  </a:lnTo>
                  <a:lnTo>
                    <a:pt x="1044" y="7834"/>
                  </a:lnTo>
                  <a:lnTo>
                    <a:pt x="1054" y="7811"/>
                  </a:lnTo>
                  <a:lnTo>
                    <a:pt x="1065" y="7790"/>
                  </a:lnTo>
                  <a:lnTo>
                    <a:pt x="1078" y="7769"/>
                  </a:lnTo>
                  <a:lnTo>
                    <a:pt x="1091" y="7749"/>
                  </a:lnTo>
                  <a:lnTo>
                    <a:pt x="1105" y="7729"/>
                  </a:lnTo>
                  <a:lnTo>
                    <a:pt x="1120" y="7710"/>
                  </a:lnTo>
                  <a:lnTo>
                    <a:pt x="1136" y="7692"/>
                  </a:lnTo>
                  <a:lnTo>
                    <a:pt x="1152" y="7675"/>
                  </a:lnTo>
                  <a:lnTo>
                    <a:pt x="1170" y="7658"/>
                  </a:lnTo>
                  <a:lnTo>
                    <a:pt x="1188" y="7642"/>
                  </a:lnTo>
                  <a:lnTo>
                    <a:pt x="1207" y="7627"/>
                  </a:lnTo>
                  <a:lnTo>
                    <a:pt x="1226" y="7612"/>
                  </a:lnTo>
                  <a:lnTo>
                    <a:pt x="1247" y="7599"/>
                  </a:lnTo>
                  <a:lnTo>
                    <a:pt x="1269" y="7587"/>
                  </a:lnTo>
                  <a:lnTo>
                    <a:pt x="1290" y="7576"/>
                  </a:lnTo>
                  <a:lnTo>
                    <a:pt x="1312" y="7566"/>
                  </a:lnTo>
                  <a:lnTo>
                    <a:pt x="1335" y="7557"/>
                  </a:lnTo>
                  <a:lnTo>
                    <a:pt x="1358" y="7550"/>
                  </a:lnTo>
                  <a:lnTo>
                    <a:pt x="1382" y="7543"/>
                  </a:lnTo>
                  <a:lnTo>
                    <a:pt x="1406" y="7537"/>
                  </a:lnTo>
                  <a:lnTo>
                    <a:pt x="1431" y="7533"/>
                  </a:lnTo>
                  <a:lnTo>
                    <a:pt x="1456" y="7530"/>
                  </a:lnTo>
                  <a:lnTo>
                    <a:pt x="1482" y="7528"/>
                  </a:lnTo>
                  <a:lnTo>
                    <a:pt x="1508" y="7527"/>
                  </a:lnTo>
                  <a:lnTo>
                    <a:pt x="2513" y="7527"/>
                  </a:lnTo>
                  <a:lnTo>
                    <a:pt x="9549" y="7527"/>
                  </a:lnTo>
                  <a:lnTo>
                    <a:pt x="10554" y="7527"/>
                  </a:lnTo>
                  <a:lnTo>
                    <a:pt x="10580" y="7528"/>
                  </a:lnTo>
                  <a:lnTo>
                    <a:pt x="10606" y="7530"/>
                  </a:lnTo>
                  <a:lnTo>
                    <a:pt x="10631" y="7533"/>
                  </a:lnTo>
                  <a:lnTo>
                    <a:pt x="10656" y="7537"/>
                  </a:lnTo>
                  <a:lnTo>
                    <a:pt x="10680" y="7543"/>
                  </a:lnTo>
                  <a:lnTo>
                    <a:pt x="10704" y="7550"/>
                  </a:lnTo>
                  <a:lnTo>
                    <a:pt x="10727" y="7557"/>
                  </a:lnTo>
                  <a:lnTo>
                    <a:pt x="10750" y="7566"/>
                  </a:lnTo>
                  <a:lnTo>
                    <a:pt x="10772" y="7576"/>
                  </a:lnTo>
                  <a:lnTo>
                    <a:pt x="10793" y="7587"/>
                  </a:lnTo>
                  <a:lnTo>
                    <a:pt x="10815" y="7599"/>
                  </a:lnTo>
                  <a:lnTo>
                    <a:pt x="10836" y="7612"/>
                  </a:lnTo>
                  <a:lnTo>
                    <a:pt x="10855" y="7627"/>
                  </a:lnTo>
                  <a:lnTo>
                    <a:pt x="10874" y="7642"/>
                  </a:lnTo>
                  <a:lnTo>
                    <a:pt x="10892" y="7658"/>
                  </a:lnTo>
                  <a:lnTo>
                    <a:pt x="10909" y="7675"/>
                  </a:lnTo>
                  <a:lnTo>
                    <a:pt x="10926" y="7692"/>
                  </a:lnTo>
                  <a:lnTo>
                    <a:pt x="10942" y="7710"/>
                  </a:lnTo>
                  <a:lnTo>
                    <a:pt x="10957" y="7729"/>
                  </a:lnTo>
                  <a:lnTo>
                    <a:pt x="10971" y="7749"/>
                  </a:lnTo>
                  <a:lnTo>
                    <a:pt x="10984" y="7769"/>
                  </a:lnTo>
                  <a:lnTo>
                    <a:pt x="10997" y="7790"/>
                  </a:lnTo>
                  <a:lnTo>
                    <a:pt x="11008" y="7811"/>
                  </a:lnTo>
                  <a:lnTo>
                    <a:pt x="11018" y="7834"/>
                  </a:lnTo>
                  <a:lnTo>
                    <a:pt x="11027" y="7856"/>
                  </a:lnTo>
                  <a:lnTo>
                    <a:pt x="11035" y="7879"/>
                  </a:lnTo>
                  <a:lnTo>
                    <a:pt x="11041" y="7904"/>
                  </a:lnTo>
                  <a:lnTo>
                    <a:pt x="11047" y="7928"/>
                  </a:lnTo>
                  <a:lnTo>
                    <a:pt x="11051" y="7953"/>
                  </a:lnTo>
                  <a:lnTo>
                    <a:pt x="11054" y="7978"/>
                  </a:lnTo>
                  <a:lnTo>
                    <a:pt x="11056" y="8003"/>
                  </a:lnTo>
                  <a:lnTo>
                    <a:pt x="11057" y="8029"/>
                  </a:lnTo>
                  <a:lnTo>
                    <a:pt x="11057" y="9534"/>
                  </a:lnTo>
                  <a:close/>
                  <a:moveTo>
                    <a:pt x="8041" y="4516"/>
                  </a:moveTo>
                  <a:lnTo>
                    <a:pt x="8041" y="4518"/>
                  </a:lnTo>
                  <a:lnTo>
                    <a:pt x="8041" y="6524"/>
                  </a:lnTo>
                  <a:lnTo>
                    <a:pt x="4021" y="6524"/>
                  </a:lnTo>
                  <a:lnTo>
                    <a:pt x="4021" y="4518"/>
                  </a:lnTo>
                  <a:lnTo>
                    <a:pt x="4021" y="4516"/>
                  </a:lnTo>
                  <a:lnTo>
                    <a:pt x="4024" y="4413"/>
                  </a:lnTo>
                  <a:lnTo>
                    <a:pt x="4031" y="4312"/>
                  </a:lnTo>
                  <a:lnTo>
                    <a:pt x="4044" y="4210"/>
                  </a:lnTo>
                  <a:lnTo>
                    <a:pt x="4062" y="4112"/>
                  </a:lnTo>
                  <a:lnTo>
                    <a:pt x="4084" y="4015"/>
                  </a:lnTo>
                  <a:lnTo>
                    <a:pt x="4111" y="3919"/>
                  </a:lnTo>
                  <a:lnTo>
                    <a:pt x="4142" y="3826"/>
                  </a:lnTo>
                  <a:lnTo>
                    <a:pt x="4178" y="3735"/>
                  </a:lnTo>
                  <a:lnTo>
                    <a:pt x="4219" y="3646"/>
                  </a:lnTo>
                  <a:lnTo>
                    <a:pt x="4263" y="3560"/>
                  </a:lnTo>
                  <a:lnTo>
                    <a:pt x="4312" y="3476"/>
                  </a:lnTo>
                  <a:lnTo>
                    <a:pt x="4364" y="3394"/>
                  </a:lnTo>
                  <a:lnTo>
                    <a:pt x="4420" y="3315"/>
                  </a:lnTo>
                  <a:lnTo>
                    <a:pt x="4480" y="3240"/>
                  </a:lnTo>
                  <a:lnTo>
                    <a:pt x="4543" y="3166"/>
                  </a:lnTo>
                  <a:lnTo>
                    <a:pt x="4610" y="3097"/>
                  </a:lnTo>
                  <a:lnTo>
                    <a:pt x="4679" y="3031"/>
                  </a:lnTo>
                  <a:lnTo>
                    <a:pt x="4752" y="2968"/>
                  </a:lnTo>
                  <a:lnTo>
                    <a:pt x="4828" y="2908"/>
                  </a:lnTo>
                  <a:lnTo>
                    <a:pt x="4907" y="2852"/>
                  </a:lnTo>
                  <a:lnTo>
                    <a:pt x="4989" y="2800"/>
                  </a:lnTo>
                  <a:lnTo>
                    <a:pt x="5073" y="2751"/>
                  </a:lnTo>
                  <a:lnTo>
                    <a:pt x="5160" y="2707"/>
                  </a:lnTo>
                  <a:lnTo>
                    <a:pt x="5248" y="2667"/>
                  </a:lnTo>
                  <a:lnTo>
                    <a:pt x="5339" y="2631"/>
                  </a:lnTo>
                  <a:lnTo>
                    <a:pt x="5433" y="2599"/>
                  </a:lnTo>
                  <a:lnTo>
                    <a:pt x="5528" y="2572"/>
                  </a:lnTo>
                  <a:lnTo>
                    <a:pt x="5626" y="2550"/>
                  </a:lnTo>
                  <a:lnTo>
                    <a:pt x="5724" y="2532"/>
                  </a:lnTo>
                  <a:lnTo>
                    <a:pt x="5825" y="2519"/>
                  </a:lnTo>
                  <a:lnTo>
                    <a:pt x="5927" y="2512"/>
                  </a:lnTo>
                  <a:lnTo>
                    <a:pt x="6031" y="2509"/>
                  </a:lnTo>
                  <a:lnTo>
                    <a:pt x="6135" y="2512"/>
                  </a:lnTo>
                  <a:lnTo>
                    <a:pt x="6236" y="2519"/>
                  </a:lnTo>
                  <a:lnTo>
                    <a:pt x="6338" y="2532"/>
                  </a:lnTo>
                  <a:lnTo>
                    <a:pt x="6436" y="2550"/>
                  </a:lnTo>
                  <a:lnTo>
                    <a:pt x="6534" y="2572"/>
                  </a:lnTo>
                  <a:lnTo>
                    <a:pt x="6629" y="2599"/>
                  </a:lnTo>
                  <a:lnTo>
                    <a:pt x="6723" y="2631"/>
                  </a:lnTo>
                  <a:lnTo>
                    <a:pt x="6813" y="2667"/>
                  </a:lnTo>
                  <a:lnTo>
                    <a:pt x="6902" y="2707"/>
                  </a:lnTo>
                  <a:lnTo>
                    <a:pt x="6989" y="2751"/>
                  </a:lnTo>
                  <a:lnTo>
                    <a:pt x="7073" y="2800"/>
                  </a:lnTo>
                  <a:lnTo>
                    <a:pt x="7155" y="2852"/>
                  </a:lnTo>
                  <a:lnTo>
                    <a:pt x="7234" y="2908"/>
                  </a:lnTo>
                  <a:lnTo>
                    <a:pt x="7310" y="2968"/>
                  </a:lnTo>
                  <a:lnTo>
                    <a:pt x="7383" y="3031"/>
                  </a:lnTo>
                  <a:lnTo>
                    <a:pt x="7452" y="3097"/>
                  </a:lnTo>
                  <a:lnTo>
                    <a:pt x="7519" y="3166"/>
                  </a:lnTo>
                  <a:lnTo>
                    <a:pt x="7582" y="3240"/>
                  </a:lnTo>
                  <a:lnTo>
                    <a:pt x="7642" y="3315"/>
                  </a:lnTo>
                  <a:lnTo>
                    <a:pt x="7698" y="3394"/>
                  </a:lnTo>
                  <a:lnTo>
                    <a:pt x="7750" y="3476"/>
                  </a:lnTo>
                  <a:lnTo>
                    <a:pt x="7799" y="3560"/>
                  </a:lnTo>
                  <a:lnTo>
                    <a:pt x="7843" y="3646"/>
                  </a:lnTo>
                  <a:lnTo>
                    <a:pt x="7884" y="3735"/>
                  </a:lnTo>
                  <a:lnTo>
                    <a:pt x="7920" y="3826"/>
                  </a:lnTo>
                  <a:lnTo>
                    <a:pt x="7951" y="3919"/>
                  </a:lnTo>
                  <a:lnTo>
                    <a:pt x="7978" y="4015"/>
                  </a:lnTo>
                  <a:lnTo>
                    <a:pt x="8000" y="4112"/>
                  </a:lnTo>
                  <a:lnTo>
                    <a:pt x="8018" y="4210"/>
                  </a:lnTo>
                  <a:lnTo>
                    <a:pt x="8031" y="4312"/>
                  </a:lnTo>
                  <a:lnTo>
                    <a:pt x="8038" y="4413"/>
                  </a:lnTo>
                  <a:lnTo>
                    <a:pt x="8041" y="4516"/>
                  </a:lnTo>
                  <a:close/>
                  <a:moveTo>
                    <a:pt x="2513" y="4516"/>
                  </a:moveTo>
                  <a:lnTo>
                    <a:pt x="2517" y="4336"/>
                  </a:lnTo>
                  <a:lnTo>
                    <a:pt x="2531" y="4157"/>
                  </a:lnTo>
                  <a:lnTo>
                    <a:pt x="2553" y="3981"/>
                  </a:lnTo>
                  <a:lnTo>
                    <a:pt x="2584" y="3809"/>
                  </a:lnTo>
                  <a:lnTo>
                    <a:pt x="2623" y="3638"/>
                  </a:lnTo>
                  <a:lnTo>
                    <a:pt x="2671" y="3472"/>
                  </a:lnTo>
                  <a:lnTo>
                    <a:pt x="2726" y="3309"/>
                  </a:lnTo>
                  <a:lnTo>
                    <a:pt x="2789" y="3149"/>
                  </a:lnTo>
                  <a:lnTo>
                    <a:pt x="2860" y="2994"/>
                  </a:lnTo>
                  <a:lnTo>
                    <a:pt x="2937" y="2842"/>
                  </a:lnTo>
                  <a:lnTo>
                    <a:pt x="3023" y="2695"/>
                  </a:lnTo>
                  <a:lnTo>
                    <a:pt x="3114" y="2552"/>
                  </a:lnTo>
                  <a:lnTo>
                    <a:pt x="3212" y="2415"/>
                  </a:lnTo>
                  <a:lnTo>
                    <a:pt x="3316" y="2282"/>
                  </a:lnTo>
                  <a:lnTo>
                    <a:pt x="3427" y="2155"/>
                  </a:lnTo>
                  <a:lnTo>
                    <a:pt x="3543" y="2032"/>
                  </a:lnTo>
                  <a:lnTo>
                    <a:pt x="3666" y="1916"/>
                  </a:lnTo>
                  <a:lnTo>
                    <a:pt x="3793" y="1806"/>
                  </a:lnTo>
                  <a:lnTo>
                    <a:pt x="3926" y="1701"/>
                  </a:lnTo>
                  <a:lnTo>
                    <a:pt x="4064" y="1604"/>
                  </a:lnTo>
                  <a:lnTo>
                    <a:pt x="4207" y="1512"/>
                  </a:lnTo>
                  <a:lnTo>
                    <a:pt x="4354" y="1427"/>
                  </a:lnTo>
                  <a:lnTo>
                    <a:pt x="4505" y="1350"/>
                  </a:lnTo>
                  <a:lnTo>
                    <a:pt x="4662" y="1280"/>
                  </a:lnTo>
                  <a:lnTo>
                    <a:pt x="4821" y="1216"/>
                  </a:lnTo>
                  <a:lnTo>
                    <a:pt x="4985" y="1161"/>
                  </a:lnTo>
                  <a:lnTo>
                    <a:pt x="5151" y="1114"/>
                  </a:lnTo>
                  <a:lnTo>
                    <a:pt x="5322" y="1075"/>
                  </a:lnTo>
                  <a:lnTo>
                    <a:pt x="5495" y="1044"/>
                  </a:lnTo>
                  <a:lnTo>
                    <a:pt x="5671" y="1022"/>
                  </a:lnTo>
                  <a:lnTo>
                    <a:pt x="5850" y="1009"/>
                  </a:lnTo>
                  <a:lnTo>
                    <a:pt x="6031" y="1004"/>
                  </a:lnTo>
                  <a:lnTo>
                    <a:pt x="6212" y="1009"/>
                  </a:lnTo>
                  <a:lnTo>
                    <a:pt x="6391" y="1022"/>
                  </a:lnTo>
                  <a:lnTo>
                    <a:pt x="6567" y="1044"/>
                  </a:lnTo>
                  <a:lnTo>
                    <a:pt x="6740" y="1075"/>
                  </a:lnTo>
                  <a:lnTo>
                    <a:pt x="6911" y="1114"/>
                  </a:lnTo>
                  <a:lnTo>
                    <a:pt x="7077" y="1161"/>
                  </a:lnTo>
                  <a:lnTo>
                    <a:pt x="7240" y="1216"/>
                  </a:lnTo>
                  <a:lnTo>
                    <a:pt x="7400" y="1280"/>
                  </a:lnTo>
                  <a:lnTo>
                    <a:pt x="7556" y="1350"/>
                  </a:lnTo>
                  <a:lnTo>
                    <a:pt x="7708" y="1427"/>
                  </a:lnTo>
                  <a:lnTo>
                    <a:pt x="7855" y="1512"/>
                  </a:lnTo>
                  <a:lnTo>
                    <a:pt x="7998" y="1604"/>
                  </a:lnTo>
                  <a:lnTo>
                    <a:pt x="8136" y="1701"/>
                  </a:lnTo>
                  <a:lnTo>
                    <a:pt x="8269" y="1806"/>
                  </a:lnTo>
                  <a:lnTo>
                    <a:pt x="8396" y="1916"/>
                  </a:lnTo>
                  <a:lnTo>
                    <a:pt x="8519" y="2032"/>
                  </a:lnTo>
                  <a:lnTo>
                    <a:pt x="8635" y="2155"/>
                  </a:lnTo>
                  <a:lnTo>
                    <a:pt x="8746" y="2282"/>
                  </a:lnTo>
                  <a:lnTo>
                    <a:pt x="8850" y="2415"/>
                  </a:lnTo>
                  <a:lnTo>
                    <a:pt x="8948" y="2552"/>
                  </a:lnTo>
                  <a:lnTo>
                    <a:pt x="9039" y="2695"/>
                  </a:lnTo>
                  <a:lnTo>
                    <a:pt x="9125" y="2842"/>
                  </a:lnTo>
                  <a:lnTo>
                    <a:pt x="9202" y="2994"/>
                  </a:lnTo>
                  <a:lnTo>
                    <a:pt x="9273" y="3149"/>
                  </a:lnTo>
                  <a:lnTo>
                    <a:pt x="9336" y="3309"/>
                  </a:lnTo>
                  <a:lnTo>
                    <a:pt x="9391" y="3472"/>
                  </a:lnTo>
                  <a:lnTo>
                    <a:pt x="9439" y="3638"/>
                  </a:lnTo>
                  <a:lnTo>
                    <a:pt x="9478" y="3809"/>
                  </a:lnTo>
                  <a:lnTo>
                    <a:pt x="9509" y="3981"/>
                  </a:lnTo>
                  <a:lnTo>
                    <a:pt x="9531" y="4157"/>
                  </a:lnTo>
                  <a:lnTo>
                    <a:pt x="9544" y="4336"/>
                  </a:lnTo>
                  <a:lnTo>
                    <a:pt x="9549" y="4516"/>
                  </a:lnTo>
                  <a:lnTo>
                    <a:pt x="9549" y="6524"/>
                  </a:lnTo>
                  <a:lnTo>
                    <a:pt x="8544" y="6524"/>
                  </a:lnTo>
                  <a:lnTo>
                    <a:pt x="8544" y="4518"/>
                  </a:lnTo>
                  <a:lnTo>
                    <a:pt x="8541" y="4389"/>
                  </a:lnTo>
                  <a:lnTo>
                    <a:pt x="8531" y="4261"/>
                  </a:lnTo>
                  <a:lnTo>
                    <a:pt x="8515" y="4136"/>
                  </a:lnTo>
                  <a:lnTo>
                    <a:pt x="8493" y="4012"/>
                  </a:lnTo>
                  <a:lnTo>
                    <a:pt x="8465" y="3891"/>
                  </a:lnTo>
                  <a:lnTo>
                    <a:pt x="8431" y="3772"/>
                  </a:lnTo>
                  <a:lnTo>
                    <a:pt x="8391" y="3655"/>
                  </a:lnTo>
                  <a:lnTo>
                    <a:pt x="8347" y="3541"/>
                  </a:lnTo>
                  <a:lnTo>
                    <a:pt x="8297" y="3430"/>
                  </a:lnTo>
                  <a:lnTo>
                    <a:pt x="8240" y="3322"/>
                  </a:lnTo>
                  <a:lnTo>
                    <a:pt x="8180" y="3217"/>
                  </a:lnTo>
                  <a:lnTo>
                    <a:pt x="8115" y="3115"/>
                  </a:lnTo>
                  <a:lnTo>
                    <a:pt x="8044" y="3017"/>
                  </a:lnTo>
                  <a:lnTo>
                    <a:pt x="7970" y="2922"/>
                  </a:lnTo>
                  <a:lnTo>
                    <a:pt x="7892" y="2830"/>
                  </a:lnTo>
                  <a:lnTo>
                    <a:pt x="7808" y="2744"/>
                  </a:lnTo>
                  <a:lnTo>
                    <a:pt x="7721" y="2661"/>
                  </a:lnTo>
                  <a:lnTo>
                    <a:pt x="7629" y="2581"/>
                  </a:lnTo>
                  <a:lnTo>
                    <a:pt x="7535" y="2507"/>
                  </a:lnTo>
                  <a:lnTo>
                    <a:pt x="7436" y="2437"/>
                  </a:lnTo>
                  <a:lnTo>
                    <a:pt x="7334" y="2372"/>
                  </a:lnTo>
                  <a:lnTo>
                    <a:pt x="7229" y="2311"/>
                  </a:lnTo>
                  <a:lnTo>
                    <a:pt x="7121" y="2256"/>
                  </a:lnTo>
                  <a:lnTo>
                    <a:pt x="7009" y="2206"/>
                  </a:lnTo>
                  <a:lnTo>
                    <a:pt x="6895" y="2161"/>
                  </a:lnTo>
                  <a:lnTo>
                    <a:pt x="6779" y="2122"/>
                  </a:lnTo>
                  <a:lnTo>
                    <a:pt x="6659" y="2088"/>
                  </a:lnTo>
                  <a:lnTo>
                    <a:pt x="6538" y="2059"/>
                  </a:lnTo>
                  <a:lnTo>
                    <a:pt x="6414" y="2037"/>
                  </a:lnTo>
                  <a:lnTo>
                    <a:pt x="6288" y="2021"/>
                  </a:lnTo>
                  <a:lnTo>
                    <a:pt x="6161" y="2012"/>
                  </a:lnTo>
                  <a:lnTo>
                    <a:pt x="6031" y="2009"/>
                  </a:lnTo>
                  <a:lnTo>
                    <a:pt x="5901" y="2012"/>
                  </a:lnTo>
                  <a:lnTo>
                    <a:pt x="5774" y="2021"/>
                  </a:lnTo>
                  <a:lnTo>
                    <a:pt x="5648" y="2037"/>
                  </a:lnTo>
                  <a:lnTo>
                    <a:pt x="5524" y="2059"/>
                  </a:lnTo>
                  <a:lnTo>
                    <a:pt x="5403" y="2088"/>
                  </a:lnTo>
                  <a:lnTo>
                    <a:pt x="5283" y="2122"/>
                  </a:lnTo>
                  <a:lnTo>
                    <a:pt x="5167" y="2161"/>
                  </a:lnTo>
                  <a:lnTo>
                    <a:pt x="5053" y="2206"/>
                  </a:lnTo>
                  <a:lnTo>
                    <a:pt x="4941" y="2256"/>
                  </a:lnTo>
                  <a:lnTo>
                    <a:pt x="4833" y="2311"/>
                  </a:lnTo>
                  <a:lnTo>
                    <a:pt x="4727" y="2372"/>
                  </a:lnTo>
                  <a:lnTo>
                    <a:pt x="4626" y="2437"/>
                  </a:lnTo>
                  <a:lnTo>
                    <a:pt x="4527" y="2507"/>
                  </a:lnTo>
                  <a:lnTo>
                    <a:pt x="4433" y="2581"/>
                  </a:lnTo>
                  <a:lnTo>
                    <a:pt x="4341" y="2661"/>
                  </a:lnTo>
                  <a:lnTo>
                    <a:pt x="4254" y="2744"/>
                  </a:lnTo>
                  <a:lnTo>
                    <a:pt x="4170" y="2830"/>
                  </a:lnTo>
                  <a:lnTo>
                    <a:pt x="4092" y="2922"/>
                  </a:lnTo>
                  <a:lnTo>
                    <a:pt x="4017" y="3017"/>
                  </a:lnTo>
                  <a:lnTo>
                    <a:pt x="3947" y="3115"/>
                  </a:lnTo>
                  <a:lnTo>
                    <a:pt x="3882" y="3217"/>
                  </a:lnTo>
                  <a:lnTo>
                    <a:pt x="3822" y="3322"/>
                  </a:lnTo>
                  <a:lnTo>
                    <a:pt x="3765" y="3430"/>
                  </a:lnTo>
                  <a:lnTo>
                    <a:pt x="3715" y="3541"/>
                  </a:lnTo>
                  <a:lnTo>
                    <a:pt x="3671" y="3655"/>
                  </a:lnTo>
                  <a:lnTo>
                    <a:pt x="3631" y="3772"/>
                  </a:lnTo>
                  <a:lnTo>
                    <a:pt x="3597" y="3891"/>
                  </a:lnTo>
                  <a:lnTo>
                    <a:pt x="3569" y="4012"/>
                  </a:lnTo>
                  <a:lnTo>
                    <a:pt x="3547" y="4136"/>
                  </a:lnTo>
                  <a:lnTo>
                    <a:pt x="3531" y="4261"/>
                  </a:lnTo>
                  <a:lnTo>
                    <a:pt x="3521" y="4389"/>
                  </a:lnTo>
                  <a:lnTo>
                    <a:pt x="3518" y="4518"/>
                  </a:lnTo>
                  <a:lnTo>
                    <a:pt x="3518" y="6524"/>
                  </a:lnTo>
                  <a:lnTo>
                    <a:pt x="2513" y="6524"/>
                  </a:lnTo>
                  <a:lnTo>
                    <a:pt x="2513" y="4516"/>
                  </a:lnTo>
                  <a:close/>
                  <a:moveTo>
                    <a:pt x="10554" y="6524"/>
                  </a:moveTo>
                  <a:lnTo>
                    <a:pt x="10554" y="4516"/>
                  </a:lnTo>
                  <a:lnTo>
                    <a:pt x="10548" y="4283"/>
                  </a:lnTo>
                  <a:lnTo>
                    <a:pt x="10531" y="4055"/>
                  </a:lnTo>
                  <a:lnTo>
                    <a:pt x="10502" y="3829"/>
                  </a:lnTo>
                  <a:lnTo>
                    <a:pt x="10463" y="3606"/>
                  </a:lnTo>
                  <a:lnTo>
                    <a:pt x="10412" y="3387"/>
                  </a:lnTo>
                  <a:lnTo>
                    <a:pt x="10351" y="3173"/>
                  </a:lnTo>
                  <a:lnTo>
                    <a:pt x="10280" y="2964"/>
                  </a:lnTo>
                  <a:lnTo>
                    <a:pt x="10198" y="2758"/>
                  </a:lnTo>
                  <a:lnTo>
                    <a:pt x="10108" y="2558"/>
                  </a:lnTo>
                  <a:lnTo>
                    <a:pt x="10008" y="2364"/>
                  </a:lnTo>
                  <a:lnTo>
                    <a:pt x="9900" y="2175"/>
                  </a:lnTo>
                  <a:lnTo>
                    <a:pt x="9782" y="1991"/>
                  </a:lnTo>
                  <a:lnTo>
                    <a:pt x="9656" y="1815"/>
                  </a:lnTo>
                  <a:lnTo>
                    <a:pt x="9521" y="1643"/>
                  </a:lnTo>
                  <a:lnTo>
                    <a:pt x="9379" y="1479"/>
                  </a:lnTo>
                  <a:lnTo>
                    <a:pt x="9229" y="1323"/>
                  </a:lnTo>
                  <a:lnTo>
                    <a:pt x="9073" y="1173"/>
                  </a:lnTo>
                  <a:lnTo>
                    <a:pt x="8908" y="1032"/>
                  </a:lnTo>
                  <a:lnTo>
                    <a:pt x="8737" y="897"/>
                  </a:lnTo>
                  <a:lnTo>
                    <a:pt x="8560" y="771"/>
                  </a:lnTo>
                  <a:lnTo>
                    <a:pt x="8376" y="653"/>
                  </a:lnTo>
                  <a:lnTo>
                    <a:pt x="8187" y="545"/>
                  </a:lnTo>
                  <a:lnTo>
                    <a:pt x="7992" y="446"/>
                  </a:lnTo>
                  <a:lnTo>
                    <a:pt x="7792" y="355"/>
                  </a:lnTo>
                  <a:lnTo>
                    <a:pt x="7586" y="274"/>
                  </a:lnTo>
                  <a:lnTo>
                    <a:pt x="7376" y="203"/>
                  </a:lnTo>
                  <a:lnTo>
                    <a:pt x="7162" y="143"/>
                  </a:lnTo>
                  <a:lnTo>
                    <a:pt x="6943" y="91"/>
                  </a:lnTo>
                  <a:lnTo>
                    <a:pt x="6720" y="52"/>
                  </a:lnTo>
                  <a:lnTo>
                    <a:pt x="6493" y="23"/>
                  </a:lnTo>
                  <a:lnTo>
                    <a:pt x="6264" y="6"/>
                  </a:lnTo>
                  <a:lnTo>
                    <a:pt x="6031" y="0"/>
                  </a:lnTo>
                  <a:lnTo>
                    <a:pt x="5798" y="6"/>
                  </a:lnTo>
                  <a:lnTo>
                    <a:pt x="5569" y="23"/>
                  </a:lnTo>
                  <a:lnTo>
                    <a:pt x="5342" y="52"/>
                  </a:lnTo>
                  <a:lnTo>
                    <a:pt x="5119" y="91"/>
                  </a:lnTo>
                  <a:lnTo>
                    <a:pt x="4900" y="143"/>
                  </a:lnTo>
                  <a:lnTo>
                    <a:pt x="4686" y="203"/>
                  </a:lnTo>
                  <a:lnTo>
                    <a:pt x="4476" y="274"/>
                  </a:lnTo>
                  <a:lnTo>
                    <a:pt x="4270" y="355"/>
                  </a:lnTo>
                  <a:lnTo>
                    <a:pt x="4070" y="446"/>
                  </a:lnTo>
                  <a:lnTo>
                    <a:pt x="3875" y="545"/>
                  </a:lnTo>
                  <a:lnTo>
                    <a:pt x="3685" y="653"/>
                  </a:lnTo>
                  <a:lnTo>
                    <a:pt x="3502" y="771"/>
                  </a:lnTo>
                  <a:lnTo>
                    <a:pt x="3324" y="897"/>
                  </a:lnTo>
                  <a:lnTo>
                    <a:pt x="3153" y="1032"/>
                  </a:lnTo>
                  <a:lnTo>
                    <a:pt x="2989" y="1173"/>
                  </a:lnTo>
                  <a:lnTo>
                    <a:pt x="2833" y="1323"/>
                  </a:lnTo>
                  <a:lnTo>
                    <a:pt x="2683" y="1479"/>
                  </a:lnTo>
                  <a:lnTo>
                    <a:pt x="2540" y="1643"/>
                  </a:lnTo>
                  <a:lnTo>
                    <a:pt x="2406" y="1815"/>
                  </a:lnTo>
                  <a:lnTo>
                    <a:pt x="2280" y="1991"/>
                  </a:lnTo>
                  <a:lnTo>
                    <a:pt x="2162" y="2175"/>
                  </a:lnTo>
                  <a:lnTo>
                    <a:pt x="2054" y="2364"/>
                  </a:lnTo>
                  <a:lnTo>
                    <a:pt x="1954" y="2558"/>
                  </a:lnTo>
                  <a:lnTo>
                    <a:pt x="1864" y="2758"/>
                  </a:lnTo>
                  <a:lnTo>
                    <a:pt x="1782" y="2964"/>
                  </a:lnTo>
                  <a:lnTo>
                    <a:pt x="1711" y="3173"/>
                  </a:lnTo>
                  <a:lnTo>
                    <a:pt x="1650" y="3387"/>
                  </a:lnTo>
                  <a:lnTo>
                    <a:pt x="1599" y="3606"/>
                  </a:lnTo>
                  <a:lnTo>
                    <a:pt x="1560" y="3829"/>
                  </a:lnTo>
                  <a:lnTo>
                    <a:pt x="1531" y="4055"/>
                  </a:lnTo>
                  <a:lnTo>
                    <a:pt x="1514" y="4283"/>
                  </a:lnTo>
                  <a:lnTo>
                    <a:pt x="1508" y="4516"/>
                  </a:lnTo>
                  <a:lnTo>
                    <a:pt x="1508" y="6524"/>
                  </a:lnTo>
                  <a:lnTo>
                    <a:pt x="1430" y="6526"/>
                  </a:lnTo>
                  <a:lnTo>
                    <a:pt x="1354" y="6532"/>
                  </a:lnTo>
                  <a:lnTo>
                    <a:pt x="1278" y="6541"/>
                  </a:lnTo>
                  <a:lnTo>
                    <a:pt x="1204" y="6555"/>
                  </a:lnTo>
                  <a:lnTo>
                    <a:pt x="1131" y="6571"/>
                  </a:lnTo>
                  <a:lnTo>
                    <a:pt x="1059" y="6592"/>
                  </a:lnTo>
                  <a:lnTo>
                    <a:pt x="989" y="6615"/>
                  </a:lnTo>
                  <a:lnTo>
                    <a:pt x="921" y="6642"/>
                  </a:lnTo>
                  <a:lnTo>
                    <a:pt x="854" y="6672"/>
                  </a:lnTo>
                  <a:lnTo>
                    <a:pt x="789" y="6705"/>
                  </a:lnTo>
                  <a:lnTo>
                    <a:pt x="726" y="6741"/>
                  </a:lnTo>
                  <a:lnTo>
                    <a:pt x="664" y="6780"/>
                  </a:lnTo>
                  <a:lnTo>
                    <a:pt x="605" y="6823"/>
                  </a:lnTo>
                  <a:lnTo>
                    <a:pt x="549" y="6868"/>
                  </a:lnTo>
                  <a:lnTo>
                    <a:pt x="494" y="6915"/>
                  </a:lnTo>
                  <a:lnTo>
                    <a:pt x="441" y="6964"/>
                  </a:lnTo>
                  <a:lnTo>
                    <a:pt x="392" y="7016"/>
                  </a:lnTo>
                  <a:lnTo>
                    <a:pt x="344" y="7072"/>
                  </a:lnTo>
                  <a:lnTo>
                    <a:pt x="300" y="7129"/>
                  </a:lnTo>
                  <a:lnTo>
                    <a:pt x="257" y="7187"/>
                  </a:lnTo>
                  <a:lnTo>
                    <a:pt x="218" y="7248"/>
                  </a:lnTo>
                  <a:lnTo>
                    <a:pt x="182" y="7311"/>
                  </a:lnTo>
                  <a:lnTo>
                    <a:pt x="149" y="7377"/>
                  </a:lnTo>
                  <a:lnTo>
                    <a:pt x="119" y="7443"/>
                  </a:lnTo>
                  <a:lnTo>
                    <a:pt x="91" y="7511"/>
                  </a:lnTo>
                  <a:lnTo>
                    <a:pt x="67" y="7581"/>
                  </a:lnTo>
                  <a:lnTo>
                    <a:pt x="47" y="7653"/>
                  </a:lnTo>
                  <a:lnTo>
                    <a:pt x="30" y="7726"/>
                  </a:lnTo>
                  <a:lnTo>
                    <a:pt x="17" y="7800"/>
                  </a:lnTo>
                  <a:lnTo>
                    <a:pt x="8" y="7875"/>
                  </a:lnTo>
                  <a:lnTo>
                    <a:pt x="2" y="7952"/>
                  </a:lnTo>
                  <a:lnTo>
                    <a:pt x="0" y="8029"/>
                  </a:lnTo>
                  <a:lnTo>
                    <a:pt x="0" y="9534"/>
                  </a:lnTo>
                  <a:lnTo>
                    <a:pt x="0" y="10036"/>
                  </a:lnTo>
                  <a:lnTo>
                    <a:pt x="0" y="11040"/>
                  </a:lnTo>
                  <a:lnTo>
                    <a:pt x="0" y="11542"/>
                  </a:lnTo>
                  <a:lnTo>
                    <a:pt x="6" y="11775"/>
                  </a:lnTo>
                  <a:lnTo>
                    <a:pt x="23" y="12003"/>
                  </a:lnTo>
                  <a:lnTo>
                    <a:pt x="52" y="12229"/>
                  </a:lnTo>
                  <a:lnTo>
                    <a:pt x="91" y="12452"/>
                  </a:lnTo>
                  <a:lnTo>
                    <a:pt x="143" y="12671"/>
                  </a:lnTo>
                  <a:lnTo>
                    <a:pt x="203" y="12885"/>
                  </a:lnTo>
                  <a:lnTo>
                    <a:pt x="274" y="13094"/>
                  </a:lnTo>
                  <a:lnTo>
                    <a:pt x="356" y="13300"/>
                  </a:lnTo>
                  <a:lnTo>
                    <a:pt x="446" y="13500"/>
                  </a:lnTo>
                  <a:lnTo>
                    <a:pt x="546" y="13694"/>
                  </a:lnTo>
                  <a:lnTo>
                    <a:pt x="654" y="13884"/>
                  </a:lnTo>
                  <a:lnTo>
                    <a:pt x="772" y="14067"/>
                  </a:lnTo>
                  <a:lnTo>
                    <a:pt x="899" y="14243"/>
                  </a:lnTo>
                  <a:lnTo>
                    <a:pt x="1032" y="14415"/>
                  </a:lnTo>
                  <a:lnTo>
                    <a:pt x="1175" y="14579"/>
                  </a:lnTo>
                  <a:lnTo>
                    <a:pt x="1325" y="14735"/>
                  </a:lnTo>
                  <a:lnTo>
                    <a:pt x="1482" y="14885"/>
                  </a:lnTo>
                  <a:lnTo>
                    <a:pt x="1646" y="15027"/>
                  </a:lnTo>
                  <a:lnTo>
                    <a:pt x="1817" y="15161"/>
                  </a:lnTo>
                  <a:lnTo>
                    <a:pt x="1994" y="15287"/>
                  </a:lnTo>
                  <a:lnTo>
                    <a:pt x="2177" y="15405"/>
                  </a:lnTo>
                  <a:lnTo>
                    <a:pt x="2367" y="15513"/>
                  </a:lnTo>
                  <a:lnTo>
                    <a:pt x="2562" y="15612"/>
                  </a:lnTo>
                  <a:lnTo>
                    <a:pt x="2762" y="15703"/>
                  </a:lnTo>
                  <a:lnTo>
                    <a:pt x="2968" y="15784"/>
                  </a:lnTo>
                  <a:lnTo>
                    <a:pt x="3178" y="15855"/>
                  </a:lnTo>
                  <a:lnTo>
                    <a:pt x="3392" y="15915"/>
                  </a:lnTo>
                  <a:lnTo>
                    <a:pt x="3612" y="15967"/>
                  </a:lnTo>
                  <a:lnTo>
                    <a:pt x="3835" y="16006"/>
                  </a:lnTo>
                  <a:lnTo>
                    <a:pt x="4061" y="16035"/>
                  </a:lnTo>
                  <a:lnTo>
                    <a:pt x="4290" y="16052"/>
                  </a:lnTo>
                  <a:lnTo>
                    <a:pt x="4523" y="16058"/>
                  </a:lnTo>
                  <a:lnTo>
                    <a:pt x="7539" y="16058"/>
                  </a:lnTo>
                  <a:lnTo>
                    <a:pt x="7771" y="16052"/>
                  </a:lnTo>
                  <a:lnTo>
                    <a:pt x="8001" y="16035"/>
                  </a:lnTo>
                  <a:lnTo>
                    <a:pt x="8227" y="16006"/>
                  </a:lnTo>
                  <a:lnTo>
                    <a:pt x="8450" y="15967"/>
                  </a:lnTo>
                  <a:lnTo>
                    <a:pt x="8670" y="15915"/>
                  </a:lnTo>
                  <a:lnTo>
                    <a:pt x="8884" y="15855"/>
                  </a:lnTo>
                  <a:lnTo>
                    <a:pt x="9094" y="15784"/>
                  </a:lnTo>
                  <a:lnTo>
                    <a:pt x="9300" y="15703"/>
                  </a:lnTo>
                  <a:lnTo>
                    <a:pt x="9500" y="15612"/>
                  </a:lnTo>
                  <a:lnTo>
                    <a:pt x="9695" y="15513"/>
                  </a:lnTo>
                  <a:lnTo>
                    <a:pt x="9884" y="15405"/>
                  </a:lnTo>
                  <a:lnTo>
                    <a:pt x="10068" y="15287"/>
                  </a:lnTo>
                  <a:lnTo>
                    <a:pt x="10245" y="15161"/>
                  </a:lnTo>
                  <a:lnTo>
                    <a:pt x="10416" y="15027"/>
                  </a:lnTo>
                  <a:lnTo>
                    <a:pt x="10580" y="14885"/>
                  </a:lnTo>
                  <a:lnTo>
                    <a:pt x="10737" y="14735"/>
                  </a:lnTo>
                  <a:lnTo>
                    <a:pt x="10887" y="14579"/>
                  </a:lnTo>
                  <a:lnTo>
                    <a:pt x="11029" y="14415"/>
                  </a:lnTo>
                  <a:lnTo>
                    <a:pt x="11163" y="14243"/>
                  </a:lnTo>
                  <a:lnTo>
                    <a:pt x="11290" y="14067"/>
                  </a:lnTo>
                  <a:lnTo>
                    <a:pt x="11408" y="13884"/>
                  </a:lnTo>
                  <a:lnTo>
                    <a:pt x="11516" y="13694"/>
                  </a:lnTo>
                  <a:lnTo>
                    <a:pt x="11616" y="13500"/>
                  </a:lnTo>
                  <a:lnTo>
                    <a:pt x="11706" y="13300"/>
                  </a:lnTo>
                  <a:lnTo>
                    <a:pt x="11788" y="13094"/>
                  </a:lnTo>
                  <a:lnTo>
                    <a:pt x="11859" y="12885"/>
                  </a:lnTo>
                  <a:lnTo>
                    <a:pt x="11919" y="12671"/>
                  </a:lnTo>
                  <a:lnTo>
                    <a:pt x="11971" y="12452"/>
                  </a:lnTo>
                  <a:lnTo>
                    <a:pt x="12010" y="12229"/>
                  </a:lnTo>
                  <a:lnTo>
                    <a:pt x="12039" y="12003"/>
                  </a:lnTo>
                  <a:lnTo>
                    <a:pt x="12056" y="11775"/>
                  </a:lnTo>
                  <a:lnTo>
                    <a:pt x="12062" y="11542"/>
                  </a:lnTo>
                  <a:lnTo>
                    <a:pt x="12062" y="11040"/>
                  </a:lnTo>
                  <a:lnTo>
                    <a:pt x="12062" y="10036"/>
                  </a:lnTo>
                  <a:lnTo>
                    <a:pt x="12062" y="9534"/>
                  </a:lnTo>
                  <a:lnTo>
                    <a:pt x="12062" y="8029"/>
                  </a:lnTo>
                  <a:lnTo>
                    <a:pt x="12060" y="7952"/>
                  </a:lnTo>
                  <a:lnTo>
                    <a:pt x="12054" y="7875"/>
                  </a:lnTo>
                  <a:lnTo>
                    <a:pt x="12045" y="7800"/>
                  </a:lnTo>
                  <a:lnTo>
                    <a:pt x="12032" y="7726"/>
                  </a:lnTo>
                  <a:lnTo>
                    <a:pt x="12015" y="7653"/>
                  </a:lnTo>
                  <a:lnTo>
                    <a:pt x="11995" y="7581"/>
                  </a:lnTo>
                  <a:lnTo>
                    <a:pt x="11971" y="7511"/>
                  </a:lnTo>
                  <a:lnTo>
                    <a:pt x="11943" y="7443"/>
                  </a:lnTo>
                  <a:lnTo>
                    <a:pt x="11913" y="7377"/>
                  </a:lnTo>
                  <a:lnTo>
                    <a:pt x="11880" y="7311"/>
                  </a:lnTo>
                  <a:lnTo>
                    <a:pt x="11844" y="7248"/>
                  </a:lnTo>
                  <a:lnTo>
                    <a:pt x="11805" y="7187"/>
                  </a:lnTo>
                  <a:lnTo>
                    <a:pt x="11762" y="7129"/>
                  </a:lnTo>
                  <a:lnTo>
                    <a:pt x="11717" y="7072"/>
                  </a:lnTo>
                  <a:lnTo>
                    <a:pt x="11670" y="7016"/>
                  </a:lnTo>
                  <a:lnTo>
                    <a:pt x="11621" y="6964"/>
                  </a:lnTo>
                  <a:lnTo>
                    <a:pt x="11568" y="6915"/>
                  </a:lnTo>
                  <a:lnTo>
                    <a:pt x="11513" y="6868"/>
                  </a:lnTo>
                  <a:lnTo>
                    <a:pt x="11456" y="6823"/>
                  </a:lnTo>
                  <a:lnTo>
                    <a:pt x="11398" y="6780"/>
                  </a:lnTo>
                  <a:lnTo>
                    <a:pt x="11336" y="6741"/>
                  </a:lnTo>
                  <a:lnTo>
                    <a:pt x="11273" y="6705"/>
                  </a:lnTo>
                  <a:lnTo>
                    <a:pt x="11208" y="6672"/>
                  </a:lnTo>
                  <a:lnTo>
                    <a:pt x="11141" y="6642"/>
                  </a:lnTo>
                  <a:lnTo>
                    <a:pt x="11073" y="6615"/>
                  </a:lnTo>
                  <a:lnTo>
                    <a:pt x="11003" y="6592"/>
                  </a:lnTo>
                  <a:lnTo>
                    <a:pt x="10931" y="6571"/>
                  </a:lnTo>
                  <a:lnTo>
                    <a:pt x="10858" y="6555"/>
                  </a:lnTo>
                  <a:lnTo>
                    <a:pt x="10783" y="6541"/>
                  </a:lnTo>
                  <a:lnTo>
                    <a:pt x="10708" y="6532"/>
                  </a:lnTo>
                  <a:lnTo>
                    <a:pt x="10632" y="6526"/>
                  </a:lnTo>
                  <a:lnTo>
                    <a:pt x="10554" y="6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FFB25D22-0657-47D6-87B7-F733EB3C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2474913"/>
              <a:ext cx="85725" cy="128588"/>
            </a:xfrm>
            <a:custGeom>
              <a:avLst/>
              <a:gdLst>
                <a:gd name="T0" fmla="*/ 902 w 2010"/>
                <a:gd name="T1" fmla="*/ 5 h 3011"/>
                <a:gd name="T2" fmla="*/ 754 w 2010"/>
                <a:gd name="T3" fmla="*/ 33 h 3011"/>
                <a:gd name="T4" fmla="*/ 614 w 2010"/>
                <a:gd name="T5" fmla="*/ 80 h 3011"/>
                <a:gd name="T6" fmla="*/ 484 w 2010"/>
                <a:gd name="T7" fmla="*/ 146 h 3011"/>
                <a:gd name="T8" fmla="*/ 366 w 2010"/>
                <a:gd name="T9" fmla="*/ 229 h 3011"/>
                <a:gd name="T10" fmla="*/ 261 w 2010"/>
                <a:gd name="T11" fmla="*/ 330 h 3011"/>
                <a:gd name="T12" fmla="*/ 172 w 2010"/>
                <a:gd name="T13" fmla="*/ 443 h 3011"/>
                <a:gd name="T14" fmla="*/ 99 w 2010"/>
                <a:gd name="T15" fmla="*/ 569 h 3011"/>
                <a:gd name="T16" fmla="*/ 45 w 2010"/>
                <a:gd name="T17" fmla="*/ 706 h 3011"/>
                <a:gd name="T18" fmla="*/ 11 w 2010"/>
                <a:gd name="T19" fmla="*/ 852 h 3011"/>
                <a:gd name="T20" fmla="*/ 0 w 2010"/>
                <a:gd name="T21" fmla="*/ 1004 h 3011"/>
                <a:gd name="T22" fmla="*/ 4 w 2010"/>
                <a:gd name="T23" fmla="*/ 1096 h 3011"/>
                <a:gd name="T24" fmla="*/ 16 w 2010"/>
                <a:gd name="T25" fmla="*/ 1202 h 3011"/>
                <a:gd name="T26" fmla="*/ 44 w 2010"/>
                <a:gd name="T27" fmla="*/ 1358 h 3011"/>
                <a:gd name="T28" fmla="*/ 104 w 2010"/>
                <a:gd name="T29" fmla="*/ 1617 h 3011"/>
                <a:gd name="T30" fmla="*/ 183 w 2010"/>
                <a:gd name="T31" fmla="*/ 1892 h 3011"/>
                <a:gd name="T32" fmla="*/ 272 w 2010"/>
                <a:gd name="T33" fmla="*/ 2168 h 3011"/>
                <a:gd name="T34" fmla="*/ 361 w 2010"/>
                <a:gd name="T35" fmla="*/ 2414 h 3011"/>
                <a:gd name="T36" fmla="*/ 417 w 2010"/>
                <a:gd name="T37" fmla="*/ 2545 h 3011"/>
                <a:gd name="T38" fmla="*/ 462 w 2010"/>
                <a:gd name="T39" fmla="*/ 2636 h 3011"/>
                <a:gd name="T40" fmla="*/ 511 w 2010"/>
                <a:gd name="T41" fmla="*/ 2719 h 3011"/>
                <a:gd name="T42" fmla="*/ 567 w 2010"/>
                <a:gd name="T43" fmla="*/ 2795 h 3011"/>
                <a:gd name="T44" fmla="*/ 626 w 2010"/>
                <a:gd name="T45" fmla="*/ 2860 h 3011"/>
                <a:gd name="T46" fmla="*/ 693 w 2010"/>
                <a:gd name="T47" fmla="*/ 2916 h 3011"/>
                <a:gd name="T48" fmla="*/ 767 w 2010"/>
                <a:gd name="T49" fmla="*/ 2959 h 3011"/>
                <a:gd name="T50" fmla="*/ 849 w 2010"/>
                <a:gd name="T51" fmla="*/ 2990 h 3011"/>
                <a:gd name="T52" fmla="*/ 940 w 2010"/>
                <a:gd name="T53" fmla="*/ 3007 h 3011"/>
                <a:gd name="T54" fmla="*/ 1041 w 2010"/>
                <a:gd name="T55" fmla="*/ 3010 h 3011"/>
                <a:gd name="T56" fmla="*/ 1141 w 2010"/>
                <a:gd name="T57" fmla="*/ 2997 h 3011"/>
                <a:gd name="T58" fmla="*/ 1229 w 2010"/>
                <a:gd name="T59" fmla="*/ 2971 h 3011"/>
                <a:gd name="T60" fmla="*/ 1307 w 2010"/>
                <a:gd name="T61" fmla="*/ 2932 h 3011"/>
                <a:gd name="T62" fmla="*/ 1375 w 2010"/>
                <a:gd name="T63" fmla="*/ 2881 h 3011"/>
                <a:gd name="T64" fmla="*/ 1436 w 2010"/>
                <a:gd name="T65" fmla="*/ 2820 h 3011"/>
                <a:gd name="T66" fmla="*/ 1489 w 2010"/>
                <a:gd name="T67" fmla="*/ 2747 h 3011"/>
                <a:gd name="T68" fmla="*/ 1538 w 2010"/>
                <a:gd name="T69" fmla="*/ 2667 h 3011"/>
                <a:gd name="T70" fmla="*/ 1582 w 2010"/>
                <a:gd name="T71" fmla="*/ 2580 h 3011"/>
                <a:gd name="T72" fmla="*/ 1623 w 2010"/>
                <a:gd name="T73" fmla="*/ 2484 h 3011"/>
                <a:gd name="T74" fmla="*/ 1708 w 2010"/>
                <a:gd name="T75" fmla="*/ 2263 h 3011"/>
                <a:gd name="T76" fmla="*/ 1799 w 2010"/>
                <a:gd name="T77" fmla="*/ 1990 h 3011"/>
                <a:gd name="T78" fmla="*/ 1883 w 2010"/>
                <a:gd name="T79" fmla="*/ 1711 h 3011"/>
                <a:gd name="T80" fmla="*/ 1949 w 2010"/>
                <a:gd name="T81" fmla="*/ 1444 h 3011"/>
                <a:gd name="T82" fmla="*/ 1988 w 2010"/>
                <a:gd name="T83" fmla="*/ 1240 h 3011"/>
                <a:gd name="T84" fmla="*/ 2003 w 2010"/>
                <a:gd name="T85" fmla="*/ 1132 h 3011"/>
                <a:gd name="T86" fmla="*/ 2009 w 2010"/>
                <a:gd name="T87" fmla="*/ 1033 h 3011"/>
                <a:gd name="T88" fmla="*/ 2005 w 2010"/>
                <a:gd name="T89" fmla="*/ 902 h 3011"/>
                <a:gd name="T90" fmla="*/ 1978 w 2010"/>
                <a:gd name="T91" fmla="*/ 753 h 3011"/>
                <a:gd name="T92" fmla="*/ 1931 w 2010"/>
                <a:gd name="T93" fmla="*/ 614 h 3011"/>
                <a:gd name="T94" fmla="*/ 1864 w 2010"/>
                <a:gd name="T95" fmla="*/ 484 h 3011"/>
                <a:gd name="T96" fmla="*/ 1780 w 2010"/>
                <a:gd name="T97" fmla="*/ 366 h 3011"/>
                <a:gd name="T98" fmla="*/ 1680 w 2010"/>
                <a:gd name="T99" fmla="*/ 261 h 3011"/>
                <a:gd name="T100" fmla="*/ 1567 w 2010"/>
                <a:gd name="T101" fmla="*/ 172 h 3011"/>
                <a:gd name="T102" fmla="*/ 1440 w 2010"/>
                <a:gd name="T103" fmla="*/ 100 h 3011"/>
                <a:gd name="T104" fmla="*/ 1304 w 2010"/>
                <a:gd name="T105" fmla="*/ 46 h 3011"/>
                <a:gd name="T106" fmla="*/ 1158 w 2010"/>
                <a:gd name="T107" fmla="*/ 11 h 3011"/>
                <a:gd name="T108" fmla="*/ 1005 w 2010"/>
                <a:gd name="T109" fmla="*/ 0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0" h="3011">
                  <a:moveTo>
                    <a:pt x="1005" y="0"/>
                  </a:moveTo>
                  <a:lnTo>
                    <a:pt x="953" y="1"/>
                  </a:lnTo>
                  <a:lnTo>
                    <a:pt x="902" y="5"/>
                  </a:lnTo>
                  <a:lnTo>
                    <a:pt x="852" y="11"/>
                  </a:lnTo>
                  <a:lnTo>
                    <a:pt x="803" y="21"/>
                  </a:lnTo>
                  <a:lnTo>
                    <a:pt x="754" y="33"/>
                  </a:lnTo>
                  <a:lnTo>
                    <a:pt x="706" y="46"/>
                  </a:lnTo>
                  <a:lnTo>
                    <a:pt x="659" y="62"/>
                  </a:lnTo>
                  <a:lnTo>
                    <a:pt x="614" y="80"/>
                  </a:lnTo>
                  <a:lnTo>
                    <a:pt x="570" y="100"/>
                  </a:lnTo>
                  <a:lnTo>
                    <a:pt x="526" y="122"/>
                  </a:lnTo>
                  <a:lnTo>
                    <a:pt x="484" y="146"/>
                  </a:lnTo>
                  <a:lnTo>
                    <a:pt x="443" y="172"/>
                  </a:lnTo>
                  <a:lnTo>
                    <a:pt x="404" y="200"/>
                  </a:lnTo>
                  <a:lnTo>
                    <a:pt x="366" y="229"/>
                  </a:lnTo>
                  <a:lnTo>
                    <a:pt x="330" y="261"/>
                  </a:lnTo>
                  <a:lnTo>
                    <a:pt x="294" y="294"/>
                  </a:lnTo>
                  <a:lnTo>
                    <a:pt x="261" y="330"/>
                  </a:lnTo>
                  <a:lnTo>
                    <a:pt x="229" y="366"/>
                  </a:lnTo>
                  <a:lnTo>
                    <a:pt x="200" y="404"/>
                  </a:lnTo>
                  <a:lnTo>
                    <a:pt x="172" y="443"/>
                  </a:lnTo>
                  <a:lnTo>
                    <a:pt x="146" y="484"/>
                  </a:lnTo>
                  <a:lnTo>
                    <a:pt x="121" y="526"/>
                  </a:lnTo>
                  <a:lnTo>
                    <a:pt x="99" y="569"/>
                  </a:lnTo>
                  <a:lnTo>
                    <a:pt x="79" y="614"/>
                  </a:lnTo>
                  <a:lnTo>
                    <a:pt x="61" y="659"/>
                  </a:lnTo>
                  <a:lnTo>
                    <a:pt x="45" y="706"/>
                  </a:lnTo>
                  <a:lnTo>
                    <a:pt x="31" y="753"/>
                  </a:lnTo>
                  <a:lnTo>
                    <a:pt x="20" y="802"/>
                  </a:lnTo>
                  <a:lnTo>
                    <a:pt x="11" y="852"/>
                  </a:lnTo>
                  <a:lnTo>
                    <a:pt x="5" y="902"/>
                  </a:lnTo>
                  <a:lnTo>
                    <a:pt x="1" y="953"/>
                  </a:lnTo>
                  <a:lnTo>
                    <a:pt x="0" y="1004"/>
                  </a:lnTo>
                  <a:lnTo>
                    <a:pt x="0" y="1033"/>
                  </a:lnTo>
                  <a:lnTo>
                    <a:pt x="2" y="1064"/>
                  </a:lnTo>
                  <a:lnTo>
                    <a:pt x="4" y="1096"/>
                  </a:lnTo>
                  <a:lnTo>
                    <a:pt x="7" y="1131"/>
                  </a:lnTo>
                  <a:lnTo>
                    <a:pt x="12" y="1166"/>
                  </a:lnTo>
                  <a:lnTo>
                    <a:pt x="16" y="1202"/>
                  </a:lnTo>
                  <a:lnTo>
                    <a:pt x="22" y="1239"/>
                  </a:lnTo>
                  <a:lnTo>
                    <a:pt x="29" y="1278"/>
                  </a:lnTo>
                  <a:lnTo>
                    <a:pt x="44" y="1358"/>
                  </a:lnTo>
                  <a:lnTo>
                    <a:pt x="61" y="1442"/>
                  </a:lnTo>
                  <a:lnTo>
                    <a:pt x="82" y="1528"/>
                  </a:lnTo>
                  <a:lnTo>
                    <a:pt x="104" y="1617"/>
                  </a:lnTo>
                  <a:lnTo>
                    <a:pt x="128" y="1708"/>
                  </a:lnTo>
                  <a:lnTo>
                    <a:pt x="156" y="1800"/>
                  </a:lnTo>
                  <a:lnTo>
                    <a:pt x="183" y="1892"/>
                  </a:lnTo>
                  <a:lnTo>
                    <a:pt x="212" y="1986"/>
                  </a:lnTo>
                  <a:lnTo>
                    <a:pt x="242" y="2078"/>
                  </a:lnTo>
                  <a:lnTo>
                    <a:pt x="272" y="2168"/>
                  </a:lnTo>
                  <a:lnTo>
                    <a:pt x="303" y="2258"/>
                  </a:lnTo>
                  <a:lnTo>
                    <a:pt x="335" y="2345"/>
                  </a:lnTo>
                  <a:lnTo>
                    <a:pt x="361" y="2414"/>
                  </a:lnTo>
                  <a:lnTo>
                    <a:pt x="388" y="2480"/>
                  </a:lnTo>
                  <a:lnTo>
                    <a:pt x="402" y="2513"/>
                  </a:lnTo>
                  <a:lnTo>
                    <a:pt x="417" y="2545"/>
                  </a:lnTo>
                  <a:lnTo>
                    <a:pt x="431" y="2576"/>
                  </a:lnTo>
                  <a:lnTo>
                    <a:pt x="446" y="2606"/>
                  </a:lnTo>
                  <a:lnTo>
                    <a:pt x="462" y="2636"/>
                  </a:lnTo>
                  <a:lnTo>
                    <a:pt x="478" y="2664"/>
                  </a:lnTo>
                  <a:lnTo>
                    <a:pt x="494" y="2692"/>
                  </a:lnTo>
                  <a:lnTo>
                    <a:pt x="511" y="2719"/>
                  </a:lnTo>
                  <a:lnTo>
                    <a:pt x="530" y="2745"/>
                  </a:lnTo>
                  <a:lnTo>
                    <a:pt x="548" y="2770"/>
                  </a:lnTo>
                  <a:lnTo>
                    <a:pt x="567" y="2795"/>
                  </a:lnTo>
                  <a:lnTo>
                    <a:pt x="586" y="2818"/>
                  </a:lnTo>
                  <a:lnTo>
                    <a:pt x="606" y="2840"/>
                  </a:lnTo>
                  <a:lnTo>
                    <a:pt x="626" y="2860"/>
                  </a:lnTo>
                  <a:lnTo>
                    <a:pt x="648" y="2880"/>
                  </a:lnTo>
                  <a:lnTo>
                    <a:pt x="670" y="2898"/>
                  </a:lnTo>
                  <a:lnTo>
                    <a:pt x="693" y="2916"/>
                  </a:lnTo>
                  <a:lnTo>
                    <a:pt x="717" y="2931"/>
                  </a:lnTo>
                  <a:lnTo>
                    <a:pt x="742" y="2946"/>
                  </a:lnTo>
                  <a:lnTo>
                    <a:pt x="767" y="2959"/>
                  </a:lnTo>
                  <a:lnTo>
                    <a:pt x="793" y="2971"/>
                  </a:lnTo>
                  <a:lnTo>
                    <a:pt x="821" y="2981"/>
                  </a:lnTo>
                  <a:lnTo>
                    <a:pt x="849" y="2990"/>
                  </a:lnTo>
                  <a:lnTo>
                    <a:pt x="878" y="2997"/>
                  </a:lnTo>
                  <a:lnTo>
                    <a:pt x="909" y="3003"/>
                  </a:lnTo>
                  <a:lnTo>
                    <a:pt x="940" y="3007"/>
                  </a:lnTo>
                  <a:lnTo>
                    <a:pt x="972" y="3010"/>
                  </a:lnTo>
                  <a:lnTo>
                    <a:pt x="1005" y="3011"/>
                  </a:lnTo>
                  <a:lnTo>
                    <a:pt x="1041" y="3010"/>
                  </a:lnTo>
                  <a:lnTo>
                    <a:pt x="1075" y="3007"/>
                  </a:lnTo>
                  <a:lnTo>
                    <a:pt x="1109" y="3003"/>
                  </a:lnTo>
                  <a:lnTo>
                    <a:pt x="1141" y="2997"/>
                  </a:lnTo>
                  <a:lnTo>
                    <a:pt x="1172" y="2990"/>
                  </a:lnTo>
                  <a:lnTo>
                    <a:pt x="1201" y="2981"/>
                  </a:lnTo>
                  <a:lnTo>
                    <a:pt x="1229" y="2971"/>
                  </a:lnTo>
                  <a:lnTo>
                    <a:pt x="1256" y="2960"/>
                  </a:lnTo>
                  <a:lnTo>
                    <a:pt x="1281" y="2947"/>
                  </a:lnTo>
                  <a:lnTo>
                    <a:pt x="1307" y="2932"/>
                  </a:lnTo>
                  <a:lnTo>
                    <a:pt x="1331" y="2916"/>
                  </a:lnTo>
                  <a:lnTo>
                    <a:pt x="1354" y="2899"/>
                  </a:lnTo>
                  <a:lnTo>
                    <a:pt x="1375" y="2881"/>
                  </a:lnTo>
                  <a:lnTo>
                    <a:pt x="1396" y="2862"/>
                  </a:lnTo>
                  <a:lnTo>
                    <a:pt x="1416" y="2841"/>
                  </a:lnTo>
                  <a:lnTo>
                    <a:pt x="1436" y="2820"/>
                  </a:lnTo>
                  <a:lnTo>
                    <a:pt x="1454" y="2797"/>
                  </a:lnTo>
                  <a:lnTo>
                    <a:pt x="1472" y="2772"/>
                  </a:lnTo>
                  <a:lnTo>
                    <a:pt x="1489" y="2747"/>
                  </a:lnTo>
                  <a:lnTo>
                    <a:pt x="1507" y="2722"/>
                  </a:lnTo>
                  <a:lnTo>
                    <a:pt x="1523" y="2695"/>
                  </a:lnTo>
                  <a:lnTo>
                    <a:pt x="1538" y="2667"/>
                  </a:lnTo>
                  <a:lnTo>
                    <a:pt x="1554" y="2639"/>
                  </a:lnTo>
                  <a:lnTo>
                    <a:pt x="1568" y="2610"/>
                  </a:lnTo>
                  <a:lnTo>
                    <a:pt x="1582" y="2580"/>
                  </a:lnTo>
                  <a:lnTo>
                    <a:pt x="1596" y="2549"/>
                  </a:lnTo>
                  <a:lnTo>
                    <a:pt x="1610" y="2517"/>
                  </a:lnTo>
                  <a:lnTo>
                    <a:pt x="1623" y="2484"/>
                  </a:lnTo>
                  <a:lnTo>
                    <a:pt x="1649" y="2418"/>
                  </a:lnTo>
                  <a:lnTo>
                    <a:pt x="1675" y="2350"/>
                  </a:lnTo>
                  <a:lnTo>
                    <a:pt x="1708" y="2263"/>
                  </a:lnTo>
                  <a:lnTo>
                    <a:pt x="1739" y="2173"/>
                  </a:lnTo>
                  <a:lnTo>
                    <a:pt x="1769" y="2082"/>
                  </a:lnTo>
                  <a:lnTo>
                    <a:pt x="1799" y="1990"/>
                  </a:lnTo>
                  <a:lnTo>
                    <a:pt x="1828" y="1896"/>
                  </a:lnTo>
                  <a:lnTo>
                    <a:pt x="1856" y="1803"/>
                  </a:lnTo>
                  <a:lnTo>
                    <a:pt x="1883" y="1711"/>
                  </a:lnTo>
                  <a:lnTo>
                    <a:pt x="1907" y="1620"/>
                  </a:lnTo>
                  <a:lnTo>
                    <a:pt x="1929" y="1531"/>
                  </a:lnTo>
                  <a:lnTo>
                    <a:pt x="1949" y="1444"/>
                  </a:lnTo>
                  <a:lnTo>
                    <a:pt x="1967" y="1359"/>
                  </a:lnTo>
                  <a:lnTo>
                    <a:pt x="1982" y="1279"/>
                  </a:lnTo>
                  <a:lnTo>
                    <a:pt x="1988" y="1240"/>
                  </a:lnTo>
                  <a:lnTo>
                    <a:pt x="1994" y="1203"/>
                  </a:lnTo>
                  <a:lnTo>
                    <a:pt x="1998" y="1167"/>
                  </a:lnTo>
                  <a:lnTo>
                    <a:pt x="2003" y="1132"/>
                  </a:lnTo>
                  <a:lnTo>
                    <a:pt x="2006" y="1097"/>
                  </a:lnTo>
                  <a:lnTo>
                    <a:pt x="2008" y="1064"/>
                  </a:lnTo>
                  <a:lnTo>
                    <a:pt x="2009" y="1033"/>
                  </a:lnTo>
                  <a:lnTo>
                    <a:pt x="2010" y="1004"/>
                  </a:lnTo>
                  <a:lnTo>
                    <a:pt x="2009" y="953"/>
                  </a:lnTo>
                  <a:lnTo>
                    <a:pt x="2005" y="902"/>
                  </a:lnTo>
                  <a:lnTo>
                    <a:pt x="1998" y="852"/>
                  </a:lnTo>
                  <a:lnTo>
                    <a:pt x="1990" y="802"/>
                  </a:lnTo>
                  <a:lnTo>
                    <a:pt x="1978" y="753"/>
                  </a:lnTo>
                  <a:lnTo>
                    <a:pt x="1965" y="706"/>
                  </a:lnTo>
                  <a:lnTo>
                    <a:pt x="1949" y="659"/>
                  </a:lnTo>
                  <a:lnTo>
                    <a:pt x="1931" y="614"/>
                  </a:lnTo>
                  <a:lnTo>
                    <a:pt x="1911" y="569"/>
                  </a:lnTo>
                  <a:lnTo>
                    <a:pt x="1889" y="526"/>
                  </a:lnTo>
                  <a:lnTo>
                    <a:pt x="1864" y="484"/>
                  </a:lnTo>
                  <a:lnTo>
                    <a:pt x="1838" y="443"/>
                  </a:lnTo>
                  <a:lnTo>
                    <a:pt x="1810" y="404"/>
                  </a:lnTo>
                  <a:lnTo>
                    <a:pt x="1780" y="366"/>
                  </a:lnTo>
                  <a:lnTo>
                    <a:pt x="1749" y="330"/>
                  </a:lnTo>
                  <a:lnTo>
                    <a:pt x="1716" y="294"/>
                  </a:lnTo>
                  <a:lnTo>
                    <a:pt x="1680" y="261"/>
                  </a:lnTo>
                  <a:lnTo>
                    <a:pt x="1644" y="229"/>
                  </a:lnTo>
                  <a:lnTo>
                    <a:pt x="1606" y="200"/>
                  </a:lnTo>
                  <a:lnTo>
                    <a:pt x="1567" y="172"/>
                  </a:lnTo>
                  <a:lnTo>
                    <a:pt x="1526" y="146"/>
                  </a:lnTo>
                  <a:lnTo>
                    <a:pt x="1484" y="122"/>
                  </a:lnTo>
                  <a:lnTo>
                    <a:pt x="1440" y="100"/>
                  </a:lnTo>
                  <a:lnTo>
                    <a:pt x="1396" y="80"/>
                  </a:lnTo>
                  <a:lnTo>
                    <a:pt x="1351" y="62"/>
                  </a:lnTo>
                  <a:lnTo>
                    <a:pt x="1304" y="46"/>
                  </a:lnTo>
                  <a:lnTo>
                    <a:pt x="1256" y="33"/>
                  </a:lnTo>
                  <a:lnTo>
                    <a:pt x="1207" y="21"/>
                  </a:lnTo>
                  <a:lnTo>
                    <a:pt x="1158" y="11"/>
                  </a:lnTo>
                  <a:lnTo>
                    <a:pt x="1108" y="5"/>
                  </a:lnTo>
                  <a:lnTo>
                    <a:pt x="1056" y="1"/>
                  </a:lnTo>
                  <a:lnTo>
                    <a:pt x="10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Oval 38">
            <a:extLst>
              <a:ext uri="{FF2B5EF4-FFF2-40B4-BE49-F238E27FC236}">
                <a16:creationId xmlns:a16="http://schemas.microsoft.com/office/drawing/2014/main" id="{4FB01BF4-A37C-43B7-834A-720A1DBA234D}"/>
              </a:ext>
            </a:extLst>
          </p:cNvPr>
          <p:cNvSpPr/>
          <p:nvPr/>
        </p:nvSpPr>
        <p:spPr>
          <a:xfrm>
            <a:off x="6952031" y="3629370"/>
            <a:ext cx="1437159" cy="1437159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3" name="Group 294">
            <a:extLst>
              <a:ext uri="{FF2B5EF4-FFF2-40B4-BE49-F238E27FC236}">
                <a16:creationId xmlns:a16="http://schemas.microsoft.com/office/drawing/2014/main" id="{3D38D54F-C87A-4AC7-A47F-8782E48460CF}"/>
              </a:ext>
            </a:extLst>
          </p:cNvPr>
          <p:cNvGrpSpPr/>
          <p:nvPr/>
        </p:nvGrpSpPr>
        <p:grpSpPr>
          <a:xfrm>
            <a:off x="7428825" y="4056355"/>
            <a:ext cx="596220" cy="593485"/>
            <a:chOff x="2867025" y="1077913"/>
            <a:chExt cx="692150" cy="688975"/>
          </a:xfrm>
          <a:solidFill>
            <a:schemeClr val="bg1"/>
          </a:solidFill>
        </p:grpSpPr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25123647-43E3-4B60-9C77-1E9FAC63D2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7025" y="1077913"/>
              <a:ext cx="692150" cy="688975"/>
            </a:xfrm>
            <a:custGeom>
              <a:avLst/>
              <a:gdLst>
                <a:gd name="T0" fmla="*/ 10476 w 16132"/>
                <a:gd name="T1" fmla="*/ 8984 h 16058"/>
                <a:gd name="T2" fmla="*/ 9828 w 16132"/>
                <a:gd name="T3" fmla="*/ 8821 h 16058"/>
                <a:gd name="T4" fmla="*/ 9225 w 16132"/>
                <a:gd name="T5" fmla="*/ 8560 h 16058"/>
                <a:gd name="T6" fmla="*/ 7288 w 16132"/>
                <a:gd name="T7" fmla="*/ 10231 h 16058"/>
                <a:gd name="T8" fmla="*/ 7156 w 16132"/>
                <a:gd name="T9" fmla="*/ 10439 h 16058"/>
                <a:gd name="T10" fmla="*/ 7079 w 16132"/>
                <a:gd name="T11" fmla="*/ 10671 h 16058"/>
                <a:gd name="T12" fmla="*/ 6051 w 16132"/>
                <a:gd name="T13" fmla="*/ 12043 h 16058"/>
                <a:gd name="T14" fmla="*/ 5571 w 16132"/>
                <a:gd name="T15" fmla="*/ 12164 h 16058"/>
                <a:gd name="T16" fmla="*/ 5215 w 16132"/>
                <a:gd name="T17" fmla="*/ 12486 h 16058"/>
                <a:gd name="T18" fmla="*/ 5048 w 16132"/>
                <a:gd name="T19" fmla="*/ 12944 h 16058"/>
                <a:gd name="T20" fmla="*/ 3713 w 16132"/>
                <a:gd name="T21" fmla="*/ 14062 h 16058"/>
                <a:gd name="T22" fmla="*/ 3476 w 16132"/>
                <a:gd name="T23" fmla="*/ 14127 h 16058"/>
                <a:gd name="T24" fmla="*/ 3262 w 16132"/>
                <a:gd name="T25" fmla="*/ 14248 h 16058"/>
                <a:gd name="T26" fmla="*/ 6888 w 16132"/>
                <a:gd name="T27" fmla="*/ 7782 h 16058"/>
                <a:gd name="T28" fmla="*/ 7418 w 16132"/>
                <a:gd name="T29" fmla="*/ 6641 h 16058"/>
                <a:gd name="T30" fmla="*/ 7194 w 16132"/>
                <a:gd name="T31" fmla="*/ 6023 h 16058"/>
                <a:gd name="T32" fmla="*/ 7075 w 16132"/>
                <a:gd name="T33" fmla="*/ 5362 h 16058"/>
                <a:gd name="T34" fmla="*/ 7186 w 16132"/>
                <a:gd name="T35" fmla="*/ 4015 h 16058"/>
                <a:gd name="T36" fmla="*/ 8106 w 16132"/>
                <a:gd name="T37" fmla="*/ 2319 h 16058"/>
                <a:gd name="T38" fmla="*/ 9705 w 16132"/>
                <a:gd name="T39" fmla="*/ 1248 h 16058"/>
                <a:gd name="T40" fmla="*/ 11706 w 16132"/>
                <a:gd name="T41" fmla="*/ 1050 h 16058"/>
                <a:gd name="T42" fmla="*/ 13505 w 16132"/>
                <a:gd name="T43" fmla="*/ 1801 h 16058"/>
                <a:gd name="T44" fmla="*/ 14726 w 16132"/>
                <a:gd name="T45" fmla="*/ 3277 h 16058"/>
                <a:gd name="T46" fmla="*/ 15119 w 16132"/>
                <a:gd name="T47" fmla="*/ 5225 h 16058"/>
                <a:gd name="T48" fmla="*/ 14540 w 16132"/>
                <a:gd name="T49" fmla="*/ 7100 h 16058"/>
                <a:gd name="T50" fmla="*/ 13182 w 16132"/>
                <a:gd name="T51" fmla="*/ 8452 h 16058"/>
                <a:gd name="T52" fmla="*/ 11298 w 16132"/>
                <a:gd name="T53" fmla="*/ 9028 h 16058"/>
                <a:gd name="T54" fmla="*/ 9130 w 16132"/>
                <a:gd name="T55" fmla="*/ 394 h 16058"/>
                <a:gd name="T56" fmla="*/ 7202 w 16132"/>
                <a:gd name="T57" fmla="*/ 1826 h 16058"/>
                <a:gd name="T58" fmla="*/ 6153 w 16132"/>
                <a:gd name="T59" fmla="*/ 4007 h 16058"/>
                <a:gd name="T60" fmla="*/ 6065 w 16132"/>
                <a:gd name="T61" fmla="*/ 5377 h 16058"/>
                <a:gd name="T62" fmla="*/ 6146 w 16132"/>
                <a:gd name="T63" fmla="*/ 5958 h 16058"/>
                <a:gd name="T64" fmla="*/ 6293 w 16132"/>
                <a:gd name="T65" fmla="*/ 6516 h 16058"/>
                <a:gd name="T66" fmla="*/ 195 w 16132"/>
                <a:gd name="T67" fmla="*/ 13035 h 16058"/>
                <a:gd name="T68" fmla="*/ 51 w 16132"/>
                <a:gd name="T69" fmla="*/ 13264 h 16058"/>
                <a:gd name="T70" fmla="*/ 3 w 16132"/>
                <a:gd name="T71" fmla="*/ 13475 h 16058"/>
                <a:gd name="T72" fmla="*/ 46 w 16132"/>
                <a:gd name="T73" fmla="*/ 15346 h 16058"/>
                <a:gd name="T74" fmla="*/ 301 w 16132"/>
                <a:gd name="T75" fmla="*/ 15758 h 16058"/>
                <a:gd name="T76" fmla="*/ 715 w 16132"/>
                <a:gd name="T77" fmla="*/ 16012 h 16058"/>
                <a:gd name="T78" fmla="*/ 2594 w 16132"/>
                <a:gd name="T79" fmla="*/ 16055 h 16058"/>
                <a:gd name="T80" fmla="*/ 2808 w 16132"/>
                <a:gd name="T81" fmla="*/ 16008 h 16058"/>
                <a:gd name="T82" fmla="*/ 3039 w 16132"/>
                <a:gd name="T83" fmla="*/ 15866 h 16058"/>
                <a:gd name="T84" fmla="*/ 5294 w 16132"/>
                <a:gd name="T85" fmla="*/ 15022 h 16058"/>
                <a:gd name="T86" fmla="*/ 5721 w 16132"/>
                <a:gd name="T87" fmla="*/ 14793 h 16058"/>
                <a:gd name="T88" fmla="*/ 5990 w 16132"/>
                <a:gd name="T89" fmla="*/ 14396 h 16058"/>
                <a:gd name="T90" fmla="*/ 7111 w 16132"/>
                <a:gd name="T91" fmla="*/ 13046 h 16058"/>
                <a:gd name="T92" fmla="*/ 7582 w 16132"/>
                <a:gd name="T93" fmla="*/ 12902 h 16058"/>
                <a:gd name="T94" fmla="*/ 7921 w 16132"/>
                <a:gd name="T95" fmla="*/ 12564 h 16058"/>
                <a:gd name="T96" fmla="*/ 8066 w 16132"/>
                <a:gd name="T97" fmla="*/ 12095 h 16058"/>
                <a:gd name="T98" fmla="*/ 9641 w 16132"/>
                <a:gd name="T99" fmla="*/ 9812 h 16058"/>
                <a:gd name="T100" fmla="*/ 10204 w 16132"/>
                <a:gd name="T101" fmla="*/ 9952 h 16058"/>
                <a:gd name="T102" fmla="*/ 10790 w 16132"/>
                <a:gd name="T103" fmla="*/ 10026 h 16058"/>
                <a:gd name="T104" fmla="*/ 12351 w 16132"/>
                <a:gd name="T105" fmla="*/ 9878 h 16058"/>
                <a:gd name="T106" fmla="*/ 14480 w 16132"/>
                <a:gd name="T107" fmla="*/ 8733 h 16058"/>
                <a:gd name="T108" fmla="*/ 15827 w 16132"/>
                <a:gd name="T109" fmla="*/ 6743 h 16058"/>
                <a:gd name="T110" fmla="*/ 16074 w 16132"/>
                <a:gd name="T111" fmla="*/ 4254 h 16058"/>
                <a:gd name="T112" fmla="*/ 15131 w 16132"/>
                <a:gd name="T113" fmla="*/ 2016 h 16058"/>
                <a:gd name="T114" fmla="*/ 13277 w 16132"/>
                <a:gd name="T115" fmla="*/ 495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32" h="16058">
                  <a:moveTo>
                    <a:pt x="11092" y="9033"/>
                  </a:moveTo>
                  <a:lnTo>
                    <a:pt x="11021" y="9032"/>
                  </a:lnTo>
                  <a:lnTo>
                    <a:pt x="10953" y="9030"/>
                  </a:lnTo>
                  <a:lnTo>
                    <a:pt x="10883" y="9027"/>
                  </a:lnTo>
                  <a:lnTo>
                    <a:pt x="10814" y="9023"/>
                  </a:lnTo>
                  <a:lnTo>
                    <a:pt x="10746" y="9018"/>
                  </a:lnTo>
                  <a:lnTo>
                    <a:pt x="10677" y="9011"/>
                  </a:lnTo>
                  <a:lnTo>
                    <a:pt x="10610" y="9003"/>
                  </a:lnTo>
                  <a:lnTo>
                    <a:pt x="10543" y="8994"/>
                  </a:lnTo>
                  <a:lnTo>
                    <a:pt x="10476" y="8984"/>
                  </a:lnTo>
                  <a:lnTo>
                    <a:pt x="10409" y="8972"/>
                  </a:lnTo>
                  <a:lnTo>
                    <a:pt x="10343" y="8959"/>
                  </a:lnTo>
                  <a:lnTo>
                    <a:pt x="10277" y="8945"/>
                  </a:lnTo>
                  <a:lnTo>
                    <a:pt x="10212" y="8931"/>
                  </a:lnTo>
                  <a:lnTo>
                    <a:pt x="10147" y="8915"/>
                  </a:lnTo>
                  <a:lnTo>
                    <a:pt x="10083" y="8898"/>
                  </a:lnTo>
                  <a:lnTo>
                    <a:pt x="10018" y="8881"/>
                  </a:lnTo>
                  <a:lnTo>
                    <a:pt x="9954" y="8862"/>
                  </a:lnTo>
                  <a:lnTo>
                    <a:pt x="9891" y="8842"/>
                  </a:lnTo>
                  <a:lnTo>
                    <a:pt x="9828" y="8821"/>
                  </a:lnTo>
                  <a:lnTo>
                    <a:pt x="9766" y="8799"/>
                  </a:lnTo>
                  <a:lnTo>
                    <a:pt x="9704" y="8777"/>
                  </a:lnTo>
                  <a:lnTo>
                    <a:pt x="9643" y="8753"/>
                  </a:lnTo>
                  <a:lnTo>
                    <a:pt x="9581" y="8728"/>
                  </a:lnTo>
                  <a:lnTo>
                    <a:pt x="9521" y="8703"/>
                  </a:lnTo>
                  <a:lnTo>
                    <a:pt x="9461" y="8675"/>
                  </a:lnTo>
                  <a:lnTo>
                    <a:pt x="9402" y="8648"/>
                  </a:lnTo>
                  <a:lnTo>
                    <a:pt x="9342" y="8619"/>
                  </a:lnTo>
                  <a:lnTo>
                    <a:pt x="9284" y="8590"/>
                  </a:lnTo>
                  <a:lnTo>
                    <a:pt x="9225" y="8560"/>
                  </a:lnTo>
                  <a:lnTo>
                    <a:pt x="9168" y="8529"/>
                  </a:lnTo>
                  <a:lnTo>
                    <a:pt x="9112" y="8498"/>
                  </a:lnTo>
                  <a:lnTo>
                    <a:pt x="9055" y="8465"/>
                  </a:lnTo>
                  <a:lnTo>
                    <a:pt x="8882" y="8637"/>
                  </a:lnTo>
                  <a:lnTo>
                    <a:pt x="8315" y="9201"/>
                  </a:lnTo>
                  <a:lnTo>
                    <a:pt x="7354" y="10158"/>
                  </a:lnTo>
                  <a:lnTo>
                    <a:pt x="7337" y="10176"/>
                  </a:lnTo>
                  <a:lnTo>
                    <a:pt x="7320" y="10194"/>
                  </a:lnTo>
                  <a:lnTo>
                    <a:pt x="7304" y="10212"/>
                  </a:lnTo>
                  <a:lnTo>
                    <a:pt x="7288" y="10231"/>
                  </a:lnTo>
                  <a:lnTo>
                    <a:pt x="7271" y="10250"/>
                  </a:lnTo>
                  <a:lnTo>
                    <a:pt x="7256" y="10270"/>
                  </a:lnTo>
                  <a:lnTo>
                    <a:pt x="7242" y="10290"/>
                  </a:lnTo>
                  <a:lnTo>
                    <a:pt x="7228" y="10311"/>
                  </a:lnTo>
                  <a:lnTo>
                    <a:pt x="7215" y="10332"/>
                  </a:lnTo>
                  <a:lnTo>
                    <a:pt x="7202" y="10352"/>
                  </a:lnTo>
                  <a:lnTo>
                    <a:pt x="7190" y="10374"/>
                  </a:lnTo>
                  <a:lnTo>
                    <a:pt x="7178" y="10395"/>
                  </a:lnTo>
                  <a:lnTo>
                    <a:pt x="7167" y="10417"/>
                  </a:lnTo>
                  <a:lnTo>
                    <a:pt x="7156" y="10439"/>
                  </a:lnTo>
                  <a:lnTo>
                    <a:pt x="7145" y="10461"/>
                  </a:lnTo>
                  <a:lnTo>
                    <a:pt x="7135" y="10483"/>
                  </a:lnTo>
                  <a:lnTo>
                    <a:pt x="7126" y="10506"/>
                  </a:lnTo>
                  <a:lnTo>
                    <a:pt x="7118" y="10529"/>
                  </a:lnTo>
                  <a:lnTo>
                    <a:pt x="7110" y="10552"/>
                  </a:lnTo>
                  <a:lnTo>
                    <a:pt x="7102" y="10576"/>
                  </a:lnTo>
                  <a:lnTo>
                    <a:pt x="7096" y="10600"/>
                  </a:lnTo>
                  <a:lnTo>
                    <a:pt x="7089" y="10623"/>
                  </a:lnTo>
                  <a:lnTo>
                    <a:pt x="7084" y="10647"/>
                  </a:lnTo>
                  <a:lnTo>
                    <a:pt x="7079" y="10671"/>
                  </a:lnTo>
                  <a:lnTo>
                    <a:pt x="7074" y="10695"/>
                  </a:lnTo>
                  <a:lnTo>
                    <a:pt x="7070" y="10719"/>
                  </a:lnTo>
                  <a:lnTo>
                    <a:pt x="7067" y="10744"/>
                  </a:lnTo>
                  <a:lnTo>
                    <a:pt x="7064" y="10768"/>
                  </a:lnTo>
                  <a:lnTo>
                    <a:pt x="7062" y="10793"/>
                  </a:lnTo>
                  <a:lnTo>
                    <a:pt x="7060" y="10817"/>
                  </a:lnTo>
                  <a:lnTo>
                    <a:pt x="7059" y="10843"/>
                  </a:lnTo>
                  <a:lnTo>
                    <a:pt x="7059" y="10868"/>
                  </a:lnTo>
                  <a:lnTo>
                    <a:pt x="7059" y="12043"/>
                  </a:lnTo>
                  <a:lnTo>
                    <a:pt x="6051" y="12043"/>
                  </a:lnTo>
                  <a:lnTo>
                    <a:pt x="5999" y="12045"/>
                  </a:lnTo>
                  <a:lnTo>
                    <a:pt x="5948" y="12049"/>
                  </a:lnTo>
                  <a:lnTo>
                    <a:pt x="5897" y="12055"/>
                  </a:lnTo>
                  <a:lnTo>
                    <a:pt x="5848" y="12064"/>
                  </a:lnTo>
                  <a:lnTo>
                    <a:pt x="5799" y="12075"/>
                  </a:lnTo>
                  <a:lnTo>
                    <a:pt x="5751" y="12088"/>
                  </a:lnTo>
                  <a:lnTo>
                    <a:pt x="5705" y="12104"/>
                  </a:lnTo>
                  <a:lnTo>
                    <a:pt x="5658" y="12122"/>
                  </a:lnTo>
                  <a:lnTo>
                    <a:pt x="5614" y="12142"/>
                  </a:lnTo>
                  <a:lnTo>
                    <a:pt x="5571" y="12164"/>
                  </a:lnTo>
                  <a:lnTo>
                    <a:pt x="5528" y="12189"/>
                  </a:lnTo>
                  <a:lnTo>
                    <a:pt x="5487" y="12215"/>
                  </a:lnTo>
                  <a:lnTo>
                    <a:pt x="5448" y="12243"/>
                  </a:lnTo>
                  <a:lnTo>
                    <a:pt x="5409" y="12273"/>
                  </a:lnTo>
                  <a:lnTo>
                    <a:pt x="5373" y="12304"/>
                  </a:lnTo>
                  <a:lnTo>
                    <a:pt x="5338" y="12337"/>
                  </a:lnTo>
                  <a:lnTo>
                    <a:pt x="5304" y="12372"/>
                  </a:lnTo>
                  <a:lnTo>
                    <a:pt x="5273" y="12408"/>
                  </a:lnTo>
                  <a:lnTo>
                    <a:pt x="5243" y="12447"/>
                  </a:lnTo>
                  <a:lnTo>
                    <a:pt x="5215" y="12486"/>
                  </a:lnTo>
                  <a:lnTo>
                    <a:pt x="5188" y="12527"/>
                  </a:lnTo>
                  <a:lnTo>
                    <a:pt x="5164" y="12569"/>
                  </a:lnTo>
                  <a:lnTo>
                    <a:pt x="5142" y="12612"/>
                  </a:lnTo>
                  <a:lnTo>
                    <a:pt x="5122" y="12656"/>
                  </a:lnTo>
                  <a:lnTo>
                    <a:pt x="5104" y="12702"/>
                  </a:lnTo>
                  <a:lnTo>
                    <a:pt x="5088" y="12749"/>
                  </a:lnTo>
                  <a:lnTo>
                    <a:pt x="5075" y="12797"/>
                  </a:lnTo>
                  <a:lnTo>
                    <a:pt x="5063" y="12845"/>
                  </a:lnTo>
                  <a:lnTo>
                    <a:pt x="5054" y="12894"/>
                  </a:lnTo>
                  <a:lnTo>
                    <a:pt x="5048" y="12944"/>
                  </a:lnTo>
                  <a:lnTo>
                    <a:pt x="5044" y="12996"/>
                  </a:lnTo>
                  <a:lnTo>
                    <a:pt x="5042" y="13047"/>
                  </a:lnTo>
                  <a:lnTo>
                    <a:pt x="5042" y="14050"/>
                  </a:lnTo>
                  <a:lnTo>
                    <a:pt x="3862" y="14050"/>
                  </a:lnTo>
                  <a:lnTo>
                    <a:pt x="3836" y="14050"/>
                  </a:lnTo>
                  <a:lnTo>
                    <a:pt x="3812" y="14052"/>
                  </a:lnTo>
                  <a:lnTo>
                    <a:pt x="3787" y="14054"/>
                  </a:lnTo>
                  <a:lnTo>
                    <a:pt x="3762" y="14056"/>
                  </a:lnTo>
                  <a:lnTo>
                    <a:pt x="3738" y="14059"/>
                  </a:lnTo>
                  <a:lnTo>
                    <a:pt x="3713" y="14062"/>
                  </a:lnTo>
                  <a:lnTo>
                    <a:pt x="3688" y="14066"/>
                  </a:lnTo>
                  <a:lnTo>
                    <a:pt x="3664" y="14071"/>
                  </a:lnTo>
                  <a:lnTo>
                    <a:pt x="3640" y="14076"/>
                  </a:lnTo>
                  <a:lnTo>
                    <a:pt x="3616" y="14081"/>
                  </a:lnTo>
                  <a:lnTo>
                    <a:pt x="3592" y="14088"/>
                  </a:lnTo>
                  <a:lnTo>
                    <a:pt x="3568" y="14094"/>
                  </a:lnTo>
                  <a:lnTo>
                    <a:pt x="3545" y="14102"/>
                  </a:lnTo>
                  <a:lnTo>
                    <a:pt x="3522" y="14110"/>
                  </a:lnTo>
                  <a:lnTo>
                    <a:pt x="3499" y="14118"/>
                  </a:lnTo>
                  <a:lnTo>
                    <a:pt x="3476" y="14127"/>
                  </a:lnTo>
                  <a:lnTo>
                    <a:pt x="3453" y="14137"/>
                  </a:lnTo>
                  <a:lnTo>
                    <a:pt x="3431" y="14147"/>
                  </a:lnTo>
                  <a:lnTo>
                    <a:pt x="3409" y="14158"/>
                  </a:lnTo>
                  <a:lnTo>
                    <a:pt x="3387" y="14169"/>
                  </a:lnTo>
                  <a:lnTo>
                    <a:pt x="3366" y="14181"/>
                  </a:lnTo>
                  <a:lnTo>
                    <a:pt x="3344" y="14193"/>
                  </a:lnTo>
                  <a:lnTo>
                    <a:pt x="3323" y="14206"/>
                  </a:lnTo>
                  <a:lnTo>
                    <a:pt x="3302" y="14219"/>
                  </a:lnTo>
                  <a:lnTo>
                    <a:pt x="3282" y="14233"/>
                  </a:lnTo>
                  <a:lnTo>
                    <a:pt x="3262" y="14248"/>
                  </a:lnTo>
                  <a:lnTo>
                    <a:pt x="3243" y="14262"/>
                  </a:lnTo>
                  <a:lnTo>
                    <a:pt x="3222" y="14278"/>
                  </a:lnTo>
                  <a:lnTo>
                    <a:pt x="3204" y="14294"/>
                  </a:lnTo>
                  <a:lnTo>
                    <a:pt x="3185" y="14310"/>
                  </a:lnTo>
                  <a:lnTo>
                    <a:pt x="3167" y="14328"/>
                  </a:lnTo>
                  <a:lnTo>
                    <a:pt x="3149" y="14345"/>
                  </a:lnTo>
                  <a:lnTo>
                    <a:pt x="2434" y="15056"/>
                  </a:lnTo>
                  <a:lnTo>
                    <a:pt x="1010" y="15054"/>
                  </a:lnTo>
                  <a:lnTo>
                    <a:pt x="1008" y="13625"/>
                  </a:lnTo>
                  <a:lnTo>
                    <a:pt x="6888" y="7782"/>
                  </a:lnTo>
                  <a:lnTo>
                    <a:pt x="6888" y="7782"/>
                  </a:lnTo>
                  <a:lnTo>
                    <a:pt x="6889" y="7783"/>
                  </a:lnTo>
                  <a:lnTo>
                    <a:pt x="7629" y="7045"/>
                  </a:lnTo>
                  <a:lnTo>
                    <a:pt x="7597" y="6989"/>
                  </a:lnTo>
                  <a:lnTo>
                    <a:pt x="7565" y="6933"/>
                  </a:lnTo>
                  <a:lnTo>
                    <a:pt x="7534" y="6876"/>
                  </a:lnTo>
                  <a:lnTo>
                    <a:pt x="7503" y="6817"/>
                  </a:lnTo>
                  <a:lnTo>
                    <a:pt x="7474" y="6759"/>
                  </a:lnTo>
                  <a:lnTo>
                    <a:pt x="7446" y="6700"/>
                  </a:lnTo>
                  <a:lnTo>
                    <a:pt x="7418" y="6641"/>
                  </a:lnTo>
                  <a:lnTo>
                    <a:pt x="7391" y="6582"/>
                  </a:lnTo>
                  <a:lnTo>
                    <a:pt x="7365" y="6521"/>
                  </a:lnTo>
                  <a:lnTo>
                    <a:pt x="7340" y="6460"/>
                  </a:lnTo>
                  <a:lnTo>
                    <a:pt x="7317" y="6399"/>
                  </a:lnTo>
                  <a:lnTo>
                    <a:pt x="7294" y="6338"/>
                  </a:lnTo>
                  <a:lnTo>
                    <a:pt x="7271" y="6275"/>
                  </a:lnTo>
                  <a:lnTo>
                    <a:pt x="7250" y="6213"/>
                  </a:lnTo>
                  <a:lnTo>
                    <a:pt x="7230" y="6150"/>
                  </a:lnTo>
                  <a:lnTo>
                    <a:pt x="7212" y="6087"/>
                  </a:lnTo>
                  <a:lnTo>
                    <a:pt x="7194" y="6023"/>
                  </a:lnTo>
                  <a:lnTo>
                    <a:pt x="7177" y="5958"/>
                  </a:lnTo>
                  <a:lnTo>
                    <a:pt x="7161" y="5894"/>
                  </a:lnTo>
                  <a:lnTo>
                    <a:pt x="7146" y="5829"/>
                  </a:lnTo>
                  <a:lnTo>
                    <a:pt x="7132" y="5764"/>
                  </a:lnTo>
                  <a:lnTo>
                    <a:pt x="7120" y="5697"/>
                  </a:lnTo>
                  <a:lnTo>
                    <a:pt x="7108" y="5631"/>
                  </a:lnTo>
                  <a:lnTo>
                    <a:pt x="7098" y="5565"/>
                  </a:lnTo>
                  <a:lnTo>
                    <a:pt x="7089" y="5498"/>
                  </a:lnTo>
                  <a:lnTo>
                    <a:pt x="7081" y="5430"/>
                  </a:lnTo>
                  <a:lnTo>
                    <a:pt x="7075" y="5362"/>
                  </a:lnTo>
                  <a:lnTo>
                    <a:pt x="7069" y="5294"/>
                  </a:lnTo>
                  <a:lnTo>
                    <a:pt x="7065" y="5226"/>
                  </a:lnTo>
                  <a:lnTo>
                    <a:pt x="7062" y="5156"/>
                  </a:lnTo>
                  <a:lnTo>
                    <a:pt x="7060" y="5088"/>
                  </a:lnTo>
                  <a:lnTo>
                    <a:pt x="7059" y="5018"/>
                  </a:lnTo>
                  <a:lnTo>
                    <a:pt x="7064" y="4812"/>
                  </a:lnTo>
                  <a:lnTo>
                    <a:pt x="7080" y="4607"/>
                  </a:lnTo>
                  <a:lnTo>
                    <a:pt x="7105" y="4406"/>
                  </a:lnTo>
                  <a:lnTo>
                    <a:pt x="7140" y="4209"/>
                  </a:lnTo>
                  <a:lnTo>
                    <a:pt x="7186" y="4015"/>
                  </a:lnTo>
                  <a:lnTo>
                    <a:pt x="7240" y="3824"/>
                  </a:lnTo>
                  <a:lnTo>
                    <a:pt x="7304" y="3638"/>
                  </a:lnTo>
                  <a:lnTo>
                    <a:pt x="7376" y="3456"/>
                  </a:lnTo>
                  <a:lnTo>
                    <a:pt x="7457" y="3277"/>
                  </a:lnTo>
                  <a:lnTo>
                    <a:pt x="7546" y="3105"/>
                  </a:lnTo>
                  <a:lnTo>
                    <a:pt x="7643" y="2937"/>
                  </a:lnTo>
                  <a:lnTo>
                    <a:pt x="7747" y="2773"/>
                  </a:lnTo>
                  <a:lnTo>
                    <a:pt x="7860" y="2616"/>
                  </a:lnTo>
                  <a:lnTo>
                    <a:pt x="7980" y="2464"/>
                  </a:lnTo>
                  <a:lnTo>
                    <a:pt x="8106" y="2319"/>
                  </a:lnTo>
                  <a:lnTo>
                    <a:pt x="8240" y="2179"/>
                  </a:lnTo>
                  <a:lnTo>
                    <a:pt x="8381" y="2047"/>
                  </a:lnTo>
                  <a:lnTo>
                    <a:pt x="8527" y="1920"/>
                  </a:lnTo>
                  <a:lnTo>
                    <a:pt x="8679" y="1801"/>
                  </a:lnTo>
                  <a:lnTo>
                    <a:pt x="8837" y="1689"/>
                  </a:lnTo>
                  <a:lnTo>
                    <a:pt x="9001" y="1585"/>
                  </a:lnTo>
                  <a:lnTo>
                    <a:pt x="9169" y="1489"/>
                  </a:lnTo>
                  <a:lnTo>
                    <a:pt x="9343" y="1399"/>
                  </a:lnTo>
                  <a:lnTo>
                    <a:pt x="9522" y="1319"/>
                  </a:lnTo>
                  <a:lnTo>
                    <a:pt x="9705" y="1248"/>
                  </a:lnTo>
                  <a:lnTo>
                    <a:pt x="9892" y="1184"/>
                  </a:lnTo>
                  <a:lnTo>
                    <a:pt x="10084" y="1130"/>
                  </a:lnTo>
                  <a:lnTo>
                    <a:pt x="10279" y="1085"/>
                  </a:lnTo>
                  <a:lnTo>
                    <a:pt x="10478" y="1050"/>
                  </a:lnTo>
                  <a:lnTo>
                    <a:pt x="10679" y="1024"/>
                  </a:lnTo>
                  <a:lnTo>
                    <a:pt x="10884" y="1009"/>
                  </a:lnTo>
                  <a:lnTo>
                    <a:pt x="11092" y="1004"/>
                  </a:lnTo>
                  <a:lnTo>
                    <a:pt x="11298" y="1009"/>
                  </a:lnTo>
                  <a:lnTo>
                    <a:pt x="11504" y="1024"/>
                  </a:lnTo>
                  <a:lnTo>
                    <a:pt x="11706" y="1050"/>
                  </a:lnTo>
                  <a:lnTo>
                    <a:pt x="11904" y="1085"/>
                  </a:lnTo>
                  <a:lnTo>
                    <a:pt x="12099" y="1130"/>
                  </a:lnTo>
                  <a:lnTo>
                    <a:pt x="12291" y="1184"/>
                  </a:lnTo>
                  <a:lnTo>
                    <a:pt x="12478" y="1248"/>
                  </a:lnTo>
                  <a:lnTo>
                    <a:pt x="12661" y="1319"/>
                  </a:lnTo>
                  <a:lnTo>
                    <a:pt x="12840" y="1399"/>
                  </a:lnTo>
                  <a:lnTo>
                    <a:pt x="13013" y="1489"/>
                  </a:lnTo>
                  <a:lnTo>
                    <a:pt x="13182" y="1585"/>
                  </a:lnTo>
                  <a:lnTo>
                    <a:pt x="13346" y="1689"/>
                  </a:lnTo>
                  <a:lnTo>
                    <a:pt x="13505" y="1801"/>
                  </a:lnTo>
                  <a:lnTo>
                    <a:pt x="13657" y="1920"/>
                  </a:lnTo>
                  <a:lnTo>
                    <a:pt x="13803" y="2047"/>
                  </a:lnTo>
                  <a:lnTo>
                    <a:pt x="13943" y="2179"/>
                  </a:lnTo>
                  <a:lnTo>
                    <a:pt x="14076" y="2319"/>
                  </a:lnTo>
                  <a:lnTo>
                    <a:pt x="14203" y="2464"/>
                  </a:lnTo>
                  <a:lnTo>
                    <a:pt x="14323" y="2616"/>
                  </a:lnTo>
                  <a:lnTo>
                    <a:pt x="14435" y="2773"/>
                  </a:lnTo>
                  <a:lnTo>
                    <a:pt x="14540" y="2937"/>
                  </a:lnTo>
                  <a:lnTo>
                    <a:pt x="14637" y="3105"/>
                  </a:lnTo>
                  <a:lnTo>
                    <a:pt x="14726" y="3277"/>
                  </a:lnTo>
                  <a:lnTo>
                    <a:pt x="14807" y="3456"/>
                  </a:lnTo>
                  <a:lnTo>
                    <a:pt x="14879" y="3638"/>
                  </a:lnTo>
                  <a:lnTo>
                    <a:pt x="14942" y="3824"/>
                  </a:lnTo>
                  <a:lnTo>
                    <a:pt x="14997" y="4015"/>
                  </a:lnTo>
                  <a:lnTo>
                    <a:pt x="15042" y="4209"/>
                  </a:lnTo>
                  <a:lnTo>
                    <a:pt x="15077" y="4406"/>
                  </a:lnTo>
                  <a:lnTo>
                    <a:pt x="15104" y="4607"/>
                  </a:lnTo>
                  <a:lnTo>
                    <a:pt x="15119" y="4812"/>
                  </a:lnTo>
                  <a:lnTo>
                    <a:pt x="15124" y="5018"/>
                  </a:lnTo>
                  <a:lnTo>
                    <a:pt x="15119" y="5225"/>
                  </a:lnTo>
                  <a:lnTo>
                    <a:pt x="15104" y="5428"/>
                  </a:lnTo>
                  <a:lnTo>
                    <a:pt x="15077" y="5629"/>
                  </a:lnTo>
                  <a:lnTo>
                    <a:pt x="15042" y="5827"/>
                  </a:lnTo>
                  <a:lnTo>
                    <a:pt x="14997" y="6021"/>
                  </a:lnTo>
                  <a:lnTo>
                    <a:pt x="14942" y="6212"/>
                  </a:lnTo>
                  <a:lnTo>
                    <a:pt x="14879" y="6398"/>
                  </a:lnTo>
                  <a:lnTo>
                    <a:pt x="14807" y="6581"/>
                  </a:lnTo>
                  <a:lnTo>
                    <a:pt x="14726" y="6758"/>
                  </a:lnTo>
                  <a:lnTo>
                    <a:pt x="14637" y="6932"/>
                  </a:lnTo>
                  <a:lnTo>
                    <a:pt x="14540" y="7100"/>
                  </a:lnTo>
                  <a:lnTo>
                    <a:pt x="14435" y="7262"/>
                  </a:lnTo>
                  <a:lnTo>
                    <a:pt x="14323" y="7420"/>
                  </a:lnTo>
                  <a:lnTo>
                    <a:pt x="14203" y="7571"/>
                  </a:lnTo>
                  <a:lnTo>
                    <a:pt x="14076" y="7718"/>
                  </a:lnTo>
                  <a:lnTo>
                    <a:pt x="13943" y="7856"/>
                  </a:lnTo>
                  <a:lnTo>
                    <a:pt x="13803" y="7990"/>
                  </a:lnTo>
                  <a:lnTo>
                    <a:pt x="13657" y="8116"/>
                  </a:lnTo>
                  <a:lnTo>
                    <a:pt x="13505" y="8235"/>
                  </a:lnTo>
                  <a:lnTo>
                    <a:pt x="13346" y="8347"/>
                  </a:lnTo>
                  <a:lnTo>
                    <a:pt x="13182" y="8452"/>
                  </a:lnTo>
                  <a:lnTo>
                    <a:pt x="13013" y="8548"/>
                  </a:lnTo>
                  <a:lnTo>
                    <a:pt x="12840" y="8637"/>
                  </a:lnTo>
                  <a:lnTo>
                    <a:pt x="12661" y="8718"/>
                  </a:lnTo>
                  <a:lnTo>
                    <a:pt x="12478" y="8789"/>
                  </a:lnTo>
                  <a:lnTo>
                    <a:pt x="12291" y="8852"/>
                  </a:lnTo>
                  <a:lnTo>
                    <a:pt x="12099" y="8906"/>
                  </a:lnTo>
                  <a:lnTo>
                    <a:pt x="11904" y="8951"/>
                  </a:lnTo>
                  <a:lnTo>
                    <a:pt x="11706" y="8987"/>
                  </a:lnTo>
                  <a:lnTo>
                    <a:pt x="11504" y="9012"/>
                  </a:lnTo>
                  <a:lnTo>
                    <a:pt x="11298" y="9028"/>
                  </a:lnTo>
                  <a:lnTo>
                    <a:pt x="11092" y="9033"/>
                  </a:lnTo>
                  <a:close/>
                  <a:moveTo>
                    <a:pt x="11092" y="0"/>
                  </a:moveTo>
                  <a:lnTo>
                    <a:pt x="10832" y="7"/>
                  </a:lnTo>
                  <a:lnTo>
                    <a:pt x="10577" y="26"/>
                  </a:lnTo>
                  <a:lnTo>
                    <a:pt x="10323" y="58"/>
                  </a:lnTo>
                  <a:lnTo>
                    <a:pt x="10075" y="102"/>
                  </a:lnTo>
                  <a:lnTo>
                    <a:pt x="9831" y="158"/>
                  </a:lnTo>
                  <a:lnTo>
                    <a:pt x="9592" y="226"/>
                  </a:lnTo>
                  <a:lnTo>
                    <a:pt x="9359" y="304"/>
                  </a:lnTo>
                  <a:lnTo>
                    <a:pt x="9130" y="394"/>
                  </a:lnTo>
                  <a:lnTo>
                    <a:pt x="8906" y="495"/>
                  </a:lnTo>
                  <a:lnTo>
                    <a:pt x="8689" y="605"/>
                  </a:lnTo>
                  <a:lnTo>
                    <a:pt x="8477" y="727"/>
                  </a:lnTo>
                  <a:lnTo>
                    <a:pt x="8274" y="857"/>
                  </a:lnTo>
                  <a:lnTo>
                    <a:pt x="8076" y="997"/>
                  </a:lnTo>
                  <a:lnTo>
                    <a:pt x="7886" y="1146"/>
                  </a:lnTo>
                  <a:lnTo>
                    <a:pt x="7702" y="1304"/>
                  </a:lnTo>
                  <a:lnTo>
                    <a:pt x="7528" y="1469"/>
                  </a:lnTo>
                  <a:lnTo>
                    <a:pt x="7360" y="1644"/>
                  </a:lnTo>
                  <a:lnTo>
                    <a:pt x="7202" y="1826"/>
                  </a:lnTo>
                  <a:lnTo>
                    <a:pt x="7053" y="2016"/>
                  </a:lnTo>
                  <a:lnTo>
                    <a:pt x="6912" y="2212"/>
                  </a:lnTo>
                  <a:lnTo>
                    <a:pt x="6780" y="2416"/>
                  </a:lnTo>
                  <a:lnTo>
                    <a:pt x="6659" y="2627"/>
                  </a:lnTo>
                  <a:lnTo>
                    <a:pt x="6548" y="2843"/>
                  </a:lnTo>
                  <a:lnTo>
                    <a:pt x="6447" y="3064"/>
                  </a:lnTo>
                  <a:lnTo>
                    <a:pt x="6357" y="3293"/>
                  </a:lnTo>
                  <a:lnTo>
                    <a:pt x="6277" y="3526"/>
                  </a:lnTo>
                  <a:lnTo>
                    <a:pt x="6210" y="3764"/>
                  </a:lnTo>
                  <a:lnTo>
                    <a:pt x="6153" y="4007"/>
                  </a:lnTo>
                  <a:lnTo>
                    <a:pt x="6109" y="4254"/>
                  </a:lnTo>
                  <a:lnTo>
                    <a:pt x="6077" y="4505"/>
                  </a:lnTo>
                  <a:lnTo>
                    <a:pt x="6058" y="4760"/>
                  </a:lnTo>
                  <a:lnTo>
                    <a:pt x="6051" y="5018"/>
                  </a:lnTo>
                  <a:lnTo>
                    <a:pt x="6052" y="5078"/>
                  </a:lnTo>
                  <a:lnTo>
                    <a:pt x="6053" y="5138"/>
                  </a:lnTo>
                  <a:lnTo>
                    <a:pt x="6055" y="5198"/>
                  </a:lnTo>
                  <a:lnTo>
                    <a:pt x="6058" y="5259"/>
                  </a:lnTo>
                  <a:lnTo>
                    <a:pt x="6061" y="5318"/>
                  </a:lnTo>
                  <a:lnTo>
                    <a:pt x="6065" y="5377"/>
                  </a:lnTo>
                  <a:lnTo>
                    <a:pt x="6070" y="5436"/>
                  </a:lnTo>
                  <a:lnTo>
                    <a:pt x="6076" y="5496"/>
                  </a:lnTo>
                  <a:lnTo>
                    <a:pt x="6082" y="5554"/>
                  </a:lnTo>
                  <a:lnTo>
                    <a:pt x="6089" y="5612"/>
                  </a:lnTo>
                  <a:lnTo>
                    <a:pt x="6097" y="5670"/>
                  </a:lnTo>
                  <a:lnTo>
                    <a:pt x="6106" y="5728"/>
                  </a:lnTo>
                  <a:lnTo>
                    <a:pt x="6115" y="5787"/>
                  </a:lnTo>
                  <a:lnTo>
                    <a:pt x="6125" y="5844"/>
                  </a:lnTo>
                  <a:lnTo>
                    <a:pt x="6135" y="5901"/>
                  </a:lnTo>
                  <a:lnTo>
                    <a:pt x="6146" y="5958"/>
                  </a:lnTo>
                  <a:lnTo>
                    <a:pt x="6158" y="6015"/>
                  </a:lnTo>
                  <a:lnTo>
                    <a:pt x="6171" y="6072"/>
                  </a:lnTo>
                  <a:lnTo>
                    <a:pt x="6185" y="6128"/>
                  </a:lnTo>
                  <a:lnTo>
                    <a:pt x="6198" y="6184"/>
                  </a:lnTo>
                  <a:lnTo>
                    <a:pt x="6213" y="6240"/>
                  </a:lnTo>
                  <a:lnTo>
                    <a:pt x="6228" y="6296"/>
                  </a:lnTo>
                  <a:lnTo>
                    <a:pt x="6243" y="6352"/>
                  </a:lnTo>
                  <a:lnTo>
                    <a:pt x="6259" y="6407"/>
                  </a:lnTo>
                  <a:lnTo>
                    <a:pt x="6276" y="6461"/>
                  </a:lnTo>
                  <a:lnTo>
                    <a:pt x="6293" y="6516"/>
                  </a:lnTo>
                  <a:lnTo>
                    <a:pt x="6312" y="6571"/>
                  </a:lnTo>
                  <a:lnTo>
                    <a:pt x="6331" y="6625"/>
                  </a:lnTo>
                  <a:lnTo>
                    <a:pt x="6350" y="6679"/>
                  </a:lnTo>
                  <a:lnTo>
                    <a:pt x="6369" y="6732"/>
                  </a:lnTo>
                  <a:lnTo>
                    <a:pt x="6389" y="6786"/>
                  </a:lnTo>
                  <a:lnTo>
                    <a:pt x="6410" y="6840"/>
                  </a:lnTo>
                  <a:lnTo>
                    <a:pt x="286" y="12935"/>
                  </a:lnTo>
                  <a:lnTo>
                    <a:pt x="254" y="12968"/>
                  </a:lnTo>
                  <a:lnTo>
                    <a:pt x="224" y="13002"/>
                  </a:lnTo>
                  <a:lnTo>
                    <a:pt x="195" y="13035"/>
                  </a:lnTo>
                  <a:lnTo>
                    <a:pt x="167" y="13068"/>
                  </a:lnTo>
                  <a:lnTo>
                    <a:pt x="142" y="13102"/>
                  </a:lnTo>
                  <a:lnTo>
                    <a:pt x="118" y="13136"/>
                  </a:lnTo>
                  <a:lnTo>
                    <a:pt x="107" y="13153"/>
                  </a:lnTo>
                  <a:lnTo>
                    <a:pt x="97" y="13171"/>
                  </a:lnTo>
                  <a:lnTo>
                    <a:pt x="87" y="13189"/>
                  </a:lnTo>
                  <a:lnTo>
                    <a:pt x="77" y="13207"/>
                  </a:lnTo>
                  <a:lnTo>
                    <a:pt x="68" y="13225"/>
                  </a:lnTo>
                  <a:lnTo>
                    <a:pt x="59" y="13244"/>
                  </a:lnTo>
                  <a:lnTo>
                    <a:pt x="51" y="13264"/>
                  </a:lnTo>
                  <a:lnTo>
                    <a:pt x="44" y="13283"/>
                  </a:lnTo>
                  <a:lnTo>
                    <a:pt x="37" y="13303"/>
                  </a:lnTo>
                  <a:lnTo>
                    <a:pt x="31" y="13323"/>
                  </a:lnTo>
                  <a:lnTo>
                    <a:pt x="25" y="13344"/>
                  </a:lnTo>
                  <a:lnTo>
                    <a:pt x="20" y="13364"/>
                  </a:lnTo>
                  <a:lnTo>
                    <a:pt x="15" y="13386"/>
                  </a:lnTo>
                  <a:lnTo>
                    <a:pt x="11" y="13407"/>
                  </a:lnTo>
                  <a:lnTo>
                    <a:pt x="8" y="13430"/>
                  </a:lnTo>
                  <a:lnTo>
                    <a:pt x="5" y="13452"/>
                  </a:lnTo>
                  <a:lnTo>
                    <a:pt x="3" y="13475"/>
                  </a:lnTo>
                  <a:lnTo>
                    <a:pt x="1" y="13499"/>
                  </a:lnTo>
                  <a:lnTo>
                    <a:pt x="0" y="13524"/>
                  </a:lnTo>
                  <a:lnTo>
                    <a:pt x="0" y="13549"/>
                  </a:lnTo>
                  <a:lnTo>
                    <a:pt x="0" y="15054"/>
                  </a:lnTo>
                  <a:lnTo>
                    <a:pt x="1" y="15104"/>
                  </a:lnTo>
                  <a:lnTo>
                    <a:pt x="5" y="15155"/>
                  </a:lnTo>
                  <a:lnTo>
                    <a:pt x="12" y="15203"/>
                  </a:lnTo>
                  <a:lnTo>
                    <a:pt x="21" y="15252"/>
                  </a:lnTo>
                  <a:lnTo>
                    <a:pt x="33" y="15299"/>
                  </a:lnTo>
                  <a:lnTo>
                    <a:pt x="46" y="15346"/>
                  </a:lnTo>
                  <a:lnTo>
                    <a:pt x="64" y="15393"/>
                  </a:lnTo>
                  <a:lnTo>
                    <a:pt x="82" y="15438"/>
                  </a:lnTo>
                  <a:lnTo>
                    <a:pt x="103" y="15482"/>
                  </a:lnTo>
                  <a:lnTo>
                    <a:pt x="125" y="15525"/>
                  </a:lnTo>
                  <a:lnTo>
                    <a:pt x="150" y="15567"/>
                  </a:lnTo>
                  <a:lnTo>
                    <a:pt x="176" y="15608"/>
                  </a:lnTo>
                  <a:lnTo>
                    <a:pt x="206" y="15647"/>
                  </a:lnTo>
                  <a:lnTo>
                    <a:pt x="236" y="15686"/>
                  </a:lnTo>
                  <a:lnTo>
                    <a:pt x="268" y="15723"/>
                  </a:lnTo>
                  <a:lnTo>
                    <a:pt x="301" y="15758"/>
                  </a:lnTo>
                  <a:lnTo>
                    <a:pt x="337" y="15791"/>
                  </a:lnTo>
                  <a:lnTo>
                    <a:pt x="374" y="15823"/>
                  </a:lnTo>
                  <a:lnTo>
                    <a:pt x="412" y="15853"/>
                  </a:lnTo>
                  <a:lnTo>
                    <a:pt x="452" y="15882"/>
                  </a:lnTo>
                  <a:lnTo>
                    <a:pt x="493" y="15908"/>
                  </a:lnTo>
                  <a:lnTo>
                    <a:pt x="535" y="15934"/>
                  </a:lnTo>
                  <a:lnTo>
                    <a:pt x="579" y="15956"/>
                  </a:lnTo>
                  <a:lnTo>
                    <a:pt x="623" y="15977"/>
                  </a:lnTo>
                  <a:lnTo>
                    <a:pt x="668" y="15995"/>
                  </a:lnTo>
                  <a:lnTo>
                    <a:pt x="715" y="16012"/>
                  </a:lnTo>
                  <a:lnTo>
                    <a:pt x="762" y="16025"/>
                  </a:lnTo>
                  <a:lnTo>
                    <a:pt x="810" y="16037"/>
                  </a:lnTo>
                  <a:lnTo>
                    <a:pt x="859" y="16046"/>
                  </a:lnTo>
                  <a:lnTo>
                    <a:pt x="907" y="16053"/>
                  </a:lnTo>
                  <a:lnTo>
                    <a:pt x="958" y="16057"/>
                  </a:lnTo>
                  <a:lnTo>
                    <a:pt x="1008" y="16058"/>
                  </a:lnTo>
                  <a:lnTo>
                    <a:pt x="2521" y="16058"/>
                  </a:lnTo>
                  <a:lnTo>
                    <a:pt x="2546" y="16058"/>
                  </a:lnTo>
                  <a:lnTo>
                    <a:pt x="2570" y="16057"/>
                  </a:lnTo>
                  <a:lnTo>
                    <a:pt x="2594" y="16055"/>
                  </a:lnTo>
                  <a:lnTo>
                    <a:pt x="2617" y="16053"/>
                  </a:lnTo>
                  <a:lnTo>
                    <a:pt x="2640" y="16050"/>
                  </a:lnTo>
                  <a:lnTo>
                    <a:pt x="2663" y="16047"/>
                  </a:lnTo>
                  <a:lnTo>
                    <a:pt x="2685" y="16043"/>
                  </a:lnTo>
                  <a:lnTo>
                    <a:pt x="2706" y="16039"/>
                  </a:lnTo>
                  <a:lnTo>
                    <a:pt x="2727" y="16033"/>
                  </a:lnTo>
                  <a:lnTo>
                    <a:pt x="2747" y="16028"/>
                  </a:lnTo>
                  <a:lnTo>
                    <a:pt x="2768" y="16022"/>
                  </a:lnTo>
                  <a:lnTo>
                    <a:pt x="2788" y="16015"/>
                  </a:lnTo>
                  <a:lnTo>
                    <a:pt x="2808" y="16008"/>
                  </a:lnTo>
                  <a:lnTo>
                    <a:pt x="2827" y="16000"/>
                  </a:lnTo>
                  <a:lnTo>
                    <a:pt x="2845" y="15991"/>
                  </a:lnTo>
                  <a:lnTo>
                    <a:pt x="2864" y="15983"/>
                  </a:lnTo>
                  <a:lnTo>
                    <a:pt x="2883" y="15973"/>
                  </a:lnTo>
                  <a:lnTo>
                    <a:pt x="2901" y="15963"/>
                  </a:lnTo>
                  <a:lnTo>
                    <a:pt x="2919" y="15953"/>
                  </a:lnTo>
                  <a:lnTo>
                    <a:pt x="2936" y="15942"/>
                  </a:lnTo>
                  <a:lnTo>
                    <a:pt x="2971" y="15918"/>
                  </a:lnTo>
                  <a:lnTo>
                    <a:pt x="3005" y="15893"/>
                  </a:lnTo>
                  <a:lnTo>
                    <a:pt x="3039" y="15866"/>
                  </a:lnTo>
                  <a:lnTo>
                    <a:pt x="3072" y="15837"/>
                  </a:lnTo>
                  <a:lnTo>
                    <a:pt x="3105" y="15807"/>
                  </a:lnTo>
                  <a:lnTo>
                    <a:pt x="3139" y="15775"/>
                  </a:lnTo>
                  <a:lnTo>
                    <a:pt x="3862" y="15054"/>
                  </a:lnTo>
                  <a:lnTo>
                    <a:pt x="5042" y="15054"/>
                  </a:lnTo>
                  <a:lnTo>
                    <a:pt x="5095" y="15053"/>
                  </a:lnTo>
                  <a:lnTo>
                    <a:pt x="5146" y="15049"/>
                  </a:lnTo>
                  <a:lnTo>
                    <a:pt x="5197" y="15043"/>
                  </a:lnTo>
                  <a:lnTo>
                    <a:pt x="5246" y="15034"/>
                  </a:lnTo>
                  <a:lnTo>
                    <a:pt x="5294" y="15022"/>
                  </a:lnTo>
                  <a:lnTo>
                    <a:pt x="5343" y="15009"/>
                  </a:lnTo>
                  <a:lnTo>
                    <a:pt x="5389" y="14993"/>
                  </a:lnTo>
                  <a:lnTo>
                    <a:pt x="5434" y="14975"/>
                  </a:lnTo>
                  <a:lnTo>
                    <a:pt x="5480" y="14955"/>
                  </a:lnTo>
                  <a:lnTo>
                    <a:pt x="5523" y="14933"/>
                  </a:lnTo>
                  <a:lnTo>
                    <a:pt x="5566" y="14909"/>
                  </a:lnTo>
                  <a:lnTo>
                    <a:pt x="5606" y="14883"/>
                  </a:lnTo>
                  <a:lnTo>
                    <a:pt x="5646" y="14855"/>
                  </a:lnTo>
                  <a:lnTo>
                    <a:pt x="5684" y="14825"/>
                  </a:lnTo>
                  <a:lnTo>
                    <a:pt x="5721" y="14793"/>
                  </a:lnTo>
                  <a:lnTo>
                    <a:pt x="5755" y="14760"/>
                  </a:lnTo>
                  <a:lnTo>
                    <a:pt x="5788" y="14725"/>
                  </a:lnTo>
                  <a:lnTo>
                    <a:pt x="5821" y="14689"/>
                  </a:lnTo>
                  <a:lnTo>
                    <a:pt x="5851" y="14651"/>
                  </a:lnTo>
                  <a:lnTo>
                    <a:pt x="5879" y="14612"/>
                  </a:lnTo>
                  <a:lnTo>
                    <a:pt x="5905" y="14571"/>
                  </a:lnTo>
                  <a:lnTo>
                    <a:pt x="5930" y="14529"/>
                  </a:lnTo>
                  <a:lnTo>
                    <a:pt x="5952" y="14486"/>
                  </a:lnTo>
                  <a:lnTo>
                    <a:pt x="5972" y="14441"/>
                  </a:lnTo>
                  <a:lnTo>
                    <a:pt x="5990" y="14396"/>
                  </a:lnTo>
                  <a:lnTo>
                    <a:pt x="6005" y="14349"/>
                  </a:lnTo>
                  <a:lnTo>
                    <a:pt x="6019" y="14301"/>
                  </a:lnTo>
                  <a:lnTo>
                    <a:pt x="6030" y="14253"/>
                  </a:lnTo>
                  <a:lnTo>
                    <a:pt x="6039" y="14203"/>
                  </a:lnTo>
                  <a:lnTo>
                    <a:pt x="6045" y="14153"/>
                  </a:lnTo>
                  <a:lnTo>
                    <a:pt x="6050" y="14103"/>
                  </a:lnTo>
                  <a:lnTo>
                    <a:pt x="6051" y="14050"/>
                  </a:lnTo>
                  <a:lnTo>
                    <a:pt x="6051" y="13047"/>
                  </a:lnTo>
                  <a:lnTo>
                    <a:pt x="7059" y="13047"/>
                  </a:lnTo>
                  <a:lnTo>
                    <a:pt x="7111" y="13046"/>
                  </a:lnTo>
                  <a:lnTo>
                    <a:pt x="7162" y="13042"/>
                  </a:lnTo>
                  <a:lnTo>
                    <a:pt x="7212" y="13036"/>
                  </a:lnTo>
                  <a:lnTo>
                    <a:pt x="7262" y="13027"/>
                  </a:lnTo>
                  <a:lnTo>
                    <a:pt x="7311" y="13016"/>
                  </a:lnTo>
                  <a:lnTo>
                    <a:pt x="7358" y="13002"/>
                  </a:lnTo>
                  <a:lnTo>
                    <a:pt x="7406" y="12987"/>
                  </a:lnTo>
                  <a:lnTo>
                    <a:pt x="7451" y="12968"/>
                  </a:lnTo>
                  <a:lnTo>
                    <a:pt x="7496" y="12948"/>
                  </a:lnTo>
                  <a:lnTo>
                    <a:pt x="7540" y="12926"/>
                  </a:lnTo>
                  <a:lnTo>
                    <a:pt x="7582" y="12902"/>
                  </a:lnTo>
                  <a:lnTo>
                    <a:pt x="7622" y="12875"/>
                  </a:lnTo>
                  <a:lnTo>
                    <a:pt x="7662" y="12848"/>
                  </a:lnTo>
                  <a:lnTo>
                    <a:pt x="7700" y="12818"/>
                  </a:lnTo>
                  <a:lnTo>
                    <a:pt x="7736" y="12786"/>
                  </a:lnTo>
                  <a:lnTo>
                    <a:pt x="7772" y="12753"/>
                  </a:lnTo>
                  <a:lnTo>
                    <a:pt x="7805" y="12719"/>
                  </a:lnTo>
                  <a:lnTo>
                    <a:pt x="7837" y="12681"/>
                  </a:lnTo>
                  <a:lnTo>
                    <a:pt x="7866" y="12644"/>
                  </a:lnTo>
                  <a:lnTo>
                    <a:pt x="7895" y="12604"/>
                  </a:lnTo>
                  <a:lnTo>
                    <a:pt x="7921" y="12564"/>
                  </a:lnTo>
                  <a:lnTo>
                    <a:pt x="7945" y="12522"/>
                  </a:lnTo>
                  <a:lnTo>
                    <a:pt x="7967" y="12479"/>
                  </a:lnTo>
                  <a:lnTo>
                    <a:pt x="7987" y="12433"/>
                  </a:lnTo>
                  <a:lnTo>
                    <a:pt x="8006" y="12388"/>
                  </a:lnTo>
                  <a:lnTo>
                    <a:pt x="8022" y="12342"/>
                  </a:lnTo>
                  <a:lnTo>
                    <a:pt x="8036" y="12294"/>
                  </a:lnTo>
                  <a:lnTo>
                    <a:pt x="8047" y="12246"/>
                  </a:lnTo>
                  <a:lnTo>
                    <a:pt x="8056" y="12197"/>
                  </a:lnTo>
                  <a:lnTo>
                    <a:pt x="8062" y="12146"/>
                  </a:lnTo>
                  <a:lnTo>
                    <a:pt x="8066" y="12095"/>
                  </a:lnTo>
                  <a:lnTo>
                    <a:pt x="8067" y="12043"/>
                  </a:lnTo>
                  <a:lnTo>
                    <a:pt x="8067" y="10868"/>
                  </a:lnTo>
                  <a:lnTo>
                    <a:pt x="9262" y="9678"/>
                  </a:lnTo>
                  <a:lnTo>
                    <a:pt x="9315" y="9698"/>
                  </a:lnTo>
                  <a:lnTo>
                    <a:pt x="9369" y="9718"/>
                  </a:lnTo>
                  <a:lnTo>
                    <a:pt x="9423" y="9738"/>
                  </a:lnTo>
                  <a:lnTo>
                    <a:pt x="9477" y="9757"/>
                  </a:lnTo>
                  <a:lnTo>
                    <a:pt x="9531" y="9776"/>
                  </a:lnTo>
                  <a:lnTo>
                    <a:pt x="9586" y="9794"/>
                  </a:lnTo>
                  <a:lnTo>
                    <a:pt x="9641" y="9812"/>
                  </a:lnTo>
                  <a:lnTo>
                    <a:pt x="9696" y="9828"/>
                  </a:lnTo>
                  <a:lnTo>
                    <a:pt x="9752" y="9844"/>
                  </a:lnTo>
                  <a:lnTo>
                    <a:pt x="9807" y="9860"/>
                  </a:lnTo>
                  <a:lnTo>
                    <a:pt x="9864" y="9875"/>
                  </a:lnTo>
                  <a:lnTo>
                    <a:pt x="9919" y="9889"/>
                  </a:lnTo>
                  <a:lnTo>
                    <a:pt x="9976" y="9903"/>
                  </a:lnTo>
                  <a:lnTo>
                    <a:pt x="10033" y="9916"/>
                  </a:lnTo>
                  <a:lnTo>
                    <a:pt x="10090" y="9929"/>
                  </a:lnTo>
                  <a:lnTo>
                    <a:pt x="10147" y="9941"/>
                  </a:lnTo>
                  <a:lnTo>
                    <a:pt x="10204" y="9952"/>
                  </a:lnTo>
                  <a:lnTo>
                    <a:pt x="10262" y="9962"/>
                  </a:lnTo>
                  <a:lnTo>
                    <a:pt x="10319" y="9972"/>
                  </a:lnTo>
                  <a:lnTo>
                    <a:pt x="10378" y="9981"/>
                  </a:lnTo>
                  <a:lnTo>
                    <a:pt x="10435" y="9990"/>
                  </a:lnTo>
                  <a:lnTo>
                    <a:pt x="10495" y="9998"/>
                  </a:lnTo>
                  <a:lnTo>
                    <a:pt x="10553" y="10005"/>
                  </a:lnTo>
                  <a:lnTo>
                    <a:pt x="10612" y="10011"/>
                  </a:lnTo>
                  <a:lnTo>
                    <a:pt x="10671" y="10017"/>
                  </a:lnTo>
                  <a:lnTo>
                    <a:pt x="10731" y="10022"/>
                  </a:lnTo>
                  <a:lnTo>
                    <a:pt x="10790" y="10026"/>
                  </a:lnTo>
                  <a:lnTo>
                    <a:pt x="10850" y="10030"/>
                  </a:lnTo>
                  <a:lnTo>
                    <a:pt x="10910" y="10032"/>
                  </a:lnTo>
                  <a:lnTo>
                    <a:pt x="10971" y="10034"/>
                  </a:lnTo>
                  <a:lnTo>
                    <a:pt x="11031" y="10035"/>
                  </a:lnTo>
                  <a:lnTo>
                    <a:pt x="11092" y="10037"/>
                  </a:lnTo>
                  <a:lnTo>
                    <a:pt x="11351" y="10029"/>
                  </a:lnTo>
                  <a:lnTo>
                    <a:pt x="11607" y="10010"/>
                  </a:lnTo>
                  <a:lnTo>
                    <a:pt x="11859" y="9978"/>
                  </a:lnTo>
                  <a:lnTo>
                    <a:pt x="12107" y="9934"/>
                  </a:lnTo>
                  <a:lnTo>
                    <a:pt x="12351" y="9878"/>
                  </a:lnTo>
                  <a:lnTo>
                    <a:pt x="12590" y="9811"/>
                  </a:lnTo>
                  <a:lnTo>
                    <a:pt x="12824" y="9731"/>
                  </a:lnTo>
                  <a:lnTo>
                    <a:pt x="13054" y="9642"/>
                  </a:lnTo>
                  <a:lnTo>
                    <a:pt x="13277" y="9542"/>
                  </a:lnTo>
                  <a:lnTo>
                    <a:pt x="13494" y="9430"/>
                  </a:lnTo>
                  <a:lnTo>
                    <a:pt x="13705" y="9310"/>
                  </a:lnTo>
                  <a:lnTo>
                    <a:pt x="13910" y="9179"/>
                  </a:lnTo>
                  <a:lnTo>
                    <a:pt x="14107" y="9039"/>
                  </a:lnTo>
                  <a:lnTo>
                    <a:pt x="14298" y="8890"/>
                  </a:lnTo>
                  <a:lnTo>
                    <a:pt x="14480" y="8733"/>
                  </a:lnTo>
                  <a:lnTo>
                    <a:pt x="14656" y="8566"/>
                  </a:lnTo>
                  <a:lnTo>
                    <a:pt x="14822" y="8392"/>
                  </a:lnTo>
                  <a:lnTo>
                    <a:pt x="14981" y="8210"/>
                  </a:lnTo>
                  <a:lnTo>
                    <a:pt x="15131" y="8020"/>
                  </a:lnTo>
                  <a:lnTo>
                    <a:pt x="15271" y="7823"/>
                  </a:lnTo>
                  <a:lnTo>
                    <a:pt x="15402" y="7620"/>
                  </a:lnTo>
                  <a:lnTo>
                    <a:pt x="15524" y="7410"/>
                  </a:lnTo>
                  <a:lnTo>
                    <a:pt x="15635" y="7194"/>
                  </a:lnTo>
                  <a:lnTo>
                    <a:pt x="15736" y="6971"/>
                  </a:lnTo>
                  <a:lnTo>
                    <a:pt x="15827" y="6743"/>
                  </a:lnTo>
                  <a:lnTo>
                    <a:pt x="15905" y="6510"/>
                  </a:lnTo>
                  <a:lnTo>
                    <a:pt x="15974" y="6272"/>
                  </a:lnTo>
                  <a:lnTo>
                    <a:pt x="16029" y="6030"/>
                  </a:lnTo>
                  <a:lnTo>
                    <a:pt x="16074" y="5783"/>
                  </a:lnTo>
                  <a:lnTo>
                    <a:pt x="16106" y="5531"/>
                  </a:lnTo>
                  <a:lnTo>
                    <a:pt x="16125" y="5277"/>
                  </a:lnTo>
                  <a:lnTo>
                    <a:pt x="16132" y="5018"/>
                  </a:lnTo>
                  <a:lnTo>
                    <a:pt x="16125" y="4760"/>
                  </a:lnTo>
                  <a:lnTo>
                    <a:pt x="16106" y="4505"/>
                  </a:lnTo>
                  <a:lnTo>
                    <a:pt x="16074" y="4254"/>
                  </a:lnTo>
                  <a:lnTo>
                    <a:pt x="16029" y="4007"/>
                  </a:lnTo>
                  <a:lnTo>
                    <a:pt x="15974" y="3764"/>
                  </a:lnTo>
                  <a:lnTo>
                    <a:pt x="15905" y="3526"/>
                  </a:lnTo>
                  <a:lnTo>
                    <a:pt x="15827" y="3293"/>
                  </a:lnTo>
                  <a:lnTo>
                    <a:pt x="15736" y="3064"/>
                  </a:lnTo>
                  <a:lnTo>
                    <a:pt x="15635" y="2843"/>
                  </a:lnTo>
                  <a:lnTo>
                    <a:pt x="15524" y="2627"/>
                  </a:lnTo>
                  <a:lnTo>
                    <a:pt x="15402" y="2416"/>
                  </a:lnTo>
                  <a:lnTo>
                    <a:pt x="15271" y="2212"/>
                  </a:lnTo>
                  <a:lnTo>
                    <a:pt x="15131" y="2016"/>
                  </a:lnTo>
                  <a:lnTo>
                    <a:pt x="14981" y="1826"/>
                  </a:lnTo>
                  <a:lnTo>
                    <a:pt x="14822" y="1644"/>
                  </a:lnTo>
                  <a:lnTo>
                    <a:pt x="14656" y="1469"/>
                  </a:lnTo>
                  <a:lnTo>
                    <a:pt x="14480" y="1304"/>
                  </a:lnTo>
                  <a:lnTo>
                    <a:pt x="14298" y="1146"/>
                  </a:lnTo>
                  <a:lnTo>
                    <a:pt x="14107" y="997"/>
                  </a:lnTo>
                  <a:lnTo>
                    <a:pt x="13910" y="857"/>
                  </a:lnTo>
                  <a:lnTo>
                    <a:pt x="13705" y="727"/>
                  </a:lnTo>
                  <a:lnTo>
                    <a:pt x="13494" y="605"/>
                  </a:lnTo>
                  <a:lnTo>
                    <a:pt x="13277" y="495"/>
                  </a:lnTo>
                  <a:lnTo>
                    <a:pt x="13054" y="394"/>
                  </a:lnTo>
                  <a:lnTo>
                    <a:pt x="12824" y="304"/>
                  </a:lnTo>
                  <a:lnTo>
                    <a:pt x="12590" y="226"/>
                  </a:lnTo>
                  <a:lnTo>
                    <a:pt x="12351" y="158"/>
                  </a:lnTo>
                  <a:lnTo>
                    <a:pt x="12107" y="102"/>
                  </a:lnTo>
                  <a:lnTo>
                    <a:pt x="11859" y="58"/>
                  </a:lnTo>
                  <a:lnTo>
                    <a:pt x="11607" y="26"/>
                  </a:lnTo>
                  <a:lnTo>
                    <a:pt x="11351" y="7"/>
                  </a:lnTo>
                  <a:lnTo>
                    <a:pt x="110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632DAF7C-E64E-4C19-B1F9-EEA05C75F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0413" y="1163638"/>
              <a:ext cx="173038" cy="173038"/>
            </a:xfrm>
            <a:custGeom>
              <a:avLst/>
              <a:gdLst>
                <a:gd name="T0" fmla="*/ 2086 w 4033"/>
                <a:gd name="T1" fmla="*/ 3257 h 4014"/>
                <a:gd name="T2" fmla="*/ 1694 w 4033"/>
                <a:gd name="T3" fmla="*/ 2926 h 4014"/>
                <a:gd name="T4" fmla="*/ 1325 w 4033"/>
                <a:gd name="T5" fmla="*/ 2575 h 4014"/>
                <a:gd name="T6" fmla="*/ 979 w 4033"/>
                <a:gd name="T7" fmla="*/ 2204 h 4014"/>
                <a:gd name="T8" fmla="*/ 655 w 4033"/>
                <a:gd name="T9" fmla="*/ 1813 h 4014"/>
                <a:gd name="T10" fmla="*/ 562 w 4033"/>
                <a:gd name="T11" fmla="*/ 1461 h 4014"/>
                <a:gd name="T12" fmla="*/ 707 w 4033"/>
                <a:gd name="T13" fmla="*/ 1190 h 4014"/>
                <a:gd name="T14" fmla="*/ 889 w 4033"/>
                <a:gd name="T15" fmla="*/ 956 h 4014"/>
                <a:gd name="T16" fmla="*/ 1108 w 4033"/>
                <a:gd name="T17" fmla="*/ 761 h 4014"/>
                <a:gd name="T18" fmla="*/ 1362 w 4033"/>
                <a:gd name="T19" fmla="*/ 603 h 4014"/>
                <a:gd name="T20" fmla="*/ 1672 w 4033"/>
                <a:gd name="T21" fmla="*/ 548 h 4014"/>
                <a:gd name="T22" fmla="*/ 2078 w 4033"/>
                <a:gd name="T23" fmla="*/ 864 h 4014"/>
                <a:gd name="T24" fmla="*/ 2462 w 4033"/>
                <a:gd name="T25" fmla="*/ 1202 h 4014"/>
                <a:gd name="T26" fmla="*/ 2823 w 4033"/>
                <a:gd name="T27" fmla="*/ 1561 h 4014"/>
                <a:gd name="T28" fmla="*/ 3161 w 4033"/>
                <a:gd name="T29" fmla="*/ 1942 h 4014"/>
                <a:gd name="T30" fmla="*/ 3476 w 4033"/>
                <a:gd name="T31" fmla="*/ 2341 h 4014"/>
                <a:gd name="T32" fmla="*/ 3422 w 4033"/>
                <a:gd name="T33" fmla="*/ 2653 h 4014"/>
                <a:gd name="T34" fmla="*/ 3263 w 4033"/>
                <a:gd name="T35" fmla="*/ 2910 h 4014"/>
                <a:gd name="T36" fmla="*/ 3070 w 4033"/>
                <a:gd name="T37" fmla="*/ 3129 h 4014"/>
                <a:gd name="T38" fmla="*/ 2840 w 4033"/>
                <a:gd name="T39" fmla="*/ 3311 h 4014"/>
                <a:gd name="T40" fmla="*/ 2575 w 4033"/>
                <a:gd name="T41" fmla="*/ 3456 h 4014"/>
                <a:gd name="T42" fmla="*/ 3833 w 4033"/>
                <a:gd name="T43" fmla="*/ 1979 h 4014"/>
                <a:gd name="T44" fmla="*/ 3494 w 4033"/>
                <a:gd name="T45" fmla="*/ 1556 h 4014"/>
                <a:gd name="T46" fmla="*/ 3130 w 4033"/>
                <a:gd name="T47" fmla="*/ 1155 h 4014"/>
                <a:gd name="T48" fmla="*/ 2742 w 4033"/>
                <a:gd name="T49" fmla="*/ 776 h 4014"/>
                <a:gd name="T50" fmla="*/ 2331 w 4033"/>
                <a:gd name="T51" fmla="*/ 421 h 4014"/>
                <a:gd name="T52" fmla="*/ 1897 w 4033"/>
                <a:gd name="T53" fmla="*/ 91 h 4014"/>
                <a:gd name="T54" fmla="*/ 1739 w 4033"/>
                <a:gd name="T55" fmla="*/ 16 h 4014"/>
                <a:gd name="T56" fmla="*/ 1566 w 4033"/>
                <a:gd name="T57" fmla="*/ 2 h 4014"/>
                <a:gd name="T58" fmla="*/ 1323 w 4033"/>
                <a:gd name="T59" fmla="*/ 76 h 4014"/>
                <a:gd name="T60" fmla="*/ 968 w 4033"/>
                <a:gd name="T61" fmla="*/ 254 h 4014"/>
                <a:gd name="T62" fmla="*/ 661 w 4033"/>
                <a:gd name="T63" fmla="*/ 480 h 4014"/>
                <a:gd name="T64" fmla="*/ 401 w 4033"/>
                <a:gd name="T65" fmla="*/ 755 h 4014"/>
                <a:gd name="T66" fmla="*/ 189 w 4033"/>
                <a:gd name="T67" fmla="*/ 1078 h 4014"/>
                <a:gd name="T68" fmla="*/ 27 w 4033"/>
                <a:gd name="T69" fmla="*/ 1446 h 4014"/>
                <a:gd name="T70" fmla="*/ 1 w 4033"/>
                <a:gd name="T71" fmla="*/ 1565 h 4014"/>
                <a:gd name="T72" fmla="*/ 6 w 4033"/>
                <a:gd name="T73" fmla="*/ 1681 h 4014"/>
                <a:gd name="T74" fmla="*/ 36 w 4033"/>
                <a:gd name="T75" fmla="*/ 1789 h 4014"/>
                <a:gd name="T76" fmla="*/ 90 w 4033"/>
                <a:gd name="T77" fmla="*/ 1889 h 4014"/>
                <a:gd name="T78" fmla="*/ 422 w 4033"/>
                <a:gd name="T79" fmla="*/ 2319 h 4014"/>
                <a:gd name="T80" fmla="*/ 779 w 4033"/>
                <a:gd name="T81" fmla="*/ 2729 h 4014"/>
                <a:gd name="T82" fmla="*/ 1159 w 4033"/>
                <a:gd name="T83" fmla="*/ 3114 h 4014"/>
                <a:gd name="T84" fmla="*/ 1562 w 4033"/>
                <a:gd name="T85" fmla="*/ 3478 h 4014"/>
                <a:gd name="T86" fmla="*/ 1987 w 4033"/>
                <a:gd name="T87" fmla="*/ 3816 h 4014"/>
                <a:gd name="T88" fmla="*/ 2237 w 4033"/>
                <a:gd name="T89" fmla="*/ 3979 h 4014"/>
                <a:gd name="T90" fmla="*/ 2406 w 4033"/>
                <a:gd name="T91" fmla="*/ 4014 h 4014"/>
                <a:gd name="T92" fmla="*/ 2579 w 4033"/>
                <a:gd name="T93" fmla="*/ 3986 h 4014"/>
                <a:gd name="T94" fmla="*/ 2949 w 4033"/>
                <a:gd name="T95" fmla="*/ 3825 h 4014"/>
                <a:gd name="T96" fmla="*/ 3272 w 4033"/>
                <a:gd name="T97" fmla="*/ 3614 h 4014"/>
                <a:gd name="T98" fmla="*/ 3549 w 4033"/>
                <a:gd name="T99" fmla="*/ 3356 h 4014"/>
                <a:gd name="T100" fmla="*/ 3776 w 4033"/>
                <a:gd name="T101" fmla="*/ 3049 h 4014"/>
                <a:gd name="T102" fmla="*/ 3956 w 4033"/>
                <a:gd name="T103" fmla="*/ 2696 h 4014"/>
                <a:gd name="T104" fmla="*/ 4025 w 4033"/>
                <a:gd name="T105" fmla="*/ 2488 h 4014"/>
                <a:gd name="T106" fmla="*/ 4030 w 4033"/>
                <a:gd name="T107" fmla="*/ 2370 h 4014"/>
                <a:gd name="T108" fmla="*/ 4008 w 4033"/>
                <a:gd name="T109" fmla="*/ 2260 h 4014"/>
                <a:gd name="T110" fmla="*/ 3962 w 4033"/>
                <a:gd name="T111" fmla="*/ 2157 h 4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33" h="4014">
                  <a:moveTo>
                    <a:pt x="2428" y="3516"/>
                  </a:moveTo>
                  <a:lnTo>
                    <a:pt x="2359" y="3465"/>
                  </a:lnTo>
                  <a:lnTo>
                    <a:pt x="2289" y="3414"/>
                  </a:lnTo>
                  <a:lnTo>
                    <a:pt x="2221" y="3362"/>
                  </a:lnTo>
                  <a:lnTo>
                    <a:pt x="2153" y="3310"/>
                  </a:lnTo>
                  <a:lnTo>
                    <a:pt x="2086" y="3257"/>
                  </a:lnTo>
                  <a:lnTo>
                    <a:pt x="2019" y="3203"/>
                  </a:lnTo>
                  <a:lnTo>
                    <a:pt x="1953" y="3149"/>
                  </a:lnTo>
                  <a:lnTo>
                    <a:pt x="1888" y="3095"/>
                  </a:lnTo>
                  <a:lnTo>
                    <a:pt x="1822" y="3039"/>
                  </a:lnTo>
                  <a:lnTo>
                    <a:pt x="1759" y="2984"/>
                  </a:lnTo>
                  <a:lnTo>
                    <a:pt x="1694" y="2926"/>
                  </a:lnTo>
                  <a:lnTo>
                    <a:pt x="1632" y="2869"/>
                  </a:lnTo>
                  <a:lnTo>
                    <a:pt x="1569" y="2812"/>
                  </a:lnTo>
                  <a:lnTo>
                    <a:pt x="1507" y="2754"/>
                  </a:lnTo>
                  <a:lnTo>
                    <a:pt x="1446" y="2695"/>
                  </a:lnTo>
                  <a:lnTo>
                    <a:pt x="1385" y="2635"/>
                  </a:lnTo>
                  <a:lnTo>
                    <a:pt x="1325" y="2575"/>
                  </a:lnTo>
                  <a:lnTo>
                    <a:pt x="1266" y="2514"/>
                  </a:lnTo>
                  <a:lnTo>
                    <a:pt x="1207" y="2453"/>
                  </a:lnTo>
                  <a:lnTo>
                    <a:pt x="1149" y="2391"/>
                  </a:lnTo>
                  <a:lnTo>
                    <a:pt x="1091" y="2329"/>
                  </a:lnTo>
                  <a:lnTo>
                    <a:pt x="1035" y="2267"/>
                  </a:lnTo>
                  <a:lnTo>
                    <a:pt x="979" y="2204"/>
                  </a:lnTo>
                  <a:lnTo>
                    <a:pt x="923" y="2140"/>
                  </a:lnTo>
                  <a:lnTo>
                    <a:pt x="869" y="2075"/>
                  </a:lnTo>
                  <a:lnTo>
                    <a:pt x="814" y="2011"/>
                  </a:lnTo>
                  <a:lnTo>
                    <a:pt x="761" y="1946"/>
                  </a:lnTo>
                  <a:lnTo>
                    <a:pt x="707" y="1880"/>
                  </a:lnTo>
                  <a:lnTo>
                    <a:pt x="655" y="1813"/>
                  </a:lnTo>
                  <a:lnTo>
                    <a:pt x="603" y="1747"/>
                  </a:lnTo>
                  <a:lnTo>
                    <a:pt x="553" y="1680"/>
                  </a:lnTo>
                  <a:lnTo>
                    <a:pt x="503" y="1612"/>
                  </a:lnTo>
                  <a:lnTo>
                    <a:pt x="522" y="1560"/>
                  </a:lnTo>
                  <a:lnTo>
                    <a:pt x="541" y="1510"/>
                  </a:lnTo>
                  <a:lnTo>
                    <a:pt x="562" y="1461"/>
                  </a:lnTo>
                  <a:lnTo>
                    <a:pt x="583" y="1413"/>
                  </a:lnTo>
                  <a:lnTo>
                    <a:pt x="606" y="1367"/>
                  </a:lnTo>
                  <a:lnTo>
                    <a:pt x="630" y="1320"/>
                  </a:lnTo>
                  <a:lnTo>
                    <a:pt x="655" y="1275"/>
                  </a:lnTo>
                  <a:lnTo>
                    <a:pt x="681" y="1232"/>
                  </a:lnTo>
                  <a:lnTo>
                    <a:pt x="707" y="1190"/>
                  </a:lnTo>
                  <a:lnTo>
                    <a:pt x="736" y="1148"/>
                  </a:lnTo>
                  <a:lnTo>
                    <a:pt x="764" y="1108"/>
                  </a:lnTo>
                  <a:lnTo>
                    <a:pt x="794" y="1069"/>
                  </a:lnTo>
                  <a:lnTo>
                    <a:pt x="824" y="1030"/>
                  </a:lnTo>
                  <a:lnTo>
                    <a:pt x="857" y="992"/>
                  </a:lnTo>
                  <a:lnTo>
                    <a:pt x="889" y="956"/>
                  </a:lnTo>
                  <a:lnTo>
                    <a:pt x="923" y="921"/>
                  </a:lnTo>
                  <a:lnTo>
                    <a:pt x="958" y="887"/>
                  </a:lnTo>
                  <a:lnTo>
                    <a:pt x="994" y="854"/>
                  </a:lnTo>
                  <a:lnTo>
                    <a:pt x="1031" y="822"/>
                  </a:lnTo>
                  <a:lnTo>
                    <a:pt x="1068" y="791"/>
                  </a:lnTo>
                  <a:lnTo>
                    <a:pt x="1108" y="761"/>
                  </a:lnTo>
                  <a:lnTo>
                    <a:pt x="1147" y="732"/>
                  </a:lnTo>
                  <a:lnTo>
                    <a:pt x="1188" y="704"/>
                  </a:lnTo>
                  <a:lnTo>
                    <a:pt x="1231" y="677"/>
                  </a:lnTo>
                  <a:lnTo>
                    <a:pt x="1273" y="651"/>
                  </a:lnTo>
                  <a:lnTo>
                    <a:pt x="1317" y="626"/>
                  </a:lnTo>
                  <a:lnTo>
                    <a:pt x="1362" y="603"/>
                  </a:lnTo>
                  <a:lnTo>
                    <a:pt x="1408" y="580"/>
                  </a:lnTo>
                  <a:lnTo>
                    <a:pt x="1455" y="558"/>
                  </a:lnTo>
                  <a:lnTo>
                    <a:pt x="1503" y="537"/>
                  </a:lnTo>
                  <a:lnTo>
                    <a:pt x="1552" y="516"/>
                  </a:lnTo>
                  <a:lnTo>
                    <a:pt x="1603" y="497"/>
                  </a:lnTo>
                  <a:lnTo>
                    <a:pt x="1672" y="548"/>
                  </a:lnTo>
                  <a:lnTo>
                    <a:pt x="1741" y="599"/>
                  </a:lnTo>
                  <a:lnTo>
                    <a:pt x="1809" y="651"/>
                  </a:lnTo>
                  <a:lnTo>
                    <a:pt x="1877" y="703"/>
                  </a:lnTo>
                  <a:lnTo>
                    <a:pt x="1944" y="756"/>
                  </a:lnTo>
                  <a:lnTo>
                    <a:pt x="2011" y="810"/>
                  </a:lnTo>
                  <a:lnTo>
                    <a:pt x="2078" y="864"/>
                  </a:lnTo>
                  <a:lnTo>
                    <a:pt x="2143" y="919"/>
                  </a:lnTo>
                  <a:lnTo>
                    <a:pt x="2208" y="974"/>
                  </a:lnTo>
                  <a:lnTo>
                    <a:pt x="2272" y="1030"/>
                  </a:lnTo>
                  <a:lnTo>
                    <a:pt x="2336" y="1087"/>
                  </a:lnTo>
                  <a:lnTo>
                    <a:pt x="2399" y="1144"/>
                  </a:lnTo>
                  <a:lnTo>
                    <a:pt x="2462" y="1202"/>
                  </a:lnTo>
                  <a:lnTo>
                    <a:pt x="2523" y="1260"/>
                  </a:lnTo>
                  <a:lnTo>
                    <a:pt x="2585" y="1319"/>
                  </a:lnTo>
                  <a:lnTo>
                    <a:pt x="2645" y="1379"/>
                  </a:lnTo>
                  <a:lnTo>
                    <a:pt x="2705" y="1439"/>
                  </a:lnTo>
                  <a:lnTo>
                    <a:pt x="2764" y="1500"/>
                  </a:lnTo>
                  <a:lnTo>
                    <a:pt x="2823" y="1561"/>
                  </a:lnTo>
                  <a:lnTo>
                    <a:pt x="2881" y="1624"/>
                  </a:lnTo>
                  <a:lnTo>
                    <a:pt x="2939" y="1686"/>
                  </a:lnTo>
                  <a:lnTo>
                    <a:pt x="2995" y="1749"/>
                  </a:lnTo>
                  <a:lnTo>
                    <a:pt x="3051" y="1812"/>
                  </a:lnTo>
                  <a:lnTo>
                    <a:pt x="3107" y="1877"/>
                  </a:lnTo>
                  <a:lnTo>
                    <a:pt x="3161" y="1942"/>
                  </a:lnTo>
                  <a:lnTo>
                    <a:pt x="3216" y="2007"/>
                  </a:lnTo>
                  <a:lnTo>
                    <a:pt x="3269" y="2072"/>
                  </a:lnTo>
                  <a:lnTo>
                    <a:pt x="3322" y="2139"/>
                  </a:lnTo>
                  <a:lnTo>
                    <a:pt x="3374" y="2206"/>
                  </a:lnTo>
                  <a:lnTo>
                    <a:pt x="3426" y="2273"/>
                  </a:lnTo>
                  <a:lnTo>
                    <a:pt x="3476" y="2341"/>
                  </a:lnTo>
                  <a:lnTo>
                    <a:pt x="3526" y="2410"/>
                  </a:lnTo>
                  <a:lnTo>
                    <a:pt x="3507" y="2461"/>
                  </a:lnTo>
                  <a:lnTo>
                    <a:pt x="3487" y="2511"/>
                  </a:lnTo>
                  <a:lnTo>
                    <a:pt x="3466" y="2559"/>
                  </a:lnTo>
                  <a:lnTo>
                    <a:pt x="3445" y="2607"/>
                  </a:lnTo>
                  <a:lnTo>
                    <a:pt x="3422" y="2653"/>
                  </a:lnTo>
                  <a:lnTo>
                    <a:pt x="3397" y="2700"/>
                  </a:lnTo>
                  <a:lnTo>
                    <a:pt x="3373" y="2744"/>
                  </a:lnTo>
                  <a:lnTo>
                    <a:pt x="3347" y="2787"/>
                  </a:lnTo>
                  <a:lnTo>
                    <a:pt x="3320" y="2829"/>
                  </a:lnTo>
                  <a:lnTo>
                    <a:pt x="3292" y="2870"/>
                  </a:lnTo>
                  <a:lnTo>
                    <a:pt x="3263" y="2910"/>
                  </a:lnTo>
                  <a:lnTo>
                    <a:pt x="3234" y="2950"/>
                  </a:lnTo>
                  <a:lnTo>
                    <a:pt x="3203" y="2988"/>
                  </a:lnTo>
                  <a:lnTo>
                    <a:pt x="3171" y="3025"/>
                  </a:lnTo>
                  <a:lnTo>
                    <a:pt x="3138" y="3061"/>
                  </a:lnTo>
                  <a:lnTo>
                    <a:pt x="3105" y="3095"/>
                  </a:lnTo>
                  <a:lnTo>
                    <a:pt x="3070" y="3129"/>
                  </a:lnTo>
                  <a:lnTo>
                    <a:pt x="3034" y="3162"/>
                  </a:lnTo>
                  <a:lnTo>
                    <a:pt x="2997" y="3193"/>
                  </a:lnTo>
                  <a:lnTo>
                    <a:pt x="2960" y="3225"/>
                  </a:lnTo>
                  <a:lnTo>
                    <a:pt x="2920" y="3255"/>
                  </a:lnTo>
                  <a:lnTo>
                    <a:pt x="2881" y="3283"/>
                  </a:lnTo>
                  <a:lnTo>
                    <a:pt x="2840" y="3311"/>
                  </a:lnTo>
                  <a:lnTo>
                    <a:pt x="2798" y="3338"/>
                  </a:lnTo>
                  <a:lnTo>
                    <a:pt x="2756" y="3363"/>
                  </a:lnTo>
                  <a:lnTo>
                    <a:pt x="2712" y="3388"/>
                  </a:lnTo>
                  <a:lnTo>
                    <a:pt x="2667" y="3411"/>
                  </a:lnTo>
                  <a:lnTo>
                    <a:pt x="2621" y="3434"/>
                  </a:lnTo>
                  <a:lnTo>
                    <a:pt x="2575" y="3456"/>
                  </a:lnTo>
                  <a:lnTo>
                    <a:pt x="2526" y="3477"/>
                  </a:lnTo>
                  <a:lnTo>
                    <a:pt x="2478" y="3497"/>
                  </a:lnTo>
                  <a:lnTo>
                    <a:pt x="2428" y="3516"/>
                  </a:lnTo>
                  <a:close/>
                  <a:moveTo>
                    <a:pt x="3941" y="2124"/>
                  </a:moveTo>
                  <a:lnTo>
                    <a:pt x="3887" y="2052"/>
                  </a:lnTo>
                  <a:lnTo>
                    <a:pt x="3833" y="1979"/>
                  </a:lnTo>
                  <a:lnTo>
                    <a:pt x="3778" y="1907"/>
                  </a:lnTo>
                  <a:lnTo>
                    <a:pt x="3723" y="1835"/>
                  </a:lnTo>
                  <a:lnTo>
                    <a:pt x="3667" y="1765"/>
                  </a:lnTo>
                  <a:lnTo>
                    <a:pt x="3610" y="1695"/>
                  </a:lnTo>
                  <a:lnTo>
                    <a:pt x="3553" y="1625"/>
                  </a:lnTo>
                  <a:lnTo>
                    <a:pt x="3494" y="1556"/>
                  </a:lnTo>
                  <a:lnTo>
                    <a:pt x="3435" y="1487"/>
                  </a:lnTo>
                  <a:lnTo>
                    <a:pt x="3375" y="1420"/>
                  </a:lnTo>
                  <a:lnTo>
                    <a:pt x="3315" y="1353"/>
                  </a:lnTo>
                  <a:lnTo>
                    <a:pt x="3254" y="1286"/>
                  </a:lnTo>
                  <a:lnTo>
                    <a:pt x="3193" y="1220"/>
                  </a:lnTo>
                  <a:lnTo>
                    <a:pt x="3130" y="1155"/>
                  </a:lnTo>
                  <a:lnTo>
                    <a:pt x="3067" y="1091"/>
                  </a:lnTo>
                  <a:lnTo>
                    <a:pt x="3003" y="1026"/>
                  </a:lnTo>
                  <a:lnTo>
                    <a:pt x="2939" y="963"/>
                  </a:lnTo>
                  <a:lnTo>
                    <a:pt x="2874" y="900"/>
                  </a:lnTo>
                  <a:lnTo>
                    <a:pt x="2808" y="838"/>
                  </a:lnTo>
                  <a:lnTo>
                    <a:pt x="2742" y="776"/>
                  </a:lnTo>
                  <a:lnTo>
                    <a:pt x="2674" y="715"/>
                  </a:lnTo>
                  <a:lnTo>
                    <a:pt x="2607" y="655"/>
                  </a:lnTo>
                  <a:lnTo>
                    <a:pt x="2539" y="596"/>
                  </a:lnTo>
                  <a:lnTo>
                    <a:pt x="2470" y="538"/>
                  </a:lnTo>
                  <a:lnTo>
                    <a:pt x="2400" y="479"/>
                  </a:lnTo>
                  <a:lnTo>
                    <a:pt x="2331" y="421"/>
                  </a:lnTo>
                  <a:lnTo>
                    <a:pt x="2260" y="365"/>
                  </a:lnTo>
                  <a:lnTo>
                    <a:pt x="2188" y="309"/>
                  </a:lnTo>
                  <a:lnTo>
                    <a:pt x="2117" y="252"/>
                  </a:lnTo>
                  <a:lnTo>
                    <a:pt x="2044" y="198"/>
                  </a:lnTo>
                  <a:lnTo>
                    <a:pt x="1971" y="144"/>
                  </a:lnTo>
                  <a:lnTo>
                    <a:pt x="1897" y="91"/>
                  </a:lnTo>
                  <a:lnTo>
                    <a:pt x="1872" y="74"/>
                  </a:lnTo>
                  <a:lnTo>
                    <a:pt x="1847" y="59"/>
                  </a:lnTo>
                  <a:lnTo>
                    <a:pt x="1820" y="46"/>
                  </a:lnTo>
                  <a:lnTo>
                    <a:pt x="1793" y="34"/>
                  </a:lnTo>
                  <a:lnTo>
                    <a:pt x="1766" y="24"/>
                  </a:lnTo>
                  <a:lnTo>
                    <a:pt x="1739" y="16"/>
                  </a:lnTo>
                  <a:lnTo>
                    <a:pt x="1711" y="9"/>
                  </a:lnTo>
                  <a:lnTo>
                    <a:pt x="1682" y="4"/>
                  </a:lnTo>
                  <a:lnTo>
                    <a:pt x="1653" y="1"/>
                  </a:lnTo>
                  <a:lnTo>
                    <a:pt x="1624" y="0"/>
                  </a:lnTo>
                  <a:lnTo>
                    <a:pt x="1596" y="0"/>
                  </a:lnTo>
                  <a:lnTo>
                    <a:pt x="1566" y="2"/>
                  </a:lnTo>
                  <a:lnTo>
                    <a:pt x="1537" y="6"/>
                  </a:lnTo>
                  <a:lnTo>
                    <a:pt x="1509" y="11"/>
                  </a:lnTo>
                  <a:lnTo>
                    <a:pt x="1480" y="18"/>
                  </a:lnTo>
                  <a:lnTo>
                    <a:pt x="1451" y="27"/>
                  </a:lnTo>
                  <a:lnTo>
                    <a:pt x="1387" y="51"/>
                  </a:lnTo>
                  <a:lnTo>
                    <a:pt x="1323" y="76"/>
                  </a:lnTo>
                  <a:lnTo>
                    <a:pt x="1261" y="102"/>
                  </a:lnTo>
                  <a:lnTo>
                    <a:pt x="1199" y="130"/>
                  </a:lnTo>
                  <a:lnTo>
                    <a:pt x="1140" y="159"/>
                  </a:lnTo>
                  <a:lnTo>
                    <a:pt x="1081" y="189"/>
                  </a:lnTo>
                  <a:lnTo>
                    <a:pt x="1024" y="220"/>
                  </a:lnTo>
                  <a:lnTo>
                    <a:pt x="968" y="254"/>
                  </a:lnTo>
                  <a:lnTo>
                    <a:pt x="914" y="289"/>
                  </a:lnTo>
                  <a:lnTo>
                    <a:pt x="861" y="325"/>
                  </a:lnTo>
                  <a:lnTo>
                    <a:pt x="808" y="361"/>
                  </a:lnTo>
                  <a:lnTo>
                    <a:pt x="758" y="400"/>
                  </a:lnTo>
                  <a:lnTo>
                    <a:pt x="708" y="439"/>
                  </a:lnTo>
                  <a:lnTo>
                    <a:pt x="661" y="480"/>
                  </a:lnTo>
                  <a:lnTo>
                    <a:pt x="615" y="523"/>
                  </a:lnTo>
                  <a:lnTo>
                    <a:pt x="569" y="567"/>
                  </a:lnTo>
                  <a:lnTo>
                    <a:pt x="525" y="612"/>
                  </a:lnTo>
                  <a:lnTo>
                    <a:pt x="482" y="658"/>
                  </a:lnTo>
                  <a:lnTo>
                    <a:pt x="441" y="706"/>
                  </a:lnTo>
                  <a:lnTo>
                    <a:pt x="401" y="755"/>
                  </a:lnTo>
                  <a:lnTo>
                    <a:pt x="362" y="806"/>
                  </a:lnTo>
                  <a:lnTo>
                    <a:pt x="325" y="857"/>
                  </a:lnTo>
                  <a:lnTo>
                    <a:pt x="289" y="910"/>
                  </a:lnTo>
                  <a:lnTo>
                    <a:pt x="255" y="964"/>
                  </a:lnTo>
                  <a:lnTo>
                    <a:pt x="221" y="1020"/>
                  </a:lnTo>
                  <a:lnTo>
                    <a:pt x="189" y="1078"/>
                  </a:lnTo>
                  <a:lnTo>
                    <a:pt x="159" y="1135"/>
                  </a:lnTo>
                  <a:lnTo>
                    <a:pt x="130" y="1195"/>
                  </a:lnTo>
                  <a:lnTo>
                    <a:pt x="102" y="1255"/>
                  </a:lnTo>
                  <a:lnTo>
                    <a:pt x="75" y="1317"/>
                  </a:lnTo>
                  <a:lnTo>
                    <a:pt x="51" y="1381"/>
                  </a:lnTo>
                  <a:lnTo>
                    <a:pt x="27" y="1446"/>
                  </a:lnTo>
                  <a:lnTo>
                    <a:pt x="21" y="1465"/>
                  </a:lnTo>
                  <a:lnTo>
                    <a:pt x="15" y="1485"/>
                  </a:lnTo>
                  <a:lnTo>
                    <a:pt x="10" y="1505"/>
                  </a:lnTo>
                  <a:lnTo>
                    <a:pt x="6" y="1525"/>
                  </a:lnTo>
                  <a:lnTo>
                    <a:pt x="4" y="1545"/>
                  </a:lnTo>
                  <a:lnTo>
                    <a:pt x="1" y="1565"/>
                  </a:lnTo>
                  <a:lnTo>
                    <a:pt x="0" y="1585"/>
                  </a:lnTo>
                  <a:lnTo>
                    <a:pt x="0" y="1606"/>
                  </a:lnTo>
                  <a:lnTo>
                    <a:pt x="0" y="1625"/>
                  </a:lnTo>
                  <a:lnTo>
                    <a:pt x="1" y="1644"/>
                  </a:lnTo>
                  <a:lnTo>
                    <a:pt x="3" y="1662"/>
                  </a:lnTo>
                  <a:lnTo>
                    <a:pt x="6" y="1681"/>
                  </a:lnTo>
                  <a:lnTo>
                    <a:pt x="9" y="1699"/>
                  </a:lnTo>
                  <a:lnTo>
                    <a:pt x="13" y="1717"/>
                  </a:lnTo>
                  <a:lnTo>
                    <a:pt x="18" y="1736"/>
                  </a:lnTo>
                  <a:lnTo>
                    <a:pt x="23" y="1754"/>
                  </a:lnTo>
                  <a:lnTo>
                    <a:pt x="29" y="1771"/>
                  </a:lnTo>
                  <a:lnTo>
                    <a:pt x="36" y="1789"/>
                  </a:lnTo>
                  <a:lnTo>
                    <a:pt x="43" y="1806"/>
                  </a:lnTo>
                  <a:lnTo>
                    <a:pt x="51" y="1823"/>
                  </a:lnTo>
                  <a:lnTo>
                    <a:pt x="60" y="1840"/>
                  </a:lnTo>
                  <a:lnTo>
                    <a:pt x="70" y="1856"/>
                  </a:lnTo>
                  <a:lnTo>
                    <a:pt x="80" y="1873"/>
                  </a:lnTo>
                  <a:lnTo>
                    <a:pt x="90" y="1889"/>
                  </a:lnTo>
                  <a:lnTo>
                    <a:pt x="145" y="1962"/>
                  </a:lnTo>
                  <a:lnTo>
                    <a:pt x="198" y="2035"/>
                  </a:lnTo>
                  <a:lnTo>
                    <a:pt x="254" y="2107"/>
                  </a:lnTo>
                  <a:lnTo>
                    <a:pt x="309" y="2179"/>
                  </a:lnTo>
                  <a:lnTo>
                    <a:pt x="365" y="2249"/>
                  </a:lnTo>
                  <a:lnTo>
                    <a:pt x="422" y="2319"/>
                  </a:lnTo>
                  <a:lnTo>
                    <a:pt x="480" y="2389"/>
                  </a:lnTo>
                  <a:lnTo>
                    <a:pt x="539" y="2459"/>
                  </a:lnTo>
                  <a:lnTo>
                    <a:pt x="597" y="2527"/>
                  </a:lnTo>
                  <a:lnTo>
                    <a:pt x="657" y="2595"/>
                  </a:lnTo>
                  <a:lnTo>
                    <a:pt x="717" y="2661"/>
                  </a:lnTo>
                  <a:lnTo>
                    <a:pt x="779" y="2729"/>
                  </a:lnTo>
                  <a:lnTo>
                    <a:pt x="840" y="2795"/>
                  </a:lnTo>
                  <a:lnTo>
                    <a:pt x="903" y="2860"/>
                  </a:lnTo>
                  <a:lnTo>
                    <a:pt x="965" y="2924"/>
                  </a:lnTo>
                  <a:lnTo>
                    <a:pt x="1029" y="2989"/>
                  </a:lnTo>
                  <a:lnTo>
                    <a:pt x="1093" y="3052"/>
                  </a:lnTo>
                  <a:lnTo>
                    <a:pt x="1159" y="3114"/>
                  </a:lnTo>
                  <a:lnTo>
                    <a:pt x="1225" y="3176"/>
                  </a:lnTo>
                  <a:lnTo>
                    <a:pt x="1291" y="3239"/>
                  </a:lnTo>
                  <a:lnTo>
                    <a:pt x="1358" y="3299"/>
                  </a:lnTo>
                  <a:lnTo>
                    <a:pt x="1425" y="3359"/>
                  </a:lnTo>
                  <a:lnTo>
                    <a:pt x="1493" y="3418"/>
                  </a:lnTo>
                  <a:lnTo>
                    <a:pt x="1562" y="3478"/>
                  </a:lnTo>
                  <a:lnTo>
                    <a:pt x="1631" y="3536"/>
                  </a:lnTo>
                  <a:lnTo>
                    <a:pt x="1701" y="3593"/>
                  </a:lnTo>
                  <a:lnTo>
                    <a:pt x="1772" y="3649"/>
                  </a:lnTo>
                  <a:lnTo>
                    <a:pt x="1843" y="3705"/>
                  </a:lnTo>
                  <a:lnTo>
                    <a:pt x="1915" y="3761"/>
                  </a:lnTo>
                  <a:lnTo>
                    <a:pt x="1987" y="3816"/>
                  </a:lnTo>
                  <a:lnTo>
                    <a:pt x="2060" y="3870"/>
                  </a:lnTo>
                  <a:lnTo>
                    <a:pt x="2134" y="3923"/>
                  </a:lnTo>
                  <a:lnTo>
                    <a:pt x="2158" y="3939"/>
                  </a:lnTo>
                  <a:lnTo>
                    <a:pt x="2183" y="3954"/>
                  </a:lnTo>
                  <a:lnTo>
                    <a:pt x="2210" y="3967"/>
                  </a:lnTo>
                  <a:lnTo>
                    <a:pt x="2237" y="3979"/>
                  </a:lnTo>
                  <a:lnTo>
                    <a:pt x="2264" y="3988"/>
                  </a:lnTo>
                  <a:lnTo>
                    <a:pt x="2291" y="3997"/>
                  </a:lnTo>
                  <a:lnTo>
                    <a:pt x="2319" y="4003"/>
                  </a:lnTo>
                  <a:lnTo>
                    <a:pt x="2348" y="4008"/>
                  </a:lnTo>
                  <a:lnTo>
                    <a:pt x="2377" y="4011"/>
                  </a:lnTo>
                  <a:lnTo>
                    <a:pt x="2406" y="4014"/>
                  </a:lnTo>
                  <a:lnTo>
                    <a:pt x="2434" y="4014"/>
                  </a:lnTo>
                  <a:lnTo>
                    <a:pt x="2464" y="4011"/>
                  </a:lnTo>
                  <a:lnTo>
                    <a:pt x="2493" y="4007"/>
                  </a:lnTo>
                  <a:lnTo>
                    <a:pt x="2521" y="4002"/>
                  </a:lnTo>
                  <a:lnTo>
                    <a:pt x="2550" y="3995"/>
                  </a:lnTo>
                  <a:lnTo>
                    <a:pt x="2579" y="3986"/>
                  </a:lnTo>
                  <a:lnTo>
                    <a:pt x="2643" y="3963"/>
                  </a:lnTo>
                  <a:lnTo>
                    <a:pt x="2707" y="3938"/>
                  </a:lnTo>
                  <a:lnTo>
                    <a:pt x="2769" y="3912"/>
                  </a:lnTo>
                  <a:lnTo>
                    <a:pt x="2831" y="3884"/>
                  </a:lnTo>
                  <a:lnTo>
                    <a:pt x="2890" y="3855"/>
                  </a:lnTo>
                  <a:lnTo>
                    <a:pt x="2949" y="3825"/>
                  </a:lnTo>
                  <a:lnTo>
                    <a:pt x="3006" y="3793"/>
                  </a:lnTo>
                  <a:lnTo>
                    <a:pt x="3062" y="3760"/>
                  </a:lnTo>
                  <a:lnTo>
                    <a:pt x="3116" y="3725"/>
                  </a:lnTo>
                  <a:lnTo>
                    <a:pt x="3169" y="3690"/>
                  </a:lnTo>
                  <a:lnTo>
                    <a:pt x="3222" y="3653"/>
                  </a:lnTo>
                  <a:lnTo>
                    <a:pt x="3272" y="3614"/>
                  </a:lnTo>
                  <a:lnTo>
                    <a:pt x="3322" y="3575"/>
                  </a:lnTo>
                  <a:lnTo>
                    <a:pt x="3370" y="3534"/>
                  </a:lnTo>
                  <a:lnTo>
                    <a:pt x="3416" y="3491"/>
                  </a:lnTo>
                  <a:lnTo>
                    <a:pt x="3462" y="3447"/>
                  </a:lnTo>
                  <a:lnTo>
                    <a:pt x="3505" y="3402"/>
                  </a:lnTo>
                  <a:lnTo>
                    <a:pt x="3549" y="3356"/>
                  </a:lnTo>
                  <a:lnTo>
                    <a:pt x="3590" y="3308"/>
                  </a:lnTo>
                  <a:lnTo>
                    <a:pt x="3629" y="3259"/>
                  </a:lnTo>
                  <a:lnTo>
                    <a:pt x="3669" y="3208"/>
                  </a:lnTo>
                  <a:lnTo>
                    <a:pt x="3706" y="3156"/>
                  </a:lnTo>
                  <a:lnTo>
                    <a:pt x="3741" y="3104"/>
                  </a:lnTo>
                  <a:lnTo>
                    <a:pt x="3776" y="3049"/>
                  </a:lnTo>
                  <a:lnTo>
                    <a:pt x="3810" y="2994"/>
                  </a:lnTo>
                  <a:lnTo>
                    <a:pt x="3841" y="2936"/>
                  </a:lnTo>
                  <a:lnTo>
                    <a:pt x="3872" y="2878"/>
                  </a:lnTo>
                  <a:lnTo>
                    <a:pt x="3901" y="2819"/>
                  </a:lnTo>
                  <a:lnTo>
                    <a:pt x="3929" y="2758"/>
                  </a:lnTo>
                  <a:lnTo>
                    <a:pt x="3956" y="2696"/>
                  </a:lnTo>
                  <a:lnTo>
                    <a:pt x="3981" y="2632"/>
                  </a:lnTo>
                  <a:lnTo>
                    <a:pt x="4004" y="2567"/>
                  </a:lnTo>
                  <a:lnTo>
                    <a:pt x="4011" y="2548"/>
                  </a:lnTo>
                  <a:lnTo>
                    <a:pt x="4016" y="2528"/>
                  </a:lnTo>
                  <a:lnTo>
                    <a:pt x="4021" y="2508"/>
                  </a:lnTo>
                  <a:lnTo>
                    <a:pt x="4025" y="2488"/>
                  </a:lnTo>
                  <a:lnTo>
                    <a:pt x="4028" y="2468"/>
                  </a:lnTo>
                  <a:lnTo>
                    <a:pt x="4030" y="2448"/>
                  </a:lnTo>
                  <a:lnTo>
                    <a:pt x="4031" y="2428"/>
                  </a:lnTo>
                  <a:lnTo>
                    <a:pt x="4033" y="2408"/>
                  </a:lnTo>
                  <a:lnTo>
                    <a:pt x="4031" y="2388"/>
                  </a:lnTo>
                  <a:lnTo>
                    <a:pt x="4030" y="2370"/>
                  </a:lnTo>
                  <a:lnTo>
                    <a:pt x="4028" y="2351"/>
                  </a:lnTo>
                  <a:lnTo>
                    <a:pt x="4026" y="2333"/>
                  </a:lnTo>
                  <a:lnTo>
                    <a:pt x="4022" y="2314"/>
                  </a:lnTo>
                  <a:lnTo>
                    <a:pt x="4018" y="2296"/>
                  </a:lnTo>
                  <a:lnTo>
                    <a:pt x="4014" y="2278"/>
                  </a:lnTo>
                  <a:lnTo>
                    <a:pt x="4008" y="2260"/>
                  </a:lnTo>
                  <a:lnTo>
                    <a:pt x="4002" y="2242"/>
                  </a:lnTo>
                  <a:lnTo>
                    <a:pt x="3996" y="2225"/>
                  </a:lnTo>
                  <a:lnTo>
                    <a:pt x="3988" y="2208"/>
                  </a:lnTo>
                  <a:lnTo>
                    <a:pt x="3980" y="2191"/>
                  </a:lnTo>
                  <a:lnTo>
                    <a:pt x="3971" y="2174"/>
                  </a:lnTo>
                  <a:lnTo>
                    <a:pt x="3962" y="2157"/>
                  </a:lnTo>
                  <a:lnTo>
                    <a:pt x="3952" y="2141"/>
                  </a:lnTo>
                  <a:lnTo>
                    <a:pt x="3941" y="2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0" name="Oval 8">
            <a:extLst>
              <a:ext uri="{FF2B5EF4-FFF2-40B4-BE49-F238E27FC236}">
                <a16:creationId xmlns:a16="http://schemas.microsoft.com/office/drawing/2014/main" id="{9F89B3E2-D145-449F-97C8-12661C9D59AB}"/>
              </a:ext>
            </a:extLst>
          </p:cNvPr>
          <p:cNvSpPr/>
          <p:nvPr/>
        </p:nvSpPr>
        <p:spPr>
          <a:xfrm>
            <a:off x="6471765" y="4770105"/>
            <a:ext cx="541253" cy="541253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27">
            <a:extLst>
              <a:ext uri="{FF2B5EF4-FFF2-40B4-BE49-F238E27FC236}">
                <a16:creationId xmlns:a16="http://schemas.microsoft.com/office/drawing/2014/main" id="{61D3C8EB-DA03-4899-97BD-6C34F502E165}"/>
              </a:ext>
            </a:extLst>
          </p:cNvPr>
          <p:cNvSpPr/>
          <p:nvPr/>
        </p:nvSpPr>
        <p:spPr>
          <a:xfrm>
            <a:off x="6887292" y="4203454"/>
            <a:ext cx="608999" cy="60899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32">
            <a:extLst>
              <a:ext uri="{FF2B5EF4-FFF2-40B4-BE49-F238E27FC236}">
                <a16:creationId xmlns:a16="http://schemas.microsoft.com/office/drawing/2014/main" id="{6CC88E4A-2D62-4559-AFA4-7EBEB1F86806}"/>
              </a:ext>
            </a:extLst>
          </p:cNvPr>
          <p:cNvSpPr/>
          <p:nvPr/>
        </p:nvSpPr>
        <p:spPr>
          <a:xfrm>
            <a:off x="7858809" y="4729734"/>
            <a:ext cx="336792" cy="3367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Oval 14">
            <a:extLst>
              <a:ext uri="{FF2B5EF4-FFF2-40B4-BE49-F238E27FC236}">
                <a16:creationId xmlns:a16="http://schemas.microsoft.com/office/drawing/2014/main" id="{4B52D955-AB84-471C-A8A1-B8066D33CB34}"/>
              </a:ext>
            </a:extLst>
          </p:cNvPr>
          <p:cNvSpPr/>
          <p:nvPr/>
        </p:nvSpPr>
        <p:spPr>
          <a:xfrm>
            <a:off x="6393998" y="3091234"/>
            <a:ext cx="778885" cy="77888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Oval 25">
            <a:extLst>
              <a:ext uri="{FF2B5EF4-FFF2-40B4-BE49-F238E27FC236}">
                <a16:creationId xmlns:a16="http://schemas.microsoft.com/office/drawing/2014/main" id="{93058CEE-00B7-4497-8C3F-268923B69D59}"/>
              </a:ext>
            </a:extLst>
          </p:cNvPr>
          <p:cNvSpPr/>
          <p:nvPr/>
        </p:nvSpPr>
        <p:spPr>
          <a:xfrm>
            <a:off x="6624897" y="2822840"/>
            <a:ext cx="673424" cy="67342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Oval 30">
            <a:extLst>
              <a:ext uri="{FF2B5EF4-FFF2-40B4-BE49-F238E27FC236}">
                <a16:creationId xmlns:a16="http://schemas.microsoft.com/office/drawing/2014/main" id="{0627C31E-40AF-49C0-AE8C-A56D3951F1E3}"/>
              </a:ext>
            </a:extLst>
          </p:cNvPr>
          <p:cNvSpPr/>
          <p:nvPr/>
        </p:nvSpPr>
        <p:spPr>
          <a:xfrm>
            <a:off x="7424694" y="3321381"/>
            <a:ext cx="460611" cy="460611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 2">
            <a:extLst>
              <a:ext uri="{FF2B5EF4-FFF2-40B4-BE49-F238E27FC236}">
                <a16:creationId xmlns:a16="http://schemas.microsoft.com/office/drawing/2014/main" id="{3F54C5F3-F88B-4D62-A671-76441A3016C3}"/>
              </a:ext>
            </a:extLst>
          </p:cNvPr>
          <p:cNvSpPr/>
          <p:nvPr/>
        </p:nvSpPr>
        <p:spPr>
          <a:xfrm>
            <a:off x="301058" y="2406703"/>
            <a:ext cx="101600" cy="595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B7EED6-5AC0-4938-91C8-577D921A1364}"/>
              </a:ext>
            </a:extLst>
          </p:cNvPr>
          <p:cNvSpPr txBox="1"/>
          <p:nvPr/>
        </p:nvSpPr>
        <p:spPr>
          <a:xfrm>
            <a:off x="389437" y="2479332"/>
            <a:ext cx="258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OTP / QR</a:t>
            </a:r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코드</a:t>
            </a:r>
            <a:endParaRPr lang="id-ID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Rectangle 5">
            <a:extLst>
              <a:ext uri="{FF2B5EF4-FFF2-40B4-BE49-F238E27FC236}">
                <a16:creationId xmlns:a16="http://schemas.microsoft.com/office/drawing/2014/main" id="{F527EF22-4E6D-46A2-91D9-B3DD381F5CE1}"/>
              </a:ext>
            </a:extLst>
          </p:cNvPr>
          <p:cNvSpPr/>
          <p:nvPr/>
        </p:nvSpPr>
        <p:spPr>
          <a:xfrm>
            <a:off x="301058" y="3459494"/>
            <a:ext cx="101600" cy="5950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567F21-BD9D-4078-B784-8717CAF160F5}"/>
              </a:ext>
            </a:extLst>
          </p:cNvPr>
          <p:cNvSpPr txBox="1"/>
          <p:nvPr/>
        </p:nvSpPr>
        <p:spPr>
          <a:xfrm>
            <a:off x="402658" y="3536620"/>
            <a:ext cx="258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CTI / IAST</a:t>
            </a:r>
            <a:endParaRPr lang="id-ID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428FE266-4707-4AA4-857E-E558EAEACDB5}"/>
              </a:ext>
            </a:extLst>
          </p:cNvPr>
          <p:cNvSpPr/>
          <p:nvPr/>
        </p:nvSpPr>
        <p:spPr>
          <a:xfrm>
            <a:off x="301058" y="4534759"/>
            <a:ext cx="101600" cy="595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67E5E1-BEED-4D4A-8BEA-4BEC33E69939}"/>
              </a:ext>
            </a:extLst>
          </p:cNvPr>
          <p:cNvSpPr txBox="1"/>
          <p:nvPr/>
        </p:nvSpPr>
        <p:spPr>
          <a:xfrm>
            <a:off x="389436" y="4639490"/>
            <a:ext cx="258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V2X / </a:t>
            </a:r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수표</a:t>
            </a:r>
            <a:endParaRPr lang="id-ID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4" name="Rectangle 11">
            <a:extLst>
              <a:ext uri="{FF2B5EF4-FFF2-40B4-BE49-F238E27FC236}">
                <a16:creationId xmlns:a16="http://schemas.microsoft.com/office/drawing/2014/main" id="{8CA44286-07D1-4A62-92C8-0A5D0FC8DA60}"/>
              </a:ext>
            </a:extLst>
          </p:cNvPr>
          <p:cNvSpPr/>
          <p:nvPr/>
        </p:nvSpPr>
        <p:spPr>
          <a:xfrm>
            <a:off x="301058" y="5587550"/>
            <a:ext cx="101600" cy="5950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EF302B-6AA4-4EA3-8117-89C1DAC16CB8}"/>
              </a:ext>
            </a:extLst>
          </p:cNvPr>
          <p:cNvSpPr txBox="1"/>
          <p:nvPr/>
        </p:nvSpPr>
        <p:spPr>
          <a:xfrm>
            <a:off x="402658" y="5654260"/>
            <a:ext cx="258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블록체인</a:t>
            </a:r>
            <a:r>
              <a:rPr lang="en-US" altLang="ko-KR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/ </a:t>
            </a:r>
            <a:r>
              <a:rPr lang="ko-KR" altLang="en-US" sz="2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영수증</a:t>
            </a:r>
            <a:endParaRPr lang="id-ID" sz="24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6" name="Rectangle 2">
            <a:extLst>
              <a:ext uri="{FF2B5EF4-FFF2-40B4-BE49-F238E27FC236}">
                <a16:creationId xmlns:a16="http://schemas.microsoft.com/office/drawing/2014/main" id="{A5FEBB5A-32CE-4309-8E18-C02F0980AEEB}"/>
              </a:ext>
            </a:extLst>
          </p:cNvPr>
          <p:cNvSpPr/>
          <p:nvPr/>
        </p:nvSpPr>
        <p:spPr>
          <a:xfrm>
            <a:off x="292060" y="2399860"/>
            <a:ext cx="101600" cy="595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9854" y="2202825"/>
            <a:ext cx="347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hysical </a:t>
            </a:r>
            <a:r>
              <a:rPr lang="en-US" sz="20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U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nclonable </a:t>
            </a:r>
            <a:r>
              <a:rPr lang="en-US" sz="20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3151" y="2602935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PUF</a:t>
            </a:r>
            <a:r>
              <a:rPr lang="ko-KR" altLang="en-US" sz="4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란 </a:t>
            </a:r>
            <a:r>
              <a:rPr lang="ko-KR" altLang="en-US" sz="4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무엇인가</a:t>
            </a:r>
            <a:r>
              <a:rPr lang="en-US" altLang="ko-KR" sz="4000" b="1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en-US" sz="4000" b="1" dirty="0">
              <a:solidFill>
                <a:schemeClr val="accent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6207" y="3401032"/>
            <a:ext cx="6239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 physical unclonable function (sometimes also called physically unclonable function), or PUF, is a physically-defined "digital fingerprint" that serves as a unique identity for a semiconductor device such as a microprocessor.</a:t>
            </a:r>
            <a:endParaRPr lang="id-ID" sz="1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15412" y="4432228"/>
            <a:ext cx="383236" cy="383236"/>
            <a:chOff x="5826521" y="4813155"/>
            <a:chExt cx="510381" cy="510381"/>
          </a:xfrm>
        </p:grpSpPr>
        <p:sp>
          <p:nvSpPr>
            <p:cNvPr id="7" name="Oval 6"/>
            <p:cNvSpPr/>
            <p:nvPr/>
          </p:nvSpPr>
          <p:spPr>
            <a:xfrm>
              <a:off x="5826521" y="4813155"/>
              <a:ext cx="510381" cy="51038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941757" y="5017715"/>
              <a:ext cx="273305" cy="144594"/>
              <a:chOff x="5956300" y="4956175"/>
              <a:chExt cx="360075" cy="1905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956300" y="4956175"/>
                <a:ext cx="190500" cy="1905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6125875" y="4956175"/>
                <a:ext cx="190500" cy="1905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37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Genius 1">
      <a:dk1>
        <a:sysClr val="windowText" lastClr="000000"/>
      </a:dk1>
      <a:lt1>
        <a:sysClr val="window" lastClr="FFFFFF"/>
      </a:lt1>
      <a:dk2>
        <a:srgbClr val="222A35"/>
      </a:dk2>
      <a:lt2>
        <a:srgbClr val="DBEFF9"/>
      </a:lt2>
      <a:accent1>
        <a:srgbClr val="19BD9E"/>
      </a:accent1>
      <a:accent2>
        <a:srgbClr val="56DC96"/>
      </a:accent2>
      <a:accent3>
        <a:srgbClr val="5BC59D"/>
      </a:accent3>
      <a:accent4>
        <a:srgbClr val="2788AB"/>
      </a:accent4>
      <a:accent5>
        <a:srgbClr val="2D91E3"/>
      </a:accent5>
      <a:accent6>
        <a:srgbClr val="14ACE2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3753</TotalTime>
  <Words>674</Words>
  <Application>Microsoft Office PowerPoint</Application>
  <PresentationFormat>와이드스크린</PresentationFormat>
  <Paragraphs>202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Calibri</vt:lpstr>
      <vt:lpstr>Neris Thin</vt:lpstr>
      <vt:lpstr>-윤고딕330</vt:lpstr>
      <vt:lpstr>-윤고딕320</vt:lpstr>
      <vt:lpstr>Neris Light</vt:lpstr>
      <vt:lpstr>Neris Black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Fajar Indra</dc:creator>
  <cp:lastModifiedBy>이기정</cp:lastModifiedBy>
  <cp:revision>327</cp:revision>
  <dcterms:created xsi:type="dcterms:W3CDTF">2015-06-07T05:12:15Z</dcterms:created>
  <dcterms:modified xsi:type="dcterms:W3CDTF">2019-06-10T09:13:40Z</dcterms:modified>
</cp:coreProperties>
</file>