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27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81E"/>
    <a:srgbClr val="2C2C2C"/>
    <a:srgbClr val="FAFAFA"/>
    <a:srgbClr val="868686"/>
    <a:srgbClr val="73AFDD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" y="282"/>
      </p:cViewPr>
      <p:guideLst>
        <p:guide orient="horz" pos="2160"/>
        <p:guide pos="1527"/>
        <p:guide orient="horz" pos="1797"/>
        <p:guide orient="horz" pos="346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8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7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0412-97F4-40DE-87A5-0D7E12BF374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DB37-9EBA-4CD8-9823-401A468D5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3.jpeg"/><Relationship Id="rId5" Type="http://schemas.openxmlformats.org/officeDocument/2006/relationships/image" Target="../media/image4.jp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5OVydcpt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162629" cy="6858000"/>
          </a:xfrm>
          <a:prstGeom prst="rect">
            <a:avLst/>
          </a:prstGeom>
          <a:solidFill>
            <a:srgbClr val="C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2629" y="800553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생체인식을</a:t>
            </a:r>
            <a:r>
              <a:rPr lang="ko-KR" altLang="en-US" dirty="0" smtClean="0"/>
              <a:t> 이용한 장애인 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ko-KR" altLang="en-US" dirty="0" smtClean="0"/>
              <a:t>문제 해결 방안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2571" y="4891314"/>
            <a:ext cx="323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</a:t>
            </a:r>
            <a:r>
              <a:rPr lang="ko-KR" altLang="en-US" dirty="0" smtClean="0"/>
              <a:t>조 김지훈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5465" y="1714240"/>
            <a:ext cx="2804409" cy="1253813"/>
          </a:xfrm>
        </p:spPr>
        <p:txBody>
          <a:bodyPr>
            <a:noAutofit/>
          </a:bodyPr>
          <a:lstStyle/>
          <a:p>
            <a:r>
              <a:rPr lang="ko-KR" altLang="en-US" sz="7200" dirty="0" smtClean="0"/>
              <a:t>질문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27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4113" y="0"/>
            <a:ext cx="9767887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27438" r="16988" b="27438"/>
          <a:stretch/>
        </p:blipFill>
        <p:spPr>
          <a:xfrm>
            <a:off x="345058" y="321571"/>
            <a:ext cx="1738768" cy="739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7" y="130338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lternateGothic2 BT" panose="020B0608020202050204" pitchFamily="34" charset="0"/>
              </a:rPr>
              <a:t>CONTENT TEXT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5058" y="5042679"/>
            <a:ext cx="1738768" cy="250166"/>
          </a:xfrm>
          <a:prstGeom prst="rect">
            <a:avLst/>
          </a:prstGeom>
          <a:solidFill>
            <a:srgbClr val="73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02087" y="5017239"/>
            <a:ext cx="79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lternateGothic2 BT" panose="020B0608020202050204" pitchFamily="34" charset="0"/>
              </a:rPr>
              <a:t>Youtube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lternateGothic2 BT" panose="020B060802020205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5354291"/>
            <a:ext cx="250083" cy="25008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6009195"/>
            <a:ext cx="250083" cy="25008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6336648"/>
            <a:ext cx="250083" cy="2500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5681743"/>
            <a:ext cx="250083" cy="25008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2088" y="531418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MukBang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2088" y="563195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VLog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088" y="595940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Hansung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2088" y="628927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1000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pic>
        <p:nvPicPr>
          <p:cNvPr id="51" name="그림 50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8" y="3879392"/>
            <a:ext cx="1738768" cy="975286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2424113" y="0"/>
            <a:ext cx="0" cy="6858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638368" y="321571"/>
            <a:ext cx="3339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C181E"/>
                </a:solidFill>
                <a:latin typeface="AlternateGothic2 BT" panose="020B0608020202050204" pitchFamily="34" charset="0"/>
                <a:cs typeface="Arial" panose="020B0604020202020204" pitchFamily="34" charset="0"/>
              </a:rPr>
              <a:t>장애인 주차 구역</a:t>
            </a:r>
            <a:endParaRPr lang="ko-KR" altLang="en-US" sz="3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C181E"/>
              </a:solidFill>
              <a:latin typeface="AlternateGothic2 BT" panose="020B06080202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r="8481"/>
          <a:stretch/>
        </p:blipFill>
        <p:spPr>
          <a:xfrm>
            <a:off x="205096" y="3571916"/>
            <a:ext cx="1975606" cy="1363292"/>
          </a:xfrm>
          <a:prstGeom prst="rect">
            <a:avLst/>
          </a:prstGeom>
        </p:spPr>
      </p:pic>
      <p:pic>
        <p:nvPicPr>
          <p:cNvPr id="1032" name="Picture 8" descr="ì¥ì ì¸ ì£¼ì°¨ì¥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43" y="1162914"/>
            <a:ext cx="7975252" cy="377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¥ì ì¸ ì£¼ì°¨ì¥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58" y="2702199"/>
            <a:ext cx="6103306" cy="406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6063" y="1294164"/>
            <a:ext cx="7596347" cy="44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6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4113" y="0"/>
            <a:ext cx="9767887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27438" r="16988" b="27438"/>
          <a:stretch/>
        </p:blipFill>
        <p:spPr>
          <a:xfrm>
            <a:off x="345058" y="321571"/>
            <a:ext cx="1738768" cy="739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7" y="130338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lternateGothic2 BT" panose="020B0608020202050204" pitchFamily="34" charset="0"/>
              </a:rPr>
              <a:t>CONTENT TEXT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5058" y="5042679"/>
            <a:ext cx="1738768" cy="250166"/>
          </a:xfrm>
          <a:prstGeom prst="rect">
            <a:avLst/>
          </a:prstGeom>
          <a:solidFill>
            <a:srgbClr val="73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02087" y="5017239"/>
            <a:ext cx="792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lternateGothic2 BT" panose="020B0608020202050204" pitchFamily="34" charset="0"/>
              </a:rPr>
              <a:t>Youtube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lternateGothic2 BT" panose="020B060802020205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5354291"/>
            <a:ext cx="250083" cy="25008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6009195"/>
            <a:ext cx="250083" cy="25008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6336648"/>
            <a:ext cx="250083" cy="2500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1" y="5681743"/>
            <a:ext cx="250083" cy="25008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2088" y="5314180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MukBang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2088" y="563195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VLog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2088" y="595940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Hansung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2088" y="628927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8686"/>
                </a:solidFill>
                <a:latin typeface="AlternateGothic2 BT" panose="020B0608020202050204" pitchFamily="34" charset="0"/>
              </a:rPr>
              <a:t>1000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8686"/>
              </a:solidFill>
              <a:latin typeface="AlternateGothic2 BT" panose="020B0608020202050204" pitchFamily="34" charset="0"/>
            </a:endParaRPr>
          </a:p>
        </p:txBody>
      </p:sp>
      <p:pic>
        <p:nvPicPr>
          <p:cNvPr id="51" name="그림 50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8" y="3879392"/>
            <a:ext cx="1738768" cy="975286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2424113" y="0"/>
            <a:ext cx="0" cy="6858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638368" y="321571"/>
            <a:ext cx="3339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C181E"/>
                </a:solidFill>
                <a:latin typeface="AlternateGothic2 BT" panose="020B0608020202050204" pitchFamily="34" charset="0"/>
                <a:cs typeface="Arial" panose="020B0604020202020204" pitchFamily="34" charset="0"/>
              </a:rPr>
              <a:t>장애인 주차 구역</a:t>
            </a:r>
            <a:endParaRPr lang="ko-KR" altLang="en-US" sz="3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C181E"/>
              </a:solidFill>
              <a:latin typeface="AlternateGothic2 BT" panose="020B06080202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r="8481"/>
          <a:stretch/>
        </p:blipFill>
        <p:spPr>
          <a:xfrm>
            <a:off x="205096" y="3571916"/>
            <a:ext cx="1975606" cy="136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43227">
            <a:off x="2811215" y="1875998"/>
            <a:ext cx="6200775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2" y="4356098"/>
            <a:ext cx="7700056" cy="1575728"/>
          </a:xfrm>
          <a:prstGeom prst="rect">
            <a:avLst/>
          </a:prstGeom>
        </p:spPr>
      </p:pic>
      <p:pic>
        <p:nvPicPr>
          <p:cNvPr id="3074" name="Picture 2" descr="http://image.kmib.co.kr/online_image/2018/0424/611211110012304952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70" y="991088"/>
            <a:ext cx="6277879" cy="54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3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0" y="0"/>
            <a:ext cx="9525000" cy="6858000"/>
          </a:xfrm>
          <a:prstGeom prst="rect">
            <a:avLst/>
          </a:prstGeom>
        </p:spPr>
      </p:pic>
      <p:pic>
        <p:nvPicPr>
          <p:cNvPr id="2050" name="Picture 2" descr="https://img.youtube.com/vi/LIYrTgZ3dK0/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1909763"/>
            <a:ext cx="7634514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nk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장애인 주차구역 </a:t>
            </a:r>
            <a:r>
              <a:rPr lang="en-US" altLang="ko-KR" sz="4000" dirty="0" smtClean="0"/>
              <a:t>+ </a:t>
            </a:r>
            <a:r>
              <a:rPr lang="ko-KR" altLang="en-US" sz="4000" dirty="0" smtClean="0"/>
              <a:t>생체인식 인증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52" y="608863"/>
            <a:ext cx="66960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89" y="1542648"/>
            <a:ext cx="6638925" cy="4191000"/>
          </a:xfrm>
          <a:prstGeom prst="rect">
            <a:avLst/>
          </a:prstGeom>
        </p:spPr>
      </p:pic>
      <p:pic>
        <p:nvPicPr>
          <p:cNvPr id="2050" name="Picture 2" descr="ì¥ì ì¸ ì£¼ì°¨ì¦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40" y="903176"/>
            <a:ext cx="8204916" cy="54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240" y="2421040"/>
            <a:ext cx="8421288" cy="2150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677E6-A18D-42A8-98FB-4C3214EDF26A}"/>
              </a:ext>
            </a:extLst>
          </p:cNvPr>
          <p:cNvSpPr txBox="1"/>
          <p:nvPr/>
        </p:nvSpPr>
        <p:spPr>
          <a:xfrm>
            <a:off x="204288" y="3542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기존 장애인 </a:t>
            </a:r>
            <a:r>
              <a:rPr lang="ko-KR" altLang="en-US" b="1" dirty="0" err="1" smtClean="0"/>
              <a:t>주차증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013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ìì²´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2004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5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ì¥ì ì¸ ì£¼ì°¨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99" y="664188"/>
            <a:ext cx="7090983" cy="55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14" y="4566225"/>
            <a:ext cx="635130" cy="195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16" y="4566225"/>
            <a:ext cx="635130" cy="1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78" y="6311900"/>
            <a:ext cx="41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기존 장애인 주차장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71335" y="6311900"/>
            <a:ext cx="41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생각한 장애인 주차장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65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2162" y="2377982"/>
            <a:ext cx="8712132" cy="1325563"/>
          </a:xfrm>
        </p:spPr>
        <p:txBody>
          <a:bodyPr/>
          <a:lstStyle/>
          <a:p>
            <a:r>
              <a:rPr lang="ko-KR" altLang="en-US" dirty="0" err="1" smtClean="0"/>
              <a:t>생체인식을</a:t>
            </a:r>
            <a:r>
              <a:rPr lang="ko-KR" altLang="en-US" dirty="0" smtClean="0"/>
              <a:t> 통과한 차량 </a:t>
            </a:r>
            <a:r>
              <a:rPr lang="ko-KR" altLang="en-US" dirty="0" err="1" smtClean="0"/>
              <a:t>진입가능</a:t>
            </a:r>
            <a:endParaRPr lang="ko-KR" altLang="en-US" dirty="0"/>
          </a:p>
        </p:txBody>
      </p:sp>
      <p:pic>
        <p:nvPicPr>
          <p:cNvPr id="5122" name="Picture 2" descr="ìì²´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1503653"/>
            <a:ext cx="26479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AlternateGothic2 BT</vt:lpstr>
      <vt:lpstr>Arial</vt:lpstr>
      <vt:lpstr>맑은 고딕</vt:lpstr>
      <vt:lpstr>Office 테마</vt:lpstr>
      <vt:lpstr>생체인식을 이용한 장애인 주차    문제 해결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생체인식을 통과한 차량 진입가능</vt:lpstr>
      <vt:lpstr>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ll</cp:lastModifiedBy>
  <cp:revision>22</cp:revision>
  <dcterms:created xsi:type="dcterms:W3CDTF">2015-09-06T03:23:36Z</dcterms:created>
  <dcterms:modified xsi:type="dcterms:W3CDTF">2019-06-09T09:22:52Z</dcterms:modified>
</cp:coreProperties>
</file>