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6" r:id="rId4"/>
    <p:sldId id="260" r:id="rId5"/>
    <p:sldId id="263" r:id="rId6"/>
    <p:sldId id="262" r:id="rId7"/>
    <p:sldId id="258" r:id="rId8"/>
    <p:sldId id="264" r:id="rId9"/>
    <p:sldId id="259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7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5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7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2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71AE-9B73-482E-A713-B73089DB00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DD49C6-4EC4-457D-9BFB-0903D03885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9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1bkEKIp_-A" TargetMode="External"/><Relationship Id="rId4" Type="http://schemas.openxmlformats.org/officeDocument/2006/relationships/hyperlink" Target="https://youtu.be/U1bkEKIp_-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 err="1"/>
              <a:t>바스아이디</a:t>
            </a:r>
            <a:r>
              <a:rPr lang="en-US" altLang="ko-KR" sz="3500" dirty="0"/>
              <a:t>(BaaS)</a:t>
            </a:r>
            <a:r>
              <a:rPr lang="ko-KR" altLang="en-US" sz="3500" dirty="0"/>
              <a:t>를 이용한 안전하고 간편한 로그인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r>
              <a:rPr lang="en-US" altLang="ko-KR" sz="9600" dirty="0"/>
              <a:t>21</a:t>
            </a:r>
            <a:r>
              <a:rPr lang="ko-KR" altLang="en-US" sz="9600" dirty="0"/>
              <a:t>조</a:t>
            </a:r>
            <a:endParaRPr lang="en-US" altLang="ko-KR" sz="9600" dirty="0"/>
          </a:p>
          <a:p>
            <a:pPr algn="r"/>
            <a:r>
              <a:rPr lang="en-US" altLang="ko-KR" sz="6200" dirty="0"/>
              <a:t>                </a:t>
            </a:r>
            <a:r>
              <a:rPr lang="ko-KR" altLang="en-US" sz="6200" dirty="0"/>
              <a:t>강 민</a:t>
            </a:r>
            <a:endParaRPr lang="en-US" altLang="ko-KR" sz="6200" dirty="0"/>
          </a:p>
          <a:p>
            <a:pPr algn="r"/>
            <a:r>
              <a:rPr lang="ko-KR" altLang="en-US" sz="6200" dirty="0"/>
              <a:t>                  김 동경</a:t>
            </a:r>
            <a:endParaRPr lang="en-US" altLang="ko-KR" sz="6200" dirty="0"/>
          </a:p>
          <a:p>
            <a:pPr algn="r"/>
            <a:r>
              <a:rPr lang="ko-KR" altLang="en-US" sz="6200" dirty="0"/>
              <a:t>                  이 예찬</a:t>
            </a:r>
            <a:endParaRPr lang="en-US" altLang="ko-KR" sz="62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005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온라인 미디어 3" title="What is BaaSid? - Korean ver.">
            <a:hlinkClick r:id="" action="ppaction://media"/>
            <a:extLst>
              <a:ext uri="{FF2B5EF4-FFF2-40B4-BE49-F238E27FC236}">
                <a16:creationId xmlns:a16="http://schemas.microsoft.com/office/drawing/2014/main" id="{A4CFF62B-A4CA-4FA0-82C7-5321D7C56CA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6143" y="1892808"/>
            <a:ext cx="9402377" cy="4251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2DAA40-9F2B-4C7F-8EB1-B949D01582FF}"/>
              </a:ext>
            </a:extLst>
          </p:cNvPr>
          <p:cNvSpPr txBox="1"/>
          <p:nvPr/>
        </p:nvSpPr>
        <p:spPr>
          <a:xfrm>
            <a:off x="2696308" y="1043353"/>
            <a:ext cx="580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linkClick r:id="rId4"/>
              </a:rPr>
              <a:t>https://youtu.be/U1bkEKIp_-A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48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5469" y="2162490"/>
            <a:ext cx="4545485" cy="10698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6600" dirty="0"/>
              <a:t>Q&amp;A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1941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바스아이디란</a:t>
            </a:r>
            <a:r>
              <a:rPr lang="en-US" altLang="ko-KR" sz="2800" dirty="0"/>
              <a:t>?</a:t>
            </a:r>
          </a:p>
          <a:p>
            <a:r>
              <a:rPr lang="ko-KR" altLang="en-US" sz="2800" dirty="0" err="1"/>
              <a:t>바스아이디의</a:t>
            </a:r>
            <a:r>
              <a:rPr lang="ko-KR" altLang="en-US" sz="2800" dirty="0"/>
              <a:t> 원리</a:t>
            </a:r>
            <a:endParaRPr lang="en-US" altLang="ko-KR" sz="2800" dirty="0"/>
          </a:p>
          <a:p>
            <a:r>
              <a:rPr lang="ko-KR" altLang="en-US" sz="2800" dirty="0"/>
              <a:t>활용 범위 와 이점</a:t>
            </a:r>
            <a:endParaRPr lang="en-US" altLang="ko-KR" sz="2800" dirty="0"/>
          </a:p>
          <a:p>
            <a:r>
              <a:rPr lang="ko-KR" altLang="en-US" sz="2800" dirty="0"/>
              <a:t>모든 인터넷 서비스 로그인을 </a:t>
            </a:r>
            <a:r>
              <a:rPr lang="ko-KR" altLang="en-US" sz="2800" dirty="0" err="1"/>
              <a:t>바스아이디로</a:t>
            </a:r>
            <a:r>
              <a:rPr lang="ko-KR" altLang="en-US" sz="2800" dirty="0"/>
              <a:t> 통일화 했을 때 이점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4560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바스아이디란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바스아이디는</a:t>
            </a:r>
            <a:r>
              <a:rPr lang="ko-KR" altLang="en-US" dirty="0"/>
              <a:t> 우리가 온라인으로 여러 가지 서비스를 이용할 때</a:t>
            </a:r>
            <a:r>
              <a:rPr lang="en-US" altLang="ko-KR" dirty="0"/>
              <a:t>, </a:t>
            </a:r>
            <a:r>
              <a:rPr lang="ko-KR" altLang="en-US" dirty="0"/>
              <a:t>필수적으로 요구되는 아이디 패스워드 이메일 등 로그인 개인정보와 중요한 데이터를 중앙화된 데이터베이스 없이 블록체인을 활용하여 구현하는 아주 획기적인 프로젝트이다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2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BaaSid</a:t>
            </a:r>
            <a:r>
              <a:rPr lang="en-US" altLang="ko-KR" dirty="0"/>
              <a:t> </a:t>
            </a:r>
            <a:r>
              <a:rPr lang="ko-KR" altLang="en-US" dirty="0"/>
              <a:t>원리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2" y="2271780"/>
            <a:ext cx="4182059" cy="303889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66" y="2271780"/>
            <a:ext cx="417253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927D8E7-FBDE-4962-B6AA-CF4655315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" y="347542"/>
            <a:ext cx="6523891" cy="5761648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F87006-ED79-4CF1-BC5F-4139BEE5FA5E}"/>
              </a:ext>
            </a:extLst>
          </p:cNvPr>
          <p:cNvSpPr/>
          <p:nvPr/>
        </p:nvSpPr>
        <p:spPr>
          <a:xfrm>
            <a:off x="6985987" y="443884"/>
            <a:ext cx="4367813" cy="2905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Split </a:t>
            </a:r>
            <a:r>
              <a:rPr lang="ko-KR" altLang="en-US" dirty="0"/>
              <a:t>엔진</a:t>
            </a:r>
            <a:endParaRPr lang="en-US" altLang="ko-KR" dirty="0"/>
          </a:p>
          <a:p>
            <a:r>
              <a:rPr lang="ko-KR" altLang="en-US" dirty="0"/>
              <a:t>개인 정보 데이터를 암호화 하여 수천 개의 조각으로 잘게 쪼갠 후 </a:t>
            </a:r>
            <a:r>
              <a:rPr lang="ko-KR" altLang="en-US" dirty="0" err="1"/>
              <a:t>고유값의</a:t>
            </a:r>
            <a:r>
              <a:rPr lang="ko-KR" altLang="en-US" dirty="0"/>
              <a:t> </a:t>
            </a:r>
            <a:r>
              <a:rPr lang="en-US" altLang="ko-KR" dirty="0" err="1"/>
              <a:t>SplitID</a:t>
            </a:r>
            <a:r>
              <a:rPr lang="en-US" altLang="ko-KR" dirty="0"/>
              <a:t> 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원본을 폐기하며 어디에도 원본이 존재하지 않게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B7FCA-FA98-4F7E-9F3A-947A28A0C976}"/>
              </a:ext>
            </a:extLst>
          </p:cNvPr>
          <p:cNvSpPr/>
          <p:nvPr/>
        </p:nvSpPr>
        <p:spPr>
          <a:xfrm>
            <a:off x="6985987" y="3419255"/>
            <a:ext cx="4367813" cy="268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Distribution </a:t>
            </a:r>
            <a:r>
              <a:rPr lang="ko-KR" altLang="en-US" dirty="0"/>
              <a:t>엔진</a:t>
            </a:r>
            <a:endParaRPr lang="en-US" altLang="ko-KR" dirty="0"/>
          </a:p>
          <a:p>
            <a:r>
              <a:rPr lang="ko-KR" altLang="en-US" dirty="0"/>
              <a:t>잘 개 쪼개진 암호화된 데이터 조각 </a:t>
            </a:r>
            <a:r>
              <a:rPr lang="en-US" altLang="ko-KR" dirty="0"/>
              <a:t>(split ID)</a:t>
            </a:r>
            <a:r>
              <a:rPr lang="ko-KR" altLang="en-US" dirty="0"/>
              <a:t>에 분산하여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72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7" y="677334"/>
            <a:ext cx="4172532" cy="5283199"/>
          </a:xfrm>
        </p:spPr>
      </p:pic>
      <p:sp>
        <p:nvSpPr>
          <p:cNvPr id="5" name="직사각형 4"/>
          <p:cNvSpPr/>
          <p:nvPr/>
        </p:nvSpPr>
        <p:spPr>
          <a:xfrm>
            <a:off x="6485467" y="87924"/>
            <a:ext cx="4563533" cy="6059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사용자가 서비스와 접촉하게 되면 </a:t>
            </a:r>
            <a:r>
              <a:rPr lang="ko-KR" altLang="en-US" sz="2400" dirty="0" err="1"/>
              <a:t>바스의</a:t>
            </a:r>
            <a:r>
              <a:rPr lang="ko-KR" altLang="en-US" sz="2400" dirty="0"/>
              <a:t> 결합 엔진은 블록 안에 흩어져 있는 수많은 정보조각들 중에서 사용자와 일치하는 조각들을 빠르게 찾아내고 순간적으로 조합한다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바스</a:t>
            </a:r>
            <a:r>
              <a:rPr lang="ko-KR" altLang="en-US" sz="2400" dirty="0"/>
              <a:t> 엔진에서는 사용자의 정보를 확인하고 </a:t>
            </a:r>
            <a:r>
              <a:rPr lang="ko-KR" altLang="en-US" sz="2400" dirty="0" err="1"/>
              <a:t>로그인을</a:t>
            </a:r>
            <a:r>
              <a:rPr lang="ko-KR" altLang="en-US" sz="2400" dirty="0"/>
              <a:t> 승인한 다음 곧 바로 이 과정에서 생성된 임시 데이터를 삭제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정보는 항상 블록 안에 암호화된 조각으로만 존재하며 원본은 어디에도 없다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949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범위 와 이점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8" y="1682342"/>
            <a:ext cx="4767118" cy="441919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65" y="1626206"/>
            <a:ext cx="6394750" cy="44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2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E1E4B-5062-4223-82E2-CF39BE48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1886429"/>
            <a:ext cx="3691241" cy="3594596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연합인증으로 인해 사이트마다 </a:t>
            </a:r>
            <a:r>
              <a:rPr lang="en-US" altLang="ko-KR" dirty="0"/>
              <a:t>ID</a:t>
            </a:r>
            <a:r>
              <a:rPr lang="ko-KR" altLang="en-US" dirty="0"/>
              <a:t>와 비밀번호를 기억하지 않아도 돼 사용자의 편의성이 높아진다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DF728A-8887-4B0C-B5D9-3652D01CF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" y="347540"/>
            <a:ext cx="4484077" cy="5707429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2A847CB-CE44-449C-9B55-4C2DA9443858}"/>
              </a:ext>
            </a:extLst>
          </p:cNvPr>
          <p:cNvSpPr txBox="1">
            <a:spLocks/>
          </p:cNvSpPr>
          <p:nvPr/>
        </p:nvSpPr>
        <p:spPr>
          <a:xfrm>
            <a:off x="8591549" y="355600"/>
            <a:ext cx="3733801" cy="632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DF5157-6288-4DBA-A639-132B8B86000A}"/>
              </a:ext>
            </a:extLst>
          </p:cNvPr>
          <p:cNvCxnSpPr>
            <a:cxnSpLocks/>
          </p:cNvCxnSpPr>
          <p:nvPr/>
        </p:nvCxnSpPr>
        <p:spPr>
          <a:xfrm>
            <a:off x="8278656" y="1886429"/>
            <a:ext cx="0" cy="422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73ED640E-6D7E-4997-BD84-ADF90115891C}"/>
              </a:ext>
            </a:extLst>
          </p:cNvPr>
          <p:cNvSpPr txBox="1">
            <a:spLocks/>
          </p:cNvSpPr>
          <p:nvPr/>
        </p:nvSpPr>
        <p:spPr>
          <a:xfrm>
            <a:off x="8263242" y="1886429"/>
            <a:ext cx="3691241" cy="35945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하지만 특정 서비스의 개인정보 집중화로 개인 정보 대량 유출의 위험성이 매우 크다</a:t>
            </a:r>
            <a:r>
              <a:rPr lang="en-US" altLang="ko-KR" sz="3000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9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4651" y="986917"/>
            <a:ext cx="10515600" cy="56886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dirty="0"/>
              <a:t>모든 인터넷 서비스 로그인을 </a:t>
            </a:r>
            <a:r>
              <a:rPr lang="ko-KR" altLang="en-US" sz="2800" dirty="0" err="1"/>
              <a:t>바스아이디로</a:t>
            </a:r>
            <a:r>
              <a:rPr lang="ko-KR" altLang="en-US" sz="2800" dirty="0"/>
              <a:t> 통일화 했을 때 이점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바스</a:t>
            </a:r>
            <a:r>
              <a:rPr lang="ko-KR" altLang="en-US" dirty="0"/>
              <a:t> 아이디를 만들 때 데이터베이스 서버</a:t>
            </a:r>
            <a:r>
              <a:rPr lang="en-US" altLang="ko-KR" dirty="0"/>
              <a:t>, </a:t>
            </a:r>
            <a:r>
              <a:rPr lang="ko-KR" altLang="en-US" dirty="0"/>
              <a:t>개인정보</a:t>
            </a:r>
            <a:r>
              <a:rPr lang="en-US" altLang="ko-KR" dirty="0"/>
              <a:t>, </a:t>
            </a:r>
            <a:r>
              <a:rPr lang="ko-KR" altLang="en-US" dirty="0"/>
              <a:t>별도의 인증이나 원본이 필요 없기 때문에 편리한 회원가입과 높은 보안성을 가진다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잘개</a:t>
            </a:r>
            <a:r>
              <a:rPr lang="ko-KR" altLang="en-US" dirty="0"/>
              <a:t> 쪼개진 개인 정보들이 그 어디에도 저장되지 않으며 빠르고</a:t>
            </a:r>
            <a:r>
              <a:rPr lang="en-US" altLang="ko-KR" dirty="0"/>
              <a:t>, </a:t>
            </a:r>
            <a:r>
              <a:rPr lang="ko-KR" altLang="en-US" dirty="0"/>
              <a:t>안전하게 인스턴트 액세스를 온라인상에서 가능하게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BaaSid</a:t>
            </a:r>
            <a:r>
              <a:rPr lang="ko-KR" altLang="en-US" dirty="0"/>
              <a:t>참여자는 본인의 지문이나 홍채인식 등의 생체정보 인증을 통해 </a:t>
            </a:r>
            <a:r>
              <a:rPr lang="en-US" altLang="ko-KR" dirty="0"/>
              <a:t>1</a:t>
            </a:r>
            <a:r>
              <a:rPr lang="ko-KR" altLang="en-US" dirty="0"/>
              <a:t>회성 접근권한을 가짐으로써 유저 스스로가 회원가입이나 기타 인증단계 없이 바로 서비스에 접근할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회원가입 절차를 줄이며 개인정보의 해킹의 걱정없이 안전하고 누구나 쉽게 사용할 수 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9230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267</Words>
  <Application>Microsoft Office PowerPoint</Application>
  <PresentationFormat>와이드스크린</PresentationFormat>
  <Paragraphs>35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Gill Sans MT</vt:lpstr>
      <vt:lpstr>갤러리</vt:lpstr>
      <vt:lpstr>바스아이디(BaaS)를 이용한 안전하고 간편한 로그인</vt:lpstr>
      <vt:lpstr>목차</vt:lpstr>
      <vt:lpstr>바스아이디란?</vt:lpstr>
      <vt:lpstr>BaaSid 원리</vt:lpstr>
      <vt:lpstr>PowerPoint 프레젠테이션</vt:lpstr>
      <vt:lpstr>PowerPoint 프레젠테이션</vt:lpstr>
      <vt:lpstr>활용 범위 와 이점</vt:lpstr>
      <vt:lpstr>  연합인증으로 인해 사이트마다 ID와 비밀번호를 기억하지 않아도 돼 사용자의 편의성이 높아진다.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바스코인(BaaS)를 이용한 로그인</dc:title>
  <dc:creator>user</dc:creator>
  <cp:lastModifiedBy>민 강</cp:lastModifiedBy>
  <cp:revision>19</cp:revision>
  <dcterms:created xsi:type="dcterms:W3CDTF">2018-11-21T07:27:17Z</dcterms:created>
  <dcterms:modified xsi:type="dcterms:W3CDTF">2018-11-22T02:43:46Z</dcterms:modified>
</cp:coreProperties>
</file>