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320"/>
    <p:restoredTop sz="94665"/>
  </p:normalViewPr>
  <p:slideViewPr>
    <p:cSldViewPr>
      <p:cViewPr>
        <p:scale>
          <a:sx n="80" d="100"/>
          <a:sy n="80" d="100"/>
        </p:scale>
        <p:origin x="-504" y="-7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FE3A397-4DC3-46CE-9AE3-45BE39C97A59}" type="datetime1">
              <a:rPr lang="ko-KR" altLang="en-US"/>
              <a:pPr lvl="0">
                <a:defRPr/>
              </a:pPr>
              <a:t>2018-11-20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BDF5DD3-10C4-4F53-9E08-2A05AD183D3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부모님 차를 자식이 사용할때나, 운전자가 자주 바뀌는 회사차, 버스등에 사용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DF5DD3-10C4-4F53-9E08-2A05AD183D3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부모님 차를 자식이 사용할때나, 운전자가 자주 바뀌는 회사차, 버스등에 사용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BDF5DD3-10C4-4F53-9E08-2A05AD183D3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hyperlink" Target="http://hangeul.naver.com/font" TargetMode="External"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2.gi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2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10" Type="http://schemas.openxmlformats.org/officeDocument/2006/relationships/image" Target="../media/image6.png"  /><Relationship Id="rId11" Type="http://schemas.openxmlformats.org/officeDocument/2006/relationships/image" Target="../media/image17.png"  /><Relationship Id="rId2" Type="http://schemas.openxmlformats.org/officeDocument/2006/relationships/image" Target="../media/image3.png"  /><Relationship Id="rId3" Type="http://schemas.openxmlformats.org/officeDocument/2006/relationships/image" Target="../media/image16.png"  /><Relationship Id="rId4" Type="http://schemas.openxmlformats.org/officeDocument/2006/relationships/image" Target="../media/image12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3.png"  /><Relationship Id="rId3" Type="http://schemas.openxmlformats.org/officeDocument/2006/relationships/image" Target="../media/image1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7.png"  /><Relationship Id="rId11" Type="http://schemas.openxmlformats.org/officeDocument/2006/relationships/image" Target="../media/image21.png"  /><Relationship Id="rId12" Type="http://schemas.openxmlformats.org/officeDocument/2006/relationships/image" Target="../media/image6.png"  /><Relationship Id="rId13" Type="http://schemas.openxmlformats.org/officeDocument/2006/relationships/image" Target="../media/image8.png"  /><Relationship Id="rId14" Type="http://schemas.openxmlformats.org/officeDocument/2006/relationships/image" Target="../media/image8.png"  /><Relationship Id="rId15" Type="http://schemas.openxmlformats.org/officeDocument/2006/relationships/image" Target="../media/image9.png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7.png"  /><Relationship Id="rId7" Type="http://schemas.openxmlformats.org/officeDocument/2006/relationships/image" Target="../media/image17.png"  /><Relationship Id="rId8" Type="http://schemas.openxmlformats.org/officeDocument/2006/relationships/image" Target="../media/image20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3.png"  /><Relationship Id="rId4" Type="http://schemas.openxmlformats.org/officeDocument/2006/relationships/image" Target="../media/image16.png"  /><Relationship Id="rId5" Type="http://schemas.openxmlformats.org/officeDocument/2006/relationships/image" Target="../media/image6.png"  /><Relationship Id="rId6" Type="http://schemas.openxmlformats.org/officeDocument/2006/relationships/image" Target="../media/image8.png"  /><Relationship Id="rId7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67408" y="1268759"/>
            <a:ext cx="7632848" cy="144016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  <a:defRPr/>
            </a:pPr>
            <a:r>
              <a:rPr lang="ko-KR" altLang="en-US" sz="4800" b="0" spc="-150">
                <a:solidFill>
                  <a:schemeClr val="bg1"/>
                </a:solidFill>
                <a:latin typeface="나눔고딕 ExtraBold"/>
                <a:ea typeface="나눔고딕 ExtraBold"/>
              </a:rPr>
              <a:t>인터넷 윤리와 보안개론</a:t>
            </a:r>
            <a:br>
              <a:rPr lang="en-US" altLang="ko-KR" sz="4800" b="0" spc="-150">
                <a:solidFill>
                  <a:schemeClr val="bg1"/>
                </a:solidFill>
                <a:latin typeface="나눔고딕 ExtraBold"/>
                <a:ea typeface="나눔고딕 ExtraBold"/>
              </a:rPr>
            </a:br>
            <a:endParaRPr lang="en-US" altLang="ko-KR" sz="4800" b="0" spc="-15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3512" y="4293096"/>
            <a:ext cx="5904656" cy="79208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2300" b="1" spc="-2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29</a:t>
            </a:r>
            <a:r>
              <a:rPr lang="ko-KR" altLang="en-US" sz="2300" b="1" spc="-2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조           엄시우 조우현 임현진</a:t>
            </a:r>
            <a:endParaRPr lang="ko-KR" altLang="en-US" sz="2300" b="1" spc="-2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제목 1"/>
          <p:cNvSpPr txBox="1"/>
          <p:nvPr/>
        </p:nvSpPr>
        <p:spPr>
          <a:xfrm>
            <a:off x="755576" y="3355936"/>
            <a:ext cx="7716688" cy="79314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ctr" defTabSz="914400" rtl="0" eaLnBrk="1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3000" b="0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스마트폰을 스마트키로 사용하기</a:t>
            </a:r>
            <a:endParaRPr kumimoji="0" lang="ko-KR" altLang="en-US" sz="3000" b="0" i="0" u="none" strike="noStrike" kern="1200" cap="none" spc="0" normalizeH="0" baseline="0">
              <a:solidFill>
                <a:schemeClr val="bg1"/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6296" y="5301208"/>
            <a:ext cx="3229704" cy="1355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148136" y="3140969"/>
            <a:ext cx="5108104" cy="936103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4000">
                <a:solidFill>
                  <a:schemeClr val="bg1"/>
                </a:solidFill>
                <a:latin typeface="나눔고딕 ExtraBold"/>
                <a:ea typeface="나눔고딕 ExtraBold"/>
              </a:rPr>
              <a:t>감사합니다</a:t>
            </a:r>
            <a:r>
              <a:rPr lang="en-US" altLang="ko-KR" sz="4000">
                <a:solidFill>
                  <a:schemeClr val="bg1"/>
                </a:solidFill>
                <a:latin typeface="나눔고딕 ExtraBold"/>
                <a:ea typeface="나눔고딕 ExtraBold"/>
              </a:rPr>
              <a:t>.</a:t>
            </a:r>
            <a:endParaRPr lang="ko-KR" altLang="en-US" sz="4000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6296" y="5301208"/>
            <a:ext cx="3229704" cy="1355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스마트 키란</a:t>
            </a:r>
            <a:r>
              <a:rPr lang="en-US" altLang="ko-KR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?</a:t>
            </a:r>
            <a:endParaRPr lang="en-US" altLang="ko-KR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911424" y="5271066"/>
            <a:ext cx="7128792" cy="126117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7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열쇠 </a:t>
            </a:r>
            <a:r>
              <a:rPr lang="ko-KR" altLang="en-US" sz="1700" b="0" spc="-20">
                <a:solidFill>
                  <a:schemeClr val="accent6">
                    <a:lumMod val="75000"/>
                  </a:schemeClr>
                </a:solidFill>
                <a:cs typeface="+mj-cs"/>
              </a:rPr>
              <a:t>기능과</a:t>
            </a:r>
            <a:r>
              <a:rPr lang="ko-KR" altLang="en-US" sz="17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각종 리모컨 버튼 기능이 </a:t>
            </a:r>
            <a:r>
              <a:rPr lang="ko-KR" altLang="en-US" sz="1700" b="0" spc="-20">
                <a:solidFill>
                  <a:schemeClr val="accent6">
                    <a:lumMod val="75000"/>
                  </a:schemeClr>
                </a:solidFill>
                <a:cs typeface="+mj-cs"/>
              </a:rPr>
              <a:t>통합된 자동차 열쇠</a:t>
            </a:r>
            <a:endParaRPr lang="ko-KR" altLang="en-US" sz="1700" b="0" spc="-20">
              <a:solidFill>
                <a:schemeClr val="accent6">
                  <a:lumMod val="75000"/>
                </a:schemeClr>
              </a:solidFill>
              <a:cs typeface="+mj-cs"/>
            </a:endParaRPr>
          </a:p>
          <a:p>
            <a:pPr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r>
              <a:rPr lang="ko-KR" altLang="en-US" sz="1700" b="0" spc="-20">
                <a:solidFill>
                  <a:schemeClr val="accent6">
                    <a:lumMod val="75000"/>
                  </a:schemeClr>
                </a:solidFill>
                <a:cs typeface="+mj-cs"/>
              </a:rPr>
              <a:t>차 키를 소지한 채로 문을 열거나 브레이크를 밟은 후 시동 버튼을 눌러 시동을 걸수 있게 되었다</a:t>
            </a:r>
            <a:r>
              <a:rPr lang="en-US" altLang="ko-KR" sz="1700" b="0" spc="-20">
                <a:solidFill>
                  <a:schemeClr val="accent6">
                    <a:lumMod val="75000"/>
                  </a:schemeClr>
                </a:solidFill>
                <a:cs typeface="+mj-cs"/>
              </a:rPr>
              <a:t>.</a:t>
            </a:r>
            <a:endParaRPr lang="en-US" altLang="ko-KR" sz="1700" b="0" spc="-20">
              <a:solidFill>
                <a:schemeClr val="accent6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1984" y="2024844"/>
            <a:ext cx="2088232" cy="2808312"/>
          </a:xfrm>
          <a:prstGeom prst="rect">
            <a:avLst/>
          </a:prstGeom>
        </p:spPr>
      </p:pic>
      <p:sp>
        <p:nvSpPr>
          <p:cNvPr id="27" name="TextBox 13"/>
          <p:cNvSpPr txBox="1"/>
          <p:nvPr/>
        </p:nvSpPr>
        <p:spPr>
          <a:xfrm>
            <a:off x="4583832" y="3136950"/>
            <a:ext cx="4104456" cy="4806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buClr>
                <a:schemeClr val="accent6">
                  <a:lumMod val="75000"/>
                </a:schemeClr>
              </a:buClr>
              <a:defRPr/>
            </a:pPr>
            <a:endParaRPr lang="ko-KR" altLang="en-US" sz="17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388" y="2023110"/>
            <a:ext cx="2080260" cy="2811780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3863752" y="3140968"/>
            <a:ext cx="1080120" cy="5040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스마트 키의 원리</a:t>
            </a:r>
            <a:endParaRPr lang="ko-KR" altLang="en-US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3432" y="4797152"/>
            <a:ext cx="7776864" cy="1373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차량에 장착된 안테나와 키에 장착된 안테나 간의 통신을 통해서 작동이 이루어진다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차량에 기억된 정보와 키에 기록된 정보가 서로 일치하는지 판단하여 작동이 이루어진다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228600" indent="-228600">
              <a:lnSpc>
                <a:spcPct val="150000"/>
              </a:lnSpc>
              <a:defRPr/>
            </a:pP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수업에서 배웠듯이 신호를 릴레이 방식으로 차로 전달해 차를 훔쳐가는 수법이 존재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</a:t>
            </a:r>
            <a:endParaRPr lang="ko-KR" altLang="en-US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23" name="제목 1"/>
          <p:cNvSpPr txBox="1"/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r" defTabSz="914400" rtl="0" eaLnBrk="1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600" b="1" i="0" u="none" strike="noStrike" kern="1200" cap="none" spc="-150" normalizeH="0" baseline="0"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나눔고딕 ExtraBold"/>
                <a:ea typeface="나눔고딕 ExtraBold"/>
                <a:cs typeface="+mj-cs"/>
              </a:rPr>
              <a:t>1-1</a:t>
            </a:r>
            <a:endParaRPr kumimoji="0" lang="ko-KR" altLang="en-US" sz="1600" b="0" i="0" u="none" strike="noStrike" kern="1200" cap="none" spc="0" normalizeH="0" baseline="0"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416" y="2616301"/>
            <a:ext cx="1625396" cy="1625396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8088" y="2816932"/>
            <a:ext cx="1296144" cy="122413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868285">
            <a:off x="2019331" y="2448675"/>
            <a:ext cx="812698" cy="81269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7703516">
            <a:off x="6517594" y="2482442"/>
            <a:ext cx="812698" cy="812698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79776" y="2163643"/>
            <a:ext cx="1265356" cy="12653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카쉐어링 스마트키</a:t>
            </a:r>
            <a:endParaRPr lang="ko-KR" altLang="en-US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376" y="1859280"/>
            <a:ext cx="3240360" cy="2145784"/>
          </a:xfrm>
          <a:prstGeom prst="rect">
            <a:avLst/>
          </a:prstGeom>
        </p:spPr>
      </p:pic>
      <p:sp>
        <p:nvSpPr>
          <p:cNvPr id="31" name="TextBox 14"/>
          <p:cNvSpPr txBox="1"/>
          <p:nvPr/>
        </p:nvSpPr>
        <p:spPr>
          <a:xfrm>
            <a:off x="4151784" y="2381265"/>
            <a:ext cx="4536504" cy="10477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쏘카와 그린카 일명 카쉐어링 업체에서는 인터넷을 이용하여 이미 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cs typeface="+mj-cs"/>
              </a:rPr>
              <a:t>스마트폰으로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문을 열거나 닫기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경적울리기 차량의 위치 파악을 할수 있다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4223792" y="4941168"/>
            <a:ext cx="4536504" cy="40997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하지만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시동을 걸기 위해서는 키를 사용해야 함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376" y="4149080"/>
            <a:ext cx="3240360" cy="2376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NFC</a:t>
            </a: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란 </a:t>
            </a:r>
            <a:r>
              <a:rPr lang="en-US" altLang="ko-KR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?</a:t>
            </a:r>
            <a:endParaRPr lang="en-US" altLang="ko-KR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911424" y="4976902"/>
            <a:ext cx="6984776" cy="13743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13.56MHz 대역의 주파수를 사용하여 약 10cm 이내의 근거리에서 데이터를 교환할 수 있는 비접촉식 무선통신 기술</a:t>
            </a:r>
            <a:endParaRPr lang="ko-KR" altLang="en-US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교통카드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신용카드 등으로 사용 가능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짧은 거리가 단점이지만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짧은 거리이기 때문에 보안성이 높다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68342" y="3212976"/>
            <a:ext cx="1584176" cy="1584176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12558" y="3068960"/>
            <a:ext cx="720080" cy="72008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44206" y="3212976"/>
            <a:ext cx="648072" cy="648072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56374" y="1772816"/>
            <a:ext cx="936104" cy="93610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645884">
            <a:off x="3408805" y="3313479"/>
            <a:ext cx="471236" cy="471236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394000">
            <a:off x="4187643" y="2650962"/>
            <a:ext cx="484924" cy="523649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4286900">
            <a:off x="5006593" y="3275696"/>
            <a:ext cx="471236" cy="47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NFC</a:t>
            </a: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를 이용한 스마트키 원리</a:t>
            </a:r>
            <a:endParaRPr lang="ko-KR" altLang="en-US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839415" y="4869160"/>
            <a:ext cx="7272808" cy="72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스마트폰에 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자동차 키 정보를 저장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  자동차에는 사용자 정보를 저장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NFC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기술을 이용하여 스마트폰과 자동차의 키교환을 한 후 자동차 문을 열거나 닫을 수 있음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7034" y="2564904"/>
            <a:ext cx="1152128" cy="1152128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1544" y="2755797"/>
            <a:ext cx="756084" cy="756084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2683789"/>
            <a:ext cx="864096" cy="864096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0320" y="2688190"/>
            <a:ext cx="740809" cy="740809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31545">
            <a:off x="3186321" y="3073958"/>
            <a:ext cx="353427" cy="353427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196786">
            <a:off x="5594041" y="3076484"/>
            <a:ext cx="353427" cy="353427"/>
          </a:xfrm>
          <a:prstGeom prst="rect">
            <a:avLst/>
          </a:prstGeom>
        </p:spPr>
      </p:pic>
      <p:pic>
        <p:nvPicPr>
          <p:cNvPr id="5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275189" y="3115837"/>
            <a:ext cx="609524" cy="324036"/>
          </a:xfrm>
          <a:prstGeom prst="rect">
            <a:avLst/>
          </a:prstGeom>
        </p:spPr>
      </p:pic>
      <p:sp>
        <p:nvSpPr>
          <p:cNvPr id="52" name=""/>
          <p:cNvSpPr txBox="1"/>
          <p:nvPr/>
        </p:nvSpPr>
        <p:spPr>
          <a:xfrm>
            <a:off x="4079776" y="2606840"/>
            <a:ext cx="1368152" cy="3630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10cm</a:t>
            </a:r>
            <a:r>
              <a:rPr lang="ko-KR" altLang="en-US"/>
              <a:t> 이내</a:t>
            </a:r>
            <a:endParaRPr lang="ko-KR" altLang="en-US"/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315786" y="2420888"/>
            <a:ext cx="1296144" cy="1296144"/>
          </a:xfrm>
          <a:prstGeom prst="rect">
            <a:avLst/>
          </a:prstGeom>
        </p:spPr>
      </p:pic>
      <p:pic>
        <p:nvPicPr>
          <p:cNvPr id="54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371534" y="2544293"/>
            <a:ext cx="1172738" cy="1172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NFC</a:t>
            </a: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를 이용한 스마트키 원리</a:t>
            </a:r>
            <a:endParaRPr lang="ko-KR" altLang="en-US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4511824" y="3140968"/>
            <a:ext cx="4464496" cy="168667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스마트폰을 차량내부에 별도로 설치된 무선 충전기 패드에 스마트폰을 올려놓으면 시동을 걸수 있게 한다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운전중 스마트폰 사용이 제한되어 사고 방지에도 좋음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블루투스 연결을 통해 전화 가능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5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1384" y="2492896"/>
            <a:ext cx="3779047" cy="3456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블록체인을 이용한 키 공유</a:t>
            </a:r>
            <a:endParaRPr lang="en-US" altLang="ko-KR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sp>
        <p:nvSpPr>
          <p:cNvPr id="32" name="TextBox 14"/>
          <p:cNvSpPr txBox="1"/>
          <p:nvPr/>
        </p:nvSpPr>
        <p:spPr>
          <a:xfrm>
            <a:off x="839415" y="5436751"/>
            <a:ext cx="7272808" cy="72401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가족의 차량를 사용하거나, 운전자가 자주 바뀌는 회사차, 버스등에 사용가능.</a:t>
            </a:r>
            <a:endParaRPr lang="ko-KR" altLang="en-US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원래 주인의 사용자 정보를 같이 전송해 자동차에서 인식이 가능하게 한다.</a:t>
            </a:r>
            <a:endParaRPr lang="ko-KR" altLang="en-US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619829">
            <a:off x="4129782" y="2868329"/>
            <a:ext cx="689292" cy="689292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37825" y="2760317"/>
            <a:ext cx="905317" cy="905317"/>
          </a:xfrm>
          <a:prstGeom prst="rect">
            <a:avLst/>
          </a:prstGeom>
        </p:spPr>
      </p:pic>
      <p:grpSp>
        <p:nvGrpSpPr>
          <p:cNvPr id="61" name=""/>
          <p:cNvGrpSpPr/>
          <p:nvPr/>
        </p:nvGrpSpPr>
        <p:grpSpPr>
          <a:xfrm rot="0">
            <a:off x="2742412" y="2276872"/>
            <a:ext cx="1244746" cy="668682"/>
            <a:chOff x="3863752" y="1968229"/>
            <a:chExt cx="1244746" cy="668682"/>
          </a:xfrm>
        </p:grpSpPr>
        <p:pic>
          <p:nvPicPr>
            <p:cNvPr id="59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63752" y="1979943"/>
              <a:ext cx="584961" cy="584961"/>
            </a:xfrm>
            <a:prstGeom prst="rect">
              <a:avLst/>
            </a:prstGeom>
          </p:spPr>
        </p:pic>
        <p:pic>
          <p:nvPicPr>
            <p:cNvPr id="60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439816" y="1968229"/>
              <a:ext cx="668682" cy="668682"/>
            </a:xfrm>
            <a:prstGeom prst="rect">
              <a:avLst/>
            </a:prstGeom>
          </p:spPr>
        </p:pic>
      </p:grpSp>
      <p:pic>
        <p:nvPicPr>
          <p:cNvPr id="64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190683" y="2760317"/>
            <a:ext cx="905317" cy="905317"/>
          </a:xfrm>
          <a:prstGeom prst="rect">
            <a:avLst/>
          </a:prstGeom>
        </p:spPr>
      </p:pic>
      <p:grpSp>
        <p:nvGrpSpPr>
          <p:cNvPr id="65" name=""/>
          <p:cNvGrpSpPr/>
          <p:nvPr/>
        </p:nvGrpSpPr>
        <p:grpSpPr>
          <a:xfrm rot="0">
            <a:off x="4995270" y="2276872"/>
            <a:ext cx="1244746" cy="668682"/>
            <a:chOff x="3863752" y="1968229"/>
            <a:chExt cx="1244746" cy="668682"/>
          </a:xfrm>
        </p:grpSpPr>
        <p:pic>
          <p:nvPicPr>
            <p:cNvPr id="66" name="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3863752" y="1979943"/>
              <a:ext cx="584961" cy="584961"/>
            </a:xfrm>
            <a:prstGeom prst="rect">
              <a:avLst/>
            </a:prstGeom>
          </p:spPr>
        </p:pic>
        <p:pic>
          <p:nvPicPr>
            <p:cNvPr id="67" name="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439816" y="1968229"/>
              <a:ext cx="668682" cy="668682"/>
            </a:xfrm>
            <a:prstGeom prst="rect">
              <a:avLst/>
            </a:prstGeom>
          </p:spPr>
        </p:pic>
      </p:grpSp>
      <p:pic>
        <p:nvPicPr>
          <p:cNvPr id="68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44873" y="4185083"/>
            <a:ext cx="812698" cy="812698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096000" y="4077071"/>
            <a:ext cx="864096" cy="864096"/>
          </a:xfrm>
          <a:prstGeom prst="rect">
            <a:avLst/>
          </a:prstGeom>
        </p:spPr>
      </p:pic>
      <p:pic>
        <p:nvPicPr>
          <p:cNvPr id="70" name="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31545">
            <a:off x="3186321" y="4467241"/>
            <a:ext cx="353427" cy="353427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 rot="16196786">
            <a:off x="5594041" y="4469766"/>
            <a:ext cx="353427" cy="353427"/>
          </a:xfrm>
          <a:prstGeom prst="rect">
            <a:avLst/>
          </a:prstGeom>
        </p:spPr>
      </p:pic>
      <p:pic>
        <p:nvPicPr>
          <p:cNvPr id="72" name="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275189" y="4509120"/>
            <a:ext cx="609524" cy="324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ko-KR" altLang="en-US" sz="3000" b="1" spc="-100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rPr>
              <a:t>카쉐어링 기술 응용</a:t>
            </a:r>
            <a:endParaRPr lang="ko-KR" altLang="en-US" sz="3000" b="1" spc="-10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2211" y="2616301"/>
            <a:ext cx="1625396" cy="1625396"/>
          </a:xfrm>
          <a:prstGeom prst="rect">
            <a:avLst/>
          </a:prstGeom>
        </p:spPr>
      </p:pic>
      <p:pic>
        <p:nvPicPr>
          <p:cNvPr id="7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30843" y="2616301"/>
            <a:ext cx="1625396" cy="1625396"/>
          </a:xfrm>
          <a:prstGeom prst="rect">
            <a:avLst/>
          </a:prstGeom>
        </p:spPr>
      </p:pic>
      <p:pic>
        <p:nvPicPr>
          <p:cNvPr id="7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16209803">
            <a:off x="3966547" y="2616301"/>
            <a:ext cx="1625396" cy="1625396"/>
          </a:xfrm>
          <a:prstGeom prst="rect">
            <a:avLst/>
          </a:prstGeom>
        </p:spPr>
      </p:pic>
      <p:sp>
        <p:nvSpPr>
          <p:cNvPr id="77" name=""/>
          <p:cNvSpPr txBox="1"/>
          <p:nvPr/>
        </p:nvSpPr>
        <p:spPr>
          <a:xfrm>
            <a:off x="1343472" y="4869160"/>
            <a:ext cx="6408712" cy="1375053"/>
          </a:xfrm>
          <a:prstGeom prst="rect">
            <a:avLst/>
          </a:prstGeom>
        </p:spPr>
        <p:txBody>
          <a:bodyPr wrap="square">
            <a:spAutoFit/>
          </a:bodyPr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카쉐어링 업체에서 사용하는 기술을 응용하여</a:t>
            </a:r>
            <a:endParaRPr lang="ko-KR" altLang="en-US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차량의 정보를 스마트폰을 이용하여 확인할 수 있게 한다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  <a:p>
            <a:pPr indent="-228600">
              <a:lnSpc>
                <a:spcPct val="150000"/>
              </a:lnSpc>
              <a:defRPr/>
            </a:pP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도난 알림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사고 알림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차량 위치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문 열림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,</a:t>
            </a:r>
            <a:r>
              <a:rPr lang="ko-KR" altLang="en-US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 불 켜짐등 다양한 정보를 스마트폰으로 확인하여 이용할 수 있다면 편리할 것이다</a:t>
            </a:r>
            <a:r>
              <a:rPr lang="en-US" altLang="ko-KR" sz="1400" b="0" spc="-20">
                <a:solidFill>
                  <a:schemeClr val="accent6">
                    <a:lumMod val="75000"/>
                  </a:schemeClr>
                </a:solidFill>
                <a:latin typeface="나눔고딕"/>
                <a:ea typeface="나눔고딕"/>
                <a:cs typeface="+mj-cs"/>
              </a:rPr>
              <a:t>.</a:t>
            </a:r>
            <a:endParaRPr lang="en-US" altLang="ko-KR" sz="1400" b="0" spc="-2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j-cs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47928" y="2950643"/>
            <a:ext cx="956714" cy="956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238</ep:Words>
  <ep:PresentationFormat>화면 슬라이드 쇼(4:3)</ep:PresentationFormat>
  <ep:Paragraphs>34</ep:Paragraphs>
  <ep:Slides>10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인터넷 윤리와 보안개론</vt:lpstr>
      <vt:lpstr>스마트 키란?</vt:lpstr>
      <vt:lpstr>스마트 키의 원리</vt:lpstr>
      <vt:lpstr>카쉐어링 스마트키</vt:lpstr>
      <vt:lpstr>NFC란 ?</vt:lpstr>
      <vt:lpstr>NFC를 이용한 스마트키 원리</vt:lpstr>
      <vt:lpstr>NFC를 이용한 스마트키 원리</vt:lpstr>
      <vt:lpstr>블록체인을 이용한 키 공유</vt:lpstr>
      <vt:lpstr>카쉐어링 기술 응용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2011-08-25T02:21:48.000</dcterms:created>
  <dc:creator>네이버 한글캠페인</dc:creator>
  <cp:lastModifiedBy>시우</cp:lastModifiedBy>
  <dcterms:modified xsi:type="dcterms:W3CDTF">2018-11-20T09:17:14.654</dcterms:modified>
  <cp:revision>27</cp:revision>
  <dc:title>문서의 제목 </dc:title>
  <cp:version>0906.0100.01</cp:version>
</cp:coreProperties>
</file>