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6" r:id="rId13"/>
  </p:sldMasterIdLst>
  <p:sldIdLst>
    <p:sldId id="328" r:id="rId15"/>
    <p:sldId id="329" r:id="rId16"/>
    <p:sldId id="330" r:id="rId17"/>
    <p:sldId id="332" r:id="rId18"/>
    <p:sldId id="333" r:id="rId19"/>
    <p:sldId id="335" r:id="rId20"/>
    <p:sldId id="334" r:id="rId21"/>
    <p:sldId id="325" r:id="rId22"/>
    <p:sldId id="326" r:id="rId23"/>
    <p:sldId id="336" r:id="rId24"/>
    <p:sldId id="338" r:id="rId25"/>
    <p:sldId id="327" r:id="rId26"/>
    <p:sldId id="337" r:id="rId27"/>
    <p:sldId id="331" r:id="rId28"/>
    <p:sldId id="340" r:id="rId29"/>
    <p:sldId id="33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9F9F9"/>
    <a:srgbClr val="FFFFFF"/>
    <a:srgbClr val="F96247"/>
    <a:srgbClr val="51BCC4"/>
    <a:srgbClr val="FEE9DE"/>
    <a:srgbClr val="3E4651"/>
    <a:srgbClr val="FE8884"/>
    <a:srgbClr val="E98A9E"/>
    <a:srgbClr val="CFC0B1"/>
    <a:srgbClr val="E3DAD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8473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34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9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7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9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9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3326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slideLayout" Target="../slideLayouts/slideLayout1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272515935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4055796962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s://www.youtube.com/watch?v=lecd9Ypghb0" TargetMode="External"></Relationship><Relationship Id="rId3" Type="http://schemas.openxmlformats.org/officeDocument/2006/relationships/hyperlink" Target="https://www.youtube.com/watch?v=8-9LwVQFYZg&amp;feature=share" TargetMode="External"></Relationship><Relationship Id="rId4" Type="http://schemas.openxmlformats.org/officeDocument/2006/relationships/hyperlink" Target="https://www.youtube.com/watch?v=r3G5j60m6i4" TargetMode="External"></Relationship><Relationship Id="rId5" Type="http://schemas.openxmlformats.org/officeDocument/2006/relationships/hyperlink" Target="https://blog.naver.com/with_msip/221227005416" TargetMode="External"></Relationship><Relationship Id="rId6" Type="http://schemas.openxmlformats.org/officeDocument/2006/relationships/hyperlink" Target="https://blog.naver.com/kinxtime/221311124842" TargetMode="Externa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611931841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72334268467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5094732241.jpeg"></Relationship><Relationship Id="rId2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68884438467.jpe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12414126334.jpeg"></Relationship><Relationship Id="rId3" Type="http://schemas.openxmlformats.org/officeDocument/2006/relationships/image" Target="../media/fImage651384136500.jpeg"></Relationship><Relationship Id="rId4" Type="http://schemas.openxmlformats.org/officeDocument/2006/relationships/image" Target="../media/fImage756064149169.jpeg"></Relationship><Relationship Id="rId5" Type="http://schemas.openxmlformats.org/officeDocument/2006/relationships/image" Target="../media/fImage755834155724.jpe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fImage2768005011478.png"></Relationship><Relationship Id="rId2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CEE9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8625" y="400050"/>
            <a:ext cx="11287125" cy="3092450"/>
          </a:xfrm>
          <a:prstGeom prst="rect">
            <a:avLst/>
          </a:prstGeom>
          <a:solidFill>
            <a:srgbClr val="EAC096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8625" y="3492500"/>
            <a:ext cx="11287125" cy="3092450"/>
          </a:xfrm>
          <a:prstGeom prst="rect">
            <a:avLst/>
          </a:prstGeom>
          <a:solidFill>
            <a:srgbClr val="EAC096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28625" y="2787015"/>
            <a:ext cx="11287125" cy="1360805"/>
          </a:xfrm>
          <a:prstGeom prst="rect">
            <a:avLst/>
          </a:prstGeom>
          <a:solidFill>
            <a:schemeClr val="bg1">
              <a:alpha val="9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 rot="21420000">
            <a:off x="2698115" y="1249680"/>
            <a:ext cx="6837045" cy="3786505"/>
            <a:chOff x="2698115" y="1249680"/>
            <a:chExt cx="6837045" cy="3786505"/>
          </a:xfrm>
        </p:grpSpPr>
        <p:sp>
          <p:nvSpPr>
            <p:cNvPr id="34" name="자유형 33"/>
            <p:cNvSpPr>
              <a:spLocks/>
            </p:cNvSpPr>
            <p:nvPr/>
          </p:nvSpPr>
          <p:spPr>
            <a:xfrm rot="0">
              <a:off x="2919095" y="1531620"/>
              <a:ext cx="6408420" cy="3329305"/>
            </a:xfrm>
            <a:custGeom>
              <a:gdLst>
                <a:gd fmla="*/ 0 w 1727826" name="TX0"/>
                <a:gd fmla="*/ 0 h 1927658" name="TY0"/>
                <a:gd fmla="*/ 1727823 w 1727826" name="TX1"/>
                <a:gd fmla="*/ 8238 h 1927658" name="TY1"/>
                <a:gd fmla="*/ 1705233 w 1727826" name="TX2"/>
                <a:gd fmla="*/ 1491049 h 1927658" name="TY2"/>
                <a:gd fmla="*/ 1713470 w 1727826" name="TX3"/>
                <a:gd fmla="*/ 1894703 h 1927658" name="TY3"/>
                <a:gd fmla="*/ 878110 w 1727826" name="TX4"/>
                <a:gd fmla="*/ 1913819 h 1927658" name="TY4"/>
                <a:gd fmla="*/ 32952 w 1727826" name="TX5"/>
                <a:gd fmla="*/ 1927655 h 1927658" name="TY5"/>
                <a:gd fmla="*/ 14524 w 1727826" name="TX6"/>
                <a:gd fmla="*/ 919999 h 1927658" name="TY6"/>
                <a:gd fmla="*/ 0 w 1727826" name="TX7"/>
                <a:gd fmla="*/ 0 h 1927658" name="TY7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</a:cxnLst>
              <a:rect l="l" t="t" r="r" b="b"/>
              <a:pathLst>
                <a:path w="1727826" h="1927658">
                  <a:moveTo>
                    <a:pt x="0" y="0"/>
                  </a:moveTo>
                  <a:lnTo>
                    <a:pt x="1727823" y="8238"/>
                  </a:lnTo>
                  <a:lnTo>
                    <a:pt x="1705233" y="1491049"/>
                  </a:lnTo>
                  <a:lnTo>
                    <a:pt x="1713470" y="1894703"/>
                  </a:lnTo>
                  <a:lnTo>
                    <a:pt x="878110" y="1913819"/>
                  </a:lnTo>
                  <a:lnTo>
                    <a:pt x="32952" y="1927655"/>
                  </a:lnTo>
                  <a:lnTo>
                    <a:pt x="14524" y="9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CCFD"/>
            </a:solidFill>
            <a:ln w="19050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200" cap="none" dirty="0" smtClean="0" b="1" strike="noStrike">
                  <a:solidFill>
                    <a:schemeClr val="bg1"/>
                  </a:solidFill>
                  <a:latin typeface="나눔고딕" charset="0"/>
                  <a:ea typeface="나눔고딕" charset="0"/>
                </a:rPr>
                <a:t>스마트 우편함</a:t>
              </a:r>
              <a:endParaRPr lang="ko-KR" altLang="en-US" sz="72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endParaRPr>
            </a:p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endParaRPr lang="ko-KR" altLang="en-US" sz="11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cap="none" dirty="0" smtClean="0" b="1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30조</a:t>
              </a:r>
              <a:r>
                <a:rPr lang="en-US" altLang="ko-KR" sz="2000" cap="none" dirty="0" smtClean="0" b="1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사회과학부 1831224 이성미</a:t>
              </a:r>
              <a:endParaRPr lang="ko-KR" altLang="en-US" sz="2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자유형 34"/>
            <p:cNvSpPr>
              <a:spLocks/>
            </p:cNvSpPr>
            <p:nvPr/>
          </p:nvSpPr>
          <p:spPr>
            <a:xfrm rot="18900000">
              <a:off x="2696845" y="1443355"/>
              <a:ext cx="655955" cy="322580"/>
            </a:xfrm>
            <a:custGeom>
              <a:gdLst>
                <a:gd fmla="*/ 90616 w 1935895" name="TX0"/>
                <a:gd fmla="*/ 57665 h 486035" name="TY0"/>
                <a:gd fmla="*/ 0 w 1935895" name="TX1"/>
                <a:gd fmla="*/ 140043 h 486035" name="TY1"/>
                <a:gd fmla="*/ 74140 w 1935895" name="TX2"/>
                <a:gd fmla="*/ 140043 h 486035" name="TY2"/>
                <a:gd fmla="*/ 49427 w 1935895" name="TX3"/>
                <a:gd fmla="*/ 205946 h 486035" name="TY3"/>
                <a:gd fmla="*/ 131805 w 1935895" name="TX4"/>
                <a:gd fmla="*/ 214183 h 486035" name="TY4"/>
                <a:gd fmla="*/ 8238 w 1935895" name="TX5"/>
                <a:gd fmla="*/ 247135 h 486035" name="TY5"/>
                <a:gd fmla="*/ 123567 w 1935895" name="TX6"/>
                <a:gd fmla="*/ 280086 h 486035" name="TY6"/>
                <a:gd fmla="*/ 49427 w 1935895" name="TX7"/>
                <a:gd fmla="*/ 313038 h 486035" name="TY7"/>
                <a:gd fmla="*/ 148281 w 1935895" name="TX8"/>
                <a:gd fmla="*/ 345989 h 486035" name="TY8"/>
                <a:gd fmla="*/ 90616 w 1935895" name="TX9"/>
                <a:gd fmla="*/ 370702 h 486035" name="TY9"/>
                <a:gd fmla="*/ 57665 w 1935895" name="TX10"/>
                <a:gd fmla="*/ 411892 h 486035" name="TY10"/>
                <a:gd fmla="*/ 98854 w 1935895" name="TX11"/>
                <a:gd fmla="*/ 428367 h 486035" name="TY11"/>
                <a:gd fmla="*/ 57665 w 1935895" name="TX12"/>
                <a:gd fmla="*/ 477794 h 486035" name="TY12"/>
                <a:gd fmla="*/ 1878227 w 1935895" name="TX13"/>
                <a:gd fmla="*/ 486032 h 486035" name="TY13"/>
                <a:gd fmla="*/ 1787611 w 1935895" name="TX14"/>
                <a:gd fmla="*/ 420129 h 486035" name="TY14"/>
                <a:gd fmla="*/ 1853513 w 1935895" name="TX15"/>
                <a:gd fmla="*/ 378940 h 486035" name="TY15"/>
                <a:gd fmla="*/ 1828800 w 1935895" name="TX16"/>
                <a:gd fmla="*/ 345989 h 486035" name="TY16"/>
                <a:gd fmla="*/ 1919416 w 1935895" name="TX17"/>
                <a:gd fmla="*/ 329513 h 486035" name="TY17"/>
                <a:gd fmla="*/ 1861751 w 1935895" name="TX18"/>
                <a:gd fmla="*/ 280086 h 486035" name="TY18"/>
                <a:gd fmla="*/ 1935892 w 1935895" name="TX19"/>
                <a:gd fmla="*/ 255373 h 486035" name="TY19"/>
                <a:gd fmla="*/ 1837038 w 1935895" name="TX20"/>
                <a:gd fmla="*/ 164756 h 486035" name="TY20"/>
                <a:gd fmla="*/ 1869989 w 1935895" name="TX21"/>
                <a:gd fmla="*/ 107092 h 486035" name="TY21"/>
                <a:gd fmla="*/ 1762897 w 1935895" name="TX22"/>
                <a:gd fmla="*/ 32951 h 486035" name="TY22"/>
                <a:gd fmla="*/ 1804086 w 1935895" name="TX23"/>
                <a:gd fmla="*/ 0 h 486035" name="TY23"/>
                <a:gd fmla="*/ 90616 w 1935895" name="TX24"/>
                <a:gd fmla="*/ 57665 h 486035" name="TY2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1935895" h="486035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chemeClr val="bg1">
                <a:alpha val="55735"/>
              </a:schemeClr>
            </a:solidFill>
            <a:ln w="19050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자유형 41"/>
            <p:cNvSpPr>
              <a:spLocks/>
            </p:cNvSpPr>
            <p:nvPr/>
          </p:nvSpPr>
          <p:spPr>
            <a:xfrm rot="18900000">
              <a:off x="8882380" y="4556760"/>
              <a:ext cx="654685" cy="323215"/>
            </a:xfrm>
            <a:custGeom>
              <a:gdLst>
                <a:gd fmla="*/ 90616 w 1935895" name="TX0"/>
                <a:gd fmla="*/ 57665 h 486035" name="TY0"/>
                <a:gd fmla="*/ 0 w 1935895" name="TX1"/>
                <a:gd fmla="*/ 140043 h 486035" name="TY1"/>
                <a:gd fmla="*/ 74140 w 1935895" name="TX2"/>
                <a:gd fmla="*/ 140043 h 486035" name="TY2"/>
                <a:gd fmla="*/ 49427 w 1935895" name="TX3"/>
                <a:gd fmla="*/ 205946 h 486035" name="TY3"/>
                <a:gd fmla="*/ 131805 w 1935895" name="TX4"/>
                <a:gd fmla="*/ 214183 h 486035" name="TY4"/>
                <a:gd fmla="*/ 8238 w 1935895" name="TX5"/>
                <a:gd fmla="*/ 247135 h 486035" name="TY5"/>
                <a:gd fmla="*/ 123567 w 1935895" name="TX6"/>
                <a:gd fmla="*/ 280086 h 486035" name="TY6"/>
                <a:gd fmla="*/ 49427 w 1935895" name="TX7"/>
                <a:gd fmla="*/ 313038 h 486035" name="TY7"/>
                <a:gd fmla="*/ 148281 w 1935895" name="TX8"/>
                <a:gd fmla="*/ 345989 h 486035" name="TY8"/>
                <a:gd fmla="*/ 90616 w 1935895" name="TX9"/>
                <a:gd fmla="*/ 370702 h 486035" name="TY9"/>
                <a:gd fmla="*/ 57665 w 1935895" name="TX10"/>
                <a:gd fmla="*/ 411892 h 486035" name="TY10"/>
                <a:gd fmla="*/ 98854 w 1935895" name="TX11"/>
                <a:gd fmla="*/ 428367 h 486035" name="TY11"/>
                <a:gd fmla="*/ 57665 w 1935895" name="TX12"/>
                <a:gd fmla="*/ 477794 h 486035" name="TY12"/>
                <a:gd fmla="*/ 1878227 w 1935895" name="TX13"/>
                <a:gd fmla="*/ 486032 h 486035" name="TY13"/>
                <a:gd fmla="*/ 1787611 w 1935895" name="TX14"/>
                <a:gd fmla="*/ 420129 h 486035" name="TY14"/>
                <a:gd fmla="*/ 1853513 w 1935895" name="TX15"/>
                <a:gd fmla="*/ 378940 h 486035" name="TY15"/>
                <a:gd fmla="*/ 1828800 w 1935895" name="TX16"/>
                <a:gd fmla="*/ 345989 h 486035" name="TY16"/>
                <a:gd fmla="*/ 1919416 w 1935895" name="TX17"/>
                <a:gd fmla="*/ 329513 h 486035" name="TY17"/>
                <a:gd fmla="*/ 1861751 w 1935895" name="TX18"/>
                <a:gd fmla="*/ 280086 h 486035" name="TY18"/>
                <a:gd fmla="*/ 1935892 w 1935895" name="TX19"/>
                <a:gd fmla="*/ 255373 h 486035" name="TY19"/>
                <a:gd fmla="*/ 1837038 w 1935895" name="TX20"/>
                <a:gd fmla="*/ 164756 h 486035" name="TY20"/>
                <a:gd fmla="*/ 1869989 w 1935895" name="TX21"/>
                <a:gd fmla="*/ 107092 h 486035" name="TY21"/>
                <a:gd fmla="*/ 1762897 w 1935895" name="TX22"/>
                <a:gd fmla="*/ 32951 h 486035" name="TY22"/>
                <a:gd fmla="*/ 1804086 w 1935895" name="TX23"/>
                <a:gd fmla="*/ 0 h 486035" name="TY23"/>
                <a:gd fmla="*/ 90616 w 1935895" name="TX24"/>
                <a:gd fmla="*/ 57665 h 486035" name="TY2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1935895" h="486035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chemeClr val="bg1">
                <a:alpha val="55735"/>
              </a:schemeClr>
            </a:solidFill>
            <a:ln w="19050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자유형 42"/>
            <p:cNvSpPr>
              <a:spLocks/>
            </p:cNvSpPr>
            <p:nvPr/>
          </p:nvSpPr>
          <p:spPr>
            <a:xfrm rot="2700000">
              <a:off x="2834640" y="4547870"/>
              <a:ext cx="657860" cy="324485"/>
            </a:xfrm>
            <a:custGeom>
              <a:gdLst>
                <a:gd fmla="*/ 90616 w 1935895" name="TX0"/>
                <a:gd fmla="*/ 57665 h 486035" name="TY0"/>
                <a:gd fmla="*/ 0 w 1935895" name="TX1"/>
                <a:gd fmla="*/ 140043 h 486035" name="TY1"/>
                <a:gd fmla="*/ 74140 w 1935895" name="TX2"/>
                <a:gd fmla="*/ 140043 h 486035" name="TY2"/>
                <a:gd fmla="*/ 49427 w 1935895" name="TX3"/>
                <a:gd fmla="*/ 205946 h 486035" name="TY3"/>
                <a:gd fmla="*/ 131805 w 1935895" name="TX4"/>
                <a:gd fmla="*/ 214183 h 486035" name="TY4"/>
                <a:gd fmla="*/ 8238 w 1935895" name="TX5"/>
                <a:gd fmla="*/ 247135 h 486035" name="TY5"/>
                <a:gd fmla="*/ 123567 w 1935895" name="TX6"/>
                <a:gd fmla="*/ 280086 h 486035" name="TY6"/>
                <a:gd fmla="*/ 49427 w 1935895" name="TX7"/>
                <a:gd fmla="*/ 313038 h 486035" name="TY7"/>
                <a:gd fmla="*/ 148281 w 1935895" name="TX8"/>
                <a:gd fmla="*/ 345989 h 486035" name="TY8"/>
                <a:gd fmla="*/ 90616 w 1935895" name="TX9"/>
                <a:gd fmla="*/ 370702 h 486035" name="TY9"/>
                <a:gd fmla="*/ 57665 w 1935895" name="TX10"/>
                <a:gd fmla="*/ 411892 h 486035" name="TY10"/>
                <a:gd fmla="*/ 98854 w 1935895" name="TX11"/>
                <a:gd fmla="*/ 428367 h 486035" name="TY11"/>
                <a:gd fmla="*/ 57665 w 1935895" name="TX12"/>
                <a:gd fmla="*/ 477794 h 486035" name="TY12"/>
                <a:gd fmla="*/ 1878227 w 1935895" name="TX13"/>
                <a:gd fmla="*/ 486032 h 486035" name="TY13"/>
                <a:gd fmla="*/ 1787611 w 1935895" name="TX14"/>
                <a:gd fmla="*/ 420129 h 486035" name="TY14"/>
                <a:gd fmla="*/ 1853513 w 1935895" name="TX15"/>
                <a:gd fmla="*/ 378940 h 486035" name="TY15"/>
                <a:gd fmla="*/ 1828800 w 1935895" name="TX16"/>
                <a:gd fmla="*/ 345989 h 486035" name="TY16"/>
                <a:gd fmla="*/ 1919416 w 1935895" name="TX17"/>
                <a:gd fmla="*/ 329513 h 486035" name="TY17"/>
                <a:gd fmla="*/ 1861751 w 1935895" name="TX18"/>
                <a:gd fmla="*/ 280086 h 486035" name="TY18"/>
                <a:gd fmla="*/ 1935892 w 1935895" name="TX19"/>
                <a:gd fmla="*/ 255373 h 486035" name="TY19"/>
                <a:gd fmla="*/ 1837038 w 1935895" name="TX20"/>
                <a:gd fmla="*/ 164756 h 486035" name="TY20"/>
                <a:gd fmla="*/ 1869989 w 1935895" name="TX21"/>
                <a:gd fmla="*/ 107092 h 486035" name="TY21"/>
                <a:gd fmla="*/ 1762897 w 1935895" name="TX22"/>
                <a:gd fmla="*/ 32951 h 486035" name="TY22"/>
                <a:gd fmla="*/ 1804086 w 1935895" name="TX23"/>
                <a:gd fmla="*/ 0 h 486035" name="TY23"/>
                <a:gd fmla="*/ 90616 w 1935895" name="TX24"/>
                <a:gd fmla="*/ 57665 h 486035" name="TY2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1935895" h="486035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chemeClr val="bg1">
                <a:alpha val="55735"/>
              </a:schemeClr>
            </a:solidFill>
            <a:ln w="19050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자유형 43"/>
            <p:cNvSpPr>
              <a:spLocks/>
            </p:cNvSpPr>
            <p:nvPr/>
          </p:nvSpPr>
          <p:spPr>
            <a:xfrm rot="2700000">
              <a:off x="8843010" y="1415415"/>
              <a:ext cx="655320" cy="321310"/>
            </a:xfrm>
            <a:custGeom>
              <a:gdLst>
                <a:gd fmla="*/ 90616 w 1935895" name="TX0"/>
                <a:gd fmla="*/ 57665 h 486035" name="TY0"/>
                <a:gd fmla="*/ 0 w 1935895" name="TX1"/>
                <a:gd fmla="*/ 140043 h 486035" name="TY1"/>
                <a:gd fmla="*/ 74140 w 1935895" name="TX2"/>
                <a:gd fmla="*/ 140043 h 486035" name="TY2"/>
                <a:gd fmla="*/ 49427 w 1935895" name="TX3"/>
                <a:gd fmla="*/ 205946 h 486035" name="TY3"/>
                <a:gd fmla="*/ 131805 w 1935895" name="TX4"/>
                <a:gd fmla="*/ 214183 h 486035" name="TY4"/>
                <a:gd fmla="*/ 8238 w 1935895" name="TX5"/>
                <a:gd fmla="*/ 247135 h 486035" name="TY5"/>
                <a:gd fmla="*/ 123567 w 1935895" name="TX6"/>
                <a:gd fmla="*/ 280086 h 486035" name="TY6"/>
                <a:gd fmla="*/ 49427 w 1935895" name="TX7"/>
                <a:gd fmla="*/ 313038 h 486035" name="TY7"/>
                <a:gd fmla="*/ 148281 w 1935895" name="TX8"/>
                <a:gd fmla="*/ 345989 h 486035" name="TY8"/>
                <a:gd fmla="*/ 90616 w 1935895" name="TX9"/>
                <a:gd fmla="*/ 370702 h 486035" name="TY9"/>
                <a:gd fmla="*/ 57665 w 1935895" name="TX10"/>
                <a:gd fmla="*/ 411892 h 486035" name="TY10"/>
                <a:gd fmla="*/ 98854 w 1935895" name="TX11"/>
                <a:gd fmla="*/ 428367 h 486035" name="TY11"/>
                <a:gd fmla="*/ 57665 w 1935895" name="TX12"/>
                <a:gd fmla="*/ 477794 h 486035" name="TY12"/>
                <a:gd fmla="*/ 1878227 w 1935895" name="TX13"/>
                <a:gd fmla="*/ 486032 h 486035" name="TY13"/>
                <a:gd fmla="*/ 1787611 w 1935895" name="TX14"/>
                <a:gd fmla="*/ 420129 h 486035" name="TY14"/>
                <a:gd fmla="*/ 1853513 w 1935895" name="TX15"/>
                <a:gd fmla="*/ 378940 h 486035" name="TY15"/>
                <a:gd fmla="*/ 1828800 w 1935895" name="TX16"/>
                <a:gd fmla="*/ 345989 h 486035" name="TY16"/>
                <a:gd fmla="*/ 1919416 w 1935895" name="TX17"/>
                <a:gd fmla="*/ 329513 h 486035" name="TY17"/>
                <a:gd fmla="*/ 1861751 w 1935895" name="TX18"/>
                <a:gd fmla="*/ 280086 h 486035" name="TY18"/>
                <a:gd fmla="*/ 1935892 w 1935895" name="TX19"/>
                <a:gd fmla="*/ 255373 h 486035" name="TY19"/>
                <a:gd fmla="*/ 1837038 w 1935895" name="TX20"/>
                <a:gd fmla="*/ 164756 h 486035" name="TY20"/>
                <a:gd fmla="*/ 1869989 w 1935895" name="TX21"/>
                <a:gd fmla="*/ 107092 h 486035" name="TY21"/>
                <a:gd fmla="*/ 1762897 w 1935895" name="TX22"/>
                <a:gd fmla="*/ 32951 h 486035" name="TY22"/>
                <a:gd fmla="*/ 1804086 w 1935895" name="TX23"/>
                <a:gd fmla="*/ 0 h 486035" name="TY23"/>
                <a:gd fmla="*/ 90616 w 1935895" name="TX24"/>
                <a:gd fmla="*/ 57665 h 486035" name="TY2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1935895" h="486035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chemeClr val="bg1">
                <a:alpha val="55735"/>
              </a:schemeClr>
            </a:solidFill>
            <a:ln w="19050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 rot="5400000" flipH="1">
            <a:off x="-2988945" y="3440430"/>
            <a:ext cx="6407150" cy="428625"/>
          </a:xfrm>
          <a:custGeom>
            <a:avLst/>
            <a:gdLst>
              <a:gd name="connsiteX0" fmla="*/ 6407126 w 6407126"/>
              <a:gd name="connsiteY0" fmla="*/ 0 h 428624"/>
              <a:gd name="connsiteX1" fmla="*/ 279512 w 6407126"/>
              <a:gd name="connsiteY1" fmla="*/ 0 h 428624"/>
              <a:gd name="connsiteX2" fmla="*/ 0 w 6407126"/>
              <a:gd name="connsiteY2" fmla="*/ 91963 h 428624"/>
              <a:gd name="connsiteX3" fmla="*/ 0 w 6407126"/>
              <a:gd name="connsiteY3" fmla="*/ 428624 h 428624"/>
              <a:gd name="connsiteX4" fmla="*/ 5104358 w 6407126"/>
              <a:gd name="connsiteY4" fmla="*/ 428624 h 42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7126" h="428624">
                <a:moveTo>
                  <a:pt x="6407126" y="0"/>
                </a:moveTo>
                <a:lnTo>
                  <a:pt x="279512" y="0"/>
                </a:lnTo>
                <a:lnTo>
                  <a:pt x="0" y="91963"/>
                </a:lnTo>
                <a:lnTo>
                  <a:pt x="0" y="428624"/>
                </a:lnTo>
                <a:lnTo>
                  <a:pt x="5104358" y="428624"/>
                </a:lnTo>
                <a:close/>
              </a:path>
            </a:pathLst>
          </a:custGeom>
          <a:solidFill>
            <a:srgbClr val="E0A16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평행 사변형 45"/>
          <p:cNvSpPr/>
          <p:nvPr/>
        </p:nvSpPr>
        <p:spPr>
          <a:xfrm rot="5400000" flipH="1">
            <a:off x="-1111885" y="3884295"/>
            <a:ext cx="2652395" cy="428625"/>
          </a:xfrm>
          <a:prstGeom prst="parallelogram">
            <a:avLst>
              <a:gd name="adj" fmla="val 290396"/>
            </a:avLst>
          </a:prstGeom>
          <a:solidFill>
            <a:schemeClr val="bg1">
              <a:alpha val="59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평행 사변형 46"/>
          <p:cNvSpPr/>
          <p:nvPr/>
        </p:nvSpPr>
        <p:spPr>
          <a:xfrm>
            <a:off x="257175" y="6584950"/>
            <a:ext cx="11458575" cy="273050"/>
          </a:xfrm>
          <a:prstGeom prst="parallelogram">
            <a:avLst>
              <a:gd name="adj" fmla="val 67168"/>
            </a:avLst>
          </a:prstGeom>
          <a:solidFill>
            <a:srgbClr val="DC944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8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9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428625" y="400050"/>
            <a:ext cx="11287760" cy="6134735"/>
          </a:xfrm>
          <a:prstGeom prst="rect"/>
          <a:solidFill>
            <a:schemeClr val="bg1"/>
          </a:solidFill>
          <a:ln w="2857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85725" y="786130"/>
            <a:ext cx="848360" cy="534035"/>
            <a:chOff x="85725" y="786130"/>
            <a:chExt cx="848360" cy="534035"/>
          </a:xfrm>
        </p:grpSpPr>
        <p:sp>
          <p:nvSpPr>
            <p:cNvPr id="6" name="모서리가 둥근 직사각형 5"/>
            <p:cNvSpPr>
              <a:spLocks/>
            </p:cNvSpPr>
            <p:nvPr/>
          </p:nvSpPr>
          <p:spPr>
            <a:xfrm rot="0">
              <a:off x="165100" y="78613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모서리가 둥근 직사각형 6"/>
            <p:cNvSpPr>
              <a:spLocks/>
            </p:cNvSpPr>
            <p:nvPr/>
          </p:nvSpPr>
          <p:spPr>
            <a:xfrm rot="0">
              <a:off x="244475" y="120523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모서리가 둥근 직사각형 7"/>
            <p:cNvSpPr>
              <a:spLocks/>
            </p:cNvSpPr>
            <p:nvPr/>
          </p:nvSpPr>
          <p:spPr>
            <a:xfrm rot="0">
              <a:off x="85725" y="99568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직사각형 10"/>
          <p:cNvSpPr>
            <a:spLocks/>
          </p:cNvSpPr>
          <p:nvPr/>
        </p:nvSpPr>
        <p:spPr>
          <a:xfrm rot="0">
            <a:off x="1415415" y="525145"/>
            <a:ext cx="5410835" cy="101473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스마트 우편함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11153775" y="5734685"/>
            <a:ext cx="851535" cy="534035"/>
            <a:chOff x="11153775" y="5734685"/>
            <a:chExt cx="851535" cy="534035"/>
          </a:xfrm>
        </p:grpSpPr>
        <p:sp>
          <p:nvSpPr>
            <p:cNvPr id="13" name="모서리가 둥근 직사각형 12"/>
            <p:cNvSpPr>
              <a:spLocks/>
            </p:cNvSpPr>
            <p:nvPr/>
          </p:nvSpPr>
          <p:spPr>
            <a:xfrm rot="0">
              <a:off x="11315700" y="573468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모서리가 둥근 직사각형 13"/>
            <p:cNvSpPr>
              <a:spLocks/>
            </p:cNvSpPr>
            <p:nvPr/>
          </p:nvSpPr>
          <p:spPr>
            <a:xfrm rot="0">
              <a:off x="11153775" y="615378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모서리가 둥근 직사각형 14"/>
            <p:cNvSpPr>
              <a:spLocks/>
            </p:cNvSpPr>
            <p:nvPr/>
          </p:nvSpPr>
          <p:spPr>
            <a:xfrm rot="0">
              <a:off x="11236325" y="594423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6" name="그림 15" descr="C:/Users/lsm06/AppData/Roaming/PolarisOffice/ETemp/23192_6827256/fImage18272515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80540" y="1990090"/>
            <a:ext cx="2868295" cy="2868295"/>
          </a:xfrm>
          <a:prstGeom prst="rect"/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 rot="0">
            <a:off x="5162550" y="2628900"/>
            <a:ext cx="4782185" cy="101663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집배원과 세대원 모두 지문 등록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9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428625" y="400050"/>
            <a:ext cx="11287760" cy="6134735"/>
          </a:xfrm>
          <a:prstGeom prst="rect"/>
          <a:solidFill>
            <a:schemeClr val="bg1"/>
          </a:solidFill>
          <a:ln w="2857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85725" y="786130"/>
            <a:ext cx="848360" cy="534035"/>
            <a:chOff x="85725" y="786130"/>
            <a:chExt cx="848360" cy="534035"/>
          </a:xfrm>
        </p:grpSpPr>
        <p:sp>
          <p:nvSpPr>
            <p:cNvPr id="6" name="모서리가 둥근 직사각형 5"/>
            <p:cNvSpPr>
              <a:spLocks/>
            </p:cNvSpPr>
            <p:nvPr/>
          </p:nvSpPr>
          <p:spPr>
            <a:xfrm rot="0">
              <a:off x="165100" y="78613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모서리가 둥근 직사각형 6"/>
            <p:cNvSpPr>
              <a:spLocks/>
            </p:cNvSpPr>
            <p:nvPr/>
          </p:nvSpPr>
          <p:spPr>
            <a:xfrm rot="0">
              <a:off x="244475" y="120523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모서리가 둥근 직사각형 7"/>
            <p:cNvSpPr>
              <a:spLocks/>
            </p:cNvSpPr>
            <p:nvPr/>
          </p:nvSpPr>
          <p:spPr>
            <a:xfrm rot="0">
              <a:off x="85725" y="99568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직사각형 10"/>
          <p:cNvSpPr>
            <a:spLocks/>
          </p:cNvSpPr>
          <p:nvPr/>
        </p:nvSpPr>
        <p:spPr>
          <a:xfrm rot="0">
            <a:off x="1415415" y="525145"/>
            <a:ext cx="5410835" cy="101473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스마트 우편함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11153775" y="5734685"/>
            <a:ext cx="851535" cy="534035"/>
            <a:chOff x="11153775" y="5734685"/>
            <a:chExt cx="851535" cy="534035"/>
          </a:xfrm>
        </p:grpSpPr>
        <p:sp>
          <p:nvSpPr>
            <p:cNvPr id="13" name="모서리가 둥근 직사각형 12"/>
            <p:cNvSpPr>
              <a:spLocks/>
            </p:cNvSpPr>
            <p:nvPr/>
          </p:nvSpPr>
          <p:spPr>
            <a:xfrm rot="0">
              <a:off x="11315700" y="573468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모서리가 둥근 직사각형 13"/>
            <p:cNvSpPr>
              <a:spLocks/>
            </p:cNvSpPr>
            <p:nvPr/>
          </p:nvSpPr>
          <p:spPr>
            <a:xfrm rot="0">
              <a:off x="11153775" y="615378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모서리가 둥근 직사각형 14"/>
            <p:cNvSpPr>
              <a:spLocks/>
            </p:cNvSpPr>
            <p:nvPr/>
          </p:nvSpPr>
          <p:spPr>
            <a:xfrm rot="0">
              <a:off x="11236325" y="594423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7" name="텍스트 상자 16"/>
          <p:cNvSpPr txBox="1">
            <a:spLocks/>
          </p:cNvSpPr>
          <p:nvPr/>
        </p:nvSpPr>
        <p:spPr>
          <a:xfrm rot="0">
            <a:off x="5124450" y="2914650"/>
            <a:ext cx="47821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어플을 통한 알림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8" name="그림 17" descr="C:/Users/lsm06/AppData/Roaming/PolarisOffice/ETemp/23192_6827256/fImage6405579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2840" y="1799590"/>
            <a:ext cx="3706495" cy="37064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CEE9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8625" y="400050"/>
            <a:ext cx="11287760" cy="61347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5725" y="786130"/>
            <a:ext cx="847725" cy="533400"/>
            <a:chOff x="85725" y="786130"/>
            <a:chExt cx="847725" cy="5334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65100" y="786130"/>
              <a:ext cx="688975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44475" y="1205230"/>
              <a:ext cx="688975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5725" y="995680"/>
              <a:ext cx="688975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415415" y="525145"/>
            <a:ext cx="5410835" cy="83058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1" strike="noStrike">
                <a:solidFill>
                  <a:srgbClr val="5B9BD5">
                    <a:lumMod val="75000"/>
                  </a:srgbClr>
                </a:solidFill>
                <a:latin typeface="맑은 고딕" charset="0"/>
                <a:ea typeface="맑은 고딕" charset="0"/>
              </a:rPr>
              <a:t>스마트 우편함의 장점</a:t>
            </a:r>
            <a:endParaRPr lang="ko-KR" altLang="en-US" sz="2400" cap="none" dirty="0" smtClean="0" i="1" b="1" strike="noStrike">
              <a:solidFill>
                <a:srgbClr val="5B9BD5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cap="none" dirty="0" smtClean="0" b="0" strike="noStrike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153775" y="5734685"/>
            <a:ext cx="850900" cy="533400"/>
            <a:chOff x="11153775" y="5734685"/>
            <a:chExt cx="850900" cy="5334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1315700" y="5734685"/>
              <a:ext cx="688975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1153775" y="6153785"/>
              <a:ext cx="688975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1236325" y="5944235"/>
              <a:ext cx="688975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1" name="자유형 60"/>
          <p:cNvSpPr/>
          <p:nvPr/>
        </p:nvSpPr>
        <p:spPr>
          <a:xfrm>
            <a:off x="1363345" y="2677795"/>
            <a:ext cx="2581275" cy="3171825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144145" numCol="1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1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218565" y="1997075"/>
            <a:ext cx="2580640" cy="3293110"/>
            <a:chOff x="1218565" y="1997075"/>
            <a:chExt cx="2580640" cy="3293110"/>
          </a:xfrm>
        </p:grpSpPr>
        <p:sp>
          <p:nvSpPr>
            <p:cNvPr id="32" name="자유형 31"/>
            <p:cNvSpPr>
              <a:spLocks/>
            </p:cNvSpPr>
            <p:nvPr/>
          </p:nvSpPr>
          <p:spPr>
            <a:xfrm rot="0">
              <a:off x="1218565" y="2374265"/>
              <a:ext cx="2581275" cy="2916555"/>
            </a:xfrm>
            <a:custGeom>
              <a:gdLst>
                <a:gd fmla="*/ 0 w 1713471" name="TX0"/>
                <a:gd fmla="*/ 0 h 1935893" name="TY0"/>
                <a:gd fmla="*/ 1696995 w 1713471" name="TX1"/>
                <a:gd fmla="*/ 8238 h 1935893" name="TY1"/>
                <a:gd fmla="*/ 1705233 w 1713471" name="TX2"/>
                <a:gd fmla="*/ 1491049 h 1935893" name="TY2"/>
                <a:gd fmla="*/ 1713470 w 1713471" name="TX3"/>
                <a:gd fmla="*/ 1894703 h 1935893" name="TY3"/>
                <a:gd fmla="*/ 922638 w 1713471" name="TX4"/>
                <a:gd fmla="*/ 1935892 h 1935893" name="TY4"/>
                <a:gd fmla="*/ 32952 w 1713471" name="TX5"/>
                <a:gd fmla="*/ 1927655 h 1935893" name="TY5"/>
                <a:gd fmla="*/ 65903 w 1713471" name="TX6"/>
                <a:gd fmla="*/ 897925 h 1935893" name="TY6"/>
                <a:gd fmla="*/ 0 w 1713471" name="TX7"/>
                <a:gd fmla="*/ 0 h 1935893" name="TY7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</a:cxnLst>
              <a:rect l="l" t="t" r="r" b="b"/>
              <a:pathLst>
                <a:path w="1713471" h="1935893">
                  <a:moveTo>
                    <a:pt x="0" y="0"/>
                  </a:moveTo>
                  <a:lnTo>
                    <a:pt x="1696995" y="8238"/>
                  </a:lnTo>
                  <a:lnTo>
                    <a:pt x="1705233" y="1491049"/>
                  </a:lnTo>
                  <a:lnTo>
                    <a:pt x="1713470" y="1894703"/>
                  </a:lnTo>
                  <a:lnTo>
                    <a:pt x="922638" y="1935892"/>
                  </a:lnTo>
                  <a:lnTo>
                    <a:pt x="32952" y="1927655"/>
                  </a:lnTo>
                  <a:lnTo>
                    <a:pt x="65903" y="897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불법 광고물로 인한</a:t>
              </a:r>
              <a:endParaRPr lang="ko-KR" altLang="en-US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불편 감소</a:t>
              </a:r>
              <a:endParaRPr lang="ko-KR" altLang="en-US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>
            <a:xfrm rot="16200000">
              <a:off x="2182495" y="2162175"/>
              <a:ext cx="654050" cy="323215"/>
            </a:xfrm>
            <a:custGeom>
              <a:gdLst>
                <a:gd fmla="*/ 90616 w 1935893" name="TX0"/>
                <a:gd fmla="*/ 57665 h 486033" name="TY0"/>
                <a:gd fmla="*/ 0 w 1935893" name="TX1"/>
                <a:gd fmla="*/ 140043 h 486033" name="TY1"/>
                <a:gd fmla="*/ 74140 w 1935893" name="TX2"/>
                <a:gd fmla="*/ 140043 h 486033" name="TY2"/>
                <a:gd fmla="*/ 49427 w 1935893" name="TX3"/>
                <a:gd fmla="*/ 205946 h 486033" name="TY3"/>
                <a:gd fmla="*/ 131805 w 1935893" name="TX4"/>
                <a:gd fmla="*/ 214183 h 486033" name="TY4"/>
                <a:gd fmla="*/ 8238 w 1935893" name="TX5"/>
                <a:gd fmla="*/ 247135 h 486033" name="TY5"/>
                <a:gd fmla="*/ 123567 w 1935893" name="TX6"/>
                <a:gd fmla="*/ 280086 h 486033" name="TY6"/>
                <a:gd fmla="*/ 49427 w 1935893" name="TX7"/>
                <a:gd fmla="*/ 313038 h 486033" name="TY7"/>
                <a:gd fmla="*/ 148281 w 1935893" name="TX8"/>
                <a:gd fmla="*/ 345989 h 486033" name="TY8"/>
                <a:gd fmla="*/ 90616 w 1935893" name="TX9"/>
                <a:gd fmla="*/ 370702 h 486033" name="TY9"/>
                <a:gd fmla="*/ 57665 w 1935893" name="TX10"/>
                <a:gd fmla="*/ 411892 h 486033" name="TY10"/>
                <a:gd fmla="*/ 98854 w 1935893" name="TX11"/>
                <a:gd fmla="*/ 428367 h 486033" name="TY11"/>
                <a:gd fmla="*/ 57665 w 1935893" name="TX12"/>
                <a:gd fmla="*/ 477794 h 486033" name="TY12"/>
                <a:gd fmla="*/ 1878227 w 1935893" name="TX13"/>
                <a:gd fmla="*/ 486032 h 486033" name="TY13"/>
                <a:gd fmla="*/ 1787611 w 1935893" name="TX14"/>
                <a:gd fmla="*/ 420129 h 486033" name="TY14"/>
                <a:gd fmla="*/ 1853513 w 1935893" name="TX15"/>
                <a:gd fmla="*/ 378940 h 486033" name="TY15"/>
                <a:gd fmla="*/ 1828800 w 1935893" name="TX16"/>
                <a:gd fmla="*/ 345989 h 486033" name="TY16"/>
                <a:gd fmla="*/ 1919416 w 1935893" name="TX17"/>
                <a:gd fmla="*/ 329513 h 486033" name="TY17"/>
                <a:gd fmla="*/ 1861751 w 1935893" name="TX18"/>
                <a:gd fmla="*/ 280086 h 486033" name="TY18"/>
                <a:gd fmla="*/ 1935892 w 1935893" name="TX19"/>
                <a:gd fmla="*/ 255373 h 486033" name="TY19"/>
                <a:gd fmla="*/ 1837038 w 1935893" name="TX20"/>
                <a:gd fmla="*/ 164756 h 486033" name="TY20"/>
                <a:gd fmla="*/ 1869989 w 1935893" name="TX21"/>
                <a:gd fmla="*/ 107092 h 486033" name="TY21"/>
                <a:gd fmla="*/ 1762897 w 1935893" name="TX22"/>
                <a:gd fmla="*/ 32951 h 486033" name="TY22"/>
                <a:gd fmla="*/ 1804086 w 1935893" name="TX23"/>
                <a:gd fmla="*/ 0 h 486033" name="TY23"/>
                <a:gd fmla="*/ 90616 w 1935893" name="TX24"/>
                <a:gd fmla="*/ 57665 h 486033" name="TY2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1935893" h="486033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7697"/>
              </a:srgbClr>
            </a:solidFill>
            <a:ln w="19050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499870" y="3027680"/>
              <a:ext cx="2018665" cy="1776730"/>
              <a:chOff x="1499870" y="3027680"/>
              <a:chExt cx="2018665" cy="1776730"/>
            </a:xfrm>
          </p:grpSpPr>
          <p:cxnSp>
            <p:nvCxnSpPr>
              <p:cNvPr id="46" name="직선 연결선 45"/>
              <p:cNvCxnSpPr/>
              <p:nvPr/>
            </p:nvCxnSpPr>
            <p:spPr>
              <a:xfrm rot="0">
                <a:off x="1524635" y="3027680"/>
                <a:ext cx="1969135" cy="64135"/>
              </a:xfrm>
              <a:prstGeom prst="line"/>
              <a:ln w="12700" cap="flat" cmpd="sng">
                <a:solidFill>
                  <a:schemeClr val="accent1">
                    <a:alpha val="24705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rot="0" flipV="1">
                <a:off x="1550035" y="3462655"/>
                <a:ext cx="1969135" cy="32385"/>
              </a:xfrm>
              <a:prstGeom prst="line"/>
              <a:ln w="12700" cap="flat" cmpd="sng">
                <a:solidFill>
                  <a:schemeClr val="accent1">
                    <a:alpha val="24705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0">
                <a:off x="1524635" y="3877945"/>
                <a:ext cx="1969135" cy="635"/>
              </a:xfrm>
              <a:prstGeom prst="line"/>
              <a:ln w="12700" cap="flat" cmpd="sng">
                <a:solidFill>
                  <a:schemeClr val="accent1">
                    <a:alpha val="24705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0">
                <a:off x="1499870" y="4318635"/>
                <a:ext cx="1993900" cy="635"/>
              </a:xfrm>
              <a:prstGeom prst="line"/>
              <a:ln w="12700" cap="flat" cmpd="sng">
                <a:solidFill>
                  <a:schemeClr val="accent1">
                    <a:alpha val="24705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rot="0">
                <a:off x="1506855" y="4795520"/>
                <a:ext cx="1986915" cy="9525"/>
              </a:xfrm>
              <a:prstGeom prst="line"/>
              <a:ln w="12700" cap="flat" cmpd="sng">
                <a:solidFill>
                  <a:schemeClr val="accent1">
                    <a:alpha val="24705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자유형 62"/>
          <p:cNvSpPr/>
          <p:nvPr/>
        </p:nvSpPr>
        <p:spPr>
          <a:xfrm>
            <a:off x="4901565" y="2907665"/>
            <a:ext cx="2667635" cy="2903855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26851 w 1740321"/>
              <a:gd name="connsiteY0" fmla="*/ 0 h 1935892"/>
              <a:gd name="connsiteX1" fmla="*/ 1723846 w 1740321"/>
              <a:gd name="connsiteY1" fmla="*/ 8238 h 1935892"/>
              <a:gd name="connsiteX2" fmla="*/ 1732084 w 1740321"/>
              <a:gd name="connsiteY2" fmla="*/ 1491049 h 1935892"/>
              <a:gd name="connsiteX3" fmla="*/ 1740321 w 1740321"/>
              <a:gd name="connsiteY3" fmla="*/ 1894703 h 1935892"/>
              <a:gd name="connsiteX4" fmla="*/ 949489 w 1740321"/>
              <a:gd name="connsiteY4" fmla="*/ 1935892 h 1935892"/>
              <a:gd name="connsiteX5" fmla="*/ 59803 w 1740321"/>
              <a:gd name="connsiteY5" fmla="*/ 1927655 h 1935892"/>
              <a:gd name="connsiteX6" fmla="*/ 0 w 1740321"/>
              <a:gd name="connsiteY6" fmla="*/ 914789 h 1935892"/>
              <a:gd name="connsiteX7" fmla="*/ 26851 w 1740321"/>
              <a:gd name="connsiteY7" fmla="*/ 0 h 1935892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24192 w 1740321"/>
              <a:gd name="connsiteY4" fmla="*/ 1809410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70622"/>
              <a:gd name="connsiteY0" fmla="*/ 0 h 1927655"/>
              <a:gd name="connsiteX1" fmla="*/ 1723846 w 1770622"/>
              <a:gd name="connsiteY1" fmla="*/ 8238 h 1927655"/>
              <a:gd name="connsiteX2" fmla="*/ 1732084 w 1770622"/>
              <a:gd name="connsiteY2" fmla="*/ 1491049 h 1927655"/>
              <a:gd name="connsiteX3" fmla="*/ 1740321 w 1770622"/>
              <a:gd name="connsiteY3" fmla="*/ 1894703 h 1927655"/>
              <a:gd name="connsiteX4" fmla="*/ 949489 w 1770622"/>
              <a:gd name="connsiteY4" fmla="*/ 1893732 h 1927655"/>
              <a:gd name="connsiteX5" fmla="*/ 59803 w 1770622"/>
              <a:gd name="connsiteY5" fmla="*/ 1927655 h 1927655"/>
              <a:gd name="connsiteX6" fmla="*/ 0 w 1770622"/>
              <a:gd name="connsiteY6" fmla="*/ 914789 h 1927655"/>
              <a:gd name="connsiteX7" fmla="*/ 26851 w 1770622"/>
              <a:gd name="connsiteY7" fmla="*/ 0 h 192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622" h="1927655">
                <a:moveTo>
                  <a:pt x="26851" y="0"/>
                </a:moveTo>
                <a:lnTo>
                  <a:pt x="1723846" y="8238"/>
                </a:lnTo>
                <a:cubicBezTo>
                  <a:pt x="1726592" y="502508"/>
                  <a:pt x="1822092" y="929322"/>
                  <a:pt x="1732084" y="1491049"/>
                </a:cubicBezTo>
                <a:lnTo>
                  <a:pt x="1740321" y="1894703"/>
                </a:lnTo>
                <a:cubicBezTo>
                  <a:pt x="1476710" y="1894379"/>
                  <a:pt x="1213100" y="1868759"/>
                  <a:pt x="949489" y="1893732"/>
                </a:cubicBezTo>
                <a:lnTo>
                  <a:pt x="59803" y="1927655"/>
                </a:lnTo>
                <a:lnTo>
                  <a:pt x="0" y="914789"/>
                </a:lnTo>
                <a:lnTo>
                  <a:pt x="26851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144145" numCol="1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1" strike="noStrike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8335645" y="2896870"/>
            <a:ext cx="2515235" cy="2921000"/>
          </a:xfrm>
          <a:custGeom>
            <a:avLst/>
            <a:gdLst>
              <a:gd name="connsiteX0" fmla="*/ 0 w 2514600"/>
              <a:gd name="connsiteY0" fmla="*/ 50800 h 2819400"/>
              <a:gd name="connsiteX1" fmla="*/ 1765300 w 2514600"/>
              <a:gd name="connsiteY1" fmla="*/ 63500 h 2819400"/>
              <a:gd name="connsiteX2" fmla="*/ 2501900 w 2514600"/>
              <a:gd name="connsiteY2" fmla="*/ 50800 h 2819400"/>
              <a:gd name="connsiteX3" fmla="*/ 2514600 w 2514600"/>
              <a:gd name="connsiteY3" fmla="*/ 927100 h 2819400"/>
              <a:gd name="connsiteX4" fmla="*/ 2451100 w 2514600"/>
              <a:gd name="connsiteY4" fmla="*/ 2552700 h 2819400"/>
              <a:gd name="connsiteX5" fmla="*/ 2082800 w 2514600"/>
              <a:gd name="connsiteY5" fmla="*/ 2819400 h 2819400"/>
              <a:gd name="connsiteX6" fmla="*/ 215900 w 2514600"/>
              <a:gd name="connsiteY6" fmla="*/ 2819400 h 2819400"/>
              <a:gd name="connsiteX7" fmla="*/ 228600 w 2514600"/>
              <a:gd name="connsiteY7" fmla="*/ 2286000 h 2819400"/>
              <a:gd name="connsiteX8" fmla="*/ 76200 w 2514600"/>
              <a:gd name="connsiteY8" fmla="*/ 1498600 h 2819400"/>
              <a:gd name="connsiteX9" fmla="*/ 88900 w 2514600"/>
              <a:gd name="connsiteY9" fmla="*/ 571500 h 2819400"/>
              <a:gd name="connsiteX10" fmla="*/ 0 w 2514600"/>
              <a:gd name="connsiteY10" fmla="*/ 0 h 2819400"/>
              <a:gd name="connsiteX11" fmla="*/ 0 w 2514600"/>
              <a:gd name="connsiteY11" fmla="*/ 50800 h 2819400"/>
              <a:gd name="connsiteX0" fmla="*/ 0 w 2514600"/>
              <a:gd name="connsiteY0" fmla="*/ 0 h 2768600"/>
              <a:gd name="connsiteX1" fmla="*/ 1765300 w 2514600"/>
              <a:gd name="connsiteY1" fmla="*/ 12700 h 2768600"/>
              <a:gd name="connsiteX2" fmla="*/ 2501900 w 2514600"/>
              <a:gd name="connsiteY2" fmla="*/ 0 h 2768600"/>
              <a:gd name="connsiteX3" fmla="*/ 2514600 w 2514600"/>
              <a:gd name="connsiteY3" fmla="*/ 876300 h 2768600"/>
              <a:gd name="connsiteX4" fmla="*/ 2451100 w 2514600"/>
              <a:gd name="connsiteY4" fmla="*/ 2501900 h 2768600"/>
              <a:gd name="connsiteX5" fmla="*/ 2082800 w 2514600"/>
              <a:gd name="connsiteY5" fmla="*/ 2768600 h 2768600"/>
              <a:gd name="connsiteX6" fmla="*/ 215900 w 2514600"/>
              <a:gd name="connsiteY6" fmla="*/ 2768600 h 2768600"/>
              <a:gd name="connsiteX7" fmla="*/ 228600 w 2514600"/>
              <a:gd name="connsiteY7" fmla="*/ 2235200 h 2768600"/>
              <a:gd name="connsiteX8" fmla="*/ 76200 w 2514600"/>
              <a:gd name="connsiteY8" fmla="*/ 1447800 h 2768600"/>
              <a:gd name="connsiteX9" fmla="*/ 88900 w 2514600"/>
              <a:gd name="connsiteY9" fmla="*/ 520700 h 2768600"/>
              <a:gd name="connsiteX10" fmla="*/ 19050 w 2514600"/>
              <a:gd name="connsiteY10" fmla="*/ 44450 h 2768600"/>
              <a:gd name="connsiteX11" fmla="*/ 0 w 2514600"/>
              <a:gd name="connsiteY11" fmla="*/ 0 h 2768600"/>
              <a:gd name="connsiteX0" fmla="*/ 0 w 2514600"/>
              <a:gd name="connsiteY0" fmla="*/ 0 h 2768600"/>
              <a:gd name="connsiteX1" fmla="*/ 1765300 w 2514600"/>
              <a:gd name="connsiteY1" fmla="*/ 12700 h 2768600"/>
              <a:gd name="connsiteX2" fmla="*/ 2501900 w 2514600"/>
              <a:gd name="connsiteY2" fmla="*/ 0 h 2768600"/>
              <a:gd name="connsiteX3" fmla="*/ 2514600 w 2514600"/>
              <a:gd name="connsiteY3" fmla="*/ 876300 h 2768600"/>
              <a:gd name="connsiteX4" fmla="*/ 2451100 w 2514600"/>
              <a:gd name="connsiteY4" fmla="*/ 2501900 h 2768600"/>
              <a:gd name="connsiteX5" fmla="*/ 2082800 w 2514600"/>
              <a:gd name="connsiteY5" fmla="*/ 2768600 h 2768600"/>
              <a:gd name="connsiteX6" fmla="*/ 215900 w 2514600"/>
              <a:gd name="connsiteY6" fmla="*/ 2768600 h 2768600"/>
              <a:gd name="connsiteX7" fmla="*/ 88900 w 2514600"/>
              <a:gd name="connsiteY7" fmla="*/ 2298700 h 2768600"/>
              <a:gd name="connsiteX8" fmla="*/ 76200 w 2514600"/>
              <a:gd name="connsiteY8" fmla="*/ 1447800 h 2768600"/>
              <a:gd name="connsiteX9" fmla="*/ 88900 w 2514600"/>
              <a:gd name="connsiteY9" fmla="*/ 520700 h 2768600"/>
              <a:gd name="connsiteX10" fmla="*/ 19050 w 2514600"/>
              <a:gd name="connsiteY10" fmla="*/ 44450 h 2768600"/>
              <a:gd name="connsiteX11" fmla="*/ 0 w 2514600"/>
              <a:gd name="connsiteY11" fmla="*/ 0 h 2768600"/>
              <a:gd name="connsiteX0" fmla="*/ 0 w 2514600"/>
              <a:gd name="connsiteY0" fmla="*/ 0 h 2768600"/>
              <a:gd name="connsiteX1" fmla="*/ 1765300 w 2514600"/>
              <a:gd name="connsiteY1" fmla="*/ 12700 h 2768600"/>
              <a:gd name="connsiteX2" fmla="*/ 2501900 w 2514600"/>
              <a:gd name="connsiteY2" fmla="*/ 0 h 2768600"/>
              <a:gd name="connsiteX3" fmla="*/ 2514600 w 2514600"/>
              <a:gd name="connsiteY3" fmla="*/ 876300 h 2768600"/>
              <a:gd name="connsiteX4" fmla="*/ 2451100 w 2514600"/>
              <a:gd name="connsiteY4" fmla="*/ 2501900 h 2768600"/>
              <a:gd name="connsiteX5" fmla="*/ 2082800 w 2514600"/>
              <a:gd name="connsiteY5" fmla="*/ 2768600 h 2768600"/>
              <a:gd name="connsiteX6" fmla="*/ 88900 w 2514600"/>
              <a:gd name="connsiteY6" fmla="*/ 2768600 h 2768600"/>
              <a:gd name="connsiteX7" fmla="*/ 88900 w 2514600"/>
              <a:gd name="connsiteY7" fmla="*/ 2298700 h 2768600"/>
              <a:gd name="connsiteX8" fmla="*/ 76200 w 2514600"/>
              <a:gd name="connsiteY8" fmla="*/ 1447800 h 2768600"/>
              <a:gd name="connsiteX9" fmla="*/ 88900 w 2514600"/>
              <a:gd name="connsiteY9" fmla="*/ 520700 h 2768600"/>
              <a:gd name="connsiteX10" fmla="*/ 19050 w 2514600"/>
              <a:gd name="connsiteY10" fmla="*/ 44450 h 2768600"/>
              <a:gd name="connsiteX11" fmla="*/ 0 w 2514600"/>
              <a:gd name="connsiteY11" fmla="*/ 0 h 2768600"/>
              <a:gd name="connsiteX0" fmla="*/ 0 w 2514600"/>
              <a:gd name="connsiteY0" fmla="*/ 0 h 2773251"/>
              <a:gd name="connsiteX1" fmla="*/ 1765300 w 2514600"/>
              <a:gd name="connsiteY1" fmla="*/ 12700 h 2773251"/>
              <a:gd name="connsiteX2" fmla="*/ 2501900 w 2514600"/>
              <a:gd name="connsiteY2" fmla="*/ 0 h 2773251"/>
              <a:gd name="connsiteX3" fmla="*/ 2514600 w 2514600"/>
              <a:gd name="connsiteY3" fmla="*/ 876300 h 2773251"/>
              <a:gd name="connsiteX4" fmla="*/ 2482850 w 2514600"/>
              <a:gd name="connsiteY4" fmla="*/ 2773251 h 2773251"/>
              <a:gd name="connsiteX5" fmla="*/ 2082800 w 2514600"/>
              <a:gd name="connsiteY5" fmla="*/ 2768600 h 2773251"/>
              <a:gd name="connsiteX6" fmla="*/ 88900 w 2514600"/>
              <a:gd name="connsiteY6" fmla="*/ 2768600 h 2773251"/>
              <a:gd name="connsiteX7" fmla="*/ 88900 w 2514600"/>
              <a:gd name="connsiteY7" fmla="*/ 2298700 h 2773251"/>
              <a:gd name="connsiteX8" fmla="*/ 76200 w 2514600"/>
              <a:gd name="connsiteY8" fmla="*/ 1447800 h 2773251"/>
              <a:gd name="connsiteX9" fmla="*/ 88900 w 2514600"/>
              <a:gd name="connsiteY9" fmla="*/ 520700 h 2773251"/>
              <a:gd name="connsiteX10" fmla="*/ 19050 w 2514600"/>
              <a:gd name="connsiteY10" fmla="*/ 44450 h 2773251"/>
              <a:gd name="connsiteX11" fmla="*/ 0 w 2514600"/>
              <a:gd name="connsiteY11" fmla="*/ 0 h 277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14600" h="2773251">
                <a:moveTo>
                  <a:pt x="0" y="0"/>
                </a:moveTo>
                <a:lnTo>
                  <a:pt x="1765300" y="12700"/>
                </a:lnTo>
                <a:lnTo>
                  <a:pt x="2501900" y="0"/>
                </a:lnTo>
                <a:lnTo>
                  <a:pt x="2514600" y="876300"/>
                </a:lnTo>
                <a:lnTo>
                  <a:pt x="2482850" y="2773251"/>
                </a:lnTo>
                <a:lnTo>
                  <a:pt x="2082800" y="2768600"/>
                </a:lnTo>
                <a:lnTo>
                  <a:pt x="88900" y="2768600"/>
                </a:lnTo>
                <a:lnTo>
                  <a:pt x="88900" y="2298700"/>
                </a:lnTo>
                <a:lnTo>
                  <a:pt x="76200" y="1447800"/>
                </a:lnTo>
                <a:lnTo>
                  <a:pt x="88900" y="520700"/>
                </a:lnTo>
                <a:lnTo>
                  <a:pt x="19050" y="444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144145" numCol="1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1" strike="noStrike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734560" y="1997075"/>
            <a:ext cx="2667000" cy="3280410"/>
            <a:chOff x="4734560" y="1997075"/>
            <a:chExt cx="2667000" cy="3280410"/>
          </a:xfrm>
        </p:grpSpPr>
        <p:sp>
          <p:nvSpPr>
            <p:cNvPr id="34" name="자유형 33"/>
            <p:cNvSpPr>
              <a:spLocks/>
            </p:cNvSpPr>
            <p:nvPr/>
          </p:nvSpPr>
          <p:spPr>
            <a:xfrm rot="0">
              <a:off x="4734560" y="2374265"/>
              <a:ext cx="2667635" cy="2903855"/>
            </a:xfrm>
            <a:custGeom>
              <a:gdLst>
                <a:gd fmla="*/ 26851 w 1770623" name="TX0"/>
                <a:gd fmla="*/ 0 h 1927656" name="TY0"/>
                <a:gd fmla="*/ 1723846 w 1770623" name="TX1"/>
                <a:gd fmla="*/ 8238 h 1927656" name="TY1"/>
                <a:gd fmla="*/ 1732084 w 1770623" name="TX2"/>
                <a:gd fmla="*/ 1491049 h 1927656" name="TY2"/>
                <a:gd fmla="*/ 1740321 w 1770623" name="TX3"/>
                <a:gd fmla="*/ 1894703 h 1927656" name="TY3"/>
                <a:gd fmla="*/ 949489 w 1770623" name="TX4"/>
                <a:gd fmla="*/ 1893732 h 1927656" name="TY4"/>
                <a:gd fmla="*/ 59803 w 1770623" name="TX5"/>
                <a:gd fmla="*/ 1927655 h 1927656" name="TY5"/>
                <a:gd fmla="*/ 0 w 1770623" name="TX6"/>
                <a:gd fmla="*/ 914789 h 1927656" name="TY6"/>
                <a:gd fmla="*/ 26851 w 1770623" name="TX7"/>
                <a:gd fmla="*/ 0 h 1927656" name="TY7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</a:cxnLst>
              <a:rect l="l" t="t" r="r" b="b"/>
              <a:pathLst>
                <a:path w="1770623" h="1927656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부재 시, 등기 수취</a:t>
              </a:r>
              <a:endParaRPr lang="ko-KR" altLang="en-US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가능</a:t>
              </a:r>
              <a:endParaRPr lang="ko-KR" altLang="en-US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자유형 40"/>
            <p:cNvSpPr>
              <a:spLocks/>
            </p:cNvSpPr>
            <p:nvPr/>
          </p:nvSpPr>
          <p:spPr>
            <a:xfrm rot="16200000">
              <a:off x="5738495" y="2162175"/>
              <a:ext cx="654050" cy="323215"/>
            </a:xfrm>
            <a:custGeom>
              <a:gdLst>
                <a:gd fmla="*/ 90616 w 1935893" name="TX0"/>
                <a:gd fmla="*/ 57665 h 486033" name="TY0"/>
                <a:gd fmla="*/ 0 w 1935893" name="TX1"/>
                <a:gd fmla="*/ 140043 h 486033" name="TY1"/>
                <a:gd fmla="*/ 74140 w 1935893" name="TX2"/>
                <a:gd fmla="*/ 140043 h 486033" name="TY2"/>
                <a:gd fmla="*/ 49427 w 1935893" name="TX3"/>
                <a:gd fmla="*/ 205946 h 486033" name="TY3"/>
                <a:gd fmla="*/ 131805 w 1935893" name="TX4"/>
                <a:gd fmla="*/ 214183 h 486033" name="TY4"/>
                <a:gd fmla="*/ 8238 w 1935893" name="TX5"/>
                <a:gd fmla="*/ 247135 h 486033" name="TY5"/>
                <a:gd fmla="*/ 123567 w 1935893" name="TX6"/>
                <a:gd fmla="*/ 280086 h 486033" name="TY6"/>
                <a:gd fmla="*/ 49427 w 1935893" name="TX7"/>
                <a:gd fmla="*/ 313038 h 486033" name="TY7"/>
                <a:gd fmla="*/ 148281 w 1935893" name="TX8"/>
                <a:gd fmla="*/ 345989 h 486033" name="TY8"/>
                <a:gd fmla="*/ 90616 w 1935893" name="TX9"/>
                <a:gd fmla="*/ 370702 h 486033" name="TY9"/>
                <a:gd fmla="*/ 57665 w 1935893" name="TX10"/>
                <a:gd fmla="*/ 411892 h 486033" name="TY10"/>
                <a:gd fmla="*/ 98854 w 1935893" name="TX11"/>
                <a:gd fmla="*/ 428367 h 486033" name="TY11"/>
                <a:gd fmla="*/ 57665 w 1935893" name="TX12"/>
                <a:gd fmla="*/ 477794 h 486033" name="TY12"/>
                <a:gd fmla="*/ 1878227 w 1935893" name="TX13"/>
                <a:gd fmla="*/ 486032 h 486033" name="TY13"/>
                <a:gd fmla="*/ 1787611 w 1935893" name="TX14"/>
                <a:gd fmla="*/ 420129 h 486033" name="TY14"/>
                <a:gd fmla="*/ 1853513 w 1935893" name="TX15"/>
                <a:gd fmla="*/ 378940 h 486033" name="TY15"/>
                <a:gd fmla="*/ 1828800 w 1935893" name="TX16"/>
                <a:gd fmla="*/ 345989 h 486033" name="TY16"/>
                <a:gd fmla="*/ 1919416 w 1935893" name="TX17"/>
                <a:gd fmla="*/ 329513 h 486033" name="TY17"/>
                <a:gd fmla="*/ 1861751 w 1935893" name="TX18"/>
                <a:gd fmla="*/ 280086 h 486033" name="TY18"/>
                <a:gd fmla="*/ 1935892 w 1935893" name="TX19"/>
                <a:gd fmla="*/ 255373 h 486033" name="TY19"/>
                <a:gd fmla="*/ 1837038 w 1935893" name="TX20"/>
                <a:gd fmla="*/ 164756 h 486033" name="TY20"/>
                <a:gd fmla="*/ 1869989 w 1935893" name="TX21"/>
                <a:gd fmla="*/ 107092 h 486033" name="TY21"/>
                <a:gd fmla="*/ 1762897 w 1935893" name="TX22"/>
                <a:gd fmla="*/ 32951 h 486033" name="TY22"/>
                <a:gd fmla="*/ 1804086 w 1935893" name="TX23"/>
                <a:gd fmla="*/ 0 h 486033" name="TY23"/>
                <a:gd fmla="*/ 90616 w 1935893" name="TX24"/>
                <a:gd fmla="*/ 57665 h 486033" name="TY2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1935893" h="486033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7697"/>
              </a:srgbClr>
            </a:solidFill>
            <a:ln w="19050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019040" y="3027680"/>
              <a:ext cx="2018665" cy="1776730"/>
              <a:chOff x="5019040" y="3027680"/>
              <a:chExt cx="2018665" cy="1776730"/>
            </a:xfrm>
          </p:grpSpPr>
          <p:cxnSp>
            <p:nvCxnSpPr>
              <p:cNvPr id="51" name="직선 연결선 50"/>
              <p:cNvCxnSpPr/>
              <p:nvPr/>
            </p:nvCxnSpPr>
            <p:spPr>
              <a:xfrm rot="0">
                <a:off x="5043805" y="3027680"/>
                <a:ext cx="1969135" cy="64135"/>
              </a:xfrm>
              <a:prstGeom prst="line"/>
              <a:ln w="12700" cap="flat" cmpd="sng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rot="0" flipV="1">
                <a:off x="5068570" y="3462655"/>
                <a:ext cx="1969135" cy="32385"/>
              </a:xfrm>
              <a:prstGeom prst="line"/>
              <a:ln w="12700" cap="flat" cmpd="sng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rot="0">
                <a:off x="5043805" y="3877945"/>
                <a:ext cx="1969135" cy="635"/>
              </a:xfrm>
              <a:prstGeom prst="line"/>
              <a:ln w="12700" cap="flat" cmpd="sng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rot="0">
                <a:off x="5019040" y="4318635"/>
                <a:ext cx="1993900" cy="635"/>
              </a:xfrm>
              <a:prstGeom prst="line"/>
              <a:ln w="12700" cap="flat" cmpd="sng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rot="0">
                <a:off x="5026025" y="4795520"/>
                <a:ext cx="1986915" cy="9525"/>
              </a:xfrm>
              <a:prstGeom prst="line"/>
              <a:ln w="12700" cap="flat" cmpd="sng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그룹 21"/>
          <p:cNvGrpSpPr/>
          <p:nvPr/>
        </p:nvGrpSpPr>
        <p:grpSpPr>
          <a:xfrm>
            <a:off x="8199755" y="2146300"/>
            <a:ext cx="2514600" cy="3181985"/>
            <a:chOff x="8199755" y="2146300"/>
            <a:chExt cx="2514600" cy="3181985"/>
          </a:xfrm>
        </p:grpSpPr>
        <p:grpSp>
          <p:nvGrpSpPr>
            <p:cNvPr id="29" name="그룹 28"/>
            <p:cNvGrpSpPr/>
            <p:nvPr/>
          </p:nvGrpSpPr>
          <p:grpSpPr>
            <a:xfrm>
              <a:off x="8199755" y="2412365"/>
              <a:ext cx="2514600" cy="2915285"/>
              <a:chOff x="8199755" y="2412365"/>
              <a:chExt cx="2514600" cy="2915285"/>
            </a:xfrm>
          </p:grpSpPr>
          <p:sp>
            <p:nvSpPr>
              <p:cNvPr id="30" name="자유형 29"/>
              <p:cNvSpPr>
                <a:spLocks/>
              </p:cNvSpPr>
              <p:nvPr/>
            </p:nvSpPr>
            <p:spPr>
              <a:xfrm rot="0">
                <a:off x="8199755" y="2412365"/>
                <a:ext cx="2515235" cy="2915920"/>
              </a:xfrm>
              <a:custGeom>
                <a:gdLst>
                  <a:gd fmla="*/ 0 w 2514601" name="TX0"/>
                  <a:gd fmla="*/ 0 h 2768601" name="TY0"/>
                  <a:gd fmla="*/ 1765300 w 2514601" name="TX1"/>
                  <a:gd fmla="*/ 12700 h 2768601" name="TY1"/>
                  <a:gd fmla="*/ 2501900 w 2514601" name="TX2"/>
                  <a:gd fmla="*/ 0 h 2768601" name="TY2"/>
                  <a:gd fmla="*/ 2514600 w 2514601" name="TX3"/>
                  <a:gd fmla="*/ 876300 h 2768601" name="TY3"/>
                  <a:gd fmla="*/ 2451100 w 2514601" name="TX4"/>
                  <a:gd fmla="*/ 2501900 h 2768601" name="TY4"/>
                  <a:gd fmla="*/ 2082800 w 2514601" name="TX5"/>
                  <a:gd fmla="*/ 2768600 h 2768601" name="TY5"/>
                  <a:gd fmla="*/ 88900 w 2514601" name="TX6"/>
                  <a:gd fmla="*/ 2768600 h 2768601" name="TY6"/>
                  <a:gd fmla="*/ 88900 w 2514601" name="TX7"/>
                  <a:gd fmla="*/ 2298700 h 2768601" name="TY7"/>
                  <a:gd fmla="*/ 76200 w 2514601" name="TX8"/>
                  <a:gd fmla="*/ 1447800 h 2768601" name="TY8"/>
                  <a:gd fmla="*/ 88900 w 2514601" name="TX9"/>
                  <a:gd fmla="*/ 520700 h 2768601" name="TY9"/>
                  <a:gd fmla="*/ 19050 w 2514601" name="TX10"/>
                  <a:gd fmla="*/ 44450 h 2768601" name="TY10"/>
                  <a:gd fmla="*/ 0 w 2514601" name="TX11"/>
                  <a:gd fmla="*/ 0 h 2768601" name="TY11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</a:cxnLst>
                <a:rect l="l" t="t" r="r" b="b"/>
                <a:pathLst>
                  <a:path w="2514601" h="2768601">
                    <a:moveTo>
                      <a:pt x="0" y="0"/>
                    </a:moveTo>
                    <a:lnTo>
                      <a:pt x="1765300" y="12700"/>
                    </a:lnTo>
                    <a:lnTo>
                      <a:pt x="2501900" y="0"/>
                    </a:lnTo>
                    <a:lnTo>
                      <a:pt x="2514600" y="876300"/>
                    </a:lnTo>
                    <a:lnTo>
                      <a:pt x="2451100" y="2501900"/>
                    </a:lnTo>
                    <a:lnTo>
                      <a:pt x="2082800" y="2768600"/>
                    </a:lnTo>
                    <a:lnTo>
                      <a:pt x="88900" y="2768600"/>
                    </a:lnTo>
                    <a:lnTo>
                      <a:pt x="88900" y="2298700"/>
                    </a:lnTo>
                    <a:lnTo>
                      <a:pt x="76200" y="1447800"/>
                    </a:lnTo>
                    <a:lnTo>
                      <a:pt x="88900" y="520700"/>
                    </a:lnTo>
                    <a:lnTo>
                      <a:pt x="19050" y="444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0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도난, 분실 위험성</a:t>
                </a:r>
                <a:endParaRPr lang="ko-KR" altLang="en-US" sz="20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0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감소</a:t>
                </a:r>
                <a:endParaRPr lang="ko-KR" altLang="en-US" sz="20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1" name="자유형 30"/>
              <p:cNvSpPr>
                <a:spLocks/>
              </p:cNvSpPr>
              <p:nvPr/>
            </p:nvSpPr>
            <p:spPr>
              <a:xfrm rot="0">
                <a:off x="10267950" y="5041265"/>
                <a:ext cx="387985" cy="281305"/>
              </a:xfrm>
              <a:custGeom>
                <a:gdLst>
                  <a:gd fmla="*/ 12700 w 387351" name="TX0"/>
                  <a:gd fmla="*/ 266700 h 266701" name="TY0"/>
                  <a:gd fmla="*/ 387350 w 387351" name="TX1"/>
                  <a:gd fmla="*/ 12700 h 266701" name="TY1"/>
                  <a:gd fmla="*/ 0 w 387351" name="TX2"/>
                  <a:gd fmla="*/ 0 h 266701" name="TY2"/>
                  <a:gd fmla="*/ 12700 w 387351" name="TX3"/>
                  <a:gd fmla="*/ 266700 h 266701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387351" h="266701">
                    <a:moveTo>
                      <a:pt x="12700" y="266700"/>
                    </a:moveTo>
                    <a:lnTo>
                      <a:pt x="387350" y="12700"/>
                    </a:lnTo>
                    <a:lnTo>
                      <a:pt x="0" y="0"/>
                    </a:lnTo>
                    <a:lnTo>
                      <a:pt x="12700" y="2667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45" name="자유형 44"/>
            <p:cNvSpPr>
              <a:spLocks/>
            </p:cNvSpPr>
            <p:nvPr/>
          </p:nvSpPr>
          <p:spPr>
            <a:xfrm rot="16200000">
              <a:off x="9130665" y="2312035"/>
              <a:ext cx="654050" cy="323215"/>
            </a:xfrm>
            <a:custGeom>
              <a:gdLst>
                <a:gd fmla="*/ 90616 w 1935893" name="TX0"/>
                <a:gd fmla="*/ 57665 h 486033" name="TY0"/>
                <a:gd fmla="*/ 0 w 1935893" name="TX1"/>
                <a:gd fmla="*/ 140043 h 486033" name="TY1"/>
                <a:gd fmla="*/ 74140 w 1935893" name="TX2"/>
                <a:gd fmla="*/ 140043 h 486033" name="TY2"/>
                <a:gd fmla="*/ 49427 w 1935893" name="TX3"/>
                <a:gd fmla="*/ 205946 h 486033" name="TY3"/>
                <a:gd fmla="*/ 131805 w 1935893" name="TX4"/>
                <a:gd fmla="*/ 214183 h 486033" name="TY4"/>
                <a:gd fmla="*/ 8238 w 1935893" name="TX5"/>
                <a:gd fmla="*/ 247135 h 486033" name="TY5"/>
                <a:gd fmla="*/ 123567 w 1935893" name="TX6"/>
                <a:gd fmla="*/ 280086 h 486033" name="TY6"/>
                <a:gd fmla="*/ 49427 w 1935893" name="TX7"/>
                <a:gd fmla="*/ 313038 h 486033" name="TY7"/>
                <a:gd fmla="*/ 148281 w 1935893" name="TX8"/>
                <a:gd fmla="*/ 345989 h 486033" name="TY8"/>
                <a:gd fmla="*/ 90616 w 1935893" name="TX9"/>
                <a:gd fmla="*/ 370702 h 486033" name="TY9"/>
                <a:gd fmla="*/ 57665 w 1935893" name="TX10"/>
                <a:gd fmla="*/ 411892 h 486033" name="TY10"/>
                <a:gd fmla="*/ 98854 w 1935893" name="TX11"/>
                <a:gd fmla="*/ 428367 h 486033" name="TY11"/>
                <a:gd fmla="*/ 57665 w 1935893" name="TX12"/>
                <a:gd fmla="*/ 477794 h 486033" name="TY12"/>
                <a:gd fmla="*/ 1878227 w 1935893" name="TX13"/>
                <a:gd fmla="*/ 486032 h 486033" name="TY13"/>
                <a:gd fmla="*/ 1787611 w 1935893" name="TX14"/>
                <a:gd fmla="*/ 420129 h 486033" name="TY14"/>
                <a:gd fmla="*/ 1853513 w 1935893" name="TX15"/>
                <a:gd fmla="*/ 378940 h 486033" name="TY15"/>
                <a:gd fmla="*/ 1828800 w 1935893" name="TX16"/>
                <a:gd fmla="*/ 345989 h 486033" name="TY16"/>
                <a:gd fmla="*/ 1919416 w 1935893" name="TX17"/>
                <a:gd fmla="*/ 329513 h 486033" name="TY17"/>
                <a:gd fmla="*/ 1861751 w 1935893" name="TX18"/>
                <a:gd fmla="*/ 280086 h 486033" name="TY18"/>
                <a:gd fmla="*/ 1935892 w 1935893" name="TX19"/>
                <a:gd fmla="*/ 255373 h 486033" name="TY19"/>
                <a:gd fmla="*/ 1837038 w 1935893" name="TX20"/>
                <a:gd fmla="*/ 164756 h 486033" name="TY20"/>
                <a:gd fmla="*/ 1869989 w 1935893" name="TX21"/>
                <a:gd fmla="*/ 107092 h 486033" name="TY21"/>
                <a:gd fmla="*/ 1762897 w 1935893" name="TX22"/>
                <a:gd fmla="*/ 32951 h 486033" name="TY22"/>
                <a:gd fmla="*/ 1804086 w 1935893" name="TX23"/>
                <a:gd fmla="*/ 0 h 486033" name="TY23"/>
                <a:gd fmla="*/ 90616 w 1935893" name="TX24"/>
                <a:gd fmla="*/ 57665 h 486033" name="TY2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1935893" h="486033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7697"/>
              </a:srgbClr>
            </a:solidFill>
            <a:ln w="19050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8455660" y="3002280"/>
              <a:ext cx="2018665" cy="1776730"/>
              <a:chOff x="8455660" y="3002280"/>
              <a:chExt cx="2018665" cy="1776730"/>
            </a:xfrm>
          </p:grpSpPr>
          <p:cxnSp>
            <p:nvCxnSpPr>
              <p:cNvPr id="56" name="직선 연결선 55"/>
              <p:cNvCxnSpPr/>
              <p:nvPr/>
            </p:nvCxnSpPr>
            <p:spPr>
              <a:xfrm rot="0">
                <a:off x="8481060" y="3002280"/>
                <a:ext cx="1969135" cy="64135"/>
              </a:xfrm>
              <a:prstGeom prst="line"/>
              <a:ln w="12700" cap="flat" cmpd="sng">
                <a:solidFill>
                  <a:srgbClr val="FF7C80">
                    <a:alpha val="11764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rot="0" flipV="1">
                <a:off x="8505825" y="3437255"/>
                <a:ext cx="1969135" cy="32385"/>
              </a:xfrm>
              <a:prstGeom prst="line"/>
              <a:ln w="12700" cap="flat" cmpd="sng">
                <a:solidFill>
                  <a:srgbClr val="FF7C80">
                    <a:alpha val="11764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rot="0">
                <a:off x="8481060" y="3852545"/>
                <a:ext cx="1969135" cy="635"/>
              </a:xfrm>
              <a:prstGeom prst="line"/>
              <a:ln w="12700" cap="flat" cmpd="sng">
                <a:solidFill>
                  <a:srgbClr val="FF7C80">
                    <a:alpha val="11764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rot="0">
                <a:off x="8455660" y="4293235"/>
                <a:ext cx="1993900" cy="635"/>
              </a:xfrm>
              <a:prstGeom prst="line"/>
              <a:ln w="12700" cap="flat" cmpd="sng">
                <a:solidFill>
                  <a:srgbClr val="FF7C80">
                    <a:alpha val="11764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rot="0">
                <a:off x="8462645" y="4770120"/>
                <a:ext cx="1986915" cy="9525"/>
              </a:xfrm>
              <a:prstGeom prst="line"/>
              <a:ln w="12700" cap="flat" cmpd="sng">
                <a:solidFill>
                  <a:srgbClr val="FF7C80">
                    <a:alpha val="11764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520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9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428625" y="400050"/>
            <a:ext cx="11287760" cy="6134735"/>
          </a:xfrm>
          <a:prstGeom prst="rect"/>
          <a:solidFill>
            <a:schemeClr val="bg1"/>
          </a:solidFill>
          <a:ln w="2857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85725" y="786130"/>
            <a:ext cx="848360" cy="534035"/>
            <a:chOff x="85725" y="786130"/>
            <a:chExt cx="848360" cy="534035"/>
          </a:xfrm>
        </p:grpSpPr>
        <p:sp>
          <p:nvSpPr>
            <p:cNvPr id="6" name="모서리가 둥근 직사각형 5"/>
            <p:cNvSpPr>
              <a:spLocks/>
            </p:cNvSpPr>
            <p:nvPr/>
          </p:nvSpPr>
          <p:spPr>
            <a:xfrm rot="0">
              <a:off x="165100" y="78613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모서리가 둥근 직사각형 6"/>
            <p:cNvSpPr>
              <a:spLocks/>
            </p:cNvSpPr>
            <p:nvPr/>
          </p:nvSpPr>
          <p:spPr>
            <a:xfrm rot="0">
              <a:off x="244475" y="120523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모서리가 둥근 직사각형 7"/>
            <p:cNvSpPr>
              <a:spLocks/>
            </p:cNvSpPr>
            <p:nvPr/>
          </p:nvSpPr>
          <p:spPr>
            <a:xfrm rot="0">
              <a:off x="85725" y="99568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직사각형 10"/>
          <p:cNvSpPr>
            <a:spLocks/>
          </p:cNvSpPr>
          <p:nvPr/>
        </p:nvSpPr>
        <p:spPr>
          <a:xfrm rot="0">
            <a:off x="1415415" y="525145"/>
            <a:ext cx="5410835" cy="83058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1" strike="noStrike">
                <a:solidFill>
                  <a:srgbClr val="5B9BD5">
                    <a:lumMod val="75000"/>
                  </a:srgbClr>
                </a:solidFill>
                <a:latin typeface="맑은 고딕" charset="0"/>
                <a:ea typeface="맑은 고딕" charset="0"/>
              </a:rPr>
              <a:t>스마트 우편함의 단점</a:t>
            </a:r>
            <a:endParaRPr lang="ko-KR" altLang="en-US" sz="2400" cap="none" dirty="0" smtClean="0" i="1" b="1" strike="noStrike">
              <a:solidFill>
                <a:srgbClr val="5B9BD5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cap="none" dirty="0" smtClean="0" b="0" strike="noStrike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11153775" y="5734685"/>
            <a:ext cx="851535" cy="534035"/>
            <a:chOff x="11153775" y="5734685"/>
            <a:chExt cx="851535" cy="534035"/>
          </a:xfrm>
        </p:grpSpPr>
        <p:sp>
          <p:nvSpPr>
            <p:cNvPr id="13" name="모서리가 둥근 직사각형 12"/>
            <p:cNvSpPr>
              <a:spLocks/>
            </p:cNvSpPr>
            <p:nvPr/>
          </p:nvSpPr>
          <p:spPr>
            <a:xfrm rot="0">
              <a:off x="11315700" y="573468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모서리가 둥근 직사각형 13"/>
            <p:cNvSpPr>
              <a:spLocks/>
            </p:cNvSpPr>
            <p:nvPr/>
          </p:nvSpPr>
          <p:spPr>
            <a:xfrm rot="0">
              <a:off x="11153775" y="615378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모서리가 둥근 직사각형 14"/>
            <p:cNvSpPr>
              <a:spLocks/>
            </p:cNvSpPr>
            <p:nvPr/>
          </p:nvSpPr>
          <p:spPr>
            <a:xfrm rot="0">
              <a:off x="11236325" y="594423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1" name="자유형 60"/>
          <p:cNvSpPr>
            <a:spLocks/>
          </p:cNvSpPr>
          <p:nvPr/>
        </p:nvSpPr>
        <p:spPr>
          <a:xfrm rot="0">
            <a:off x="1363345" y="2677795"/>
            <a:ext cx="2581275" cy="3171825"/>
          </a:xfrm>
          <a:custGeom>
            <a:gdLst>
              <a:gd fmla="*/ 0 w 1713471" name="TX0"/>
              <a:gd fmla="*/ 0 h 1935893" name="TY0"/>
              <a:gd fmla="*/ 1696995 w 1713471" name="TX1"/>
              <a:gd fmla="*/ 8238 h 1935893" name="TY1"/>
              <a:gd fmla="*/ 1705233 w 1713471" name="TX2"/>
              <a:gd fmla="*/ 1491049 h 1935893" name="TY2"/>
              <a:gd fmla="*/ 1713470 w 1713471" name="TX3"/>
              <a:gd fmla="*/ 1894703 h 1935893" name="TY3"/>
              <a:gd fmla="*/ 922638 w 1713471" name="TX4"/>
              <a:gd fmla="*/ 1935892 h 1935893" name="TY4"/>
              <a:gd fmla="*/ 32952 w 1713471" name="TX5"/>
              <a:gd fmla="*/ 1927655 h 1935893" name="TY5"/>
              <a:gd fmla="*/ 65903 w 1713471" name="TX6"/>
              <a:gd fmla="*/ 897925 h 1935893" name="TY6"/>
              <a:gd fmla="*/ 0 w 1713471" name="TX7"/>
              <a:gd fmla="*/ 0 h 1935893" name="TY7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</a:cxnLst>
            <a:rect l="l" t="t" r="r" b="b"/>
            <a:pathLst>
              <a:path w="1713471" h="1935893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144145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1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1218565" y="1997075"/>
            <a:ext cx="2581275" cy="3293745"/>
            <a:chOff x="1218565" y="1997075"/>
            <a:chExt cx="2581275" cy="3293745"/>
          </a:xfrm>
        </p:grpSpPr>
        <p:sp>
          <p:nvSpPr>
            <p:cNvPr id="32" name="자유형 31"/>
            <p:cNvSpPr>
              <a:spLocks/>
            </p:cNvSpPr>
            <p:nvPr/>
          </p:nvSpPr>
          <p:spPr>
            <a:xfrm rot="0">
              <a:off x="1218565" y="2374265"/>
              <a:ext cx="2581275" cy="2916555"/>
            </a:xfrm>
            <a:custGeom>
              <a:gdLst>
                <a:gd fmla="*/ 0 w 1713471" name="TX0"/>
                <a:gd fmla="*/ 0 h 1935893" name="TY0"/>
                <a:gd fmla="*/ 1696995 w 1713471" name="TX1"/>
                <a:gd fmla="*/ 8238 h 1935893" name="TY1"/>
                <a:gd fmla="*/ 1705233 w 1713471" name="TX2"/>
                <a:gd fmla="*/ 1491049 h 1935893" name="TY2"/>
                <a:gd fmla="*/ 1713470 w 1713471" name="TX3"/>
                <a:gd fmla="*/ 1894703 h 1935893" name="TY3"/>
                <a:gd fmla="*/ 922638 w 1713471" name="TX4"/>
                <a:gd fmla="*/ 1935892 h 1935893" name="TY4"/>
                <a:gd fmla="*/ 32952 w 1713471" name="TX5"/>
                <a:gd fmla="*/ 1927655 h 1935893" name="TY5"/>
                <a:gd fmla="*/ 65903 w 1713471" name="TX6"/>
                <a:gd fmla="*/ 897925 h 1935893" name="TY6"/>
                <a:gd fmla="*/ 0 w 1713471" name="TX7"/>
                <a:gd fmla="*/ 0 h 1935893" name="TY7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</a:cxnLst>
              <a:rect l="l" t="t" r="r" b="b"/>
              <a:pathLst>
                <a:path w="1713471" h="1935893">
                  <a:moveTo>
                    <a:pt x="0" y="0"/>
                  </a:moveTo>
                  <a:lnTo>
                    <a:pt x="1696995" y="8238"/>
                  </a:lnTo>
                  <a:lnTo>
                    <a:pt x="1705233" y="1491049"/>
                  </a:lnTo>
                  <a:lnTo>
                    <a:pt x="1713470" y="1894703"/>
                  </a:lnTo>
                  <a:lnTo>
                    <a:pt x="922638" y="1935892"/>
                  </a:lnTo>
                  <a:lnTo>
                    <a:pt x="32952" y="1927655"/>
                  </a:lnTo>
                  <a:lnTo>
                    <a:pt x="65903" y="897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지문등록으로 인한 번거로움</a:t>
              </a:r>
              <a:endParaRPr lang="ko-KR" altLang="en-US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>
            <a:xfrm rot="16200000">
              <a:off x="2182495" y="2162175"/>
              <a:ext cx="654050" cy="323215"/>
            </a:xfrm>
            <a:custGeom>
              <a:gdLst>
                <a:gd fmla="*/ 90616 w 1935893" name="TX0"/>
                <a:gd fmla="*/ 57665 h 486033" name="TY0"/>
                <a:gd fmla="*/ 0 w 1935893" name="TX1"/>
                <a:gd fmla="*/ 140043 h 486033" name="TY1"/>
                <a:gd fmla="*/ 74140 w 1935893" name="TX2"/>
                <a:gd fmla="*/ 140043 h 486033" name="TY2"/>
                <a:gd fmla="*/ 49427 w 1935893" name="TX3"/>
                <a:gd fmla="*/ 205946 h 486033" name="TY3"/>
                <a:gd fmla="*/ 131805 w 1935893" name="TX4"/>
                <a:gd fmla="*/ 214183 h 486033" name="TY4"/>
                <a:gd fmla="*/ 8238 w 1935893" name="TX5"/>
                <a:gd fmla="*/ 247135 h 486033" name="TY5"/>
                <a:gd fmla="*/ 123567 w 1935893" name="TX6"/>
                <a:gd fmla="*/ 280086 h 486033" name="TY6"/>
                <a:gd fmla="*/ 49427 w 1935893" name="TX7"/>
                <a:gd fmla="*/ 313038 h 486033" name="TY7"/>
                <a:gd fmla="*/ 148281 w 1935893" name="TX8"/>
                <a:gd fmla="*/ 345989 h 486033" name="TY8"/>
                <a:gd fmla="*/ 90616 w 1935893" name="TX9"/>
                <a:gd fmla="*/ 370702 h 486033" name="TY9"/>
                <a:gd fmla="*/ 57665 w 1935893" name="TX10"/>
                <a:gd fmla="*/ 411892 h 486033" name="TY10"/>
                <a:gd fmla="*/ 98854 w 1935893" name="TX11"/>
                <a:gd fmla="*/ 428367 h 486033" name="TY11"/>
                <a:gd fmla="*/ 57665 w 1935893" name="TX12"/>
                <a:gd fmla="*/ 477794 h 486033" name="TY12"/>
                <a:gd fmla="*/ 1878227 w 1935893" name="TX13"/>
                <a:gd fmla="*/ 486032 h 486033" name="TY13"/>
                <a:gd fmla="*/ 1787611 w 1935893" name="TX14"/>
                <a:gd fmla="*/ 420129 h 486033" name="TY14"/>
                <a:gd fmla="*/ 1853513 w 1935893" name="TX15"/>
                <a:gd fmla="*/ 378940 h 486033" name="TY15"/>
                <a:gd fmla="*/ 1828800 w 1935893" name="TX16"/>
                <a:gd fmla="*/ 345989 h 486033" name="TY16"/>
                <a:gd fmla="*/ 1919416 w 1935893" name="TX17"/>
                <a:gd fmla="*/ 329513 h 486033" name="TY17"/>
                <a:gd fmla="*/ 1861751 w 1935893" name="TX18"/>
                <a:gd fmla="*/ 280086 h 486033" name="TY18"/>
                <a:gd fmla="*/ 1935892 w 1935893" name="TX19"/>
                <a:gd fmla="*/ 255373 h 486033" name="TY19"/>
                <a:gd fmla="*/ 1837038 w 1935893" name="TX20"/>
                <a:gd fmla="*/ 164756 h 486033" name="TY20"/>
                <a:gd fmla="*/ 1869989 w 1935893" name="TX21"/>
                <a:gd fmla="*/ 107092 h 486033" name="TY21"/>
                <a:gd fmla="*/ 1762897 w 1935893" name="TX22"/>
                <a:gd fmla="*/ 32951 h 486033" name="TY22"/>
                <a:gd fmla="*/ 1804086 w 1935893" name="TX23"/>
                <a:gd fmla="*/ 0 h 486033" name="TY23"/>
                <a:gd fmla="*/ 90616 w 1935893" name="TX24"/>
                <a:gd fmla="*/ 57665 h 486033" name="TY2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1935893" h="486033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7697"/>
              </a:srgbClr>
            </a:solidFill>
            <a:ln w="19050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 rot="0">
              <a:off x="1499870" y="3027680"/>
              <a:ext cx="2019300" cy="1777365"/>
              <a:chOff x="1499870" y="3027680"/>
              <a:chExt cx="2019300" cy="1777365"/>
            </a:xfrm>
          </p:grpSpPr>
          <p:cxnSp>
            <p:nvCxnSpPr>
              <p:cNvPr id="46" name="직선 연결선 45"/>
              <p:cNvCxnSpPr/>
              <p:nvPr/>
            </p:nvCxnSpPr>
            <p:spPr>
              <a:xfrm rot="0">
                <a:off x="1524635" y="3027680"/>
                <a:ext cx="1969135" cy="64135"/>
              </a:xfrm>
              <a:prstGeom prst="line"/>
              <a:ln w="12700" cap="flat" cmpd="sng">
                <a:solidFill>
                  <a:schemeClr val="accent1">
                    <a:alpha val="24705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rot="0" flipV="1">
                <a:off x="1550035" y="3462655"/>
                <a:ext cx="1969135" cy="32385"/>
              </a:xfrm>
              <a:prstGeom prst="line"/>
              <a:ln w="12700" cap="flat" cmpd="sng">
                <a:solidFill>
                  <a:schemeClr val="accent1">
                    <a:alpha val="24705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0">
                <a:off x="1524635" y="3877945"/>
                <a:ext cx="1969135" cy="635"/>
              </a:xfrm>
              <a:prstGeom prst="line"/>
              <a:ln w="12700" cap="flat" cmpd="sng">
                <a:solidFill>
                  <a:schemeClr val="accent1">
                    <a:alpha val="24705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0">
                <a:off x="1499870" y="4318635"/>
                <a:ext cx="1993900" cy="635"/>
              </a:xfrm>
              <a:prstGeom prst="line"/>
              <a:ln w="12700" cap="flat" cmpd="sng">
                <a:solidFill>
                  <a:schemeClr val="accent1">
                    <a:alpha val="24705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rot="0">
                <a:off x="1506855" y="4795520"/>
                <a:ext cx="1986915" cy="9525"/>
              </a:xfrm>
              <a:prstGeom prst="line"/>
              <a:ln w="12700" cap="flat" cmpd="sng">
                <a:solidFill>
                  <a:schemeClr val="accent1">
                    <a:alpha val="24705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자유형 62"/>
          <p:cNvSpPr>
            <a:spLocks/>
          </p:cNvSpPr>
          <p:nvPr/>
        </p:nvSpPr>
        <p:spPr>
          <a:xfrm rot="0">
            <a:off x="4901565" y="2907665"/>
            <a:ext cx="2667635" cy="2903855"/>
          </a:xfrm>
          <a:custGeom>
            <a:gdLst>
              <a:gd fmla="*/ 26851 w 1770623" name="TX0"/>
              <a:gd fmla="*/ 0 h 1927656" name="TY0"/>
              <a:gd fmla="*/ 1723846 w 1770623" name="TX1"/>
              <a:gd fmla="*/ 8238 h 1927656" name="TY1"/>
              <a:gd fmla="*/ 1732084 w 1770623" name="TX2"/>
              <a:gd fmla="*/ 1491049 h 1927656" name="TY2"/>
              <a:gd fmla="*/ 1740321 w 1770623" name="TX3"/>
              <a:gd fmla="*/ 1894703 h 1927656" name="TY3"/>
              <a:gd fmla="*/ 949489 w 1770623" name="TX4"/>
              <a:gd fmla="*/ 1893732 h 1927656" name="TY4"/>
              <a:gd fmla="*/ 59803 w 1770623" name="TX5"/>
              <a:gd fmla="*/ 1927655 h 1927656" name="TY5"/>
              <a:gd fmla="*/ 0 w 1770623" name="TX6"/>
              <a:gd fmla="*/ 914789 h 1927656" name="TY6"/>
              <a:gd fmla="*/ 26851 w 1770623" name="TX7"/>
              <a:gd fmla="*/ 0 h 1927656" name="TY7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</a:cxnLst>
            <a:rect l="l" t="t" r="r" b="b"/>
            <a:pathLst>
              <a:path w="1770623" h="1927656">
                <a:moveTo>
                  <a:pt x="26851" y="0"/>
                </a:moveTo>
                <a:lnTo>
                  <a:pt x="1723846" y="8238"/>
                </a:lnTo>
                <a:cubicBezTo>
                  <a:pt x="1726592" y="502508"/>
                  <a:pt x="1822092" y="929322"/>
                  <a:pt x="1732084" y="1491049"/>
                </a:cubicBezTo>
                <a:lnTo>
                  <a:pt x="1740321" y="1894703"/>
                </a:lnTo>
                <a:cubicBezTo>
                  <a:pt x="1476710" y="1894379"/>
                  <a:pt x="1213100" y="1868759"/>
                  <a:pt x="949489" y="1893732"/>
                </a:cubicBezTo>
                <a:lnTo>
                  <a:pt x="59803" y="1927655"/>
                </a:lnTo>
                <a:lnTo>
                  <a:pt x="0" y="914789"/>
                </a:lnTo>
                <a:lnTo>
                  <a:pt x="26851" y="0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144145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1" strike="noStrike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자유형 63"/>
          <p:cNvSpPr>
            <a:spLocks/>
          </p:cNvSpPr>
          <p:nvPr/>
        </p:nvSpPr>
        <p:spPr>
          <a:xfrm rot="0">
            <a:off x="8335645" y="2896870"/>
            <a:ext cx="2515235" cy="2921000"/>
          </a:xfrm>
          <a:custGeom>
            <a:gdLst>
              <a:gd fmla="*/ 0 w 2514601" name="TX0"/>
              <a:gd fmla="*/ 0 h 2773252" name="TY0"/>
              <a:gd fmla="*/ 1765300 w 2514601" name="TX1"/>
              <a:gd fmla="*/ 12700 h 2773252" name="TY1"/>
              <a:gd fmla="*/ 2501900 w 2514601" name="TX2"/>
              <a:gd fmla="*/ 0 h 2773252" name="TY2"/>
              <a:gd fmla="*/ 2514600 w 2514601" name="TX3"/>
              <a:gd fmla="*/ 876300 h 2773252" name="TY3"/>
              <a:gd fmla="*/ 2482850 w 2514601" name="TX4"/>
              <a:gd fmla="*/ 2773251 h 2773252" name="TY4"/>
              <a:gd fmla="*/ 2082800 w 2514601" name="TX5"/>
              <a:gd fmla="*/ 2768600 h 2773252" name="TY5"/>
              <a:gd fmla="*/ 88900 w 2514601" name="TX6"/>
              <a:gd fmla="*/ 2768600 h 2773252" name="TY6"/>
              <a:gd fmla="*/ 88900 w 2514601" name="TX7"/>
              <a:gd fmla="*/ 2298700 h 2773252" name="TY7"/>
              <a:gd fmla="*/ 76200 w 2514601" name="TX8"/>
              <a:gd fmla="*/ 1447800 h 2773252" name="TY8"/>
              <a:gd fmla="*/ 88900 w 2514601" name="TX9"/>
              <a:gd fmla="*/ 520700 h 2773252" name="TY9"/>
              <a:gd fmla="*/ 19050 w 2514601" name="TX10"/>
              <a:gd fmla="*/ 44450 h 2773252" name="TY10"/>
              <a:gd fmla="*/ 0 w 2514601" name="TX11"/>
              <a:gd fmla="*/ 0 h 2773252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2514601" h="2773252">
                <a:moveTo>
                  <a:pt x="0" y="0"/>
                </a:moveTo>
                <a:lnTo>
                  <a:pt x="1765300" y="12700"/>
                </a:lnTo>
                <a:lnTo>
                  <a:pt x="2501900" y="0"/>
                </a:lnTo>
                <a:lnTo>
                  <a:pt x="2514600" y="876300"/>
                </a:lnTo>
                <a:lnTo>
                  <a:pt x="2482850" y="2773251"/>
                </a:lnTo>
                <a:lnTo>
                  <a:pt x="2082800" y="2768600"/>
                </a:lnTo>
                <a:lnTo>
                  <a:pt x="88900" y="2768600"/>
                </a:lnTo>
                <a:lnTo>
                  <a:pt x="88900" y="2298700"/>
                </a:lnTo>
                <a:lnTo>
                  <a:pt x="76200" y="1447800"/>
                </a:lnTo>
                <a:lnTo>
                  <a:pt x="88900" y="520700"/>
                </a:lnTo>
                <a:lnTo>
                  <a:pt x="19050" y="444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144145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1" strike="noStrike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 rot="0">
            <a:off x="4734560" y="1997075"/>
            <a:ext cx="2667635" cy="3281045"/>
            <a:chOff x="4734560" y="1997075"/>
            <a:chExt cx="2667635" cy="3281045"/>
          </a:xfrm>
        </p:grpSpPr>
        <p:sp>
          <p:nvSpPr>
            <p:cNvPr id="34" name="자유형 33"/>
            <p:cNvSpPr>
              <a:spLocks/>
            </p:cNvSpPr>
            <p:nvPr/>
          </p:nvSpPr>
          <p:spPr>
            <a:xfrm rot="0">
              <a:off x="4734560" y="2374265"/>
              <a:ext cx="2667635" cy="2903855"/>
            </a:xfrm>
            <a:custGeom>
              <a:gdLst>
                <a:gd fmla="*/ 26851 w 1770623" name="TX0"/>
                <a:gd fmla="*/ 0 h 1927656" name="TY0"/>
                <a:gd fmla="*/ 1723846 w 1770623" name="TX1"/>
                <a:gd fmla="*/ 8238 h 1927656" name="TY1"/>
                <a:gd fmla="*/ 1732084 w 1770623" name="TX2"/>
                <a:gd fmla="*/ 1491049 h 1927656" name="TY2"/>
                <a:gd fmla="*/ 1740321 w 1770623" name="TX3"/>
                <a:gd fmla="*/ 1894703 h 1927656" name="TY3"/>
                <a:gd fmla="*/ 949489 w 1770623" name="TX4"/>
                <a:gd fmla="*/ 1893732 h 1927656" name="TY4"/>
                <a:gd fmla="*/ 59803 w 1770623" name="TX5"/>
                <a:gd fmla="*/ 1927655 h 1927656" name="TY5"/>
                <a:gd fmla="*/ 0 w 1770623" name="TX6"/>
                <a:gd fmla="*/ 914789 h 1927656" name="TY6"/>
                <a:gd fmla="*/ 26851 w 1770623" name="TX7"/>
                <a:gd fmla="*/ 0 h 1927656" name="TY7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</a:cxnLst>
              <a:rect l="l" t="t" r="r" b="b"/>
              <a:pathLst>
                <a:path w="1770623" h="1927656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설치비용이 많이 듦</a:t>
              </a:r>
              <a:endParaRPr lang="ko-KR" altLang="en-US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자유형 40"/>
            <p:cNvSpPr>
              <a:spLocks/>
            </p:cNvSpPr>
            <p:nvPr/>
          </p:nvSpPr>
          <p:spPr>
            <a:xfrm rot="16200000">
              <a:off x="5738495" y="2162175"/>
              <a:ext cx="654050" cy="323215"/>
            </a:xfrm>
            <a:custGeom>
              <a:gdLst>
                <a:gd fmla="*/ 90616 w 1935893" name="TX0"/>
                <a:gd fmla="*/ 57665 h 486033" name="TY0"/>
                <a:gd fmla="*/ 0 w 1935893" name="TX1"/>
                <a:gd fmla="*/ 140043 h 486033" name="TY1"/>
                <a:gd fmla="*/ 74140 w 1935893" name="TX2"/>
                <a:gd fmla="*/ 140043 h 486033" name="TY2"/>
                <a:gd fmla="*/ 49427 w 1935893" name="TX3"/>
                <a:gd fmla="*/ 205946 h 486033" name="TY3"/>
                <a:gd fmla="*/ 131805 w 1935893" name="TX4"/>
                <a:gd fmla="*/ 214183 h 486033" name="TY4"/>
                <a:gd fmla="*/ 8238 w 1935893" name="TX5"/>
                <a:gd fmla="*/ 247135 h 486033" name="TY5"/>
                <a:gd fmla="*/ 123567 w 1935893" name="TX6"/>
                <a:gd fmla="*/ 280086 h 486033" name="TY6"/>
                <a:gd fmla="*/ 49427 w 1935893" name="TX7"/>
                <a:gd fmla="*/ 313038 h 486033" name="TY7"/>
                <a:gd fmla="*/ 148281 w 1935893" name="TX8"/>
                <a:gd fmla="*/ 345989 h 486033" name="TY8"/>
                <a:gd fmla="*/ 90616 w 1935893" name="TX9"/>
                <a:gd fmla="*/ 370702 h 486033" name="TY9"/>
                <a:gd fmla="*/ 57665 w 1935893" name="TX10"/>
                <a:gd fmla="*/ 411892 h 486033" name="TY10"/>
                <a:gd fmla="*/ 98854 w 1935893" name="TX11"/>
                <a:gd fmla="*/ 428367 h 486033" name="TY11"/>
                <a:gd fmla="*/ 57665 w 1935893" name="TX12"/>
                <a:gd fmla="*/ 477794 h 486033" name="TY12"/>
                <a:gd fmla="*/ 1878227 w 1935893" name="TX13"/>
                <a:gd fmla="*/ 486032 h 486033" name="TY13"/>
                <a:gd fmla="*/ 1787611 w 1935893" name="TX14"/>
                <a:gd fmla="*/ 420129 h 486033" name="TY14"/>
                <a:gd fmla="*/ 1853513 w 1935893" name="TX15"/>
                <a:gd fmla="*/ 378940 h 486033" name="TY15"/>
                <a:gd fmla="*/ 1828800 w 1935893" name="TX16"/>
                <a:gd fmla="*/ 345989 h 486033" name="TY16"/>
                <a:gd fmla="*/ 1919416 w 1935893" name="TX17"/>
                <a:gd fmla="*/ 329513 h 486033" name="TY17"/>
                <a:gd fmla="*/ 1861751 w 1935893" name="TX18"/>
                <a:gd fmla="*/ 280086 h 486033" name="TY18"/>
                <a:gd fmla="*/ 1935892 w 1935893" name="TX19"/>
                <a:gd fmla="*/ 255373 h 486033" name="TY19"/>
                <a:gd fmla="*/ 1837038 w 1935893" name="TX20"/>
                <a:gd fmla="*/ 164756 h 486033" name="TY20"/>
                <a:gd fmla="*/ 1869989 w 1935893" name="TX21"/>
                <a:gd fmla="*/ 107092 h 486033" name="TY21"/>
                <a:gd fmla="*/ 1762897 w 1935893" name="TX22"/>
                <a:gd fmla="*/ 32951 h 486033" name="TY22"/>
                <a:gd fmla="*/ 1804086 w 1935893" name="TX23"/>
                <a:gd fmla="*/ 0 h 486033" name="TY23"/>
                <a:gd fmla="*/ 90616 w 1935893" name="TX24"/>
                <a:gd fmla="*/ 57665 h 486033" name="TY2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1935893" h="486033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7697"/>
              </a:srgbClr>
            </a:solidFill>
            <a:ln w="19050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 rot="0">
              <a:off x="5019040" y="3027680"/>
              <a:ext cx="2019300" cy="1777365"/>
              <a:chOff x="5019040" y="3027680"/>
              <a:chExt cx="2019300" cy="1777365"/>
            </a:xfrm>
          </p:grpSpPr>
          <p:cxnSp>
            <p:nvCxnSpPr>
              <p:cNvPr id="51" name="직선 연결선 50"/>
              <p:cNvCxnSpPr/>
              <p:nvPr/>
            </p:nvCxnSpPr>
            <p:spPr>
              <a:xfrm rot="0">
                <a:off x="5043805" y="3027680"/>
                <a:ext cx="1969135" cy="64135"/>
              </a:xfrm>
              <a:prstGeom prst="line"/>
              <a:ln w="12700" cap="flat" cmpd="sng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rot="0" flipV="1">
                <a:off x="5068570" y="3462655"/>
                <a:ext cx="1969135" cy="32385"/>
              </a:xfrm>
              <a:prstGeom prst="line"/>
              <a:ln w="12700" cap="flat" cmpd="sng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rot="0">
                <a:off x="5043805" y="3877945"/>
                <a:ext cx="1969135" cy="635"/>
              </a:xfrm>
              <a:prstGeom prst="line"/>
              <a:ln w="12700" cap="flat" cmpd="sng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rot="0">
                <a:off x="5019040" y="4318635"/>
                <a:ext cx="1993900" cy="635"/>
              </a:xfrm>
              <a:prstGeom prst="line"/>
              <a:ln w="12700" cap="flat" cmpd="sng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rot="0">
                <a:off x="5026025" y="4795520"/>
                <a:ext cx="1986915" cy="9525"/>
              </a:xfrm>
              <a:prstGeom prst="line"/>
              <a:ln w="12700" cap="flat" cmpd="sng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그룹 21"/>
          <p:cNvGrpSpPr/>
          <p:nvPr/>
        </p:nvGrpSpPr>
        <p:grpSpPr>
          <a:xfrm rot="0">
            <a:off x="8199755" y="2146300"/>
            <a:ext cx="2515235" cy="3182620"/>
            <a:chOff x="8199755" y="2146300"/>
            <a:chExt cx="2515235" cy="3182620"/>
          </a:xfrm>
        </p:grpSpPr>
        <p:grpSp>
          <p:nvGrpSpPr>
            <p:cNvPr id="29" name="그룹 28"/>
            <p:cNvGrpSpPr/>
            <p:nvPr/>
          </p:nvGrpSpPr>
          <p:grpSpPr>
            <a:xfrm rot="0">
              <a:off x="8199755" y="2412365"/>
              <a:ext cx="2515235" cy="2915920"/>
              <a:chOff x="8199755" y="2412365"/>
              <a:chExt cx="2515235" cy="2915920"/>
            </a:xfrm>
          </p:grpSpPr>
          <p:sp>
            <p:nvSpPr>
              <p:cNvPr id="30" name="자유형 29"/>
              <p:cNvSpPr>
                <a:spLocks/>
              </p:cNvSpPr>
              <p:nvPr/>
            </p:nvSpPr>
            <p:spPr>
              <a:xfrm rot="0">
                <a:off x="8199755" y="2412365"/>
                <a:ext cx="2515235" cy="2915920"/>
              </a:xfrm>
              <a:custGeom>
                <a:gdLst>
                  <a:gd fmla="*/ 0 w 2514601" name="TX0"/>
                  <a:gd fmla="*/ 0 h 2768601" name="TY0"/>
                  <a:gd fmla="*/ 1765300 w 2514601" name="TX1"/>
                  <a:gd fmla="*/ 12700 h 2768601" name="TY1"/>
                  <a:gd fmla="*/ 2501900 w 2514601" name="TX2"/>
                  <a:gd fmla="*/ 0 h 2768601" name="TY2"/>
                  <a:gd fmla="*/ 2514600 w 2514601" name="TX3"/>
                  <a:gd fmla="*/ 876300 h 2768601" name="TY3"/>
                  <a:gd fmla="*/ 2451100 w 2514601" name="TX4"/>
                  <a:gd fmla="*/ 2501900 h 2768601" name="TY4"/>
                  <a:gd fmla="*/ 2082800 w 2514601" name="TX5"/>
                  <a:gd fmla="*/ 2768600 h 2768601" name="TY5"/>
                  <a:gd fmla="*/ 88900 w 2514601" name="TX6"/>
                  <a:gd fmla="*/ 2768600 h 2768601" name="TY6"/>
                  <a:gd fmla="*/ 88900 w 2514601" name="TX7"/>
                  <a:gd fmla="*/ 2298700 h 2768601" name="TY7"/>
                  <a:gd fmla="*/ 76200 w 2514601" name="TX8"/>
                  <a:gd fmla="*/ 1447800 h 2768601" name="TY8"/>
                  <a:gd fmla="*/ 88900 w 2514601" name="TX9"/>
                  <a:gd fmla="*/ 520700 h 2768601" name="TY9"/>
                  <a:gd fmla="*/ 19050 w 2514601" name="TX10"/>
                  <a:gd fmla="*/ 44450 h 2768601" name="TY10"/>
                  <a:gd fmla="*/ 0 w 2514601" name="TX11"/>
                  <a:gd fmla="*/ 0 h 2768601" name="TY11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</a:cxnLst>
                <a:rect l="l" t="t" r="r" b="b"/>
                <a:pathLst>
                  <a:path w="2514601" h="2768601">
                    <a:moveTo>
                      <a:pt x="0" y="0"/>
                    </a:moveTo>
                    <a:lnTo>
                      <a:pt x="1765300" y="12700"/>
                    </a:lnTo>
                    <a:lnTo>
                      <a:pt x="2501900" y="0"/>
                    </a:lnTo>
                    <a:lnTo>
                      <a:pt x="2514600" y="876300"/>
                    </a:lnTo>
                    <a:lnTo>
                      <a:pt x="2451100" y="2501900"/>
                    </a:lnTo>
                    <a:lnTo>
                      <a:pt x="2082800" y="2768600"/>
                    </a:lnTo>
                    <a:lnTo>
                      <a:pt x="88900" y="2768600"/>
                    </a:lnTo>
                    <a:lnTo>
                      <a:pt x="88900" y="2298700"/>
                    </a:lnTo>
                    <a:lnTo>
                      <a:pt x="76200" y="1447800"/>
                    </a:lnTo>
                    <a:lnTo>
                      <a:pt x="88900" y="520700"/>
                    </a:lnTo>
                    <a:lnTo>
                      <a:pt x="19050" y="444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0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상용화 되기까지</a:t>
                </a:r>
                <a:endParaRPr lang="ko-KR" altLang="en-US" sz="20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0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 많은 시간이 걸림</a:t>
                </a:r>
                <a:endParaRPr lang="ko-KR" altLang="en-US" sz="20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1" name="자유형 30"/>
              <p:cNvSpPr>
                <a:spLocks/>
              </p:cNvSpPr>
              <p:nvPr/>
            </p:nvSpPr>
            <p:spPr>
              <a:xfrm rot="0">
                <a:off x="10267950" y="5041265"/>
                <a:ext cx="387985" cy="281305"/>
              </a:xfrm>
              <a:custGeom>
                <a:gdLst>
                  <a:gd fmla="*/ 12700 w 387351" name="TX0"/>
                  <a:gd fmla="*/ 266700 h 266701" name="TY0"/>
                  <a:gd fmla="*/ 387350 w 387351" name="TX1"/>
                  <a:gd fmla="*/ 12700 h 266701" name="TY1"/>
                  <a:gd fmla="*/ 0 w 387351" name="TX2"/>
                  <a:gd fmla="*/ 0 h 266701" name="TY2"/>
                  <a:gd fmla="*/ 12700 w 387351" name="TX3"/>
                  <a:gd fmla="*/ 266700 h 266701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387351" h="266701">
                    <a:moveTo>
                      <a:pt x="12700" y="266700"/>
                    </a:moveTo>
                    <a:lnTo>
                      <a:pt x="387350" y="12700"/>
                    </a:lnTo>
                    <a:lnTo>
                      <a:pt x="0" y="0"/>
                    </a:lnTo>
                    <a:lnTo>
                      <a:pt x="12700" y="2667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45" name="자유형 44"/>
            <p:cNvSpPr>
              <a:spLocks/>
            </p:cNvSpPr>
            <p:nvPr/>
          </p:nvSpPr>
          <p:spPr>
            <a:xfrm rot="16200000">
              <a:off x="9130665" y="2312035"/>
              <a:ext cx="654050" cy="323215"/>
            </a:xfrm>
            <a:custGeom>
              <a:gdLst>
                <a:gd fmla="*/ 90616 w 1935893" name="TX0"/>
                <a:gd fmla="*/ 57665 h 486033" name="TY0"/>
                <a:gd fmla="*/ 0 w 1935893" name="TX1"/>
                <a:gd fmla="*/ 140043 h 486033" name="TY1"/>
                <a:gd fmla="*/ 74140 w 1935893" name="TX2"/>
                <a:gd fmla="*/ 140043 h 486033" name="TY2"/>
                <a:gd fmla="*/ 49427 w 1935893" name="TX3"/>
                <a:gd fmla="*/ 205946 h 486033" name="TY3"/>
                <a:gd fmla="*/ 131805 w 1935893" name="TX4"/>
                <a:gd fmla="*/ 214183 h 486033" name="TY4"/>
                <a:gd fmla="*/ 8238 w 1935893" name="TX5"/>
                <a:gd fmla="*/ 247135 h 486033" name="TY5"/>
                <a:gd fmla="*/ 123567 w 1935893" name="TX6"/>
                <a:gd fmla="*/ 280086 h 486033" name="TY6"/>
                <a:gd fmla="*/ 49427 w 1935893" name="TX7"/>
                <a:gd fmla="*/ 313038 h 486033" name="TY7"/>
                <a:gd fmla="*/ 148281 w 1935893" name="TX8"/>
                <a:gd fmla="*/ 345989 h 486033" name="TY8"/>
                <a:gd fmla="*/ 90616 w 1935893" name="TX9"/>
                <a:gd fmla="*/ 370702 h 486033" name="TY9"/>
                <a:gd fmla="*/ 57665 w 1935893" name="TX10"/>
                <a:gd fmla="*/ 411892 h 486033" name="TY10"/>
                <a:gd fmla="*/ 98854 w 1935893" name="TX11"/>
                <a:gd fmla="*/ 428367 h 486033" name="TY11"/>
                <a:gd fmla="*/ 57665 w 1935893" name="TX12"/>
                <a:gd fmla="*/ 477794 h 486033" name="TY12"/>
                <a:gd fmla="*/ 1878227 w 1935893" name="TX13"/>
                <a:gd fmla="*/ 486032 h 486033" name="TY13"/>
                <a:gd fmla="*/ 1787611 w 1935893" name="TX14"/>
                <a:gd fmla="*/ 420129 h 486033" name="TY14"/>
                <a:gd fmla="*/ 1853513 w 1935893" name="TX15"/>
                <a:gd fmla="*/ 378940 h 486033" name="TY15"/>
                <a:gd fmla="*/ 1828800 w 1935893" name="TX16"/>
                <a:gd fmla="*/ 345989 h 486033" name="TY16"/>
                <a:gd fmla="*/ 1919416 w 1935893" name="TX17"/>
                <a:gd fmla="*/ 329513 h 486033" name="TY17"/>
                <a:gd fmla="*/ 1861751 w 1935893" name="TX18"/>
                <a:gd fmla="*/ 280086 h 486033" name="TY18"/>
                <a:gd fmla="*/ 1935892 w 1935893" name="TX19"/>
                <a:gd fmla="*/ 255373 h 486033" name="TY19"/>
                <a:gd fmla="*/ 1837038 w 1935893" name="TX20"/>
                <a:gd fmla="*/ 164756 h 486033" name="TY20"/>
                <a:gd fmla="*/ 1869989 w 1935893" name="TX21"/>
                <a:gd fmla="*/ 107092 h 486033" name="TY21"/>
                <a:gd fmla="*/ 1762897 w 1935893" name="TX22"/>
                <a:gd fmla="*/ 32951 h 486033" name="TY22"/>
                <a:gd fmla="*/ 1804086 w 1935893" name="TX23"/>
                <a:gd fmla="*/ 0 h 486033" name="TY23"/>
                <a:gd fmla="*/ 90616 w 1935893" name="TX24"/>
                <a:gd fmla="*/ 57665 h 486033" name="TY2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1935893" h="486033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7697"/>
              </a:srgbClr>
            </a:solidFill>
            <a:ln w="19050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8455660" y="3002280"/>
              <a:ext cx="2019300" cy="1777365"/>
              <a:chOff x="8455660" y="3002280"/>
              <a:chExt cx="2019300" cy="1777365"/>
            </a:xfrm>
          </p:grpSpPr>
          <p:cxnSp>
            <p:nvCxnSpPr>
              <p:cNvPr id="56" name="직선 연결선 55"/>
              <p:cNvCxnSpPr/>
              <p:nvPr/>
            </p:nvCxnSpPr>
            <p:spPr>
              <a:xfrm rot="0">
                <a:off x="8481060" y="3002280"/>
                <a:ext cx="1969135" cy="64135"/>
              </a:xfrm>
              <a:prstGeom prst="line"/>
              <a:ln w="12700" cap="flat" cmpd="sng">
                <a:solidFill>
                  <a:srgbClr val="FF7C80">
                    <a:alpha val="11764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rot="0" flipV="1">
                <a:off x="8505825" y="3437255"/>
                <a:ext cx="1969135" cy="32385"/>
              </a:xfrm>
              <a:prstGeom prst="line"/>
              <a:ln w="12700" cap="flat" cmpd="sng">
                <a:solidFill>
                  <a:srgbClr val="FF7C80">
                    <a:alpha val="11764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rot="0">
                <a:off x="8481060" y="3852545"/>
                <a:ext cx="1969135" cy="635"/>
              </a:xfrm>
              <a:prstGeom prst="line"/>
              <a:ln w="12700" cap="flat" cmpd="sng">
                <a:solidFill>
                  <a:srgbClr val="FF7C80">
                    <a:alpha val="11764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rot="0">
                <a:off x="8455660" y="4293235"/>
                <a:ext cx="1993900" cy="635"/>
              </a:xfrm>
              <a:prstGeom prst="line"/>
              <a:ln w="12700" cap="flat" cmpd="sng">
                <a:solidFill>
                  <a:srgbClr val="FF7C80">
                    <a:alpha val="11764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rot="0">
                <a:off x="8462645" y="4770120"/>
                <a:ext cx="1986915" cy="9525"/>
              </a:xfrm>
              <a:prstGeom prst="line"/>
              <a:ln w="12700" cap="flat" cmpd="sng">
                <a:solidFill>
                  <a:srgbClr val="FF7C80">
                    <a:alpha val="11764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CEE9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428625" y="400050"/>
            <a:ext cx="11288395" cy="6135370"/>
          </a:xfrm>
          <a:prstGeom prst="rect"/>
          <a:solidFill>
            <a:schemeClr val="bg1"/>
          </a:solidFill>
          <a:ln w="2857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섹d</a:t>
            </a: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85725" y="786130"/>
            <a:ext cx="848360" cy="534035"/>
            <a:chOff x="85725" y="786130"/>
            <a:chExt cx="848360" cy="534035"/>
          </a:xfrm>
        </p:grpSpPr>
        <p:sp>
          <p:nvSpPr>
            <p:cNvPr id="6" name="모서리가 둥근 직사각형 5"/>
            <p:cNvSpPr>
              <a:spLocks/>
            </p:cNvSpPr>
            <p:nvPr/>
          </p:nvSpPr>
          <p:spPr>
            <a:xfrm rot="0">
              <a:off x="165100" y="78613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모서리가 둥근 직사각형 6"/>
            <p:cNvSpPr>
              <a:spLocks/>
            </p:cNvSpPr>
            <p:nvPr/>
          </p:nvSpPr>
          <p:spPr>
            <a:xfrm rot="0">
              <a:off x="244475" y="120523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모서리가 둥근 직사각형 7"/>
            <p:cNvSpPr>
              <a:spLocks/>
            </p:cNvSpPr>
            <p:nvPr/>
          </p:nvSpPr>
          <p:spPr>
            <a:xfrm rot="0">
              <a:off x="85725" y="99568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직사각형 10"/>
          <p:cNvSpPr>
            <a:spLocks/>
          </p:cNvSpPr>
          <p:nvPr/>
        </p:nvSpPr>
        <p:spPr>
          <a:xfrm rot="0">
            <a:off x="2977515" y="2277745"/>
            <a:ext cx="6205220" cy="2306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cap="none" dirty="0" smtClean="0" b="1" strike="noStrike">
                <a:solidFill>
                  <a:srgbClr val="36B700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9600" cap="none" dirty="0" smtClean="0" b="1" strike="noStrike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11153775" y="5734685"/>
            <a:ext cx="851535" cy="534035"/>
            <a:chOff x="11153775" y="5734685"/>
            <a:chExt cx="851535" cy="534035"/>
          </a:xfrm>
        </p:grpSpPr>
        <p:sp>
          <p:nvSpPr>
            <p:cNvPr id="13" name="모서리가 둥근 직사각형 12"/>
            <p:cNvSpPr>
              <a:spLocks/>
            </p:cNvSpPr>
            <p:nvPr/>
          </p:nvSpPr>
          <p:spPr>
            <a:xfrm rot="0">
              <a:off x="11315700" y="573468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모서리가 둥근 직사각형 13"/>
            <p:cNvSpPr>
              <a:spLocks/>
            </p:cNvSpPr>
            <p:nvPr/>
          </p:nvSpPr>
          <p:spPr>
            <a:xfrm rot="0">
              <a:off x="11153775" y="615378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모서리가 둥근 직사각형 14"/>
            <p:cNvSpPr>
              <a:spLocks/>
            </p:cNvSpPr>
            <p:nvPr/>
          </p:nvSpPr>
          <p:spPr>
            <a:xfrm rot="0">
              <a:off x="11236325" y="594423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9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428625" y="400050"/>
            <a:ext cx="11288395" cy="6135370"/>
          </a:xfrm>
          <a:prstGeom prst="rect"/>
          <a:solidFill>
            <a:schemeClr val="bg1"/>
          </a:solidFill>
          <a:ln w="2857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섹</a:t>
            </a: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85725" y="786130"/>
            <a:ext cx="848995" cy="534670"/>
            <a:chOff x="85725" y="786130"/>
            <a:chExt cx="848995" cy="534670"/>
          </a:xfrm>
        </p:grpSpPr>
        <p:sp>
          <p:nvSpPr>
            <p:cNvPr id="6" name="모서리가 둥근 직사각형 5"/>
            <p:cNvSpPr>
              <a:spLocks/>
            </p:cNvSpPr>
            <p:nvPr/>
          </p:nvSpPr>
          <p:spPr>
            <a:xfrm rot="0">
              <a:off x="165100" y="786130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모서리가 둥근 직사각형 6"/>
            <p:cNvSpPr>
              <a:spLocks/>
            </p:cNvSpPr>
            <p:nvPr/>
          </p:nvSpPr>
          <p:spPr>
            <a:xfrm rot="0">
              <a:off x="244475" y="1205230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모서리가 둥근 직사각형 7"/>
            <p:cNvSpPr>
              <a:spLocks/>
            </p:cNvSpPr>
            <p:nvPr/>
          </p:nvSpPr>
          <p:spPr>
            <a:xfrm rot="0">
              <a:off x="85725" y="995680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직사각형 10"/>
          <p:cNvSpPr>
            <a:spLocks/>
          </p:cNvSpPr>
          <p:nvPr/>
        </p:nvSpPr>
        <p:spPr>
          <a:xfrm rot="0">
            <a:off x="1415415" y="525145"/>
            <a:ext cx="5411470" cy="101536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참고문헌</a:t>
            </a:r>
            <a:endParaRPr lang="ko-KR" altLang="en-US" sz="4000" cap="none" dirty="0" smtClean="0" b="1" strike="noStrike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11153775" y="5734685"/>
            <a:ext cx="852170" cy="534670"/>
            <a:chOff x="11153775" y="5734685"/>
            <a:chExt cx="852170" cy="534670"/>
          </a:xfrm>
        </p:grpSpPr>
        <p:sp>
          <p:nvSpPr>
            <p:cNvPr id="13" name="모서리가 둥근 직사각형 12"/>
            <p:cNvSpPr>
              <a:spLocks/>
            </p:cNvSpPr>
            <p:nvPr/>
          </p:nvSpPr>
          <p:spPr>
            <a:xfrm rot="0">
              <a:off x="11315700" y="5734685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모서리가 둥근 직사각형 13"/>
            <p:cNvSpPr>
              <a:spLocks/>
            </p:cNvSpPr>
            <p:nvPr/>
          </p:nvSpPr>
          <p:spPr>
            <a:xfrm rot="0">
              <a:off x="11153775" y="6153785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모서리가 둥근 직사각형 14"/>
            <p:cNvSpPr>
              <a:spLocks/>
            </p:cNvSpPr>
            <p:nvPr/>
          </p:nvSpPr>
          <p:spPr>
            <a:xfrm rot="0">
              <a:off x="11236325" y="5944235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6" name="텍스트 상자 15"/>
          <p:cNvSpPr txBox="1">
            <a:spLocks/>
          </p:cNvSpPr>
          <p:nvPr/>
        </p:nvSpPr>
        <p:spPr>
          <a:xfrm rot="0">
            <a:off x="1418590" y="1870710"/>
            <a:ext cx="9633585" cy="2859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세계일보, “택배 개인정보”,  http://www.segye.com/newsView/20180924000745, 2018.11.17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유튜브, “우편함 개인정보”, </a:t>
            </a:r>
            <a:r>
              <a:rPr lang="en-US" altLang="ko-KR" sz="1500" cap="none" dirty="0" smtClean="0" b="0" strike="noStrike">
                <a:latin typeface="맑은 고딕" charset="0"/>
                <a:ea typeface="맑은 고딕" charset="0"/>
                <a:hlinkClick r:id="rId2"/>
              </a:rPr>
              <a:t>https://www.youtube.com/watch?v=lecd9Ypghb0</a:t>
            </a: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, 2018.11.19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유튜브, “우편함 개인정보”, </a:t>
            </a:r>
            <a:r>
              <a:rPr lang="en-US" altLang="ko-KR" sz="1500" cap="none" dirty="0" smtClean="0" b="0" strike="noStrike">
                <a:latin typeface="맑은 고딕" charset="0"/>
                <a:ea typeface="맑은 고딕" charset="0"/>
                <a:hlinkClick r:id="rId3"/>
              </a:rPr>
              <a:t>https://www.youtube.com/watch?v=8-9LwVQFYZg&amp;feature=share</a:t>
            </a: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, 2018.11.19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유튜브, “양팡”, </a:t>
            </a:r>
            <a:r>
              <a:rPr lang="en-US" altLang="ko-KR" sz="1500" cap="none" dirty="0" smtClean="0" b="0" strike="noStrike">
                <a:latin typeface="맑은 고딕" charset="0"/>
                <a:ea typeface="맑은 고딕" charset="0"/>
                <a:hlinkClick r:id="rId4"/>
              </a:rPr>
              <a:t>https://www.youtube.com/watch?v=r3G5j60m6i4</a:t>
            </a: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, 2018.11.20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네이버, ”스마트 우편함”, </a:t>
            </a:r>
            <a:r>
              <a:rPr lang="en-US" altLang="ko-KR" sz="1500" cap="none" dirty="0" smtClean="0" b="0" strike="noStrike">
                <a:latin typeface="맑은 고딕" charset="0"/>
                <a:ea typeface="맑은 고딕" charset="0"/>
                <a:hlinkClick r:id="rId5"/>
              </a:rPr>
              <a:t>https://blog.naver.com/with_msip/221227005416</a:t>
            </a: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, 2018.11.20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네이버, ”스마트 우편함”, </a:t>
            </a:r>
            <a:r>
              <a:rPr lang="en-US" altLang="ko-KR" sz="1500" cap="none" dirty="0" smtClean="0" b="0" strike="noStrike">
                <a:latin typeface="맑은 고딕" charset="0"/>
                <a:ea typeface="맑은 고딕" charset="0"/>
                <a:hlinkClick r:id="rId6"/>
              </a:rPr>
              <a:t>https://blog.naver.com/kinxtime/221311124842</a:t>
            </a: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, 2018.11.20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9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428625" y="400050"/>
            <a:ext cx="11288395" cy="6135370"/>
          </a:xfrm>
          <a:prstGeom prst="rect"/>
          <a:solidFill>
            <a:schemeClr val="bg1"/>
          </a:solidFill>
          <a:ln w="2857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섹</a:t>
            </a: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85725" y="786130"/>
            <a:ext cx="848995" cy="534670"/>
            <a:chOff x="85725" y="786130"/>
            <a:chExt cx="848995" cy="534670"/>
          </a:xfrm>
        </p:grpSpPr>
        <p:sp>
          <p:nvSpPr>
            <p:cNvPr id="6" name="모서리가 둥근 직사각형 5"/>
            <p:cNvSpPr>
              <a:spLocks/>
            </p:cNvSpPr>
            <p:nvPr/>
          </p:nvSpPr>
          <p:spPr>
            <a:xfrm rot="0">
              <a:off x="165100" y="786130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모서리가 둥근 직사각형 6"/>
            <p:cNvSpPr>
              <a:spLocks/>
            </p:cNvSpPr>
            <p:nvPr/>
          </p:nvSpPr>
          <p:spPr>
            <a:xfrm rot="0">
              <a:off x="244475" y="1205230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모서리가 둥근 직사각형 7"/>
            <p:cNvSpPr>
              <a:spLocks/>
            </p:cNvSpPr>
            <p:nvPr/>
          </p:nvSpPr>
          <p:spPr>
            <a:xfrm rot="0">
              <a:off x="85725" y="995680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직사각형 10"/>
          <p:cNvSpPr>
            <a:spLocks/>
          </p:cNvSpPr>
          <p:nvPr/>
        </p:nvSpPr>
        <p:spPr>
          <a:xfrm rot="0">
            <a:off x="2247900" y="2239645"/>
            <a:ext cx="7684135" cy="239903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0" cap="none" dirty="0" smtClean="0" b="1" strike="noStrike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감사합니다</a:t>
            </a:r>
            <a:endParaRPr lang="ko-KR" altLang="en-US" sz="10000" cap="none" dirty="0" smtClean="0" b="1" strike="noStrike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11153775" y="5734685"/>
            <a:ext cx="852170" cy="534670"/>
            <a:chOff x="11153775" y="5734685"/>
            <a:chExt cx="852170" cy="534670"/>
          </a:xfrm>
        </p:grpSpPr>
        <p:sp>
          <p:nvSpPr>
            <p:cNvPr id="13" name="모서리가 둥근 직사각형 12"/>
            <p:cNvSpPr>
              <a:spLocks/>
            </p:cNvSpPr>
            <p:nvPr/>
          </p:nvSpPr>
          <p:spPr>
            <a:xfrm rot="0">
              <a:off x="11315700" y="5734685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모서리가 둥근 직사각형 13"/>
            <p:cNvSpPr>
              <a:spLocks/>
            </p:cNvSpPr>
            <p:nvPr/>
          </p:nvSpPr>
          <p:spPr>
            <a:xfrm rot="0">
              <a:off x="11153775" y="6153785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모서리가 둥근 직사각형 14"/>
            <p:cNvSpPr>
              <a:spLocks/>
            </p:cNvSpPr>
            <p:nvPr/>
          </p:nvSpPr>
          <p:spPr>
            <a:xfrm rot="0">
              <a:off x="11236325" y="5944235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CEE9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428625" y="400050"/>
            <a:ext cx="11287760" cy="6134735"/>
          </a:xfrm>
          <a:prstGeom prst="rect"/>
          <a:solidFill>
            <a:schemeClr val="bg1"/>
          </a:solidFill>
          <a:ln w="2857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85725" y="786130"/>
            <a:ext cx="848360" cy="534035"/>
            <a:chOff x="85725" y="786130"/>
            <a:chExt cx="848360" cy="534035"/>
          </a:xfrm>
        </p:grpSpPr>
        <p:sp>
          <p:nvSpPr>
            <p:cNvPr id="6" name="모서리가 둥근 직사각형 5"/>
            <p:cNvSpPr>
              <a:spLocks/>
            </p:cNvSpPr>
            <p:nvPr/>
          </p:nvSpPr>
          <p:spPr>
            <a:xfrm rot="0">
              <a:off x="165100" y="78613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모서리가 둥근 직사각형 6"/>
            <p:cNvSpPr>
              <a:spLocks/>
            </p:cNvSpPr>
            <p:nvPr/>
          </p:nvSpPr>
          <p:spPr>
            <a:xfrm rot="0">
              <a:off x="244475" y="120523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모서리가 둥근 직사각형 7"/>
            <p:cNvSpPr>
              <a:spLocks/>
            </p:cNvSpPr>
            <p:nvPr/>
          </p:nvSpPr>
          <p:spPr>
            <a:xfrm rot="0">
              <a:off x="85725" y="99568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직사각형 10"/>
          <p:cNvSpPr>
            <a:spLocks/>
          </p:cNvSpPr>
          <p:nvPr/>
        </p:nvSpPr>
        <p:spPr>
          <a:xfrm rot="0">
            <a:off x="1415415" y="525145"/>
            <a:ext cx="5410835" cy="119951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i="1" b="1" strike="noStrike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4000" cap="none" dirty="0" smtClean="0" i="1" b="1" strike="noStrike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cap="none" dirty="0" smtClean="0" b="0" strike="noStrike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11153775" y="5734685"/>
            <a:ext cx="851535" cy="534035"/>
            <a:chOff x="11153775" y="5734685"/>
            <a:chExt cx="851535" cy="534035"/>
          </a:xfrm>
        </p:grpSpPr>
        <p:sp>
          <p:nvSpPr>
            <p:cNvPr id="13" name="모서리가 둥근 직사각형 12"/>
            <p:cNvSpPr>
              <a:spLocks/>
            </p:cNvSpPr>
            <p:nvPr/>
          </p:nvSpPr>
          <p:spPr>
            <a:xfrm rot="0">
              <a:off x="11315700" y="573468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모서리가 둥근 직사각형 13"/>
            <p:cNvSpPr>
              <a:spLocks/>
            </p:cNvSpPr>
            <p:nvPr/>
          </p:nvSpPr>
          <p:spPr>
            <a:xfrm rot="0">
              <a:off x="11153775" y="615378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모서리가 둥근 직사각형 14"/>
            <p:cNvSpPr>
              <a:spLocks/>
            </p:cNvSpPr>
            <p:nvPr/>
          </p:nvSpPr>
          <p:spPr>
            <a:xfrm rot="0">
              <a:off x="11236325" y="594423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10883900" y="167005"/>
            <a:ext cx="1096010" cy="1096010"/>
            <a:chOff x="10883900" y="167005"/>
            <a:chExt cx="1096010" cy="1096010"/>
          </a:xfrm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 rot="0">
              <a:off x="10883900" y="167005"/>
              <a:ext cx="1096010" cy="1096010"/>
            </a:xfrm>
            <a:prstGeom prst="ellipse"/>
            <a:solidFill>
              <a:schemeClr val="accent1">
                <a:lumMod val="7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타원 32"/>
            <p:cNvSpPr>
              <a:spLocks/>
            </p:cNvSpPr>
            <p:nvPr/>
          </p:nvSpPr>
          <p:spPr>
            <a:xfrm rot="0">
              <a:off x="10942955" y="230505"/>
              <a:ext cx="976630" cy="976630"/>
            </a:xfrm>
            <a:prstGeom prst="ellipse"/>
            <a:gradFill rotWithShape="1">
              <a:gsLst>
                <a:gs pos="55000">
                  <a:srgbClr val="15B0A3"/>
                </a:gs>
                <a:gs pos="74000">
                  <a:srgbClr val="12999A"/>
                </a:gs>
              </a:gsLst>
              <a:path path="circle">
                <a:fillToRect l="50000" t="50000" r="50000" b="50000"/>
              </a:path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 rot="0">
              <a:off x="11409045" y="367665"/>
              <a:ext cx="55880" cy="340995"/>
            </a:xfrm>
            <a:custGeom>
              <a:gdLst>
                <a:gd fmla="*/ 338 w 600" name="TX0"/>
                <a:gd fmla="*/ 3697 h 3698" name="TY0"/>
                <a:gd fmla="*/ 261 w 600" name="TX1"/>
                <a:gd fmla="*/ 3697 h 3698" name="TY1"/>
                <a:gd fmla="*/ 233 w 600" name="TX2"/>
                <a:gd fmla="*/ 3696 h 3698" name="TY2"/>
                <a:gd fmla="*/ 183 w 600" name="TX3"/>
                <a:gd fmla="*/ 3686 h 3698" name="TY3"/>
                <a:gd fmla="*/ 135 w 600" name="TX4"/>
                <a:gd fmla="*/ 3666 h 3698" name="TY4"/>
                <a:gd fmla="*/ 93 w 600" name="TX5"/>
                <a:gd fmla="*/ 3637 h 3698" name="TY5"/>
                <a:gd fmla="*/ 59 w 600" name="TX6"/>
                <a:gd fmla="*/ 3602 h 3698" name="TY6"/>
                <a:gd fmla="*/ 30 w 600" name="TX7"/>
                <a:gd fmla="*/ 3561 h 3698" name="TY7"/>
                <a:gd fmla="*/ 10 w 600" name="TX8"/>
                <a:gd fmla="*/ 3513 h 3698" name="TY8"/>
                <a:gd fmla="*/ 0 w 600" name="TX9"/>
                <a:gd fmla="*/ 3463 h 3698" name="TY9"/>
                <a:gd fmla="*/ 0 w 600" name="TX10"/>
                <a:gd fmla="*/ 3435 h 3698" name="TY10"/>
                <a:gd fmla="*/ 0 w 600" name="TX11"/>
                <a:gd fmla="*/ 261 h 3698" name="TY11"/>
                <a:gd fmla="*/ 0 w 600" name="TX12"/>
                <a:gd fmla="*/ 234 h 3698" name="TY12"/>
                <a:gd fmla="*/ 10 w 600" name="TX13"/>
                <a:gd fmla="*/ 183 h 3698" name="TY13"/>
                <a:gd fmla="*/ 30 w 600" name="TX14"/>
                <a:gd fmla="*/ 136 h 3698" name="TY14"/>
                <a:gd fmla="*/ 59 w 600" name="TX15"/>
                <a:gd fmla="*/ 95 h 3698" name="TY15"/>
                <a:gd fmla="*/ 93 w 600" name="TX16"/>
                <a:gd fmla="*/ 59 h 3698" name="TY16"/>
                <a:gd fmla="*/ 135 w 600" name="TX17"/>
                <a:gd fmla="*/ 31 h 3698" name="TY17"/>
                <a:gd fmla="*/ 183 w 600" name="TX18"/>
                <a:gd fmla="*/ 12 h 3698" name="TY18"/>
                <a:gd fmla="*/ 233 w 600" name="TX19"/>
                <a:gd fmla="*/ 0 h 3698" name="TY19"/>
                <a:gd fmla="*/ 261 w 600" name="TX20"/>
                <a:gd fmla="*/ 0 h 3698" name="TY20"/>
                <a:gd fmla="*/ 338 w 600" name="TX21"/>
                <a:gd fmla="*/ 0 h 3698" name="TY21"/>
                <a:gd fmla="*/ 364 w 600" name="TX22"/>
                <a:gd fmla="*/ 0 h 3698" name="TY22"/>
                <a:gd fmla="*/ 416 w 600" name="TX23"/>
                <a:gd fmla="*/ 12 h 3698" name="TY23"/>
                <a:gd fmla="*/ 462 w 600" name="TX24"/>
                <a:gd fmla="*/ 31 h 3698" name="TY24"/>
                <a:gd fmla="*/ 504 w 600" name="TX25"/>
                <a:gd fmla="*/ 59 h 3698" name="TY25"/>
                <a:gd fmla="*/ 540 w 600" name="TX26"/>
                <a:gd fmla="*/ 95 h 3698" name="TY26"/>
                <a:gd fmla="*/ 567 w 600" name="TX27"/>
                <a:gd fmla="*/ 136 h 3698" name="TY27"/>
                <a:gd fmla="*/ 587 w 600" name="TX28"/>
                <a:gd fmla="*/ 183 h 3698" name="TY28"/>
                <a:gd fmla="*/ 598 w 600" name="TX29"/>
                <a:gd fmla="*/ 234 h 3698" name="TY29"/>
                <a:gd fmla="*/ 599 w 600" name="TX30"/>
                <a:gd fmla="*/ 261 h 3698" name="TY30"/>
                <a:gd fmla="*/ 599 w 600" name="TX31"/>
                <a:gd fmla="*/ 3435 h 3698" name="TY31"/>
                <a:gd fmla="*/ 598 w 600" name="TX32"/>
                <a:gd fmla="*/ 3463 h 3698" name="TY32"/>
                <a:gd fmla="*/ 587 w 600" name="TX33"/>
                <a:gd fmla="*/ 3513 h 3698" name="TY33"/>
                <a:gd fmla="*/ 567 w 600" name="TX34"/>
                <a:gd fmla="*/ 3561 h 3698" name="TY34"/>
                <a:gd fmla="*/ 540 w 600" name="TX35"/>
                <a:gd fmla="*/ 3602 h 3698" name="TY35"/>
                <a:gd fmla="*/ 504 w 600" name="TX36"/>
                <a:gd fmla="*/ 3637 h 3698" name="TY36"/>
                <a:gd fmla="*/ 462 w 600" name="TX37"/>
                <a:gd fmla="*/ 3666 h 3698" name="TY37"/>
                <a:gd fmla="*/ 416 w 600" name="TX38"/>
                <a:gd fmla="*/ 3686 h 3698" name="TY38"/>
                <a:gd fmla="*/ 364 w 600" name="TX39"/>
                <a:gd fmla="*/ 3696 h 3698" name="TY39"/>
                <a:gd fmla="*/ 338 w 600" name="TX40"/>
                <a:gd fmla="*/ 3697 h 3698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600" h="3698">
                  <a:moveTo>
                    <a:pt x="338" y="3697"/>
                  </a:moveTo>
                  <a:lnTo>
                    <a:pt x="261" y="3697"/>
                  </a:lnTo>
                  <a:lnTo>
                    <a:pt x="233" y="3696"/>
                  </a:lnTo>
                  <a:lnTo>
                    <a:pt x="183" y="3686"/>
                  </a:lnTo>
                  <a:lnTo>
                    <a:pt x="135" y="3666"/>
                  </a:lnTo>
                  <a:lnTo>
                    <a:pt x="93" y="3637"/>
                  </a:lnTo>
                  <a:lnTo>
                    <a:pt x="59" y="3602"/>
                  </a:lnTo>
                  <a:lnTo>
                    <a:pt x="30" y="3561"/>
                  </a:lnTo>
                  <a:lnTo>
                    <a:pt x="10" y="3513"/>
                  </a:lnTo>
                  <a:lnTo>
                    <a:pt x="0" y="3463"/>
                  </a:lnTo>
                  <a:lnTo>
                    <a:pt x="0" y="3435"/>
                  </a:lnTo>
                  <a:lnTo>
                    <a:pt x="0" y="261"/>
                  </a:lnTo>
                  <a:lnTo>
                    <a:pt x="0" y="234"/>
                  </a:lnTo>
                  <a:lnTo>
                    <a:pt x="10" y="183"/>
                  </a:lnTo>
                  <a:lnTo>
                    <a:pt x="30" y="136"/>
                  </a:lnTo>
                  <a:lnTo>
                    <a:pt x="59" y="95"/>
                  </a:lnTo>
                  <a:lnTo>
                    <a:pt x="93" y="59"/>
                  </a:lnTo>
                  <a:lnTo>
                    <a:pt x="135" y="31"/>
                  </a:lnTo>
                  <a:lnTo>
                    <a:pt x="183" y="12"/>
                  </a:lnTo>
                  <a:lnTo>
                    <a:pt x="233" y="0"/>
                  </a:lnTo>
                  <a:lnTo>
                    <a:pt x="261" y="0"/>
                  </a:lnTo>
                  <a:lnTo>
                    <a:pt x="338" y="0"/>
                  </a:lnTo>
                  <a:lnTo>
                    <a:pt x="364" y="0"/>
                  </a:lnTo>
                  <a:lnTo>
                    <a:pt x="416" y="12"/>
                  </a:lnTo>
                  <a:lnTo>
                    <a:pt x="462" y="31"/>
                  </a:lnTo>
                  <a:lnTo>
                    <a:pt x="504" y="59"/>
                  </a:lnTo>
                  <a:lnTo>
                    <a:pt x="540" y="95"/>
                  </a:lnTo>
                  <a:lnTo>
                    <a:pt x="567" y="136"/>
                  </a:lnTo>
                  <a:lnTo>
                    <a:pt x="587" y="183"/>
                  </a:lnTo>
                  <a:lnTo>
                    <a:pt x="598" y="234"/>
                  </a:lnTo>
                  <a:lnTo>
                    <a:pt x="599" y="261"/>
                  </a:lnTo>
                  <a:lnTo>
                    <a:pt x="599" y="3435"/>
                  </a:lnTo>
                  <a:lnTo>
                    <a:pt x="598" y="3463"/>
                  </a:lnTo>
                  <a:lnTo>
                    <a:pt x="587" y="3513"/>
                  </a:lnTo>
                  <a:lnTo>
                    <a:pt x="567" y="3561"/>
                  </a:lnTo>
                  <a:lnTo>
                    <a:pt x="540" y="3602"/>
                  </a:lnTo>
                  <a:lnTo>
                    <a:pt x="504" y="3637"/>
                  </a:lnTo>
                  <a:lnTo>
                    <a:pt x="462" y="3666"/>
                  </a:lnTo>
                  <a:lnTo>
                    <a:pt x="416" y="3686"/>
                  </a:lnTo>
                  <a:lnTo>
                    <a:pt x="364" y="3696"/>
                  </a:lnTo>
                  <a:lnTo>
                    <a:pt x="338" y="3697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0">
              <a:off x="11229975" y="701040"/>
              <a:ext cx="222250" cy="222250"/>
            </a:xfrm>
            <a:custGeom>
              <a:gdLst>
                <a:gd fmla="*/ 2278 w 2409" name="TX0"/>
                <a:gd fmla="*/ 76 h 2409" name="TY0"/>
                <a:gd fmla="*/ 2333 w 2409" name="TX1"/>
                <a:gd fmla="*/ 131 h 2409" name="TY1"/>
                <a:gd fmla="*/ 2350 w 2409" name="TX2"/>
                <a:gd fmla="*/ 150 h 2409" name="TY2"/>
                <a:gd fmla="*/ 2379 w 2409" name="TX3"/>
                <a:gd fmla="*/ 193 h 2409" name="TY3"/>
                <a:gd fmla="*/ 2398 w 2409" name="TX4"/>
                <a:gd fmla="*/ 241 h 2409" name="TY4"/>
                <a:gd fmla="*/ 2408 w 2409" name="TX5"/>
                <a:gd fmla="*/ 290 h 2409" name="TY5"/>
                <a:gd fmla="*/ 2408 w 2409" name="TX6"/>
                <a:gd fmla="*/ 340 h 2409" name="TY6"/>
                <a:gd fmla="*/ 2398 w 2409" name="TX7"/>
                <a:gd fmla="*/ 390 h 2409" name="TY7"/>
                <a:gd fmla="*/ 2379 w 2409" name="TX8"/>
                <a:gd fmla="*/ 436 h 2409" name="TY8"/>
                <a:gd fmla="*/ 2350 w 2409" name="TX9"/>
                <a:gd fmla="*/ 480 h 2409" name="TY9"/>
                <a:gd fmla="*/ 2333 w 2409" name="TX10"/>
                <a:gd fmla="*/ 500 h 2409" name="TY10"/>
                <a:gd fmla="*/ 500 w 2409" name="TX11"/>
                <a:gd fmla="*/ 2333 h 2409" name="TY11"/>
                <a:gd fmla="*/ 479 w 2409" name="TX12"/>
                <a:gd fmla="*/ 2352 h 2409" name="TY12"/>
                <a:gd fmla="*/ 436 w 2409" name="TX13"/>
                <a:gd fmla="*/ 2379 h 2409" name="TY13"/>
                <a:gd fmla="*/ 389 w 2409" name="TX14"/>
                <a:gd fmla="*/ 2400 h 2409" name="TY14"/>
                <a:gd fmla="*/ 340 w 2409" name="TX15"/>
                <a:gd fmla="*/ 2408 h 2409" name="TY15"/>
                <a:gd fmla="*/ 289 w 2409" name="TX16"/>
                <a:gd fmla="*/ 2408 h 2409" name="TY16"/>
                <a:gd fmla="*/ 240 w 2409" name="TX17"/>
                <a:gd fmla="*/ 2400 h 2409" name="TY17"/>
                <a:gd fmla="*/ 193 w 2409" name="TX18"/>
                <a:gd fmla="*/ 2379 h 2409" name="TY18"/>
                <a:gd fmla="*/ 150 w 2409" name="TX19"/>
                <a:gd fmla="*/ 2352 h 2409" name="TY19"/>
                <a:gd fmla="*/ 130 w 2409" name="TX20"/>
                <a:gd fmla="*/ 2333 h 2409" name="TY20"/>
                <a:gd fmla="*/ 75 w 2409" name="TX21"/>
                <a:gd fmla="*/ 2279 h 2409" name="TY21"/>
                <a:gd fmla="*/ 57 w 2409" name="TX22"/>
                <a:gd fmla="*/ 2258 h 2409" name="TY22"/>
                <a:gd fmla="*/ 29 w 2409" name="TX23"/>
                <a:gd fmla="*/ 2215 h 2409" name="TY23"/>
                <a:gd fmla="*/ 10 w 2409" name="TX24"/>
                <a:gd fmla="*/ 2168 h 2409" name="TY24"/>
                <a:gd fmla="*/ 0 w 2409" name="TX25"/>
                <a:gd fmla="*/ 2119 h 2409" name="TY25"/>
                <a:gd fmla="*/ 0 w 2409" name="TX26"/>
                <a:gd fmla="*/ 2068 h 2409" name="TY26"/>
                <a:gd fmla="*/ 10 w 2409" name="TX27"/>
                <a:gd fmla="*/ 2019 h 2409" name="TY27"/>
                <a:gd fmla="*/ 29 w 2409" name="TX28"/>
                <a:gd fmla="*/ 1972 h 2409" name="TY28"/>
                <a:gd fmla="*/ 57 w 2409" name="TX29"/>
                <a:gd fmla="*/ 1929 h 2409" name="TY29"/>
                <a:gd fmla="*/ 75 w 2409" name="TX30"/>
                <a:gd fmla="*/ 1908 h 2409" name="TY30"/>
                <a:gd fmla="*/ 1908 w 2409" name="TX31"/>
                <a:gd fmla="*/ 76 h 2409" name="TY31"/>
                <a:gd fmla="*/ 1928 w 2409" name="TX32"/>
                <a:gd fmla="*/ 58 h 2409" name="TY32"/>
                <a:gd fmla="*/ 1972 w 2409" name="TX33"/>
                <a:gd fmla="*/ 29 h 2409" name="TY33"/>
                <a:gd fmla="*/ 2019 w 2409" name="TX34"/>
                <a:gd fmla="*/ 10 h 2409" name="TY34"/>
                <a:gd fmla="*/ 2068 w 2409" name="TX35"/>
                <a:gd fmla="*/ 0 h 2409" name="TY35"/>
                <a:gd fmla="*/ 2118 w 2409" name="TX36"/>
                <a:gd fmla="*/ 0 h 2409" name="TY36"/>
                <a:gd fmla="*/ 2167 w 2409" name="TX37"/>
                <a:gd fmla="*/ 10 h 2409" name="TY37"/>
                <a:gd fmla="*/ 2215 w 2409" name="TX38"/>
                <a:gd fmla="*/ 29 h 2409" name="TY38"/>
                <a:gd fmla="*/ 2258 w 2409" name="TX39"/>
                <a:gd fmla="*/ 58 h 2409" name="TY39"/>
                <a:gd fmla="*/ 2278 w 2409" name="TX40"/>
                <a:gd fmla="*/ 76 h 2409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2409" h="2409">
                  <a:moveTo>
                    <a:pt x="2278" y="76"/>
                  </a:moveTo>
                  <a:lnTo>
                    <a:pt x="2333" y="131"/>
                  </a:lnTo>
                  <a:lnTo>
                    <a:pt x="2350" y="150"/>
                  </a:lnTo>
                  <a:lnTo>
                    <a:pt x="2379" y="193"/>
                  </a:lnTo>
                  <a:lnTo>
                    <a:pt x="2398" y="241"/>
                  </a:lnTo>
                  <a:lnTo>
                    <a:pt x="2408" y="290"/>
                  </a:lnTo>
                  <a:lnTo>
                    <a:pt x="2408" y="340"/>
                  </a:lnTo>
                  <a:lnTo>
                    <a:pt x="2398" y="390"/>
                  </a:lnTo>
                  <a:lnTo>
                    <a:pt x="2379" y="436"/>
                  </a:lnTo>
                  <a:lnTo>
                    <a:pt x="2350" y="480"/>
                  </a:lnTo>
                  <a:lnTo>
                    <a:pt x="2333" y="500"/>
                  </a:lnTo>
                  <a:lnTo>
                    <a:pt x="500" y="2333"/>
                  </a:lnTo>
                  <a:lnTo>
                    <a:pt x="479" y="2352"/>
                  </a:lnTo>
                  <a:lnTo>
                    <a:pt x="436" y="2379"/>
                  </a:lnTo>
                  <a:lnTo>
                    <a:pt x="389" y="2400"/>
                  </a:lnTo>
                  <a:lnTo>
                    <a:pt x="340" y="2408"/>
                  </a:lnTo>
                  <a:lnTo>
                    <a:pt x="289" y="2408"/>
                  </a:lnTo>
                  <a:lnTo>
                    <a:pt x="240" y="2400"/>
                  </a:lnTo>
                  <a:lnTo>
                    <a:pt x="193" y="2379"/>
                  </a:lnTo>
                  <a:lnTo>
                    <a:pt x="150" y="2352"/>
                  </a:lnTo>
                  <a:lnTo>
                    <a:pt x="130" y="2333"/>
                  </a:lnTo>
                  <a:lnTo>
                    <a:pt x="75" y="2279"/>
                  </a:lnTo>
                  <a:lnTo>
                    <a:pt x="57" y="2258"/>
                  </a:lnTo>
                  <a:lnTo>
                    <a:pt x="29" y="2215"/>
                  </a:lnTo>
                  <a:lnTo>
                    <a:pt x="10" y="2168"/>
                  </a:lnTo>
                  <a:lnTo>
                    <a:pt x="0" y="2119"/>
                  </a:lnTo>
                  <a:lnTo>
                    <a:pt x="0" y="2068"/>
                  </a:lnTo>
                  <a:lnTo>
                    <a:pt x="10" y="2019"/>
                  </a:lnTo>
                  <a:lnTo>
                    <a:pt x="29" y="1972"/>
                  </a:lnTo>
                  <a:lnTo>
                    <a:pt x="57" y="1929"/>
                  </a:lnTo>
                  <a:lnTo>
                    <a:pt x="75" y="1908"/>
                  </a:lnTo>
                  <a:lnTo>
                    <a:pt x="1908" y="76"/>
                  </a:lnTo>
                  <a:lnTo>
                    <a:pt x="1928" y="58"/>
                  </a:lnTo>
                  <a:lnTo>
                    <a:pt x="1972" y="29"/>
                  </a:lnTo>
                  <a:lnTo>
                    <a:pt x="2019" y="10"/>
                  </a:lnTo>
                  <a:lnTo>
                    <a:pt x="2068" y="0"/>
                  </a:lnTo>
                  <a:lnTo>
                    <a:pt x="2118" y="0"/>
                  </a:lnTo>
                  <a:lnTo>
                    <a:pt x="2167" y="10"/>
                  </a:lnTo>
                  <a:lnTo>
                    <a:pt x="2215" y="29"/>
                  </a:lnTo>
                  <a:lnTo>
                    <a:pt x="2258" y="58"/>
                  </a:lnTo>
                  <a:lnTo>
                    <a:pt x="2278" y="76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0">
              <a:off x="11428730" y="618490"/>
              <a:ext cx="344170" cy="100965"/>
            </a:xfrm>
            <a:custGeom>
              <a:gdLst>
                <a:gd fmla="*/ 3726 w 3731" name="TX0"/>
                <a:gd fmla="*/ 85 h 1087" name="TY0"/>
                <a:gd fmla="*/ 3726 w 3731" name="TX1"/>
                <a:gd fmla="*/ 85 h 1087" name="TY1"/>
                <a:gd fmla="*/ 3730 w 3731" name="TX2"/>
                <a:gd fmla="*/ 107 h 1087" name="TY2"/>
                <a:gd fmla="*/ 3723 w 3731" name="TX3"/>
                <a:gd fmla="*/ 150 h 1087" name="TY3"/>
                <a:gd fmla="*/ 3701 w 3731" name="TX4"/>
                <a:gd fmla="*/ 186 h 1087" name="TY4"/>
                <a:gd fmla="*/ 3667 w 3731" name="TX5"/>
                <a:gd fmla="*/ 212 h 1087" name="TY5"/>
                <a:gd fmla="*/ 3645 w 3731" name="TX6"/>
                <a:gd fmla="*/ 219 h 1087" name="TY6"/>
                <a:gd fmla="*/ 138 w 3731" name="TX7"/>
                <a:gd fmla="*/ 1083 h 1087" name="TY7"/>
                <a:gd fmla="*/ 117 w 3731" name="TX8"/>
                <a:gd fmla="*/ 1086 h 1087" name="TY8"/>
                <a:gd fmla="*/ 73 w 3731" name="TX9"/>
                <a:gd fmla="*/ 1080 h 1087" name="TY9"/>
                <a:gd fmla="*/ 37 w 3731" name="TX10"/>
                <a:gd fmla="*/ 1057 h 1087" name="TY10"/>
                <a:gd fmla="*/ 11 w 3731" name="TX11"/>
                <a:gd fmla="*/ 1023 h 1087" name="TY11"/>
                <a:gd fmla="*/ 4 w 3731" name="TX12"/>
                <a:gd fmla="*/ 1001 h 1087" name="TY12"/>
                <a:gd fmla="*/ 0 w 3731" name="TX13"/>
                <a:gd fmla="*/ 980 h 1087" name="TY13"/>
                <a:gd fmla="*/ 7 w 3731" name="TX14"/>
                <a:gd fmla="*/ 936 h 1087" name="TY14"/>
                <a:gd fmla="*/ 29 w 3731" name="TX15"/>
                <a:gd fmla="*/ 900 h 1087" name="TY15"/>
                <a:gd fmla="*/ 63 w 3731" name="TX16"/>
                <a:gd fmla="*/ 875 h 1087" name="TY16"/>
                <a:gd fmla="*/ 85 w 3731" name="TX17"/>
                <a:gd fmla="*/ 867 h 1087" name="TY17"/>
                <a:gd fmla="*/ 3592 w 3731" name="TX18"/>
                <a:gd fmla="*/ 5 h 1087" name="TY18"/>
                <a:gd fmla="*/ 3613 w 3731" name="TX19"/>
                <a:gd fmla="*/ 0 h 1087" name="TY19"/>
                <a:gd fmla="*/ 3657 w 3731" name="TX20"/>
                <a:gd fmla="*/ 7 h 1087" name="TY20"/>
                <a:gd fmla="*/ 3693 w 3731" name="TX21"/>
                <a:gd fmla="*/ 29 h 1087" name="TY21"/>
                <a:gd fmla="*/ 3719 w 3731" name="TX22"/>
                <a:gd fmla="*/ 64 h 1087" name="TY22"/>
                <a:gd fmla="*/ 3726 w 3731" name="TX23"/>
                <a:gd fmla="*/ 85 h 1087" name="TY2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</a:cxnLst>
              <a:rect l="l" t="t" r="r" b="b"/>
              <a:pathLst>
                <a:path w="3731" h="1087">
                  <a:moveTo>
                    <a:pt x="3726" y="85"/>
                  </a:moveTo>
                  <a:lnTo>
                    <a:pt x="3726" y="85"/>
                  </a:lnTo>
                  <a:lnTo>
                    <a:pt x="3730" y="107"/>
                  </a:lnTo>
                  <a:lnTo>
                    <a:pt x="3723" y="150"/>
                  </a:lnTo>
                  <a:lnTo>
                    <a:pt x="3701" y="186"/>
                  </a:lnTo>
                  <a:lnTo>
                    <a:pt x="3667" y="212"/>
                  </a:lnTo>
                  <a:lnTo>
                    <a:pt x="3645" y="219"/>
                  </a:lnTo>
                  <a:lnTo>
                    <a:pt x="138" y="1083"/>
                  </a:lnTo>
                  <a:lnTo>
                    <a:pt x="117" y="1086"/>
                  </a:lnTo>
                  <a:lnTo>
                    <a:pt x="73" y="1080"/>
                  </a:lnTo>
                  <a:lnTo>
                    <a:pt x="37" y="1057"/>
                  </a:lnTo>
                  <a:lnTo>
                    <a:pt x="11" y="1023"/>
                  </a:lnTo>
                  <a:lnTo>
                    <a:pt x="4" y="1001"/>
                  </a:lnTo>
                  <a:lnTo>
                    <a:pt x="0" y="980"/>
                  </a:lnTo>
                  <a:lnTo>
                    <a:pt x="7" y="936"/>
                  </a:lnTo>
                  <a:lnTo>
                    <a:pt x="29" y="900"/>
                  </a:lnTo>
                  <a:lnTo>
                    <a:pt x="63" y="875"/>
                  </a:lnTo>
                  <a:lnTo>
                    <a:pt x="85" y="867"/>
                  </a:lnTo>
                  <a:lnTo>
                    <a:pt x="3592" y="5"/>
                  </a:lnTo>
                  <a:lnTo>
                    <a:pt x="3613" y="0"/>
                  </a:lnTo>
                  <a:lnTo>
                    <a:pt x="3657" y="7"/>
                  </a:lnTo>
                  <a:lnTo>
                    <a:pt x="3693" y="29"/>
                  </a:lnTo>
                  <a:lnTo>
                    <a:pt x="3719" y="64"/>
                  </a:lnTo>
                  <a:lnTo>
                    <a:pt x="3726" y="85"/>
                  </a:lnTo>
                  <a:close/>
                </a:path>
              </a:pathLst>
            </a:custGeom>
            <a:solidFill>
              <a:srgbClr val="DE2627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 rot="0">
              <a:off x="11390630" y="662305"/>
              <a:ext cx="92075" cy="92075"/>
            </a:xfrm>
            <a:custGeom>
              <a:gdLst>
                <a:gd fmla="*/ 495 w 992" name="TX0"/>
                <a:gd fmla="*/ 0 h 992" name="TY0"/>
                <a:gd fmla="*/ 546 w 992" name="TX1"/>
                <a:gd fmla="*/ 1 h 992" name="TY1"/>
                <a:gd fmla="*/ 642 w 992" name="TX2"/>
                <a:gd fmla="*/ 22 h 992" name="TY2"/>
                <a:gd fmla="*/ 732 w 992" name="TX3"/>
                <a:gd fmla="*/ 59 h 992" name="TY3"/>
                <a:gd fmla="*/ 811 w 992" name="TX4"/>
                <a:gd fmla="*/ 112 h 992" name="TY4"/>
                <a:gd fmla="*/ 879 w 992" name="TX5"/>
                <a:gd fmla="*/ 179 h 992" name="TY5"/>
                <a:gd fmla="*/ 932 w 992" name="TX6"/>
                <a:gd fmla="*/ 258 h 992" name="TY6"/>
                <a:gd fmla="*/ 969 w 992" name="TX7"/>
                <a:gd fmla="*/ 347 h 992" name="TY7"/>
                <a:gd fmla="*/ 988 w 992" name="TX8"/>
                <a:gd fmla="*/ 444 h 992" name="TY8"/>
                <a:gd fmla="*/ 991 w 992" name="TX9"/>
                <a:gd fmla="*/ 495 h 992" name="TY9"/>
                <a:gd fmla="*/ 988 w 992" name="TX10"/>
                <a:gd fmla="*/ 546 h 992" name="TY10"/>
                <a:gd fmla="*/ 969 w 992" name="TX11"/>
                <a:gd fmla="*/ 642 h 992" name="TY11"/>
                <a:gd fmla="*/ 932 w 992" name="TX12"/>
                <a:gd fmla="*/ 732 h 992" name="TY12"/>
                <a:gd fmla="*/ 879 w 992" name="TX13"/>
                <a:gd fmla="*/ 811 h 992" name="TY13"/>
                <a:gd fmla="*/ 811 w 992" name="TX14"/>
                <a:gd fmla="*/ 879 h 992" name="TY14"/>
                <a:gd fmla="*/ 732 w 992" name="TX15"/>
                <a:gd fmla="*/ 932 h 992" name="TY15"/>
                <a:gd fmla="*/ 642 w 992" name="TX16"/>
                <a:gd fmla="*/ 969 h 992" name="TY16"/>
                <a:gd fmla="*/ 546 w 992" name="TX17"/>
                <a:gd fmla="*/ 988 h 992" name="TY17"/>
                <a:gd fmla="*/ 495 w 992" name="TX18"/>
                <a:gd fmla="*/ 991 h 992" name="TY18"/>
                <a:gd fmla="*/ 444 w 992" name="TX19"/>
                <a:gd fmla="*/ 988 h 992" name="TY19"/>
                <a:gd fmla="*/ 347 w 992" name="TX20"/>
                <a:gd fmla="*/ 969 h 992" name="TY20"/>
                <a:gd fmla="*/ 258 w 992" name="TX21"/>
                <a:gd fmla="*/ 932 h 992" name="TY21"/>
                <a:gd fmla="*/ 179 w 992" name="TX22"/>
                <a:gd fmla="*/ 879 h 992" name="TY22"/>
                <a:gd fmla="*/ 112 w 992" name="TX23"/>
                <a:gd fmla="*/ 811 h 992" name="TY23"/>
                <a:gd fmla="*/ 59 w 992" name="TX24"/>
                <a:gd fmla="*/ 732 h 992" name="TY24"/>
                <a:gd fmla="*/ 22 w 992" name="TX25"/>
                <a:gd fmla="*/ 642 h 992" name="TY25"/>
                <a:gd fmla="*/ 1 w 992" name="TX26"/>
                <a:gd fmla="*/ 546 h 992" name="TY26"/>
                <a:gd fmla="*/ 0 w 992" name="TX27"/>
                <a:gd fmla="*/ 495 h 992" name="TY27"/>
                <a:gd fmla="*/ 1 w 992" name="TX28"/>
                <a:gd fmla="*/ 444 h 992" name="TY28"/>
                <a:gd fmla="*/ 22 w 992" name="TX29"/>
                <a:gd fmla="*/ 347 h 992" name="TY29"/>
                <a:gd fmla="*/ 59 w 992" name="TX30"/>
                <a:gd fmla="*/ 258 h 992" name="TY30"/>
                <a:gd fmla="*/ 112 w 992" name="TX31"/>
                <a:gd fmla="*/ 179 h 992" name="TY31"/>
                <a:gd fmla="*/ 179 w 992" name="TX32"/>
                <a:gd fmla="*/ 112 h 992" name="TY32"/>
                <a:gd fmla="*/ 258 w 992" name="TX33"/>
                <a:gd fmla="*/ 59 h 992" name="TY33"/>
                <a:gd fmla="*/ 347 w 992" name="TX34"/>
                <a:gd fmla="*/ 22 h 992" name="TY34"/>
                <a:gd fmla="*/ 444 w 992" name="TX35"/>
                <a:gd fmla="*/ 1 h 992" name="TY35"/>
                <a:gd fmla="*/ 495 w 992" name="TX36"/>
                <a:gd fmla="*/ 0 h 992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992" h="992">
                  <a:moveTo>
                    <a:pt x="495" y="0"/>
                  </a:moveTo>
                  <a:lnTo>
                    <a:pt x="546" y="1"/>
                  </a:lnTo>
                  <a:lnTo>
                    <a:pt x="642" y="22"/>
                  </a:lnTo>
                  <a:lnTo>
                    <a:pt x="732" y="59"/>
                  </a:lnTo>
                  <a:lnTo>
                    <a:pt x="811" y="112"/>
                  </a:lnTo>
                  <a:lnTo>
                    <a:pt x="879" y="179"/>
                  </a:lnTo>
                  <a:lnTo>
                    <a:pt x="932" y="258"/>
                  </a:lnTo>
                  <a:lnTo>
                    <a:pt x="969" y="347"/>
                  </a:lnTo>
                  <a:lnTo>
                    <a:pt x="988" y="444"/>
                  </a:lnTo>
                  <a:lnTo>
                    <a:pt x="991" y="495"/>
                  </a:lnTo>
                  <a:lnTo>
                    <a:pt x="988" y="546"/>
                  </a:lnTo>
                  <a:lnTo>
                    <a:pt x="969" y="642"/>
                  </a:lnTo>
                  <a:lnTo>
                    <a:pt x="932" y="732"/>
                  </a:lnTo>
                  <a:lnTo>
                    <a:pt x="879" y="811"/>
                  </a:lnTo>
                  <a:lnTo>
                    <a:pt x="811" y="879"/>
                  </a:lnTo>
                  <a:lnTo>
                    <a:pt x="732" y="932"/>
                  </a:lnTo>
                  <a:lnTo>
                    <a:pt x="642" y="969"/>
                  </a:lnTo>
                  <a:lnTo>
                    <a:pt x="546" y="988"/>
                  </a:lnTo>
                  <a:lnTo>
                    <a:pt x="495" y="991"/>
                  </a:lnTo>
                  <a:lnTo>
                    <a:pt x="444" y="988"/>
                  </a:lnTo>
                  <a:lnTo>
                    <a:pt x="347" y="969"/>
                  </a:lnTo>
                  <a:lnTo>
                    <a:pt x="258" y="932"/>
                  </a:lnTo>
                  <a:lnTo>
                    <a:pt x="179" y="879"/>
                  </a:lnTo>
                  <a:lnTo>
                    <a:pt x="112" y="811"/>
                  </a:lnTo>
                  <a:lnTo>
                    <a:pt x="59" y="732"/>
                  </a:lnTo>
                  <a:lnTo>
                    <a:pt x="22" y="642"/>
                  </a:lnTo>
                  <a:lnTo>
                    <a:pt x="1" y="546"/>
                  </a:lnTo>
                  <a:lnTo>
                    <a:pt x="0" y="495"/>
                  </a:lnTo>
                  <a:lnTo>
                    <a:pt x="1" y="444"/>
                  </a:lnTo>
                  <a:lnTo>
                    <a:pt x="22" y="347"/>
                  </a:lnTo>
                  <a:lnTo>
                    <a:pt x="59" y="258"/>
                  </a:lnTo>
                  <a:lnTo>
                    <a:pt x="112" y="179"/>
                  </a:lnTo>
                  <a:lnTo>
                    <a:pt x="179" y="112"/>
                  </a:lnTo>
                  <a:lnTo>
                    <a:pt x="258" y="59"/>
                  </a:lnTo>
                  <a:lnTo>
                    <a:pt x="347" y="22"/>
                  </a:lnTo>
                  <a:lnTo>
                    <a:pt x="444" y="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ADC7C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0">
              <a:off x="11409045" y="254635"/>
              <a:ext cx="55880" cy="84455"/>
            </a:xfrm>
            <a:custGeom>
              <a:gdLst>
                <a:gd fmla="*/ 318 w 600" name="TX0"/>
                <a:gd fmla="*/ 911 h 912" name="TY0"/>
                <a:gd fmla="*/ 279 w 600" name="TX1"/>
                <a:gd fmla="*/ 911 h 912" name="TY1"/>
                <a:gd fmla="*/ 250 w 600" name="TX2"/>
                <a:gd fmla="*/ 909 h 912" name="TY2"/>
                <a:gd fmla="*/ 196 w 600" name="TX3"/>
                <a:gd fmla="*/ 899 h 912" name="TY3"/>
                <a:gd fmla="*/ 145 w 600" name="TX4"/>
                <a:gd fmla="*/ 877 h 912" name="TY4"/>
                <a:gd fmla="*/ 101 w 600" name="TX5"/>
                <a:gd fmla="*/ 847 h 912" name="TY5"/>
                <a:gd fmla="*/ 63 w 600" name="TX6"/>
                <a:gd fmla="*/ 808 h 912" name="TY6"/>
                <a:gd fmla="*/ 33 w 600" name="TX7"/>
                <a:gd fmla="*/ 764 h 912" name="TY7"/>
                <a:gd fmla="*/ 11 w 600" name="TX8"/>
                <a:gd fmla="*/ 713 h 912" name="TY8"/>
                <a:gd fmla="*/ 0 w 600" name="TX9"/>
                <a:gd fmla="*/ 658 h 912" name="TY9"/>
                <a:gd fmla="*/ 0 w 600" name="TX10"/>
                <a:gd fmla="*/ 630 h 912" name="TY10"/>
                <a:gd fmla="*/ 0 w 600" name="TX11"/>
                <a:gd fmla="*/ 281 h 912" name="TY11"/>
                <a:gd fmla="*/ 0 w 600" name="TX12"/>
                <a:gd fmla="*/ 252 h 912" name="TY12"/>
                <a:gd fmla="*/ 11 w 600" name="TX13"/>
                <a:gd fmla="*/ 198 h 912" name="TY13"/>
                <a:gd fmla="*/ 33 w 600" name="TX14"/>
                <a:gd fmla="*/ 147 h 912" name="TY14"/>
                <a:gd fmla="*/ 63 w 600" name="TX15"/>
                <a:gd fmla="*/ 103 h 912" name="TY15"/>
                <a:gd fmla="*/ 101 w 600" name="TX16"/>
                <a:gd fmla="*/ 64 h 912" name="TY16"/>
                <a:gd fmla="*/ 145 w 600" name="TX17"/>
                <a:gd fmla="*/ 33 h 912" name="TY17"/>
                <a:gd fmla="*/ 196 w 600" name="TX18"/>
                <a:gd fmla="*/ 12 h 912" name="TY18"/>
                <a:gd fmla="*/ 250 w 600" name="TX19"/>
                <a:gd fmla="*/ 2 h 912" name="TY19"/>
                <a:gd fmla="*/ 279 w 600" name="TX20"/>
                <a:gd fmla="*/ 0 h 912" name="TY20"/>
                <a:gd fmla="*/ 318 w 600" name="TX21"/>
                <a:gd fmla="*/ 0 h 912" name="TY21"/>
                <a:gd fmla="*/ 347 w 600" name="TX22"/>
                <a:gd fmla="*/ 2 h 912" name="TY22"/>
                <a:gd fmla="*/ 402 w 600" name="TX23"/>
                <a:gd fmla="*/ 12 h 912" name="TY23"/>
                <a:gd fmla="*/ 452 w 600" name="TX24"/>
                <a:gd fmla="*/ 33 h 912" name="TY24"/>
                <a:gd fmla="*/ 497 w 600" name="TX25"/>
                <a:gd fmla="*/ 64 h 912" name="TY25"/>
                <a:gd fmla="*/ 536 w 600" name="TX26"/>
                <a:gd fmla="*/ 103 h 912" name="TY26"/>
                <a:gd fmla="*/ 566 w 600" name="TX27"/>
                <a:gd fmla="*/ 147 h 912" name="TY27"/>
                <a:gd fmla="*/ 586 w 600" name="TX28"/>
                <a:gd fmla="*/ 198 h 912" name="TY28"/>
                <a:gd fmla="*/ 598 w 600" name="TX29"/>
                <a:gd fmla="*/ 252 h 912" name="TY29"/>
                <a:gd fmla="*/ 599 w 600" name="TX30"/>
                <a:gd fmla="*/ 281 h 912" name="TY30"/>
                <a:gd fmla="*/ 599 w 600" name="TX31"/>
                <a:gd fmla="*/ 630 h 912" name="TY31"/>
                <a:gd fmla="*/ 598 w 600" name="TX32"/>
                <a:gd fmla="*/ 658 h 912" name="TY32"/>
                <a:gd fmla="*/ 586 w 600" name="TX33"/>
                <a:gd fmla="*/ 713 h 912" name="TY33"/>
                <a:gd fmla="*/ 566 w 600" name="TX34"/>
                <a:gd fmla="*/ 764 h 912" name="TY34"/>
                <a:gd fmla="*/ 536 w 600" name="TX35"/>
                <a:gd fmla="*/ 808 h 912" name="TY35"/>
                <a:gd fmla="*/ 497 w 600" name="TX36"/>
                <a:gd fmla="*/ 847 h 912" name="TY36"/>
                <a:gd fmla="*/ 452 w 600" name="TX37"/>
                <a:gd fmla="*/ 877 h 912" name="TY37"/>
                <a:gd fmla="*/ 402 w 600" name="TX38"/>
                <a:gd fmla="*/ 899 h 912" name="TY38"/>
                <a:gd fmla="*/ 347 w 600" name="TX39"/>
                <a:gd fmla="*/ 909 h 912" name="TY39"/>
                <a:gd fmla="*/ 318 w 600" name="TX40"/>
                <a:gd fmla="*/ 911 h 912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600" h="912">
                  <a:moveTo>
                    <a:pt x="318" y="911"/>
                  </a:moveTo>
                  <a:lnTo>
                    <a:pt x="279" y="911"/>
                  </a:lnTo>
                  <a:lnTo>
                    <a:pt x="250" y="909"/>
                  </a:lnTo>
                  <a:lnTo>
                    <a:pt x="196" y="899"/>
                  </a:lnTo>
                  <a:lnTo>
                    <a:pt x="145" y="877"/>
                  </a:lnTo>
                  <a:lnTo>
                    <a:pt x="101" y="847"/>
                  </a:lnTo>
                  <a:lnTo>
                    <a:pt x="63" y="808"/>
                  </a:lnTo>
                  <a:lnTo>
                    <a:pt x="33" y="764"/>
                  </a:lnTo>
                  <a:lnTo>
                    <a:pt x="11" y="713"/>
                  </a:lnTo>
                  <a:lnTo>
                    <a:pt x="0" y="658"/>
                  </a:lnTo>
                  <a:lnTo>
                    <a:pt x="0" y="63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1" y="198"/>
                  </a:lnTo>
                  <a:lnTo>
                    <a:pt x="33" y="147"/>
                  </a:lnTo>
                  <a:lnTo>
                    <a:pt x="63" y="103"/>
                  </a:lnTo>
                  <a:lnTo>
                    <a:pt x="101" y="64"/>
                  </a:lnTo>
                  <a:lnTo>
                    <a:pt x="145" y="33"/>
                  </a:lnTo>
                  <a:lnTo>
                    <a:pt x="196" y="12"/>
                  </a:lnTo>
                  <a:lnTo>
                    <a:pt x="250" y="2"/>
                  </a:lnTo>
                  <a:lnTo>
                    <a:pt x="279" y="0"/>
                  </a:lnTo>
                  <a:lnTo>
                    <a:pt x="318" y="0"/>
                  </a:lnTo>
                  <a:lnTo>
                    <a:pt x="347" y="2"/>
                  </a:lnTo>
                  <a:lnTo>
                    <a:pt x="402" y="12"/>
                  </a:lnTo>
                  <a:lnTo>
                    <a:pt x="452" y="33"/>
                  </a:lnTo>
                  <a:lnTo>
                    <a:pt x="497" y="64"/>
                  </a:lnTo>
                  <a:lnTo>
                    <a:pt x="536" y="103"/>
                  </a:lnTo>
                  <a:lnTo>
                    <a:pt x="566" y="147"/>
                  </a:lnTo>
                  <a:lnTo>
                    <a:pt x="586" y="198"/>
                  </a:lnTo>
                  <a:lnTo>
                    <a:pt x="598" y="252"/>
                  </a:lnTo>
                  <a:lnTo>
                    <a:pt x="599" y="281"/>
                  </a:lnTo>
                  <a:lnTo>
                    <a:pt x="599" y="630"/>
                  </a:lnTo>
                  <a:lnTo>
                    <a:pt x="598" y="658"/>
                  </a:lnTo>
                  <a:lnTo>
                    <a:pt x="586" y="713"/>
                  </a:lnTo>
                  <a:lnTo>
                    <a:pt x="566" y="764"/>
                  </a:lnTo>
                  <a:lnTo>
                    <a:pt x="536" y="808"/>
                  </a:lnTo>
                  <a:lnTo>
                    <a:pt x="497" y="847"/>
                  </a:lnTo>
                  <a:lnTo>
                    <a:pt x="452" y="877"/>
                  </a:lnTo>
                  <a:lnTo>
                    <a:pt x="402" y="899"/>
                  </a:lnTo>
                  <a:lnTo>
                    <a:pt x="347" y="909"/>
                  </a:lnTo>
                  <a:lnTo>
                    <a:pt x="318" y="911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 rot="0">
              <a:off x="11409045" y="1077595"/>
              <a:ext cx="55880" cy="84455"/>
            </a:xfrm>
            <a:custGeom>
              <a:gdLst>
                <a:gd fmla="*/ 318 w 600" name="TX0"/>
                <a:gd fmla="*/ 910 h 911" name="TY0"/>
                <a:gd fmla="*/ 279 w 600" name="TX1"/>
                <a:gd fmla="*/ 910 h 911" name="TY1"/>
                <a:gd fmla="*/ 250 w 600" name="TX2"/>
                <a:gd fmla="*/ 910 h 911" name="TY2"/>
                <a:gd fmla="*/ 196 w 600" name="TX3"/>
                <a:gd fmla="*/ 899 h 911" name="TY3"/>
                <a:gd fmla="*/ 145 w 600" name="TX4"/>
                <a:gd fmla="*/ 877 h 911" name="TY4"/>
                <a:gd fmla="*/ 101 w 600" name="TX5"/>
                <a:gd fmla="*/ 847 h 911" name="TY5"/>
                <a:gd fmla="*/ 63 w 600" name="TX6"/>
                <a:gd fmla="*/ 809 h 911" name="TY6"/>
                <a:gd fmla="*/ 33 w 600" name="TX7"/>
                <a:gd fmla="*/ 765 h 911" name="TY7"/>
                <a:gd fmla="*/ 11 w 600" name="TX8"/>
                <a:gd fmla="*/ 714 h 911" name="TY8"/>
                <a:gd fmla="*/ 0 w 600" name="TX9"/>
                <a:gd fmla="*/ 660 h 911" name="TY9"/>
                <a:gd fmla="*/ 0 w 600" name="TX10"/>
                <a:gd fmla="*/ 631 h 911" name="TY10"/>
                <a:gd fmla="*/ 0 w 600" name="TX11"/>
                <a:gd fmla="*/ 281 h 911" name="TY11"/>
                <a:gd fmla="*/ 0 w 600" name="TX12"/>
                <a:gd fmla="*/ 252 h 911" name="TY12"/>
                <a:gd fmla="*/ 11 w 600" name="TX13"/>
                <a:gd fmla="*/ 197 h 911" name="TY13"/>
                <a:gd fmla="*/ 33 w 600" name="TX14"/>
                <a:gd fmla="*/ 147 h 911" name="TY14"/>
                <a:gd fmla="*/ 63 w 600" name="TX15"/>
                <a:gd fmla="*/ 102 h 911" name="TY15"/>
                <a:gd fmla="*/ 101 w 600" name="TX16"/>
                <a:gd fmla="*/ 65 h 911" name="TY16"/>
                <a:gd fmla="*/ 145 w 600" name="TX17"/>
                <a:gd fmla="*/ 34 h 911" name="TY17"/>
                <a:gd fmla="*/ 196 w 600" name="TX18"/>
                <a:gd fmla="*/ 13 h 911" name="TY18"/>
                <a:gd fmla="*/ 250 w 600" name="TX19"/>
                <a:gd fmla="*/ 1 h 911" name="TY19"/>
                <a:gd fmla="*/ 279 w 600" name="TX20"/>
                <a:gd fmla="*/ 0 h 911" name="TY20"/>
                <a:gd fmla="*/ 318 w 600" name="TX21"/>
                <a:gd fmla="*/ 0 h 911" name="TY21"/>
                <a:gd fmla="*/ 347 w 600" name="TX22"/>
                <a:gd fmla="*/ 1 h 911" name="TY22"/>
                <a:gd fmla="*/ 402 w 600" name="TX23"/>
                <a:gd fmla="*/ 13 h 911" name="TY23"/>
                <a:gd fmla="*/ 452 w 600" name="TX24"/>
                <a:gd fmla="*/ 34 h 911" name="TY24"/>
                <a:gd fmla="*/ 497 w 600" name="TX25"/>
                <a:gd fmla="*/ 65 h 911" name="TY25"/>
                <a:gd fmla="*/ 536 w 600" name="TX26"/>
                <a:gd fmla="*/ 102 h 911" name="TY26"/>
                <a:gd fmla="*/ 566 w 600" name="TX27"/>
                <a:gd fmla="*/ 147 h 911" name="TY27"/>
                <a:gd fmla="*/ 586 w 600" name="TX28"/>
                <a:gd fmla="*/ 197 h 911" name="TY28"/>
                <a:gd fmla="*/ 598 w 600" name="TX29"/>
                <a:gd fmla="*/ 252 h 911" name="TY29"/>
                <a:gd fmla="*/ 599 w 600" name="TX30"/>
                <a:gd fmla="*/ 281 h 911" name="TY30"/>
                <a:gd fmla="*/ 599 w 600" name="TX31"/>
                <a:gd fmla="*/ 631 h 911" name="TY31"/>
                <a:gd fmla="*/ 598 w 600" name="TX32"/>
                <a:gd fmla="*/ 660 h 911" name="TY32"/>
                <a:gd fmla="*/ 586 w 600" name="TX33"/>
                <a:gd fmla="*/ 714 h 911" name="TY33"/>
                <a:gd fmla="*/ 566 w 600" name="TX34"/>
                <a:gd fmla="*/ 765 h 911" name="TY34"/>
                <a:gd fmla="*/ 536 w 600" name="TX35"/>
                <a:gd fmla="*/ 809 h 911" name="TY35"/>
                <a:gd fmla="*/ 497 w 600" name="TX36"/>
                <a:gd fmla="*/ 847 h 911" name="TY36"/>
                <a:gd fmla="*/ 452 w 600" name="TX37"/>
                <a:gd fmla="*/ 877 h 911" name="TY37"/>
                <a:gd fmla="*/ 402 w 600" name="TX38"/>
                <a:gd fmla="*/ 899 h 911" name="TY38"/>
                <a:gd fmla="*/ 347 w 600" name="TX39"/>
                <a:gd fmla="*/ 910 h 911" name="TY39"/>
                <a:gd fmla="*/ 318 w 600" name="TX40"/>
                <a:gd fmla="*/ 910 h 911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600" h="911">
                  <a:moveTo>
                    <a:pt x="318" y="910"/>
                  </a:moveTo>
                  <a:lnTo>
                    <a:pt x="279" y="910"/>
                  </a:lnTo>
                  <a:lnTo>
                    <a:pt x="250" y="910"/>
                  </a:lnTo>
                  <a:lnTo>
                    <a:pt x="196" y="899"/>
                  </a:lnTo>
                  <a:lnTo>
                    <a:pt x="145" y="877"/>
                  </a:lnTo>
                  <a:lnTo>
                    <a:pt x="101" y="847"/>
                  </a:lnTo>
                  <a:lnTo>
                    <a:pt x="63" y="809"/>
                  </a:lnTo>
                  <a:lnTo>
                    <a:pt x="33" y="765"/>
                  </a:lnTo>
                  <a:lnTo>
                    <a:pt x="11" y="714"/>
                  </a:lnTo>
                  <a:lnTo>
                    <a:pt x="0" y="660"/>
                  </a:lnTo>
                  <a:lnTo>
                    <a:pt x="0" y="631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1" y="197"/>
                  </a:lnTo>
                  <a:lnTo>
                    <a:pt x="33" y="147"/>
                  </a:lnTo>
                  <a:lnTo>
                    <a:pt x="63" y="102"/>
                  </a:lnTo>
                  <a:lnTo>
                    <a:pt x="101" y="65"/>
                  </a:lnTo>
                  <a:lnTo>
                    <a:pt x="145" y="34"/>
                  </a:lnTo>
                  <a:lnTo>
                    <a:pt x="196" y="13"/>
                  </a:lnTo>
                  <a:lnTo>
                    <a:pt x="250" y="1"/>
                  </a:lnTo>
                  <a:lnTo>
                    <a:pt x="279" y="0"/>
                  </a:lnTo>
                  <a:lnTo>
                    <a:pt x="318" y="0"/>
                  </a:lnTo>
                  <a:lnTo>
                    <a:pt x="347" y="1"/>
                  </a:lnTo>
                  <a:lnTo>
                    <a:pt x="402" y="13"/>
                  </a:lnTo>
                  <a:lnTo>
                    <a:pt x="452" y="34"/>
                  </a:lnTo>
                  <a:lnTo>
                    <a:pt x="497" y="65"/>
                  </a:lnTo>
                  <a:lnTo>
                    <a:pt x="536" y="102"/>
                  </a:lnTo>
                  <a:lnTo>
                    <a:pt x="566" y="147"/>
                  </a:lnTo>
                  <a:lnTo>
                    <a:pt x="586" y="197"/>
                  </a:lnTo>
                  <a:lnTo>
                    <a:pt x="598" y="252"/>
                  </a:lnTo>
                  <a:lnTo>
                    <a:pt x="599" y="281"/>
                  </a:lnTo>
                  <a:lnTo>
                    <a:pt x="599" y="631"/>
                  </a:lnTo>
                  <a:lnTo>
                    <a:pt x="598" y="660"/>
                  </a:lnTo>
                  <a:lnTo>
                    <a:pt x="586" y="714"/>
                  </a:lnTo>
                  <a:lnTo>
                    <a:pt x="566" y="765"/>
                  </a:lnTo>
                  <a:lnTo>
                    <a:pt x="536" y="809"/>
                  </a:lnTo>
                  <a:lnTo>
                    <a:pt x="497" y="847"/>
                  </a:lnTo>
                  <a:lnTo>
                    <a:pt x="452" y="877"/>
                  </a:lnTo>
                  <a:lnTo>
                    <a:pt x="402" y="899"/>
                  </a:lnTo>
                  <a:lnTo>
                    <a:pt x="347" y="910"/>
                  </a:lnTo>
                  <a:lnTo>
                    <a:pt x="318" y="910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 rot="0">
              <a:off x="11805920" y="680720"/>
              <a:ext cx="84455" cy="55880"/>
            </a:xfrm>
            <a:custGeom>
              <a:gdLst>
                <a:gd fmla="*/ 0 w 911" name="TX0"/>
                <a:gd fmla="*/ 318 h 600" name="TY0"/>
                <a:gd fmla="*/ 0 w 911" name="TX1"/>
                <a:gd fmla="*/ 279 h 600" name="TY1"/>
                <a:gd fmla="*/ 1 w 911" name="TX2"/>
                <a:gd fmla="*/ 250 h 600" name="TY2"/>
                <a:gd fmla="*/ 13 w 911" name="TX3"/>
                <a:gd fmla="*/ 196 h 600" name="TY3"/>
                <a:gd fmla="*/ 34 w 911" name="TX4"/>
                <a:gd fmla="*/ 145 h 600" name="TY4"/>
                <a:gd fmla="*/ 65 w 911" name="TX5"/>
                <a:gd fmla="*/ 101 h 600" name="TY5"/>
                <a:gd fmla="*/ 102 w 911" name="TX6"/>
                <a:gd fmla="*/ 63 h 600" name="TY6"/>
                <a:gd fmla="*/ 147 w 911" name="TX7"/>
                <a:gd fmla="*/ 33 h 600" name="TY7"/>
                <a:gd fmla="*/ 197 w 911" name="TX8"/>
                <a:gd fmla="*/ 11 h 600" name="TY8"/>
                <a:gd fmla="*/ 252 w 911" name="TX9"/>
                <a:gd fmla="*/ 0 h 600" name="TY9"/>
                <a:gd fmla="*/ 281 w 911" name="TX10"/>
                <a:gd fmla="*/ 0 h 600" name="TY10"/>
                <a:gd fmla="*/ 631 w 911" name="TX11"/>
                <a:gd fmla="*/ 0 h 600" name="TY11"/>
                <a:gd fmla="*/ 660 w 911" name="TX12"/>
                <a:gd fmla="*/ 0 h 600" name="TY12"/>
                <a:gd fmla="*/ 714 w 911" name="TX13"/>
                <a:gd fmla="*/ 11 h 600" name="TY13"/>
                <a:gd fmla="*/ 765 w 911" name="TX14"/>
                <a:gd fmla="*/ 33 h 600" name="TY14"/>
                <a:gd fmla="*/ 809 w 911" name="TX15"/>
                <a:gd fmla="*/ 63 h 600" name="TY15"/>
                <a:gd fmla="*/ 847 w 911" name="TX16"/>
                <a:gd fmla="*/ 101 h 600" name="TY16"/>
                <a:gd fmla="*/ 877 w 911" name="TX17"/>
                <a:gd fmla="*/ 145 h 600" name="TY17"/>
                <a:gd fmla="*/ 899 w 911" name="TX18"/>
                <a:gd fmla="*/ 196 h 600" name="TY18"/>
                <a:gd fmla="*/ 910 w 911" name="TX19"/>
                <a:gd fmla="*/ 250 h 600" name="TY19"/>
                <a:gd fmla="*/ 910 w 911" name="TX20"/>
                <a:gd fmla="*/ 279 h 600" name="TY20"/>
                <a:gd fmla="*/ 910 w 911" name="TX21"/>
                <a:gd fmla="*/ 318 h 600" name="TY21"/>
                <a:gd fmla="*/ 910 w 911" name="TX22"/>
                <a:gd fmla="*/ 347 h 600" name="TY22"/>
                <a:gd fmla="*/ 899 w 911" name="TX23"/>
                <a:gd fmla="*/ 402 h 600" name="TY23"/>
                <a:gd fmla="*/ 877 w 911" name="TX24"/>
                <a:gd fmla="*/ 452 h 600" name="TY24"/>
                <a:gd fmla="*/ 847 w 911" name="TX25"/>
                <a:gd fmla="*/ 497 h 600" name="TY25"/>
                <a:gd fmla="*/ 809 w 911" name="TX26"/>
                <a:gd fmla="*/ 536 h 600" name="TY26"/>
                <a:gd fmla="*/ 765 w 911" name="TX27"/>
                <a:gd fmla="*/ 566 h 600" name="TY27"/>
                <a:gd fmla="*/ 714 w 911" name="TX28"/>
                <a:gd fmla="*/ 586 h 600" name="TY28"/>
                <a:gd fmla="*/ 660 w 911" name="TX29"/>
                <a:gd fmla="*/ 598 h 600" name="TY29"/>
                <a:gd fmla="*/ 631 w 911" name="TX30"/>
                <a:gd fmla="*/ 599 h 600" name="TY30"/>
                <a:gd fmla="*/ 281 w 911" name="TX31"/>
                <a:gd fmla="*/ 599 h 600" name="TY31"/>
                <a:gd fmla="*/ 252 w 911" name="TX32"/>
                <a:gd fmla="*/ 598 h 600" name="TY32"/>
                <a:gd fmla="*/ 197 w 911" name="TX33"/>
                <a:gd fmla="*/ 586 h 600" name="TY33"/>
                <a:gd fmla="*/ 147 w 911" name="TX34"/>
                <a:gd fmla="*/ 566 h 600" name="TY34"/>
                <a:gd fmla="*/ 102 w 911" name="TX35"/>
                <a:gd fmla="*/ 536 h 600" name="TY35"/>
                <a:gd fmla="*/ 65 w 911" name="TX36"/>
                <a:gd fmla="*/ 497 h 600" name="TY36"/>
                <a:gd fmla="*/ 34 w 911" name="TX37"/>
                <a:gd fmla="*/ 452 h 600" name="TY37"/>
                <a:gd fmla="*/ 13 w 911" name="TX38"/>
                <a:gd fmla="*/ 402 h 600" name="TY38"/>
                <a:gd fmla="*/ 1 w 911" name="TX39"/>
                <a:gd fmla="*/ 347 h 600" name="TY39"/>
                <a:gd fmla="*/ 0 w 911" name="TX40"/>
                <a:gd fmla="*/ 318 h 600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911" h="600">
                  <a:moveTo>
                    <a:pt x="0" y="318"/>
                  </a:moveTo>
                  <a:lnTo>
                    <a:pt x="0" y="279"/>
                  </a:lnTo>
                  <a:lnTo>
                    <a:pt x="1" y="250"/>
                  </a:lnTo>
                  <a:lnTo>
                    <a:pt x="13" y="196"/>
                  </a:lnTo>
                  <a:lnTo>
                    <a:pt x="34" y="145"/>
                  </a:lnTo>
                  <a:lnTo>
                    <a:pt x="65" y="101"/>
                  </a:lnTo>
                  <a:lnTo>
                    <a:pt x="102" y="63"/>
                  </a:lnTo>
                  <a:lnTo>
                    <a:pt x="147" y="33"/>
                  </a:lnTo>
                  <a:lnTo>
                    <a:pt x="197" y="11"/>
                  </a:lnTo>
                  <a:lnTo>
                    <a:pt x="252" y="0"/>
                  </a:lnTo>
                  <a:lnTo>
                    <a:pt x="281" y="0"/>
                  </a:lnTo>
                  <a:lnTo>
                    <a:pt x="631" y="0"/>
                  </a:lnTo>
                  <a:lnTo>
                    <a:pt x="660" y="0"/>
                  </a:lnTo>
                  <a:lnTo>
                    <a:pt x="714" y="11"/>
                  </a:lnTo>
                  <a:lnTo>
                    <a:pt x="765" y="33"/>
                  </a:lnTo>
                  <a:lnTo>
                    <a:pt x="809" y="63"/>
                  </a:lnTo>
                  <a:lnTo>
                    <a:pt x="847" y="101"/>
                  </a:lnTo>
                  <a:lnTo>
                    <a:pt x="877" y="145"/>
                  </a:lnTo>
                  <a:lnTo>
                    <a:pt x="899" y="196"/>
                  </a:lnTo>
                  <a:lnTo>
                    <a:pt x="910" y="250"/>
                  </a:lnTo>
                  <a:lnTo>
                    <a:pt x="910" y="279"/>
                  </a:lnTo>
                  <a:lnTo>
                    <a:pt x="910" y="318"/>
                  </a:lnTo>
                  <a:lnTo>
                    <a:pt x="910" y="347"/>
                  </a:lnTo>
                  <a:lnTo>
                    <a:pt x="899" y="402"/>
                  </a:lnTo>
                  <a:lnTo>
                    <a:pt x="877" y="452"/>
                  </a:lnTo>
                  <a:lnTo>
                    <a:pt x="847" y="497"/>
                  </a:lnTo>
                  <a:lnTo>
                    <a:pt x="809" y="536"/>
                  </a:lnTo>
                  <a:lnTo>
                    <a:pt x="765" y="566"/>
                  </a:lnTo>
                  <a:lnTo>
                    <a:pt x="714" y="586"/>
                  </a:lnTo>
                  <a:lnTo>
                    <a:pt x="660" y="598"/>
                  </a:lnTo>
                  <a:lnTo>
                    <a:pt x="631" y="599"/>
                  </a:lnTo>
                  <a:lnTo>
                    <a:pt x="281" y="599"/>
                  </a:lnTo>
                  <a:lnTo>
                    <a:pt x="252" y="598"/>
                  </a:lnTo>
                  <a:lnTo>
                    <a:pt x="197" y="586"/>
                  </a:lnTo>
                  <a:lnTo>
                    <a:pt x="147" y="566"/>
                  </a:lnTo>
                  <a:lnTo>
                    <a:pt x="102" y="536"/>
                  </a:lnTo>
                  <a:lnTo>
                    <a:pt x="65" y="497"/>
                  </a:lnTo>
                  <a:lnTo>
                    <a:pt x="34" y="452"/>
                  </a:lnTo>
                  <a:lnTo>
                    <a:pt x="13" y="402"/>
                  </a:lnTo>
                  <a:lnTo>
                    <a:pt x="1" y="34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 rot="0">
              <a:off x="10982960" y="680720"/>
              <a:ext cx="84455" cy="55880"/>
            </a:xfrm>
            <a:custGeom>
              <a:gdLst>
                <a:gd fmla="*/ 0 w 912" name="TX0"/>
                <a:gd fmla="*/ 318 h 600" name="TY0"/>
                <a:gd fmla="*/ 0 w 912" name="TX1"/>
                <a:gd fmla="*/ 279 h 600" name="TY1"/>
                <a:gd fmla="*/ 2 w 912" name="TX2"/>
                <a:gd fmla="*/ 250 h 600" name="TY2"/>
                <a:gd fmla="*/ 12 w 912" name="TX3"/>
                <a:gd fmla="*/ 196 h 600" name="TY3"/>
                <a:gd fmla="*/ 33 w 912" name="TX4"/>
                <a:gd fmla="*/ 145 h 600" name="TY4"/>
                <a:gd fmla="*/ 64 w 912" name="TX5"/>
                <a:gd fmla="*/ 101 h 600" name="TY5"/>
                <a:gd fmla="*/ 103 w 912" name="TX6"/>
                <a:gd fmla="*/ 63 h 600" name="TY6"/>
                <a:gd fmla="*/ 147 w 912" name="TX7"/>
                <a:gd fmla="*/ 33 h 600" name="TY7"/>
                <a:gd fmla="*/ 198 w 912" name="TX8"/>
                <a:gd fmla="*/ 11 h 600" name="TY8"/>
                <a:gd fmla="*/ 252 w 912" name="TX9"/>
                <a:gd fmla="*/ 0 h 600" name="TY9"/>
                <a:gd fmla="*/ 281 w 912" name="TX10"/>
                <a:gd fmla="*/ 0 h 600" name="TY10"/>
                <a:gd fmla="*/ 630 w 912" name="TX11"/>
                <a:gd fmla="*/ 0 h 600" name="TY11"/>
                <a:gd fmla="*/ 658 w 912" name="TX12"/>
                <a:gd fmla="*/ 0 h 600" name="TY12"/>
                <a:gd fmla="*/ 713 w 912" name="TX13"/>
                <a:gd fmla="*/ 11 h 600" name="TY13"/>
                <a:gd fmla="*/ 764 w 912" name="TX14"/>
                <a:gd fmla="*/ 33 h 600" name="TY14"/>
                <a:gd fmla="*/ 808 w 912" name="TX15"/>
                <a:gd fmla="*/ 63 h 600" name="TY15"/>
                <a:gd fmla="*/ 847 w 912" name="TX16"/>
                <a:gd fmla="*/ 101 h 600" name="TY16"/>
                <a:gd fmla="*/ 877 w 912" name="TX17"/>
                <a:gd fmla="*/ 145 h 600" name="TY17"/>
                <a:gd fmla="*/ 899 w 912" name="TX18"/>
                <a:gd fmla="*/ 196 h 600" name="TY18"/>
                <a:gd fmla="*/ 909 w 912" name="TX19"/>
                <a:gd fmla="*/ 250 h 600" name="TY19"/>
                <a:gd fmla="*/ 911 w 912" name="TX20"/>
                <a:gd fmla="*/ 279 h 600" name="TY20"/>
                <a:gd fmla="*/ 911 w 912" name="TX21"/>
                <a:gd fmla="*/ 318 h 600" name="TY21"/>
                <a:gd fmla="*/ 909 w 912" name="TX22"/>
                <a:gd fmla="*/ 347 h 600" name="TY22"/>
                <a:gd fmla="*/ 899 w 912" name="TX23"/>
                <a:gd fmla="*/ 402 h 600" name="TY23"/>
                <a:gd fmla="*/ 877 w 912" name="TX24"/>
                <a:gd fmla="*/ 452 h 600" name="TY24"/>
                <a:gd fmla="*/ 847 w 912" name="TX25"/>
                <a:gd fmla="*/ 497 h 600" name="TY25"/>
                <a:gd fmla="*/ 808 w 912" name="TX26"/>
                <a:gd fmla="*/ 536 h 600" name="TY26"/>
                <a:gd fmla="*/ 764 w 912" name="TX27"/>
                <a:gd fmla="*/ 566 h 600" name="TY27"/>
                <a:gd fmla="*/ 713 w 912" name="TX28"/>
                <a:gd fmla="*/ 586 h 600" name="TY28"/>
                <a:gd fmla="*/ 658 w 912" name="TX29"/>
                <a:gd fmla="*/ 598 h 600" name="TY29"/>
                <a:gd fmla="*/ 630 w 912" name="TX30"/>
                <a:gd fmla="*/ 599 h 600" name="TY30"/>
                <a:gd fmla="*/ 281 w 912" name="TX31"/>
                <a:gd fmla="*/ 599 h 600" name="TY31"/>
                <a:gd fmla="*/ 252 w 912" name="TX32"/>
                <a:gd fmla="*/ 598 h 600" name="TY32"/>
                <a:gd fmla="*/ 198 w 912" name="TX33"/>
                <a:gd fmla="*/ 586 h 600" name="TY33"/>
                <a:gd fmla="*/ 147 w 912" name="TX34"/>
                <a:gd fmla="*/ 566 h 600" name="TY34"/>
                <a:gd fmla="*/ 103 w 912" name="TX35"/>
                <a:gd fmla="*/ 536 h 600" name="TY35"/>
                <a:gd fmla="*/ 64 w 912" name="TX36"/>
                <a:gd fmla="*/ 497 h 600" name="TY36"/>
                <a:gd fmla="*/ 33 w 912" name="TX37"/>
                <a:gd fmla="*/ 452 h 600" name="TY37"/>
                <a:gd fmla="*/ 12 w 912" name="TX38"/>
                <a:gd fmla="*/ 402 h 600" name="TY38"/>
                <a:gd fmla="*/ 2 w 912" name="TX39"/>
                <a:gd fmla="*/ 347 h 600" name="TY39"/>
                <a:gd fmla="*/ 0 w 912" name="TX40"/>
                <a:gd fmla="*/ 318 h 600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912" h="600">
                  <a:moveTo>
                    <a:pt x="0" y="318"/>
                  </a:moveTo>
                  <a:lnTo>
                    <a:pt x="0" y="279"/>
                  </a:lnTo>
                  <a:lnTo>
                    <a:pt x="2" y="250"/>
                  </a:lnTo>
                  <a:lnTo>
                    <a:pt x="12" y="196"/>
                  </a:lnTo>
                  <a:lnTo>
                    <a:pt x="33" y="145"/>
                  </a:lnTo>
                  <a:lnTo>
                    <a:pt x="64" y="101"/>
                  </a:lnTo>
                  <a:lnTo>
                    <a:pt x="103" y="63"/>
                  </a:lnTo>
                  <a:lnTo>
                    <a:pt x="147" y="33"/>
                  </a:lnTo>
                  <a:lnTo>
                    <a:pt x="198" y="11"/>
                  </a:lnTo>
                  <a:lnTo>
                    <a:pt x="252" y="0"/>
                  </a:lnTo>
                  <a:lnTo>
                    <a:pt x="281" y="0"/>
                  </a:lnTo>
                  <a:lnTo>
                    <a:pt x="630" y="0"/>
                  </a:lnTo>
                  <a:lnTo>
                    <a:pt x="658" y="0"/>
                  </a:lnTo>
                  <a:lnTo>
                    <a:pt x="713" y="11"/>
                  </a:lnTo>
                  <a:lnTo>
                    <a:pt x="764" y="33"/>
                  </a:lnTo>
                  <a:lnTo>
                    <a:pt x="808" y="63"/>
                  </a:lnTo>
                  <a:lnTo>
                    <a:pt x="847" y="101"/>
                  </a:lnTo>
                  <a:lnTo>
                    <a:pt x="877" y="145"/>
                  </a:lnTo>
                  <a:lnTo>
                    <a:pt x="899" y="196"/>
                  </a:lnTo>
                  <a:lnTo>
                    <a:pt x="909" y="250"/>
                  </a:lnTo>
                  <a:lnTo>
                    <a:pt x="911" y="279"/>
                  </a:lnTo>
                  <a:lnTo>
                    <a:pt x="911" y="318"/>
                  </a:lnTo>
                  <a:lnTo>
                    <a:pt x="909" y="347"/>
                  </a:lnTo>
                  <a:lnTo>
                    <a:pt x="899" y="402"/>
                  </a:lnTo>
                  <a:lnTo>
                    <a:pt x="877" y="452"/>
                  </a:lnTo>
                  <a:lnTo>
                    <a:pt x="847" y="497"/>
                  </a:lnTo>
                  <a:lnTo>
                    <a:pt x="808" y="536"/>
                  </a:lnTo>
                  <a:lnTo>
                    <a:pt x="764" y="566"/>
                  </a:lnTo>
                  <a:lnTo>
                    <a:pt x="713" y="586"/>
                  </a:lnTo>
                  <a:lnTo>
                    <a:pt x="658" y="598"/>
                  </a:lnTo>
                  <a:lnTo>
                    <a:pt x="630" y="599"/>
                  </a:lnTo>
                  <a:lnTo>
                    <a:pt x="281" y="599"/>
                  </a:lnTo>
                  <a:lnTo>
                    <a:pt x="252" y="598"/>
                  </a:lnTo>
                  <a:lnTo>
                    <a:pt x="198" y="586"/>
                  </a:lnTo>
                  <a:lnTo>
                    <a:pt x="147" y="566"/>
                  </a:lnTo>
                  <a:lnTo>
                    <a:pt x="103" y="536"/>
                  </a:lnTo>
                  <a:lnTo>
                    <a:pt x="64" y="497"/>
                  </a:lnTo>
                  <a:lnTo>
                    <a:pt x="33" y="452"/>
                  </a:lnTo>
                  <a:lnTo>
                    <a:pt x="12" y="402"/>
                  </a:lnTo>
                  <a:lnTo>
                    <a:pt x="2" y="34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5" name="텍스트 상자 74"/>
          <p:cNvSpPr txBox="1">
            <a:spLocks/>
          </p:cNvSpPr>
          <p:nvPr/>
        </p:nvSpPr>
        <p:spPr>
          <a:xfrm>
            <a:off x="1284605" y="1985645"/>
            <a:ext cx="7199630" cy="24015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3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개인정보 유출 사례</a:t>
            </a:r>
            <a:endParaRPr lang="ko-KR" altLang="en-US" sz="3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3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문제점</a:t>
            </a:r>
            <a:endParaRPr lang="ko-KR" altLang="en-US" sz="3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3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해결방안</a:t>
            </a:r>
            <a:endParaRPr lang="ko-KR" altLang="en-US" sz="3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3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해결방안의 장단점</a:t>
            </a:r>
            <a:endParaRPr lang="ko-KR" altLang="en-US" sz="3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3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질의응답</a:t>
            </a:r>
            <a:endParaRPr lang="ko-KR" altLang="en-US" sz="3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CEE9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444500" y="447040"/>
            <a:ext cx="11287760" cy="6134735"/>
          </a:xfrm>
          <a:prstGeom prst="rect"/>
          <a:solidFill>
            <a:schemeClr val="bg1"/>
          </a:solidFill>
          <a:ln w="2857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85725" y="786130"/>
            <a:ext cx="848360" cy="534035"/>
            <a:chOff x="85725" y="786130"/>
            <a:chExt cx="848360" cy="534035"/>
          </a:xfrm>
        </p:grpSpPr>
        <p:sp>
          <p:nvSpPr>
            <p:cNvPr id="6" name="모서리가 둥근 직사각형 5"/>
            <p:cNvSpPr>
              <a:spLocks/>
            </p:cNvSpPr>
            <p:nvPr/>
          </p:nvSpPr>
          <p:spPr>
            <a:xfrm rot="0">
              <a:off x="165100" y="78613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모서리가 둥근 직사각형 6"/>
            <p:cNvSpPr>
              <a:spLocks/>
            </p:cNvSpPr>
            <p:nvPr/>
          </p:nvSpPr>
          <p:spPr>
            <a:xfrm rot="0">
              <a:off x="244475" y="120523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모서리가 둥근 직사각형 7"/>
            <p:cNvSpPr>
              <a:spLocks/>
            </p:cNvSpPr>
            <p:nvPr/>
          </p:nvSpPr>
          <p:spPr>
            <a:xfrm rot="0">
              <a:off x="85725" y="99568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직사각형 10"/>
          <p:cNvSpPr>
            <a:spLocks/>
          </p:cNvSpPr>
          <p:nvPr/>
        </p:nvSpPr>
        <p:spPr>
          <a:xfrm>
            <a:off x="1212850" y="541020"/>
            <a:ext cx="9590405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i="1" b="1" strike="noStrike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우편물로 인한 개인정보 유출사례</a:t>
            </a:r>
            <a:endParaRPr lang="ko-KR" altLang="en-US" sz="4000" cap="none" dirty="0" smtClean="0" i="1" b="1" strike="noStrike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11153775" y="5734685"/>
            <a:ext cx="851535" cy="534035"/>
            <a:chOff x="11153775" y="5734685"/>
            <a:chExt cx="851535" cy="534035"/>
          </a:xfrm>
        </p:grpSpPr>
        <p:sp>
          <p:nvSpPr>
            <p:cNvPr id="13" name="모서리가 둥근 직사각형 12"/>
            <p:cNvSpPr>
              <a:spLocks/>
            </p:cNvSpPr>
            <p:nvPr/>
          </p:nvSpPr>
          <p:spPr>
            <a:xfrm rot="0">
              <a:off x="11315700" y="573468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모서리가 둥근 직사각형 13"/>
            <p:cNvSpPr>
              <a:spLocks/>
            </p:cNvSpPr>
            <p:nvPr/>
          </p:nvSpPr>
          <p:spPr>
            <a:xfrm rot="0">
              <a:off x="11153775" y="615378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모서리가 둥근 직사각형 14"/>
            <p:cNvSpPr>
              <a:spLocks/>
            </p:cNvSpPr>
            <p:nvPr/>
          </p:nvSpPr>
          <p:spPr>
            <a:xfrm rot="0">
              <a:off x="11236325" y="594423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10883900" y="167005"/>
            <a:ext cx="1096010" cy="1096010"/>
            <a:chOff x="10883900" y="167005"/>
            <a:chExt cx="1096010" cy="1096010"/>
          </a:xfrm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 rot="0">
              <a:off x="10883900" y="167005"/>
              <a:ext cx="1096010" cy="1096010"/>
            </a:xfrm>
            <a:prstGeom prst="ellipse"/>
            <a:solidFill>
              <a:schemeClr val="accent1">
                <a:lumMod val="7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타원 32"/>
            <p:cNvSpPr>
              <a:spLocks/>
            </p:cNvSpPr>
            <p:nvPr/>
          </p:nvSpPr>
          <p:spPr>
            <a:xfrm rot="0">
              <a:off x="10942955" y="230505"/>
              <a:ext cx="976630" cy="976630"/>
            </a:xfrm>
            <a:prstGeom prst="ellipse"/>
            <a:gradFill rotWithShape="1">
              <a:gsLst>
                <a:gs pos="55000">
                  <a:srgbClr val="15B0A3"/>
                </a:gs>
                <a:gs pos="74000">
                  <a:srgbClr val="12999A"/>
                </a:gs>
              </a:gsLst>
              <a:path path="circle">
                <a:fillToRect l="50000" t="50000" r="50000" b="50000"/>
              </a:path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 rot="0">
              <a:off x="11409045" y="367665"/>
              <a:ext cx="55880" cy="340995"/>
            </a:xfrm>
            <a:custGeom>
              <a:gdLst>
                <a:gd fmla="*/ 338 w 600" name="TX0"/>
                <a:gd fmla="*/ 3697 h 3698" name="TY0"/>
                <a:gd fmla="*/ 261 w 600" name="TX1"/>
                <a:gd fmla="*/ 3697 h 3698" name="TY1"/>
                <a:gd fmla="*/ 233 w 600" name="TX2"/>
                <a:gd fmla="*/ 3696 h 3698" name="TY2"/>
                <a:gd fmla="*/ 183 w 600" name="TX3"/>
                <a:gd fmla="*/ 3686 h 3698" name="TY3"/>
                <a:gd fmla="*/ 135 w 600" name="TX4"/>
                <a:gd fmla="*/ 3666 h 3698" name="TY4"/>
                <a:gd fmla="*/ 93 w 600" name="TX5"/>
                <a:gd fmla="*/ 3637 h 3698" name="TY5"/>
                <a:gd fmla="*/ 59 w 600" name="TX6"/>
                <a:gd fmla="*/ 3602 h 3698" name="TY6"/>
                <a:gd fmla="*/ 30 w 600" name="TX7"/>
                <a:gd fmla="*/ 3561 h 3698" name="TY7"/>
                <a:gd fmla="*/ 10 w 600" name="TX8"/>
                <a:gd fmla="*/ 3513 h 3698" name="TY8"/>
                <a:gd fmla="*/ 0 w 600" name="TX9"/>
                <a:gd fmla="*/ 3463 h 3698" name="TY9"/>
                <a:gd fmla="*/ 0 w 600" name="TX10"/>
                <a:gd fmla="*/ 3435 h 3698" name="TY10"/>
                <a:gd fmla="*/ 0 w 600" name="TX11"/>
                <a:gd fmla="*/ 261 h 3698" name="TY11"/>
                <a:gd fmla="*/ 0 w 600" name="TX12"/>
                <a:gd fmla="*/ 234 h 3698" name="TY12"/>
                <a:gd fmla="*/ 10 w 600" name="TX13"/>
                <a:gd fmla="*/ 183 h 3698" name="TY13"/>
                <a:gd fmla="*/ 30 w 600" name="TX14"/>
                <a:gd fmla="*/ 136 h 3698" name="TY14"/>
                <a:gd fmla="*/ 59 w 600" name="TX15"/>
                <a:gd fmla="*/ 95 h 3698" name="TY15"/>
                <a:gd fmla="*/ 93 w 600" name="TX16"/>
                <a:gd fmla="*/ 59 h 3698" name="TY16"/>
                <a:gd fmla="*/ 135 w 600" name="TX17"/>
                <a:gd fmla="*/ 31 h 3698" name="TY17"/>
                <a:gd fmla="*/ 183 w 600" name="TX18"/>
                <a:gd fmla="*/ 12 h 3698" name="TY18"/>
                <a:gd fmla="*/ 233 w 600" name="TX19"/>
                <a:gd fmla="*/ 0 h 3698" name="TY19"/>
                <a:gd fmla="*/ 261 w 600" name="TX20"/>
                <a:gd fmla="*/ 0 h 3698" name="TY20"/>
                <a:gd fmla="*/ 338 w 600" name="TX21"/>
                <a:gd fmla="*/ 0 h 3698" name="TY21"/>
                <a:gd fmla="*/ 364 w 600" name="TX22"/>
                <a:gd fmla="*/ 0 h 3698" name="TY22"/>
                <a:gd fmla="*/ 416 w 600" name="TX23"/>
                <a:gd fmla="*/ 12 h 3698" name="TY23"/>
                <a:gd fmla="*/ 462 w 600" name="TX24"/>
                <a:gd fmla="*/ 31 h 3698" name="TY24"/>
                <a:gd fmla="*/ 504 w 600" name="TX25"/>
                <a:gd fmla="*/ 59 h 3698" name="TY25"/>
                <a:gd fmla="*/ 540 w 600" name="TX26"/>
                <a:gd fmla="*/ 95 h 3698" name="TY26"/>
                <a:gd fmla="*/ 567 w 600" name="TX27"/>
                <a:gd fmla="*/ 136 h 3698" name="TY27"/>
                <a:gd fmla="*/ 587 w 600" name="TX28"/>
                <a:gd fmla="*/ 183 h 3698" name="TY28"/>
                <a:gd fmla="*/ 598 w 600" name="TX29"/>
                <a:gd fmla="*/ 234 h 3698" name="TY29"/>
                <a:gd fmla="*/ 599 w 600" name="TX30"/>
                <a:gd fmla="*/ 261 h 3698" name="TY30"/>
                <a:gd fmla="*/ 599 w 600" name="TX31"/>
                <a:gd fmla="*/ 3435 h 3698" name="TY31"/>
                <a:gd fmla="*/ 598 w 600" name="TX32"/>
                <a:gd fmla="*/ 3463 h 3698" name="TY32"/>
                <a:gd fmla="*/ 587 w 600" name="TX33"/>
                <a:gd fmla="*/ 3513 h 3698" name="TY33"/>
                <a:gd fmla="*/ 567 w 600" name="TX34"/>
                <a:gd fmla="*/ 3561 h 3698" name="TY34"/>
                <a:gd fmla="*/ 540 w 600" name="TX35"/>
                <a:gd fmla="*/ 3602 h 3698" name="TY35"/>
                <a:gd fmla="*/ 504 w 600" name="TX36"/>
                <a:gd fmla="*/ 3637 h 3698" name="TY36"/>
                <a:gd fmla="*/ 462 w 600" name="TX37"/>
                <a:gd fmla="*/ 3666 h 3698" name="TY37"/>
                <a:gd fmla="*/ 416 w 600" name="TX38"/>
                <a:gd fmla="*/ 3686 h 3698" name="TY38"/>
                <a:gd fmla="*/ 364 w 600" name="TX39"/>
                <a:gd fmla="*/ 3696 h 3698" name="TY39"/>
                <a:gd fmla="*/ 338 w 600" name="TX40"/>
                <a:gd fmla="*/ 3697 h 3698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600" h="3698">
                  <a:moveTo>
                    <a:pt x="338" y="3697"/>
                  </a:moveTo>
                  <a:lnTo>
                    <a:pt x="261" y="3697"/>
                  </a:lnTo>
                  <a:lnTo>
                    <a:pt x="233" y="3696"/>
                  </a:lnTo>
                  <a:lnTo>
                    <a:pt x="183" y="3686"/>
                  </a:lnTo>
                  <a:lnTo>
                    <a:pt x="135" y="3666"/>
                  </a:lnTo>
                  <a:lnTo>
                    <a:pt x="93" y="3637"/>
                  </a:lnTo>
                  <a:lnTo>
                    <a:pt x="59" y="3602"/>
                  </a:lnTo>
                  <a:lnTo>
                    <a:pt x="30" y="3561"/>
                  </a:lnTo>
                  <a:lnTo>
                    <a:pt x="10" y="3513"/>
                  </a:lnTo>
                  <a:lnTo>
                    <a:pt x="0" y="3463"/>
                  </a:lnTo>
                  <a:lnTo>
                    <a:pt x="0" y="3435"/>
                  </a:lnTo>
                  <a:lnTo>
                    <a:pt x="0" y="261"/>
                  </a:lnTo>
                  <a:lnTo>
                    <a:pt x="0" y="234"/>
                  </a:lnTo>
                  <a:lnTo>
                    <a:pt x="10" y="183"/>
                  </a:lnTo>
                  <a:lnTo>
                    <a:pt x="30" y="136"/>
                  </a:lnTo>
                  <a:lnTo>
                    <a:pt x="59" y="95"/>
                  </a:lnTo>
                  <a:lnTo>
                    <a:pt x="93" y="59"/>
                  </a:lnTo>
                  <a:lnTo>
                    <a:pt x="135" y="31"/>
                  </a:lnTo>
                  <a:lnTo>
                    <a:pt x="183" y="12"/>
                  </a:lnTo>
                  <a:lnTo>
                    <a:pt x="233" y="0"/>
                  </a:lnTo>
                  <a:lnTo>
                    <a:pt x="261" y="0"/>
                  </a:lnTo>
                  <a:lnTo>
                    <a:pt x="338" y="0"/>
                  </a:lnTo>
                  <a:lnTo>
                    <a:pt x="364" y="0"/>
                  </a:lnTo>
                  <a:lnTo>
                    <a:pt x="416" y="12"/>
                  </a:lnTo>
                  <a:lnTo>
                    <a:pt x="462" y="31"/>
                  </a:lnTo>
                  <a:lnTo>
                    <a:pt x="504" y="59"/>
                  </a:lnTo>
                  <a:lnTo>
                    <a:pt x="540" y="95"/>
                  </a:lnTo>
                  <a:lnTo>
                    <a:pt x="567" y="136"/>
                  </a:lnTo>
                  <a:lnTo>
                    <a:pt x="587" y="183"/>
                  </a:lnTo>
                  <a:lnTo>
                    <a:pt x="598" y="234"/>
                  </a:lnTo>
                  <a:lnTo>
                    <a:pt x="599" y="261"/>
                  </a:lnTo>
                  <a:lnTo>
                    <a:pt x="599" y="3435"/>
                  </a:lnTo>
                  <a:lnTo>
                    <a:pt x="598" y="3463"/>
                  </a:lnTo>
                  <a:lnTo>
                    <a:pt x="587" y="3513"/>
                  </a:lnTo>
                  <a:lnTo>
                    <a:pt x="567" y="3561"/>
                  </a:lnTo>
                  <a:lnTo>
                    <a:pt x="540" y="3602"/>
                  </a:lnTo>
                  <a:lnTo>
                    <a:pt x="504" y="3637"/>
                  </a:lnTo>
                  <a:lnTo>
                    <a:pt x="462" y="3666"/>
                  </a:lnTo>
                  <a:lnTo>
                    <a:pt x="416" y="3686"/>
                  </a:lnTo>
                  <a:lnTo>
                    <a:pt x="364" y="3696"/>
                  </a:lnTo>
                  <a:lnTo>
                    <a:pt x="338" y="3697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0">
              <a:off x="11229975" y="701040"/>
              <a:ext cx="222250" cy="222250"/>
            </a:xfrm>
            <a:custGeom>
              <a:gdLst>
                <a:gd fmla="*/ 2278 w 2409" name="TX0"/>
                <a:gd fmla="*/ 76 h 2409" name="TY0"/>
                <a:gd fmla="*/ 2333 w 2409" name="TX1"/>
                <a:gd fmla="*/ 131 h 2409" name="TY1"/>
                <a:gd fmla="*/ 2350 w 2409" name="TX2"/>
                <a:gd fmla="*/ 150 h 2409" name="TY2"/>
                <a:gd fmla="*/ 2379 w 2409" name="TX3"/>
                <a:gd fmla="*/ 193 h 2409" name="TY3"/>
                <a:gd fmla="*/ 2398 w 2409" name="TX4"/>
                <a:gd fmla="*/ 241 h 2409" name="TY4"/>
                <a:gd fmla="*/ 2408 w 2409" name="TX5"/>
                <a:gd fmla="*/ 290 h 2409" name="TY5"/>
                <a:gd fmla="*/ 2408 w 2409" name="TX6"/>
                <a:gd fmla="*/ 340 h 2409" name="TY6"/>
                <a:gd fmla="*/ 2398 w 2409" name="TX7"/>
                <a:gd fmla="*/ 390 h 2409" name="TY7"/>
                <a:gd fmla="*/ 2379 w 2409" name="TX8"/>
                <a:gd fmla="*/ 436 h 2409" name="TY8"/>
                <a:gd fmla="*/ 2350 w 2409" name="TX9"/>
                <a:gd fmla="*/ 480 h 2409" name="TY9"/>
                <a:gd fmla="*/ 2333 w 2409" name="TX10"/>
                <a:gd fmla="*/ 500 h 2409" name="TY10"/>
                <a:gd fmla="*/ 500 w 2409" name="TX11"/>
                <a:gd fmla="*/ 2333 h 2409" name="TY11"/>
                <a:gd fmla="*/ 479 w 2409" name="TX12"/>
                <a:gd fmla="*/ 2352 h 2409" name="TY12"/>
                <a:gd fmla="*/ 436 w 2409" name="TX13"/>
                <a:gd fmla="*/ 2379 h 2409" name="TY13"/>
                <a:gd fmla="*/ 389 w 2409" name="TX14"/>
                <a:gd fmla="*/ 2400 h 2409" name="TY14"/>
                <a:gd fmla="*/ 340 w 2409" name="TX15"/>
                <a:gd fmla="*/ 2408 h 2409" name="TY15"/>
                <a:gd fmla="*/ 289 w 2409" name="TX16"/>
                <a:gd fmla="*/ 2408 h 2409" name="TY16"/>
                <a:gd fmla="*/ 240 w 2409" name="TX17"/>
                <a:gd fmla="*/ 2400 h 2409" name="TY17"/>
                <a:gd fmla="*/ 193 w 2409" name="TX18"/>
                <a:gd fmla="*/ 2379 h 2409" name="TY18"/>
                <a:gd fmla="*/ 150 w 2409" name="TX19"/>
                <a:gd fmla="*/ 2352 h 2409" name="TY19"/>
                <a:gd fmla="*/ 130 w 2409" name="TX20"/>
                <a:gd fmla="*/ 2333 h 2409" name="TY20"/>
                <a:gd fmla="*/ 75 w 2409" name="TX21"/>
                <a:gd fmla="*/ 2279 h 2409" name="TY21"/>
                <a:gd fmla="*/ 57 w 2409" name="TX22"/>
                <a:gd fmla="*/ 2258 h 2409" name="TY22"/>
                <a:gd fmla="*/ 29 w 2409" name="TX23"/>
                <a:gd fmla="*/ 2215 h 2409" name="TY23"/>
                <a:gd fmla="*/ 10 w 2409" name="TX24"/>
                <a:gd fmla="*/ 2168 h 2409" name="TY24"/>
                <a:gd fmla="*/ 0 w 2409" name="TX25"/>
                <a:gd fmla="*/ 2119 h 2409" name="TY25"/>
                <a:gd fmla="*/ 0 w 2409" name="TX26"/>
                <a:gd fmla="*/ 2068 h 2409" name="TY26"/>
                <a:gd fmla="*/ 10 w 2409" name="TX27"/>
                <a:gd fmla="*/ 2019 h 2409" name="TY27"/>
                <a:gd fmla="*/ 29 w 2409" name="TX28"/>
                <a:gd fmla="*/ 1972 h 2409" name="TY28"/>
                <a:gd fmla="*/ 57 w 2409" name="TX29"/>
                <a:gd fmla="*/ 1929 h 2409" name="TY29"/>
                <a:gd fmla="*/ 75 w 2409" name="TX30"/>
                <a:gd fmla="*/ 1908 h 2409" name="TY30"/>
                <a:gd fmla="*/ 1908 w 2409" name="TX31"/>
                <a:gd fmla="*/ 76 h 2409" name="TY31"/>
                <a:gd fmla="*/ 1928 w 2409" name="TX32"/>
                <a:gd fmla="*/ 58 h 2409" name="TY32"/>
                <a:gd fmla="*/ 1972 w 2409" name="TX33"/>
                <a:gd fmla="*/ 29 h 2409" name="TY33"/>
                <a:gd fmla="*/ 2019 w 2409" name="TX34"/>
                <a:gd fmla="*/ 10 h 2409" name="TY34"/>
                <a:gd fmla="*/ 2068 w 2409" name="TX35"/>
                <a:gd fmla="*/ 0 h 2409" name="TY35"/>
                <a:gd fmla="*/ 2118 w 2409" name="TX36"/>
                <a:gd fmla="*/ 0 h 2409" name="TY36"/>
                <a:gd fmla="*/ 2167 w 2409" name="TX37"/>
                <a:gd fmla="*/ 10 h 2409" name="TY37"/>
                <a:gd fmla="*/ 2215 w 2409" name="TX38"/>
                <a:gd fmla="*/ 29 h 2409" name="TY38"/>
                <a:gd fmla="*/ 2258 w 2409" name="TX39"/>
                <a:gd fmla="*/ 58 h 2409" name="TY39"/>
                <a:gd fmla="*/ 2278 w 2409" name="TX40"/>
                <a:gd fmla="*/ 76 h 2409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2409" h="2409">
                  <a:moveTo>
                    <a:pt x="2278" y="76"/>
                  </a:moveTo>
                  <a:lnTo>
                    <a:pt x="2333" y="131"/>
                  </a:lnTo>
                  <a:lnTo>
                    <a:pt x="2350" y="150"/>
                  </a:lnTo>
                  <a:lnTo>
                    <a:pt x="2379" y="193"/>
                  </a:lnTo>
                  <a:lnTo>
                    <a:pt x="2398" y="241"/>
                  </a:lnTo>
                  <a:lnTo>
                    <a:pt x="2408" y="290"/>
                  </a:lnTo>
                  <a:lnTo>
                    <a:pt x="2408" y="340"/>
                  </a:lnTo>
                  <a:lnTo>
                    <a:pt x="2398" y="390"/>
                  </a:lnTo>
                  <a:lnTo>
                    <a:pt x="2379" y="436"/>
                  </a:lnTo>
                  <a:lnTo>
                    <a:pt x="2350" y="480"/>
                  </a:lnTo>
                  <a:lnTo>
                    <a:pt x="2333" y="500"/>
                  </a:lnTo>
                  <a:lnTo>
                    <a:pt x="500" y="2333"/>
                  </a:lnTo>
                  <a:lnTo>
                    <a:pt x="479" y="2352"/>
                  </a:lnTo>
                  <a:lnTo>
                    <a:pt x="436" y="2379"/>
                  </a:lnTo>
                  <a:lnTo>
                    <a:pt x="389" y="2400"/>
                  </a:lnTo>
                  <a:lnTo>
                    <a:pt x="340" y="2408"/>
                  </a:lnTo>
                  <a:lnTo>
                    <a:pt x="289" y="2408"/>
                  </a:lnTo>
                  <a:lnTo>
                    <a:pt x="240" y="2400"/>
                  </a:lnTo>
                  <a:lnTo>
                    <a:pt x="193" y="2379"/>
                  </a:lnTo>
                  <a:lnTo>
                    <a:pt x="150" y="2352"/>
                  </a:lnTo>
                  <a:lnTo>
                    <a:pt x="130" y="2333"/>
                  </a:lnTo>
                  <a:lnTo>
                    <a:pt x="75" y="2279"/>
                  </a:lnTo>
                  <a:lnTo>
                    <a:pt x="57" y="2258"/>
                  </a:lnTo>
                  <a:lnTo>
                    <a:pt x="29" y="2215"/>
                  </a:lnTo>
                  <a:lnTo>
                    <a:pt x="10" y="2168"/>
                  </a:lnTo>
                  <a:lnTo>
                    <a:pt x="0" y="2119"/>
                  </a:lnTo>
                  <a:lnTo>
                    <a:pt x="0" y="2068"/>
                  </a:lnTo>
                  <a:lnTo>
                    <a:pt x="10" y="2019"/>
                  </a:lnTo>
                  <a:lnTo>
                    <a:pt x="29" y="1972"/>
                  </a:lnTo>
                  <a:lnTo>
                    <a:pt x="57" y="1929"/>
                  </a:lnTo>
                  <a:lnTo>
                    <a:pt x="75" y="1908"/>
                  </a:lnTo>
                  <a:lnTo>
                    <a:pt x="1908" y="76"/>
                  </a:lnTo>
                  <a:lnTo>
                    <a:pt x="1928" y="58"/>
                  </a:lnTo>
                  <a:lnTo>
                    <a:pt x="1972" y="29"/>
                  </a:lnTo>
                  <a:lnTo>
                    <a:pt x="2019" y="10"/>
                  </a:lnTo>
                  <a:lnTo>
                    <a:pt x="2068" y="0"/>
                  </a:lnTo>
                  <a:lnTo>
                    <a:pt x="2118" y="0"/>
                  </a:lnTo>
                  <a:lnTo>
                    <a:pt x="2167" y="10"/>
                  </a:lnTo>
                  <a:lnTo>
                    <a:pt x="2215" y="29"/>
                  </a:lnTo>
                  <a:lnTo>
                    <a:pt x="2258" y="58"/>
                  </a:lnTo>
                  <a:lnTo>
                    <a:pt x="2278" y="76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0">
              <a:off x="11428730" y="618490"/>
              <a:ext cx="344170" cy="100965"/>
            </a:xfrm>
            <a:custGeom>
              <a:gdLst>
                <a:gd fmla="*/ 3726 w 3731" name="TX0"/>
                <a:gd fmla="*/ 85 h 1087" name="TY0"/>
                <a:gd fmla="*/ 3726 w 3731" name="TX1"/>
                <a:gd fmla="*/ 85 h 1087" name="TY1"/>
                <a:gd fmla="*/ 3730 w 3731" name="TX2"/>
                <a:gd fmla="*/ 107 h 1087" name="TY2"/>
                <a:gd fmla="*/ 3723 w 3731" name="TX3"/>
                <a:gd fmla="*/ 150 h 1087" name="TY3"/>
                <a:gd fmla="*/ 3701 w 3731" name="TX4"/>
                <a:gd fmla="*/ 186 h 1087" name="TY4"/>
                <a:gd fmla="*/ 3667 w 3731" name="TX5"/>
                <a:gd fmla="*/ 212 h 1087" name="TY5"/>
                <a:gd fmla="*/ 3645 w 3731" name="TX6"/>
                <a:gd fmla="*/ 219 h 1087" name="TY6"/>
                <a:gd fmla="*/ 138 w 3731" name="TX7"/>
                <a:gd fmla="*/ 1083 h 1087" name="TY7"/>
                <a:gd fmla="*/ 117 w 3731" name="TX8"/>
                <a:gd fmla="*/ 1086 h 1087" name="TY8"/>
                <a:gd fmla="*/ 73 w 3731" name="TX9"/>
                <a:gd fmla="*/ 1080 h 1087" name="TY9"/>
                <a:gd fmla="*/ 37 w 3731" name="TX10"/>
                <a:gd fmla="*/ 1057 h 1087" name="TY10"/>
                <a:gd fmla="*/ 11 w 3731" name="TX11"/>
                <a:gd fmla="*/ 1023 h 1087" name="TY11"/>
                <a:gd fmla="*/ 4 w 3731" name="TX12"/>
                <a:gd fmla="*/ 1001 h 1087" name="TY12"/>
                <a:gd fmla="*/ 0 w 3731" name="TX13"/>
                <a:gd fmla="*/ 980 h 1087" name="TY13"/>
                <a:gd fmla="*/ 7 w 3731" name="TX14"/>
                <a:gd fmla="*/ 936 h 1087" name="TY14"/>
                <a:gd fmla="*/ 29 w 3731" name="TX15"/>
                <a:gd fmla="*/ 900 h 1087" name="TY15"/>
                <a:gd fmla="*/ 63 w 3731" name="TX16"/>
                <a:gd fmla="*/ 875 h 1087" name="TY16"/>
                <a:gd fmla="*/ 85 w 3731" name="TX17"/>
                <a:gd fmla="*/ 867 h 1087" name="TY17"/>
                <a:gd fmla="*/ 3592 w 3731" name="TX18"/>
                <a:gd fmla="*/ 5 h 1087" name="TY18"/>
                <a:gd fmla="*/ 3613 w 3731" name="TX19"/>
                <a:gd fmla="*/ 0 h 1087" name="TY19"/>
                <a:gd fmla="*/ 3657 w 3731" name="TX20"/>
                <a:gd fmla="*/ 7 h 1087" name="TY20"/>
                <a:gd fmla="*/ 3693 w 3731" name="TX21"/>
                <a:gd fmla="*/ 29 h 1087" name="TY21"/>
                <a:gd fmla="*/ 3719 w 3731" name="TX22"/>
                <a:gd fmla="*/ 64 h 1087" name="TY22"/>
                <a:gd fmla="*/ 3726 w 3731" name="TX23"/>
                <a:gd fmla="*/ 85 h 1087" name="TY2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</a:cxnLst>
              <a:rect l="l" t="t" r="r" b="b"/>
              <a:pathLst>
                <a:path w="3731" h="1087">
                  <a:moveTo>
                    <a:pt x="3726" y="85"/>
                  </a:moveTo>
                  <a:lnTo>
                    <a:pt x="3726" y="85"/>
                  </a:lnTo>
                  <a:lnTo>
                    <a:pt x="3730" y="107"/>
                  </a:lnTo>
                  <a:lnTo>
                    <a:pt x="3723" y="150"/>
                  </a:lnTo>
                  <a:lnTo>
                    <a:pt x="3701" y="186"/>
                  </a:lnTo>
                  <a:lnTo>
                    <a:pt x="3667" y="212"/>
                  </a:lnTo>
                  <a:lnTo>
                    <a:pt x="3645" y="219"/>
                  </a:lnTo>
                  <a:lnTo>
                    <a:pt x="138" y="1083"/>
                  </a:lnTo>
                  <a:lnTo>
                    <a:pt x="117" y="1086"/>
                  </a:lnTo>
                  <a:lnTo>
                    <a:pt x="73" y="1080"/>
                  </a:lnTo>
                  <a:lnTo>
                    <a:pt x="37" y="1057"/>
                  </a:lnTo>
                  <a:lnTo>
                    <a:pt x="11" y="1023"/>
                  </a:lnTo>
                  <a:lnTo>
                    <a:pt x="4" y="1001"/>
                  </a:lnTo>
                  <a:lnTo>
                    <a:pt x="0" y="980"/>
                  </a:lnTo>
                  <a:lnTo>
                    <a:pt x="7" y="936"/>
                  </a:lnTo>
                  <a:lnTo>
                    <a:pt x="29" y="900"/>
                  </a:lnTo>
                  <a:lnTo>
                    <a:pt x="63" y="875"/>
                  </a:lnTo>
                  <a:lnTo>
                    <a:pt x="85" y="867"/>
                  </a:lnTo>
                  <a:lnTo>
                    <a:pt x="3592" y="5"/>
                  </a:lnTo>
                  <a:lnTo>
                    <a:pt x="3613" y="0"/>
                  </a:lnTo>
                  <a:lnTo>
                    <a:pt x="3657" y="7"/>
                  </a:lnTo>
                  <a:lnTo>
                    <a:pt x="3693" y="29"/>
                  </a:lnTo>
                  <a:lnTo>
                    <a:pt x="3719" y="64"/>
                  </a:lnTo>
                  <a:lnTo>
                    <a:pt x="3726" y="85"/>
                  </a:lnTo>
                  <a:close/>
                </a:path>
              </a:pathLst>
            </a:custGeom>
            <a:solidFill>
              <a:srgbClr val="DE2627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 rot="0">
              <a:off x="11390630" y="662305"/>
              <a:ext cx="92075" cy="92075"/>
            </a:xfrm>
            <a:custGeom>
              <a:gdLst>
                <a:gd fmla="*/ 495 w 992" name="TX0"/>
                <a:gd fmla="*/ 0 h 992" name="TY0"/>
                <a:gd fmla="*/ 546 w 992" name="TX1"/>
                <a:gd fmla="*/ 1 h 992" name="TY1"/>
                <a:gd fmla="*/ 642 w 992" name="TX2"/>
                <a:gd fmla="*/ 22 h 992" name="TY2"/>
                <a:gd fmla="*/ 732 w 992" name="TX3"/>
                <a:gd fmla="*/ 59 h 992" name="TY3"/>
                <a:gd fmla="*/ 811 w 992" name="TX4"/>
                <a:gd fmla="*/ 112 h 992" name="TY4"/>
                <a:gd fmla="*/ 879 w 992" name="TX5"/>
                <a:gd fmla="*/ 179 h 992" name="TY5"/>
                <a:gd fmla="*/ 932 w 992" name="TX6"/>
                <a:gd fmla="*/ 258 h 992" name="TY6"/>
                <a:gd fmla="*/ 969 w 992" name="TX7"/>
                <a:gd fmla="*/ 347 h 992" name="TY7"/>
                <a:gd fmla="*/ 988 w 992" name="TX8"/>
                <a:gd fmla="*/ 444 h 992" name="TY8"/>
                <a:gd fmla="*/ 991 w 992" name="TX9"/>
                <a:gd fmla="*/ 495 h 992" name="TY9"/>
                <a:gd fmla="*/ 988 w 992" name="TX10"/>
                <a:gd fmla="*/ 546 h 992" name="TY10"/>
                <a:gd fmla="*/ 969 w 992" name="TX11"/>
                <a:gd fmla="*/ 642 h 992" name="TY11"/>
                <a:gd fmla="*/ 932 w 992" name="TX12"/>
                <a:gd fmla="*/ 732 h 992" name="TY12"/>
                <a:gd fmla="*/ 879 w 992" name="TX13"/>
                <a:gd fmla="*/ 811 h 992" name="TY13"/>
                <a:gd fmla="*/ 811 w 992" name="TX14"/>
                <a:gd fmla="*/ 879 h 992" name="TY14"/>
                <a:gd fmla="*/ 732 w 992" name="TX15"/>
                <a:gd fmla="*/ 932 h 992" name="TY15"/>
                <a:gd fmla="*/ 642 w 992" name="TX16"/>
                <a:gd fmla="*/ 969 h 992" name="TY16"/>
                <a:gd fmla="*/ 546 w 992" name="TX17"/>
                <a:gd fmla="*/ 988 h 992" name="TY17"/>
                <a:gd fmla="*/ 495 w 992" name="TX18"/>
                <a:gd fmla="*/ 991 h 992" name="TY18"/>
                <a:gd fmla="*/ 444 w 992" name="TX19"/>
                <a:gd fmla="*/ 988 h 992" name="TY19"/>
                <a:gd fmla="*/ 347 w 992" name="TX20"/>
                <a:gd fmla="*/ 969 h 992" name="TY20"/>
                <a:gd fmla="*/ 258 w 992" name="TX21"/>
                <a:gd fmla="*/ 932 h 992" name="TY21"/>
                <a:gd fmla="*/ 179 w 992" name="TX22"/>
                <a:gd fmla="*/ 879 h 992" name="TY22"/>
                <a:gd fmla="*/ 112 w 992" name="TX23"/>
                <a:gd fmla="*/ 811 h 992" name="TY23"/>
                <a:gd fmla="*/ 59 w 992" name="TX24"/>
                <a:gd fmla="*/ 732 h 992" name="TY24"/>
                <a:gd fmla="*/ 22 w 992" name="TX25"/>
                <a:gd fmla="*/ 642 h 992" name="TY25"/>
                <a:gd fmla="*/ 1 w 992" name="TX26"/>
                <a:gd fmla="*/ 546 h 992" name="TY26"/>
                <a:gd fmla="*/ 0 w 992" name="TX27"/>
                <a:gd fmla="*/ 495 h 992" name="TY27"/>
                <a:gd fmla="*/ 1 w 992" name="TX28"/>
                <a:gd fmla="*/ 444 h 992" name="TY28"/>
                <a:gd fmla="*/ 22 w 992" name="TX29"/>
                <a:gd fmla="*/ 347 h 992" name="TY29"/>
                <a:gd fmla="*/ 59 w 992" name="TX30"/>
                <a:gd fmla="*/ 258 h 992" name="TY30"/>
                <a:gd fmla="*/ 112 w 992" name="TX31"/>
                <a:gd fmla="*/ 179 h 992" name="TY31"/>
                <a:gd fmla="*/ 179 w 992" name="TX32"/>
                <a:gd fmla="*/ 112 h 992" name="TY32"/>
                <a:gd fmla="*/ 258 w 992" name="TX33"/>
                <a:gd fmla="*/ 59 h 992" name="TY33"/>
                <a:gd fmla="*/ 347 w 992" name="TX34"/>
                <a:gd fmla="*/ 22 h 992" name="TY34"/>
                <a:gd fmla="*/ 444 w 992" name="TX35"/>
                <a:gd fmla="*/ 1 h 992" name="TY35"/>
                <a:gd fmla="*/ 495 w 992" name="TX36"/>
                <a:gd fmla="*/ 0 h 992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992" h="992">
                  <a:moveTo>
                    <a:pt x="495" y="0"/>
                  </a:moveTo>
                  <a:lnTo>
                    <a:pt x="546" y="1"/>
                  </a:lnTo>
                  <a:lnTo>
                    <a:pt x="642" y="22"/>
                  </a:lnTo>
                  <a:lnTo>
                    <a:pt x="732" y="59"/>
                  </a:lnTo>
                  <a:lnTo>
                    <a:pt x="811" y="112"/>
                  </a:lnTo>
                  <a:lnTo>
                    <a:pt x="879" y="179"/>
                  </a:lnTo>
                  <a:lnTo>
                    <a:pt x="932" y="258"/>
                  </a:lnTo>
                  <a:lnTo>
                    <a:pt x="969" y="347"/>
                  </a:lnTo>
                  <a:lnTo>
                    <a:pt x="988" y="444"/>
                  </a:lnTo>
                  <a:lnTo>
                    <a:pt x="991" y="495"/>
                  </a:lnTo>
                  <a:lnTo>
                    <a:pt x="988" y="546"/>
                  </a:lnTo>
                  <a:lnTo>
                    <a:pt x="969" y="642"/>
                  </a:lnTo>
                  <a:lnTo>
                    <a:pt x="932" y="732"/>
                  </a:lnTo>
                  <a:lnTo>
                    <a:pt x="879" y="811"/>
                  </a:lnTo>
                  <a:lnTo>
                    <a:pt x="811" y="879"/>
                  </a:lnTo>
                  <a:lnTo>
                    <a:pt x="732" y="932"/>
                  </a:lnTo>
                  <a:lnTo>
                    <a:pt x="642" y="969"/>
                  </a:lnTo>
                  <a:lnTo>
                    <a:pt x="546" y="988"/>
                  </a:lnTo>
                  <a:lnTo>
                    <a:pt x="495" y="991"/>
                  </a:lnTo>
                  <a:lnTo>
                    <a:pt x="444" y="988"/>
                  </a:lnTo>
                  <a:lnTo>
                    <a:pt x="347" y="969"/>
                  </a:lnTo>
                  <a:lnTo>
                    <a:pt x="258" y="932"/>
                  </a:lnTo>
                  <a:lnTo>
                    <a:pt x="179" y="879"/>
                  </a:lnTo>
                  <a:lnTo>
                    <a:pt x="112" y="811"/>
                  </a:lnTo>
                  <a:lnTo>
                    <a:pt x="59" y="732"/>
                  </a:lnTo>
                  <a:lnTo>
                    <a:pt x="22" y="642"/>
                  </a:lnTo>
                  <a:lnTo>
                    <a:pt x="1" y="546"/>
                  </a:lnTo>
                  <a:lnTo>
                    <a:pt x="0" y="495"/>
                  </a:lnTo>
                  <a:lnTo>
                    <a:pt x="1" y="444"/>
                  </a:lnTo>
                  <a:lnTo>
                    <a:pt x="22" y="347"/>
                  </a:lnTo>
                  <a:lnTo>
                    <a:pt x="59" y="258"/>
                  </a:lnTo>
                  <a:lnTo>
                    <a:pt x="112" y="179"/>
                  </a:lnTo>
                  <a:lnTo>
                    <a:pt x="179" y="112"/>
                  </a:lnTo>
                  <a:lnTo>
                    <a:pt x="258" y="59"/>
                  </a:lnTo>
                  <a:lnTo>
                    <a:pt x="347" y="22"/>
                  </a:lnTo>
                  <a:lnTo>
                    <a:pt x="444" y="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ADC7C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0">
              <a:off x="11409045" y="254635"/>
              <a:ext cx="55880" cy="84455"/>
            </a:xfrm>
            <a:custGeom>
              <a:gdLst>
                <a:gd fmla="*/ 318 w 600" name="TX0"/>
                <a:gd fmla="*/ 911 h 912" name="TY0"/>
                <a:gd fmla="*/ 279 w 600" name="TX1"/>
                <a:gd fmla="*/ 911 h 912" name="TY1"/>
                <a:gd fmla="*/ 250 w 600" name="TX2"/>
                <a:gd fmla="*/ 909 h 912" name="TY2"/>
                <a:gd fmla="*/ 196 w 600" name="TX3"/>
                <a:gd fmla="*/ 899 h 912" name="TY3"/>
                <a:gd fmla="*/ 145 w 600" name="TX4"/>
                <a:gd fmla="*/ 877 h 912" name="TY4"/>
                <a:gd fmla="*/ 101 w 600" name="TX5"/>
                <a:gd fmla="*/ 847 h 912" name="TY5"/>
                <a:gd fmla="*/ 63 w 600" name="TX6"/>
                <a:gd fmla="*/ 808 h 912" name="TY6"/>
                <a:gd fmla="*/ 33 w 600" name="TX7"/>
                <a:gd fmla="*/ 764 h 912" name="TY7"/>
                <a:gd fmla="*/ 11 w 600" name="TX8"/>
                <a:gd fmla="*/ 713 h 912" name="TY8"/>
                <a:gd fmla="*/ 0 w 600" name="TX9"/>
                <a:gd fmla="*/ 658 h 912" name="TY9"/>
                <a:gd fmla="*/ 0 w 600" name="TX10"/>
                <a:gd fmla="*/ 630 h 912" name="TY10"/>
                <a:gd fmla="*/ 0 w 600" name="TX11"/>
                <a:gd fmla="*/ 281 h 912" name="TY11"/>
                <a:gd fmla="*/ 0 w 600" name="TX12"/>
                <a:gd fmla="*/ 252 h 912" name="TY12"/>
                <a:gd fmla="*/ 11 w 600" name="TX13"/>
                <a:gd fmla="*/ 198 h 912" name="TY13"/>
                <a:gd fmla="*/ 33 w 600" name="TX14"/>
                <a:gd fmla="*/ 147 h 912" name="TY14"/>
                <a:gd fmla="*/ 63 w 600" name="TX15"/>
                <a:gd fmla="*/ 103 h 912" name="TY15"/>
                <a:gd fmla="*/ 101 w 600" name="TX16"/>
                <a:gd fmla="*/ 64 h 912" name="TY16"/>
                <a:gd fmla="*/ 145 w 600" name="TX17"/>
                <a:gd fmla="*/ 33 h 912" name="TY17"/>
                <a:gd fmla="*/ 196 w 600" name="TX18"/>
                <a:gd fmla="*/ 12 h 912" name="TY18"/>
                <a:gd fmla="*/ 250 w 600" name="TX19"/>
                <a:gd fmla="*/ 2 h 912" name="TY19"/>
                <a:gd fmla="*/ 279 w 600" name="TX20"/>
                <a:gd fmla="*/ 0 h 912" name="TY20"/>
                <a:gd fmla="*/ 318 w 600" name="TX21"/>
                <a:gd fmla="*/ 0 h 912" name="TY21"/>
                <a:gd fmla="*/ 347 w 600" name="TX22"/>
                <a:gd fmla="*/ 2 h 912" name="TY22"/>
                <a:gd fmla="*/ 402 w 600" name="TX23"/>
                <a:gd fmla="*/ 12 h 912" name="TY23"/>
                <a:gd fmla="*/ 452 w 600" name="TX24"/>
                <a:gd fmla="*/ 33 h 912" name="TY24"/>
                <a:gd fmla="*/ 497 w 600" name="TX25"/>
                <a:gd fmla="*/ 64 h 912" name="TY25"/>
                <a:gd fmla="*/ 536 w 600" name="TX26"/>
                <a:gd fmla="*/ 103 h 912" name="TY26"/>
                <a:gd fmla="*/ 566 w 600" name="TX27"/>
                <a:gd fmla="*/ 147 h 912" name="TY27"/>
                <a:gd fmla="*/ 586 w 600" name="TX28"/>
                <a:gd fmla="*/ 198 h 912" name="TY28"/>
                <a:gd fmla="*/ 598 w 600" name="TX29"/>
                <a:gd fmla="*/ 252 h 912" name="TY29"/>
                <a:gd fmla="*/ 599 w 600" name="TX30"/>
                <a:gd fmla="*/ 281 h 912" name="TY30"/>
                <a:gd fmla="*/ 599 w 600" name="TX31"/>
                <a:gd fmla="*/ 630 h 912" name="TY31"/>
                <a:gd fmla="*/ 598 w 600" name="TX32"/>
                <a:gd fmla="*/ 658 h 912" name="TY32"/>
                <a:gd fmla="*/ 586 w 600" name="TX33"/>
                <a:gd fmla="*/ 713 h 912" name="TY33"/>
                <a:gd fmla="*/ 566 w 600" name="TX34"/>
                <a:gd fmla="*/ 764 h 912" name="TY34"/>
                <a:gd fmla="*/ 536 w 600" name="TX35"/>
                <a:gd fmla="*/ 808 h 912" name="TY35"/>
                <a:gd fmla="*/ 497 w 600" name="TX36"/>
                <a:gd fmla="*/ 847 h 912" name="TY36"/>
                <a:gd fmla="*/ 452 w 600" name="TX37"/>
                <a:gd fmla="*/ 877 h 912" name="TY37"/>
                <a:gd fmla="*/ 402 w 600" name="TX38"/>
                <a:gd fmla="*/ 899 h 912" name="TY38"/>
                <a:gd fmla="*/ 347 w 600" name="TX39"/>
                <a:gd fmla="*/ 909 h 912" name="TY39"/>
                <a:gd fmla="*/ 318 w 600" name="TX40"/>
                <a:gd fmla="*/ 911 h 912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600" h="912">
                  <a:moveTo>
                    <a:pt x="318" y="911"/>
                  </a:moveTo>
                  <a:lnTo>
                    <a:pt x="279" y="911"/>
                  </a:lnTo>
                  <a:lnTo>
                    <a:pt x="250" y="909"/>
                  </a:lnTo>
                  <a:lnTo>
                    <a:pt x="196" y="899"/>
                  </a:lnTo>
                  <a:lnTo>
                    <a:pt x="145" y="877"/>
                  </a:lnTo>
                  <a:lnTo>
                    <a:pt x="101" y="847"/>
                  </a:lnTo>
                  <a:lnTo>
                    <a:pt x="63" y="808"/>
                  </a:lnTo>
                  <a:lnTo>
                    <a:pt x="33" y="764"/>
                  </a:lnTo>
                  <a:lnTo>
                    <a:pt x="11" y="713"/>
                  </a:lnTo>
                  <a:lnTo>
                    <a:pt x="0" y="658"/>
                  </a:lnTo>
                  <a:lnTo>
                    <a:pt x="0" y="63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1" y="198"/>
                  </a:lnTo>
                  <a:lnTo>
                    <a:pt x="33" y="147"/>
                  </a:lnTo>
                  <a:lnTo>
                    <a:pt x="63" y="103"/>
                  </a:lnTo>
                  <a:lnTo>
                    <a:pt x="101" y="64"/>
                  </a:lnTo>
                  <a:lnTo>
                    <a:pt x="145" y="33"/>
                  </a:lnTo>
                  <a:lnTo>
                    <a:pt x="196" y="12"/>
                  </a:lnTo>
                  <a:lnTo>
                    <a:pt x="250" y="2"/>
                  </a:lnTo>
                  <a:lnTo>
                    <a:pt x="279" y="0"/>
                  </a:lnTo>
                  <a:lnTo>
                    <a:pt x="318" y="0"/>
                  </a:lnTo>
                  <a:lnTo>
                    <a:pt x="347" y="2"/>
                  </a:lnTo>
                  <a:lnTo>
                    <a:pt x="402" y="12"/>
                  </a:lnTo>
                  <a:lnTo>
                    <a:pt x="452" y="33"/>
                  </a:lnTo>
                  <a:lnTo>
                    <a:pt x="497" y="64"/>
                  </a:lnTo>
                  <a:lnTo>
                    <a:pt x="536" y="103"/>
                  </a:lnTo>
                  <a:lnTo>
                    <a:pt x="566" y="147"/>
                  </a:lnTo>
                  <a:lnTo>
                    <a:pt x="586" y="198"/>
                  </a:lnTo>
                  <a:lnTo>
                    <a:pt x="598" y="252"/>
                  </a:lnTo>
                  <a:lnTo>
                    <a:pt x="599" y="281"/>
                  </a:lnTo>
                  <a:lnTo>
                    <a:pt x="599" y="630"/>
                  </a:lnTo>
                  <a:lnTo>
                    <a:pt x="598" y="658"/>
                  </a:lnTo>
                  <a:lnTo>
                    <a:pt x="586" y="713"/>
                  </a:lnTo>
                  <a:lnTo>
                    <a:pt x="566" y="764"/>
                  </a:lnTo>
                  <a:lnTo>
                    <a:pt x="536" y="808"/>
                  </a:lnTo>
                  <a:lnTo>
                    <a:pt x="497" y="847"/>
                  </a:lnTo>
                  <a:lnTo>
                    <a:pt x="452" y="877"/>
                  </a:lnTo>
                  <a:lnTo>
                    <a:pt x="402" y="899"/>
                  </a:lnTo>
                  <a:lnTo>
                    <a:pt x="347" y="909"/>
                  </a:lnTo>
                  <a:lnTo>
                    <a:pt x="318" y="911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 rot="0">
              <a:off x="11409045" y="1077595"/>
              <a:ext cx="55880" cy="84455"/>
            </a:xfrm>
            <a:custGeom>
              <a:gdLst>
                <a:gd fmla="*/ 318 w 600" name="TX0"/>
                <a:gd fmla="*/ 910 h 911" name="TY0"/>
                <a:gd fmla="*/ 279 w 600" name="TX1"/>
                <a:gd fmla="*/ 910 h 911" name="TY1"/>
                <a:gd fmla="*/ 250 w 600" name="TX2"/>
                <a:gd fmla="*/ 910 h 911" name="TY2"/>
                <a:gd fmla="*/ 196 w 600" name="TX3"/>
                <a:gd fmla="*/ 899 h 911" name="TY3"/>
                <a:gd fmla="*/ 145 w 600" name="TX4"/>
                <a:gd fmla="*/ 877 h 911" name="TY4"/>
                <a:gd fmla="*/ 101 w 600" name="TX5"/>
                <a:gd fmla="*/ 847 h 911" name="TY5"/>
                <a:gd fmla="*/ 63 w 600" name="TX6"/>
                <a:gd fmla="*/ 809 h 911" name="TY6"/>
                <a:gd fmla="*/ 33 w 600" name="TX7"/>
                <a:gd fmla="*/ 765 h 911" name="TY7"/>
                <a:gd fmla="*/ 11 w 600" name="TX8"/>
                <a:gd fmla="*/ 714 h 911" name="TY8"/>
                <a:gd fmla="*/ 0 w 600" name="TX9"/>
                <a:gd fmla="*/ 660 h 911" name="TY9"/>
                <a:gd fmla="*/ 0 w 600" name="TX10"/>
                <a:gd fmla="*/ 631 h 911" name="TY10"/>
                <a:gd fmla="*/ 0 w 600" name="TX11"/>
                <a:gd fmla="*/ 281 h 911" name="TY11"/>
                <a:gd fmla="*/ 0 w 600" name="TX12"/>
                <a:gd fmla="*/ 252 h 911" name="TY12"/>
                <a:gd fmla="*/ 11 w 600" name="TX13"/>
                <a:gd fmla="*/ 197 h 911" name="TY13"/>
                <a:gd fmla="*/ 33 w 600" name="TX14"/>
                <a:gd fmla="*/ 147 h 911" name="TY14"/>
                <a:gd fmla="*/ 63 w 600" name="TX15"/>
                <a:gd fmla="*/ 102 h 911" name="TY15"/>
                <a:gd fmla="*/ 101 w 600" name="TX16"/>
                <a:gd fmla="*/ 65 h 911" name="TY16"/>
                <a:gd fmla="*/ 145 w 600" name="TX17"/>
                <a:gd fmla="*/ 34 h 911" name="TY17"/>
                <a:gd fmla="*/ 196 w 600" name="TX18"/>
                <a:gd fmla="*/ 13 h 911" name="TY18"/>
                <a:gd fmla="*/ 250 w 600" name="TX19"/>
                <a:gd fmla="*/ 1 h 911" name="TY19"/>
                <a:gd fmla="*/ 279 w 600" name="TX20"/>
                <a:gd fmla="*/ 0 h 911" name="TY20"/>
                <a:gd fmla="*/ 318 w 600" name="TX21"/>
                <a:gd fmla="*/ 0 h 911" name="TY21"/>
                <a:gd fmla="*/ 347 w 600" name="TX22"/>
                <a:gd fmla="*/ 1 h 911" name="TY22"/>
                <a:gd fmla="*/ 402 w 600" name="TX23"/>
                <a:gd fmla="*/ 13 h 911" name="TY23"/>
                <a:gd fmla="*/ 452 w 600" name="TX24"/>
                <a:gd fmla="*/ 34 h 911" name="TY24"/>
                <a:gd fmla="*/ 497 w 600" name="TX25"/>
                <a:gd fmla="*/ 65 h 911" name="TY25"/>
                <a:gd fmla="*/ 536 w 600" name="TX26"/>
                <a:gd fmla="*/ 102 h 911" name="TY26"/>
                <a:gd fmla="*/ 566 w 600" name="TX27"/>
                <a:gd fmla="*/ 147 h 911" name="TY27"/>
                <a:gd fmla="*/ 586 w 600" name="TX28"/>
                <a:gd fmla="*/ 197 h 911" name="TY28"/>
                <a:gd fmla="*/ 598 w 600" name="TX29"/>
                <a:gd fmla="*/ 252 h 911" name="TY29"/>
                <a:gd fmla="*/ 599 w 600" name="TX30"/>
                <a:gd fmla="*/ 281 h 911" name="TY30"/>
                <a:gd fmla="*/ 599 w 600" name="TX31"/>
                <a:gd fmla="*/ 631 h 911" name="TY31"/>
                <a:gd fmla="*/ 598 w 600" name="TX32"/>
                <a:gd fmla="*/ 660 h 911" name="TY32"/>
                <a:gd fmla="*/ 586 w 600" name="TX33"/>
                <a:gd fmla="*/ 714 h 911" name="TY33"/>
                <a:gd fmla="*/ 566 w 600" name="TX34"/>
                <a:gd fmla="*/ 765 h 911" name="TY34"/>
                <a:gd fmla="*/ 536 w 600" name="TX35"/>
                <a:gd fmla="*/ 809 h 911" name="TY35"/>
                <a:gd fmla="*/ 497 w 600" name="TX36"/>
                <a:gd fmla="*/ 847 h 911" name="TY36"/>
                <a:gd fmla="*/ 452 w 600" name="TX37"/>
                <a:gd fmla="*/ 877 h 911" name="TY37"/>
                <a:gd fmla="*/ 402 w 600" name="TX38"/>
                <a:gd fmla="*/ 899 h 911" name="TY38"/>
                <a:gd fmla="*/ 347 w 600" name="TX39"/>
                <a:gd fmla="*/ 910 h 911" name="TY39"/>
                <a:gd fmla="*/ 318 w 600" name="TX40"/>
                <a:gd fmla="*/ 910 h 911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600" h="911">
                  <a:moveTo>
                    <a:pt x="318" y="910"/>
                  </a:moveTo>
                  <a:lnTo>
                    <a:pt x="279" y="910"/>
                  </a:lnTo>
                  <a:lnTo>
                    <a:pt x="250" y="910"/>
                  </a:lnTo>
                  <a:lnTo>
                    <a:pt x="196" y="899"/>
                  </a:lnTo>
                  <a:lnTo>
                    <a:pt x="145" y="877"/>
                  </a:lnTo>
                  <a:lnTo>
                    <a:pt x="101" y="847"/>
                  </a:lnTo>
                  <a:lnTo>
                    <a:pt x="63" y="809"/>
                  </a:lnTo>
                  <a:lnTo>
                    <a:pt x="33" y="765"/>
                  </a:lnTo>
                  <a:lnTo>
                    <a:pt x="11" y="714"/>
                  </a:lnTo>
                  <a:lnTo>
                    <a:pt x="0" y="660"/>
                  </a:lnTo>
                  <a:lnTo>
                    <a:pt x="0" y="631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1" y="197"/>
                  </a:lnTo>
                  <a:lnTo>
                    <a:pt x="33" y="147"/>
                  </a:lnTo>
                  <a:lnTo>
                    <a:pt x="63" y="102"/>
                  </a:lnTo>
                  <a:lnTo>
                    <a:pt x="101" y="65"/>
                  </a:lnTo>
                  <a:lnTo>
                    <a:pt x="145" y="34"/>
                  </a:lnTo>
                  <a:lnTo>
                    <a:pt x="196" y="13"/>
                  </a:lnTo>
                  <a:lnTo>
                    <a:pt x="250" y="1"/>
                  </a:lnTo>
                  <a:lnTo>
                    <a:pt x="279" y="0"/>
                  </a:lnTo>
                  <a:lnTo>
                    <a:pt x="318" y="0"/>
                  </a:lnTo>
                  <a:lnTo>
                    <a:pt x="347" y="1"/>
                  </a:lnTo>
                  <a:lnTo>
                    <a:pt x="402" y="13"/>
                  </a:lnTo>
                  <a:lnTo>
                    <a:pt x="452" y="34"/>
                  </a:lnTo>
                  <a:lnTo>
                    <a:pt x="497" y="65"/>
                  </a:lnTo>
                  <a:lnTo>
                    <a:pt x="536" y="102"/>
                  </a:lnTo>
                  <a:lnTo>
                    <a:pt x="566" y="147"/>
                  </a:lnTo>
                  <a:lnTo>
                    <a:pt x="586" y="197"/>
                  </a:lnTo>
                  <a:lnTo>
                    <a:pt x="598" y="252"/>
                  </a:lnTo>
                  <a:lnTo>
                    <a:pt x="599" y="281"/>
                  </a:lnTo>
                  <a:lnTo>
                    <a:pt x="599" y="631"/>
                  </a:lnTo>
                  <a:lnTo>
                    <a:pt x="598" y="660"/>
                  </a:lnTo>
                  <a:lnTo>
                    <a:pt x="586" y="714"/>
                  </a:lnTo>
                  <a:lnTo>
                    <a:pt x="566" y="765"/>
                  </a:lnTo>
                  <a:lnTo>
                    <a:pt x="536" y="809"/>
                  </a:lnTo>
                  <a:lnTo>
                    <a:pt x="497" y="847"/>
                  </a:lnTo>
                  <a:lnTo>
                    <a:pt x="452" y="877"/>
                  </a:lnTo>
                  <a:lnTo>
                    <a:pt x="402" y="899"/>
                  </a:lnTo>
                  <a:lnTo>
                    <a:pt x="347" y="910"/>
                  </a:lnTo>
                  <a:lnTo>
                    <a:pt x="318" y="910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 rot="0">
              <a:off x="11805920" y="680720"/>
              <a:ext cx="84455" cy="55880"/>
            </a:xfrm>
            <a:custGeom>
              <a:gdLst>
                <a:gd fmla="*/ 0 w 911" name="TX0"/>
                <a:gd fmla="*/ 318 h 600" name="TY0"/>
                <a:gd fmla="*/ 0 w 911" name="TX1"/>
                <a:gd fmla="*/ 279 h 600" name="TY1"/>
                <a:gd fmla="*/ 1 w 911" name="TX2"/>
                <a:gd fmla="*/ 250 h 600" name="TY2"/>
                <a:gd fmla="*/ 13 w 911" name="TX3"/>
                <a:gd fmla="*/ 196 h 600" name="TY3"/>
                <a:gd fmla="*/ 34 w 911" name="TX4"/>
                <a:gd fmla="*/ 145 h 600" name="TY4"/>
                <a:gd fmla="*/ 65 w 911" name="TX5"/>
                <a:gd fmla="*/ 101 h 600" name="TY5"/>
                <a:gd fmla="*/ 102 w 911" name="TX6"/>
                <a:gd fmla="*/ 63 h 600" name="TY6"/>
                <a:gd fmla="*/ 147 w 911" name="TX7"/>
                <a:gd fmla="*/ 33 h 600" name="TY7"/>
                <a:gd fmla="*/ 197 w 911" name="TX8"/>
                <a:gd fmla="*/ 11 h 600" name="TY8"/>
                <a:gd fmla="*/ 252 w 911" name="TX9"/>
                <a:gd fmla="*/ 0 h 600" name="TY9"/>
                <a:gd fmla="*/ 281 w 911" name="TX10"/>
                <a:gd fmla="*/ 0 h 600" name="TY10"/>
                <a:gd fmla="*/ 631 w 911" name="TX11"/>
                <a:gd fmla="*/ 0 h 600" name="TY11"/>
                <a:gd fmla="*/ 660 w 911" name="TX12"/>
                <a:gd fmla="*/ 0 h 600" name="TY12"/>
                <a:gd fmla="*/ 714 w 911" name="TX13"/>
                <a:gd fmla="*/ 11 h 600" name="TY13"/>
                <a:gd fmla="*/ 765 w 911" name="TX14"/>
                <a:gd fmla="*/ 33 h 600" name="TY14"/>
                <a:gd fmla="*/ 809 w 911" name="TX15"/>
                <a:gd fmla="*/ 63 h 600" name="TY15"/>
                <a:gd fmla="*/ 847 w 911" name="TX16"/>
                <a:gd fmla="*/ 101 h 600" name="TY16"/>
                <a:gd fmla="*/ 877 w 911" name="TX17"/>
                <a:gd fmla="*/ 145 h 600" name="TY17"/>
                <a:gd fmla="*/ 899 w 911" name="TX18"/>
                <a:gd fmla="*/ 196 h 600" name="TY18"/>
                <a:gd fmla="*/ 910 w 911" name="TX19"/>
                <a:gd fmla="*/ 250 h 600" name="TY19"/>
                <a:gd fmla="*/ 910 w 911" name="TX20"/>
                <a:gd fmla="*/ 279 h 600" name="TY20"/>
                <a:gd fmla="*/ 910 w 911" name="TX21"/>
                <a:gd fmla="*/ 318 h 600" name="TY21"/>
                <a:gd fmla="*/ 910 w 911" name="TX22"/>
                <a:gd fmla="*/ 347 h 600" name="TY22"/>
                <a:gd fmla="*/ 899 w 911" name="TX23"/>
                <a:gd fmla="*/ 402 h 600" name="TY23"/>
                <a:gd fmla="*/ 877 w 911" name="TX24"/>
                <a:gd fmla="*/ 452 h 600" name="TY24"/>
                <a:gd fmla="*/ 847 w 911" name="TX25"/>
                <a:gd fmla="*/ 497 h 600" name="TY25"/>
                <a:gd fmla="*/ 809 w 911" name="TX26"/>
                <a:gd fmla="*/ 536 h 600" name="TY26"/>
                <a:gd fmla="*/ 765 w 911" name="TX27"/>
                <a:gd fmla="*/ 566 h 600" name="TY27"/>
                <a:gd fmla="*/ 714 w 911" name="TX28"/>
                <a:gd fmla="*/ 586 h 600" name="TY28"/>
                <a:gd fmla="*/ 660 w 911" name="TX29"/>
                <a:gd fmla="*/ 598 h 600" name="TY29"/>
                <a:gd fmla="*/ 631 w 911" name="TX30"/>
                <a:gd fmla="*/ 599 h 600" name="TY30"/>
                <a:gd fmla="*/ 281 w 911" name="TX31"/>
                <a:gd fmla="*/ 599 h 600" name="TY31"/>
                <a:gd fmla="*/ 252 w 911" name="TX32"/>
                <a:gd fmla="*/ 598 h 600" name="TY32"/>
                <a:gd fmla="*/ 197 w 911" name="TX33"/>
                <a:gd fmla="*/ 586 h 600" name="TY33"/>
                <a:gd fmla="*/ 147 w 911" name="TX34"/>
                <a:gd fmla="*/ 566 h 600" name="TY34"/>
                <a:gd fmla="*/ 102 w 911" name="TX35"/>
                <a:gd fmla="*/ 536 h 600" name="TY35"/>
                <a:gd fmla="*/ 65 w 911" name="TX36"/>
                <a:gd fmla="*/ 497 h 600" name="TY36"/>
                <a:gd fmla="*/ 34 w 911" name="TX37"/>
                <a:gd fmla="*/ 452 h 600" name="TY37"/>
                <a:gd fmla="*/ 13 w 911" name="TX38"/>
                <a:gd fmla="*/ 402 h 600" name="TY38"/>
                <a:gd fmla="*/ 1 w 911" name="TX39"/>
                <a:gd fmla="*/ 347 h 600" name="TY39"/>
                <a:gd fmla="*/ 0 w 911" name="TX40"/>
                <a:gd fmla="*/ 318 h 600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911" h="600">
                  <a:moveTo>
                    <a:pt x="0" y="318"/>
                  </a:moveTo>
                  <a:lnTo>
                    <a:pt x="0" y="279"/>
                  </a:lnTo>
                  <a:lnTo>
                    <a:pt x="1" y="250"/>
                  </a:lnTo>
                  <a:lnTo>
                    <a:pt x="13" y="196"/>
                  </a:lnTo>
                  <a:lnTo>
                    <a:pt x="34" y="145"/>
                  </a:lnTo>
                  <a:lnTo>
                    <a:pt x="65" y="101"/>
                  </a:lnTo>
                  <a:lnTo>
                    <a:pt x="102" y="63"/>
                  </a:lnTo>
                  <a:lnTo>
                    <a:pt x="147" y="33"/>
                  </a:lnTo>
                  <a:lnTo>
                    <a:pt x="197" y="11"/>
                  </a:lnTo>
                  <a:lnTo>
                    <a:pt x="252" y="0"/>
                  </a:lnTo>
                  <a:lnTo>
                    <a:pt x="281" y="0"/>
                  </a:lnTo>
                  <a:lnTo>
                    <a:pt x="631" y="0"/>
                  </a:lnTo>
                  <a:lnTo>
                    <a:pt x="660" y="0"/>
                  </a:lnTo>
                  <a:lnTo>
                    <a:pt x="714" y="11"/>
                  </a:lnTo>
                  <a:lnTo>
                    <a:pt x="765" y="33"/>
                  </a:lnTo>
                  <a:lnTo>
                    <a:pt x="809" y="63"/>
                  </a:lnTo>
                  <a:lnTo>
                    <a:pt x="847" y="101"/>
                  </a:lnTo>
                  <a:lnTo>
                    <a:pt x="877" y="145"/>
                  </a:lnTo>
                  <a:lnTo>
                    <a:pt x="899" y="196"/>
                  </a:lnTo>
                  <a:lnTo>
                    <a:pt x="910" y="250"/>
                  </a:lnTo>
                  <a:lnTo>
                    <a:pt x="910" y="279"/>
                  </a:lnTo>
                  <a:lnTo>
                    <a:pt x="910" y="318"/>
                  </a:lnTo>
                  <a:lnTo>
                    <a:pt x="910" y="347"/>
                  </a:lnTo>
                  <a:lnTo>
                    <a:pt x="899" y="402"/>
                  </a:lnTo>
                  <a:lnTo>
                    <a:pt x="877" y="452"/>
                  </a:lnTo>
                  <a:lnTo>
                    <a:pt x="847" y="497"/>
                  </a:lnTo>
                  <a:lnTo>
                    <a:pt x="809" y="536"/>
                  </a:lnTo>
                  <a:lnTo>
                    <a:pt x="765" y="566"/>
                  </a:lnTo>
                  <a:lnTo>
                    <a:pt x="714" y="586"/>
                  </a:lnTo>
                  <a:lnTo>
                    <a:pt x="660" y="598"/>
                  </a:lnTo>
                  <a:lnTo>
                    <a:pt x="631" y="599"/>
                  </a:lnTo>
                  <a:lnTo>
                    <a:pt x="281" y="599"/>
                  </a:lnTo>
                  <a:lnTo>
                    <a:pt x="252" y="598"/>
                  </a:lnTo>
                  <a:lnTo>
                    <a:pt x="197" y="586"/>
                  </a:lnTo>
                  <a:lnTo>
                    <a:pt x="147" y="566"/>
                  </a:lnTo>
                  <a:lnTo>
                    <a:pt x="102" y="536"/>
                  </a:lnTo>
                  <a:lnTo>
                    <a:pt x="65" y="497"/>
                  </a:lnTo>
                  <a:lnTo>
                    <a:pt x="34" y="452"/>
                  </a:lnTo>
                  <a:lnTo>
                    <a:pt x="13" y="402"/>
                  </a:lnTo>
                  <a:lnTo>
                    <a:pt x="1" y="34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 rot="0">
              <a:off x="10982960" y="680720"/>
              <a:ext cx="84455" cy="55880"/>
            </a:xfrm>
            <a:custGeom>
              <a:gdLst>
                <a:gd fmla="*/ 0 w 912" name="TX0"/>
                <a:gd fmla="*/ 318 h 600" name="TY0"/>
                <a:gd fmla="*/ 0 w 912" name="TX1"/>
                <a:gd fmla="*/ 279 h 600" name="TY1"/>
                <a:gd fmla="*/ 2 w 912" name="TX2"/>
                <a:gd fmla="*/ 250 h 600" name="TY2"/>
                <a:gd fmla="*/ 12 w 912" name="TX3"/>
                <a:gd fmla="*/ 196 h 600" name="TY3"/>
                <a:gd fmla="*/ 33 w 912" name="TX4"/>
                <a:gd fmla="*/ 145 h 600" name="TY4"/>
                <a:gd fmla="*/ 64 w 912" name="TX5"/>
                <a:gd fmla="*/ 101 h 600" name="TY5"/>
                <a:gd fmla="*/ 103 w 912" name="TX6"/>
                <a:gd fmla="*/ 63 h 600" name="TY6"/>
                <a:gd fmla="*/ 147 w 912" name="TX7"/>
                <a:gd fmla="*/ 33 h 600" name="TY7"/>
                <a:gd fmla="*/ 198 w 912" name="TX8"/>
                <a:gd fmla="*/ 11 h 600" name="TY8"/>
                <a:gd fmla="*/ 252 w 912" name="TX9"/>
                <a:gd fmla="*/ 0 h 600" name="TY9"/>
                <a:gd fmla="*/ 281 w 912" name="TX10"/>
                <a:gd fmla="*/ 0 h 600" name="TY10"/>
                <a:gd fmla="*/ 630 w 912" name="TX11"/>
                <a:gd fmla="*/ 0 h 600" name="TY11"/>
                <a:gd fmla="*/ 658 w 912" name="TX12"/>
                <a:gd fmla="*/ 0 h 600" name="TY12"/>
                <a:gd fmla="*/ 713 w 912" name="TX13"/>
                <a:gd fmla="*/ 11 h 600" name="TY13"/>
                <a:gd fmla="*/ 764 w 912" name="TX14"/>
                <a:gd fmla="*/ 33 h 600" name="TY14"/>
                <a:gd fmla="*/ 808 w 912" name="TX15"/>
                <a:gd fmla="*/ 63 h 600" name="TY15"/>
                <a:gd fmla="*/ 847 w 912" name="TX16"/>
                <a:gd fmla="*/ 101 h 600" name="TY16"/>
                <a:gd fmla="*/ 877 w 912" name="TX17"/>
                <a:gd fmla="*/ 145 h 600" name="TY17"/>
                <a:gd fmla="*/ 899 w 912" name="TX18"/>
                <a:gd fmla="*/ 196 h 600" name="TY18"/>
                <a:gd fmla="*/ 909 w 912" name="TX19"/>
                <a:gd fmla="*/ 250 h 600" name="TY19"/>
                <a:gd fmla="*/ 911 w 912" name="TX20"/>
                <a:gd fmla="*/ 279 h 600" name="TY20"/>
                <a:gd fmla="*/ 911 w 912" name="TX21"/>
                <a:gd fmla="*/ 318 h 600" name="TY21"/>
                <a:gd fmla="*/ 909 w 912" name="TX22"/>
                <a:gd fmla="*/ 347 h 600" name="TY22"/>
                <a:gd fmla="*/ 899 w 912" name="TX23"/>
                <a:gd fmla="*/ 402 h 600" name="TY23"/>
                <a:gd fmla="*/ 877 w 912" name="TX24"/>
                <a:gd fmla="*/ 452 h 600" name="TY24"/>
                <a:gd fmla="*/ 847 w 912" name="TX25"/>
                <a:gd fmla="*/ 497 h 600" name="TY25"/>
                <a:gd fmla="*/ 808 w 912" name="TX26"/>
                <a:gd fmla="*/ 536 h 600" name="TY26"/>
                <a:gd fmla="*/ 764 w 912" name="TX27"/>
                <a:gd fmla="*/ 566 h 600" name="TY27"/>
                <a:gd fmla="*/ 713 w 912" name="TX28"/>
                <a:gd fmla="*/ 586 h 600" name="TY28"/>
                <a:gd fmla="*/ 658 w 912" name="TX29"/>
                <a:gd fmla="*/ 598 h 600" name="TY29"/>
                <a:gd fmla="*/ 630 w 912" name="TX30"/>
                <a:gd fmla="*/ 599 h 600" name="TY30"/>
                <a:gd fmla="*/ 281 w 912" name="TX31"/>
                <a:gd fmla="*/ 599 h 600" name="TY31"/>
                <a:gd fmla="*/ 252 w 912" name="TX32"/>
                <a:gd fmla="*/ 598 h 600" name="TY32"/>
                <a:gd fmla="*/ 198 w 912" name="TX33"/>
                <a:gd fmla="*/ 586 h 600" name="TY33"/>
                <a:gd fmla="*/ 147 w 912" name="TX34"/>
                <a:gd fmla="*/ 566 h 600" name="TY34"/>
                <a:gd fmla="*/ 103 w 912" name="TX35"/>
                <a:gd fmla="*/ 536 h 600" name="TY35"/>
                <a:gd fmla="*/ 64 w 912" name="TX36"/>
                <a:gd fmla="*/ 497 h 600" name="TY36"/>
                <a:gd fmla="*/ 33 w 912" name="TX37"/>
                <a:gd fmla="*/ 452 h 600" name="TY37"/>
                <a:gd fmla="*/ 12 w 912" name="TX38"/>
                <a:gd fmla="*/ 402 h 600" name="TY38"/>
                <a:gd fmla="*/ 2 w 912" name="TX39"/>
                <a:gd fmla="*/ 347 h 600" name="TY39"/>
                <a:gd fmla="*/ 0 w 912" name="TX40"/>
                <a:gd fmla="*/ 318 h 600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912" h="600">
                  <a:moveTo>
                    <a:pt x="0" y="318"/>
                  </a:moveTo>
                  <a:lnTo>
                    <a:pt x="0" y="279"/>
                  </a:lnTo>
                  <a:lnTo>
                    <a:pt x="2" y="250"/>
                  </a:lnTo>
                  <a:lnTo>
                    <a:pt x="12" y="196"/>
                  </a:lnTo>
                  <a:lnTo>
                    <a:pt x="33" y="145"/>
                  </a:lnTo>
                  <a:lnTo>
                    <a:pt x="64" y="101"/>
                  </a:lnTo>
                  <a:lnTo>
                    <a:pt x="103" y="63"/>
                  </a:lnTo>
                  <a:lnTo>
                    <a:pt x="147" y="33"/>
                  </a:lnTo>
                  <a:lnTo>
                    <a:pt x="198" y="11"/>
                  </a:lnTo>
                  <a:lnTo>
                    <a:pt x="252" y="0"/>
                  </a:lnTo>
                  <a:lnTo>
                    <a:pt x="281" y="0"/>
                  </a:lnTo>
                  <a:lnTo>
                    <a:pt x="630" y="0"/>
                  </a:lnTo>
                  <a:lnTo>
                    <a:pt x="658" y="0"/>
                  </a:lnTo>
                  <a:lnTo>
                    <a:pt x="713" y="11"/>
                  </a:lnTo>
                  <a:lnTo>
                    <a:pt x="764" y="33"/>
                  </a:lnTo>
                  <a:lnTo>
                    <a:pt x="808" y="63"/>
                  </a:lnTo>
                  <a:lnTo>
                    <a:pt x="847" y="101"/>
                  </a:lnTo>
                  <a:lnTo>
                    <a:pt x="877" y="145"/>
                  </a:lnTo>
                  <a:lnTo>
                    <a:pt x="899" y="196"/>
                  </a:lnTo>
                  <a:lnTo>
                    <a:pt x="909" y="250"/>
                  </a:lnTo>
                  <a:lnTo>
                    <a:pt x="911" y="279"/>
                  </a:lnTo>
                  <a:lnTo>
                    <a:pt x="911" y="318"/>
                  </a:lnTo>
                  <a:lnTo>
                    <a:pt x="909" y="347"/>
                  </a:lnTo>
                  <a:lnTo>
                    <a:pt x="899" y="402"/>
                  </a:lnTo>
                  <a:lnTo>
                    <a:pt x="877" y="452"/>
                  </a:lnTo>
                  <a:lnTo>
                    <a:pt x="847" y="497"/>
                  </a:lnTo>
                  <a:lnTo>
                    <a:pt x="808" y="536"/>
                  </a:lnTo>
                  <a:lnTo>
                    <a:pt x="764" y="566"/>
                  </a:lnTo>
                  <a:lnTo>
                    <a:pt x="713" y="586"/>
                  </a:lnTo>
                  <a:lnTo>
                    <a:pt x="658" y="598"/>
                  </a:lnTo>
                  <a:lnTo>
                    <a:pt x="630" y="599"/>
                  </a:lnTo>
                  <a:lnTo>
                    <a:pt x="281" y="599"/>
                  </a:lnTo>
                  <a:lnTo>
                    <a:pt x="252" y="598"/>
                  </a:lnTo>
                  <a:lnTo>
                    <a:pt x="198" y="586"/>
                  </a:lnTo>
                  <a:lnTo>
                    <a:pt x="147" y="566"/>
                  </a:lnTo>
                  <a:lnTo>
                    <a:pt x="103" y="536"/>
                  </a:lnTo>
                  <a:lnTo>
                    <a:pt x="64" y="497"/>
                  </a:lnTo>
                  <a:lnTo>
                    <a:pt x="33" y="452"/>
                  </a:lnTo>
                  <a:lnTo>
                    <a:pt x="12" y="402"/>
                  </a:lnTo>
                  <a:lnTo>
                    <a:pt x="2" y="34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5" name="텍스트 상자 74"/>
          <p:cNvSpPr txBox="1">
            <a:spLocks/>
          </p:cNvSpPr>
          <p:nvPr/>
        </p:nvSpPr>
        <p:spPr>
          <a:xfrm rot="0">
            <a:off x="1331595" y="2079625"/>
            <a:ext cx="71989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 rot="0">
            <a:off x="2868295" y="3865245"/>
            <a:ext cx="541655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74165" y="1667510"/>
            <a:ext cx="7513320" cy="3679190"/>
          </a:xfrm>
          <a:prstGeom prst="rect"/>
          <a:noFill/>
        </p:spPr>
      </p:pic>
      <p:cxnSp>
        <p:nvCxnSpPr>
          <p:cNvPr id="78" name="도형 77"/>
          <p:cNvCxnSpPr/>
          <p:nvPr/>
        </p:nvCxnSpPr>
        <p:spPr>
          <a:xfrm rot="0">
            <a:off x="1777365" y="4426585"/>
            <a:ext cx="7185660" cy="165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78"/>
          <p:cNvCxnSpPr/>
          <p:nvPr/>
        </p:nvCxnSpPr>
        <p:spPr>
          <a:xfrm rot="0">
            <a:off x="1730375" y="4722495"/>
            <a:ext cx="7248525" cy="317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79"/>
          <p:cNvCxnSpPr/>
          <p:nvPr/>
        </p:nvCxnSpPr>
        <p:spPr>
          <a:xfrm rot="0">
            <a:off x="1777365" y="5034280"/>
            <a:ext cx="2680970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CEE9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459740" y="540385"/>
            <a:ext cx="11287760" cy="6134735"/>
          </a:xfrm>
          <a:prstGeom prst="rect"/>
          <a:solidFill>
            <a:schemeClr val="bg1"/>
          </a:solidFill>
          <a:ln w="2857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85725" y="786130"/>
            <a:ext cx="848360" cy="534035"/>
            <a:chOff x="85725" y="786130"/>
            <a:chExt cx="848360" cy="534035"/>
          </a:xfrm>
        </p:grpSpPr>
        <p:sp>
          <p:nvSpPr>
            <p:cNvPr id="6" name="모서리가 둥근 직사각형 5"/>
            <p:cNvSpPr>
              <a:spLocks/>
            </p:cNvSpPr>
            <p:nvPr/>
          </p:nvSpPr>
          <p:spPr>
            <a:xfrm rot="0">
              <a:off x="165100" y="78613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모서리가 둥근 직사각형 6"/>
            <p:cNvSpPr>
              <a:spLocks/>
            </p:cNvSpPr>
            <p:nvPr/>
          </p:nvSpPr>
          <p:spPr>
            <a:xfrm rot="0">
              <a:off x="244475" y="120523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모서리가 둥근 직사각형 7"/>
            <p:cNvSpPr>
              <a:spLocks/>
            </p:cNvSpPr>
            <p:nvPr/>
          </p:nvSpPr>
          <p:spPr>
            <a:xfrm rot="0">
              <a:off x="85725" y="99568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직사각형 10"/>
          <p:cNvSpPr>
            <a:spLocks/>
          </p:cNvSpPr>
          <p:nvPr/>
        </p:nvSpPr>
        <p:spPr>
          <a:xfrm>
            <a:off x="1212850" y="541020"/>
            <a:ext cx="9590405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i="1" b="1" strike="noStrike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우편물로 인한 개인정보 유출사례</a:t>
            </a:r>
            <a:endParaRPr lang="ko-KR" altLang="en-US" sz="4000" cap="none" dirty="0" smtClean="0" i="1" b="1" strike="noStrike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11153775" y="5734685"/>
            <a:ext cx="851535" cy="534035"/>
            <a:chOff x="11153775" y="5734685"/>
            <a:chExt cx="851535" cy="534035"/>
          </a:xfrm>
        </p:grpSpPr>
        <p:sp>
          <p:nvSpPr>
            <p:cNvPr id="13" name="모서리가 둥근 직사각형 12"/>
            <p:cNvSpPr>
              <a:spLocks/>
            </p:cNvSpPr>
            <p:nvPr/>
          </p:nvSpPr>
          <p:spPr>
            <a:xfrm rot="0">
              <a:off x="11315700" y="573468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모서리가 둥근 직사각형 13"/>
            <p:cNvSpPr>
              <a:spLocks/>
            </p:cNvSpPr>
            <p:nvPr/>
          </p:nvSpPr>
          <p:spPr>
            <a:xfrm rot="0">
              <a:off x="11153775" y="615378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모서리가 둥근 직사각형 14"/>
            <p:cNvSpPr>
              <a:spLocks/>
            </p:cNvSpPr>
            <p:nvPr/>
          </p:nvSpPr>
          <p:spPr>
            <a:xfrm rot="0">
              <a:off x="11236325" y="594423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10883900" y="167005"/>
            <a:ext cx="1096010" cy="1096010"/>
            <a:chOff x="10883900" y="167005"/>
            <a:chExt cx="1096010" cy="1096010"/>
          </a:xfrm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 rot="0">
              <a:off x="10883900" y="167005"/>
              <a:ext cx="1096010" cy="1096010"/>
            </a:xfrm>
            <a:prstGeom prst="ellipse"/>
            <a:solidFill>
              <a:schemeClr val="accent1">
                <a:lumMod val="7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타원 32"/>
            <p:cNvSpPr>
              <a:spLocks/>
            </p:cNvSpPr>
            <p:nvPr/>
          </p:nvSpPr>
          <p:spPr>
            <a:xfrm rot="0">
              <a:off x="10942955" y="230505"/>
              <a:ext cx="976630" cy="976630"/>
            </a:xfrm>
            <a:prstGeom prst="ellipse"/>
            <a:gradFill rotWithShape="1">
              <a:gsLst>
                <a:gs pos="55000">
                  <a:srgbClr val="15B0A3"/>
                </a:gs>
                <a:gs pos="74000">
                  <a:srgbClr val="12999A"/>
                </a:gs>
              </a:gsLst>
              <a:path path="circle">
                <a:fillToRect l="50000" t="50000" r="50000" b="50000"/>
              </a:path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 rot="0">
              <a:off x="11409045" y="367665"/>
              <a:ext cx="55880" cy="340995"/>
            </a:xfrm>
            <a:custGeom>
              <a:gdLst>
                <a:gd fmla="*/ 338 w 600" name="TX0"/>
                <a:gd fmla="*/ 3697 h 3698" name="TY0"/>
                <a:gd fmla="*/ 261 w 600" name="TX1"/>
                <a:gd fmla="*/ 3697 h 3698" name="TY1"/>
                <a:gd fmla="*/ 233 w 600" name="TX2"/>
                <a:gd fmla="*/ 3696 h 3698" name="TY2"/>
                <a:gd fmla="*/ 183 w 600" name="TX3"/>
                <a:gd fmla="*/ 3686 h 3698" name="TY3"/>
                <a:gd fmla="*/ 135 w 600" name="TX4"/>
                <a:gd fmla="*/ 3666 h 3698" name="TY4"/>
                <a:gd fmla="*/ 93 w 600" name="TX5"/>
                <a:gd fmla="*/ 3637 h 3698" name="TY5"/>
                <a:gd fmla="*/ 59 w 600" name="TX6"/>
                <a:gd fmla="*/ 3602 h 3698" name="TY6"/>
                <a:gd fmla="*/ 30 w 600" name="TX7"/>
                <a:gd fmla="*/ 3561 h 3698" name="TY7"/>
                <a:gd fmla="*/ 10 w 600" name="TX8"/>
                <a:gd fmla="*/ 3513 h 3698" name="TY8"/>
                <a:gd fmla="*/ 0 w 600" name="TX9"/>
                <a:gd fmla="*/ 3463 h 3698" name="TY9"/>
                <a:gd fmla="*/ 0 w 600" name="TX10"/>
                <a:gd fmla="*/ 3435 h 3698" name="TY10"/>
                <a:gd fmla="*/ 0 w 600" name="TX11"/>
                <a:gd fmla="*/ 261 h 3698" name="TY11"/>
                <a:gd fmla="*/ 0 w 600" name="TX12"/>
                <a:gd fmla="*/ 234 h 3698" name="TY12"/>
                <a:gd fmla="*/ 10 w 600" name="TX13"/>
                <a:gd fmla="*/ 183 h 3698" name="TY13"/>
                <a:gd fmla="*/ 30 w 600" name="TX14"/>
                <a:gd fmla="*/ 136 h 3698" name="TY14"/>
                <a:gd fmla="*/ 59 w 600" name="TX15"/>
                <a:gd fmla="*/ 95 h 3698" name="TY15"/>
                <a:gd fmla="*/ 93 w 600" name="TX16"/>
                <a:gd fmla="*/ 59 h 3698" name="TY16"/>
                <a:gd fmla="*/ 135 w 600" name="TX17"/>
                <a:gd fmla="*/ 31 h 3698" name="TY17"/>
                <a:gd fmla="*/ 183 w 600" name="TX18"/>
                <a:gd fmla="*/ 12 h 3698" name="TY18"/>
                <a:gd fmla="*/ 233 w 600" name="TX19"/>
                <a:gd fmla="*/ 0 h 3698" name="TY19"/>
                <a:gd fmla="*/ 261 w 600" name="TX20"/>
                <a:gd fmla="*/ 0 h 3698" name="TY20"/>
                <a:gd fmla="*/ 338 w 600" name="TX21"/>
                <a:gd fmla="*/ 0 h 3698" name="TY21"/>
                <a:gd fmla="*/ 364 w 600" name="TX22"/>
                <a:gd fmla="*/ 0 h 3698" name="TY22"/>
                <a:gd fmla="*/ 416 w 600" name="TX23"/>
                <a:gd fmla="*/ 12 h 3698" name="TY23"/>
                <a:gd fmla="*/ 462 w 600" name="TX24"/>
                <a:gd fmla="*/ 31 h 3698" name="TY24"/>
                <a:gd fmla="*/ 504 w 600" name="TX25"/>
                <a:gd fmla="*/ 59 h 3698" name="TY25"/>
                <a:gd fmla="*/ 540 w 600" name="TX26"/>
                <a:gd fmla="*/ 95 h 3698" name="TY26"/>
                <a:gd fmla="*/ 567 w 600" name="TX27"/>
                <a:gd fmla="*/ 136 h 3698" name="TY27"/>
                <a:gd fmla="*/ 587 w 600" name="TX28"/>
                <a:gd fmla="*/ 183 h 3698" name="TY28"/>
                <a:gd fmla="*/ 598 w 600" name="TX29"/>
                <a:gd fmla="*/ 234 h 3698" name="TY29"/>
                <a:gd fmla="*/ 599 w 600" name="TX30"/>
                <a:gd fmla="*/ 261 h 3698" name="TY30"/>
                <a:gd fmla="*/ 599 w 600" name="TX31"/>
                <a:gd fmla="*/ 3435 h 3698" name="TY31"/>
                <a:gd fmla="*/ 598 w 600" name="TX32"/>
                <a:gd fmla="*/ 3463 h 3698" name="TY32"/>
                <a:gd fmla="*/ 587 w 600" name="TX33"/>
                <a:gd fmla="*/ 3513 h 3698" name="TY33"/>
                <a:gd fmla="*/ 567 w 600" name="TX34"/>
                <a:gd fmla="*/ 3561 h 3698" name="TY34"/>
                <a:gd fmla="*/ 540 w 600" name="TX35"/>
                <a:gd fmla="*/ 3602 h 3698" name="TY35"/>
                <a:gd fmla="*/ 504 w 600" name="TX36"/>
                <a:gd fmla="*/ 3637 h 3698" name="TY36"/>
                <a:gd fmla="*/ 462 w 600" name="TX37"/>
                <a:gd fmla="*/ 3666 h 3698" name="TY37"/>
                <a:gd fmla="*/ 416 w 600" name="TX38"/>
                <a:gd fmla="*/ 3686 h 3698" name="TY38"/>
                <a:gd fmla="*/ 364 w 600" name="TX39"/>
                <a:gd fmla="*/ 3696 h 3698" name="TY39"/>
                <a:gd fmla="*/ 338 w 600" name="TX40"/>
                <a:gd fmla="*/ 3697 h 3698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600" h="3698">
                  <a:moveTo>
                    <a:pt x="338" y="3697"/>
                  </a:moveTo>
                  <a:lnTo>
                    <a:pt x="261" y="3697"/>
                  </a:lnTo>
                  <a:lnTo>
                    <a:pt x="233" y="3696"/>
                  </a:lnTo>
                  <a:lnTo>
                    <a:pt x="183" y="3686"/>
                  </a:lnTo>
                  <a:lnTo>
                    <a:pt x="135" y="3666"/>
                  </a:lnTo>
                  <a:lnTo>
                    <a:pt x="93" y="3637"/>
                  </a:lnTo>
                  <a:lnTo>
                    <a:pt x="59" y="3602"/>
                  </a:lnTo>
                  <a:lnTo>
                    <a:pt x="30" y="3561"/>
                  </a:lnTo>
                  <a:lnTo>
                    <a:pt x="10" y="3513"/>
                  </a:lnTo>
                  <a:lnTo>
                    <a:pt x="0" y="3463"/>
                  </a:lnTo>
                  <a:lnTo>
                    <a:pt x="0" y="3435"/>
                  </a:lnTo>
                  <a:lnTo>
                    <a:pt x="0" y="261"/>
                  </a:lnTo>
                  <a:lnTo>
                    <a:pt x="0" y="234"/>
                  </a:lnTo>
                  <a:lnTo>
                    <a:pt x="10" y="183"/>
                  </a:lnTo>
                  <a:lnTo>
                    <a:pt x="30" y="136"/>
                  </a:lnTo>
                  <a:lnTo>
                    <a:pt x="59" y="95"/>
                  </a:lnTo>
                  <a:lnTo>
                    <a:pt x="93" y="59"/>
                  </a:lnTo>
                  <a:lnTo>
                    <a:pt x="135" y="31"/>
                  </a:lnTo>
                  <a:lnTo>
                    <a:pt x="183" y="12"/>
                  </a:lnTo>
                  <a:lnTo>
                    <a:pt x="233" y="0"/>
                  </a:lnTo>
                  <a:lnTo>
                    <a:pt x="261" y="0"/>
                  </a:lnTo>
                  <a:lnTo>
                    <a:pt x="338" y="0"/>
                  </a:lnTo>
                  <a:lnTo>
                    <a:pt x="364" y="0"/>
                  </a:lnTo>
                  <a:lnTo>
                    <a:pt x="416" y="12"/>
                  </a:lnTo>
                  <a:lnTo>
                    <a:pt x="462" y="31"/>
                  </a:lnTo>
                  <a:lnTo>
                    <a:pt x="504" y="59"/>
                  </a:lnTo>
                  <a:lnTo>
                    <a:pt x="540" y="95"/>
                  </a:lnTo>
                  <a:lnTo>
                    <a:pt x="567" y="136"/>
                  </a:lnTo>
                  <a:lnTo>
                    <a:pt x="587" y="183"/>
                  </a:lnTo>
                  <a:lnTo>
                    <a:pt x="598" y="234"/>
                  </a:lnTo>
                  <a:lnTo>
                    <a:pt x="599" y="261"/>
                  </a:lnTo>
                  <a:lnTo>
                    <a:pt x="599" y="3435"/>
                  </a:lnTo>
                  <a:lnTo>
                    <a:pt x="598" y="3463"/>
                  </a:lnTo>
                  <a:lnTo>
                    <a:pt x="587" y="3513"/>
                  </a:lnTo>
                  <a:lnTo>
                    <a:pt x="567" y="3561"/>
                  </a:lnTo>
                  <a:lnTo>
                    <a:pt x="540" y="3602"/>
                  </a:lnTo>
                  <a:lnTo>
                    <a:pt x="504" y="3637"/>
                  </a:lnTo>
                  <a:lnTo>
                    <a:pt x="462" y="3666"/>
                  </a:lnTo>
                  <a:lnTo>
                    <a:pt x="416" y="3686"/>
                  </a:lnTo>
                  <a:lnTo>
                    <a:pt x="364" y="3696"/>
                  </a:lnTo>
                  <a:lnTo>
                    <a:pt x="338" y="3697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0">
              <a:off x="11229975" y="701040"/>
              <a:ext cx="222250" cy="222250"/>
            </a:xfrm>
            <a:custGeom>
              <a:gdLst>
                <a:gd fmla="*/ 2278 w 2409" name="TX0"/>
                <a:gd fmla="*/ 76 h 2409" name="TY0"/>
                <a:gd fmla="*/ 2333 w 2409" name="TX1"/>
                <a:gd fmla="*/ 131 h 2409" name="TY1"/>
                <a:gd fmla="*/ 2350 w 2409" name="TX2"/>
                <a:gd fmla="*/ 150 h 2409" name="TY2"/>
                <a:gd fmla="*/ 2379 w 2409" name="TX3"/>
                <a:gd fmla="*/ 193 h 2409" name="TY3"/>
                <a:gd fmla="*/ 2398 w 2409" name="TX4"/>
                <a:gd fmla="*/ 241 h 2409" name="TY4"/>
                <a:gd fmla="*/ 2408 w 2409" name="TX5"/>
                <a:gd fmla="*/ 290 h 2409" name="TY5"/>
                <a:gd fmla="*/ 2408 w 2409" name="TX6"/>
                <a:gd fmla="*/ 340 h 2409" name="TY6"/>
                <a:gd fmla="*/ 2398 w 2409" name="TX7"/>
                <a:gd fmla="*/ 390 h 2409" name="TY7"/>
                <a:gd fmla="*/ 2379 w 2409" name="TX8"/>
                <a:gd fmla="*/ 436 h 2409" name="TY8"/>
                <a:gd fmla="*/ 2350 w 2409" name="TX9"/>
                <a:gd fmla="*/ 480 h 2409" name="TY9"/>
                <a:gd fmla="*/ 2333 w 2409" name="TX10"/>
                <a:gd fmla="*/ 500 h 2409" name="TY10"/>
                <a:gd fmla="*/ 500 w 2409" name="TX11"/>
                <a:gd fmla="*/ 2333 h 2409" name="TY11"/>
                <a:gd fmla="*/ 479 w 2409" name="TX12"/>
                <a:gd fmla="*/ 2352 h 2409" name="TY12"/>
                <a:gd fmla="*/ 436 w 2409" name="TX13"/>
                <a:gd fmla="*/ 2379 h 2409" name="TY13"/>
                <a:gd fmla="*/ 389 w 2409" name="TX14"/>
                <a:gd fmla="*/ 2400 h 2409" name="TY14"/>
                <a:gd fmla="*/ 340 w 2409" name="TX15"/>
                <a:gd fmla="*/ 2408 h 2409" name="TY15"/>
                <a:gd fmla="*/ 289 w 2409" name="TX16"/>
                <a:gd fmla="*/ 2408 h 2409" name="TY16"/>
                <a:gd fmla="*/ 240 w 2409" name="TX17"/>
                <a:gd fmla="*/ 2400 h 2409" name="TY17"/>
                <a:gd fmla="*/ 193 w 2409" name="TX18"/>
                <a:gd fmla="*/ 2379 h 2409" name="TY18"/>
                <a:gd fmla="*/ 150 w 2409" name="TX19"/>
                <a:gd fmla="*/ 2352 h 2409" name="TY19"/>
                <a:gd fmla="*/ 130 w 2409" name="TX20"/>
                <a:gd fmla="*/ 2333 h 2409" name="TY20"/>
                <a:gd fmla="*/ 75 w 2409" name="TX21"/>
                <a:gd fmla="*/ 2279 h 2409" name="TY21"/>
                <a:gd fmla="*/ 57 w 2409" name="TX22"/>
                <a:gd fmla="*/ 2258 h 2409" name="TY22"/>
                <a:gd fmla="*/ 29 w 2409" name="TX23"/>
                <a:gd fmla="*/ 2215 h 2409" name="TY23"/>
                <a:gd fmla="*/ 10 w 2409" name="TX24"/>
                <a:gd fmla="*/ 2168 h 2409" name="TY24"/>
                <a:gd fmla="*/ 0 w 2409" name="TX25"/>
                <a:gd fmla="*/ 2119 h 2409" name="TY25"/>
                <a:gd fmla="*/ 0 w 2409" name="TX26"/>
                <a:gd fmla="*/ 2068 h 2409" name="TY26"/>
                <a:gd fmla="*/ 10 w 2409" name="TX27"/>
                <a:gd fmla="*/ 2019 h 2409" name="TY27"/>
                <a:gd fmla="*/ 29 w 2409" name="TX28"/>
                <a:gd fmla="*/ 1972 h 2409" name="TY28"/>
                <a:gd fmla="*/ 57 w 2409" name="TX29"/>
                <a:gd fmla="*/ 1929 h 2409" name="TY29"/>
                <a:gd fmla="*/ 75 w 2409" name="TX30"/>
                <a:gd fmla="*/ 1908 h 2409" name="TY30"/>
                <a:gd fmla="*/ 1908 w 2409" name="TX31"/>
                <a:gd fmla="*/ 76 h 2409" name="TY31"/>
                <a:gd fmla="*/ 1928 w 2409" name="TX32"/>
                <a:gd fmla="*/ 58 h 2409" name="TY32"/>
                <a:gd fmla="*/ 1972 w 2409" name="TX33"/>
                <a:gd fmla="*/ 29 h 2409" name="TY33"/>
                <a:gd fmla="*/ 2019 w 2409" name="TX34"/>
                <a:gd fmla="*/ 10 h 2409" name="TY34"/>
                <a:gd fmla="*/ 2068 w 2409" name="TX35"/>
                <a:gd fmla="*/ 0 h 2409" name="TY35"/>
                <a:gd fmla="*/ 2118 w 2409" name="TX36"/>
                <a:gd fmla="*/ 0 h 2409" name="TY36"/>
                <a:gd fmla="*/ 2167 w 2409" name="TX37"/>
                <a:gd fmla="*/ 10 h 2409" name="TY37"/>
                <a:gd fmla="*/ 2215 w 2409" name="TX38"/>
                <a:gd fmla="*/ 29 h 2409" name="TY38"/>
                <a:gd fmla="*/ 2258 w 2409" name="TX39"/>
                <a:gd fmla="*/ 58 h 2409" name="TY39"/>
                <a:gd fmla="*/ 2278 w 2409" name="TX40"/>
                <a:gd fmla="*/ 76 h 2409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2409" h="2409">
                  <a:moveTo>
                    <a:pt x="2278" y="76"/>
                  </a:moveTo>
                  <a:lnTo>
                    <a:pt x="2333" y="131"/>
                  </a:lnTo>
                  <a:lnTo>
                    <a:pt x="2350" y="150"/>
                  </a:lnTo>
                  <a:lnTo>
                    <a:pt x="2379" y="193"/>
                  </a:lnTo>
                  <a:lnTo>
                    <a:pt x="2398" y="241"/>
                  </a:lnTo>
                  <a:lnTo>
                    <a:pt x="2408" y="290"/>
                  </a:lnTo>
                  <a:lnTo>
                    <a:pt x="2408" y="340"/>
                  </a:lnTo>
                  <a:lnTo>
                    <a:pt x="2398" y="390"/>
                  </a:lnTo>
                  <a:lnTo>
                    <a:pt x="2379" y="436"/>
                  </a:lnTo>
                  <a:lnTo>
                    <a:pt x="2350" y="480"/>
                  </a:lnTo>
                  <a:lnTo>
                    <a:pt x="2333" y="500"/>
                  </a:lnTo>
                  <a:lnTo>
                    <a:pt x="500" y="2333"/>
                  </a:lnTo>
                  <a:lnTo>
                    <a:pt x="479" y="2352"/>
                  </a:lnTo>
                  <a:lnTo>
                    <a:pt x="436" y="2379"/>
                  </a:lnTo>
                  <a:lnTo>
                    <a:pt x="389" y="2400"/>
                  </a:lnTo>
                  <a:lnTo>
                    <a:pt x="340" y="2408"/>
                  </a:lnTo>
                  <a:lnTo>
                    <a:pt x="289" y="2408"/>
                  </a:lnTo>
                  <a:lnTo>
                    <a:pt x="240" y="2400"/>
                  </a:lnTo>
                  <a:lnTo>
                    <a:pt x="193" y="2379"/>
                  </a:lnTo>
                  <a:lnTo>
                    <a:pt x="150" y="2352"/>
                  </a:lnTo>
                  <a:lnTo>
                    <a:pt x="130" y="2333"/>
                  </a:lnTo>
                  <a:lnTo>
                    <a:pt x="75" y="2279"/>
                  </a:lnTo>
                  <a:lnTo>
                    <a:pt x="57" y="2258"/>
                  </a:lnTo>
                  <a:lnTo>
                    <a:pt x="29" y="2215"/>
                  </a:lnTo>
                  <a:lnTo>
                    <a:pt x="10" y="2168"/>
                  </a:lnTo>
                  <a:lnTo>
                    <a:pt x="0" y="2119"/>
                  </a:lnTo>
                  <a:lnTo>
                    <a:pt x="0" y="2068"/>
                  </a:lnTo>
                  <a:lnTo>
                    <a:pt x="10" y="2019"/>
                  </a:lnTo>
                  <a:lnTo>
                    <a:pt x="29" y="1972"/>
                  </a:lnTo>
                  <a:lnTo>
                    <a:pt x="57" y="1929"/>
                  </a:lnTo>
                  <a:lnTo>
                    <a:pt x="75" y="1908"/>
                  </a:lnTo>
                  <a:lnTo>
                    <a:pt x="1908" y="76"/>
                  </a:lnTo>
                  <a:lnTo>
                    <a:pt x="1928" y="58"/>
                  </a:lnTo>
                  <a:lnTo>
                    <a:pt x="1972" y="29"/>
                  </a:lnTo>
                  <a:lnTo>
                    <a:pt x="2019" y="10"/>
                  </a:lnTo>
                  <a:lnTo>
                    <a:pt x="2068" y="0"/>
                  </a:lnTo>
                  <a:lnTo>
                    <a:pt x="2118" y="0"/>
                  </a:lnTo>
                  <a:lnTo>
                    <a:pt x="2167" y="10"/>
                  </a:lnTo>
                  <a:lnTo>
                    <a:pt x="2215" y="29"/>
                  </a:lnTo>
                  <a:lnTo>
                    <a:pt x="2258" y="58"/>
                  </a:lnTo>
                  <a:lnTo>
                    <a:pt x="2278" y="76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0">
              <a:off x="11428730" y="618490"/>
              <a:ext cx="344170" cy="100965"/>
            </a:xfrm>
            <a:custGeom>
              <a:gdLst>
                <a:gd fmla="*/ 3726 w 3731" name="TX0"/>
                <a:gd fmla="*/ 85 h 1087" name="TY0"/>
                <a:gd fmla="*/ 3726 w 3731" name="TX1"/>
                <a:gd fmla="*/ 85 h 1087" name="TY1"/>
                <a:gd fmla="*/ 3730 w 3731" name="TX2"/>
                <a:gd fmla="*/ 107 h 1087" name="TY2"/>
                <a:gd fmla="*/ 3723 w 3731" name="TX3"/>
                <a:gd fmla="*/ 150 h 1087" name="TY3"/>
                <a:gd fmla="*/ 3701 w 3731" name="TX4"/>
                <a:gd fmla="*/ 186 h 1087" name="TY4"/>
                <a:gd fmla="*/ 3667 w 3731" name="TX5"/>
                <a:gd fmla="*/ 212 h 1087" name="TY5"/>
                <a:gd fmla="*/ 3645 w 3731" name="TX6"/>
                <a:gd fmla="*/ 219 h 1087" name="TY6"/>
                <a:gd fmla="*/ 138 w 3731" name="TX7"/>
                <a:gd fmla="*/ 1083 h 1087" name="TY7"/>
                <a:gd fmla="*/ 117 w 3731" name="TX8"/>
                <a:gd fmla="*/ 1086 h 1087" name="TY8"/>
                <a:gd fmla="*/ 73 w 3731" name="TX9"/>
                <a:gd fmla="*/ 1080 h 1087" name="TY9"/>
                <a:gd fmla="*/ 37 w 3731" name="TX10"/>
                <a:gd fmla="*/ 1057 h 1087" name="TY10"/>
                <a:gd fmla="*/ 11 w 3731" name="TX11"/>
                <a:gd fmla="*/ 1023 h 1087" name="TY11"/>
                <a:gd fmla="*/ 4 w 3731" name="TX12"/>
                <a:gd fmla="*/ 1001 h 1087" name="TY12"/>
                <a:gd fmla="*/ 0 w 3731" name="TX13"/>
                <a:gd fmla="*/ 980 h 1087" name="TY13"/>
                <a:gd fmla="*/ 7 w 3731" name="TX14"/>
                <a:gd fmla="*/ 936 h 1087" name="TY14"/>
                <a:gd fmla="*/ 29 w 3731" name="TX15"/>
                <a:gd fmla="*/ 900 h 1087" name="TY15"/>
                <a:gd fmla="*/ 63 w 3731" name="TX16"/>
                <a:gd fmla="*/ 875 h 1087" name="TY16"/>
                <a:gd fmla="*/ 85 w 3731" name="TX17"/>
                <a:gd fmla="*/ 867 h 1087" name="TY17"/>
                <a:gd fmla="*/ 3592 w 3731" name="TX18"/>
                <a:gd fmla="*/ 5 h 1087" name="TY18"/>
                <a:gd fmla="*/ 3613 w 3731" name="TX19"/>
                <a:gd fmla="*/ 0 h 1087" name="TY19"/>
                <a:gd fmla="*/ 3657 w 3731" name="TX20"/>
                <a:gd fmla="*/ 7 h 1087" name="TY20"/>
                <a:gd fmla="*/ 3693 w 3731" name="TX21"/>
                <a:gd fmla="*/ 29 h 1087" name="TY21"/>
                <a:gd fmla="*/ 3719 w 3731" name="TX22"/>
                <a:gd fmla="*/ 64 h 1087" name="TY22"/>
                <a:gd fmla="*/ 3726 w 3731" name="TX23"/>
                <a:gd fmla="*/ 85 h 1087" name="TY2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</a:cxnLst>
              <a:rect l="l" t="t" r="r" b="b"/>
              <a:pathLst>
                <a:path w="3731" h="1087">
                  <a:moveTo>
                    <a:pt x="3726" y="85"/>
                  </a:moveTo>
                  <a:lnTo>
                    <a:pt x="3726" y="85"/>
                  </a:lnTo>
                  <a:lnTo>
                    <a:pt x="3730" y="107"/>
                  </a:lnTo>
                  <a:lnTo>
                    <a:pt x="3723" y="150"/>
                  </a:lnTo>
                  <a:lnTo>
                    <a:pt x="3701" y="186"/>
                  </a:lnTo>
                  <a:lnTo>
                    <a:pt x="3667" y="212"/>
                  </a:lnTo>
                  <a:lnTo>
                    <a:pt x="3645" y="219"/>
                  </a:lnTo>
                  <a:lnTo>
                    <a:pt x="138" y="1083"/>
                  </a:lnTo>
                  <a:lnTo>
                    <a:pt x="117" y="1086"/>
                  </a:lnTo>
                  <a:lnTo>
                    <a:pt x="73" y="1080"/>
                  </a:lnTo>
                  <a:lnTo>
                    <a:pt x="37" y="1057"/>
                  </a:lnTo>
                  <a:lnTo>
                    <a:pt x="11" y="1023"/>
                  </a:lnTo>
                  <a:lnTo>
                    <a:pt x="4" y="1001"/>
                  </a:lnTo>
                  <a:lnTo>
                    <a:pt x="0" y="980"/>
                  </a:lnTo>
                  <a:lnTo>
                    <a:pt x="7" y="936"/>
                  </a:lnTo>
                  <a:lnTo>
                    <a:pt x="29" y="900"/>
                  </a:lnTo>
                  <a:lnTo>
                    <a:pt x="63" y="875"/>
                  </a:lnTo>
                  <a:lnTo>
                    <a:pt x="85" y="867"/>
                  </a:lnTo>
                  <a:lnTo>
                    <a:pt x="3592" y="5"/>
                  </a:lnTo>
                  <a:lnTo>
                    <a:pt x="3613" y="0"/>
                  </a:lnTo>
                  <a:lnTo>
                    <a:pt x="3657" y="7"/>
                  </a:lnTo>
                  <a:lnTo>
                    <a:pt x="3693" y="29"/>
                  </a:lnTo>
                  <a:lnTo>
                    <a:pt x="3719" y="64"/>
                  </a:lnTo>
                  <a:lnTo>
                    <a:pt x="3726" y="85"/>
                  </a:lnTo>
                  <a:close/>
                </a:path>
              </a:pathLst>
            </a:custGeom>
            <a:solidFill>
              <a:srgbClr val="DE2627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 rot="0">
              <a:off x="11390630" y="662305"/>
              <a:ext cx="92075" cy="92075"/>
            </a:xfrm>
            <a:custGeom>
              <a:gdLst>
                <a:gd fmla="*/ 495 w 992" name="TX0"/>
                <a:gd fmla="*/ 0 h 992" name="TY0"/>
                <a:gd fmla="*/ 546 w 992" name="TX1"/>
                <a:gd fmla="*/ 1 h 992" name="TY1"/>
                <a:gd fmla="*/ 642 w 992" name="TX2"/>
                <a:gd fmla="*/ 22 h 992" name="TY2"/>
                <a:gd fmla="*/ 732 w 992" name="TX3"/>
                <a:gd fmla="*/ 59 h 992" name="TY3"/>
                <a:gd fmla="*/ 811 w 992" name="TX4"/>
                <a:gd fmla="*/ 112 h 992" name="TY4"/>
                <a:gd fmla="*/ 879 w 992" name="TX5"/>
                <a:gd fmla="*/ 179 h 992" name="TY5"/>
                <a:gd fmla="*/ 932 w 992" name="TX6"/>
                <a:gd fmla="*/ 258 h 992" name="TY6"/>
                <a:gd fmla="*/ 969 w 992" name="TX7"/>
                <a:gd fmla="*/ 347 h 992" name="TY7"/>
                <a:gd fmla="*/ 988 w 992" name="TX8"/>
                <a:gd fmla="*/ 444 h 992" name="TY8"/>
                <a:gd fmla="*/ 991 w 992" name="TX9"/>
                <a:gd fmla="*/ 495 h 992" name="TY9"/>
                <a:gd fmla="*/ 988 w 992" name="TX10"/>
                <a:gd fmla="*/ 546 h 992" name="TY10"/>
                <a:gd fmla="*/ 969 w 992" name="TX11"/>
                <a:gd fmla="*/ 642 h 992" name="TY11"/>
                <a:gd fmla="*/ 932 w 992" name="TX12"/>
                <a:gd fmla="*/ 732 h 992" name="TY12"/>
                <a:gd fmla="*/ 879 w 992" name="TX13"/>
                <a:gd fmla="*/ 811 h 992" name="TY13"/>
                <a:gd fmla="*/ 811 w 992" name="TX14"/>
                <a:gd fmla="*/ 879 h 992" name="TY14"/>
                <a:gd fmla="*/ 732 w 992" name="TX15"/>
                <a:gd fmla="*/ 932 h 992" name="TY15"/>
                <a:gd fmla="*/ 642 w 992" name="TX16"/>
                <a:gd fmla="*/ 969 h 992" name="TY16"/>
                <a:gd fmla="*/ 546 w 992" name="TX17"/>
                <a:gd fmla="*/ 988 h 992" name="TY17"/>
                <a:gd fmla="*/ 495 w 992" name="TX18"/>
                <a:gd fmla="*/ 991 h 992" name="TY18"/>
                <a:gd fmla="*/ 444 w 992" name="TX19"/>
                <a:gd fmla="*/ 988 h 992" name="TY19"/>
                <a:gd fmla="*/ 347 w 992" name="TX20"/>
                <a:gd fmla="*/ 969 h 992" name="TY20"/>
                <a:gd fmla="*/ 258 w 992" name="TX21"/>
                <a:gd fmla="*/ 932 h 992" name="TY21"/>
                <a:gd fmla="*/ 179 w 992" name="TX22"/>
                <a:gd fmla="*/ 879 h 992" name="TY22"/>
                <a:gd fmla="*/ 112 w 992" name="TX23"/>
                <a:gd fmla="*/ 811 h 992" name="TY23"/>
                <a:gd fmla="*/ 59 w 992" name="TX24"/>
                <a:gd fmla="*/ 732 h 992" name="TY24"/>
                <a:gd fmla="*/ 22 w 992" name="TX25"/>
                <a:gd fmla="*/ 642 h 992" name="TY25"/>
                <a:gd fmla="*/ 1 w 992" name="TX26"/>
                <a:gd fmla="*/ 546 h 992" name="TY26"/>
                <a:gd fmla="*/ 0 w 992" name="TX27"/>
                <a:gd fmla="*/ 495 h 992" name="TY27"/>
                <a:gd fmla="*/ 1 w 992" name="TX28"/>
                <a:gd fmla="*/ 444 h 992" name="TY28"/>
                <a:gd fmla="*/ 22 w 992" name="TX29"/>
                <a:gd fmla="*/ 347 h 992" name="TY29"/>
                <a:gd fmla="*/ 59 w 992" name="TX30"/>
                <a:gd fmla="*/ 258 h 992" name="TY30"/>
                <a:gd fmla="*/ 112 w 992" name="TX31"/>
                <a:gd fmla="*/ 179 h 992" name="TY31"/>
                <a:gd fmla="*/ 179 w 992" name="TX32"/>
                <a:gd fmla="*/ 112 h 992" name="TY32"/>
                <a:gd fmla="*/ 258 w 992" name="TX33"/>
                <a:gd fmla="*/ 59 h 992" name="TY33"/>
                <a:gd fmla="*/ 347 w 992" name="TX34"/>
                <a:gd fmla="*/ 22 h 992" name="TY34"/>
                <a:gd fmla="*/ 444 w 992" name="TX35"/>
                <a:gd fmla="*/ 1 h 992" name="TY35"/>
                <a:gd fmla="*/ 495 w 992" name="TX36"/>
                <a:gd fmla="*/ 0 h 992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992" h="992">
                  <a:moveTo>
                    <a:pt x="495" y="0"/>
                  </a:moveTo>
                  <a:lnTo>
                    <a:pt x="546" y="1"/>
                  </a:lnTo>
                  <a:lnTo>
                    <a:pt x="642" y="22"/>
                  </a:lnTo>
                  <a:lnTo>
                    <a:pt x="732" y="59"/>
                  </a:lnTo>
                  <a:lnTo>
                    <a:pt x="811" y="112"/>
                  </a:lnTo>
                  <a:lnTo>
                    <a:pt x="879" y="179"/>
                  </a:lnTo>
                  <a:lnTo>
                    <a:pt x="932" y="258"/>
                  </a:lnTo>
                  <a:lnTo>
                    <a:pt x="969" y="347"/>
                  </a:lnTo>
                  <a:lnTo>
                    <a:pt x="988" y="444"/>
                  </a:lnTo>
                  <a:lnTo>
                    <a:pt x="991" y="495"/>
                  </a:lnTo>
                  <a:lnTo>
                    <a:pt x="988" y="546"/>
                  </a:lnTo>
                  <a:lnTo>
                    <a:pt x="969" y="642"/>
                  </a:lnTo>
                  <a:lnTo>
                    <a:pt x="932" y="732"/>
                  </a:lnTo>
                  <a:lnTo>
                    <a:pt x="879" y="811"/>
                  </a:lnTo>
                  <a:lnTo>
                    <a:pt x="811" y="879"/>
                  </a:lnTo>
                  <a:lnTo>
                    <a:pt x="732" y="932"/>
                  </a:lnTo>
                  <a:lnTo>
                    <a:pt x="642" y="969"/>
                  </a:lnTo>
                  <a:lnTo>
                    <a:pt x="546" y="988"/>
                  </a:lnTo>
                  <a:lnTo>
                    <a:pt x="495" y="991"/>
                  </a:lnTo>
                  <a:lnTo>
                    <a:pt x="444" y="988"/>
                  </a:lnTo>
                  <a:lnTo>
                    <a:pt x="347" y="969"/>
                  </a:lnTo>
                  <a:lnTo>
                    <a:pt x="258" y="932"/>
                  </a:lnTo>
                  <a:lnTo>
                    <a:pt x="179" y="879"/>
                  </a:lnTo>
                  <a:lnTo>
                    <a:pt x="112" y="811"/>
                  </a:lnTo>
                  <a:lnTo>
                    <a:pt x="59" y="732"/>
                  </a:lnTo>
                  <a:lnTo>
                    <a:pt x="22" y="642"/>
                  </a:lnTo>
                  <a:lnTo>
                    <a:pt x="1" y="546"/>
                  </a:lnTo>
                  <a:lnTo>
                    <a:pt x="0" y="495"/>
                  </a:lnTo>
                  <a:lnTo>
                    <a:pt x="1" y="444"/>
                  </a:lnTo>
                  <a:lnTo>
                    <a:pt x="22" y="347"/>
                  </a:lnTo>
                  <a:lnTo>
                    <a:pt x="59" y="258"/>
                  </a:lnTo>
                  <a:lnTo>
                    <a:pt x="112" y="179"/>
                  </a:lnTo>
                  <a:lnTo>
                    <a:pt x="179" y="112"/>
                  </a:lnTo>
                  <a:lnTo>
                    <a:pt x="258" y="59"/>
                  </a:lnTo>
                  <a:lnTo>
                    <a:pt x="347" y="22"/>
                  </a:lnTo>
                  <a:lnTo>
                    <a:pt x="444" y="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ADC7C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0">
              <a:off x="11409045" y="254635"/>
              <a:ext cx="55880" cy="84455"/>
            </a:xfrm>
            <a:custGeom>
              <a:gdLst>
                <a:gd fmla="*/ 318 w 600" name="TX0"/>
                <a:gd fmla="*/ 911 h 912" name="TY0"/>
                <a:gd fmla="*/ 279 w 600" name="TX1"/>
                <a:gd fmla="*/ 911 h 912" name="TY1"/>
                <a:gd fmla="*/ 250 w 600" name="TX2"/>
                <a:gd fmla="*/ 909 h 912" name="TY2"/>
                <a:gd fmla="*/ 196 w 600" name="TX3"/>
                <a:gd fmla="*/ 899 h 912" name="TY3"/>
                <a:gd fmla="*/ 145 w 600" name="TX4"/>
                <a:gd fmla="*/ 877 h 912" name="TY4"/>
                <a:gd fmla="*/ 101 w 600" name="TX5"/>
                <a:gd fmla="*/ 847 h 912" name="TY5"/>
                <a:gd fmla="*/ 63 w 600" name="TX6"/>
                <a:gd fmla="*/ 808 h 912" name="TY6"/>
                <a:gd fmla="*/ 33 w 600" name="TX7"/>
                <a:gd fmla="*/ 764 h 912" name="TY7"/>
                <a:gd fmla="*/ 11 w 600" name="TX8"/>
                <a:gd fmla="*/ 713 h 912" name="TY8"/>
                <a:gd fmla="*/ 0 w 600" name="TX9"/>
                <a:gd fmla="*/ 658 h 912" name="TY9"/>
                <a:gd fmla="*/ 0 w 600" name="TX10"/>
                <a:gd fmla="*/ 630 h 912" name="TY10"/>
                <a:gd fmla="*/ 0 w 600" name="TX11"/>
                <a:gd fmla="*/ 281 h 912" name="TY11"/>
                <a:gd fmla="*/ 0 w 600" name="TX12"/>
                <a:gd fmla="*/ 252 h 912" name="TY12"/>
                <a:gd fmla="*/ 11 w 600" name="TX13"/>
                <a:gd fmla="*/ 198 h 912" name="TY13"/>
                <a:gd fmla="*/ 33 w 600" name="TX14"/>
                <a:gd fmla="*/ 147 h 912" name="TY14"/>
                <a:gd fmla="*/ 63 w 600" name="TX15"/>
                <a:gd fmla="*/ 103 h 912" name="TY15"/>
                <a:gd fmla="*/ 101 w 600" name="TX16"/>
                <a:gd fmla="*/ 64 h 912" name="TY16"/>
                <a:gd fmla="*/ 145 w 600" name="TX17"/>
                <a:gd fmla="*/ 33 h 912" name="TY17"/>
                <a:gd fmla="*/ 196 w 600" name="TX18"/>
                <a:gd fmla="*/ 12 h 912" name="TY18"/>
                <a:gd fmla="*/ 250 w 600" name="TX19"/>
                <a:gd fmla="*/ 2 h 912" name="TY19"/>
                <a:gd fmla="*/ 279 w 600" name="TX20"/>
                <a:gd fmla="*/ 0 h 912" name="TY20"/>
                <a:gd fmla="*/ 318 w 600" name="TX21"/>
                <a:gd fmla="*/ 0 h 912" name="TY21"/>
                <a:gd fmla="*/ 347 w 600" name="TX22"/>
                <a:gd fmla="*/ 2 h 912" name="TY22"/>
                <a:gd fmla="*/ 402 w 600" name="TX23"/>
                <a:gd fmla="*/ 12 h 912" name="TY23"/>
                <a:gd fmla="*/ 452 w 600" name="TX24"/>
                <a:gd fmla="*/ 33 h 912" name="TY24"/>
                <a:gd fmla="*/ 497 w 600" name="TX25"/>
                <a:gd fmla="*/ 64 h 912" name="TY25"/>
                <a:gd fmla="*/ 536 w 600" name="TX26"/>
                <a:gd fmla="*/ 103 h 912" name="TY26"/>
                <a:gd fmla="*/ 566 w 600" name="TX27"/>
                <a:gd fmla="*/ 147 h 912" name="TY27"/>
                <a:gd fmla="*/ 586 w 600" name="TX28"/>
                <a:gd fmla="*/ 198 h 912" name="TY28"/>
                <a:gd fmla="*/ 598 w 600" name="TX29"/>
                <a:gd fmla="*/ 252 h 912" name="TY29"/>
                <a:gd fmla="*/ 599 w 600" name="TX30"/>
                <a:gd fmla="*/ 281 h 912" name="TY30"/>
                <a:gd fmla="*/ 599 w 600" name="TX31"/>
                <a:gd fmla="*/ 630 h 912" name="TY31"/>
                <a:gd fmla="*/ 598 w 600" name="TX32"/>
                <a:gd fmla="*/ 658 h 912" name="TY32"/>
                <a:gd fmla="*/ 586 w 600" name="TX33"/>
                <a:gd fmla="*/ 713 h 912" name="TY33"/>
                <a:gd fmla="*/ 566 w 600" name="TX34"/>
                <a:gd fmla="*/ 764 h 912" name="TY34"/>
                <a:gd fmla="*/ 536 w 600" name="TX35"/>
                <a:gd fmla="*/ 808 h 912" name="TY35"/>
                <a:gd fmla="*/ 497 w 600" name="TX36"/>
                <a:gd fmla="*/ 847 h 912" name="TY36"/>
                <a:gd fmla="*/ 452 w 600" name="TX37"/>
                <a:gd fmla="*/ 877 h 912" name="TY37"/>
                <a:gd fmla="*/ 402 w 600" name="TX38"/>
                <a:gd fmla="*/ 899 h 912" name="TY38"/>
                <a:gd fmla="*/ 347 w 600" name="TX39"/>
                <a:gd fmla="*/ 909 h 912" name="TY39"/>
                <a:gd fmla="*/ 318 w 600" name="TX40"/>
                <a:gd fmla="*/ 911 h 912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600" h="912">
                  <a:moveTo>
                    <a:pt x="318" y="911"/>
                  </a:moveTo>
                  <a:lnTo>
                    <a:pt x="279" y="911"/>
                  </a:lnTo>
                  <a:lnTo>
                    <a:pt x="250" y="909"/>
                  </a:lnTo>
                  <a:lnTo>
                    <a:pt x="196" y="899"/>
                  </a:lnTo>
                  <a:lnTo>
                    <a:pt x="145" y="877"/>
                  </a:lnTo>
                  <a:lnTo>
                    <a:pt x="101" y="847"/>
                  </a:lnTo>
                  <a:lnTo>
                    <a:pt x="63" y="808"/>
                  </a:lnTo>
                  <a:lnTo>
                    <a:pt x="33" y="764"/>
                  </a:lnTo>
                  <a:lnTo>
                    <a:pt x="11" y="713"/>
                  </a:lnTo>
                  <a:lnTo>
                    <a:pt x="0" y="658"/>
                  </a:lnTo>
                  <a:lnTo>
                    <a:pt x="0" y="63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1" y="198"/>
                  </a:lnTo>
                  <a:lnTo>
                    <a:pt x="33" y="147"/>
                  </a:lnTo>
                  <a:lnTo>
                    <a:pt x="63" y="103"/>
                  </a:lnTo>
                  <a:lnTo>
                    <a:pt x="101" y="64"/>
                  </a:lnTo>
                  <a:lnTo>
                    <a:pt x="145" y="33"/>
                  </a:lnTo>
                  <a:lnTo>
                    <a:pt x="196" y="12"/>
                  </a:lnTo>
                  <a:lnTo>
                    <a:pt x="250" y="2"/>
                  </a:lnTo>
                  <a:lnTo>
                    <a:pt x="279" y="0"/>
                  </a:lnTo>
                  <a:lnTo>
                    <a:pt x="318" y="0"/>
                  </a:lnTo>
                  <a:lnTo>
                    <a:pt x="347" y="2"/>
                  </a:lnTo>
                  <a:lnTo>
                    <a:pt x="402" y="12"/>
                  </a:lnTo>
                  <a:lnTo>
                    <a:pt x="452" y="33"/>
                  </a:lnTo>
                  <a:lnTo>
                    <a:pt x="497" y="64"/>
                  </a:lnTo>
                  <a:lnTo>
                    <a:pt x="536" y="103"/>
                  </a:lnTo>
                  <a:lnTo>
                    <a:pt x="566" y="147"/>
                  </a:lnTo>
                  <a:lnTo>
                    <a:pt x="586" y="198"/>
                  </a:lnTo>
                  <a:lnTo>
                    <a:pt x="598" y="252"/>
                  </a:lnTo>
                  <a:lnTo>
                    <a:pt x="599" y="281"/>
                  </a:lnTo>
                  <a:lnTo>
                    <a:pt x="599" y="630"/>
                  </a:lnTo>
                  <a:lnTo>
                    <a:pt x="598" y="658"/>
                  </a:lnTo>
                  <a:lnTo>
                    <a:pt x="586" y="713"/>
                  </a:lnTo>
                  <a:lnTo>
                    <a:pt x="566" y="764"/>
                  </a:lnTo>
                  <a:lnTo>
                    <a:pt x="536" y="808"/>
                  </a:lnTo>
                  <a:lnTo>
                    <a:pt x="497" y="847"/>
                  </a:lnTo>
                  <a:lnTo>
                    <a:pt x="452" y="877"/>
                  </a:lnTo>
                  <a:lnTo>
                    <a:pt x="402" y="899"/>
                  </a:lnTo>
                  <a:lnTo>
                    <a:pt x="347" y="909"/>
                  </a:lnTo>
                  <a:lnTo>
                    <a:pt x="318" y="911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 rot="0">
              <a:off x="11409045" y="1077595"/>
              <a:ext cx="55880" cy="84455"/>
            </a:xfrm>
            <a:custGeom>
              <a:gdLst>
                <a:gd fmla="*/ 318 w 600" name="TX0"/>
                <a:gd fmla="*/ 910 h 911" name="TY0"/>
                <a:gd fmla="*/ 279 w 600" name="TX1"/>
                <a:gd fmla="*/ 910 h 911" name="TY1"/>
                <a:gd fmla="*/ 250 w 600" name="TX2"/>
                <a:gd fmla="*/ 910 h 911" name="TY2"/>
                <a:gd fmla="*/ 196 w 600" name="TX3"/>
                <a:gd fmla="*/ 899 h 911" name="TY3"/>
                <a:gd fmla="*/ 145 w 600" name="TX4"/>
                <a:gd fmla="*/ 877 h 911" name="TY4"/>
                <a:gd fmla="*/ 101 w 600" name="TX5"/>
                <a:gd fmla="*/ 847 h 911" name="TY5"/>
                <a:gd fmla="*/ 63 w 600" name="TX6"/>
                <a:gd fmla="*/ 809 h 911" name="TY6"/>
                <a:gd fmla="*/ 33 w 600" name="TX7"/>
                <a:gd fmla="*/ 765 h 911" name="TY7"/>
                <a:gd fmla="*/ 11 w 600" name="TX8"/>
                <a:gd fmla="*/ 714 h 911" name="TY8"/>
                <a:gd fmla="*/ 0 w 600" name="TX9"/>
                <a:gd fmla="*/ 660 h 911" name="TY9"/>
                <a:gd fmla="*/ 0 w 600" name="TX10"/>
                <a:gd fmla="*/ 631 h 911" name="TY10"/>
                <a:gd fmla="*/ 0 w 600" name="TX11"/>
                <a:gd fmla="*/ 281 h 911" name="TY11"/>
                <a:gd fmla="*/ 0 w 600" name="TX12"/>
                <a:gd fmla="*/ 252 h 911" name="TY12"/>
                <a:gd fmla="*/ 11 w 600" name="TX13"/>
                <a:gd fmla="*/ 197 h 911" name="TY13"/>
                <a:gd fmla="*/ 33 w 600" name="TX14"/>
                <a:gd fmla="*/ 147 h 911" name="TY14"/>
                <a:gd fmla="*/ 63 w 600" name="TX15"/>
                <a:gd fmla="*/ 102 h 911" name="TY15"/>
                <a:gd fmla="*/ 101 w 600" name="TX16"/>
                <a:gd fmla="*/ 65 h 911" name="TY16"/>
                <a:gd fmla="*/ 145 w 600" name="TX17"/>
                <a:gd fmla="*/ 34 h 911" name="TY17"/>
                <a:gd fmla="*/ 196 w 600" name="TX18"/>
                <a:gd fmla="*/ 13 h 911" name="TY18"/>
                <a:gd fmla="*/ 250 w 600" name="TX19"/>
                <a:gd fmla="*/ 1 h 911" name="TY19"/>
                <a:gd fmla="*/ 279 w 600" name="TX20"/>
                <a:gd fmla="*/ 0 h 911" name="TY20"/>
                <a:gd fmla="*/ 318 w 600" name="TX21"/>
                <a:gd fmla="*/ 0 h 911" name="TY21"/>
                <a:gd fmla="*/ 347 w 600" name="TX22"/>
                <a:gd fmla="*/ 1 h 911" name="TY22"/>
                <a:gd fmla="*/ 402 w 600" name="TX23"/>
                <a:gd fmla="*/ 13 h 911" name="TY23"/>
                <a:gd fmla="*/ 452 w 600" name="TX24"/>
                <a:gd fmla="*/ 34 h 911" name="TY24"/>
                <a:gd fmla="*/ 497 w 600" name="TX25"/>
                <a:gd fmla="*/ 65 h 911" name="TY25"/>
                <a:gd fmla="*/ 536 w 600" name="TX26"/>
                <a:gd fmla="*/ 102 h 911" name="TY26"/>
                <a:gd fmla="*/ 566 w 600" name="TX27"/>
                <a:gd fmla="*/ 147 h 911" name="TY27"/>
                <a:gd fmla="*/ 586 w 600" name="TX28"/>
                <a:gd fmla="*/ 197 h 911" name="TY28"/>
                <a:gd fmla="*/ 598 w 600" name="TX29"/>
                <a:gd fmla="*/ 252 h 911" name="TY29"/>
                <a:gd fmla="*/ 599 w 600" name="TX30"/>
                <a:gd fmla="*/ 281 h 911" name="TY30"/>
                <a:gd fmla="*/ 599 w 600" name="TX31"/>
                <a:gd fmla="*/ 631 h 911" name="TY31"/>
                <a:gd fmla="*/ 598 w 600" name="TX32"/>
                <a:gd fmla="*/ 660 h 911" name="TY32"/>
                <a:gd fmla="*/ 586 w 600" name="TX33"/>
                <a:gd fmla="*/ 714 h 911" name="TY33"/>
                <a:gd fmla="*/ 566 w 600" name="TX34"/>
                <a:gd fmla="*/ 765 h 911" name="TY34"/>
                <a:gd fmla="*/ 536 w 600" name="TX35"/>
                <a:gd fmla="*/ 809 h 911" name="TY35"/>
                <a:gd fmla="*/ 497 w 600" name="TX36"/>
                <a:gd fmla="*/ 847 h 911" name="TY36"/>
                <a:gd fmla="*/ 452 w 600" name="TX37"/>
                <a:gd fmla="*/ 877 h 911" name="TY37"/>
                <a:gd fmla="*/ 402 w 600" name="TX38"/>
                <a:gd fmla="*/ 899 h 911" name="TY38"/>
                <a:gd fmla="*/ 347 w 600" name="TX39"/>
                <a:gd fmla="*/ 910 h 911" name="TY39"/>
                <a:gd fmla="*/ 318 w 600" name="TX40"/>
                <a:gd fmla="*/ 910 h 911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600" h="911">
                  <a:moveTo>
                    <a:pt x="318" y="910"/>
                  </a:moveTo>
                  <a:lnTo>
                    <a:pt x="279" y="910"/>
                  </a:lnTo>
                  <a:lnTo>
                    <a:pt x="250" y="910"/>
                  </a:lnTo>
                  <a:lnTo>
                    <a:pt x="196" y="899"/>
                  </a:lnTo>
                  <a:lnTo>
                    <a:pt x="145" y="877"/>
                  </a:lnTo>
                  <a:lnTo>
                    <a:pt x="101" y="847"/>
                  </a:lnTo>
                  <a:lnTo>
                    <a:pt x="63" y="809"/>
                  </a:lnTo>
                  <a:lnTo>
                    <a:pt x="33" y="765"/>
                  </a:lnTo>
                  <a:lnTo>
                    <a:pt x="11" y="714"/>
                  </a:lnTo>
                  <a:lnTo>
                    <a:pt x="0" y="660"/>
                  </a:lnTo>
                  <a:lnTo>
                    <a:pt x="0" y="631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1" y="197"/>
                  </a:lnTo>
                  <a:lnTo>
                    <a:pt x="33" y="147"/>
                  </a:lnTo>
                  <a:lnTo>
                    <a:pt x="63" y="102"/>
                  </a:lnTo>
                  <a:lnTo>
                    <a:pt x="101" y="65"/>
                  </a:lnTo>
                  <a:lnTo>
                    <a:pt x="145" y="34"/>
                  </a:lnTo>
                  <a:lnTo>
                    <a:pt x="196" y="13"/>
                  </a:lnTo>
                  <a:lnTo>
                    <a:pt x="250" y="1"/>
                  </a:lnTo>
                  <a:lnTo>
                    <a:pt x="279" y="0"/>
                  </a:lnTo>
                  <a:lnTo>
                    <a:pt x="318" y="0"/>
                  </a:lnTo>
                  <a:lnTo>
                    <a:pt x="347" y="1"/>
                  </a:lnTo>
                  <a:lnTo>
                    <a:pt x="402" y="13"/>
                  </a:lnTo>
                  <a:lnTo>
                    <a:pt x="452" y="34"/>
                  </a:lnTo>
                  <a:lnTo>
                    <a:pt x="497" y="65"/>
                  </a:lnTo>
                  <a:lnTo>
                    <a:pt x="536" y="102"/>
                  </a:lnTo>
                  <a:lnTo>
                    <a:pt x="566" y="147"/>
                  </a:lnTo>
                  <a:lnTo>
                    <a:pt x="586" y="197"/>
                  </a:lnTo>
                  <a:lnTo>
                    <a:pt x="598" y="252"/>
                  </a:lnTo>
                  <a:lnTo>
                    <a:pt x="599" y="281"/>
                  </a:lnTo>
                  <a:lnTo>
                    <a:pt x="599" y="631"/>
                  </a:lnTo>
                  <a:lnTo>
                    <a:pt x="598" y="660"/>
                  </a:lnTo>
                  <a:lnTo>
                    <a:pt x="586" y="714"/>
                  </a:lnTo>
                  <a:lnTo>
                    <a:pt x="566" y="765"/>
                  </a:lnTo>
                  <a:lnTo>
                    <a:pt x="536" y="809"/>
                  </a:lnTo>
                  <a:lnTo>
                    <a:pt x="497" y="847"/>
                  </a:lnTo>
                  <a:lnTo>
                    <a:pt x="452" y="877"/>
                  </a:lnTo>
                  <a:lnTo>
                    <a:pt x="402" y="899"/>
                  </a:lnTo>
                  <a:lnTo>
                    <a:pt x="347" y="910"/>
                  </a:lnTo>
                  <a:lnTo>
                    <a:pt x="318" y="910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 rot="0">
              <a:off x="11805920" y="680720"/>
              <a:ext cx="84455" cy="55880"/>
            </a:xfrm>
            <a:custGeom>
              <a:gdLst>
                <a:gd fmla="*/ 0 w 911" name="TX0"/>
                <a:gd fmla="*/ 318 h 600" name="TY0"/>
                <a:gd fmla="*/ 0 w 911" name="TX1"/>
                <a:gd fmla="*/ 279 h 600" name="TY1"/>
                <a:gd fmla="*/ 1 w 911" name="TX2"/>
                <a:gd fmla="*/ 250 h 600" name="TY2"/>
                <a:gd fmla="*/ 13 w 911" name="TX3"/>
                <a:gd fmla="*/ 196 h 600" name="TY3"/>
                <a:gd fmla="*/ 34 w 911" name="TX4"/>
                <a:gd fmla="*/ 145 h 600" name="TY4"/>
                <a:gd fmla="*/ 65 w 911" name="TX5"/>
                <a:gd fmla="*/ 101 h 600" name="TY5"/>
                <a:gd fmla="*/ 102 w 911" name="TX6"/>
                <a:gd fmla="*/ 63 h 600" name="TY6"/>
                <a:gd fmla="*/ 147 w 911" name="TX7"/>
                <a:gd fmla="*/ 33 h 600" name="TY7"/>
                <a:gd fmla="*/ 197 w 911" name="TX8"/>
                <a:gd fmla="*/ 11 h 600" name="TY8"/>
                <a:gd fmla="*/ 252 w 911" name="TX9"/>
                <a:gd fmla="*/ 0 h 600" name="TY9"/>
                <a:gd fmla="*/ 281 w 911" name="TX10"/>
                <a:gd fmla="*/ 0 h 600" name="TY10"/>
                <a:gd fmla="*/ 631 w 911" name="TX11"/>
                <a:gd fmla="*/ 0 h 600" name="TY11"/>
                <a:gd fmla="*/ 660 w 911" name="TX12"/>
                <a:gd fmla="*/ 0 h 600" name="TY12"/>
                <a:gd fmla="*/ 714 w 911" name="TX13"/>
                <a:gd fmla="*/ 11 h 600" name="TY13"/>
                <a:gd fmla="*/ 765 w 911" name="TX14"/>
                <a:gd fmla="*/ 33 h 600" name="TY14"/>
                <a:gd fmla="*/ 809 w 911" name="TX15"/>
                <a:gd fmla="*/ 63 h 600" name="TY15"/>
                <a:gd fmla="*/ 847 w 911" name="TX16"/>
                <a:gd fmla="*/ 101 h 600" name="TY16"/>
                <a:gd fmla="*/ 877 w 911" name="TX17"/>
                <a:gd fmla="*/ 145 h 600" name="TY17"/>
                <a:gd fmla="*/ 899 w 911" name="TX18"/>
                <a:gd fmla="*/ 196 h 600" name="TY18"/>
                <a:gd fmla="*/ 910 w 911" name="TX19"/>
                <a:gd fmla="*/ 250 h 600" name="TY19"/>
                <a:gd fmla="*/ 910 w 911" name="TX20"/>
                <a:gd fmla="*/ 279 h 600" name="TY20"/>
                <a:gd fmla="*/ 910 w 911" name="TX21"/>
                <a:gd fmla="*/ 318 h 600" name="TY21"/>
                <a:gd fmla="*/ 910 w 911" name="TX22"/>
                <a:gd fmla="*/ 347 h 600" name="TY22"/>
                <a:gd fmla="*/ 899 w 911" name="TX23"/>
                <a:gd fmla="*/ 402 h 600" name="TY23"/>
                <a:gd fmla="*/ 877 w 911" name="TX24"/>
                <a:gd fmla="*/ 452 h 600" name="TY24"/>
                <a:gd fmla="*/ 847 w 911" name="TX25"/>
                <a:gd fmla="*/ 497 h 600" name="TY25"/>
                <a:gd fmla="*/ 809 w 911" name="TX26"/>
                <a:gd fmla="*/ 536 h 600" name="TY26"/>
                <a:gd fmla="*/ 765 w 911" name="TX27"/>
                <a:gd fmla="*/ 566 h 600" name="TY27"/>
                <a:gd fmla="*/ 714 w 911" name="TX28"/>
                <a:gd fmla="*/ 586 h 600" name="TY28"/>
                <a:gd fmla="*/ 660 w 911" name="TX29"/>
                <a:gd fmla="*/ 598 h 600" name="TY29"/>
                <a:gd fmla="*/ 631 w 911" name="TX30"/>
                <a:gd fmla="*/ 599 h 600" name="TY30"/>
                <a:gd fmla="*/ 281 w 911" name="TX31"/>
                <a:gd fmla="*/ 599 h 600" name="TY31"/>
                <a:gd fmla="*/ 252 w 911" name="TX32"/>
                <a:gd fmla="*/ 598 h 600" name="TY32"/>
                <a:gd fmla="*/ 197 w 911" name="TX33"/>
                <a:gd fmla="*/ 586 h 600" name="TY33"/>
                <a:gd fmla="*/ 147 w 911" name="TX34"/>
                <a:gd fmla="*/ 566 h 600" name="TY34"/>
                <a:gd fmla="*/ 102 w 911" name="TX35"/>
                <a:gd fmla="*/ 536 h 600" name="TY35"/>
                <a:gd fmla="*/ 65 w 911" name="TX36"/>
                <a:gd fmla="*/ 497 h 600" name="TY36"/>
                <a:gd fmla="*/ 34 w 911" name="TX37"/>
                <a:gd fmla="*/ 452 h 600" name="TY37"/>
                <a:gd fmla="*/ 13 w 911" name="TX38"/>
                <a:gd fmla="*/ 402 h 600" name="TY38"/>
                <a:gd fmla="*/ 1 w 911" name="TX39"/>
                <a:gd fmla="*/ 347 h 600" name="TY39"/>
                <a:gd fmla="*/ 0 w 911" name="TX40"/>
                <a:gd fmla="*/ 318 h 600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911" h="600">
                  <a:moveTo>
                    <a:pt x="0" y="318"/>
                  </a:moveTo>
                  <a:lnTo>
                    <a:pt x="0" y="279"/>
                  </a:lnTo>
                  <a:lnTo>
                    <a:pt x="1" y="250"/>
                  </a:lnTo>
                  <a:lnTo>
                    <a:pt x="13" y="196"/>
                  </a:lnTo>
                  <a:lnTo>
                    <a:pt x="34" y="145"/>
                  </a:lnTo>
                  <a:lnTo>
                    <a:pt x="65" y="101"/>
                  </a:lnTo>
                  <a:lnTo>
                    <a:pt x="102" y="63"/>
                  </a:lnTo>
                  <a:lnTo>
                    <a:pt x="147" y="33"/>
                  </a:lnTo>
                  <a:lnTo>
                    <a:pt x="197" y="11"/>
                  </a:lnTo>
                  <a:lnTo>
                    <a:pt x="252" y="0"/>
                  </a:lnTo>
                  <a:lnTo>
                    <a:pt x="281" y="0"/>
                  </a:lnTo>
                  <a:lnTo>
                    <a:pt x="631" y="0"/>
                  </a:lnTo>
                  <a:lnTo>
                    <a:pt x="660" y="0"/>
                  </a:lnTo>
                  <a:lnTo>
                    <a:pt x="714" y="11"/>
                  </a:lnTo>
                  <a:lnTo>
                    <a:pt x="765" y="33"/>
                  </a:lnTo>
                  <a:lnTo>
                    <a:pt x="809" y="63"/>
                  </a:lnTo>
                  <a:lnTo>
                    <a:pt x="847" y="101"/>
                  </a:lnTo>
                  <a:lnTo>
                    <a:pt x="877" y="145"/>
                  </a:lnTo>
                  <a:lnTo>
                    <a:pt x="899" y="196"/>
                  </a:lnTo>
                  <a:lnTo>
                    <a:pt x="910" y="250"/>
                  </a:lnTo>
                  <a:lnTo>
                    <a:pt x="910" y="279"/>
                  </a:lnTo>
                  <a:lnTo>
                    <a:pt x="910" y="318"/>
                  </a:lnTo>
                  <a:lnTo>
                    <a:pt x="910" y="347"/>
                  </a:lnTo>
                  <a:lnTo>
                    <a:pt x="899" y="402"/>
                  </a:lnTo>
                  <a:lnTo>
                    <a:pt x="877" y="452"/>
                  </a:lnTo>
                  <a:lnTo>
                    <a:pt x="847" y="497"/>
                  </a:lnTo>
                  <a:lnTo>
                    <a:pt x="809" y="536"/>
                  </a:lnTo>
                  <a:lnTo>
                    <a:pt x="765" y="566"/>
                  </a:lnTo>
                  <a:lnTo>
                    <a:pt x="714" y="586"/>
                  </a:lnTo>
                  <a:lnTo>
                    <a:pt x="660" y="598"/>
                  </a:lnTo>
                  <a:lnTo>
                    <a:pt x="631" y="599"/>
                  </a:lnTo>
                  <a:lnTo>
                    <a:pt x="281" y="599"/>
                  </a:lnTo>
                  <a:lnTo>
                    <a:pt x="252" y="598"/>
                  </a:lnTo>
                  <a:lnTo>
                    <a:pt x="197" y="586"/>
                  </a:lnTo>
                  <a:lnTo>
                    <a:pt x="147" y="566"/>
                  </a:lnTo>
                  <a:lnTo>
                    <a:pt x="102" y="536"/>
                  </a:lnTo>
                  <a:lnTo>
                    <a:pt x="65" y="497"/>
                  </a:lnTo>
                  <a:lnTo>
                    <a:pt x="34" y="452"/>
                  </a:lnTo>
                  <a:lnTo>
                    <a:pt x="13" y="402"/>
                  </a:lnTo>
                  <a:lnTo>
                    <a:pt x="1" y="34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 rot="0">
              <a:off x="10982960" y="680720"/>
              <a:ext cx="84455" cy="55880"/>
            </a:xfrm>
            <a:custGeom>
              <a:gdLst>
                <a:gd fmla="*/ 0 w 912" name="TX0"/>
                <a:gd fmla="*/ 318 h 600" name="TY0"/>
                <a:gd fmla="*/ 0 w 912" name="TX1"/>
                <a:gd fmla="*/ 279 h 600" name="TY1"/>
                <a:gd fmla="*/ 2 w 912" name="TX2"/>
                <a:gd fmla="*/ 250 h 600" name="TY2"/>
                <a:gd fmla="*/ 12 w 912" name="TX3"/>
                <a:gd fmla="*/ 196 h 600" name="TY3"/>
                <a:gd fmla="*/ 33 w 912" name="TX4"/>
                <a:gd fmla="*/ 145 h 600" name="TY4"/>
                <a:gd fmla="*/ 64 w 912" name="TX5"/>
                <a:gd fmla="*/ 101 h 600" name="TY5"/>
                <a:gd fmla="*/ 103 w 912" name="TX6"/>
                <a:gd fmla="*/ 63 h 600" name="TY6"/>
                <a:gd fmla="*/ 147 w 912" name="TX7"/>
                <a:gd fmla="*/ 33 h 600" name="TY7"/>
                <a:gd fmla="*/ 198 w 912" name="TX8"/>
                <a:gd fmla="*/ 11 h 600" name="TY8"/>
                <a:gd fmla="*/ 252 w 912" name="TX9"/>
                <a:gd fmla="*/ 0 h 600" name="TY9"/>
                <a:gd fmla="*/ 281 w 912" name="TX10"/>
                <a:gd fmla="*/ 0 h 600" name="TY10"/>
                <a:gd fmla="*/ 630 w 912" name="TX11"/>
                <a:gd fmla="*/ 0 h 600" name="TY11"/>
                <a:gd fmla="*/ 658 w 912" name="TX12"/>
                <a:gd fmla="*/ 0 h 600" name="TY12"/>
                <a:gd fmla="*/ 713 w 912" name="TX13"/>
                <a:gd fmla="*/ 11 h 600" name="TY13"/>
                <a:gd fmla="*/ 764 w 912" name="TX14"/>
                <a:gd fmla="*/ 33 h 600" name="TY14"/>
                <a:gd fmla="*/ 808 w 912" name="TX15"/>
                <a:gd fmla="*/ 63 h 600" name="TY15"/>
                <a:gd fmla="*/ 847 w 912" name="TX16"/>
                <a:gd fmla="*/ 101 h 600" name="TY16"/>
                <a:gd fmla="*/ 877 w 912" name="TX17"/>
                <a:gd fmla="*/ 145 h 600" name="TY17"/>
                <a:gd fmla="*/ 899 w 912" name="TX18"/>
                <a:gd fmla="*/ 196 h 600" name="TY18"/>
                <a:gd fmla="*/ 909 w 912" name="TX19"/>
                <a:gd fmla="*/ 250 h 600" name="TY19"/>
                <a:gd fmla="*/ 911 w 912" name="TX20"/>
                <a:gd fmla="*/ 279 h 600" name="TY20"/>
                <a:gd fmla="*/ 911 w 912" name="TX21"/>
                <a:gd fmla="*/ 318 h 600" name="TY21"/>
                <a:gd fmla="*/ 909 w 912" name="TX22"/>
                <a:gd fmla="*/ 347 h 600" name="TY22"/>
                <a:gd fmla="*/ 899 w 912" name="TX23"/>
                <a:gd fmla="*/ 402 h 600" name="TY23"/>
                <a:gd fmla="*/ 877 w 912" name="TX24"/>
                <a:gd fmla="*/ 452 h 600" name="TY24"/>
                <a:gd fmla="*/ 847 w 912" name="TX25"/>
                <a:gd fmla="*/ 497 h 600" name="TY25"/>
                <a:gd fmla="*/ 808 w 912" name="TX26"/>
                <a:gd fmla="*/ 536 h 600" name="TY26"/>
                <a:gd fmla="*/ 764 w 912" name="TX27"/>
                <a:gd fmla="*/ 566 h 600" name="TY27"/>
                <a:gd fmla="*/ 713 w 912" name="TX28"/>
                <a:gd fmla="*/ 586 h 600" name="TY28"/>
                <a:gd fmla="*/ 658 w 912" name="TX29"/>
                <a:gd fmla="*/ 598 h 600" name="TY29"/>
                <a:gd fmla="*/ 630 w 912" name="TX30"/>
                <a:gd fmla="*/ 599 h 600" name="TY30"/>
                <a:gd fmla="*/ 281 w 912" name="TX31"/>
                <a:gd fmla="*/ 599 h 600" name="TY31"/>
                <a:gd fmla="*/ 252 w 912" name="TX32"/>
                <a:gd fmla="*/ 598 h 600" name="TY32"/>
                <a:gd fmla="*/ 198 w 912" name="TX33"/>
                <a:gd fmla="*/ 586 h 600" name="TY33"/>
                <a:gd fmla="*/ 147 w 912" name="TX34"/>
                <a:gd fmla="*/ 566 h 600" name="TY34"/>
                <a:gd fmla="*/ 103 w 912" name="TX35"/>
                <a:gd fmla="*/ 536 h 600" name="TY35"/>
                <a:gd fmla="*/ 64 w 912" name="TX36"/>
                <a:gd fmla="*/ 497 h 600" name="TY36"/>
                <a:gd fmla="*/ 33 w 912" name="TX37"/>
                <a:gd fmla="*/ 452 h 600" name="TY37"/>
                <a:gd fmla="*/ 12 w 912" name="TX38"/>
                <a:gd fmla="*/ 402 h 600" name="TY38"/>
                <a:gd fmla="*/ 2 w 912" name="TX39"/>
                <a:gd fmla="*/ 347 h 600" name="TY39"/>
                <a:gd fmla="*/ 0 w 912" name="TX40"/>
                <a:gd fmla="*/ 318 h 600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912" h="600">
                  <a:moveTo>
                    <a:pt x="0" y="318"/>
                  </a:moveTo>
                  <a:lnTo>
                    <a:pt x="0" y="279"/>
                  </a:lnTo>
                  <a:lnTo>
                    <a:pt x="2" y="250"/>
                  </a:lnTo>
                  <a:lnTo>
                    <a:pt x="12" y="196"/>
                  </a:lnTo>
                  <a:lnTo>
                    <a:pt x="33" y="145"/>
                  </a:lnTo>
                  <a:lnTo>
                    <a:pt x="64" y="101"/>
                  </a:lnTo>
                  <a:lnTo>
                    <a:pt x="103" y="63"/>
                  </a:lnTo>
                  <a:lnTo>
                    <a:pt x="147" y="33"/>
                  </a:lnTo>
                  <a:lnTo>
                    <a:pt x="198" y="11"/>
                  </a:lnTo>
                  <a:lnTo>
                    <a:pt x="252" y="0"/>
                  </a:lnTo>
                  <a:lnTo>
                    <a:pt x="281" y="0"/>
                  </a:lnTo>
                  <a:lnTo>
                    <a:pt x="630" y="0"/>
                  </a:lnTo>
                  <a:lnTo>
                    <a:pt x="658" y="0"/>
                  </a:lnTo>
                  <a:lnTo>
                    <a:pt x="713" y="11"/>
                  </a:lnTo>
                  <a:lnTo>
                    <a:pt x="764" y="33"/>
                  </a:lnTo>
                  <a:lnTo>
                    <a:pt x="808" y="63"/>
                  </a:lnTo>
                  <a:lnTo>
                    <a:pt x="847" y="101"/>
                  </a:lnTo>
                  <a:lnTo>
                    <a:pt x="877" y="145"/>
                  </a:lnTo>
                  <a:lnTo>
                    <a:pt x="899" y="196"/>
                  </a:lnTo>
                  <a:lnTo>
                    <a:pt x="909" y="250"/>
                  </a:lnTo>
                  <a:lnTo>
                    <a:pt x="911" y="279"/>
                  </a:lnTo>
                  <a:lnTo>
                    <a:pt x="911" y="318"/>
                  </a:lnTo>
                  <a:lnTo>
                    <a:pt x="909" y="347"/>
                  </a:lnTo>
                  <a:lnTo>
                    <a:pt x="899" y="402"/>
                  </a:lnTo>
                  <a:lnTo>
                    <a:pt x="877" y="452"/>
                  </a:lnTo>
                  <a:lnTo>
                    <a:pt x="847" y="497"/>
                  </a:lnTo>
                  <a:lnTo>
                    <a:pt x="808" y="536"/>
                  </a:lnTo>
                  <a:lnTo>
                    <a:pt x="764" y="566"/>
                  </a:lnTo>
                  <a:lnTo>
                    <a:pt x="713" y="586"/>
                  </a:lnTo>
                  <a:lnTo>
                    <a:pt x="658" y="598"/>
                  </a:lnTo>
                  <a:lnTo>
                    <a:pt x="630" y="599"/>
                  </a:lnTo>
                  <a:lnTo>
                    <a:pt x="281" y="599"/>
                  </a:lnTo>
                  <a:lnTo>
                    <a:pt x="252" y="598"/>
                  </a:lnTo>
                  <a:lnTo>
                    <a:pt x="198" y="586"/>
                  </a:lnTo>
                  <a:lnTo>
                    <a:pt x="147" y="566"/>
                  </a:lnTo>
                  <a:lnTo>
                    <a:pt x="103" y="536"/>
                  </a:lnTo>
                  <a:lnTo>
                    <a:pt x="64" y="497"/>
                  </a:lnTo>
                  <a:lnTo>
                    <a:pt x="33" y="452"/>
                  </a:lnTo>
                  <a:lnTo>
                    <a:pt x="12" y="402"/>
                  </a:lnTo>
                  <a:lnTo>
                    <a:pt x="2" y="34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6" name="텍스트 상자 75"/>
          <p:cNvSpPr txBox="1">
            <a:spLocks/>
          </p:cNvSpPr>
          <p:nvPr/>
        </p:nvSpPr>
        <p:spPr>
          <a:xfrm rot="0">
            <a:off x="2868295" y="3865245"/>
            <a:ext cx="541655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6840" y="2010410"/>
            <a:ext cx="8698230" cy="2853055"/>
          </a:xfrm>
          <a:prstGeom prst="rect"/>
          <a:noFill/>
        </p:spPr>
      </p:pic>
      <p:cxnSp>
        <p:nvCxnSpPr>
          <p:cNvPr id="82" name="도형 81"/>
          <p:cNvCxnSpPr/>
          <p:nvPr/>
        </p:nvCxnSpPr>
        <p:spPr>
          <a:xfrm rot="0">
            <a:off x="2821305" y="2447290"/>
            <a:ext cx="7061200" cy="31750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도형 82"/>
          <p:cNvCxnSpPr/>
          <p:nvPr/>
        </p:nvCxnSpPr>
        <p:spPr>
          <a:xfrm rot="0">
            <a:off x="1496695" y="2759075"/>
            <a:ext cx="3444875" cy="635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CEE9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459740" y="540385"/>
            <a:ext cx="11287760" cy="6134735"/>
          </a:xfrm>
          <a:prstGeom prst="rect"/>
          <a:solidFill>
            <a:schemeClr val="bg1"/>
          </a:solidFill>
          <a:ln w="2857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85725" y="786130"/>
            <a:ext cx="848360" cy="534035"/>
            <a:chOff x="85725" y="786130"/>
            <a:chExt cx="848360" cy="534035"/>
          </a:xfrm>
        </p:grpSpPr>
        <p:sp>
          <p:nvSpPr>
            <p:cNvPr id="6" name="모서리가 둥근 직사각형 5"/>
            <p:cNvSpPr>
              <a:spLocks/>
            </p:cNvSpPr>
            <p:nvPr/>
          </p:nvSpPr>
          <p:spPr>
            <a:xfrm rot="0">
              <a:off x="165100" y="78613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모서리가 둥근 직사각형 6"/>
            <p:cNvSpPr>
              <a:spLocks/>
            </p:cNvSpPr>
            <p:nvPr/>
          </p:nvSpPr>
          <p:spPr>
            <a:xfrm rot="0">
              <a:off x="244475" y="120523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모서리가 둥근 직사각형 7"/>
            <p:cNvSpPr>
              <a:spLocks/>
            </p:cNvSpPr>
            <p:nvPr/>
          </p:nvSpPr>
          <p:spPr>
            <a:xfrm rot="0">
              <a:off x="85725" y="995680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직사각형 10"/>
          <p:cNvSpPr>
            <a:spLocks/>
          </p:cNvSpPr>
          <p:nvPr/>
        </p:nvSpPr>
        <p:spPr>
          <a:xfrm>
            <a:off x="1212850" y="541020"/>
            <a:ext cx="9590405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i="1" b="1" strike="noStrike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우편물로 인한 개인정보 유출사례</a:t>
            </a:r>
            <a:endParaRPr lang="ko-KR" altLang="en-US" sz="4000" cap="none" dirty="0" smtClean="0" i="1" b="1" strike="noStrike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11153775" y="5734685"/>
            <a:ext cx="851535" cy="534035"/>
            <a:chOff x="11153775" y="5734685"/>
            <a:chExt cx="851535" cy="534035"/>
          </a:xfrm>
        </p:grpSpPr>
        <p:sp>
          <p:nvSpPr>
            <p:cNvPr id="13" name="모서리가 둥근 직사각형 12"/>
            <p:cNvSpPr>
              <a:spLocks/>
            </p:cNvSpPr>
            <p:nvPr/>
          </p:nvSpPr>
          <p:spPr>
            <a:xfrm rot="0">
              <a:off x="11315700" y="573468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모서리가 둥근 직사각형 13"/>
            <p:cNvSpPr>
              <a:spLocks/>
            </p:cNvSpPr>
            <p:nvPr/>
          </p:nvSpPr>
          <p:spPr>
            <a:xfrm rot="0">
              <a:off x="11153775" y="615378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모서리가 둥근 직사각형 14"/>
            <p:cNvSpPr>
              <a:spLocks/>
            </p:cNvSpPr>
            <p:nvPr/>
          </p:nvSpPr>
          <p:spPr>
            <a:xfrm rot="0">
              <a:off x="11236325" y="5944235"/>
              <a:ext cx="689610" cy="1149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10883900" y="167005"/>
            <a:ext cx="1096010" cy="1096010"/>
            <a:chOff x="10883900" y="167005"/>
            <a:chExt cx="1096010" cy="1096010"/>
          </a:xfrm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 rot="0">
              <a:off x="10883900" y="167005"/>
              <a:ext cx="1096010" cy="1096010"/>
            </a:xfrm>
            <a:prstGeom prst="ellipse"/>
            <a:solidFill>
              <a:schemeClr val="accent1">
                <a:lumMod val="7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타원 32"/>
            <p:cNvSpPr>
              <a:spLocks/>
            </p:cNvSpPr>
            <p:nvPr/>
          </p:nvSpPr>
          <p:spPr>
            <a:xfrm rot="0">
              <a:off x="10942955" y="230505"/>
              <a:ext cx="976630" cy="976630"/>
            </a:xfrm>
            <a:prstGeom prst="ellipse"/>
            <a:gradFill rotWithShape="1">
              <a:gsLst>
                <a:gs pos="55000">
                  <a:srgbClr val="15B0A3"/>
                </a:gs>
                <a:gs pos="74000">
                  <a:srgbClr val="12999A"/>
                </a:gs>
              </a:gsLst>
              <a:path path="circle">
                <a:fillToRect l="50000" t="50000" r="50000" b="50000"/>
              </a:path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 rot="0">
              <a:off x="11409045" y="367665"/>
              <a:ext cx="55880" cy="340995"/>
            </a:xfrm>
            <a:custGeom>
              <a:gdLst>
                <a:gd fmla="*/ 338 w 600" name="TX0"/>
                <a:gd fmla="*/ 3697 h 3698" name="TY0"/>
                <a:gd fmla="*/ 261 w 600" name="TX1"/>
                <a:gd fmla="*/ 3697 h 3698" name="TY1"/>
                <a:gd fmla="*/ 233 w 600" name="TX2"/>
                <a:gd fmla="*/ 3696 h 3698" name="TY2"/>
                <a:gd fmla="*/ 183 w 600" name="TX3"/>
                <a:gd fmla="*/ 3686 h 3698" name="TY3"/>
                <a:gd fmla="*/ 135 w 600" name="TX4"/>
                <a:gd fmla="*/ 3666 h 3698" name="TY4"/>
                <a:gd fmla="*/ 93 w 600" name="TX5"/>
                <a:gd fmla="*/ 3637 h 3698" name="TY5"/>
                <a:gd fmla="*/ 59 w 600" name="TX6"/>
                <a:gd fmla="*/ 3602 h 3698" name="TY6"/>
                <a:gd fmla="*/ 30 w 600" name="TX7"/>
                <a:gd fmla="*/ 3561 h 3698" name="TY7"/>
                <a:gd fmla="*/ 10 w 600" name="TX8"/>
                <a:gd fmla="*/ 3513 h 3698" name="TY8"/>
                <a:gd fmla="*/ 0 w 600" name="TX9"/>
                <a:gd fmla="*/ 3463 h 3698" name="TY9"/>
                <a:gd fmla="*/ 0 w 600" name="TX10"/>
                <a:gd fmla="*/ 3435 h 3698" name="TY10"/>
                <a:gd fmla="*/ 0 w 600" name="TX11"/>
                <a:gd fmla="*/ 261 h 3698" name="TY11"/>
                <a:gd fmla="*/ 0 w 600" name="TX12"/>
                <a:gd fmla="*/ 234 h 3698" name="TY12"/>
                <a:gd fmla="*/ 10 w 600" name="TX13"/>
                <a:gd fmla="*/ 183 h 3698" name="TY13"/>
                <a:gd fmla="*/ 30 w 600" name="TX14"/>
                <a:gd fmla="*/ 136 h 3698" name="TY14"/>
                <a:gd fmla="*/ 59 w 600" name="TX15"/>
                <a:gd fmla="*/ 95 h 3698" name="TY15"/>
                <a:gd fmla="*/ 93 w 600" name="TX16"/>
                <a:gd fmla="*/ 59 h 3698" name="TY16"/>
                <a:gd fmla="*/ 135 w 600" name="TX17"/>
                <a:gd fmla="*/ 31 h 3698" name="TY17"/>
                <a:gd fmla="*/ 183 w 600" name="TX18"/>
                <a:gd fmla="*/ 12 h 3698" name="TY18"/>
                <a:gd fmla="*/ 233 w 600" name="TX19"/>
                <a:gd fmla="*/ 0 h 3698" name="TY19"/>
                <a:gd fmla="*/ 261 w 600" name="TX20"/>
                <a:gd fmla="*/ 0 h 3698" name="TY20"/>
                <a:gd fmla="*/ 338 w 600" name="TX21"/>
                <a:gd fmla="*/ 0 h 3698" name="TY21"/>
                <a:gd fmla="*/ 364 w 600" name="TX22"/>
                <a:gd fmla="*/ 0 h 3698" name="TY22"/>
                <a:gd fmla="*/ 416 w 600" name="TX23"/>
                <a:gd fmla="*/ 12 h 3698" name="TY23"/>
                <a:gd fmla="*/ 462 w 600" name="TX24"/>
                <a:gd fmla="*/ 31 h 3698" name="TY24"/>
                <a:gd fmla="*/ 504 w 600" name="TX25"/>
                <a:gd fmla="*/ 59 h 3698" name="TY25"/>
                <a:gd fmla="*/ 540 w 600" name="TX26"/>
                <a:gd fmla="*/ 95 h 3698" name="TY26"/>
                <a:gd fmla="*/ 567 w 600" name="TX27"/>
                <a:gd fmla="*/ 136 h 3698" name="TY27"/>
                <a:gd fmla="*/ 587 w 600" name="TX28"/>
                <a:gd fmla="*/ 183 h 3698" name="TY28"/>
                <a:gd fmla="*/ 598 w 600" name="TX29"/>
                <a:gd fmla="*/ 234 h 3698" name="TY29"/>
                <a:gd fmla="*/ 599 w 600" name="TX30"/>
                <a:gd fmla="*/ 261 h 3698" name="TY30"/>
                <a:gd fmla="*/ 599 w 600" name="TX31"/>
                <a:gd fmla="*/ 3435 h 3698" name="TY31"/>
                <a:gd fmla="*/ 598 w 600" name="TX32"/>
                <a:gd fmla="*/ 3463 h 3698" name="TY32"/>
                <a:gd fmla="*/ 587 w 600" name="TX33"/>
                <a:gd fmla="*/ 3513 h 3698" name="TY33"/>
                <a:gd fmla="*/ 567 w 600" name="TX34"/>
                <a:gd fmla="*/ 3561 h 3698" name="TY34"/>
                <a:gd fmla="*/ 540 w 600" name="TX35"/>
                <a:gd fmla="*/ 3602 h 3698" name="TY35"/>
                <a:gd fmla="*/ 504 w 600" name="TX36"/>
                <a:gd fmla="*/ 3637 h 3698" name="TY36"/>
                <a:gd fmla="*/ 462 w 600" name="TX37"/>
                <a:gd fmla="*/ 3666 h 3698" name="TY37"/>
                <a:gd fmla="*/ 416 w 600" name="TX38"/>
                <a:gd fmla="*/ 3686 h 3698" name="TY38"/>
                <a:gd fmla="*/ 364 w 600" name="TX39"/>
                <a:gd fmla="*/ 3696 h 3698" name="TY39"/>
                <a:gd fmla="*/ 338 w 600" name="TX40"/>
                <a:gd fmla="*/ 3697 h 3698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600" h="3698">
                  <a:moveTo>
                    <a:pt x="338" y="3697"/>
                  </a:moveTo>
                  <a:lnTo>
                    <a:pt x="261" y="3697"/>
                  </a:lnTo>
                  <a:lnTo>
                    <a:pt x="233" y="3696"/>
                  </a:lnTo>
                  <a:lnTo>
                    <a:pt x="183" y="3686"/>
                  </a:lnTo>
                  <a:lnTo>
                    <a:pt x="135" y="3666"/>
                  </a:lnTo>
                  <a:lnTo>
                    <a:pt x="93" y="3637"/>
                  </a:lnTo>
                  <a:lnTo>
                    <a:pt x="59" y="3602"/>
                  </a:lnTo>
                  <a:lnTo>
                    <a:pt x="30" y="3561"/>
                  </a:lnTo>
                  <a:lnTo>
                    <a:pt x="10" y="3513"/>
                  </a:lnTo>
                  <a:lnTo>
                    <a:pt x="0" y="3463"/>
                  </a:lnTo>
                  <a:lnTo>
                    <a:pt x="0" y="3435"/>
                  </a:lnTo>
                  <a:lnTo>
                    <a:pt x="0" y="261"/>
                  </a:lnTo>
                  <a:lnTo>
                    <a:pt x="0" y="234"/>
                  </a:lnTo>
                  <a:lnTo>
                    <a:pt x="10" y="183"/>
                  </a:lnTo>
                  <a:lnTo>
                    <a:pt x="30" y="136"/>
                  </a:lnTo>
                  <a:lnTo>
                    <a:pt x="59" y="95"/>
                  </a:lnTo>
                  <a:lnTo>
                    <a:pt x="93" y="59"/>
                  </a:lnTo>
                  <a:lnTo>
                    <a:pt x="135" y="31"/>
                  </a:lnTo>
                  <a:lnTo>
                    <a:pt x="183" y="12"/>
                  </a:lnTo>
                  <a:lnTo>
                    <a:pt x="233" y="0"/>
                  </a:lnTo>
                  <a:lnTo>
                    <a:pt x="261" y="0"/>
                  </a:lnTo>
                  <a:lnTo>
                    <a:pt x="338" y="0"/>
                  </a:lnTo>
                  <a:lnTo>
                    <a:pt x="364" y="0"/>
                  </a:lnTo>
                  <a:lnTo>
                    <a:pt x="416" y="12"/>
                  </a:lnTo>
                  <a:lnTo>
                    <a:pt x="462" y="31"/>
                  </a:lnTo>
                  <a:lnTo>
                    <a:pt x="504" y="59"/>
                  </a:lnTo>
                  <a:lnTo>
                    <a:pt x="540" y="95"/>
                  </a:lnTo>
                  <a:lnTo>
                    <a:pt x="567" y="136"/>
                  </a:lnTo>
                  <a:lnTo>
                    <a:pt x="587" y="183"/>
                  </a:lnTo>
                  <a:lnTo>
                    <a:pt x="598" y="234"/>
                  </a:lnTo>
                  <a:lnTo>
                    <a:pt x="599" y="261"/>
                  </a:lnTo>
                  <a:lnTo>
                    <a:pt x="599" y="3435"/>
                  </a:lnTo>
                  <a:lnTo>
                    <a:pt x="598" y="3463"/>
                  </a:lnTo>
                  <a:lnTo>
                    <a:pt x="587" y="3513"/>
                  </a:lnTo>
                  <a:lnTo>
                    <a:pt x="567" y="3561"/>
                  </a:lnTo>
                  <a:lnTo>
                    <a:pt x="540" y="3602"/>
                  </a:lnTo>
                  <a:lnTo>
                    <a:pt x="504" y="3637"/>
                  </a:lnTo>
                  <a:lnTo>
                    <a:pt x="462" y="3666"/>
                  </a:lnTo>
                  <a:lnTo>
                    <a:pt x="416" y="3686"/>
                  </a:lnTo>
                  <a:lnTo>
                    <a:pt x="364" y="3696"/>
                  </a:lnTo>
                  <a:lnTo>
                    <a:pt x="338" y="3697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0">
              <a:off x="11229975" y="701040"/>
              <a:ext cx="222250" cy="222250"/>
            </a:xfrm>
            <a:custGeom>
              <a:gdLst>
                <a:gd fmla="*/ 2278 w 2409" name="TX0"/>
                <a:gd fmla="*/ 76 h 2409" name="TY0"/>
                <a:gd fmla="*/ 2333 w 2409" name="TX1"/>
                <a:gd fmla="*/ 131 h 2409" name="TY1"/>
                <a:gd fmla="*/ 2350 w 2409" name="TX2"/>
                <a:gd fmla="*/ 150 h 2409" name="TY2"/>
                <a:gd fmla="*/ 2379 w 2409" name="TX3"/>
                <a:gd fmla="*/ 193 h 2409" name="TY3"/>
                <a:gd fmla="*/ 2398 w 2409" name="TX4"/>
                <a:gd fmla="*/ 241 h 2409" name="TY4"/>
                <a:gd fmla="*/ 2408 w 2409" name="TX5"/>
                <a:gd fmla="*/ 290 h 2409" name="TY5"/>
                <a:gd fmla="*/ 2408 w 2409" name="TX6"/>
                <a:gd fmla="*/ 340 h 2409" name="TY6"/>
                <a:gd fmla="*/ 2398 w 2409" name="TX7"/>
                <a:gd fmla="*/ 390 h 2409" name="TY7"/>
                <a:gd fmla="*/ 2379 w 2409" name="TX8"/>
                <a:gd fmla="*/ 436 h 2409" name="TY8"/>
                <a:gd fmla="*/ 2350 w 2409" name="TX9"/>
                <a:gd fmla="*/ 480 h 2409" name="TY9"/>
                <a:gd fmla="*/ 2333 w 2409" name="TX10"/>
                <a:gd fmla="*/ 500 h 2409" name="TY10"/>
                <a:gd fmla="*/ 500 w 2409" name="TX11"/>
                <a:gd fmla="*/ 2333 h 2409" name="TY11"/>
                <a:gd fmla="*/ 479 w 2409" name="TX12"/>
                <a:gd fmla="*/ 2352 h 2409" name="TY12"/>
                <a:gd fmla="*/ 436 w 2409" name="TX13"/>
                <a:gd fmla="*/ 2379 h 2409" name="TY13"/>
                <a:gd fmla="*/ 389 w 2409" name="TX14"/>
                <a:gd fmla="*/ 2400 h 2409" name="TY14"/>
                <a:gd fmla="*/ 340 w 2409" name="TX15"/>
                <a:gd fmla="*/ 2408 h 2409" name="TY15"/>
                <a:gd fmla="*/ 289 w 2409" name="TX16"/>
                <a:gd fmla="*/ 2408 h 2409" name="TY16"/>
                <a:gd fmla="*/ 240 w 2409" name="TX17"/>
                <a:gd fmla="*/ 2400 h 2409" name="TY17"/>
                <a:gd fmla="*/ 193 w 2409" name="TX18"/>
                <a:gd fmla="*/ 2379 h 2409" name="TY18"/>
                <a:gd fmla="*/ 150 w 2409" name="TX19"/>
                <a:gd fmla="*/ 2352 h 2409" name="TY19"/>
                <a:gd fmla="*/ 130 w 2409" name="TX20"/>
                <a:gd fmla="*/ 2333 h 2409" name="TY20"/>
                <a:gd fmla="*/ 75 w 2409" name="TX21"/>
                <a:gd fmla="*/ 2279 h 2409" name="TY21"/>
                <a:gd fmla="*/ 57 w 2409" name="TX22"/>
                <a:gd fmla="*/ 2258 h 2409" name="TY22"/>
                <a:gd fmla="*/ 29 w 2409" name="TX23"/>
                <a:gd fmla="*/ 2215 h 2409" name="TY23"/>
                <a:gd fmla="*/ 10 w 2409" name="TX24"/>
                <a:gd fmla="*/ 2168 h 2409" name="TY24"/>
                <a:gd fmla="*/ 0 w 2409" name="TX25"/>
                <a:gd fmla="*/ 2119 h 2409" name="TY25"/>
                <a:gd fmla="*/ 0 w 2409" name="TX26"/>
                <a:gd fmla="*/ 2068 h 2409" name="TY26"/>
                <a:gd fmla="*/ 10 w 2409" name="TX27"/>
                <a:gd fmla="*/ 2019 h 2409" name="TY27"/>
                <a:gd fmla="*/ 29 w 2409" name="TX28"/>
                <a:gd fmla="*/ 1972 h 2409" name="TY28"/>
                <a:gd fmla="*/ 57 w 2409" name="TX29"/>
                <a:gd fmla="*/ 1929 h 2409" name="TY29"/>
                <a:gd fmla="*/ 75 w 2409" name="TX30"/>
                <a:gd fmla="*/ 1908 h 2409" name="TY30"/>
                <a:gd fmla="*/ 1908 w 2409" name="TX31"/>
                <a:gd fmla="*/ 76 h 2409" name="TY31"/>
                <a:gd fmla="*/ 1928 w 2409" name="TX32"/>
                <a:gd fmla="*/ 58 h 2409" name="TY32"/>
                <a:gd fmla="*/ 1972 w 2409" name="TX33"/>
                <a:gd fmla="*/ 29 h 2409" name="TY33"/>
                <a:gd fmla="*/ 2019 w 2409" name="TX34"/>
                <a:gd fmla="*/ 10 h 2409" name="TY34"/>
                <a:gd fmla="*/ 2068 w 2409" name="TX35"/>
                <a:gd fmla="*/ 0 h 2409" name="TY35"/>
                <a:gd fmla="*/ 2118 w 2409" name="TX36"/>
                <a:gd fmla="*/ 0 h 2409" name="TY36"/>
                <a:gd fmla="*/ 2167 w 2409" name="TX37"/>
                <a:gd fmla="*/ 10 h 2409" name="TY37"/>
                <a:gd fmla="*/ 2215 w 2409" name="TX38"/>
                <a:gd fmla="*/ 29 h 2409" name="TY38"/>
                <a:gd fmla="*/ 2258 w 2409" name="TX39"/>
                <a:gd fmla="*/ 58 h 2409" name="TY39"/>
                <a:gd fmla="*/ 2278 w 2409" name="TX40"/>
                <a:gd fmla="*/ 76 h 2409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2409" h="2409">
                  <a:moveTo>
                    <a:pt x="2278" y="76"/>
                  </a:moveTo>
                  <a:lnTo>
                    <a:pt x="2333" y="131"/>
                  </a:lnTo>
                  <a:lnTo>
                    <a:pt x="2350" y="150"/>
                  </a:lnTo>
                  <a:lnTo>
                    <a:pt x="2379" y="193"/>
                  </a:lnTo>
                  <a:lnTo>
                    <a:pt x="2398" y="241"/>
                  </a:lnTo>
                  <a:lnTo>
                    <a:pt x="2408" y="290"/>
                  </a:lnTo>
                  <a:lnTo>
                    <a:pt x="2408" y="340"/>
                  </a:lnTo>
                  <a:lnTo>
                    <a:pt x="2398" y="390"/>
                  </a:lnTo>
                  <a:lnTo>
                    <a:pt x="2379" y="436"/>
                  </a:lnTo>
                  <a:lnTo>
                    <a:pt x="2350" y="480"/>
                  </a:lnTo>
                  <a:lnTo>
                    <a:pt x="2333" y="500"/>
                  </a:lnTo>
                  <a:lnTo>
                    <a:pt x="500" y="2333"/>
                  </a:lnTo>
                  <a:lnTo>
                    <a:pt x="479" y="2352"/>
                  </a:lnTo>
                  <a:lnTo>
                    <a:pt x="436" y="2379"/>
                  </a:lnTo>
                  <a:lnTo>
                    <a:pt x="389" y="2400"/>
                  </a:lnTo>
                  <a:lnTo>
                    <a:pt x="340" y="2408"/>
                  </a:lnTo>
                  <a:lnTo>
                    <a:pt x="289" y="2408"/>
                  </a:lnTo>
                  <a:lnTo>
                    <a:pt x="240" y="2400"/>
                  </a:lnTo>
                  <a:lnTo>
                    <a:pt x="193" y="2379"/>
                  </a:lnTo>
                  <a:lnTo>
                    <a:pt x="150" y="2352"/>
                  </a:lnTo>
                  <a:lnTo>
                    <a:pt x="130" y="2333"/>
                  </a:lnTo>
                  <a:lnTo>
                    <a:pt x="75" y="2279"/>
                  </a:lnTo>
                  <a:lnTo>
                    <a:pt x="57" y="2258"/>
                  </a:lnTo>
                  <a:lnTo>
                    <a:pt x="29" y="2215"/>
                  </a:lnTo>
                  <a:lnTo>
                    <a:pt x="10" y="2168"/>
                  </a:lnTo>
                  <a:lnTo>
                    <a:pt x="0" y="2119"/>
                  </a:lnTo>
                  <a:lnTo>
                    <a:pt x="0" y="2068"/>
                  </a:lnTo>
                  <a:lnTo>
                    <a:pt x="10" y="2019"/>
                  </a:lnTo>
                  <a:lnTo>
                    <a:pt x="29" y="1972"/>
                  </a:lnTo>
                  <a:lnTo>
                    <a:pt x="57" y="1929"/>
                  </a:lnTo>
                  <a:lnTo>
                    <a:pt x="75" y="1908"/>
                  </a:lnTo>
                  <a:lnTo>
                    <a:pt x="1908" y="76"/>
                  </a:lnTo>
                  <a:lnTo>
                    <a:pt x="1928" y="58"/>
                  </a:lnTo>
                  <a:lnTo>
                    <a:pt x="1972" y="29"/>
                  </a:lnTo>
                  <a:lnTo>
                    <a:pt x="2019" y="10"/>
                  </a:lnTo>
                  <a:lnTo>
                    <a:pt x="2068" y="0"/>
                  </a:lnTo>
                  <a:lnTo>
                    <a:pt x="2118" y="0"/>
                  </a:lnTo>
                  <a:lnTo>
                    <a:pt x="2167" y="10"/>
                  </a:lnTo>
                  <a:lnTo>
                    <a:pt x="2215" y="29"/>
                  </a:lnTo>
                  <a:lnTo>
                    <a:pt x="2258" y="58"/>
                  </a:lnTo>
                  <a:lnTo>
                    <a:pt x="2278" y="76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0">
              <a:off x="11428730" y="618490"/>
              <a:ext cx="344170" cy="100965"/>
            </a:xfrm>
            <a:custGeom>
              <a:gdLst>
                <a:gd fmla="*/ 3726 w 3731" name="TX0"/>
                <a:gd fmla="*/ 85 h 1087" name="TY0"/>
                <a:gd fmla="*/ 3726 w 3731" name="TX1"/>
                <a:gd fmla="*/ 85 h 1087" name="TY1"/>
                <a:gd fmla="*/ 3730 w 3731" name="TX2"/>
                <a:gd fmla="*/ 107 h 1087" name="TY2"/>
                <a:gd fmla="*/ 3723 w 3731" name="TX3"/>
                <a:gd fmla="*/ 150 h 1087" name="TY3"/>
                <a:gd fmla="*/ 3701 w 3731" name="TX4"/>
                <a:gd fmla="*/ 186 h 1087" name="TY4"/>
                <a:gd fmla="*/ 3667 w 3731" name="TX5"/>
                <a:gd fmla="*/ 212 h 1087" name="TY5"/>
                <a:gd fmla="*/ 3645 w 3731" name="TX6"/>
                <a:gd fmla="*/ 219 h 1087" name="TY6"/>
                <a:gd fmla="*/ 138 w 3731" name="TX7"/>
                <a:gd fmla="*/ 1083 h 1087" name="TY7"/>
                <a:gd fmla="*/ 117 w 3731" name="TX8"/>
                <a:gd fmla="*/ 1086 h 1087" name="TY8"/>
                <a:gd fmla="*/ 73 w 3731" name="TX9"/>
                <a:gd fmla="*/ 1080 h 1087" name="TY9"/>
                <a:gd fmla="*/ 37 w 3731" name="TX10"/>
                <a:gd fmla="*/ 1057 h 1087" name="TY10"/>
                <a:gd fmla="*/ 11 w 3731" name="TX11"/>
                <a:gd fmla="*/ 1023 h 1087" name="TY11"/>
                <a:gd fmla="*/ 4 w 3731" name="TX12"/>
                <a:gd fmla="*/ 1001 h 1087" name="TY12"/>
                <a:gd fmla="*/ 0 w 3731" name="TX13"/>
                <a:gd fmla="*/ 980 h 1087" name="TY13"/>
                <a:gd fmla="*/ 7 w 3731" name="TX14"/>
                <a:gd fmla="*/ 936 h 1087" name="TY14"/>
                <a:gd fmla="*/ 29 w 3731" name="TX15"/>
                <a:gd fmla="*/ 900 h 1087" name="TY15"/>
                <a:gd fmla="*/ 63 w 3731" name="TX16"/>
                <a:gd fmla="*/ 875 h 1087" name="TY16"/>
                <a:gd fmla="*/ 85 w 3731" name="TX17"/>
                <a:gd fmla="*/ 867 h 1087" name="TY17"/>
                <a:gd fmla="*/ 3592 w 3731" name="TX18"/>
                <a:gd fmla="*/ 5 h 1087" name="TY18"/>
                <a:gd fmla="*/ 3613 w 3731" name="TX19"/>
                <a:gd fmla="*/ 0 h 1087" name="TY19"/>
                <a:gd fmla="*/ 3657 w 3731" name="TX20"/>
                <a:gd fmla="*/ 7 h 1087" name="TY20"/>
                <a:gd fmla="*/ 3693 w 3731" name="TX21"/>
                <a:gd fmla="*/ 29 h 1087" name="TY21"/>
                <a:gd fmla="*/ 3719 w 3731" name="TX22"/>
                <a:gd fmla="*/ 64 h 1087" name="TY22"/>
                <a:gd fmla="*/ 3726 w 3731" name="TX23"/>
                <a:gd fmla="*/ 85 h 1087" name="TY2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</a:cxnLst>
              <a:rect l="l" t="t" r="r" b="b"/>
              <a:pathLst>
                <a:path w="3731" h="1087">
                  <a:moveTo>
                    <a:pt x="3726" y="85"/>
                  </a:moveTo>
                  <a:lnTo>
                    <a:pt x="3726" y="85"/>
                  </a:lnTo>
                  <a:lnTo>
                    <a:pt x="3730" y="107"/>
                  </a:lnTo>
                  <a:lnTo>
                    <a:pt x="3723" y="150"/>
                  </a:lnTo>
                  <a:lnTo>
                    <a:pt x="3701" y="186"/>
                  </a:lnTo>
                  <a:lnTo>
                    <a:pt x="3667" y="212"/>
                  </a:lnTo>
                  <a:lnTo>
                    <a:pt x="3645" y="219"/>
                  </a:lnTo>
                  <a:lnTo>
                    <a:pt x="138" y="1083"/>
                  </a:lnTo>
                  <a:lnTo>
                    <a:pt x="117" y="1086"/>
                  </a:lnTo>
                  <a:lnTo>
                    <a:pt x="73" y="1080"/>
                  </a:lnTo>
                  <a:lnTo>
                    <a:pt x="37" y="1057"/>
                  </a:lnTo>
                  <a:lnTo>
                    <a:pt x="11" y="1023"/>
                  </a:lnTo>
                  <a:lnTo>
                    <a:pt x="4" y="1001"/>
                  </a:lnTo>
                  <a:lnTo>
                    <a:pt x="0" y="980"/>
                  </a:lnTo>
                  <a:lnTo>
                    <a:pt x="7" y="936"/>
                  </a:lnTo>
                  <a:lnTo>
                    <a:pt x="29" y="900"/>
                  </a:lnTo>
                  <a:lnTo>
                    <a:pt x="63" y="875"/>
                  </a:lnTo>
                  <a:lnTo>
                    <a:pt x="85" y="867"/>
                  </a:lnTo>
                  <a:lnTo>
                    <a:pt x="3592" y="5"/>
                  </a:lnTo>
                  <a:lnTo>
                    <a:pt x="3613" y="0"/>
                  </a:lnTo>
                  <a:lnTo>
                    <a:pt x="3657" y="7"/>
                  </a:lnTo>
                  <a:lnTo>
                    <a:pt x="3693" y="29"/>
                  </a:lnTo>
                  <a:lnTo>
                    <a:pt x="3719" y="64"/>
                  </a:lnTo>
                  <a:lnTo>
                    <a:pt x="3726" y="85"/>
                  </a:lnTo>
                  <a:close/>
                </a:path>
              </a:pathLst>
            </a:custGeom>
            <a:solidFill>
              <a:srgbClr val="DE2627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 rot="0">
              <a:off x="11390630" y="662305"/>
              <a:ext cx="92075" cy="92075"/>
            </a:xfrm>
            <a:custGeom>
              <a:gdLst>
                <a:gd fmla="*/ 495 w 992" name="TX0"/>
                <a:gd fmla="*/ 0 h 992" name="TY0"/>
                <a:gd fmla="*/ 546 w 992" name="TX1"/>
                <a:gd fmla="*/ 1 h 992" name="TY1"/>
                <a:gd fmla="*/ 642 w 992" name="TX2"/>
                <a:gd fmla="*/ 22 h 992" name="TY2"/>
                <a:gd fmla="*/ 732 w 992" name="TX3"/>
                <a:gd fmla="*/ 59 h 992" name="TY3"/>
                <a:gd fmla="*/ 811 w 992" name="TX4"/>
                <a:gd fmla="*/ 112 h 992" name="TY4"/>
                <a:gd fmla="*/ 879 w 992" name="TX5"/>
                <a:gd fmla="*/ 179 h 992" name="TY5"/>
                <a:gd fmla="*/ 932 w 992" name="TX6"/>
                <a:gd fmla="*/ 258 h 992" name="TY6"/>
                <a:gd fmla="*/ 969 w 992" name="TX7"/>
                <a:gd fmla="*/ 347 h 992" name="TY7"/>
                <a:gd fmla="*/ 988 w 992" name="TX8"/>
                <a:gd fmla="*/ 444 h 992" name="TY8"/>
                <a:gd fmla="*/ 991 w 992" name="TX9"/>
                <a:gd fmla="*/ 495 h 992" name="TY9"/>
                <a:gd fmla="*/ 988 w 992" name="TX10"/>
                <a:gd fmla="*/ 546 h 992" name="TY10"/>
                <a:gd fmla="*/ 969 w 992" name="TX11"/>
                <a:gd fmla="*/ 642 h 992" name="TY11"/>
                <a:gd fmla="*/ 932 w 992" name="TX12"/>
                <a:gd fmla="*/ 732 h 992" name="TY12"/>
                <a:gd fmla="*/ 879 w 992" name="TX13"/>
                <a:gd fmla="*/ 811 h 992" name="TY13"/>
                <a:gd fmla="*/ 811 w 992" name="TX14"/>
                <a:gd fmla="*/ 879 h 992" name="TY14"/>
                <a:gd fmla="*/ 732 w 992" name="TX15"/>
                <a:gd fmla="*/ 932 h 992" name="TY15"/>
                <a:gd fmla="*/ 642 w 992" name="TX16"/>
                <a:gd fmla="*/ 969 h 992" name="TY16"/>
                <a:gd fmla="*/ 546 w 992" name="TX17"/>
                <a:gd fmla="*/ 988 h 992" name="TY17"/>
                <a:gd fmla="*/ 495 w 992" name="TX18"/>
                <a:gd fmla="*/ 991 h 992" name="TY18"/>
                <a:gd fmla="*/ 444 w 992" name="TX19"/>
                <a:gd fmla="*/ 988 h 992" name="TY19"/>
                <a:gd fmla="*/ 347 w 992" name="TX20"/>
                <a:gd fmla="*/ 969 h 992" name="TY20"/>
                <a:gd fmla="*/ 258 w 992" name="TX21"/>
                <a:gd fmla="*/ 932 h 992" name="TY21"/>
                <a:gd fmla="*/ 179 w 992" name="TX22"/>
                <a:gd fmla="*/ 879 h 992" name="TY22"/>
                <a:gd fmla="*/ 112 w 992" name="TX23"/>
                <a:gd fmla="*/ 811 h 992" name="TY23"/>
                <a:gd fmla="*/ 59 w 992" name="TX24"/>
                <a:gd fmla="*/ 732 h 992" name="TY24"/>
                <a:gd fmla="*/ 22 w 992" name="TX25"/>
                <a:gd fmla="*/ 642 h 992" name="TY25"/>
                <a:gd fmla="*/ 1 w 992" name="TX26"/>
                <a:gd fmla="*/ 546 h 992" name="TY26"/>
                <a:gd fmla="*/ 0 w 992" name="TX27"/>
                <a:gd fmla="*/ 495 h 992" name="TY27"/>
                <a:gd fmla="*/ 1 w 992" name="TX28"/>
                <a:gd fmla="*/ 444 h 992" name="TY28"/>
                <a:gd fmla="*/ 22 w 992" name="TX29"/>
                <a:gd fmla="*/ 347 h 992" name="TY29"/>
                <a:gd fmla="*/ 59 w 992" name="TX30"/>
                <a:gd fmla="*/ 258 h 992" name="TY30"/>
                <a:gd fmla="*/ 112 w 992" name="TX31"/>
                <a:gd fmla="*/ 179 h 992" name="TY31"/>
                <a:gd fmla="*/ 179 w 992" name="TX32"/>
                <a:gd fmla="*/ 112 h 992" name="TY32"/>
                <a:gd fmla="*/ 258 w 992" name="TX33"/>
                <a:gd fmla="*/ 59 h 992" name="TY33"/>
                <a:gd fmla="*/ 347 w 992" name="TX34"/>
                <a:gd fmla="*/ 22 h 992" name="TY34"/>
                <a:gd fmla="*/ 444 w 992" name="TX35"/>
                <a:gd fmla="*/ 1 h 992" name="TY35"/>
                <a:gd fmla="*/ 495 w 992" name="TX36"/>
                <a:gd fmla="*/ 0 h 992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992" h="992">
                  <a:moveTo>
                    <a:pt x="495" y="0"/>
                  </a:moveTo>
                  <a:lnTo>
                    <a:pt x="546" y="1"/>
                  </a:lnTo>
                  <a:lnTo>
                    <a:pt x="642" y="22"/>
                  </a:lnTo>
                  <a:lnTo>
                    <a:pt x="732" y="59"/>
                  </a:lnTo>
                  <a:lnTo>
                    <a:pt x="811" y="112"/>
                  </a:lnTo>
                  <a:lnTo>
                    <a:pt x="879" y="179"/>
                  </a:lnTo>
                  <a:lnTo>
                    <a:pt x="932" y="258"/>
                  </a:lnTo>
                  <a:lnTo>
                    <a:pt x="969" y="347"/>
                  </a:lnTo>
                  <a:lnTo>
                    <a:pt x="988" y="444"/>
                  </a:lnTo>
                  <a:lnTo>
                    <a:pt x="991" y="495"/>
                  </a:lnTo>
                  <a:lnTo>
                    <a:pt x="988" y="546"/>
                  </a:lnTo>
                  <a:lnTo>
                    <a:pt x="969" y="642"/>
                  </a:lnTo>
                  <a:lnTo>
                    <a:pt x="932" y="732"/>
                  </a:lnTo>
                  <a:lnTo>
                    <a:pt x="879" y="811"/>
                  </a:lnTo>
                  <a:lnTo>
                    <a:pt x="811" y="879"/>
                  </a:lnTo>
                  <a:lnTo>
                    <a:pt x="732" y="932"/>
                  </a:lnTo>
                  <a:lnTo>
                    <a:pt x="642" y="969"/>
                  </a:lnTo>
                  <a:lnTo>
                    <a:pt x="546" y="988"/>
                  </a:lnTo>
                  <a:lnTo>
                    <a:pt x="495" y="991"/>
                  </a:lnTo>
                  <a:lnTo>
                    <a:pt x="444" y="988"/>
                  </a:lnTo>
                  <a:lnTo>
                    <a:pt x="347" y="969"/>
                  </a:lnTo>
                  <a:lnTo>
                    <a:pt x="258" y="932"/>
                  </a:lnTo>
                  <a:lnTo>
                    <a:pt x="179" y="879"/>
                  </a:lnTo>
                  <a:lnTo>
                    <a:pt x="112" y="811"/>
                  </a:lnTo>
                  <a:lnTo>
                    <a:pt x="59" y="732"/>
                  </a:lnTo>
                  <a:lnTo>
                    <a:pt x="22" y="642"/>
                  </a:lnTo>
                  <a:lnTo>
                    <a:pt x="1" y="546"/>
                  </a:lnTo>
                  <a:lnTo>
                    <a:pt x="0" y="495"/>
                  </a:lnTo>
                  <a:lnTo>
                    <a:pt x="1" y="444"/>
                  </a:lnTo>
                  <a:lnTo>
                    <a:pt x="22" y="347"/>
                  </a:lnTo>
                  <a:lnTo>
                    <a:pt x="59" y="258"/>
                  </a:lnTo>
                  <a:lnTo>
                    <a:pt x="112" y="179"/>
                  </a:lnTo>
                  <a:lnTo>
                    <a:pt x="179" y="112"/>
                  </a:lnTo>
                  <a:lnTo>
                    <a:pt x="258" y="59"/>
                  </a:lnTo>
                  <a:lnTo>
                    <a:pt x="347" y="22"/>
                  </a:lnTo>
                  <a:lnTo>
                    <a:pt x="444" y="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ADC7C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0">
              <a:off x="11409045" y="254635"/>
              <a:ext cx="55880" cy="84455"/>
            </a:xfrm>
            <a:custGeom>
              <a:gdLst>
                <a:gd fmla="*/ 318 w 600" name="TX0"/>
                <a:gd fmla="*/ 911 h 912" name="TY0"/>
                <a:gd fmla="*/ 279 w 600" name="TX1"/>
                <a:gd fmla="*/ 911 h 912" name="TY1"/>
                <a:gd fmla="*/ 250 w 600" name="TX2"/>
                <a:gd fmla="*/ 909 h 912" name="TY2"/>
                <a:gd fmla="*/ 196 w 600" name="TX3"/>
                <a:gd fmla="*/ 899 h 912" name="TY3"/>
                <a:gd fmla="*/ 145 w 600" name="TX4"/>
                <a:gd fmla="*/ 877 h 912" name="TY4"/>
                <a:gd fmla="*/ 101 w 600" name="TX5"/>
                <a:gd fmla="*/ 847 h 912" name="TY5"/>
                <a:gd fmla="*/ 63 w 600" name="TX6"/>
                <a:gd fmla="*/ 808 h 912" name="TY6"/>
                <a:gd fmla="*/ 33 w 600" name="TX7"/>
                <a:gd fmla="*/ 764 h 912" name="TY7"/>
                <a:gd fmla="*/ 11 w 600" name="TX8"/>
                <a:gd fmla="*/ 713 h 912" name="TY8"/>
                <a:gd fmla="*/ 0 w 600" name="TX9"/>
                <a:gd fmla="*/ 658 h 912" name="TY9"/>
                <a:gd fmla="*/ 0 w 600" name="TX10"/>
                <a:gd fmla="*/ 630 h 912" name="TY10"/>
                <a:gd fmla="*/ 0 w 600" name="TX11"/>
                <a:gd fmla="*/ 281 h 912" name="TY11"/>
                <a:gd fmla="*/ 0 w 600" name="TX12"/>
                <a:gd fmla="*/ 252 h 912" name="TY12"/>
                <a:gd fmla="*/ 11 w 600" name="TX13"/>
                <a:gd fmla="*/ 198 h 912" name="TY13"/>
                <a:gd fmla="*/ 33 w 600" name="TX14"/>
                <a:gd fmla="*/ 147 h 912" name="TY14"/>
                <a:gd fmla="*/ 63 w 600" name="TX15"/>
                <a:gd fmla="*/ 103 h 912" name="TY15"/>
                <a:gd fmla="*/ 101 w 600" name="TX16"/>
                <a:gd fmla="*/ 64 h 912" name="TY16"/>
                <a:gd fmla="*/ 145 w 600" name="TX17"/>
                <a:gd fmla="*/ 33 h 912" name="TY17"/>
                <a:gd fmla="*/ 196 w 600" name="TX18"/>
                <a:gd fmla="*/ 12 h 912" name="TY18"/>
                <a:gd fmla="*/ 250 w 600" name="TX19"/>
                <a:gd fmla="*/ 2 h 912" name="TY19"/>
                <a:gd fmla="*/ 279 w 600" name="TX20"/>
                <a:gd fmla="*/ 0 h 912" name="TY20"/>
                <a:gd fmla="*/ 318 w 600" name="TX21"/>
                <a:gd fmla="*/ 0 h 912" name="TY21"/>
                <a:gd fmla="*/ 347 w 600" name="TX22"/>
                <a:gd fmla="*/ 2 h 912" name="TY22"/>
                <a:gd fmla="*/ 402 w 600" name="TX23"/>
                <a:gd fmla="*/ 12 h 912" name="TY23"/>
                <a:gd fmla="*/ 452 w 600" name="TX24"/>
                <a:gd fmla="*/ 33 h 912" name="TY24"/>
                <a:gd fmla="*/ 497 w 600" name="TX25"/>
                <a:gd fmla="*/ 64 h 912" name="TY25"/>
                <a:gd fmla="*/ 536 w 600" name="TX26"/>
                <a:gd fmla="*/ 103 h 912" name="TY26"/>
                <a:gd fmla="*/ 566 w 600" name="TX27"/>
                <a:gd fmla="*/ 147 h 912" name="TY27"/>
                <a:gd fmla="*/ 586 w 600" name="TX28"/>
                <a:gd fmla="*/ 198 h 912" name="TY28"/>
                <a:gd fmla="*/ 598 w 600" name="TX29"/>
                <a:gd fmla="*/ 252 h 912" name="TY29"/>
                <a:gd fmla="*/ 599 w 600" name="TX30"/>
                <a:gd fmla="*/ 281 h 912" name="TY30"/>
                <a:gd fmla="*/ 599 w 600" name="TX31"/>
                <a:gd fmla="*/ 630 h 912" name="TY31"/>
                <a:gd fmla="*/ 598 w 600" name="TX32"/>
                <a:gd fmla="*/ 658 h 912" name="TY32"/>
                <a:gd fmla="*/ 586 w 600" name="TX33"/>
                <a:gd fmla="*/ 713 h 912" name="TY33"/>
                <a:gd fmla="*/ 566 w 600" name="TX34"/>
                <a:gd fmla="*/ 764 h 912" name="TY34"/>
                <a:gd fmla="*/ 536 w 600" name="TX35"/>
                <a:gd fmla="*/ 808 h 912" name="TY35"/>
                <a:gd fmla="*/ 497 w 600" name="TX36"/>
                <a:gd fmla="*/ 847 h 912" name="TY36"/>
                <a:gd fmla="*/ 452 w 600" name="TX37"/>
                <a:gd fmla="*/ 877 h 912" name="TY37"/>
                <a:gd fmla="*/ 402 w 600" name="TX38"/>
                <a:gd fmla="*/ 899 h 912" name="TY38"/>
                <a:gd fmla="*/ 347 w 600" name="TX39"/>
                <a:gd fmla="*/ 909 h 912" name="TY39"/>
                <a:gd fmla="*/ 318 w 600" name="TX40"/>
                <a:gd fmla="*/ 911 h 912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600" h="912">
                  <a:moveTo>
                    <a:pt x="318" y="911"/>
                  </a:moveTo>
                  <a:lnTo>
                    <a:pt x="279" y="911"/>
                  </a:lnTo>
                  <a:lnTo>
                    <a:pt x="250" y="909"/>
                  </a:lnTo>
                  <a:lnTo>
                    <a:pt x="196" y="899"/>
                  </a:lnTo>
                  <a:lnTo>
                    <a:pt x="145" y="877"/>
                  </a:lnTo>
                  <a:lnTo>
                    <a:pt x="101" y="847"/>
                  </a:lnTo>
                  <a:lnTo>
                    <a:pt x="63" y="808"/>
                  </a:lnTo>
                  <a:lnTo>
                    <a:pt x="33" y="764"/>
                  </a:lnTo>
                  <a:lnTo>
                    <a:pt x="11" y="713"/>
                  </a:lnTo>
                  <a:lnTo>
                    <a:pt x="0" y="658"/>
                  </a:lnTo>
                  <a:lnTo>
                    <a:pt x="0" y="63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1" y="198"/>
                  </a:lnTo>
                  <a:lnTo>
                    <a:pt x="33" y="147"/>
                  </a:lnTo>
                  <a:lnTo>
                    <a:pt x="63" y="103"/>
                  </a:lnTo>
                  <a:lnTo>
                    <a:pt x="101" y="64"/>
                  </a:lnTo>
                  <a:lnTo>
                    <a:pt x="145" y="33"/>
                  </a:lnTo>
                  <a:lnTo>
                    <a:pt x="196" y="12"/>
                  </a:lnTo>
                  <a:lnTo>
                    <a:pt x="250" y="2"/>
                  </a:lnTo>
                  <a:lnTo>
                    <a:pt x="279" y="0"/>
                  </a:lnTo>
                  <a:lnTo>
                    <a:pt x="318" y="0"/>
                  </a:lnTo>
                  <a:lnTo>
                    <a:pt x="347" y="2"/>
                  </a:lnTo>
                  <a:lnTo>
                    <a:pt x="402" y="12"/>
                  </a:lnTo>
                  <a:lnTo>
                    <a:pt x="452" y="33"/>
                  </a:lnTo>
                  <a:lnTo>
                    <a:pt x="497" y="64"/>
                  </a:lnTo>
                  <a:lnTo>
                    <a:pt x="536" y="103"/>
                  </a:lnTo>
                  <a:lnTo>
                    <a:pt x="566" y="147"/>
                  </a:lnTo>
                  <a:lnTo>
                    <a:pt x="586" y="198"/>
                  </a:lnTo>
                  <a:lnTo>
                    <a:pt x="598" y="252"/>
                  </a:lnTo>
                  <a:lnTo>
                    <a:pt x="599" y="281"/>
                  </a:lnTo>
                  <a:lnTo>
                    <a:pt x="599" y="630"/>
                  </a:lnTo>
                  <a:lnTo>
                    <a:pt x="598" y="658"/>
                  </a:lnTo>
                  <a:lnTo>
                    <a:pt x="586" y="713"/>
                  </a:lnTo>
                  <a:lnTo>
                    <a:pt x="566" y="764"/>
                  </a:lnTo>
                  <a:lnTo>
                    <a:pt x="536" y="808"/>
                  </a:lnTo>
                  <a:lnTo>
                    <a:pt x="497" y="847"/>
                  </a:lnTo>
                  <a:lnTo>
                    <a:pt x="452" y="877"/>
                  </a:lnTo>
                  <a:lnTo>
                    <a:pt x="402" y="899"/>
                  </a:lnTo>
                  <a:lnTo>
                    <a:pt x="347" y="909"/>
                  </a:lnTo>
                  <a:lnTo>
                    <a:pt x="318" y="911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 rot="0">
              <a:off x="11409045" y="1077595"/>
              <a:ext cx="55880" cy="84455"/>
            </a:xfrm>
            <a:custGeom>
              <a:gdLst>
                <a:gd fmla="*/ 318 w 600" name="TX0"/>
                <a:gd fmla="*/ 910 h 911" name="TY0"/>
                <a:gd fmla="*/ 279 w 600" name="TX1"/>
                <a:gd fmla="*/ 910 h 911" name="TY1"/>
                <a:gd fmla="*/ 250 w 600" name="TX2"/>
                <a:gd fmla="*/ 910 h 911" name="TY2"/>
                <a:gd fmla="*/ 196 w 600" name="TX3"/>
                <a:gd fmla="*/ 899 h 911" name="TY3"/>
                <a:gd fmla="*/ 145 w 600" name="TX4"/>
                <a:gd fmla="*/ 877 h 911" name="TY4"/>
                <a:gd fmla="*/ 101 w 600" name="TX5"/>
                <a:gd fmla="*/ 847 h 911" name="TY5"/>
                <a:gd fmla="*/ 63 w 600" name="TX6"/>
                <a:gd fmla="*/ 809 h 911" name="TY6"/>
                <a:gd fmla="*/ 33 w 600" name="TX7"/>
                <a:gd fmla="*/ 765 h 911" name="TY7"/>
                <a:gd fmla="*/ 11 w 600" name="TX8"/>
                <a:gd fmla="*/ 714 h 911" name="TY8"/>
                <a:gd fmla="*/ 0 w 600" name="TX9"/>
                <a:gd fmla="*/ 660 h 911" name="TY9"/>
                <a:gd fmla="*/ 0 w 600" name="TX10"/>
                <a:gd fmla="*/ 631 h 911" name="TY10"/>
                <a:gd fmla="*/ 0 w 600" name="TX11"/>
                <a:gd fmla="*/ 281 h 911" name="TY11"/>
                <a:gd fmla="*/ 0 w 600" name="TX12"/>
                <a:gd fmla="*/ 252 h 911" name="TY12"/>
                <a:gd fmla="*/ 11 w 600" name="TX13"/>
                <a:gd fmla="*/ 197 h 911" name="TY13"/>
                <a:gd fmla="*/ 33 w 600" name="TX14"/>
                <a:gd fmla="*/ 147 h 911" name="TY14"/>
                <a:gd fmla="*/ 63 w 600" name="TX15"/>
                <a:gd fmla="*/ 102 h 911" name="TY15"/>
                <a:gd fmla="*/ 101 w 600" name="TX16"/>
                <a:gd fmla="*/ 65 h 911" name="TY16"/>
                <a:gd fmla="*/ 145 w 600" name="TX17"/>
                <a:gd fmla="*/ 34 h 911" name="TY17"/>
                <a:gd fmla="*/ 196 w 600" name="TX18"/>
                <a:gd fmla="*/ 13 h 911" name="TY18"/>
                <a:gd fmla="*/ 250 w 600" name="TX19"/>
                <a:gd fmla="*/ 1 h 911" name="TY19"/>
                <a:gd fmla="*/ 279 w 600" name="TX20"/>
                <a:gd fmla="*/ 0 h 911" name="TY20"/>
                <a:gd fmla="*/ 318 w 600" name="TX21"/>
                <a:gd fmla="*/ 0 h 911" name="TY21"/>
                <a:gd fmla="*/ 347 w 600" name="TX22"/>
                <a:gd fmla="*/ 1 h 911" name="TY22"/>
                <a:gd fmla="*/ 402 w 600" name="TX23"/>
                <a:gd fmla="*/ 13 h 911" name="TY23"/>
                <a:gd fmla="*/ 452 w 600" name="TX24"/>
                <a:gd fmla="*/ 34 h 911" name="TY24"/>
                <a:gd fmla="*/ 497 w 600" name="TX25"/>
                <a:gd fmla="*/ 65 h 911" name="TY25"/>
                <a:gd fmla="*/ 536 w 600" name="TX26"/>
                <a:gd fmla="*/ 102 h 911" name="TY26"/>
                <a:gd fmla="*/ 566 w 600" name="TX27"/>
                <a:gd fmla="*/ 147 h 911" name="TY27"/>
                <a:gd fmla="*/ 586 w 600" name="TX28"/>
                <a:gd fmla="*/ 197 h 911" name="TY28"/>
                <a:gd fmla="*/ 598 w 600" name="TX29"/>
                <a:gd fmla="*/ 252 h 911" name="TY29"/>
                <a:gd fmla="*/ 599 w 600" name="TX30"/>
                <a:gd fmla="*/ 281 h 911" name="TY30"/>
                <a:gd fmla="*/ 599 w 600" name="TX31"/>
                <a:gd fmla="*/ 631 h 911" name="TY31"/>
                <a:gd fmla="*/ 598 w 600" name="TX32"/>
                <a:gd fmla="*/ 660 h 911" name="TY32"/>
                <a:gd fmla="*/ 586 w 600" name="TX33"/>
                <a:gd fmla="*/ 714 h 911" name="TY33"/>
                <a:gd fmla="*/ 566 w 600" name="TX34"/>
                <a:gd fmla="*/ 765 h 911" name="TY34"/>
                <a:gd fmla="*/ 536 w 600" name="TX35"/>
                <a:gd fmla="*/ 809 h 911" name="TY35"/>
                <a:gd fmla="*/ 497 w 600" name="TX36"/>
                <a:gd fmla="*/ 847 h 911" name="TY36"/>
                <a:gd fmla="*/ 452 w 600" name="TX37"/>
                <a:gd fmla="*/ 877 h 911" name="TY37"/>
                <a:gd fmla="*/ 402 w 600" name="TX38"/>
                <a:gd fmla="*/ 899 h 911" name="TY38"/>
                <a:gd fmla="*/ 347 w 600" name="TX39"/>
                <a:gd fmla="*/ 910 h 911" name="TY39"/>
                <a:gd fmla="*/ 318 w 600" name="TX40"/>
                <a:gd fmla="*/ 910 h 911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600" h="911">
                  <a:moveTo>
                    <a:pt x="318" y="910"/>
                  </a:moveTo>
                  <a:lnTo>
                    <a:pt x="279" y="910"/>
                  </a:lnTo>
                  <a:lnTo>
                    <a:pt x="250" y="910"/>
                  </a:lnTo>
                  <a:lnTo>
                    <a:pt x="196" y="899"/>
                  </a:lnTo>
                  <a:lnTo>
                    <a:pt x="145" y="877"/>
                  </a:lnTo>
                  <a:lnTo>
                    <a:pt x="101" y="847"/>
                  </a:lnTo>
                  <a:lnTo>
                    <a:pt x="63" y="809"/>
                  </a:lnTo>
                  <a:lnTo>
                    <a:pt x="33" y="765"/>
                  </a:lnTo>
                  <a:lnTo>
                    <a:pt x="11" y="714"/>
                  </a:lnTo>
                  <a:lnTo>
                    <a:pt x="0" y="660"/>
                  </a:lnTo>
                  <a:lnTo>
                    <a:pt x="0" y="631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1" y="197"/>
                  </a:lnTo>
                  <a:lnTo>
                    <a:pt x="33" y="147"/>
                  </a:lnTo>
                  <a:lnTo>
                    <a:pt x="63" y="102"/>
                  </a:lnTo>
                  <a:lnTo>
                    <a:pt x="101" y="65"/>
                  </a:lnTo>
                  <a:lnTo>
                    <a:pt x="145" y="34"/>
                  </a:lnTo>
                  <a:lnTo>
                    <a:pt x="196" y="13"/>
                  </a:lnTo>
                  <a:lnTo>
                    <a:pt x="250" y="1"/>
                  </a:lnTo>
                  <a:lnTo>
                    <a:pt x="279" y="0"/>
                  </a:lnTo>
                  <a:lnTo>
                    <a:pt x="318" y="0"/>
                  </a:lnTo>
                  <a:lnTo>
                    <a:pt x="347" y="1"/>
                  </a:lnTo>
                  <a:lnTo>
                    <a:pt x="402" y="13"/>
                  </a:lnTo>
                  <a:lnTo>
                    <a:pt x="452" y="34"/>
                  </a:lnTo>
                  <a:lnTo>
                    <a:pt x="497" y="65"/>
                  </a:lnTo>
                  <a:lnTo>
                    <a:pt x="536" y="102"/>
                  </a:lnTo>
                  <a:lnTo>
                    <a:pt x="566" y="147"/>
                  </a:lnTo>
                  <a:lnTo>
                    <a:pt x="586" y="197"/>
                  </a:lnTo>
                  <a:lnTo>
                    <a:pt x="598" y="252"/>
                  </a:lnTo>
                  <a:lnTo>
                    <a:pt x="599" y="281"/>
                  </a:lnTo>
                  <a:lnTo>
                    <a:pt x="599" y="631"/>
                  </a:lnTo>
                  <a:lnTo>
                    <a:pt x="598" y="660"/>
                  </a:lnTo>
                  <a:lnTo>
                    <a:pt x="586" y="714"/>
                  </a:lnTo>
                  <a:lnTo>
                    <a:pt x="566" y="765"/>
                  </a:lnTo>
                  <a:lnTo>
                    <a:pt x="536" y="809"/>
                  </a:lnTo>
                  <a:lnTo>
                    <a:pt x="497" y="847"/>
                  </a:lnTo>
                  <a:lnTo>
                    <a:pt x="452" y="877"/>
                  </a:lnTo>
                  <a:lnTo>
                    <a:pt x="402" y="899"/>
                  </a:lnTo>
                  <a:lnTo>
                    <a:pt x="347" y="910"/>
                  </a:lnTo>
                  <a:lnTo>
                    <a:pt x="318" y="910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 rot="0">
              <a:off x="11805920" y="680720"/>
              <a:ext cx="84455" cy="55880"/>
            </a:xfrm>
            <a:custGeom>
              <a:gdLst>
                <a:gd fmla="*/ 0 w 911" name="TX0"/>
                <a:gd fmla="*/ 318 h 600" name="TY0"/>
                <a:gd fmla="*/ 0 w 911" name="TX1"/>
                <a:gd fmla="*/ 279 h 600" name="TY1"/>
                <a:gd fmla="*/ 1 w 911" name="TX2"/>
                <a:gd fmla="*/ 250 h 600" name="TY2"/>
                <a:gd fmla="*/ 13 w 911" name="TX3"/>
                <a:gd fmla="*/ 196 h 600" name="TY3"/>
                <a:gd fmla="*/ 34 w 911" name="TX4"/>
                <a:gd fmla="*/ 145 h 600" name="TY4"/>
                <a:gd fmla="*/ 65 w 911" name="TX5"/>
                <a:gd fmla="*/ 101 h 600" name="TY5"/>
                <a:gd fmla="*/ 102 w 911" name="TX6"/>
                <a:gd fmla="*/ 63 h 600" name="TY6"/>
                <a:gd fmla="*/ 147 w 911" name="TX7"/>
                <a:gd fmla="*/ 33 h 600" name="TY7"/>
                <a:gd fmla="*/ 197 w 911" name="TX8"/>
                <a:gd fmla="*/ 11 h 600" name="TY8"/>
                <a:gd fmla="*/ 252 w 911" name="TX9"/>
                <a:gd fmla="*/ 0 h 600" name="TY9"/>
                <a:gd fmla="*/ 281 w 911" name="TX10"/>
                <a:gd fmla="*/ 0 h 600" name="TY10"/>
                <a:gd fmla="*/ 631 w 911" name="TX11"/>
                <a:gd fmla="*/ 0 h 600" name="TY11"/>
                <a:gd fmla="*/ 660 w 911" name="TX12"/>
                <a:gd fmla="*/ 0 h 600" name="TY12"/>
                <a:gd fmla="*/ 714 w 911" name="TX13"/>
                <a:gd fmla="*/ 11 h 600" name="TY13"/>
                <a:gd fmla="*/ 765 w 911" name="TX14"/>
                <a:gd fmla="*/ 33 h 600" name="TY14"/>
                <a:gd fmla="*/ 809 w 911" name="TX15"/>
                <a:gd fmla="*/ 63 h 600" name="TY15"/>
                <a:gd fmla="*/ 847 w 911" name="TX16"/>
                <a:gd fmla="*/ 101 h 600" name="TY16"/>
                <a:gd fmla="*/ 877 w 911" name="TX17"/>
                <a:gd fmla="*/ 145 h 600" name="TY17"/>
                <a:gd fmla="*/ 899 w 911" name="TX18"/>
                <a:gd fmla="*/ 196 h 600" name="TY18"/>
                <a:gd fmla="*/ 910 w 911" name="TX19"/>
                <a:gd fmla="*/ 250 h 600" name="TY19"/>
                <a:gd fmla="*/ 910 w 911" name="TX20"/>
                <a:gd fmla="*/ 279 h 600" name="TY20"/>
                <a:gd fmla="*/ 910 w 911" name="TX21"/>
                <a:gd fmla="*/ 318 h 600" name="TY21"/>
                <a:gd fmla="*/ 910 w 911" name="TX22"/>
                <a:gd fmla="*/ 347 h 600" name="TY22"/>
                <a:gd fmla="*/ 899 w 911" name="TX23"/>
                <a:gd fmla="*/ 402 h 600" name="TY23"/>
                <a:gd fmla="*/ 877 w 911" name="TX24"/>
                <a:gd fmla="*/ 452 h 600" name="TY24"/>
                <a:gd fmla="*/ 847 w 911" name="TX25"/>
                <a:gd fmla="*/ 497 h 600" name="TY25"/>
                <a:gd fmla="*/ 809 w 911" name="TX26"/>
                <a:gd fmla="*/ 536 h 600" name="TY26"/>
                <a:gd fmla="*/ 765 w 911" name="TX27"/>
                <a:gd fmla="*/ 566 h 600" name="TY27"/>
                <a:gd fmla="*/ 714 w 911" name="TX28"/>
                <a:gd fmla="*/ 586 h 600" name="TY28"/>
                <a:gd fmla="*/ 660 w 911" name="TX29"/>
                <a:gd fmla="*/ 598 h 600" name="TY29"/>
                <a:gd fmla="*/ 631 w 911" name="TX30"/>
                <a:gd fmla="*/ 599 h 600" name="TY30"/>
                <a:gd fmla="*/ 281 w 911" name="TX31"/>
                <a:gd fmla="*/ 599 h 600" name="TY31"/>
                <a:gd fmla="*/ 252 w 911" name="TX32"/>
                <a:gd fmla="*/ 598 h 600" name="TY32"/>
                <a:gd fmla="*/ 197 w 911" name="TX33"/>
                <a:gd fmla="*/ 586 h 600" name="TY33"/>
                <a:gd fmla="*/ 147 w 911" name="TX34"/>
                <a:gd fmla="*/ 566 h 600" name="TY34"/>
                <a:gd fmla="*/ 102 w 911" name="TX35"/>
                <a:gd fmla="*/ 536 h 600" name="TY35"/>
                <a:gd fmla="*/ 65 w 911" name="TX36"/>
                <a:gd fmla="*/ 497 h 600" name="TY36"/>
                <a:gd fmla="*/ 34 w 911" name="TX37"/>
                <a:gd fmla="*/ 452 h 600" name="TY37"/>
                <a:gd fmla="*/ 13 w 911" name="TX38"/>
                <a:gd fmla="*/ 402 h 600" name="TY38"/>
                <a:gd fmla="*/ 1 w 911" name="TX39"/>
                <a:gd fmla="*/ 347 h 600" name="TY39"/>
                <a:gd fmla="*/ 0 w 911" name="TX40"/>
                <a:gd fmla="*/ 318 h 600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911" h="600">
                  <a:moveTo>
                    <a:pt x="0" y="318"/>
                  </a:moveTo>
                  <a:lnTo>
                    <a:pt x="0" y="279"/>
                  </a:lnTo>
                  <a:lnTo>
                    <a:pt x="1" y="250"/>
                  </a:lnTo>
                  <a:lnTo>
                    <a:pt x="13" y="196"/>
                  </a:lnTo>
                  <a:lnTo>
                    <a:pt x="34" y="145"/>
                  </a:lnTo>
                  <a:lnTo>
                    <a:pt x="65" y="101"/>
                  </a:lnTo>
                  <a:lnTo>
                    <a:pt x="102" y="63"/>
                  </a:lnTo>
                  <a:lnTo>
                    <a:pt x="147" y="33"/>
                  </a:lnTo>
                  <a:lnTo>
                    <a:pt x="197" y="11"/>
                  </a:lnTo>
                  <a:lnTo>
                    <a:pt x="252" y="0"/>
                  </a:lnTo>
                  <a:lnTo>
                    <a:pt x="281" y="0"/>
                  </a:lnTo>
                  <a:lnTo>
                    <a:pt x="631" y="0"/>
                  </a:lnTo>
                  <a:lnTo>
                    <a:pt x="660" y="0"/>
                  </a:lnTo>
                  <a:lnTo>
                    <a:pt x="714" y="11"/>
                  </a:lnTo>
                  <a:lnTo>
                    <a:pt x="765" y="33"/>
                  </a:lnTo>
                  <a:lnTo>
                    <a:pt x="809" y="63"/>
                  </a:lnTo>
                  <a:lnTo>
                    <a:pt x="847" y="101"/>
                  </a:lnTo>
                  <a:lnTo>
                    <a:pt x="877" y="145"/>
                  </a:lnTo>
                  <a:lnTo>
                    <a:pt x="899" y="196"/>
                  </a:lnTo>
                  <a:lnTo>
                    <a:pt x="910" y="250"/>
                  </a:lnTo>
                  <a:lnTo>
                    <a:pt x="910" y="279"/>
                  </a:lnTo>
                  <a:lnTo>
                    <a:pt x="910" y="318"/>
                  </a:lnTo>
                  <a:lnTo>
                    <a:pt x="910" y="347"/>
                  </a:lnTo>
                  <a:lnTo>
                    <a:pt x="899" y="402"/>
                  </a:lnTo>
                  <a:lnTo>
                    <a:pt x="877" y="452"/>
                  </a:lnTo>
                  <a:lnTo>
                    <a:pt x="847" y="497"/>
                  </a:lnTo>
                  <a:lnTo>
                    <a:pt x="809" y="536"/>
                  </a:lnTo>
                  <a:lnTo>
                    <a:pt x="765" y="566"/>
                  </a:lnTo>
                  <a:lnTo>
                    <a:pt x="714" y="586"/>
                  </a:lnTo>
                  <a:lnTo>
                    <a:pt x="660" y="598"/>
                  </a:lnTo>
                  <a:lnTo>
                    <a:pt x="631" y="599"/>
                  </a:lnTo>
                  <a:lnTo>
                    <a:pt x="281" y="599"/>
                  </a:lnTo>
                  <a:lnTo>
                    <a:pt x="252" y="598"/>
                  </a:lnTo>
                  <a:lnTo>
                    <a:pt x="197" y="586"/>
                  </a:lnTo>
                  <a:lnTo>
                    <a:pt x="147" y="566"/>
                  </a:lnTo>
                  <a:lnTo>
                    <a:pt x="102" y="536"/>
                  </a:lnTo>
                  <a:lnTo>
                    <a:pt x="65" y="497"/>
                  </a:lnTo>
                  <a:lnTo>
                    <a:pt x="34" y="452"/>
                  </a:lnTo>
                  <a:lnTo>
                    <a:pt x="13" y="402"/>
                  </a:lnTo>
                  <a:lnTo>
                    <a:pt x="1" y="34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 rot="0">
              <a:off x="10982960" y="680720"/>
              <a:ext cx="84455" cy="55880"/>
            </a:xfrm>
            <a:custGeom>
              <a:gdLst>
                <a:gd fmla="*/ 0 w 912" name="TX0"/>
                <a:gd fmla="*/ 318 h 600" name="TY0"/>
                <a:gd fmla="*/ 0 w 912" name="TX1"/>
                <a:gd fmla="*/ 279 h 600" name="TY1"/>
                <a:gd fmla="*/ 2 w 912" name="TX2"/>
                <a:gd fmla="*/ 250 h 600" name="TY2"/>
                <a:gd fmla="*/ 12 w 912" name="TX3"/>
                <a:gd fmla="*/ 196 h 600" name="TY3"/>
                <a:gd fmla="*/ 33 w 912" name="TX4"/>
                <a:gd fmla="*/ 145 h 600" name="TY4"/>
                <a:gd fmla="*/ 64 w 912" name="TX5"/>
                <a:gd fmla="*/ 101 h 600" name="TY5"/>
                <a:gd fmla="*/ 103 w 912" name="TX6"/>
                <a:gd fmla="*/ 63 h 600" name="TY6"/>
                <a:gd fmla="*/ 147 w 912" name="TX7"/>
                <a:gd fmla="*/ 33 h 600" name="TY7"/>
                <a:gd fmla="*/ 198 w 912" name="TX8"/>
                <a:gd fmla="*/ 11 h 600" name="TY8"/>
                <a:gd fmla="*/ 252 w 912" name="TX9"/>
                <a:gd fmla="*/ 0 h 600" name="TY9"/>
                <a:gd fmla="*/ 281 w 912" name="TX10"/>
                <a:gd fmla="*/ 0 h 600" name="TY10"/>
                <a:gd fmla="*/ 630 w 912" name="TX11"/>
                <a:gd fmla="*/ 0 h 600" name="TY11"/>
                <a:gd fmla="*/ 658 w 912" name="TX12"/>
                <a:gd fmla="*/ 0 h 600" name="TY12"/>
                <a:gd fmla="*/ 713 w 912" name="TX13"/>
                <a:gd fmla="*/ 11 h 600" name="TY13"/>
                <a:gd fmla="*/ 764 w 912" name="TX14"/>
                <a:gd fmla="*/ 33 h 600" name="TY14"/>
                <a:gd fmla="*/ 808 w 912" name="TX15"/>
                <a:gd fmla="*/ 63 h 600" name="TY15"/>
                <a:gd fmla="*/ 847 w 912" name="TX16"/>
                <a:gd fmla="*/ 101 h 600" name="TY16"/>
                <a:gd fmla="*/ 877 w 912" name="TX17"/>
                <a:gd fmla="*/ 145 h 600" name="TY17"/>
                <a:gd fmla="*/ 899 w 912" name="TX18"/>
                <a:gd fmla="*/ 196 h 600" name="TY18"/>
                <a:gd fmla="*/ 909 w 912" name="TX19"/>
                <a:gd fmla="*/ 250 h 600" name="TY19"/>
                <a:gd fmla="*/ 911 w 912" name="TX20"/>
                <a:gd fmla="*/ 279 h 600" name="TY20"/>
                <a:gd fmla="*/ 911 w 912" name="TX21"/>
                <a:gd fmla="*/ 318 h 600" name="TY21"/>
                <a:gd fmla="*/ 909 w 912" name="TX22"/>
                <a:gd fmla="*/ 347 h 600" name="TY22"/>
                <a:gd fmla="*/ 899 w 912" name="TX23"/>
                <a:gd fmla="*/ 402 h 600" name="TY23"/>
                <a:gd fmla="*/ 877 w 912" name="TX24"/>
                <a:gd fmla="*/ 452 h 600" name="TY24"/>
                <a:gd fmla="*/ 847 w 912" name="TX25"/>
                <a:gd fmla="*/ 497 h 600" name="TY25"/>
                <a:gd fmla="*/ 808 w 912" name="TX26"/>
                <a:gd fmla="*/ 536 h 600" name="TY26"/>
                <a:gd fmla="*/ 764 w 912" name="TX27"/>
                <a:gd fmla="*/ 566 h 600" name="TY27"/>
                <a:gd fmla="*/ 713 w 912" name="TX28"/>
                <a:gd fmla="*/ 586 h 600" name="TY28"/>
                <a:gd fmla="*/ 658 w 912" name="TX29"/>
                <a:gd fmla="*/ 598 h 600" name="TY29"/>
                <a:gd fmla="*/ 630 w 912" name="TX30"/>
                <a:gd fmla="*/ 599 h 600" name="TY30"/>
                <a:gd fmla="*/ 281 w 912" name="TX31"/>
                <a:gd fmla="*/ 599 h 600" name="TY31"/>
                <a:gd fmla="*/ 252 w 912" name="TX32"/>
                <a:gd fmla="*/ 598 h 600" name="TY32"/>
                <a:gd fmla="*/ 198 w 912" name="TX33"/>
                <a:gd fmla="*/ 586 h 600" name="TY33"/>
                <a:gd fmla="*/ 147 w 912" name="TX34"/>
                <a:gd fmla="*/ 566 h 600" name="TY34"/>
                <a:gd fmla="*/ 103 w 912" name="TX35"/>
                <a:gd fmla="*/ 536 h 600" name="TY35"/>
                <a:gd fmla="*/ 64 w 912" name="TX36"/>
                <a:gd fmla="*/ 497 h 600" name="TY36"/>
                <a:gd fmla="*/ 33 w 912" name="TX37"/>
                <a:gd fmla="*/ 452 h 600" name="TY37"/>
                <a:gd fmla="*/ 12 w 912" name="TX38"/>
                <a:gd fmla="*/ 402 h 600" name="TY38"/>
                <a:gd fmla="*/ 2 w 912" name="TX39"/>
                <a:gd fmla="*/ 347 h 600" name="TY39"/>
                <a:gd fmla="*/ 0 w 912" name="TX40"/>
                <a:gd fmla="*/ 318 h 600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912" h="600">
                  <a:moveTo>
                    <a:pt x="0" y="318"/>
                  </a:moveTo>
                  <a:lnTo>
                    <a:pt x="0" y="279"/>
                  </a:lnTo>
                  <a:lnTo>
                    <a:pt x="2" y="250"/>
                  </a:lnTo>
                  <a:lnTo>
                    <a:pt x="12" y="196"/>
                  </a:lnTo>
                  <a:lnTo>
                    <a:pt x="33" y="145"/>
                  </a:lnTo>
                  <a:lnTo>
                    <a:pt x="64" y="101"/>
                  </a:lnTo>
                  <a:lnTo>
                    <a:pt x="103" y="63"/>
                  </a:lnTo>
                  <a:lnTo>
                    <a:pt x="147" y="33"/>
                  </a:lnTo>
                  <a:lnTo>
                    <a:pt x="198" y="11"/>
                  </a:lnTo>
                  <a:lnTo>
                    <a:pt x="252" y="0"/>
                  </a:lnTo>
                  <a:lnTo>
                    <a:pt x="281" y="0"/>
                  </a:lnTo>
                  <a:lnTo>
                    <a:pt x="630" y="0"/>
                  </a:lnTo>
                  <a:lnTo>
                    <a:pt x="658" y="0"/>
                  </a:lnTo>
                  <a:lnTo>
                    <a:pt x="713" y="11"/>
                  </a:lnTo>
                  <a:lnTo>
                    <a:pt x="764" y="33"/>
                  </a:lnTo>
                  <a:lnTo>
                    <a:pt x="808" y="63"/>
                  </a:lnTo>
                  <a:lnTo>
                    <a:pt x="847" y="101"/>
                  </a:lnTo>
                  <a:lnTo>
                    <a:pt x="877" y="145"/>
                  </a:lnTo>
                  <a:lnTo>
                    <a:pt x="899" y="196"/>
                  </a:lnTo>
                  <a:lnTo>
                    <a:pt x="909" y="250"/>
                  </a:lnTo>
                  <a:lnTo>
                    <a:pt x="911" y="279"/>
                  </a:lnTo>
                  <a:lnTo>
                    <a:pt x="911" y="318"/>
                  </a:lnTo>
                  <a:lnTo>
                    <a:pt x="909" y="347"/>
                  </a:lnTo>
                  <a:lnTo>
                    <a:pt x="899" y="402"/>
                  </a:lnTo>
                  <a:lnTo>
                    <a:pt x="877" y="452"/>
                  </a:lnTo>
                  <a:lnTo>
                    <a:pt x="847" y="497"/>
                  </a:lnTo>
                  <a:lnTo>
                    <a:pt x="808" y="536"/>
                  </a:lnTo>
                  <a:lnTo>
                    <a:pt x="764" y="566"/>
                  </a:lnTo>
                  <a:lnTo>
                    <a:pt x="713" y="586"/>
                  </a:lnTo>
                  <a:lnTo>
                    <a:pt x="658" y="598"/>
                  </a:lnTo>
                  <a:lnTo>
                    <a:pt x="630" y="599"/>
                  </a:lnTo>
                  <a:lnTo>
                    <a:pt x="281" y="599"/>
                  </a:lnTo>
                  <a:lnTo>
                    <a:pt x="252" y="598"/>
                  </a:lnTo>
                  <a:lnTo>
                    <a:pt x="198" y="586"/>
                  </a:lnTo>
                  <a:lnTo>
                    <a:pt x="147" y="566"/>
                  </a:lnTo>
                  <a:lnTo>
                    <a:pt x="103" y="536"/>
                  </a:lnTo>
                  <a:lnTo>
                    <a:pt x="64" y="497"/>
                  </a:lnTo>
                  <a:lnTo>
                    <a:pt x="33" y="452"/>
                  </a:lnTo>
                  <a:lnTo>
                    <a:pt x="12" y="402"/>
                  </a:lnTo>
                  <a:lnTo>
                    <a:pt x="2" y="34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6" name="텍스트 상자 75"/>
          <p:cNvSpPr txBox="1">
            <a:spLocks/>
          </p:cNvSpPr>
          <p:nvPr/>
        </p:nvSpPr>
        <p:spPr>
          <a:xfrm rot="0">
            <a:off x="2868295" y="3865245"/>
            <a:ext cx="541655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77" name="그림 76" descr="C:/Users/lsm06/AppData/Roaming/PolarisOffice/ETemp/23192_6827256/fImage5094732241.jpe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91665" y="1675765"/>
            <a:ext cx="7200900" cy="40506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9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459740" y="540385"/>
            <a:ext cx="11288395" cy="6135370"/>
          </a:xfrm>
          <a:prstGeom prst="rect"/>
          <a:solidFill>
            <a:schemeClr val="bg1"/>
          </a:solidFill>
          <a:ln w="2857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85725" y="786130"/>
            <a:ext cx="848995" cy="534670"/>
            <a:chOff x="85725" y="786130"/>
            <a:chExt cx="848995" cy="534670"/>
          </a:xfrm>
        </p:grpSpPr>
        <p:sp>
          <p:nvSpPr>
            <p:cNvPr id="6" name="모서리가 둥근 직사각형 5"/>
            <p:cNvSpPr>
              <a:spLocks/>
            </p:cNvSpPr>
            <p:nvPr/>
          </p:nvSpPr>
          <p:spPr>
            <a:xfrm rot="0">
              <a:off x="165100" y="786130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모서리가 둥근 직사각형 6"/>
            <p:cNvSpPr>
              <a:spLocks/>
            </p:cNvSpPr>
            <p:nvPr/>
          </p:nvSpPr>
          <p:spPr>
            <a:xfrm rot="0">
              <a:off x="244475" y="1205230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모서리가 둥근 직사각형 7"/>
            <p:cNvSpPr>
              <a:spLocks/>
            </p:cNvSpPr>
            <p:nvPr/>
          </p:nvSpPr>
          <p:spPr>
            <a:xfrm rot="0">
              <a:off x="85725" y="995680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직사각형 10"/>
          <p:cNvSpPr>
            <a:spLocks/>
          </p:cNvSpPr>
          <p:nvPr/>
        </p:nvSpPr>
        <p:spPr>
          <a:xfrm rot="0">
            <a:off x="1212850" y="541020"/>
            <a:ext cx="9590405" cy="101473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i="1" b="1" strike="noStrike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우편물로 인한 개인정보 유출사례</a:t>
            </a:r>
            <a:endParaRPr lang="ko-KR" altLang="en-US" sz="4000" cap="none" dirty="0" smtClean="0" i="1" b="1" strike="noStrike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11153775" y="5734685"/>
            <a:ext cx="852170" cy="534670"/>
            <a:chOff x="11153775" y="5734685"/>
            <a:chExt cx="852170" cy="534670"/>
          </a:xfrm>
        </p:grpSpPr>
        <p:sp>
          <p:nvSpPr>
            <p:cNvPr id="13" name="모서리가 둥근 직사각형 12"/>
            <p:cNvSpPr>
              <a:spLocks/>
            </p:cNvSpPr>
            <p:nvPr/>
          </p:nvSpPr>
          <p:spPr>
            <a:xfrm rot="0">
              <a:off x="11315700" y="5734685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모서리가 둥근 직사각형 13"/>
            <p:cNvSpPr>
              <a:spLocks/>
            </p:cNvSpPr>
            <p:nvPr/>
          </p:nvSpPr>
          <p:spPr>
            <a:xfrm rot="0">
              <a:off x="11153775" y="6153785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모서리가 둥근 직사각형 14"/>
            <p:cNvSpPr>
              <a:spLocks/>
            </p:cNvSpPr>
            <p:nvPr/>
          </p:nvSpPr>
          <p:spPr>
            <a:xfrm rot="0">
              <a:off x="11236325" y="5944235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10883900" y="167005"/>
            <a:ext cx="1096645" cy="1096645"/>
            <a:chOff x="10883900" y="167005"/>
            <a:chExt cx="1096645" cy="1096645"/>
          </a:xfrm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 rot="0">
              <a:off x="10883900" y="167005"/>
              <a:ext cx="1096645" cy="1096645"/>
            </a:xfrm>
            <a:prstGeom prst="ellipse"/>
            <a:solidFill>
              <a:schemeClr val="accent1">
                <a:lumMod val="7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타원 32"/>
            <p:cNvSpPr>
              <a:spLocks/>
            </p:cNvSpPr>
            <p:nvPr/>
          </p:nvSpPr>
          <p:spPr>
            <a:xfrm rot="0">
              <a:off x="10942955" y="230505"/>
              <a:ext cx="977265" cy="977265"/>
            </a:xfrm>
            <a:prstGeom prst="ellipse"/>
            <a:gradFill rotWithShape="1">
              <a:gsLst>
                <a:gs pos="55000">
                  <a:srgbClr val="15B0A3"/>
                </a:gs>
                <a:gs pos="74000">
                  <a:srgbClr val="12999A"/>
                </a:gs>
              </a:gsLst>
              <a:path path="circle">
                <a:fillToRect l="50000" t="50000" r="50000" b="50000"/>
              </a:path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 rot="0">
              <a:off x="11409045" y="367665"/>
              <a:ext cx="56515" cy="341630"/>
            </a:xfrm>
            <a:custGeom>
              <a:gdLst>
                <a:gd fmla="*/ 338 w 601" name="TX0"/>
                <a:gd fmla="*/ 3697 h 3699" name="TY0"/>
                <a:gd fmla="*/ 261 w 601" name="TX1"/>
                <a:gd fmla="*/ 3697 h 3699" name="TY1"/>
                <a:gd fmla="*/ 233 w 601" name="TX2"/>
                <a:gd fmla="*/ 3696 h 3699" name="TY2"/>
                <a:gd fmla="*/ 183 w 601" name="TX3"/>
                <a:gd fmla="*/ 3686 h 3699" name="TY3"/>
                <a:gd fmla="*/ 135 w 601" name="TX4"/>
                <a:gd fmla="*/ 3666 h 3699" name="TY4"/>
                <a:gd fmla="*/ 93 w 601" name="TX5"/>
                <a:gd fmla="*/ 3637 h 3699" name="TY5"/>
                <a:gd fmla="*/ 59 w 601" name="TX6"/>
                <a:gd fmla="*/ 3602 h 3699" name="TY6"/>
                <a:gd fmla="*/ 30 w 601" name="TX7"/>
                <a:gd fmla="*/ 3561 h 3699" name="TY7"/>
                <a:gd fmla="*/ 10 w 601" name="TX8"/>
                <a:gd fmla="*/ 3513 h 3699" name="TY8"/>
                <a:gd fmla="*/ 0 w 601" name="TX9"/>
                <a:gd fmla="*/ 3463 h 3699" name="TY9"/>
                <a:gd fmla="*/ 0 w 601" name="TX10"/>
                <a:gd fmla="*/ 3435 h 3699" name="TY10"/>
                <a:gd fmla="*/ 0 w 601" name="TX11"/>
                <a:gd fmla="*/ 261 h 3699" name="TY11"/>
                <a:gd fmla="*/ 0 w 601" name="TX12"/>
                <a:gd fmla="*/ 234 h 3699" name="TY12"/>
                <a:gd fmla="*/ 10 w 601" name="TX13"/>
                <a:gd fmla="*/ 183 h 3699" name="TY13"/>
                <a:gd fmla="*/ 30 w 601" name="TX14"/>
                <a:gd fmla="*/ 136 h 3699" name="TY14"/>
                <a:gd fmla="*/ 59 w 601" name="TX15"/>
                <a:gd fmla="*/ 95 h 3699" name="TY15"/>
                <a:gd fmla="*/ 93 w 601" name="TX16"/>
                <a:gd fmla="*/ 59 h 3699" name="TY16"/>
                <a:gd fmla="*/ 135 w 601" name="TX17"/>
                <a:gd fmla="*/ 31 h 3699" name="TY17"/>
                <a:gd fmla="*/ 183 w 601" name="TX18"/>
                <a:gd fmla="*/ 12 h 3699" name="TY18"/>
                <a:gd fmla="*/ 233 w 601" name="TX19"/>
                <a:gd fmla="*/ 0 h 3699" name="TY19"/>
                <a:gd fmla="*/ 261 w 601" name="TX20"/>
                <a:gd fmla="*/ 0 h 3699" name="TY20"/>
                <a:gd fmla="*/ 338 w 601" name="TX21"/>
                <a:gd fmla="*/ 0 h 3699" name="TY21"/>
                <a:gd fmla="*/ 364 w 601" name="TX22"/>
                <a:gd fmla="*/ 0 h 3699" name="TY22"/>
                <a:gd fmla="*/ 416 w 601" name="TX23"/>
                <a:gd fmla="*/ 12 h 3699" name="TY23"/>
                <a:gd fmla="*/ 462 w 601" name="TX24"/>
                <a:gd fmla="*/ 31 h 3699" name="TY24"/>
                <a:gd fmla="*/ 504 w 601" name="TX25"/>
                <a:gd fmla="*/ 59 h 3699" name="TY25"/>
                <a:gd fmla="*/ 540 w 601" name="TX26"/>
                <a:gd fmla="*/ 95 h 3699" name="TY26"/>
                <a:gd fmla="*/ 567 w 601" name="TX27"/>
                <a:gd fmla="*/ 136 h 3699" name="TY27"/>
                <a:gd fmla="*/ 587 w 601" name="TX28"/>
                <a:gd fmla="*/ 183 h 3699" name="TY28"/>
                <a:gd fmla="*/ 598 w 601" name="TX29"/>
                <a:gd fmla="*/ 234 h 3699" name="TY29"/>
                <a:gd fmla="*/ 599 w 601" name="TX30"/>
                <a:gd fmla="*/ 261 h 3699" name="TY30"/>
                <a:gd fmla="*/ 599 w 601" name="TX31"/>
                <a:gd fmla="*/ 3435 h 3699" name="TY31"/>
                <a:gd fmla="*/ 598 w 601" name="TX32"/>
                <a:gd fmla="*/ 3463 h 3699" name="TY32"/>
                <a:gd fmla="*/ 587 w 601" name="TX33"/>
                <a:gd fmla="*/ 3513 h 3699" name="TY33"/>
                <a:gd fmla="*/ 567 w 601" name="TX34"/>
                <a:gd fmla="*/ 3561 h 3699" name="TY34"/>
                <a:gd fmla="*/ 540 w 601" name="TX35"/>
                <a:gd fmla="*/ 3602 h 3699" name="TY35"/>
                <a:gd fmla="*/ 504 w 601" name="TX36"/>
                <a:gd fmla="*/ 3637 h 3699" name="TY36"/>
                <a:gd fmla="*/ 462 w 601" name="TX37"/>
                <a:gd fmla="*/ 3666 h 3699" name="TY37"/>
                <a:gd fmla="*/ 416 w 601" name="TX38"/>
                <a:gd fmla="*/ 3686 h 3699" name="TY38"/>
                <a:gd fmla="*/ 364 w 601" name="TX39"/>
                <a:gd fmla="*/ 3696 h 3699" name="TY39"/>
                <a:gd fmla="*/ 338 w 601" name="TX40"/>
                <a:gd fmla="*/ 3697 h 3699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601" h="3699">
                  <a:moveTo>
                    <a:pt x="338" y="3697"/>
                  </a:moveTo>
                  <a:lnTo>
                    <a:pt x="261" y="3697"/>
                  </a:lnTo>
                  <a:lnTo>
                    <a:pt x="233" y="3696"/>
                  </a:lnTo>
                  <a:lnTo>
                    <a:pt x="183" y="3686"/>
                  </a:lnTo>
                  <a:lnTo>
                    <a:pt x="135" y="3666"/>
                  </a:lnTo>
                  <a:lnTo>
                    <a:pt x="93" y="3637"/>
                  </a:lnTo>
                  <a:lnTo>
                    <a:pt x="59" y="3602"/>
                  </a:lnTo>
                  <a:lnTo>
                    <a:pt x="30" y="3561"/>
                  </a:lnTo>
                  <a:lnTo>
                    <a:pt x="10" y="3513"/>
                  </a:lnTo>
                  <a:lnTo>
                    <a:pt x="0" y="3463"/>
                  </a:lnTo>
                  <a:lnTo>
                    <a:pt x="0" y="3435"/>
                  </a:lnTo>
                  <a:lnTo>
                    <a:pt x="0" y="261"/>
                  </a:lnTo>
                  <a:lnTo>
                    <a:pt x="0" y="234"/>
                  </a:lnTo>
                  <a:lnTo>
                    <a:pt x="10" y="183"/>
                  </a:lnTo>
                  <a:lnTo>
                    <a:pt x="30" y="136"/>
                  </a:lnTo>
                  <a:lnTo>
                    <a:pt x="59" y="95"/>
                  </a:lnTo>
                  <a:lnTo>
                    <a:pt x="93" y="59"/>
                  </a:lnTo>
                  <a:lnTo>
                    <a:pt x="135" y="31"/>
                  </a:lnTo>
                  <a:lnTo>
                    <a:pt x="183" y="12"/>
                  </a:lnTo>
                  <a:lnTo>
                    <a:pt x="233" y="0"/>
                  </a:lnTo>
                  <a:lnTo>
                    <a:pt x="261" y="0"/>
                  </a:lnTo>
                  <a:lnTo>
                    <a:pt x="338" y="0"/>
                  </a:lnTo>
                  <a:lnTo>
                    <a:pt x="364" y="0"/>
                  </a:lnTo>
                  <a:lnTo>
                    <a:pt x="416" y="12"/>
                  </a:lnTo>
                  <a:lnTo>
                    <a:pt x="462" y="31"/>
                  </a:lnTo>
                  <a:lnTo>
                    <a:pt x="504" y="59"/>
                  </a:lnTo>
                  <a:lnTo>
                    <a:pt x="540" y="95"/>
                  </a:lnTo>
                  <a:lnTo>
                    <a:pt x="567" y="136"/>
                  </a:lnTo>
                  <a:lnTo>
                    <a:pt x="587" y="183"/>
                  </a:lnTo>
                  <a:lnTo>
                    <a:pt x="598" y="234"/>
                  </a:lnTo>
                  <a:lnTo>
                    <a:pt x="599" y="261"/>
                  </a:lnTo>
                  <a:lnTo>
                    <a:pt x="599" y="3435"/>
                  </a:lnTo>
                  <a:lnTo>
                    <a:pt x="598" y="3463"/>
                  </a:lnTo>
                  <a:lnTo>
                    <a:pt x="587" y="3513"/>
                  </a:lnTo>
                  <a:lnTo>
                    <a:pt x="567" y="3561"/>
                  </a:lnTo>
                  <a:lnTo>
                    <a:pt x="540" y="3602"/>
                  </a:lnTo>
                  <a:lnTo>
                    <a:pt x="504" y="3637"/>
                  </a:lnTo>
                  <a:lnTo>
                    <a:pt x="462" y="3666"/>
                  </a:lnTo>
                  <a:lnTo>
                    <a:pt x="416" y="3686"/>
                  </a:lnTo>
                  <a:lnTo>
                    <a:pt x="364" y="3696"/>
                  </a:lnTo>
                  <a:lnTo>
                    <a:pt x="338" y="3697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0">
              <a:off x="11229975" y="701040"/>
              <a:ext cx="222885" cy="222885"/>
            </a:xfrm>
            <a:custGeom>
              <a:gdLst>
                <a:gd fmla="*/ 2278 w 2410" name="TX0"/>
                <a:gd fmla="*/ 76 h 2410" name="TY0"/>
                <a:gd fmla="*/ 2333 w 2410" name="TX1"/>
                <a:gd fmla="*/ 131 h 2410" name="TY1"/>
                <a:gd fmla="*/ 2350 w 2410" name="TX2"/>
                <a:gd fmla="*/ 150 h 2410" name="TY2"/>
                <a:gd fmla="*/ 2379 w 2410" name="TX3"/>
                <a:gd fmla="*/ 193 h 2410" name="TY3"/>
                <a:gd fmla="*/ 2398 w 2410" name="TX4"/>
                <a:gd fmla="*/ 241 h 2410" name="TY4"/>
                <a:gd fmla="*/ 2408 w 2410" name="TX5"/>
                <a:gd fmla="*/ 290 h 2410" name="TY5"/>
                <a:gd fmla="*/ 2408 w 2410" name="TX6"/>
                <a:gd fmla="*/ 340 h 2410" name="TY6"/>
                <a:gd fmla="*/ 2398 w 2410" name="TX7"/>
                <a:gd fmla="*/ 390 h 2410" name="TY7"/>
                <a:gd fmla="*/ 2379 w 2410" name="TX8"/>
                <a:gd fmla="*/ 436 h 2410" name="TY8"/>
                <a:gd fmla="*/ 2350 w 2410" name="TX9"/>
                <a:gd fmla="*/ 480 h 2410" name="TY9"/>
                <a:gd fmla="*/ 2333 w 2410" name="TX10"/>
                <a:gd fmla="*/ 500 h 2410" name="TY10"/>
                <a:gd fmla="*/ 500 w 2410" name="TX11"/>
                <a:gd fmla="*/ 2333 h 2410" name="TY11"/>
                <a:gd fmla="*/ 479 w 2410" name="TX12"/>
                <a:gd fmla="*/ 2352 h 2410" name="TY12"/>
                <a:gd fmla="*/ 436 w 2410" name="TX13"/>
                <a:gd fmla="*/ 2379 h 2410" name="TY13"/>
                <a:gd fmla="*/ 389 w 2410" name="TX14"/>
                <a:gd fmla="*/ 2400 h 2410" name="TY14"/>
                <a:gd fmla="*/ 340 w 2410" name="TX15"/>
                <a:gd fmla="*/ 2408 h 2410" name="TY15"/>
                <a:gd fmla="*/ 289 w 2410" name="TX16"/>
                <a:gd fmla="*/ 2408 h 2410" name="TY16"/>
                <a:gd fmla="*/ 240 w 2410" name="TX17"/>
                <a:gd fmla="*/ 2400 h 2410" name="TY17"/>
                <a:gd fmla="*/ 193 w 2410" name="TX18"/>
                <a:gd fmla="*/ 2379 h 2410" name="TY18"/>
                <a:gd fmla="*/ 150 w 2410" name="TX19"/>
                <a:gd fmla="*/ 2352 h 2410" name="TY19"/>
                <a:gd fmla="*/ 130 w 2410" name="TX20"/>
                <a:gd fmla="*/ 2333 h 2410" name="TY20"/>
                <a:gd fmla="*/ 75 w 2410" name="TX21"/>
                <a:gd fmla="*/ 2279 h 2410" name="TY21"/>
                <a:gd fmla="*/ 57 w 2410" name="TX22"/>
                <a:gd fmla="*/ 2258 h 2410" name="TY22"/>
                <a:gd fmla="*/ 29 w 2410" name="TX23"/>
                <a:gd fmla="*/ 2215 h 2410" name="TY23"/>
                <a:gd fmla="*/ 10 w 2410" name="TX24"/>
                <a:gd fmla="*/ 2168 h 2410" name="TY24"/>
                <a:gd fmla="*/ 0 w 2410" name="TX25"/>
                <a:gd fmla="*/ 2119 h 2410" name="TY25"/>
                <a:gd fmla="*/ 0 w 2410" name="TX26"/>
                <a:gd fmla="*/ 2068 h 2410" name="TY26"/>
                <a:gd fmla="*/ 10 w 2410" name="TX27"/>
                <a:gd fmla="*/ 2019 h 2410" name="TY27"/>
                <a:gd fmla="*/ 29 w 2410" name="TX28"/>
                <a:gd fmla="*/ 1972 h 2410" name="TY28"/>
                <a:gd fmla="*/ 57 w 2410" name="TX29"/>
                <a:gd fmla="*/ 1929 h 2410" name="TY29"/>
                <a:gd fmla="*/ 75 w 2410" name="TX30"/>
                <a:gd fmla="*/ 1908 h 2410" name="TY30"/>
                <a:gd fmla="*/ 1908 w 2410" name="TX31"/>
                <a:gd fmla="*/ 76 h 2410" name="TY31"/>
                <a:gd fmla="*/ 1928 w 2410" name="TX32"/>
                <a:gd fmla="*/ 58 h 2410" name="TY32"/>
                <a:gd fmla="*/ 1972 w 2410" name="TX33"/>
                <a:gd fmla="*/ 29 h 2410" name="TY33"/>
                <a:gd fmla="*/ 2019 w 2410" name="TX34"/>
                <a:gd fmla="*/ 10 h 2410" name="TY34"/>
                <a:gd fmla="*/ 2068 w 2410" name="TX35"/>
                <a:gd fmla="*/ 0 h 2410" name="TY35"/>
                <a:gd fmla="*/ 2118 w 2410" name="TX36"/>
                <a:gd fmla="*/ 0 h 2410" name="TY36"/>
                <a:gd fmla="*/ 2167 w 2410" name="TX37"/>
                <a:gd fmla="*/ 10 h 2410" name="TY37"/>
                <a:gd fmla="*/ 2215 w 2410" name="TX38"/>
                <a:gd fmla="*/ 29 h 2410" name="TY38"/>
                <a:gd fmla="*/ 2258 w 2410" name="TX39"/>
                <a:gd fmla="*/ 58 h 2410" name="TY39"/>
                <a:gd fmla="*/ 2278 w 2410" name="TX40"/>
                <a:gd fmla="*/ 76 h 2410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2410" h="2410">
                  <a:moveTo>
                    <a:pt x="2278" y="76"/>
                  </a:moveTo>
                  <a:lnTo>
                    <a:pt x="2333" y="131"/>
                  </a:lnTo>
                  <a:lnTo>
                    <a:pt x="2350" y="150"/>
                  </a:lnTo>
                  <a:lnTo>
                    <a:pt x="2379" y="193"/>
                  </a:lnTo>
                  <a:lnTo>
                    <a:pt x="2398" y="241"/>
                  </a:lnTo>
                  <a:lnTo>
                    <a:pt x="2408" y="290"/>
                  </a:lnTo>
                  <a:lnTo>
                    <a:pt x="2408" y="340"/>
                  </a:lnTo>
                  <a:lnTo>
                    <a:pt x="2398" y="390"/>
                  </a:lnTo>
                  <a:lnTo>
                    <a:pt x="2379" y="436"/>
                  </a:lnTo>
                  <a:lnTo>
                    <a:pt x="2350" y="480"/>
                  </a:lnTo>
                  <a:lnTo>
                    <a:pt x="2333" y="500"/>
                  </a:lnTo>
                  <a:lnTo>
                    <a:pt x="500" y="2333"/>
                  </a:lnTo>
                  <a:lnTo>
                    <a:pt x="479" y="2352"/>
                  </a:lnTo>
                  <a:lnTo>
                    <a:pt x="436" y="2379"/>
                  </a:lnTo>
                  <a:lnTo>
                    <a:pt x="389" y="2400"/>
                  </a:lnTo>
                  <a:lnTo>
                    <a:pt x="340" y="2408"/>
                  </a:lnTo>
                  <a:lnTo>
                    <a:pt x="289" y="2408"/>
                  </a:lnTo>
                  <a:lnTo>
                    <a:pt x="240" y="2400"/>
                  </a:lnTo>
                  <a:lnTo>
                    <a:pt x="193" y="2379"/>
                  </a:lnTo>
                  <a:lnTo>
                    <a:pt x="150" y="2352"/>
                  </a:lnTo>
                  <a:lnTo>
                    <a:pt x="130" y="2333"/>
                  </a:lnTo>
                  <a:lnTo>
                    <a:pt x="75" y="2279"/>
                  </a:lnTo>
                  <a:lnTo>
                    <a:pt x="57" y="2258"/>
                  </a:lnTo>
                  <a:lnTo>
                    <a:pt x="29" y="2215"/>
                  </a:lnTo>
                  <a:lnTo>
                    <a:pt x="10" y="2168"/>
                  </a:lnTo>
                  <a:lnTo>
                    <a:pt x="0" y="2119"/>
                  </a:lnTo>
                  <a:lnTo>
                    <a:pt x="0" y="2068"/>
                  </a:lnTo>
                  <a:lnTo>
                    <a:pt x="10" y="2019"/>
                  </a:lnTo>
                  <a:lnTo>
                    <a:pt x="29" y="1972"/>
                  </a:lnTo>
                  <a:lnTo>
                    <a:pt x="57" y="1929"/>
                  </a:lnTo>
                  <a:lnTo>
                    <a:pt x="75" y="1908"/>
                  </a:lnTo>
                  <a:lnTo>
                    <a:pt x="1908" y="76"/>
                  </a:lnTo>
                  <a:lnTo>
                    <a:pt x="1928" y="58"/>
                  </a:lnTo>
                  <a:lnTo>
                    <a:pt x="1972" y="29"/>
                  </a:lnTo>
                  <a:lnTo>
                    <a:pt x="2019" y="10"/>
                  </a:lnTo>
                  <a:lnTo>
                    <a:pt x="2068" y="0"/>
                  </a:lnTo>
                  <a:lnTo>
                    <a:pt x="2118" y="0"/>
                  </a:lnTo>
                  <a:lnTo>
                    <a:pt x="2167" y="10"/>
                  </a:lnTo>
                  <a:lnTo>
                    <a:pt x="2215" y="29"/>
                  </a:lnTo>
                  <a:lnTo>
                    <a:pt x="2258" y="58"/>
                  </a:lnTo>
                  <a:lnTo>
                    <a:pt x="2278" y="76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0">
              <a:off x="11428730" y="618490"/>
              <a:ext cx="344805" cy="101600"/>
            </a:xfrm>
            <a:custGeom>
              <a:gdLst>
                <a:gd fmla="*/ 3726 w 3732" name="TX0"/>
                <a:gd fmla="*/ 85 h 1088" name="TY0"/>
                <a:gd fmla="*/ 3726 w 3732" name="TX1"/>
                <a:gd fmla="*/ 85 h 1088" name="TY1"/>
                <a:gd fmla="*/ 3730 w 3732" name="TX2"/>
                <a:gd fmla="*/ 107 h 1088" name="TY2"/>
                <a:gd fmla="*/ 3723 w 3732" name="TX3"/>
                <a:gd fmla="*/ 150 h 1088" name="TY3"/>
                <a:gd fmla="*/ 3701 w 3732" name="TX4"/>
                <a:gd fmla="*/ 186 h 1088" name="TY4"/>
                <a:gd fmla="*/ 3667 w 3732" name="TX5"/>
                <a:gd fmla="*/ 212 h 1088" name="TY5"/>
                <a:gd fmla="*/ 3645 w 3732" name="TX6"/>
                <a:gd fmla="*/ 219 h 1088" name="TY6"/>
                <a:gd fmla="*/ 138 w 3732" name="TX7"/>
                <a:gd fmla="*/ 1083 h 1088" name="TY7"/>
                <a:gd fmla="*/ 117 w 3732" name="TX8"/>
                <a:gd fmla="*/ 1086 h 1088" name="TY8"/>
                <a:gd fmla="*/ 73 w 3732" name="TX9"/>
                <a:gd fmla="*/ 1080 h 1088" name="TY9"/>
                <a:gd fmla="*/ 37 w 3732" name="TX10"/>
                <a:gd fmla="*/ 1057 h 1088" name="TY10"/>
                <a:gd fmla="*/ 11 w 3732" name="TX11"/>
                <a:gd fmla="*/ 1023 h 1088" name="TY11"/>
                <a:gd fmla="*/ 4 w 3732" name="TX12"/>
                <a:gd fmla="*/ 1001 h 1088" name="TY12"/>
                <a:gd fmla="*/ 0 w 3732" name="TX13"/>
                <a:gd fmla="*/ 980 h 1088" name="TY13"/>
                <a:gd fmla="*/ 7 w 3732" name="TX14"/>
                <a:gd fmla="*/ 936 h 1088" name="TY14"/>
                <a:gd fmla="*/ 29 w 3732" name="TX15"/>
                <a:gd fmla="*/ 900 h 1088" name="TY15"/>
                <a:gd fmla="*/ 63 w 3732" name="TX16"/>
                <a:gd fmla="*/ 875 h 1088" name="TY16"/>
                <a:gd fmla="*/ 85 w 3732" name="TX17"/>
                <a:gd fmla="*/ 867 h 1088" name="TY17"/>
                <a:gd fmla="*/ 3592 w 3732" name="TX18"/>
                <a:gd fmla="*/ 5 h 1088" name="TY18"/>
                <a:gd fmla="*/ 3613 w 3732" name="TX19"/>
                <a:gd fmla="*/ 0 h 1088" name="TY19"/>
                <a:gd fmla="*/ 3657 w 3732" name="TX20"/>
                <a:gd fmla="*/ 7 h 1088" name="TY20"/>
                <a:gd fmla="*/ 3693 w 3732" name="TX21"/>
                <a:gd fmla="*/ 29 h 1088" name="TY21"/>
                <a:gd fmla="*/ 3719 w 3732" name="TX22"/>
                <a:gd fmla="*/ 64 h 1088" name="TY22"/>
                <a:gd fmla="*/ 3726 w 3732" name="TX23"/>
                <a:gd fmla="*/ 85 h 1088" name="TY2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</a:cxnLst>
              <a:rect l="l" t="t" r="r" b="b"/>
              <a:pathLst>
                <a:path w="3732" h="1088">
                  <a:moveTo>
                    <a:pt x="3726" y="85"/>
                  </a:moveTo>
                  <a:lnTo>
                    <a:pt x="3726" y="85"/>
                  </a:lnTo>
                  <a:lnTo>
                    <a:pt x="3730" y="107"/>
                  </a:lnTo>
                  <a:lnTo>
                    <a:pt x="3723" y="150"/>
                  </a:lnTo>
                  <a:lnTo>
                    <a:pt x="3701" y="186"/>
                  </a:lnTo>
                  <a:lnTo>
                    <a:pt x="3667" y="212"/>
                  </a:lnTo>
                  <a:lnTo>
                    <a:pt x="3645" y="219"/>
                  </a:lnTo>
                  <a:lnTo>
                    <a:pt x="138" y="1083"/>
                  </a:lnTo>
                  <a:lnTo>
                    <a:pt x="117" y="1086"/>
                  </a:lnTo>
                  <a:lnTo>
                    <a:pt x="73" y="1080"/>
                  </a:lnTo>
                  <a:lnTo>
                    <a:pt x="37" y="1057"/>
                  </a:lnTo>
                  <a:lnTo>
                    <a:pt x="11" y="1023"/>
                  </a:lnTo>
                  <a:lnTo>
                    <a:pt x="4" y="1001"/>
                  </a:lnTo>
                  <a:lnTo>
                    <a:pt x="0" y="980"/>
                  </a:lnTo>
                  <a:lnTo>
                    <a:pt x="7" y="936"/>
                  </a:lnTo>
                  <a:lnTo>
                    <a:pt x="29" y="900"/>
                  </a:lnTo>
                  <a:lnTo>
                    <a:pt x="63" y="875"/>
                  </a:lnTo>
                  <a:lnTo>
                    <a:pt x="85" y="867"/>
                  </a:lnTo>
                  <a:lnTo>
                    <a:pt x="3592" y="5"/>
                  </a:lnTo>
                  <a:lnTo>
                    <a:pt x="3613" y="0"/>
                  </a:lnTo>
                  <a:lnTo>
                    <a:pt x="3657" y="7"/>
                  </a:lnTo>
                  <a:lnTo>
                    <a:pt x="3693" y="29"/>
                  </a:lnTo>
                  <a:lnTo>
                    <a:pt x="3719" y="64"/>
                  </a:lnTo>
                  <a:lnTo>
                    <a:pt x="3726" y="85"/>
                  </a:lnTo>
                  <a:close/>
                </a:path>
              </a:pathLst>
            </a:custGeom>
            <a:solidFill>
              <a:srgbClr val="DE2627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 rot="0">
              <a:off x="11390630" y="662305"/>
              <a:ext cx="92710" cy="92710"/>
            </a:xfrm>
            <a:custGeom>
              <a:gdLst>
                <a:gd fmla="*/ 495 w 993" name="TX0"/>
                <a:gd fmla="*/ 0 h 993" name="TY0"/>
                <a:gd fmla="*/ 546 w 993" name="TX1"/>
                <a:gd fmla="*/ 1 h 993" name="TY1"/>
                <a:gd fmla="*/ 642 w 993" name="TX2"/>
                <a:gd fmla="*/ 22 h 993" name="TY2"/>
                <a:gd fmla="*/ 732 w 993" name="TX3"/>
                <a:gd fmla="*/ 59 h 993" name="TY3"/>
                <a:gd fmla="*/ 811 w 993" name="TX4"/>
                <a:gd fmla="*/ 112 h 993" name="TY4"/>
                <a:gd fmla="*/ 879 w 993" name="TX5"/>
                <a:gd fmla="*/ 179 h 993" name="TY5"/>
                <a:gd fmla="*/ 932 w 993" name="TX6"/>
                <a:gd fmla="*/ 258 h 993" name="TY6"/>
                <a:gd fmla="*/ 969 w 993" name="TX7"/>
                <a:gd fmla="*/ 347 h 993" name="TY7"/>
                <a:gd fmla="*/ 988 w 993" name="TX8"/>
                <a:gd fmla="*/ 444 h 993" name="TY8"/>
                <a:gd fmla="*/ 991 w 993" name="TX9"/>
                <a:gd fmla="*/ 495 h 993" name="TY9"/>
                <a:gd fmla="*/ 988 w 993" name="TX10"/>
                <a:gd fmla="*/ 546 h 993" name="TY10"/>
                <a:gd fmla="*/ 969 w 993" name="TX11"/>
                <a:gd fmla="*/ 642 h 993" name="TY11"/>
                <a:gd fmla="*/ 932 w 993" name="TX12"/>
                <a:gd fmla="*/ 732 h 993" name="TY12"/>
                <a:gd fmla="*/ 879 w 993" name="TX13"/>
                <a:gd fmla="*/ 811 h 993" name="TY13"/>
                <a:gd fmla="*/ 811 w 993" name="TX14"/>
                <a:gd fmla="*/ 879 h 993" name="TY14"/>
                <a:gd fmla="*/ 732 w 993" name="TX15"/>
                <a:gd fmla="*/ 932 h 993" name="TY15"/>
                <a:gd fmla="*/ 642 w 993" name="TX16"/>
                <a:gd fmla="*/ 969 h 993" name="TY16"/>
                <a:gd fmla="*/ 546 w 993" name="TX17"/>
                <a:gd fmla="*/ 988 h 993" name="TY17"/>
                <a:gd fmla="*/ 495 w 993" name="TX18"/>
                <a:gd fmla="*/ 991 h 993" name="TY18"/>
                <a:gd fmla="*/ 444 w 993" name="TX19"/>
                <a:gd fmla="*/ 988 h 993" name="TY19"/>
                <a:gd fmla="*/ 347 w 993" name="TX20"/>
                <a:gd fmla="*/ 969 h 993" name="TY20"/>
                <a:gd fmla="*/ 258 w 993" name="TX21"/>
                <a:gd fmla="*/ 932 h 993" name="TY21"/>
                <a:gd fmla="*/ 179 w 993" name="TX22"/>
                <a:gd fmla="*/ 879 h 993" name="TY22"/>
                <a:gd fmla="*/ 112 w 993" name="TX23"/>
                <a:gd fmla="*/ 811 h 993" name="TY23"/>
                <a:gd fmla="*/ 59 w 993" name="TX24"/>
                <a:gd fmla="*/ 732 h 993" name="TY24"/>
                <a:gd fmla="*/ 22 w 993" name="TX25"/>
                <a:gd fmla="*/ 642 h 993" name="TY25"/>
                <a:gd fmla="*/ 1 w 993" name="TX26"/>
                <a:gd fmla="*/ 546 h 993" name="TY26"/>
                <a:gd fmla="*/ 0 w 993" name="TX27"/>
                <a:gd fmla="*/ 495 h 993" name="TY27"/>
                <a:gd fmla="*/ 1 w 993" name="TX28"/>
                <a:gd fmla="*/ 444 h 993" name="TY28"/>
                <a:gd fmla="*/ 22 w 993" name="TX29"/>
                <a:gd fmla="*/ 347 h 993" name="TY29"/>
                <a:gd fmla="*/ 59 w 993" name="TX30"/>
                <a:gd fmla="*/ 258 h 993" name="TY30"/>
                <a:gd fmla="*/ 112 w 993" name="TX31"/>
                <a:gd fmla="*/ 179 h 993" name="TY31"/>
                <a:gd fmla="*/ 179 w 993" name="TX32"/>
                <a:gd fmla="*/ 112 h 993" name="TY32"/>
                <a:gd fmla="*/ 258 w 993" name="TX33"/>
                <a:gd fmla="*/ 59 h 993" name="TY33"/>
                <a:gd fmla="*/ 347 w 993" name="TX34"/>
                <a:gd fmla="*/ 22 h 993" name="TY34"/>
                <a:gd fmla="*/ 444 w 993" name="TX35"/>
                <a:gd fmla="*/ 1 h 993" name="TY35"/>
                <a:gd fmla="*/ 495 w 993" name="TX36"/>
                <a:gd fmla="*/ 0 h 993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993" h="993">
                  <a:moveTo>
                    <a:pt x="495" y="0"/>
                  </a:moveTo>
                  <a:lnTo>
                    <a:pt x="546" y="1"/>
                  </a:lnTo>
                  <a:lnTo>
                    <a:pt x="642" y="22"/>
                  </a:lnTo>
                  <a:lnTo>
                    <a:pt x="732" y="59"/>
                  </a:lnTo>
                  <a:lnTo>
                    <a:pt x="811" y="112"/>
                  </a:lnTo>
                  <a:lnTo>
                    <a:pt x="879" y="179"/>
                  </a:lnTo>
                  <a:lnTo>
                    <a:pt x="932" y="258"/>
                  </a:lnTo>
                  <a:lnTo>
                    <a:pt x="969" y="347"/>
                  </a:lnTo>
                  <a:lnTo>
                    <a:pt x="988" y="444"/>
                  </a:lnTo>
                  <a:lnTo>
                    <a:pt x="991" y="495"/>
                  </a:lnTo>
                  <a:lnTo>
                    <a:pt x="988" y="546"/>
                  </a:lnTo>
                  <a:lnTo>
                    <a:pt x="969" y="642"/>
                  </a:lnTo>
                  <a:lnTo>
                    <a:pt x="932" y="732"/>
                  </a:lnTo>
                  <a:lnTo>
                    <a:pt x="879" y="811"/>
                  </a:lnTo>
                  <a:lnTo>
                    <a:pt x="811" y="879"/>
                  </a:lnTo>
                  <a:lnTo>
                    <a:pt x="732" y="932"/>
                  </a:lnTo>
                  <a:lnTo>
                    <a:pt x="642" y="969"/>
                  </a:lnTo>
                  <a:lnTo>
                    <a:pt x="546" y="988"/>
                  </a:lnTo>
                  <a:lnTo>
                    <a:pt x="495" y="991"/>
                  </a:lnTo>
                  <a:lnTo>
                    <a:pt x="444" y="988"/>
                  </a:lnTo>
                  <a:lnTo>
                    <a:pt x="347" y="969"/>
                  </a:lnTo>
                  <a:lnTo>
                    <a:pt x="258" y="932"/>
                  </a:lnTo>
                  <a:lnTo>
                    <a:pt x="179" y="879"/>
                  </a:lnTo>
                  <a:lnTo>
                    <a:pt x="112" y="811"/>
                  </a:lnTo>
                  <a:lnTo>
                    <a:pt x="59" y="732"/>
                  </a:lnTo>
                  <a:lnTo>
                    <a:pt x="22" y="642"/>
                  </a:lnTo>
                  <a:lnTo>
                    <a:pt x="1" y="546"/>
                  </a:lnTo>
                  <a:lnTo>
                    <a:pt x="0" y="495"/>
                  </a:lnTo>
                  <a:lnTo>
                    <a:pt x="1" y="444"/>
                  </a:lnTo>
                  <a:lnTo>
                    <a:pt x="22" y="347"/>
                  </a:lnTo>
                  <a:lnTo>
                    <a:pt x="59" y="258"/>
                  </a:lnTo>
                  <a:lnTo>
                    <a:pt x="112" y="179"/>
                  </a:lnTo>
                  <a:lnTo>
                    <a:pt x="179" y="112"/>
                  </a:lnTo>
                  <a:lnTo>
                    <a:pt x="258" y="59"/>
                  </a:lnTo>
                  <a:lnTo>
                    <a:pt x="347" y="22"/>
                  </a:lnTo>
                  <a:lnTo>
                    <a:pt x="444" y="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ADC7C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0">
              <a:off x="11409045" y="254635"/>
              <a:ext cx="56515" cy="85090"/>
            </a:xfrm>
            <a:custGeom>
              <a:gdLst>
                <a:gd fmla="*/ 318 w 601" name="TX0"/>
                <a:gd fmla="*/ 911 h 913" name="TY0"/>
                <a:gd fmla="*/ 279 w 601" name="TX1"/>
                <a:gd fmla="*/ 911 h 913" name="TY1"/>
                <a:gd fmla="*/ 250 w 601" name="TX2"/>
                <a:gd fmla="*/ 909 h 913" name="TY2"/>
                <a:gd fmla="*/ 196 w 601" name="TX3"/>
                <a:gd fmla="*/ 899 h 913" name="TY3"/>
                <a:gd fmla="*/ 145 w 601" name="TX4"/>
                <a:gd fmla="*/ 877 h 913" name="TY4"/>
                <a:gd fmla="*/ 101 w 601" name="TX5"/>
                <a:gd fmla="*/ 847 h 913" name="TY5"/>
                <a:gd fmla="*/ 63 w 601" name="TX6"/>
                <a:gd fmla="*/ 808 h 913" name="TY6"/>
                <a:gd fmla="*/ 33 w 601" name="TX7"/>
                <a:gd fmla="*/ 764 h 913" name="TY7"/>
                <a:gd fmla="*/ 11 w 601" name="TX8"/>
                <a:gd fmla="*/ 713 h 913" name="TY8"/>
                <a:gd fmla="*/ 0 w 601" name="TX9"/>
                <a:gd fmla="*/ 658 h 913" name="TY9"/>
                <a:gd fmla="*/ 0 w 601" name="TX10"/>
                <a:gd fmla="*/ 630 h 913" name="TY10"/>
                <a:gd fmla="*/ 0 w 601" name="TX11"/>
                <a:gd fmla="*/ 281 h 913" name="TY11"/>
                <a:gd fmla="*/ 0 w 601" name="TX12"/>
                <a:gd fmla="*/ 252 h 913" name="TY12"/>
                <a:gd fmla="*/ 11 w 601" name="TX13"/>
                <a:gd fmla="*/ 198 h 913" name="TY13"/>
                <a:gd fmla="*/ 33 w 601" name="TX14"/>
                <a:gd fmla="*/ 147 h 913" name="TY14"/>
                <a:gd fmla="*/ 63 w 601" name="TX15"/>
                <a:gd fmla="*/ 103 h 913" name="TY15"/>
                <a:gd fmla="*/ 101 w 601" name="TX16"/>
                <a:gd fmla="*/ 64 h 913" name="TY16"/>
                <a:gd fmla="*/ 145 w 601" name="TX17"/>
                <a:gd fmla="*/ 33 h 913" name="TY17"/>
                <a:gd fmla="*/ 196 w 601" name="TX18"/>
                <a:gd fmla="*/ 12 h 913" name="TY18"/>
                <a:gd fmla="*/ 250 w 601" name="TX19"/>
                <a:gd fmla="*/ 2 h 913" name="TY19"/>
                <a:gd fmla="*/ 279 w 601" name="TX20"/>
                <a:gd fmla="*/ 0 h 913" name="TY20"/>
                <a:gd fmla="*/ 318 w 601" name="TX21"/>
                <a:gd fmla="*/ 0 h 913" name="TY21"/>
                <a:gd fmla="*/ 347 w 601" name="TX22"/>
                <a:gd fmla="*/ 2 h 913" name="TY22"/>
                <a:gd fmla="*/ 402 w 601" name="TX23"/>
                <a:gd fmla="*/ 12 h 913" name="TY23"/>
                <a:gd fmla="*/ 452 w 601" name="TX24"/>
                <a:gd fmla="*/ 33 h 913" name="TY24"/>
                <a:gd fmla="*/ 497 w 601" name="TX25"/>
                <a:gd fmla="*/ 64 h 913" name="TY25"/>
                <a:gd fmla="*/ 536 w 601" name="TX26"/>
                <a:gd fmla="*/ 103 h 913" name="TY26"/>
                <a:gd fmla="*/ 566 w 601" name="TX27"/>
                <a:gd fmla="*/ 147 h 913" name="TY27"/>
                <a:gd fmla="*/ 586 w 601" name="TX28"/>
                <a:gd fmla="*/ 198 h 913" name="TY28"/>
                <a:gd fmla="*/ 598 w 601" name="TX29"/>
                <a:gd fmla="*/ 252 h 913" name="TY29"/>
                <a:gd fmla="*/ 599 w 601" name="TX30"/>
                <a:gd fmla="*/ 281 h 913" name="TY30"/>
                <a:gd fmla="*/ 599 w 601" name="TX31"/>
                <a:gd fmla="*/ 630 h 913" name="TY31"/>
                <a:gd fmla="*/ 598 w 601" name="TX32"/>
                <a:gd fmla="*/ 658 h 913" name="TY32"/>
                <a:gd fmla="*/ 586 w 601" name="TX33"/>
                <a:gd fmla="*/ 713 h 913" name="TY33"/>
                <a:gd fmla="*/ 566 w 601" name="TX34"/>
                <a:gd fmla="*/ 764 h 913" name="TY34"/>
                <a:gd fmla="*/ 536 w 601" name="TX35"/>
                <a:gd fmla="*/ 808 h 913" name="TY35"/>
                <a:gd fmla="*/ 497 w 601" name="TX36"/>
                <a:gd fmla="*/ 847 h 913" name="TY36"/>
                <a:gd fmla="*/ 452 w 601" name="TX37"/>
                <a:gd fmla="*/ 877 h 913" name="TY37"/>
                <a:gd fmla="*/ 402 w 601" name="TX38"/>
                <a:gd fmla="*/ 899 h 913" name="TY38"/>
                <a:gd fmla="*/ 347 w 601" name="TX39"/>
                <a:gd fmla="*/ 909 h 913" name="TY39"/>
                <a:gd fmla="*/ 318 w 601" name="TX40"/>
                <a:gd fmla="*/ 911 h 913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601" h="913">
                  <a:moveTo>
                    <a:pt x="318" y="911"/>
                  </a:moveTo>
                  <a:lnTo>
                    <a:pt x="279" y="911"/>
                  </a:lnTo>
                  <a:lnTo>
                    <a:pt x="250" y="909"/>
                  </a:lnTo>
                  <a:lnTo>
                    <a:pt x="196" y="899"/>
                  </a:lnTo>
                  <a:lnTo>
                    <a:pt x="145" y="877"/>
                  </a:lnTo>
                  <a:lnTo>
                    <a:pt x="101" y="847"/>
                  </a:lnTo>
                  <a:lnTo>
                    <a:pt x="63" y="808"/>
                  </a:lnTo>
                  <a:lnTo>
                    <a:pt x="33" y="764"/>
                  </a:lnTo>
                  <a:lnTo>
                    <a:pt x="11" y="713"/>
                  </a:lnTo>
                  <a:lnTo>
                    <a:pt x="0" y="658"/>
                  </a:lnTo>
                  <a:lnTo>
                    <a:pt x="0" y="63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1" y="198"/>
                  </a:lnTo>
                  <a:lnTo>
                    <a:pt x="33" y="147"/>
                  </a:lnTo>
                  <a:lnTo>
                    <a:pt x="63" y="103"/>
                  </a:lnTo>
                  <a:lnTo>
                    <a:pt x="101" y="64"/>
                  </a:lnTo>
                  <a:lnTo>
                    <a:pt x="145" y="33"/>
                  </a:lnTo>
                  <a:lnTo>
                    <a:pt x="196" y="12"/>
                  </a:lnTo>
                  <a:lnTo>
                    <a:pt x="250" y="2"/>
                  </a:lnTo>
                  <a:lnTo>
                    <a:pt x="279" y="0"/>
                  </a:lnTo>
                  <a:lnTo>
                    <a:pt x="318" y="0"/>
                  </a:lnTo>
                  <a:lnTo>
                    <a:pt x="347" y="2"/>
                  </a:lnTo>
                  <a:lnTo>
                    <a:pt x="402" y="12"/>
                  </a:lnTo>
                  <a:lnTo>
                    <a:pt x="452" y="33"/>
                  </a:lnTo>
                  <a:lnTo>
                    <a:pt x="497" y="64"/>
                  </a:lnTo>
                  <a:lnTo>
                    <a:pt x="536" y="103"/>
                  </a:lnTo>
                  <a:lnTo>
                    <a:pt x="566" y="147"/>
                  </a:lnTo>
                  <a:lnTo>
                    <a:pt x="586" y="198"/>
                  </a:lnTo>
                  <a:lnTo>
                    <a:pt x="598" y="252"/>
                  </a:lnTo>
                  <a:lnTo>
                    <a:pt x="599" y="281"/>
                  </a:lnTo>
                  <a:lnTo>
                    <a:pt x="599" y="630"/>
                  </a:lnTo>
                  <a:lnTo>
                    <a:pt x="598" y="658"/>
                  </a:lnTo>
                  <a:lnTo>
                    <a:pt x="586" y="713"/>
                  </a:lnTo>
                  <a:lnTo>
                    <a:pt x="566" y="764"/>
                  </a:lnTo>
                  <a:lnTo>
                    <a:pt x="536" y="808"/>
                  </a:lnTo>
                  <a:lnTo>
                    <a:pt x="497" y="847"/>
                  </a:lnTo>
                  <a:lnTo>
                    <a:pt x="452" y="877"/>
                  </a:lnTo>
                  <a:lnTo>
                    <a:pt x="402" y="899"/>
                  </a:lnTo>
                  <a:lnTo>
                    <a:pt x="347" y="909"/>
                  </a:lnTo>
                  <a:lnTo>
                    <a:pt x="318" y="911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 rot="0">
              <a:off x="11409045" y="1077595"/>
              <a:ext cx="56515" cy="85090"/>
            </a:xfrm>
            <a:custGeom>
              <a:gdLst>
                <a:gd fmla="*/ 318 w 601" name="TX0"/>
                <a:gd fmla="*/ 910 h 912" name="TY0"/>
                <a:gd fmla="*/ 279 w 601" name="TX1"/>
                <a:gd fmla="*/ 910 h 912" name="TY1"/>
                <a:gd fmla="*/ 250 w 601" name="TX2"/>
                <a:gd fmla="*/ 910 h 912" name="TY2"/>
                <a:gd fmla="*/ 196 w 601" name="TX3"/>
                <a:gd fmla="*/ 899 h 912" name="TY3"/>
                <a:gd fmla="*/ 145 w 601" name="TX4"/>
                <a:gd fmla="*/ 877 h 912" name="TY4"/>
                <a:gd fmla="*/ 101 w 601" name="TX5"/>
                <a:gd fmla="*/ 847 h 912" name="TY5"/>
                <a:gd fmla="*/ 63 w 601" name="TX6"/>
                <a:gd fmla="*/ 809 h 912" name="TY6"/>
                <a:gd fmla="*/ 33 w 601" name="TX7"/>
                <a:gd fmla="*/ 765 h 912" name="TY7"/>
                <a:gd fmla="*/ 11 w 601" name="TX8"/>
                <a:gd fmla="*/ 714 h 912" name="TY8"/>
                <a:gd fmla="*/ 0 w 601" name="TX9"/>
                <a:gd fmla="*/ 660 h 912" name="TY9"/>
                <a:gd fmla="*/ 0 w 601" name="TX10"/>
                <a:gd fmla="*/ 631 h 912" name="TY10"/>
                <a:gd fmla="*/ 0 w 601" name="TX11"/>
                <a:gd fmla="*/ 281 h 912" name="TY11"/>
                <a:gd fmla="*/ 0 w 601" name="TX12"/>
                <a:gd fmla="*/ 252 h 912" name="TY12"/>
                <a:gd fmla="*/ 11 w 601" name="TX13"/>
                <a:gd fmla="*/ 197 h 912" name="TY13"/>
                <a:gd fmla="*/ 33 w 601" name="TX14"/>
                <a:gd fmla="*/ 147 h 912" name="TY14"/>
                <a:gd fmla="*/ 63 w 601" name="TX15"/>
                <a:gd fmla="*/ 102 h 912" name="TY15"/>
                <a:gd fmla="*/ 101 w 601" name="TX16"/>
                <a:gd fmla="*/ 65 h 912" name="TY16"/>
                <a:gd fmla="*/ 145 w 601" name="TX17"/>
                <a:gd fmla="*/ 34 h 912" name="TY17"/>
                <a:gd fmla="*/ 196 w 601" name="TX18"/>
                <a:gd fmla="*/ 13 h 912" name="TY18"/>
                <a:gd fmla="*/ 250 w 601" name="TX19"/>
                <a:gd fmla="*/ 1 h 912" name="TY19"/>
                <a:gd fmla="*/ 279 w 601" name="TX20"/>
                <a:gd fmla="*/ 0 h 912" name="TY20"/>
                <a:gd fmla="*/ 318 w 601" name="TX21"/>
                <a:gd fmla="*/ 0 h 912" name="TY21"/>
                <a:gd fmla="*/ 347 w 601" name="TX22"/>
                <a:gd fmla="*/ 1 h 912" name="TY22"/>
                <a:gd fmla="*/ 402 w 601" name="TX23"/>
                <a:gd fmla="*/ 13 h 912" name="TY23"/>
                <a:gd fmla="*/ 452 w 601" name="TX24"/>
                <a:gd fmla="*/ 34 h 912" name="TY24"/>
                <a:gd fmla="*/ 497 w 601" name="TX25"/>
                <a:gd fmla="*/ 65 h 912" name="TY25"/>
                <a:gd fmla="*/ 536 w 601" name="TX26"/>
                <a:gd fmla="*/ 102 h 912" name="TY26"/>
                <a:gd fmla="*/ 566 w 601" name="TX27"/>
                <a:gd fmla="*/ 147 h 912" name="TY27"/>
                <a:gd fmla="*/ 586 w 601" name="TX28"/>
                <a:gd fmla="*/ 197 h 912" name="TY28"/>
                <a:gd fmla="*/ 598 w 601" name="TX29"/>
                <a:gd fmla="*/ 252 h 912" name="TY29"/>
                <a:gd fmla="*/ 599 w 601" name="TX30"/>
                <a:gd fmla="*/ 281 h 912" name="TY30"/>
                <a:gd fmla="*/ 599 w 601" name="TX31"/>
                <a:gd fmla="*/ 631 h 912" name="TY31"/>
                <a:gd fmla="*/ 598 w 601" name="TX32"/>
                <a:gd fmla="*/ 660 h 912" name="TY32"/>
                <a:gd fmla="*/ 586 w 601" name="TX33"/>
                <a:gd fmla="*/ 714 h 912" name="TY33"/>
                <a:gd fmla="*/ 566 w 601" name="TX34"/>
                <a:gd fmla="*/ 765 h 912" name="TY34"/>
                <a:gd fmla="*/ 536 w 601" name="TX35"/>
                <a:gd fmla="*/ 809 h 912" name="TY35"/>
                <a:gd fmla="*/ 497 w 601" name="TX36"/>
                <a:gd fmla="*/ 847 h 912" name="TY36"/>
                <a:gd fmla="*/ 452 w 601" name="TX37"/>
                <a:gd fmla="*/ 877 h 912" name="TY37"/>
                <a:gd fmla="*/ 402 w 601" name="TX38"/>
                <a:gd fmla="*/ 899 h 912" name="TY38"/>
                <a:gd fmla="*/ 347 w 601" name="TX39"/>
                <a:gd fmla="*/ 910 h 912" name="TY39"/>
                <a:gd fmla="*/ 318 w 601" name="TX40"/>
                <a:gd fmla="*/ 910 h 912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601" h="912">
                  <a:moveTo>
                    <a:pt x="318" y="910"/>
                  </a:moveTo>
                  <a:lnTo>
                    <a:pt x="279" y="910"/>
                  </a:lnTo>
                  <a:lnTo>
                    <a:pt x="250" y="910"/>
                  </a:lnTo>
                  <a:lnTo>
                    <a:pt x="196" y="899"/>
                  </a:lnTo>
                  <a:lnTo>
                    <a:pt x="145" y="877"/>
                  </a:lnTo>
                  <a:lnTo>
                    <a:pt x="101" y="847"/>
                  </a:lnTo>
                  <a:lnTo>
                    <a:pt x="63" y="809"/>
                  </a:lnTo>
                  <a:lnTo>
                    <a:pt x="33" y="765"/>
                  </a:lnTo>
                  <a:lnTo>
                    <a:pt x="11" y="714"/>
                  </a:lnTo>
                  <a:lnTo>
                    <a:pt x="0" y="660"/>
                  </a:lnTo>
                  <a:lnTo>
                    <a:pt x="0" y="631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1" y="197"/>
                  </a:lnTo>
                  <a:lnTo>
                    <a:pt x="33" y="147"/>
                  </a:lnTo>
                  <a:lnTo>
                    <a:pt x="63" y="102"/>
                  </a:lnTo>
                  <a:lnTo>
                    <a:pt x="101" y="65"/>
                  </a:lnTo>
                  <a:lnTo>
                    <a:pt x="145" y="34"/>
                  </a:lnTo>
                  <a:lnTo>
                    <a:pt x="196" y="13"/>
                  </a:lnTo>
                  <a:lnTo>
                    <a:pt x="250" y="1"/>
                  </a:lnTo>
                  <a:lnTo>
                    <a:pt x="279" y="0"/>
                  </a:lnTo>
                  <a:lnTo>
                    <a:pt x="318" y="0"/>
                  </a:lnTo>
                  <a:lnTo>
                    <a:pt x="347" y="1"/>
                  </a:lnTo>
                  <a:lnTo>
                    <a:pt x="402" y="13"/>
                  </a:lnTo>
                  <a:lnTo>
                    <a:pt x="452" y="34"/>
                  </a:lnTo>
                  <a:lnTo>
                    <a:pt x="497" y="65"/>
                  </a:lnTo>
                  <a:lnTo>
                    <a:pt x="536" y="102"/>
                  </a:lnTo>
                  <a:lnTo>
                    <a:pt x="566" y="147"/>
                  </a:lnTo>
                  <a:lnTo>
                    <a:pt x="586" y="197"/>
                  </a:lnTo>
                  <a:lnTo>
                    <a:pt x="598" y="252"/>
                  </a:lnTo>
                  <a:lnTo>
                    <a:pt x="599" y="281"/>
                  </a:lnTo>
                  <a:lnTo>
                    <a:pt x="599" y="631"/>
                  </a:lnTo>
                  <a:lnTo>
                    <a:pt x="598" y="660"/>
                  </a:lnTo>
                  <a:lnTo>
                    <a:pt x="586" y="714"/>
                  </a:lnTo>
                  <a:lnTo>
                    <a:pt x="566" y="765"/>
                  </a:lnTo>
                  <a:lnTo>
                    <a:pt x="536" y="809"/>
                  </a:lnTo>
                  <a:lnTo>
                    <a:pt x="497" y="847"/>
                  </a:lnTo>
                  <a:lnTo>
                    <a:pt x="452" y="877"/>
                  </a:lnTo>
                  <a:lnTo>
                    <a:pt x="402" y="899"/>
                  </a:lnTo>
                  <a:lnTo>
                    <a:pt x="347" y="910"/>
                  </a:lnTo>
                  <a:lnTo>
                    <a:pt x="318" y="910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 rot="0">
              <a:off x="11805920" y="680720"/>
              <a:ext cx="85090" cy="56515"/>
            </a:xfrm>
            <a:custGeom>
              <a:gdLst>
                <a:gd fmla="*/ 0 w 912" name="TX0"/>
                <a:gd fmla="*/ 318 h 601" name="TY0"/>
                <a:gd fmla="*/ 0 w 912" name="TX1"/>
                <a:gd fmla="*/ 279 h 601" name="TY1"/>
                <a:gd fmla="*/ 1 w 912" name="TX2"/>
                <a:gd fmla="*/ 250 h 601" name="TY2"/>
                <a:gd fmla="*/ 13 w 912" name="TX3"/>
                <a:gd fmla="*/ 196 h 601" name="TY3"/>
                <a:gd fmla="*/ 34 w 912" name="TX4"/>
                <a:gd fmla="*/ 145 h 601" name="TY4"/>
                <a:gd fmla="*/ 65 w 912" name="TX5"/>
                <a:gd fmla="*/ 101 h 601" name="TY5"/>
                <a:gd fmla="*/ 102 w 912" name="TX6"/>
                <a:gd fmla="*/ 63 h 601" name="TY6"/>
                <a:gd fmla="*/ 147 w 912" name="TX7"/>
                <a:gd fmla="*/ 33 h 601" name="TY7"/>
                <a:gd fmla="*/ 197 w 912" name="TX8"/>
                <a:gd fmla="*/ 11 h 601" name="TY8"/>
                <a:gd fmla="*/ 252 w 912" name="TX9"/>
                <a:gd fmla="*/ 0 h 601" name="TY9"/>
                <a:gd fmla="*/ 281 w 912" name="TX10"/>
                <a:gd fmla="*/ 0 h 601" name="TY10"/>
                <a:gd fmla="*/ 631 w 912" name="TX11"/>
                <a:gd fmla="*/ 0 h 601" name="TY11"/>
                <a:gd fmla="*/ 660 w 912" name="TX12"/>
                <a:gd fmla="*/ 0 h 601" name="TY12"/>
                <a:gd fmla="*/ 714 w 912" name="TX13"/>
                <a:gd fmla="*/ 11 h 601" name="TY13"/>
                <a:gd fmla="*/ 765 w 912" name="TX14"/>
                <a:gd fmla="*/ 33 h 601" name="TY14"/>
                <a:gd fmla="*/ 809 w 912" name="TX15"/>
                <a:gd fmla="*/ 63 h 601" name="TY15"/>
                <a:gd fmla="*/ 847 w 912" name="TX16"/>
                <a:gd fmla="*/ 101 h 601" name="TY16"/>
                <a:gd fmla="*/ 877 w 912" name="TX17"/>
                <a:gd fmla="*/ 145 h 601" name="TY17"/>
                <a:gd fmla="*/ 899 w 912" name="TX18"/>
                <a:gd fmla="*/ 196 h 601" name="TY18"/>
                <a:gd fmla="*/ 910 w 912" name="TX19"/>
                <a:gd fmla="*/ 250 h 601" name="TY19"/>
                <a:gd fmla="*/ 910 w 912" name="TX20"/>
                <a:gd fmla="*/ 279 h 601" name="TY20"/>
                <a:gd fmla="*/ 910 w 912" name="TX21"/>
                <a:gd fmla="*/ 318 h 601" name="TY21"/>
                <a:gd fmla="*/ 910 w 912" name="TX22"/>
                <a:gd fmla="*/ 347 h 601" name="TY22"/>
                <a:gd fmla="*/ 899 w 912" name="TX23"/>
                <a:gd fmla="*/ 402 h 601" name="TY23"/>
                <a:gd fmla="*/ 877 w 912" name="TX24"/>
                <a:gd fmla="*/ 452 h 601" name="TY24"/>
                <a:gd fmla="*/ 847 w 912" name="TX25"/>
                <a:gd fmla="*/ 497 h 601" name="TY25"/>
                <a:gd fmla="*/ 809 w 912" name="TX26"/>
                <a:gd fmla="*/ 536 h 601" name="TY26"/>
                <a:gd fmla="*/ 765 w 912" name="TX27"/>
                <a:gd fmla="*/ 566 h 601" name="TY27"/>
                <a:gd fmla="*/ 714 w 912" name="TX28"/>
                <a:gd fmla="*/ 586 h 601" name="TY28"/>
                <a:gd fmla="*/ 660 w 912" name="TX29"/>
                <a:gd fmla="*/ 598 h 601" name="TY29"/>
                <a:gd fmla="*/ 631 w 912" name="TX30"/>
                <a:gd fmla="*/ 599 h 601" name="TY30"/>
                <a:gd fmla="*/ 281 w 912" name="TX31"/>
                <a:gd fmla="*/ 599 h 601" name="TY31"/>
                <a:gd fmla="*/ 252 w 912" name="TX32"/>
                <a:gd fmla="*/ 598 h 601" name="TY32"/>
                <a:gd fmla="*/ 197 w 912" name="TX33"/>
                <a:gd fmla="*/ 586 h 601" name="TY33"/>
                <a:gd fmla="*/ 147 w 912" name="TX34"/>
                <a:gd fmla="*/ 566 h 601" name="TY34"/>
                <a:gd fmla="*/ 102 w 912" name="TX35"/>
                <a:gd fmla="*/ 536 h 601" name="TY35"/>
                <a:gd fmla="*/ 65 w 912" name="TX36"/>
                <a:gd fmla="*/ 497 h 601" name="TY36"/>
                <a:gd fmla="*/ 34 w 912" name="TX37"/>
                <a:gd fmla="*/ 452 h 601" name="TY37"/>
                <a:gd fmla="*/ 13 w 912" name="TX38"/>
                <a:gd fmla="*/ 402 h 601" name="TY38"/>
                <a:gd fmla="*/ 1 w 912" name="TX39"/>
                <a:gd fmla="*/ 347 h 601" name="TY39"/>
                <a:gd fmla="*/ 0 w 912" name="TX40"/>
                <a:gd fmla="*/ 318 h 601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912" h="601">
                  <a:moveTo>
                    <a:pt x="0" y="318"/>
                  </a:moveTo>
                  <a:lnTo>
                    <a:pt x="0" y="279"/>
                  </a:lnTo>
                  <a:lnTo>
                    <a:pt x="1" y="250"/>
                  </a:lnTo>
                  <a:lnTo>
                    <a:pt x="13" y="196"/>
                  </a:lnTo>
                  <a:lnTo>
                    <a:pt x="34" y="145"/>
                  </a:lnTo>
                  <a:lnTo>
                    <a:pt x="65" y="101"/>
                  </a:lnTo>
                  <a:lnTo>
                    <a:pt x="102" y="63"/>
                  </a:lnTo>
                  <a:lnTo>
                    <a:pt x="147" y="33"/>
                  </a:lnTo>
                  <a:lnTo>
                    <a:pt x="197" y="11"/>
                  </a:lnTo>
                  <a:lnTo>
                    <a:pt x="252" y="0"/>
                  </a:lnTo>
                  <a:lnTo>
                    <a:pt x="281" y="0"/>
                  </a:lnTo>
                  <a:lnTo>
                    <a:pt x="631" y="0"/>
                  </a:lnTo>
                  <a:lnTo>
                    <a:pt x="660" y="0"/>
                  </a:lnTo>
                  <a:lnTo>
                    <a:pt x="714" y="11"/>
                  </a:lnTo>
                  <a:lnTo>
                    <a:pt x="765" y="33"/>
                  </a:lnTo>
                  <a:lnTo>
                    <a:pt x="809" y="63"/>
                  </a:lnTo>
                  <a:lnTo>
                    <a:pt x="847" y="101"/>
                  </a:lnTo>
                  <a:lnTo>
                    <a:pt x="877" y="145"/>
                  </a:lnTo>
                  <a:lnTo>
                    <a:pt x="899" y="196"/>
                  </a:lnTo>
                  <a:lnTo>
                    <a:pt x="910" y="250"/>
                  </a:lnTo>
                  <a:lnTo>
                    <a:pt x="910" y="279"/>
                  </a:lnTo>
                  <a:lnTo>
                    <a:pt x="910" y="318"/>
                  </a:lnTo>
                  <a:lnTo>
                    <a:pt x="910" y="347"/>
                  </a:lnTo>
                  <a:lnTo>
                    <a:pt x="899" y="402"/>
                  </a:lnTo>
                  <a:lnTo>
                    <a:pt x="877" y="452"/>
                  </a:lnTo>
                  <a:lnTo>
                    <a:pt x="847" y="497"/>
                  </a:lnTo>
                  <a:lnTo>
                    <a:pt x="809" y="536"/>
                  </a:lnTo>
                  <a:lnTo>
                    <a:pt x="765" y="566"/>
                  </a:lnTo>
                  <a:lnTo>
                    <a:pt x="714" y="586"/>
                  </a:lnTo>
                  <a:lnTo>
                    <a:pt x="660" y="598"/>
                  </a:lnTo>
                  <a:lnTo>
                    <a:pt x="631" y="599"/>
                  </a:lnTo>
                  <a:lnTo>
                    <a:pt x="281" y="599"/>
                  </a:lnTo>
                  <a:lnTo>
                    <a:pt x="252" y="598"/>
                  </a:lnTo>
                  <a:lnTo>
                    <a:pt x="197" y="586"/>
                  </a:lnTo>
                  <a:lnTo>
                    <a:pt x="147" y="566"/>
                  </a:lnTo>
                  <a:lnTo>
                    <a:pt x="102" y="536"/>
                  </a:lnTo>
                  <a:lnTo>
                    <a:pt x="65" y="497"/>
                  </a:lnTo>
                  <a:lnTo>
                    <a:pt x="34" y="452"/>
                  </a:lnTo>
                  <a:lnTo>
                    <a:pt x="13" y="402"/>
                  </a:lnTo>
                  <a:lnTo>
                    <a:pt x="1" y="34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 rot="0">
              <a:off x="10982960" y="680720"/>
              <a:ext cx="85090" cy="56515"/>
            </a:xfrm>
            <a:custGeom>
              <a:gdLst>
                <a:gd fmla="*/ 0 w 913" name="TX0"/>
                <a:gd fmla="*/ 318 h 601" name="TY0"/>
                <a:gd fmla="*/ 0 w 913" name="TX1"/>
                <a:gd fmla="*/ 279 h 601" name="TY1"/>
                <a:gd fmla="*/ 2 w 913" name="TX2"/>
                <a:gd fmla="*/ 250 h 601" name="TY2"/>
                <a:gd fmla="*/ 12 w 913" name="TX3"/>
                <a:gd fmla="*/ 196 h 601" name="TY3"/>
                <a:gd fmla="*/ 33 w 913" name="TX4"/>
                <a:gd fmla="*/ 145 h 601" name="TY4"/>
                <a:gd fmla="*/ 64 w 913" name="TX5"/>
                <a:gd fmla="*/ 101 h 601" name="TY5"/>
                <a:gd fmla="*/ 103 w 913" name="TX6"/>
                <a:gd fmla="*/ 63 h 601" name="TY6"/>
                <a:gd fmla="*/ 147 w 913" name="TX7"/>
                <a:gd fmla="*/ 33 h 601" name="TY7"/>
                <a:gd fmla="*/ 198 w 913" name="TX8"/>
                <a:gd fmla="*/ 11 h 601" name="TY8"/>
                <a:gd fmla="*/ 252 w 913" name="TX9"/>
                <a:gd fmla="*/ 0 h 601" name="TY9"/>
                <a:gd fmla="*/ 281 w 913" name="TX10"/>
                <a:gd fmla="*/ 0 h 601" name="TY10"/>
                <a:gd fmla="*/ 630 w 913" name="TX11"/>
                <a:gd fmla="*/ 0 h 601" name="TY11"/>
                <a:gd fmla="*/ 658 w 913" name="TX12"/>
                <a:gd fmla="*/ 0 h 601" name="TY12"/>
                <a:gd fmla="*/ 713 w 913" name="TX13"/>
                <a:gd fmla="*/ 11 h 601" name="TY13"/>
                <a:gd fmla="*/ 764 w 913" name="TX14"/>
                <a:gd fmla="*/ 33 h 601" name="TY14"/>
                <a:gd fmla="*/ 808 w 913" name="TX15"/>
                <a:gd fmla="*/ 63 h 601" name="TY15"/>
                <a:gd fmla="*/ 847 w 913" name="TX16"/>
                <a:gd fmla="*/ 101 h 601" name="TY16"/>
                <a:gd fmla="*/ 877 w 913" name="TX17"/>
                <a:gd fmla="*/ 145 h 601" name="TY17"/>
                <a:gd fmla="*/ 899 w 913" name="TX18"/>
                <a:gd fmla="*/ 196 h 601" name="TY18"/>
                <a:gd fmla="*/ 909 w 913" name="TX19"/>
                <a:gd fmla="*/ 250 h 601" name="TY19"/>
                <a:gd fmla="*/ 911 w 913" name="TX20"/>
                <a:gd fmla="*/ 279 h 601" name="TY20"/>
                <a:gd fmla="*/ 911 w 913" name="TX21"/>
                <a:gd fmla="*/ 318 h 601" name="TY21"/>
                <a:gd fmla="*/ 909 w 913" name="TX22"/>
                <a:gd fmla="*/ 347 h 601" name="TY22"/>
                <a:gd fmla="*/ 899 w 913" name="TX23"/>
                <a:gd fmla="*/ 402 h 601" name="TY23"/>
                <a:gd fmla="*/ 877 w 913" name="TX24"/>
                <a:gd fmla="*/ 452 h 601" name="TY24"/>
                <a:gd fmla="*/ 847 w 913" name="TX25"/>
                <a:gd fmla="*/ 497 h 601" name="TY25"/>
                <a:gd fmla="*/ 808 w 913" name="TX26"/>
                <a:gd fmla="*/ 536 h 601" name="TY26"/>
                <a:gd fmla="*/ 764 w 913" name="TX27"/>
                <a:gd fmla="*/ 566 h 601" name="TY27"/>
                <a:gd fmla="*/ 713 w 913" name="TX28"/>
                <a:gd fmla="*/ 586 h 601" name="TY28"/>
                <a:gd fmla="*/ 658 w 913" name="TX29"/>
                <a:gd fmla="*/ 598 h 601" name="TY29"/>
                <a:gd fmla="*/ 630 w 913" name="TX30"/>
                <a:gd fmla="*/ 599 h 601" name="TY30"/>
                <a:gd fmla="*/ 281 w 913" name="TX31"/>
                <a:gd fmla="*/ 599 h 601" name="TY31"/>
                <a:gd fmla="*/ 252 w 913" name="TX32"/>
                <a:gd fmla="*/ 598 h 601" name="TY32"/>
                <a:gd fmla="*/ 198 w 913" name="TX33"/>
                <a:gd fmla="*/ 586 h 601" name="TY33"/>
                <a:gd fmla="*/ 147 w 913" name="TX34"/>
                <a:gd fmla="*/ 566 h 601" name="TY34"/>
                <a:gd fmla="*/ 103 w 913" name="TX35"/>
                <a:gd fmla="*/ 536 h 601" name="TY35"/>
                <a:gd fmla="*/ 64 w 913" name="TX36"/>
                <a:gd fmla="*/ 497 h 601" name="TY36"/>
                <a:gd fmla="*/ 33 w 913" name="TX37"/>
                <a:gd fmla="*/ 452 h 601" name="TY37"/>
                <a:gd fmla="*/ 12 w 913" name="TX38"/>
                <a:gd fmla="*/ 402 h 601" name="TY38"/>
                <a:gd fmla="*/ 2 w 913" name="TX39"/>
                <a:gd fmla="*/ 347 h 601" name="TY39"/>
                <a:gd fmla="*/ 0 w 913" name="TX40"/>
                <a:gd fmla="*/ 318 h 601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913" h="601">
                  <a:moveTo>
                    <a:pt x="0" y="318"/>
                  </a:moveTo>
                  <a:lnTo>
                    <a:pt x="0" y="279"/>
                  </a:lnTo>
                  <a:lnTo>
                    <a:pt x="2" y="250"/>
                  </a:lnTo>
                  <a:lnTo>
                    <a:pt x="12" y="196"/>
                  </a:lnTo>
                  <a:lnTo>
                    <a:pt x="33" y="145"/>
                  </a:lnTo>
                  <a:lnTo>
                    <a:pt x="64" y="101"/>
                  </a:lnTo>
                  <a:lnTo>
                    <a:pt x="103" y="63"/>
                  </a:lnTo>
                  <a:lnTo>
                    <a:pt x="147" y="33"/>
                  </a:lnTo>
                  <a:lnTo>
                    <a:pt x="198" y="11"/>
                  </a:lnTo>
                  <a:lnTo>
                    <a:pt x="252" y="0"/>
                  </a:lnTo>
                  <a:lnTo>
                    <a:pt x="281" y="0"/>
                  </a:lnTo>
                  <a:lnTo>
                    <a:pt x="630" y="0"/>
                  </a:lnTo>
                  <a:lnTo>
                    <a:pt x="658" y="0"/>
                  </a:lnTo>
                  <a:lnTo>
                    <a:pt x="713" y="11"/>
                  </a:lnTo>
                  <a:lnTo>
                    <a:pt x="764" y="33"/>
                  </a:lnTo>
                  <a:lnTo>
                    <a:pt x="808" y="63"/>
                  </a:lnTo>
                  <a:lnTo>
                    <a:pt x="847" y="101"/>
                  </a:lnTo>
                  <a:lnTo>
                    <a:pt x="877" y="145"/>
                  </a:lnTo>
                  <a:lnTo>
                    <a:pt x="899" y="196"/>
                  </a:lnTo>
                  <a:lnTo>
                    <a:pt x="909" y="250"/>
                  </a:lnTo>
                  <a:lnTo>
                    <a:pt x="911" y="279"/>
                  </a:lnTo>
                  <a:lnTo>
                    <a:pt x="911" y="318"/>
                  </a:lnTo>
                  <a:lnTo>
                    <a:pt x="909" y="347"/>
                  </a:lnTo>
                  <a:lnTo>
                    <a:pt x="899" y="402"/>
                  </a:lnTo>
                  <a:lnTo>
                    <a:pt x="877" y="452"/>
                  </a:lnTo>
                  <a:lnTo>
                    <a:pt x="847" y="497"/>
                  </a:lnTo>
                  <a:lnTo>
                    <a:pt x="808" y="536"/>
                  </a:lnTo>
                  <a:lnTo>
                    <a:pt x="764" y="566"/>
                  </a:lnTo>
                  <a:lnTo>
                    <a:pt x="713" y="586"/>
                  </a:lnTo>
                  <a:lnTo>
                    <a:pt x="658" y="598"/>
                  </a:lnTo>
                  <a:lnTo>
                    <a:pt x="630" y="599"/>
                  </a:lnTo>
                  <a:lnTo>
                    <a:pt x="281" y="599"/>
                  </a:lnTo>
                  <a:lnTo>
                    <a:pt x="252" y="598"/>
                  </a:lnTo>
                  <a:lnTo>
                    <a:pt x="198" y="586"/>
                  </a:lnTo>
                  <a:lnTo>
                    <a:pt x="147" y="566"/>
                  </a:lnTo>
                  <a:lnTo>
                    <a:pt x="103" y="536"/>
                  </a:lnTo>
                  <a:lnTo>
                    <a:pt x="64" y="497"/>
                  </a:lnTo>
                  <a:lnTo>
                    <a:pt x="33" y="452"/>
                  </a:lnTo>
                  <a:lnTo>
                    <a:pt x="12" y="402"/>
                  </a:lnTo>
                  <a:lnTo>
                    <a:pt x="2" y="34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6" name="텍스트 상자 75"/>
          <p:cNvSpPr txBox="1">
            <a:spLocks/>
          </p:cNvSpPr>
          <p:nvPr/>
        </p:nvSpPr>
        <p:spPr>
          <a:xfrm rot="0">
            <a:off x="2868295" y="3865245"/>
            <a:ext cx="542290" cy="3905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78" name="그림 77" descr="C:/Users/lsm06/AppData/Roaming/PolarisOffice/ETemp/23192_6827256/fImage66888443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83130" y="1844675"/>
            <a:ext cx="7200900" cy="40430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9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459740" y="540385"/>
            <a:ext cx="11288395" cy="6135370"/>
          </a:xfrm>
          <a:prstGeom prst="rect"/>
          <a:solidFill>
            <a:schemeClr val="bg1"/>
          </a:solidFill>
          <a:ln w="2857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85725" y="786130"/>
            <a:ext cx="848995" cy="534670"/>
            <a:chOff x="85725" y="786130"/>
            <a:chExt cx="848995" cy="534670"/>
          </a:xfrm>
        </p:grpSpPr>
        <p:sp>
          <p:nvSpPr>
            <p:cNvPr id="6" name="모서리가 둥근 직사각형 5"/>
            <p:cNvSpPr>
              <a:spLocks/>
            </p:cNvSpPr>
            <p:nvPr/>
          </p:nvSpPr>
          <p:spPr>
            <a:xfrm rot="0">
              <a:off x="165100" y="786130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모서리가 둥근 직사각형 6"/>
            <p:cNvSpPr>
              <a:spLocks/>
            </p:cNvSpPr>
            <p:nvPr/>
          </p:nvSpPr>
          <p:spPr>
            <a:xfrm rot="0">
              <a:off x="244475" y="1205230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모서리가 둥근 직사각형 7"/>
            <p:cNvSpPr>
              <a:spLocks/>
            </p:cNvSpPr>
            <p:nvPr/>
          </p:nvSpPr>
          <p:spPr>
            <a:xfrm rot="0">
              <a:off x="85725" y="995680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직사각형 10"/>
          <p:cNvSpPr>
            <a:spLocks/>
          </p:cNvSpPr>
          <p:nvPr/>
        </p:nvSpPr>
        <p:spPr>
          <a:xfrm rot="0">
            <a:off x="1212850" y="541020"/>
            <a:ext cx="9590405" cy="101473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i="1" b="1" strike="noStrike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우편물로 인한 개인정보 유출사례</a:t>
            </a:r>
            <a:endParaRPr lang="ko-KR" altLang="en-US" sz="4000" cap="none" dirty="0" smtClean="0" i="1" b="1" strike="noStrike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11153775" y="5734685"/>
            <a:ext cx="852170" cy="534670"/>
            <a:chOff x="11153775" y="5734685"/>
            <a:chExt cx="852170" cy="534670"/>
          </a:xfrm>
        </p:grpSpPr>
        <p:sp>
          <p:nvSpPr>
            <p:cNvPr id="13" name="모서리가 둥근 직사각형 12"/>
            <p:cNvSpPr>
              <a:spLocks/>
            </p:cNvSpPr>
            <p:nvPr/>
          </p:nvSpPr>
          <p:spPr>
            <a:xfrm rot="0">
              <a:off x="11315700" y="5734685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모서리가 둥근 직사각형 13"/>
            <p:cNvSpPr>
              <a:spLocks/>
            </p:cNvSpPr>
            <p:nvPr/>
          </p:nvSpPr>
          <p:spPr>
            <a:xfrm rot="0">
              <a:off x="11153775" y="6153785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65000"/>
                  <a:lumOff val="3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모서리가 둥근 직사각형 14"/>
            <p:cNvSpPr>
              <a:spLocks/>
            </p:cNvSpPr>
            <p:nvPr/>
          </p:nvSpPr>
          <p:spPr>
            <a:xfrm rot="0">
              <a:off x="11236325" y="5944235"/>
              <a:ext cx="690245" cy="1155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accent1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10883900" y="167005"/>
            <a:ext cx="1096645" cy="1096645"/>
            <a:chOff x="10883900" y="167005"/>
            <a:chExt cx="1096645" cy="1096645"/>
          </a:xfrm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 rot="0">
              <a:off x="10883900" y="167005"/>
              <a:ext cx="1096645" cy="1096645"/>
            </a:xfrm>
            <a:prstGeom prst="ellipse"/>
            <a:solidFill>
              <a:schemeClr val="accent1">
                <a:lumMod val="7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타원 32"/>
            <p:cNvSpPr>
              <a:spLocks/>
            </p:cNvSpPr>
            <p:nvPr/>
          </p:nvSpPr>
          <p:spPr>
            <a:xfrm rot="0">
              <a:off x="10942955" y="230505"/>
              <a:ext cx="977265" cy="977265"/>
            </a:xfrm>
            <a:prstGeom prst="ellipse"/>
            <a:gradFill rotWithShape="1">
              <a:gsLst>
                <a:gs pos="55000">
                  <a:srgbClr val="15B0A3"/>
                </a:gs>
                <a:gs pos="74000">
                  <a:srgbClr val="12999A"/>
                </a:gs>
              </a:gsLst>
              <a:path path="circle">
                <a:fillToRect l="50000" t="50000" r="50000" b="50000"/>
              </a:path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 rot="0">
              <a:off x="11409045" y="367665"/>
              <a:ext cx="56515" cy="341630"/>
            </a:xfrm>
            <a:custGeom>
              <a:gdLst>
                <a:gd fmla="*/ 338 w 601" name="TX0"/>
                <a:gd fmla="*/ 3697 h 3699" name="TY0"/>
                <a:gd fmla="*/ 261 w 601" name="TX1"/>
                <a:gd fmla="*/ 3697 h 3699" name="TY1"/>
                <a:gd fmla="*/ 233 w 601" name="TX2"/>
                <a:gd fmla="*/ 3696 h 3699" name="TY2"/>
                <a:gd fmla="*/ 183 w 601" name="TX3"/>
                <a:gd fmla="*/ 3686 h 3699" name="TY3"/>
                <a:gd fmla="*/ 135 w 601" name="TX4"/>
                <a:gd fmla="*/ 3666 h 3699" name="TY4"/>
                <a:gd fmla="*/ 93 w 601" name="TX5"/>
                <a:gd fmla="*/ 3637 h 3699" name="TY5"/>
                <a:gd fmla="*/ 59 w 601" name="TX6"/>
                <a:gd fmla="*/ 3602 h 3699" name="TY6"/>
                <a:gd fmla="*/ 30 w 601" name="TX7"/>
                <a:gd fmla="*/ 3561 h 3699" name="TY7"/>
                <a:gd fmla="*/ 10 w 601" name="TX8"/>
                <a:gd fmla="*/ 3513 h 3699" name="TY8"/>
                <a:gd fmla="*/ 0 w 601" name="TX9"/>
                <a:gd fmla="*/ 3463 h 3699" name="TY9"/>
                <a:gd fmla="*/ 0 w 601" name="TX10"/>
                <a:gd fmla="*/ 3435 h 3699" name="TY10"/>
                <a:gd fmla="*/ 0 w 601" name="TX11"/>
                <a:gd fmla="*/ 261 h 3699" name="TY11"/>
                <a:gd fmla="*/ 0 w 601" name="TX12"/>
                <a:gd fmla="*/ 234 h 3699" name="TY12"/>
                <a:gd fmla="*/ 10 w 601" name="TX13"/>
                <a:gd fmla="*/ 183 h 3699" name="TY13"/>
                <a:gd fmla="*/ 30 w 601" name="TX14"/>
                <a:gd fmla="*/ 136 h 3699" name="TY14"/>
                <a:gd fmla="*/ 59 w 601" name="TX15"/>
                <a:gd fmla="*/ 95 h 3699" name="TY15"/>
                <a:gd fmla="*/ 93 w 601" name="TX16"/>
                <a:gd fmla="*/ 59 h 3699" name="TY16"/>
                <a:gd fmla="*/ 135 w 601" name="TX17"/>
                <a:gd fmla="*/ 31 h 3699" name="TY17"/>
                <a:gd fmla="*/ 183 w 601" name="TX18"/>
                <a:gd fmla="*/ 12 h 3699" name="TY18"/>
                <a:gd fmla="*/ 233 w 601" name="TX19"/>
                <a:gd fmla="*/ 0 h 3699" name="TY19"/>
                <a:gd fmla="*/ 261 w 601" name="TX20"/>
                <a:gd fmla="*/ 0 h 3699" name="TY20"/>
                <a:gd fmla="*/ 338 w 601" name="TX21"/>
                <a:gd fmla="*/ 0 h 3699" name="TY21"/>
                <a:gd fmla="*/ 364 w 601" name="TX22"/>
                <a:gd fmla="*/ 0 h 3699" name="TY22"/>
                <a:gd fmla="*/ 416 w 601" name="TX23"/>
                <a:gd fmla="*/ 12 h 3699" name="TY23"/>
                <a:gd fmla="*/ 462 w 601" name="TX24"/>
                <a:gd fmla="*/ 31 h 3699" name="TY24"/>
                <a:gd fmla="*/ 504 w 601" name="TX25"/>
                <a:gd fmla="*/ 59 h 3699" name="TY25"/>
                <a:gd fmla="*/ 540 w 601" name="TX26"/>
                <a:gd fmla="*/ 95 h 3699" name="TY26"/>
                <a:gd fmla="*/ 567 w 601" name="TX27"/>
                <a:gd fmla="*/ 136 h 3699" name="TY27"/>
                <a:gd fmla="*/ 587 w 601" name="TX28"/>
                <a:gd fmla="*/ 183 h 3699" name="TY28"/>
                <a:gd fmla="*/ 598 w 601" name="TX29"/>
                <a:gd fmla="*/ 234 h 3699" name="TY29"/>
                <a:gd fmla="*/ 599 w 601" name="TX30"/>
                <a:gd fmla="*/ 261 h 3699" name="TY30"/>
                <a:gd fmla="*/ 599 w 601" name="TX31"/>
                <a:gd fmla="*/ 3435 h 3699" name="TY31"/>
                <a:gd fmla="*/ 598 w 601" name="TX32"/>
                <a:gd fmla="*/ 3463 h 3699" name="TY32"/>
                <a:gd fmla="*/ 587 w 601" name="TX33"/>
                <a:gd fmla="*/ 3513 h 3699" name="TY33"/>
                <a:gd fmla="*/ 567 w 601" name="TX34"/>
                <a:gd fmla="*/ 3561 h 3699" name="TY34"/>
                <a:gd fmla="*/ 540 w 601" name="TX35"/>
                <a:gd fmla="*/ 3602 h 3699" name="TY35"/>
                <a:gd fmla="*/ 504 w 601" name="TX36"/>
                <a:gd fmla="*/ 3637 h 3699" name="TY36"/>
                <a:gd fmla="*/ 462 w 601" name="TX37"/>
                <a:gd fmla="*/ 3666 h 3699" name="TY37"/>
                <a:gd fmla="*/ 416 w 601" name="TX38"/>
                <a:gd fmla="*/ 3686 h 3699" name="TY38"/>
                <a:gd fmla="*/ 364 w 601" name="TX39"/>
                <a:gd fmla="*/ 3696 h 3699" name="TY39"/>
                <a:gd fmla="*/ 338 w 601" name="TX40"/>
                <a:gd fmla="*/ 3697 h 3699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601" h="3699">
                  <a:moveTo>
                    <a:pt x="338" y="3697"/>
                  </a:moveTo>
                  <a:lnTo>
                    <a:pt x="261" y="3697"/>
                  </a:lnTo>
                  <a:lnTo>
                    <a:pt x="233" y="3696"/>
                  </a:lnTo>
                  <a:lnTo>
                    <a:pt x="183" y="3686"/>
                  </a:lnTo>
                  <a:lnTo>
                    <a:pt x="135" y="3666"/>
                  </a:lnTo>
                  <a:lnTo>
                    <a:pt x="93" y="3637"/>
                  </a:lnTo>
                  <a:lnTo>
                    <a:pt x="59" y="3602"/>
                  </a:lnTo>
                  <a:lnTo>
                    <a:pt x="30" y="3561"/>
                  </a:lnTo>
                  <a:lnTo>
                    <a:pt x="10" y="3513"/>
                  </a:lnTo>
                  <a:lnTo>
                    <a:pt x="0" y="3463"/>
                  </a:lnTo>
                  <a:lnTo>
                    <a:pt x="0" y="3435"/>
                  </a:lnTo>
                  <a:lnTo>
                    <a:pt x="0" y="261"/>
                  </a:lnTo>
                  <a:lnTo>
                    <a:pt x="0" y="234"/>
                  </a:lnTo>
                  <a:lnTo>
                    <a:pt x="10" y="183"/>
                  </a:lnTo>
                  <a:lnTo>
                    <a:pt x="30" y="136"/>
                  </a:lnTo>
                  <a:lnTo>
                    <a:pt x="59" y="95"/>
                  </a:lnTo>
                  <a:lnTo>
                    <a:pt x="93" y="59"/>
                  </a:lnTo>
                  <a:lnTo>
                    <a:pt x="135" y="31"/>
                  </a:lnTo>
                  <a:lnTo>
                    <a:pt x="183" y="12"/>
                  </a:lnTo>
                  <a:lnTo>
                    <a:pt x="233" y="0"/>
                  </a:lnTo>
                  <a:lnTo>
                    <a:pt x="261" y="0"/>
                  </a:lnTo>
                  <a:lnTo>
                    <a:pt x="338" y="0"/>
                  </a:lnTo>
                  <a:lnTo>
                    <a:pt x="364" y="0"/>
                  </a:lnTo>
                  <a:lnTo>
                    <a:pt x="416" y="12"/>
                  </a:lnTo>
                  <a:lnTo>
                    <a:pt x="462" y="31"/>
                  </a:lnTo>
                  <a:lnTo>
                    <a:pt x="504" y="59"/>
                  </a:lnTo>
                  <a:lnTo>
                    <a:pt x="540" y="95"/>
                  </a:lnTo>
                  <a:lnTo>
                    <a:pt x="567" y="136"/>
                  </a:lnTo>
                  <a:lnTo>
                    <a:pt x="587" y="183"/>
                  </a:lnTo>
                  <a:lnTo>
                    <a:pt x="598" y="234"/>
                  </a:lnTo>
                  <a:lnTo>
                    <a:pt x="599" y="261"/>
                  </a:lnTo>
                  <a:lnTo>
                    <a:pt x="599" y="3435"/>
                  </a:lnTo>
                  <a:lnTo>
                    <a:pt x="598" y="3463"/>
                  </a:lnTo>
                  <a:lnTo>
                    <a:pt x="587" y="3513"/>
                  </a:lnTo>
                  <a:lnTo>
                    <a:pt x="567" y="3561"/>
                  </a:lnTo>
                  <a:lnTo>
                    <a:pt x="540" y="3602"/>
                  </a:lnTo>
                  <a:lnTo>
                    <a:pt x="504" y="3637"/>
                  </a:lnTo>
                  <a:lnTo>
                    <a:pt x="462" y="3666"/>
                  </a:lnTo>
                  <a:lnTo>
                    <a:pt x="416" y="3686"/>
                  </a:lnTo>
                  <a:lnTo>
                    <a:pt x="364" y="3696"/>
                  </a:lnTo>
                  <a:lnTo>
                    <a:pt x="338" y="3697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0">
              <a:off x="11229975" y="701040"/>
              <a:ext cx="222885" cy="222885"/>
            </a:xfrm>
            <a:custGeom>
              <a:gdLst>
                <a:gd fmla="*/ 2278 w 2410" name="TX0"/>
                <a:gd fmla="*/ 76 h 2410" name="TY0"/>
                <a:gd fmla="*/ 2333 w 2410" name="TX1"/>
                <a:gd fmla="*/ 131 h 2410" name="TY1"/>
                <a:gd fmla="*/ 2350 w 2410" name="TX2"/>
                <a:gd fmla="*/ 150 h 2410" name="TY2"/>
                <a:gd fmla="*/ 2379 w 2410" name="TX3"/>
                <a:gd fmla="*/ 193 h 2410" name="TY3"/>
                <a:gd fmla="*/ 2398 w 2410" name="TX4"/>
                <a:gd fmla="*/ 241 h 2410" name="TY4"/>
                <a:gd fmla="*/ 2408 w 2410" name="TX5"/>
                <a:gd fmla="*/ 290 h 2410" name="TY5"/>
                <a:gd fmla="*/ 2408 w 2410" name="TX6"/>
                <a:gd fmla="*/ 340 h 2410" name="TY6"/>
                <a:gd fmla="*/ 2398 w 2410" name="TX7"/>
                <a:gd fmla="*/ 390 h 2410" name="TY7"/>
                <a:gd fmla="*/ 2379 w 2410" name="TX8"/>
                <a:gd fmla="*/ 436 h 2410" name="TY8"/>
                <a:gd fmla="*/ 2350 w 2410" name="TX9"/>
                <a:gd fmla="*/ 480 h 2410" name="TY9"/>
                <a:gd fmla="*/ 2333 w 2410" name="TX10"/>
                <a:gd fmla="*/ 500 h 2410" name="TY10"/>
                <a:gd fmla="*/ 500 w 2410" name="TX11"/>
                <a:gd fmla="*/ 2333 h 2410" name="TY11"/>
                <a:gd fmla="*/ 479 w 2410" name="TX12"/>
                <a:gd fmla="*/ 2352 h 2410" name="TY12"/>
                <a:gd fmla="*/ 436 w 2410" name="TX13"/>
                <a:gd fmla="*/ 2379 h 2410" name="TY13"/>
                <a:gd fmla="*/ 389 w 2410" name="TX14"/>
                <a:gd fmla="*/ 2400 h 2410" name="TY14"/>
                <a:gd fmla="*/ 340 w 2410" name="TX15"/>
                <a:gd fmla="*/ 2408 h 2410" name="TY15"/>
                <a:gd fmla="*/ 289 w 2410" name="TX16"/>
                <a:gd fmla="*/ 2408 h 2410" name="TY16"/>
                <a:gd fmla="*/ 240 w 2410" name="TX17"/>
                <a:gd fmla="*/ 2400 h 2410" name="TY17"/>
                <a:gd fmla="*/ 193 w 2410" name="TX18"/>
                <a:gd fmla="*/ 2379 h 2410" name="TY18"/>
                <a:gd fmla="*/ 150 w 2410" name="TX19"/>
                <a:gd fmla="*/ 2352 h 2410" name="TY19"/>
                <a:gd fmla="*/ 130 w 2410" name="TX20"/>
                <a:gd fmla="*/ 2333 h 2410" name="TY20"/>
                <a:gd fmla="*/ 75 w 2410" name="TX21"/>
                <a:gd fmla="*/ 2279 h 2410" name="TY21"/>
                <a:gd fmla="*/ 57 w 2410" name="TX22"/>
                <a:gd fmla="*/ 2258 h 2410" name="TY22"/>
                <a:gd fmla="*/ 29 w 2410" name="TX23"/>
                <a:gd fmla="*/ 2215 h 2410" name="TY23"/>
                <a:gd fmla="*/ 10 w 2410" name="TX24"/>
                <a:gd fmla="*/ 2168 h 2410" name="TY24"/>
                <a:gd fmla="*/ 0 w 2410" name="TX25"/>
                <a:gd fmla="*/ 2119 h 2410" name="TY25"/>
                <a:gd fmla="*/ 0 w 2410" name="TX26"/>
                <a:gd fmla="*/ 2068 h 2410" name="TY26"/>
                <a:gd fmla="*/ 10 w 2410" name="TX27"/>
                <a:gd fmla="*/ 2019 h 2410" name="TY27"/>
                <a:gd fmla="*/ 29 w 2410" name="TX28"/>
                <a:gd fmla="*/ 1972 h 2410" name="TY28"/>
                <a:gd fmla="*/ 57 w 2410" name="TX29"/>
                <a:gd fmla="*/ 1929 h 2410" name="TY29"/>
                <a:gd fmla="*/ 75 w 2410" name="TX30"/>
                <a:gd fmla="*/ 1908 h 2410" name="TY30"/>
                <a:gd fmla="*/ 1908 w 2410" name="TX31"/>
                <a:gd fmla="*/ 76 h 2410" name="TY31"/>
                <a:gd fmla="*/ 1928 w 2410" name="TX32"/>
                <a:gd fmla="*/ 58 h 2410" name="TY32"/>
                <a:gd fmla="*/ 1972 w 2410" name="TX33"/>
                <a:gd fmla="*/ 29 h 2410" name="TY33"/>
                <a:gd fmla="*/ 2019 w 2410" name="TX34"/>
                <a:gd fmla="*/ 10 h 2410" name="TY34"/>
                <a:gd fmla="*/ 2068 w 2410" name="TX35"/>
                <a:gd fmla="*/ 0 h 2410" name="TY35"/>
                <a:gd fmla="*/ 2118 w 2410" name="TX36"/>
                <a:gd fmla="*/ 0 h 2410" name="TY36"/>
                <a:gd fmla="*/ 2167 w 2410" name="TX37"/>
                <a:gd fmla="*/ 10 h 2410" name="TY37"/>
                <a:gd fmla="*/ 2215 w 2410" name="TX38"/>
                <a:gd fmla="*/ 29 h 2410" name="TY38"/>
                <a:gd fmla="*/ 2258 w 2410" name="TX39"/>
                <a:gd fmla="*/ 58 h 2410" name="TY39"/>
                <a:gd fmla="*/ 2278 w 2410" name="TX40"/>
                <a:gd fmla="*/ 76 h 2410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2410" h="2410">
                  <a:moveTo>
                    <a:pt x="2278" y="76"/>
                  </a:moveTo>
                  <a:lnTo>
                    <a:pt x="2333" y="131"/>
                  </a:lnTo>
                  <a:lnTo>
                    <a:pt x="2350" y="150"/>
                  </a:lnTo>
                  <a:lnTo>
                    <a:pt x="2379" y="193"/>
                  </a:lnTo>
                  <a:lnTo>
                    <a:pt x="2398" y="241"/>
                  </a:lnTo>
                  <a:lnTo>
                    <a:pt x="2408" y="290"/>
                  </a:lnTo>
                  <a:lnTo>
                    <a:pt x="2408" y="340"/>
                  </a:lnTo>
                  <a:lnTo>
                    <a:pt x="2398" y="390"/>
                  </a:lnTo>
                  <a:lnTo>
                    <a:pt x="2379" y="436"/>
                  </a:lnTo>
                  <a:lnTo>
                    <a:pt x="2350" y="480"/>
                  </a:lnTo>
                  <a:lnTo>
                    <a:pt x="2333" y="500"/>
                  </a:lnTo>
                  <a:lnTo>
                    <a:pt x="500" y="2333"/>
                  </a:lnTo>
                  <a:lnTo>
                    <a:pt x="479" y="2352"/>
                  </a:lnTo>
                  <a:lnTo>
                    <a:pt x="436" y="2379"/>
                  </a:lnTo>
                  <a:lnTo>
                    <a:pt x="389" y="2400"/>
                  </a:lnTo>
                  <a:lnTo>
                    <a:pt x="340" y="2408"/>
                  </a:lnTo>
                  <a:lnTo>
                    <a:pt x="289" y="2408"/>
                  </a:lnTo>
                  <a:lnTo>
                    <a:pt x="240" y="2400"/>
                  </a:lnTo>
                  <a:lnTo>
                    <a:pt x="193" y="2379"/>
                  </a:lnTo>
                  <a:lnTo>
                    <a:pt x="150" y="2352"/>
                  </a:lnTo>
                  <a:lnTo>
                    <a:pt x="130" y="2333"/>
                  </a:lnTo>
                  <a:lnTo>
                    <a:pt x="75" y="2279"/>
                  </a:lnTo>
                  <a:lnTo>
                    <a:pt x="57" y="2258"/>
                  </a:lnTo>
                  <a:lnTo>
                    <a:pt x="29" y="2215"/>
                  </a:lnTo>
                  <a:lnTo>
                    <a:pt x="10" y="2168"/>
                  </a:lnTo>
                  <a:lnTo>
                    <a:pt x="0" y="2119"/>
                  </a:lnTo>
                  <a:lnTo>
                    <a:pt x="0" y="2068"/>
                  </a:lnTo>
                  <a:lnTo>
                    <a:pt x="10" y="2019"/>
                  </a:lnTo>
                  <a:lnTo>
                    <a:pt x="29" y="1972"/>
                  </a:lnTo>
                  <a:lnTo>
                    <a:pt x="57" y="1929"/>
                  </a:lnTo>
                  <a:lnTo>
                    <a:pt x="75" y="1908"/>
                  </a:lnTo>
                  <a:lnTo>
                    <a:pt x="1908" y="76"/>
                  </a:lnTo>
                  <a:lnTo>
                    <a:pt x="1928" y="58"/>
                  </a:lnTo>
                  <a:lnTo>
                    <a:pt x="1972" y="29"/>
                  </a:lnTo>
                  <a:lnTo>
                    <a:pt x="2019" y="10"/>
                  </a:lnTo>
                  <a:lnTo>
                    <a:pt x="2068" y="0"/>
                  </a:lnTo>
                  <a:lnTo>
                    <a:pt x="2118" y="0"/>
                  </a:lnTo>
                  <a:lnTo>
                    <a:pt x="2167" y="10"/>
                  </a:lnTo>
                  <a:lnTo>
                    <a:pt x="2215" y="29"/>
                  </a:lnTo>
                  <a:lnTo>
                    <a:pt x="2258" y="58"/>
                  </a:lnTo>
                  <a:lnTo>
                    <a:pt x="2278" y="76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0">
              <a:off x="11428730" y="618490"/>
              <a:ext cx="344805" cy="101600"/>
            </a:xfrm>
            <a:custGeom>
              <a:gdLst>
                <a:gd fmla="*/ 3726 w 3732" name="TX0"/>
                <a:gd fmla="*/ 85 h 1088" name="TY0"/>
                <a:gd fmla="*/ 3726 w 3732" name="TX1"/>
                <a:gd fmla="*/ 85 h 1088" name="TY1"/>
                <a:gd fmla="*/ 3730 w 3732" name="TX2"/>
                <a:gd fmla="*/ 107 h 1088" name="TY2"/>
                <a:gd fmla="*/ 3723 w 3732" name="TX3"/>
                <a:gd fmla="*/ 150 h 1088" name="TY3"/>
                <a:gd fmla="*/ 3701 w 3732" name="TX4"/>
                <a:gd fmla="*/ 186 h 1088" name="TY4"/>
                <a:gd fmla="*/ 3667 w 3732" name="TX5"/>
                <a:gd fmla="*/ 212 h 1088" name="TY5"/>
                <a:gd fmla="*/ 3645 w 3732" name="TX6"/>
                <a:gd fmla="*/ 219 h 1088" name="TY6"/>
                <a:gd fmla="*/ 138 w 3732" name="TX7"/>
                <a:gd fmla="*/ 1083 h 1088" name="TY7"/>
                <a:gd fmla="*/ 117 w 3732" name="TX8"/>
                <a:gd fmla="*/ 1086 h 1088" name="TY8"/>
                <a:gd fmla="*/ 73 w 3732" name="TX9"/>
                <a:gd fmla="*/ 1080 h 1088" name="TY9"/>
                <a:gd fmla="*/ 37 w 3732" name="TX10"/>
                <a:gd fmla="*/ 1057 h 1088" name="TY10"/>
                <a:gd fmla="*/ 11 w 3732" name="TX11"/>
                <a:gd fmla="*/ 1023 h 1088" name="TY11"/>
                <a:gd fmla="*/ 4 w 3732" name="TX12"/>
                <a:gd fmla="*/ 1001 h 1088" name="TY12"/>
                <a:gd fmla="*/ 0 w 3732" name="TX13"/>
                <a:gd fmla="*/ 980 h 1088" name="TY13"/>
                <a:gd fmla="*/ 7 w 3732" name="TX14"/>
                <a:gd fmla="*/ 936 h 1088" name="TY14"/>
                <a:gd fmla="*/ 29 w 3732" name="TX15"/>
                <a:gd fmla="*/ 900 h 1088" name="TY15"/>
                <a:gd fmla="*/ 63 w 3732" name="TX16"/>
                <a:gd fmla="*/ 875 h 1088" name="TY16"/>
                <a:gd fmla="*/ 85 w 3732" name="TX17"/>
                <a:gd fmla="*/ 867 h 1088" name="TY17"/>
                <a:gd fmla="*/ 3592 w 3732" name="TX18"/>
                <a:gd fmla="*/ 5 h 1088" name="TY18"/>
                <a:gd fmla="*/ 3613 w 3732" name="TX19"/>
                <a:gd fmla="*/ 0 h 1088" name="TY19"/>
                <a:gd fmla="*/ 3657 w 3732" name="TX20"/>
                <a:gd fmla="*/ 7 h 1088" name="TY20"/>
                <a:gd fmla="*/ 3693 w 3732" name="TX21"/>
                <a:gd fmla="*/ 29 h 1088" name="TY21"/>
                <a:gd fmla="*/ 3719 w 3732" name="TX22"/>
                <a:gd fmla="*/ 64 h 1088" name="TY22"/>
                <a:gd fmla="*/ 3726 w 3732" name="TX23"/>
                <a:gd fmla="*/ 85 h 1088" name="TY2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</a:cxnLst>
              <a:rect l="l" t="t" r="r" b="b"/>
              <a:pathLst>
                <a:path w="3732" h="1088">
                  <a:moveTo>
                    <a:pt x="3726" y="85"/>
                  </a:moveTo>
                  <a:lnTo>
                    <a:pt x="3726" y="85"/>
                  </a:lnTo>
                  <a:lnTo>
                    <a:pt x="3730" y="107"/>
                  </a:lnTo>
                  <a:lnTo>
                    <a:pt x="3723" y="150"/>
                  </a:lnTo>
                  <a:lnTo>
                    <a:pt x="3701" y="186"/>
                  </a:lnTo>
                  <a:lnTo>
                    <a:pt x="3667" y="212"/>
                  </a:lnTo>
                  <a:lnTo>
                    <a:pt x="3645" y="219"/>
                  </a:lnTo>
                  <a:lnTo>
                    <a:pt x="138" y="1083"/>
                  </a:lnTo>
                  <a:lnTo>
                    <a:pt x="117" y="1086"/>
                  </a:lnTo>
                  <a:lnTo>
                    <a:pt x="73" y="1080"/>
                  </a:lnTo>
                  <a:lnTo>
                    <a:pt x="37" y="1057"/>
                  </a:lnTo>
                  <a:lnTo>
                    <a:pt x="11" y="1023"/>
                  </a:lnTo>
                  <a:lnTo>
                    <a:pt x="4" y="1001"/>
                  </a:lnTo>
                  <a:lnTo>
                    <a:pt x="0" y="980"/>
                  </a:lnTo>
                  <a:lnTo>
                    <a:pt x="7" y="936"/>
                  </a:lnTo>
                  <a:lnTo>
                    <a:pt x="29" y="900"/>
                  </a:lnTo>
                  <a:lnTo>
                    <a:pt x="63" y="875"/>
                  </a:lnTo>
                  <a:lnTo>
                    <a:pt x="85" y="867"/>
                  </a:lnTo>
                  <a:lnTo>
                    <a:pt x="3592" y="5"/>
                  </a:lnTo>
                  <a:lnTo>
                    <a:pt x="3613" y="0"/>
                  </a:lnTo>
                  <a:lnTo>
                    <a:pt x="3657" y="7"/>
                  </a:lnTo>
                  <a:lnTo>
                    <a:pt x="3693" y="29"/>
                  </a:lnTo>
                  <a:lnTo>
                    <a:pt x="3719" y="64"/>
                  </a:lnTo>
                  <a:lnTo>
                    <a:pt x="3726" y="85"/>
                  </a:lnTo>
                  <a:close/>
                </a:path>
              </a:pathLst>
            </a:custGeom>
            <a:solidFill>
              <a:srgbClr val="DE2627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 rot="0">
              <a:off x="11390630" y="662305"/>
              <a:ext cx="92710" cy="92710"/>
            </a:xfrm>
            <a:custGeom>
              <a:gdLst>
                <a:gd fmla="*/ 495 w 993" name="TX0"/>
                <a:gd fmla="*/ 0 h 993" name="TY0"/>
                <a:gd fmla="*/ 546 w 993" name="TX1"/>
                <a:gd fmla="*/ 1 h 993" name="TY1"/>
                <a:gd fmla="*/ 642 w 993" name="TX2"/>
                <a:gd fmla="*/ 22 h 993" name="TY2"/>
                <a:gd fmla="*/ 732 w 993" name="TX3"/>
                <a:gd fmla="*/ 59 h 993" name="TY3"/>
                <a:gd fmla="*/ 811 w 993" name="TX4"/>
                <a:gd fmla="*/ 112 h 993" name="TY4"/>
                <a:gd fmla="*/ 879 w 993" name="TX5"/>
                <a:gd fmla="*/ 179 h 993" name="TY5"/>
                <a:gd fmla="*/ 932 w 993" name="TX6"/>
                <a:gd fmla="*/ 258 h 993" name="TY6"/>
                <a:gd fmla="*/ 969 w 993" name="TX7"/>
                <a:gd fmla="*/ 347 h 993" name="TY7"/>
                <a:gd fmla="*/ 988 w 993" name="TX8"/>
                <a:gd fmla="*/ 444 h 993" name="TY8"/>
                <a:gd fmla="*/ 991 w 993" name="TX9"/>
                <a:gd fmla="*/ 495 h 993" name="TY9"/>
                <a:gd fmla="*/ 988 w 993" name="TX10"/>
                <a:gd fmla="*/ 546 h 993" name="TY10"/>
                <a:gd fmla="*/ 969 w 993" name="TX11"/>
                <a:gd fmla="*/ 642 h 993" name="TY11"/>
                <a:gd fmla="*/ 932 w 993" name="TX12"/>
                <a:gd fmla="*/ 732 h 993" name="TY12"/>
                <a:gd fmla="*/ 879 w 993" name="TX13"/>
                <a:gd fmla="*/ 811 h 993" name="TY13"/>
                <a:gd fmla="*/ 811 w 993" name="TX14"/>
                <a:gd fmla="*/ 879 h 993" name="TY14"/>
                <a:gd fmla="*/ 732 w 993" name="TX15"/>
                <a:gd fmla="*/ 932 h 993" name="TY15"/>
                <a:gd fmla="*/ 642 w 993" name="TX16"/>
                <a:gd fmla="*/ 969 h 993" name="TY16"/>
                <a:gd fmla="*/ 546 w 993" name="TX17"/>
                <a:gd fmla="*/ 988 h 993" name="TY17"/>
                <a:gd fmla="*/ 495 w 993" name="TX18"/>
                <a:gd fmla="*/ 991 h 993" name="TY18"/>
                <a:gd fmla="*/ 444 w 993" name="TX19"/>
                <a:gd fmla="*/ 988 h 993" name="TY19"/>
                <a:gd fmla="*/ 347 w 993" name="TX20"/>
                <a:gd fmla="*/ 969 h 993" name="TY20"/>
                <a:gd fmla="*/ 258 w 993" name="TX21"/>
                <a:gd fmla="*/ 932 h 993" name="TY21"/>
                <a:gd fmla="*/ 179 w 993" name="TX22"/>
                <a:gd fmla="*/ 879 h 993" name="TY22"/>
                <a:gd fmla="*/ 112 w 993" name="TX23"/>
                <a:gd fmla="*/ 811 h 993" name="TY23"/>
                <a:gd fmla="*/ 59 w 993" name="TX24"/>
                <a:gd fmla="*/ 732 h 993" name="TY24"/>
                <a:gd fmla="*/ 22 w 993" name="TX25"/>
                <a:gd fmla="*/ 642 h 993" name="TY25"/>
                <a:gd fmla="*/ 1 w 993" name="TX26"/>
                <a:gd fmla="*/ 546 h 993" name="TY26"/>
                <a:gd fmla="*/ 0 w 993" name="TX27"/>
                <a:gd fmla="*/ 495 h 993" name="TY27"/>
                <a:gd fmla="*/ 1 w 993" name="TX28"/>
                <a:gd fmla="*/ 444 h 993" name="TY28"/>
                <a:gd fmla="*/ 22 w 993" name="TX29"/>
                <a:gd fmla="*/ 347 h 993" name="TY29"/>
                <a:gd fmla="*/ 59 w 993" name="TX30"/>
                <a:gd fmla="*/ 258 h 993" name="TY30"/>
                <a:gd fmla="*/ 112 w 993" name="TX31"/>
                <a:gd fmla="*/ 179 h 993" name="TY31"/>
                <a:gd fmla="*/ 179 w 993" name="TX32"/>
                <a:gd fmla="*/ 112 h 993" name="TY32"/>
                <a:gd fmla="*/ 258 w 993" name="TX33"/>
                <a:gd fmla="*/ 59 h 993" name="TY33"/>
                <a:gd fmla="*/ 347 w 993" name="TX34"/>
                <a:gd fmla="*/ 22 h 993" name="TY34"/>
                <a:gd fmla="*/ 444 w 993" name="TX35"/>
                <a:gd fmla="*/ 1 h 993" name="TY35"/>
                <a:gd fmla="*/ 495 w 993" name="TX36"/>
                <a:gd fmla="*/ 0 h 993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993" h="993">
                  <a:moveTo>
                    <a:pt x="495" y="0"/>
                  </a:moveTo>
                  <a:lnTo>
                    <a:pt x="546" y="1"/>
                  </a:lnTo>
                  <a:lnTo>
                    <a:pt x="642" y="22"/>
                  </a:lnTo>
                  <a:lnTo>
                    <a:pt x="732" y="59"/>
                  </a:lnTo>
                  <a:lnTo>
                    <a:pt x="811" y="112"/>
                  </a:lnTo>
                  <a:lnTo>
                    <a:pt x="879" y="179"/>
                  </a:lnTo>
                  <a:lnTo>
                    <a:pt x="932" y="258"/>
                  </a:lnTo>
                  <a:lnTo>
                    <a:pt x="969" y="347"/>
                  </a:lnTo>
                  <a:lnTo>
                    <a:pt x="988" y="444"/>
                  </a:lnTo>
                  <a:lnTo>
                    <a:pt x="991" y="495"/>
                  </a:lnTo>
                  <a:lnTo>
                    <a:pt x="988" y="546"/>
                  </a:lnTo>
                  <a:lnTo>
                    <a:pt x="969" y="642"/>
                  </a:lnTo>
                  <a:lnTo>
                    <a:pt x="932" y="732"/>
                  </a:lnTo>
                  <a:lnTo>
                    <a:pt x="879" y="811"/>
                  </a:lnTo>
                  <a:lnTo>
                    <a:pt x="811" y="879"/>
                  </a:lnTo>
                  <a:lnTo>
                    <a:pt x="732" y="932"/>
                  </a:lnTo>
                  <a:lnTo>
                    <a:pt x="642" y="969"/>
                  </a:lnTo>
                  <a:lnTo>
                    <a:pt x="546" y="988"/>
                  </a:lnTo>
                  <a:lnTo>
                    <a:pt x="495" y="991"/>
                  </a:lnTo>
                  <a:lnTo>
                    <a:pt x="444" y="988"/>
                  </a:lnTo>
                  <a:lnTo>
                    <a:pt x="347" y="969"/>
                  </a:lnTo>
                  <a:lnTo>
                    <a:pt x="258" y="932"/>
                  </a:lnTo>
                  <a:lnTo>
                    <a:pt x="179" y="879"/>
                  </a:lnTo>
                  <a:lnTo>
                    <a:pt x="112" y="811"/>
                  </a:lnTo>
                  <a:lnTo>
                    <a:pt x="59" y="732"/>
                  </a:lnTo>
                  <a:lnTo>
                    <a:pt x="22" y="642"/>
                  </a:lnTo>
                  <a:lnTo>
                    <a:pt x="1" y="546"/>
                  </a:lnTo>
                  <a:lnTo>
                    <a:pt x="0" y="495"/>
                  </a:lnTo>
                  <a:lnTo>
                    <a:pt x="1" y="444"/>
                  </a:lnTo>
                  <a:lnTo>
                    <a:pt x="22" y="347"/>
                  </a:lnTo>
                  <a:lnTo>
                    <a:pt x="59" y="258"/>
                  </a:lnTo>
                  <a:lnTo>
                    <a:pt x="112" y="179"/>
                  </a:lnTo>
                  <a:lnTo>
                    <a:pt x="179" y="112"/>
                  </a:lnTo>
                  <a:lnTo>
                    <a:pt x="258" y="59"/>
                  </a:lnTo>
                  <a:lnTo>
                    <a:pt x="347" y="22"/>
                  </a:lnTo>
                  <a:lnTo>
                    <a:pt x="444" y="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ADC7C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0">
              <a:off x="11409045" y="254635"/>
              <a:ext cx="56515" cy="85090"/>
            </a:xfrm>
            <a:custGeom>
              <a:gdLst>
                <a:gd fmla="*/ 318 w 601" name="TX0"/>
                <a:gd fmla="*/ 911 h 913" name="TY0"/>
                <a:gd fmla="*/ 279 w 601" name="TX1"/>
                <a:gd fmla="*/ 911 h 913" name="TY1"/>
                <a:gd fmla="*/ 250 w 601" name="TX2"/>
                <a:gd fmla="*/ 909 h 913" name="TY2"/>
                <a:gd fmla="*/ 196 w 601" name="TX3"/>
                <a:gd fmla="*/ 899 h 913" name="TY3"/>
                <a:gd fmla="*/ 145 w 601" name="TX4"/>
                <a:gd fmla="*/ 877 h 913" name="TY4"/>
                <a:gd fmla="*/ 101 w 601" name="TX5"/>
                <a:gd fmla="*/ 847 h 913" name="TY5"/>
                <a:gd fmla="*/ 63 w 601" name="TX6"/>
                <a:gd fmla="*/ 808 h 913" name="TY6"/>
                <a:gd fmla="*/ 33 w 601" name="TX7"/>
                <a:gd fmla="*/ 764 h 913" name="TY7"/>
                <a:gd fmla="*/ 11 w 601" name="TX8"/>
                <a:gd fmla="*/ 713 h 913" name="TY8"/>
                <a:gd fmla="*/ 0 w 601" name="TX9"/>
                <a:gd fmla="*/ 658 h 913" name="TY9"/>
                <a:gd fmla="*/ 0 w 601" name="TX10"/>
                <a:gd fmla="*/ 630 h 913" name="TY10"/>
                <a:gd fmla="*/ 0 w 601" name="TX11"/>
                <a:gd fmla="*/ 281 h 913" name="TY11"/>
                <a:gd fmla="*/ 0 w 601" name="TX12"/>
                <a:gd fmla="*/ 252 h 913" name="TY12"/>
                <a:gd fmla="*/ 11 w 601" name="TX13"/>
                <a:gd fmla="*/ 198 h 913" name="TY13"/>
                <a:gd fmla="*/ 33 w 601" name="TX14"/>
                <a:gd fmla="*/ 147 h 913" name="TY14"/>
                <a:gd fmla="*/ 63 w 601" name="TX15"/>
                <a:gd fmla="*/ 103 h 913" name="TY15"/>
                <a:gd fmla="*/ 101 w 601" name="TX16"/>
                <a:gd fmla="*/ 64 h 913" name="TY16"/>
                <a:gd fmla="*/ 145 w 601" name="TX17"/>
                <a:gd fmla="*/ 33 h 913" name="TY17"/>
                <a:gd fmla="*/ 196 w 601" name="TX18"/>
                <a:gd fmla="*/ 12 h 913" name="TY18"/>
                <a:gd fmla="*/ 250 w 601" name="TX19"/>
                <a:gd fmla="*/ 2 h 913" name="TY19"/>
                <a:gd fmla="*/ 279 w 601" name="TX20"/>
                <a:gd fmla="*/ 0 h 913" name="TY20"/>
                <a:gd fmla="*/ 318 w 601" name="TX21"/>
                <a:gd fmla="*/ 0 h 913" name="TY21"/>
                <a:gd fmla="*/ 347 w 601" name="TX22"/>
                <a:gd fmla="*/ 2 h 913" name="TY22"/>
                <a:gd fmla="*/ 402 w 601" name="TX23"/>
                <a:gd fmla="*/ 12 h 913" name="TY23"/>
                <a:gd fmla="*/ 452 w 601" name="TX24"/>
                <a:gd fmla="*/ 33 h 913" name="TY24"/>
                <a:gd fmla="*/ 497 w 601" name="TX25"/>
                <a:gd fmla="*/ 64 h 913" name="TY25"/>
                <a:gd fmla="*/ 536 w 601" name="TX26"/>
                <a:gd fmla="*/ 103 h 913" name="TY26"/>
                <a:gd fmla="*/ 566 w 601" name="TX27"/>
                <a:gd fmla="*/ 147 h 913" name="TY27"/>
                <a:gd fmla="*/ 586 w 601" name="TX28"/>
                <a:gd fmla="*/ 198 h 913" name="TY28"/>
                <a:gd fmla="*/ 598 w 601" name="TX29"/>
                <a:gd fmla="*/ 252 h 913" name="TY29"/>
                <a:gd fmla="*/ 599 w 601" name="TX30"/>
                <a:gd fmla="*/ 281 h 913" name="TY30"/>
                <a:gd fmla="*/ 599 w 601" name="TX31"/>
                <a:gd fmla="*/ 630 h 913" name="TY31"/>
                <a:gd fmla="*/ 598 w 601" name="TX32"/>
                <a:gd fmla="*/ 658 h 913" name="TY32"/>
                <a:gd fmla="*/ 586 w 601" name="TX33"/>
                <a:gd fmla="*/ 713 h 913" name="TY33"/>
                <a:gd fmla="*/ 566 w 601" name="TX34"/>
                <a:gd fmla="*/ 764 h 913" name="TY34"/>
                <a:gd fmla="*/ 536 w 601" name="TX35"/>
                <a:gd fmla="*/ 808 h 913" name="TY35"/>
                <a:gd fmla="*/ 497 w 601" name="TX36"/>
                <a:gd fmla="*/ 847 h 913" name="TY36"/>
                <a:gd fmla="*/ 452 w 601" name="TX37"/>
                <a:gd fmla="*/ 877 h 913" name="TY37"/>
                <a:gd fmla="*/ 402 w 601" name="TX38"/>
                <a:gd fmla="*/ 899 h 913" name="TY38"/>
                <a:gd fmla="*/ 347 w 601" name="TX39"/>
                <a:gd fmla="*/ 909 h 913" name="TY39"/>
                <a:gd fmla="*/ 318 w 601" name="TX40"/>
                <a:gd fmla="*/ 911 h 913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601" h="913">
                  <a:moveTo>
                    <a:pt x="318" y="911"/>
                  </a:moveTo>
                  <a:lnTo>
                    <a:pt x="279" y="911"/>
                  </a:lnTo>
                  <a:lnTo>
                    <a:pt x="250" y="909"/>
                  </a:lnTo>
                  <a:lnTo>
                    <a:pt x="196" y="899"/>
                  </a:lnTo>
                  <a:lnTo>
                    <a:pt x="145" y="877"/>
                  </a:lnTo>
                  <a:lnTo>
                    <a:pt x="101" y="847"/>
                  </a:lnTo>
                  <a:lnTo>
                    <a:pt x="63" y="808"/>
                  </a:lnTo>
                  <a:lnTo>
                    <a:pt x="33" y="764"/>
                  </a:lnTo>
                  <a:lnTo>
                    <a:pt x="11" y="713"/>
                  </a:lnTo>
                  <a:lnTo>
                    <a:pt x="0" y="658"/>
                  </a:lnTo>
                  <a:lnTo>
                    <a:pt x="0" y="63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1" y="198"/>
                  </a:lnTo>
                  <a:lnTo>
                    <a:pt x="33" y="147"/>
                  </a:lnTo>
                  <a:lnTo>
                    <a:pt x="63" y="103"/>
                  </a:lnTo>
                  <a:lnTo>
                    <a:pt x="101" y="64"/>
                  </a:lnTo>
                  <a:lnTo>
                    <a:pt x="145" y="33"/>
                  </a:lnTo>
                  <a:lnTo>
                    <a:pt x="196" y="12"/>
                  </a:lnTo>
                  <a:lnTo>
                    <a:pt x="250" y="2"/>
                  </a:lnTo>
                  <a:lnTo>
                    <a:pt x="279" y="0"/>
                  </a:lnTo>
                  <a:lnTo>
                    <a:pt x="318" y="0"/>
                  </a:lnTo>
                  <a:lnTo>
                    <a:pt x="347" y="2"/>
                  </a:lnTo>
                  <a:lnTo>
                    <a:pt x="402" y="12"/>
                  </a:lnTo>
                  <a:lnTo>
                    <a:pt x="452" y="33"/>
                  </a:lnTo>
                  <a:lnTo>
                    <a:pt x="497" y="64"/>
                  </a:lnTo>
                  <a:lnTo>
                    <a:pt x="536" y="103"/>
                  </a:lnTo>
                  <a:lnTo>
                    <a:pt x="566" y="147"/>
                  </a:lnTo>
                  <a:lnTo>
                    <a:pt x="586" y="198"/>
                  </a:lnTo>
                  <a:lnTo>
                    <a:pt x="598" y="252"/>
                  </a:lnTo>
                  <a:lnTo>
                    <a:pt x="599" y="281"/>
                  </a:lnTo>
                  <a:lnTo>
                    <a:pt x="599" y="630"/>
                  </a:lnTo>
                  <a:lnTo>
                    <a:pt x="598" y="658"/>
                  </a:lnTo>
                  <a:lnTo>
                    <a:pt x="586" y="713"/>
                  </a:lnTo>
                  <a:lnTo>
                    <a:pt x="566" y="764"/>
                  </a:lnTo>
                  <a:lnTo>
                    <a:pt x="536" y="808"/>
                  </a:lnTo>
                  <a:lnTo>
                    <a:pt x="497" y="847"/>
                  </a:lnTo>
                  <a:lnTo>
                    <a:pt x="452" y="877"/>
                  </a:lnTo>
                  <a:lnTo>
                    <a:pt x="402" y="899"/>
                  </a:lnTo>
                  <a:lnTo>
                    <a:pt x="347" y="909"/>
                  </a:lnTo>
                  <a:lnTo>
                    <a:pt x="318" y="911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 rot="0">
              <a:off x="11409045" y="1077595"/>
              <a:ext cx="56515" cy="85090"/>
            </a:xfrm>
            <a:custGeom>
              <a:gdLst>
                <a:gd fmla="*/ 318 w 601" name="TX0"/>
                <a:gd fmla="*/ 910 h 912" name="TY0"/>
                <a:gd fmla="*/ 279 w 601" name="TX1"/>
                <a:gd fmla="*/ 910 h 912" name="TY1"/>
                <a:gd fmla="*/ 250 w 601" name="TX2"/>
                <a:gd fmla="*/ 910 h 912" name="TY2"/>
                <a:gd fmla="*/ 196 w 601" name="TX3"/>
                <a:gd fmla="*/ 899 h 912" name="TY3"/>
                <a:gd fmla="*/ 145 w 601" name="TX4"/>
                <a:gd fmla="*/ 877 h 912" name="TY4"/>
                <a:gd fmla="*/ 101 w 601" name="TX5"/>
                <a:gd fmla="*/ 847 h 912" name="TY5"/>
                <a:gd fmla="*/ 63 w 601" name="TX6"/>
                <a:gd fmla="*/ 809 h 912" name="TY6"/>
                <a:gd fmla="*/ 33 w 601" name="TX7"/>
                <a:gd fmla="*/ 765 h 912" name="TY7"/>
                <a:gd fmla="*/ 11 w 601" name="TX8"/>
                <a:gd fmla="*/ 714 h 912" name="TY8"/>
                <a:gd fmla="*/ 0 w 601" name="TX9"/>
                <a:gd fmla="*/ 660 h 912" name="TY9"/>
                <a:gd fmla="*/ 0 w 601" name="TX10"/>
                <a:gd fmla="*/ 631 h 912" name="TY10"/>
                <a:gd fmla="*/ 0 w 601" name="TX11"/>
                <a:gd fmla="*/ 281 h 912" name="TY11"/>
                <a:gd fmla="*/ 0 w 601" name="TX12"/>
                <a:gd fmla="*/ 252 h 912" name="TY12"/>
                <a:gd fmla="*/ 11 w 601" name="TX13"/>
                <a:gd fmla="*/ 197 h 912" name="TY13"/>
                <a:gd fmla="*/ 33 w 601" name="TX14"/>
                <a:gd fmla="*/ 147 h 912" name="TY14"/>
                <a:gd fmla="*/ 63 w 601" name="TX15"/>
                <a:gd fmla="*/ 102 h 912" name="TY15"/>
                <a:gd fmla="*/ 101 w 601" name="TX16"/>
                <a:gd fmla="*/ 65 h 912" name="TY16"/>
                <a:gd fmla="*/ 145 w 601" name="TX17"/>
                <a:gd fmla="*/ 34 h 912" name="TY17"/>
                <a:gd fmla="*/ 196 w 601" name="TX18"/>
                <a:gd fmla="*/ 13 h 912" name="TY18"/>
                <a:gd fmla="*/ 250 w 601" name="TX19"/>
                <a:gd fmla="*/ 1 h 912" name="TY19"/>
                <a:gd fmla="*/ 279 w 601" name="TX20"/>
                <a:gd fmla="*/ 0 h 912" name="TY20"/>
                <a:gd fmla="*/ 318 w 601" name="TX21"/>
                <a:gd fmla="*/ 0 h 912" name="TY21"/>
                <a:gd fmla="*/ 347 w 601" name="TX22"/>
                <a:gd fmla="*/ 1 h 912" name="TY22"/>
                <a:gd fmla="*/ 402 w 601" name="TX23"/>
                <a:gd fmla="*/ 13 h 912" name="TY23"/>
                <a:gd fmla="*/ 452 w 601" name="TX24"/>
                <a:gd fmla="*/ 34 h 912" name="TY24"/>
                <a:gd fmla="*/ 497 w 601" name="TX25"/>
                <a:gd fmla="*/ 65 h 912" name="TY25"/>
                <a:gd fmla="*/ 536 w 601" name="TX26"/>
                <a:gd fmla="*/ 102 h 912" name="TY26"/>
                <a:gd fmla="*/ 566 w 601" name="TX27"/>
                <a:gd fmla="*/ 147 h 912" name="TY27"/>
                <a:gd fmla="*/ 586 w 601" name="TX28"/>
                <a:gd fmla="*/ 197 h 912" name="TY28"/>
                <a:gd fmla="*/ 598 w 601" name="TX29"/>
                <a:gd fmla="*/ 252 h 912" name="TY29"/>
                <a:gd fmla="*/ 599 w 601" name="TX30"/>
                <a:gd fmla="*/ 281 h 912" name="TY30"/>
                <a:gd fmla="*/ 599 w 601" name="TX31"/>
                <a:gd fmla="*/ 631 h 912" name="TY31"/>
                <a:gd fmla="*/ 598 w 601" name="TX32"/>
                <a:gd fmla="*/ 660 h 912" name="TY32"/>
                <a:gd fmla="*/ 586 w 601" name="TX33"/>
                <a:gd fmla="*/ 714 h 912" name="TY33"/>
                <a:gd fmla="*/ 566 w 601" name="TX34"/>
                <a:gd fmla="*/ 765 h 912" name="TY34"/>
                <a:gd fmla="*/ 536 w 601" name="TX35"/>
                <a:gd fmla="*/ 809 h 912" name="TY35"/>
                <a:gd fmla="*/ 497 w 601" name="TX36"/>
                <a:gd fmla="*/ 847 h 912" name="TY36"/>
                <a:gd fmla="*/ 452 w 601" name="TX37"/>
                <a:gd fmla="*/ 877 h 912" name="TY37"/>
                <a:gd fmla="*/ 402 w 601" name="TX38"/>
                <a:gd fmla="*/ 899 h 912" name="TY38"/>
                <a:gd fmla="*/ 347 w 601" name="TX39"/>
                <a:gd fmla="*/ 910 h 912" name="TY39"/>
                <a:gd fmla="*/ 318 w 601" name="TX40"/>
                <a:gd fmla="*/ 910 h 912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601" h="912">
                  <a:moveTo>
                    <a:pt x="318" y="910"/>
                  </a:moveTo>
                  <a:lnTo>
                    <a:pt x="279" y="910"/>
                  </a:lnTo>
                  <a:lnTo>
                    <a:pt x="250" y="910"/>
                  </a:lnTo>
                  <a:lnTo>
                    <a:pt x="196" y="899"/>
                  </a:lnTo>
                  <a:lnTo>
                    <a:pt x="145" y="877"/>
                  </a:lnTo>
                  <a:lnTo>
                    <a:pt x="101" y="847"/>
                  </a:lnTo>
                  <a:lnTo>
                    <a:pt x="63" y="809"/>
                  </a:lnTo>
                  <a:lnTo>
                    <a:pt x="33" y="765"/>
                  </a:lnTo>
                  <a:lnTo>
                    <a:pt x="11" y="714"/>
                  </a:lnTo>
                  <a:lnTo>
                    <a:pt x="0" y="660"/>
                  </a:lnTo>
                  <a:lnTo>
                    <a:pt x="0" y="631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1" y="197"/>
                  </a:lnTo>
                  <a:lnTo>
                    <a:pt x="33" y="147"/>
                  </a:lnTo>
                  <a:lnTo>
                    <a:pt x="63" y="102"/>
                  </a:lnTo>
                  <a:lnTo>
                    <a:pt x="101" y="65"/>
                  </a:lnTo>
                  <a:lnTo>
                    <a:pt x="145" y="34"/>
                  </a:lnTo>
                  <a:lnTo>
                    <a:pt x="196" y="13"/>
                  </a:lnTo>
                  <a:lnTo>
                    <a:pt x="250" y="1"/>
                  </a:lnTo>
                  <a:lnTo>
                    <a:pt x="279" y="0"/>
                  </a:lnTo>
                  <a:lnTo>
                    <a:pt x="318" y="0"/>
                  </a:lnTo>
                  <a:lnTo>
                    <a:pt x="347" y="1"/>
                  </a:lnTo>
                  <a:lnTo>
                    <a:pt x="402" y="13"/>
                  </a:lnTo>
                  <a:lnTo>
                    <a:pt x="452" y="34"/>
                  </a:lnTo>
                  <a:lnTo>
                    <a:pt x="497" y="65"/>
                  </a:lnTo>
                  <a:lnTo>
                    <a:pt x="536" y="102"/>
                  </a:lnTo>
                  <a:lnTo>
                    <a:pt x="566" y="147"/>
                  </a:lnTo>
                  <a:lnTo>
                    <a:pt x="586" y="197"/>
                  </a:lnTo>
                  <a:lnTo>
                    <a:pt x="598" y="252"/>
                  </a:lnTo>
                  <a:lnTo>
                    <a:pt x="599" y="281"/>
                  </a:lnTo>
                  <a:lnTo>
                    <a:pt x="599" y="631"/>
                  </a:lnTo>
                  <a:lnTo>
                    <a:pt x="598" y="660"/>
                  </a:lnTo>
                  <a:lnTo>
                    <a:pt x="586" y="714"/>
                  </a:lnTo>
                  <a:lnTo>
                    <a:pt x="566" y="765"/>
                  </a:lnTo>
                  <a:lnTo>
                    <a:pt x="536" y="809"/>
                  </a:lnTo>
                  <a:lnTo>
                    <a:pt x="497" y="847"/>
                  </a:lnTo>
                  <a:lnTo>
                    <a:pt x="452" y="877"/>
                  </a:lnTo>
                  <a:lnTo>
                    <a:pt x="402" y="899"/>
                  </a:lnTo>
                  <a:lnTo>
                    <a:pt x="347" y="910"/>
                  </a:lnTo>
                  <a:lnTo>
                    <a:pt x="318" y="910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 rot="0">
              <a:off x="11805920" y="680720"/>
              <a:ext cx="85090" cy="56515"/>
            </a:xfrm>
            <a:custGeom>
              <a:gdLst>
                <a:gd fmla="*/ 0 w 912" name="TX0"/>
                <a:gd fmla="*/ 318 h 601" name="TY0"/>
                <a:gd fmla="*/ 0 w 912" name="TX1"/>
                <a:gd fmla="*/ 279 h 601" name="TY1"/>
                <a:gd fmla="*/ 1 w 912" name="TX2"/>
                <a:gd fmla="*/ 250 h 601" name="TY2"/>
                <a:gd fmla="*/ 13 w 912" name="TX3"/>
                <a:gd fmla="*/ 196 h 601" name="TY3"/>
                <a:gd fmla="*/ 34 w 912" name="TX4"/>
                <a:gd fmla="*/ 145 h 601" name="TY4"/>
                <a:gd fmla="*/ 65 w 912" name="TX5"/>
                <a:gd fmla="*/ 101 h 601" name="TY5"/>
                <a:gd fmla="*/ 102 w 912" name="TX6"/>
                <a:gd fmla="*/ 63 h 601" name="TY6"/>
                <a:gd fmla="*/ 147 w 912" name="TX7"/>
                <a:gd fmla="*/ 33 h 601" name="TY7"/>
                <a:gd fmla="*/ 197 w 912" name="TX8"/>
                <a:gd fmla="*/ 11 h 601" name="TY8"/>
                <a:gd fmla="*/ 252 w 912" name="TX9"/>
                <a:gd fmla="*/ 0 h 601" name="TY9"/>
                <a:gd fmla="*/ 281 w 912" name="TX10"/>
                <a:gd fmla="*/ 0 h 601" name="TY10"/>
                <a:gd fmla="*/ 631 w 912" name="TX11"/>
                <a:gd fmla="*/ 0 h 601" name="TY11"/>
                <a:gd fmla="*/ 660 w 912" name="TX12"/>
                <a:gd fmla="*/ 0 h 601" name="TY12"/>
                <a:gd fmla="*/ 714 w 912" name="TX13"/>
                <a:gd fmla="*/ 11 h 601" name="TY13"/>
                <a:gd fmla="*/ 765 w 912" name="TX14"/>
                <a:gd fmla="*/ 33 h 601" name="TY14"/>
                <a:gd fmla="*/ 809 w 912" name="TX15"/>
                <a:gd fmla="*/ 63 h 601" name="TY15"/>
                <a:gd fmla="*/ 847 w 912" name="TX16"/>
                <a:gd fmla="*/ 101 h 601" name="TY16"/>
                <a:gd fmla="*/ 877 w 912" name="TX17"/>
                <a:gd fmla="*/ 145 h 601" name="TY17"/>
                <a:gd fmla="*/ 899 w 912" name="TX18"/>
                <a:gd fmla="*/ 196 h 601" name="TY18"/>
                <a:gd fmla="*/ 910 w 912" name="TX19"/>
                <a:gd fmla="*/ 250 h 601" name="TY19"/>
                <a:gd fmla="*/ 910 w 912" name="TX20"/>
                <a:gd fmla="*/ 279 h 601" name="TY20"/>
                <a:gd fmla="*/ 910 w 912" name="TX21"/>
                <a:gd fmla="*/ 318 h 601" name="TY21"/>
                <a:gd fmla="*/ 910 w 912" name="TX22"/>
                <a:gd fmla="*/ 347 h 601" name="TY22"/>
                <a:gd fmla="*/ 899 w 912" name="TX23"/>
                <a:gd fmla="*/ 402 h 601" name="TY23"/>
                <a:gd fmla="*/ 877 w 912" name="TX24"/>
                <a:gd fmla="*/ 452 h 601" name="TY24"/>
                <a:gd fmla="*/ 847 w 912" name="TX25"/>
                <a:gd fmla="*/ 497 h 601" name="TY25"/>
                <a:gd fmla="*/ 809 w 912" name="TX26"/>
                <a:gd fmla="*/ 536 h 601" name="TY26"/>
                <a:gd fmla="*/ 765 w 912" name="TX27"/>
                <a:gd fmla="*/ 566 h 601" name="TY27"/>
                <a:gd fmla="*/ 714 w 912" name="TX28"/>
                <a:gd fmla="*/ 586 h 601" name="TY28"/>
                <a:gd fmla="*/ 660 w 912" name="TX29"/>
                <a:gd fmla="*/ 598 h 601" name="TY29"/>
                <a:gd fmla="*/ 631 w 912" name="TX30"/>
                <a:gd fmla="*/ 599 h 601" name="TY30"/>
                <a:gd fmla="*/ 281 w 912" name="TX31"/>
                <a:gd fmla="*/ 599 h 601" name="TY31"/>
                <a:gd fmla="*/ 252 w 912" name="TX32"/>
                <a:gd fmla="*/ 598 h 601" name="TY32"/>
                <a:gd fmla="*/ 197 w 912" name="TX33"/>
                <a:gd fmla="*/ 586 h 601" name="TY33"/>
                <a:gd fmla="*/ 147 w 912" name="TX34"/>
                <a:gd fmla="*/ 566 h 601" name="TY34"/>
                <a:gd fmla="*/ 102 w 912" name="TX35"/>
                <a:gd fmla="*/ 536 h 601" name="TY35"/>
                <a:gd fmla="*/ 65 w 912" name="TX36"/>
                <a:gd fmla="*/ 497 h 601" name="TY36"/>
                <a:gd fmla="*/ 34 w 912" name="TX37"/>
                <a:gd fmla="*/ 452 h 601" name="TY37"/>
                <a:gd fmla="*/ 13 w 912" name="TX38"/>
                <a:gd fmla="*/ 402 h 601" name="TY38"/>
                <a:gd fmla="*/ 1 w 912" name="TX39"/>
                <a:gd fmla="*/ 347 h 601" name="TY39"/>
                <a:gd fmla="*/ 0 w 912" name="TX40"/>
                <a:gd fmla="*/ 318 h 601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912" h="601">
                  <a:moveTo>
                    <a:pt x="0" y="318"/>
                  </a:moveTo>
                  <a:lnTo>
                    <a:pt x="0" y="279"/>
                  </a:lnTo>
                  <a:lnTo>
                    <a:pt x="1" y="250"/>
                  </a:lnTo>
                  <a:lnTo>
                    <a:pt x="13" y="196"/>
                  </a:lnTo>
                  <a:lnTo>
                    <a:pt x="34" y="145"/>
                  </a:lnTo>
                  <a:lnTo>
                    <a:pt x="65" y="101"/>
                  </a:lnTo>
                  <a:lnTo>
                    <a:pt x="102" y="63"/>
                  </a:lnTo>
                  <a:lnTo>
                    <a:pt x="147" y="33"/>
                  </a:lnTo>
                  <a:lnTo>
                    <a:pt x="197" y="11"/>
                  </a:lnTo>
                  <a:lnTo>
                    <a:pt x="252" y="0"/>
                  </a:lnTo>
                  <a:lnTo>
                    <a:pt x="281" y="0"/>
                  </a:lnTo>
                  <a:lnTo>
                    <a:pt x="631" y="0"/>
                  </a:lnTo>
                  <a:lnTo>
                    <a:pt x="660" y="0"/>
                  </a:lnTo>
                  <a:lnTo>
                    <a:pt x="714" y="11"/>
                  </a:lnTo>
                  <a:lnTo>
                    <a:pt x="765" y="33"/>
                  </a:lnTo>
                  <a:lnTo>
                    <a:pt x="809" y="63"/>
                  </a:lnTo>
                  <a:lnTo>
                    <a:pt x="847" y="101"/>
                  </a:lnTo>
                  <a:lnTo>
                    <a:pt x="877" y="145"/>
                  </a:lnTo>
                  <a:lnTo>
                    <a:pt x="899" y="196"/>
                  </a:lnTo>
                  <a:lnTo>
                    <a:pt x="910" y="250"/>
                  </a:lnTo>
                  <a:lnTo>
                    <a:pt x="910" y="279"/>
                  </a:lnTo>
                  <a:lnTo>
                    <a:pt x="910" y="318"/>
                  </a:lnTo>
                  <a:lnTo>
                    <a:pt x="910" y="347"/>
                  </a:lnTo>
                  <a:lnTo>
                    <a:pt x="899" y="402"/>
                  </a:lnTo>
                  <a:lnTo>
                    <a:pt x="877" y="452"/>
                  </a:lnTo>
                  <a:lnTo>
                    <a:pt x="847" y="497"/>
                  </a:lnTo>
                  <a:lnTo>
                    <a:pt x="809" y="536"/>
                  </a:lnTo>
                  <a:lnTo>
                    <a:pt x="765" y="566"/>
                  </a:lnTo>
                  <a:lnTo>
                    <a:pt x="714" y="586"/>
                  </a:lnTo>
                  <a:lnTo>
                    <a:pt x="660" y="598"/>
                  </a:lnTo>
                  <a:lnTo>
                    <a:pt x="631" y="599"/>
                  </a:lnTo>
                  <a:lnTo>
                    <a:pt x="281" y="599"/>
                  </a:lnTo>
                  <a:lnTo>
                    <a:pt x="252" y="598"/>
                  </a:lnTo>
                  <a:lnTo>
                    <a:pt x="197" y="586"/>
                  </a:lnTo>
                  <a:lnTo>
                    <a:pt x="147" y="566"/>
                  </a:lnTo>
                  <a:lnTo>
                    <a:pt x="102" y="536"/>
                  </a:lnTo>
                  <a:lnTo>
                    <a:pt x="65" y="497"/>
                  </a:lnTo>
                  <a:lnTo>
                    <a:pt x="34" y="452"/>
                  </a:lnTo>
                  <a:lnTo>
                    <a:pt x="13" y="402"/>
                  </a:lnTo>
                  <a:lnTo>
                    <a:pt x="1" y="34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 rot="0">
              <a:off x="10982960" y="680720"/>
              <a:ext cx="85090" cy="56515"/>
            </a:xfrm>
            <a:custGeom>
              <a:gdLst>
                <a:gd fmla="*/ 0 w 913" name="TX0"/>
                <a:gd fmla="*/ 318 h 601" name="TY0"/>
                <a:gd fmla="*/ 0 w 913" name="TX1"/>
                <a:gd fmla="*/ 279 h 601" name="TY1"/>
                <a:gd fmla="*/ 2 w 913" name="TX2"/>
                <a:gd fmla="*/ 250 h 601" name="TY2"/>
                <a:gd fmla="*/ 12 w 913" name="TX3"/>
                <a:gd fmla="*/ 196 h 601" name="TY3"/>
                <a:gd fmla="*/ 33 w 913" name="TX4"/>
                <a:gd fmla="*/ 145 h 601" name="TY4"/>
                <a:gd fmla="*/ 64 w 913" name="TX5"/>
                <a:gd fmla="*/ 101 h 601" name="TY5"/>
                <a:gd fmla="*/ 103 w 913" name="TX6"/>
                <a:gd fmla="*/ 63 h 601" name="TY6"/>
                <a:gd fmla="*/ 147 w 913" name="TX7"/>
                <a:gd fmla="*/ 33 h 601" name="TY7"/>
                <a:gd fmla="*/ 198 w 913" name="TX8"/>
                <a:gd fmla="*/ 11 h 601" name="TY8"/>
                <a:gd fmla="*/ 252 w 913" name="TX9"/>
                <a:gd fmla="*/ 0 h 601" name="TY9"/>
                <a:gd fmla="*/ 281 w 913" name="TX10"/>
                <a:gd fmla="*/ 0 h 601" name="TY10"/>
                <a:gd fmla="*/ 630 w 913" name="TX11"/>
                <a:gd fmla="*/ 0 h 601" name="TY11"/>
                <a:gd fmla="*/ 658 w 913" name="TX12"/>
                <a:gd fmla="*/ 0 h 601" name="TY12"/>
                <a:gd fmla="*/ 713 w 913" name="TX13"/>
                <a:gd fmla="*/ 11 h 601" name="TY13"/>
                <a:gd fmla="*/ 764 w 913" name="TX14"/>
                <a:gd fmla="*/ 33 h 601" name="TY14"/>
                <a:gd fmla="*/ 808 w 913" name="TX15"/>
                <a:gd fmla="*/ 63 h 601" name="TY15"/>
                <a:gd fmla="*/ 847 w 913" name="TX16"/>
                <a:gd fmla="*/ 101 h 601" name="TY16"/>
                <a:gd fmla="*/ 877 w 913" name="TX17"/>
                <a:gd fmla="*/ 145 h 601" name="TY17"/>
                <a:gd fmla="*/ 899 w 913" name="TX18"/>
                <a:gd fmla="*/ 196 h 601" name="TY18"/>
                <a:gd fmla="*/ 909 w 913" name="TX19"/>
                <a:gd fmla="*/ 250 h 601" name="TY19"/>
                <a:gd fmla="*/ 911 w 913" name="TX20"/>
                <a:gd fmla="*/ 279 h 601" name="TY20"/>
                <a:gd fmla="*/ 911 w 913" name="TX21"/>
                <a:gd fmla="*/ 318 h 601" name="TY21"/>
                <a:gd fmla="*/ 909 w 913" name="TX22"/>
                <a:gd fmla="*/ 347 h 601" name="TY22"/>
                <a:gd fmla="*/ 899 w 913" name="TX23"/>
                <a:gd fmla="*/ 402 h 601" name="TY23"/>
                <a:gd fmla="*/ 877 w 913" name="TX24"/>
                <a:gd fmla="*/ 452 h 601" name="TY24"/>
                <a:gd fmla="*/ 847 w 913" name="TX25"/>
                <a:gd fmla="*/ 497 h 601" name="TY25"/>
                <a:gd fmla="*/ 808 w 913" name="TX26"/>
                <a:gd fmla="*/ 536 h 601" name="TY26"/>
                <a:gd fmla="*/ 764 w 913" name="TX27"/>
                <a:gd fmla="*/ 566 h 601" name="TY27"/>
                <a:gd fmla="*/ 713 w 913" name="TX28"/>
                <a:gd fmla="*/ 586 h 601" name="TY28"/>
                <a:gd fmla="*/ 658 w 913" name="TX29"/>
                <a:gd fmla="*/ 598 h 601" name="TY29"/>
                <a:gd fmla="*/ 630 w 913" name="TX30"/>
                <a:gd fmla="*/ 599 h 601" name="TY30"/>
                <a:gd fmla="*/ 281 w 913" name="TX31"/>
                <a:gd fmla="*/ 599 h 601" name="TY31"/>
                <a:gd fmla="*/ 252 w 913" name="TX32"/>
                <a:gd fmla="*/ 598 h 601" name="TY32"/>
                <a:gd fmla="*/ 198 w 913" name="TX33"/>
                <a:gd fmla="*/ 586 h 601" name="TY33"/>
                <a:gd fmla="*/ 147 w 913" name="TX34"/>
                <a:gd fmla="*/ 566 h 601" name="TY34"/>
                <a:gd fmla="*/ 103 w 913" name="TX35"/>
                <a:gd fmla="*/ 536 h 601" name="TY35"/>
                <a:gd fmla="*/ 64 w 913" name="TX36"/>
                <a:gd fmla="*/ 497 h 601" name="TY36"/>
                <a:gd fmla="*/ 33 w 913" name="TX37"/>
                <a:gd fmla="*/ 452 h 601" name="TY37"/>
                <a:gd fmla="*/ 12 w 913" name="TX38"/>
                <a:gd fmla="*/ 402 h 601" name="TY38"/>
                <a:gd fmla="*/ 2 w 913" name="TX39"/>
                <a:gd fmla="*/ 347 h 601" name="TY39"/>
                <a:gd fmla="*/ 0 w 913" name="TX40"/>
                <a:gd fmla="*/ 318 h 601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913" h="601">
                  <a:moveTo>
                    <a:pt x="0" y="318"/>
                  </a:moveTo>
                  <a:lnTo>
                    <a:pt x="0" y="279"/>
                  </a:lnTo>
                  <a:lnTo>
                    <a:pt x="2" y="250"/>
                  </a:lnTo>
                  <a:lnTo>
                    <a:pt x="12" y="196"/>
                  </a:lnTo>
                  <a:lnTo>
                    <a:pt x="33" y="145"/>
                  </a:lnTo>
                  <a:lnTo>
                    <a:pt x="64" y="101"/>
                  </a:lnTo>
                  <a:lnTo>
                    <a:pt x="103" y="63"/>
                  </a:lnTo>
                  <a:lnTo>
                    <a:pt x="147" y="33"/>
                  </a:lnTo>
                  <a:lnTo>
                    <a:pt x="198" y="11"/>
                  </a:lnTo>
                  <a:lnTo>
                    <a:pt x="252" y="0"/>
                  </a:lnTo>
                  <a:lnTo>
                    <a:pt x="281" y="0"/>
                  </a:lnTo>
                  <a:lnTo>
                    <a:pt x="630" y="0"/>
                  </a:lnTo>
                  <a:lnTo>
                    <a:pt x="658" y="0"/>
                  </a:lnTo>
                  <a:lnTo>
                    <a:pt x="713" y="11"/>
                  </a:lnTo>
                  <a:lnTo>
                    <a:pt x="764" y="33"/>
                  </a:lnTo>
                  <a:lnTo>
                    <a:pt x="808" y="63"/>
                  </a:lnTo>
                  <a:lnTo>
                    <a:pt x="847" y="101"/>
                  </a:lnTo>
                  <a:lnTo>
                    <a:pt x="877" y="145"/>
                  </a:lnTo>
                  <a:lnTo>
                    <a:pt x="899" y="196"/>
                  </a:lnTo>
                  <a:lnTo>
                    <a:pt x="909" y="250"/>
                  </a:lnTo>
                  <a:lnTo>
                    <a:pt x="911" y="279"/>
                  </a:lnTo>
                  <a:lnTo>
                    <a:pt x="911" y="318"/>
                  </a:lnTo>
                  <a:lnTo>
                    <a:pt x="909" y="347"/>
                  </a:lnTo>
                  <a:lnTo>
                    <a:pt x="899" y="402"/>
                  </a:lnTo>
                  <a:lnTo>
                    <a:pt x="877" y="452"/>
                  </a:lnTo>
                  <a:lnTo>
                    <a:pt x="847" y="497"/>
                  </a:lnTo>
                  <a:lnTo>
                    <a:pt x="808" y="536"/>
                  </a:lnTo>
                  <a:lnTo>
                    <a:pt x="764" y="566"/>
                  </a:lnTo>
                  <a:lnTo>
                    <a:pt x="713" y="586"/>
                  </a:lnTo>
                  <a:lnTo>
                    <a:pt x="658" y="598"/>
                  </a:lnTo>
                  <a:lnTo>
                    <a:pt x="630" y="599"/>
                  </a:lnTo>
                  <a:lnTo>
                    <a:pt x="281" y="599"/>
                  </a:lnTo>
                  <a:lnTo>
                    <a:pt x="252" y="598"/>
                  </a:lnTo>
                  <a:lnTo>
                    <a:pt x="198" y="586"/>
                  </a:lnTo>
                  <a:lnTo>
                    <a:pt x="147" y="566"/>
                  </a:lnTo>
                  <a:lnTo>
                    <a:pt x="103" y="536"/>
                  </a:lnTo>
                  <a:lnTo>
                    <a:pt x="64" y="497"/>
                  </a:lnTo>
                  <a:lnTo>
                    <a:pt x="33" y="452"/>
                  </a:lnTo>
                  <a:lnTo>
                    <a:pt x="12" y="402"/>
                  </a:lnTo>
                  <a:lnTo>
                    <a:pt x="2" y="34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EDF4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6" name="텍스트 상자 75"/>
          <p:cNvSpPr txBox="1">
            <a:spLocks/>
          </p:cNvSpPr>
          <p:nvPr/>
        </p:nvSpPr>
        <p:spPr>
          <a:xfrm rot="0">
            <a:off x="2868295" y="3865245"/>
            <a:ext cx="542290" cy="3905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77" name="그림 76" descr="C:/Users/lsm06/AppData/Roaming/PolarisOffice/ETemp/23192_6827256/fImage81241412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07820" y="1746885"/>
            <a:ext cx="3600450" cy="2021840"/>
          </a:xfrm>
          <a:prstGeom prst="rect"/>
          <a:noFill/>
        </p:spPr>
      </p:pic>
      <p:pic>
        <p:nvPicPr>
          <p:cNvPr id="78" name="그림 77" descr="C:/Users/lsm06/AppData/Roaming/PolarisOffice/ETemp/23192_6827256/fImage651384136500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15965" y="1831340"/>
            <a:ext cx="3600450" cy="2021840"/>
          </a:xfrm>
          <a:prstGeom prst="rect"/>
          <a:noFill/>
        </p:spPr>
      </p:pic>
      <p:pic>
        <p:nvPicPr>
          <p:cNvPr id="79" name="그림 78" descr="C:/Users/lsm06/AppData/Roaming/PolarisOffice/ETemp/23192_6827256/fImage756064149169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90675" y="4236085"/>
            <a:ext cx="3600450" cy="2021840"/>
          </a:xfrm>
          <a:prstGeom prst="rect"/>
          <a:noFill/>
        </p:spPr>
      </p:pic>
      <p:pic>
        <p:nvPicPr>
          <p:cNvPr id="80" name="그림 79" descr="C:/Users/lsm06/AppData/Roaming/PolarisOffice/ETemp/23192_6827256/fImage755834155724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15965" y="4236085"/>
            <a:ext cx="3600450" cy="20218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CEE9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428625" y="400050"/>
            <a:ext cx="11287760" cy="6134735"/>
          </a:xfrm>
          <a:prstGeom prst="rect"/>
          <a:solidFill>
            <a:schemeClr val="bg1"/>
          </a:solidFill>
          <a:ln w="2857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5725" y="786130"/>
            <a:ext cx="847725" cy="533400"/>
            <a:chOff x="85725" y="786130"/>
            <a:chExt cx="847725" cy="5334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65100" y="786130"/>
              <a:ext cx="688975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44475" y="1205230"/>
              <a:ext cx="688975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5725" y="995680"/>
              <a:ext cx="688975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415415" y="525145"/>
            <a:ext cx="5410835" cy="119951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i="1" b="1" strike="noStrike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문제점</a:t>
            </a:r>
            <a:endParaRPr lang="ko-KR" altLang="en-US" sz="4000" cap="none" dirty="0" smtClean="0" i="1" b="1" strike="noStrike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cap="none" dirty="0" smtClean="0" b="0" strike="noStrike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153775" y="5734685"/>
            <a:ext cx="850900" cy="533400"/>
            <a:chOff x="11153775" y="5734685"/>
            <a:chExt cx="850900" cy="5334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1315700" y="5734685"/>
              <a:ext cx="688975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1153775" y="6153785"/>
              <a:ext cx="688975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1236325" y="5944235"/>
              <a:ext cx="688975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1560195" y="2229485"/>
            <a:ext cx="2472690" cy="600710"/>
          </a:xfrm>
          <a:prstGeom prst="rect">
            <a:avLst/>
          </a:prstGeom>
          <a:solidFill>
            <a:srgbClr val="EAC096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60195" y="2828925"/>
            <a:ext cx="2472055" cy="28917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2095" tIns="45720" rIns="252095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누구나 볼 수 </a:t>
            </a:r>
            <a:endParaRPr lang="ko-KR" altLang="en-US" sz="2000" cap="none" dirty="0" smtClean="0" b="0" strike="noStrike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있음</a:t>
            </a:r>
            <a:endParaRPr lang="ko-KR" altLang="en-US" sz="2000" cap="none" dirty="0" smtClean="0" b="0" strike="noStrike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43755" y="2229485"/>
            <a:ext cx="2472055" cy="600075"/>
          </a:xfrm>
          <a:prstGeom prst="rect">
            <a:avLst/>
          </a:prstGeom>
          <a:solidFill>
            <a:srgbClr val="EAC096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643755" y="2828925"/>
            <a:ext cx="2472055" cy="28917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2095" tIns="45720" rIns="252095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열람 시에도CCTV 이외의 </a:t>
            </a:r>
            <a:endParaRPr lang="ko-KR" altLang="en-US" sz="2000" cap="none" dirty="0" smtClean="0" b="0" strike="noStrike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기록이 남지 않음</a:t>
            </a:r>
            <a:endParaRPr lang="ko-KR" altLang="en-US" sz="2000" cap="none" dirty="0" smtClean="0" b="0" strike="noStrike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727315" y="2217420"/>
            <a:ext cx="2472055" cy="600075"/>
          </a:xfrm>
          <a:prstGeom prst="rect">
            <a:avLst/>
          </a:prstGeom>
          <a:solidFill>
            <a:srgbClr val="EAC096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727315" y="2816860"/>
            <a:ext cx="2472055" cy="28917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2095" tIns="45720" rIns="252095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분실 가능성 높음</a:t>
            </a:r>
            <a:endParaRPr lang="ko-KR" altLang="en-US" sz="2000" cap="none" dirty="0" smtClean="0" b="0" strike="noStrike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9897745" y="1856740"/>
            <a:ext cx="727710" cy="727710"/>
            <a:chOff x="9897745" y="1856740"/>
            <a:chExt cx="727710" cy="727710"/>
          </a:xfrm>
        </p:grpSpPr>
        <p:sp>
          <p:nvSpPr>
            <p:cNvPr id="29" name="타원 28"/>
            <p:cNvSpPr/>
            <p:nvPr/>
          </p:nvSpPr>
          <p:spPr>
            <a:xfrm>
              <a:off x="9897745" y="1856740"/>
              <a:ext cx="727710" cy="7277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10245725" y="1958975"/>
              <a:ext cx="41275" cy="254000"/>
            </a:xfrm>
            <a:custGeom>
              <a:avLst/>
              <a:gdLst>
                <a:gd name="T0" fmla="*/ 338 w 599"/>
                <a:gd name="T1" fmla="*/ 3697 h 3697"/>
                <a:gd name="T2" fmla="*/ 261 w 599"/>
                <a:gd name="T3" fmla="*/ 3697 h 3697"/>
                <a:gd name="T4" fmla="*/ 233 w 599"/>
                <a:gd name="T5" fmla="*/ 3696 h 3697"/>
                <a:gd name="T6" fmla="*/ 183 w 599"/>
                <a:gd name="T7" fmla="*/ 3686 h 3697"/>
                <a:gd name="T8" fmla="*/ 135 w 599"/>
                <a:gd name="T9" fmla="*/ 3666 h 3697"/>
                <a:gd name="T10" fmla="*/ 93 w 599"/>
                <a:gd name="T11" fmla="*/ 3637 h 3697"/>
                <a:gd name="T12" fmla="*/ 59 w 599"/>
                <a:gd name="T13" fmla="*/ 3602 h 3697"/>
                <a:gd name="T14" fmla="*/ 30 w 599"/>
                <a:gd name="T15" fmla="*/ 3561 h 3697"/>
                <a:gd name="T16" fmla="*/ 10 w 599"/>
                <a:gd name="T17" fmla="*/ 3513 h 3697"/>
                <a:gd name="T18" fmla="*/ 0 w 599"/>
                <a:gd name="T19" fmla="*/ 3463 h 3697"/>
                <a:gd name="T20" fmla="*/ 0 w 599"/>
                <a:gd name="T21" fmla="*/ 3435 h 3697"/>
                <a:gd name="T22" fmla="*/ 0 w 599"/>
                <a:gd name="T23" fmla="*/ 261 h 3697"/>
                <a:gd name="T24" fmla="*/ 0 w 599"/>
                <a:gd name="T25" fmla="*/ 234 h 3697"/>
                <a:gd name="T26" fmla="*/ 10 w 599"/>
                <a:gd name="T27" fmla="*/ 183 h 3697"/>
                <a:gd name="T28" fmla="*/ 30 w 599"/>
                <a:gd name="T29" fmla="*/ 136 h 3697"/>
                <a:gd name="T30" fmla="*/ 59 w 599"/>
                <a:gd name="T31" fmla="*/ 95 h 3697"/>
                <a:gd name="T32" fmla="*/ 93 w 599"/>
                <a:gd name="T33" fmla="*/ 59 h 3697"/>
                <a:gd name="T34" fmla="*/ 135 w 599"/>
                <a:gd name="T35" fmla="*/ 31 h 3697"/>
                <a:gd name="T36" fmla="*/ 183 w 599"/>
                <a:gd name="T37" fmla="*/ 12 h 3697"/>
                <a:gd name="T38" fmla="*/ 233 w 599"/>
                <a:gd name="T39" fmla="*/ 0 h 3697"/>
                <a:gd name="T40" fmla="*/ 261 w 599"/>
                <a:gd name="T41" fmla="*/ 0 h 3697"/>
                <a:gd name="T42" fmla="*/ 338 w 599"/>
                <a:gd name="T43" fmla="*/ 0 h 3697"/>
                <a:gd name="T44" fmla="*/ 364 w 599"/>
                <a:gd name="T45" fmla="*/ 0 h 3697"/>
                <a:gd name="T46" fmla="*/ 416 w 599"/>
                <a:gd name="T47" fmla="*/ 12 h 3697"/>
                <a:gd name="T48" fmla="*/ 462 w 599"/>
                <a:gd name="T49" fmla="*/ 31 h 3697"/>
                <a:gd name="T50" fmla="*/ 504 w 599"/>
                <a:gd name="T51" fmla="*/ 59 h 3697"/>
                <a:gd name="T52" fmla="*/ 540 w 599"/>
                <a:gd name="T53" fmla="*/ 95 h 3697"/>
                <a:gd name="T54" fmla="*/ 567 w 599"/>
                <a:gd name="T55" fmla="*/ 136 h 3697"/>
                <a:gd name="T56" fmla="*/ 587 w 599"/>
                <a:gd name="T57" fmla="*/ 183 h 3697"/>
                <a:gd name="T58" fmla="*/ 598 w 599"/>
                <a:gd name="T59" fmla="*/ 234 h 3697"/>
                <a:gd name="T60" fmla="*/ 599 w 599"/>
                <a:gd name="T61" fmla="*/ 261 h 3697"/>
                <a:gd name="T62" fmla="*/ 599 w 599"/>
                <a:gd name="T63" fmla="*/ 3435 h 3697"/>
                <a:gd name="T64" fmla="*/ 598 w 599"/>
                <a:gd name="T65" fmla="*/ 3463 h 3697"/>
                <a:gd name="T66" fmla="*/ 587 w 599"/>
                <a:gd name="T67" fmla="*/ 3513 h 3697"/>
                <a:gd name="T68" fmla="*/ 567 w 599"/>
                <a:gd name="T69" fmla="*/ 3561 h 3697"/>
                <a:gd name="T70" fmla="*/ 540 w 599"/>
                <a:gd name="T71" fmla="*/ 3602 h 3697"/>
                <a:gd name="T72" fmla="*/ 504 w 599"/>
                <a:gd name="T73" fmla="*/ 3637 h 3697"/>
                <a:gd name="T74" fmla="*/ 462 w 599"/>
                <a:gd name="T75" fmla="*/ 3666 h 3697"/>
                <a:gd name="T76" fmla="*/ 416 w 599"/>
                <a:gd name="T77" fmla="*/ 3686 h 3697"/>
                <a:gd name="T78" fmla="*/ 364 w 599"/>
                <a:gd name="T79" fmla="*/ 3696 h 3697"/>
                <a:gd name="T80" fmla="*/ 338 w 599"/>
                <a:gd name="T81" fmla="*/ 3697 h 3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9" h="3697">
                  <a:moveTo>
                    <a:pt x="338" y="3697"/>
                  </a:moveTo>
                  <a:lnTo>
                    <a:pt x="261" y="3697"/>
                  </a:lnTo>
                  <a:lnTo>
                    <a:pt x="233" y="3696"/>
                  </a:lnTo>
                  <a:lnTo>
                    <a:pt x="183" y="3686"/>
                  </a:lnTo>
                  <a:lnTo>
                    <a:pt x="135" y="3666"/>
                  </a:lnTo>
                  <a:lnTo>
                    <a:pt x="93" y="3637"/>
                  </a:lnTo>
                  <a:lnTo>
                    <a:pt x="59" y="3602"/>
                  </a:lnTo>
                  <a:lnTo>
                    <a:pt x="30" y="3561"/>
                  </a:lnTo>
                  <a:lnTo>
                    <a:pt x="10" y="3513"/>
                  </a:lnTo>
                  <a:lnTo>
                    <a:pt x="0" y="3463"/>
                  </a:lnTo>
                  <a:lnTo>
                    <a:pt x="0" y="3435"/>
                  </a:lnTo>
                  <a:lnTo>
                    <a:pt x="0" y="261"/>
                  </a:lnTo>
                  <a:lnTo>
                    <a:pt x="0" y="234"/>
                  </a:lnTo>
                  <a:lnTo>
                    <a:pt x="10" y="183"/>
                  </a:lnTo>
                  <a:lnTo>
                    <a:pt x="30" y="136"/>
                  </a:lnTo>
                  <a:lnTo>
                    <a:pt x="59" y="95"/>
                  </a:lnTo>
                  <a:lnTo>
                    <a:pt x="93" y="59"/>
                  </a:lnTo>
                  <a:lnTo>
                    <a:pt x="135" y="31"/>
                  </a:lnTo>
                  <a:lnTo>
                    <a:pt x="183" y="12"/>
                  </a:lnTo>
                  <a:lnTo>
                    <a:pt x="233" y="0"/>
                  </a:lnTo>
                  <a:lnTo>
                    <a:pt x="261" y="0"/>
                  </a:lnTo>
                  <a:lnTo>
                    <a:pt x="338" y="0"/>
                  </a:lnTo>
                  <a:lnTo>
                    <a:pt x="364" y="0"/>
                  </a:lnTo>
                  <a:lnTo>
                    <a:pt x="416" y="12"/>
                  </a:lnTo>
                  <a:lnTo>
                    <a:pt x="462" y="31"/>
                  </a:lnTo>
                  <a:lnTo>
                    <a:pt x="504" y="59"/>
                  </a:lnTo>
                  <a:lnTo>
                    <a:pt x="540" y="95"/>
                  </a:lnTo>
                  <a:lnTo>
                    <a:pt x="567" y="136"/>
                  </a:lnTo>
                  <a:lnTo>
                    <a:pt x="587" y="183"/>
                  </a:lnTo>
                  <a:lnTo>
                    <a:pt x="598" y="234"/>
                  </a:lnTo>
                  <a:lnTo>
                    <a:pt x="599" y="261"/>
                  </a:lnTo>
                  <a:lnTo>
                    <a:pt x="599" y="3435"/>
                  </a:lnTo>
                  <a:lnTo>
                    <a:pt x="598" y="3463"/>
                  </a:lnTo>
                  <a:lnTo>
                    <a:pt x="587" y="3513"/>
                  </a:lnTo>
                  <a:lnTo>
                    <a:pt x="567" y="3561"/>
                  </a:lnTo>
                  <a:lnTo>
                    <a:pt x="540" y="3602"/>
                  </a:lnTo>
                  <a:lnTo>
                    <a:pt x="504" y="3637"/>
                  </a:lnTo>
                  <a:lnTo>
                    <a:pt x="462" y="3666"/>
                  </a:lnTo>
                  <a:lnTo>
                    <a:pt x="416" y="3686"/>
                  </a:lnTo>
                  <a:lnTo>
                    <a:pt x="364" y="3696"/>
                  </a:lnTo>
                  <a:lnTo>
                    <a:pt x="338" y="369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10112375" y="2207895"/>
              <a:ext cx="165735" cy="165735"/>
            </a:xfrm>
            <a:custGeom>
              <a:avLst/>
              <a:gdLst>
                <a:gd name="T0" fmla="*/ 2278 w 2408"/>
                <a:gd name="T1" fmla="*/ 76 h 2408"/>
                <a:gd name="T2" fmla="*/ 2333 w 2408"/>
                <a:gd name="T3" fmla="*/ 131 h 2408"/>
                <a:gd name="T4" fmla="*/ 2350 w 2408"/>
                <a:gd name="T5" fmla="*/ 150 h 2408"/>
                <a:gd name="T6" fmla="*/ 2379 w 2408"/>
                <a:gd name="T7" fmla="*/ 193 h 2408"/>
                <a:gd name="T8" fmla="*/ 2398 w 2408"/>
                <a:gd name="T9" fmla="*/ 241 h 2408"/>
                <a:gd name="T10" fmla="*/ 2408 w 2408"/>
                <a:gd name="T11" fmla="*/ 290 h 2408"/>
                <a:gd name="T12" fmla="*/ 2408 w 2408"/>
                <a:gd name="T13" fmla="*/ 340 h 2408"/>
                <a:gd name="T14" fmla="*/ 2398 w 2408"/>
                <a:gd name="T15" fmla="*/ 390 h 2408"/>
                <a:gd name="T16" fmla="*/ 2379 w 2408"/>
                <a:gd name="T17" fmla="*/ 436 h 2408"/>
                <a:gd name="T18" fmla="*/ 2350 w 2408"/>
                <a:gd name="T19" fmla="*/ 480 h 2408"/>
                <a:gd name="T20" fmla="*/ 2333 w 2408"/>
                <a:gd name="T21" fmla="*/ 500 h 2408"/>
                <a:gd name="T22" fmla="*/ 500 w 2408"/>
                <a:gd name="T23" fmla="*/ 2333 h 2408"/>
                <a:gd name="T24" fmla="*/ 479 w 2408"/>
                <a:gd name="T25" fmla="*/ 2352 h 2408"/>
                <a:gd name="T26" fmla="*/ 436 w 2408"/>
                <a:gd name="T27" fmla="*/ 2379 h 2408"/>
                <a:gd name="T28" fmla="*/ 389 w 2408"/>
                <a:gd name="T29" fmla="*/ 2400 h 2408"/>
                <a:gd name="T30" fmla="*/ 340 w 2408"/>
                <a:gd name="T31" fmla="*/ 2408 h 2408"/>
                <a:gd name="T32" fmla="*/ 289 w 2408"/>
                <a:gd name="T33" fmla="*/ 2408 h 2408"/>
                <a:gd name="T34" fmla="*/ 240 w 2408"/>
                <a:gd name="T35" fmla="*/ 2400 h 2408"/>
                <a:gd name="T36" fmla="*/ 193 w 2408"/>
                <a:gd name="T37" fmla="*/ 2379 h 2408"/>
                <a:gd name="T38" fmla="*/ 150 w 2408"/>
                <a:gd name="T39" fmla="*/ 2352 h 2408"/>
                <a:gd name="T40" fmla="*/ 130 w 2408"/>
                <a:gd name="T41" fmla="*/ 2333 h 2408"/>
                <a:gd name="T42" fmla="*/ 75 w 2408"/>
                <a:gd name="T43" fmla="*/ 2279 h 2408"/>
                <a:gd name="T44" fmla="*/ 57 w 2408"/>
                <a:gd name="T45" fmla="*/ 2258 h 2408"/>
                <a:gd name="T46" fmla="*/ 29 w 2408"/>
                <a:gd name="T47" fmla="*/ 2215 h 2408"/>
                <a:gd name="T48" fmla="*/ 10 w 2408"/>
                <a:gd name="T49" fmla="*/ 2168 h 2408"/>
                <a:gd name="T50" fmla="*/ 0 w 2408"/>
                <a:gd name="T51" fmla="*/ 2119 h 2408"/>
                <a:gd name="T52" fmla="*/ 0 w 2408"/>
                <a:gd name="T53" fmla="*/ 2068 h 2408"/>
                <a:gd name="T54" fmla="*/ 10 w 2408"/>
                <a:gd name="T55" fmla="*/ 2019 h 2408"/>
                <a:gd name="T56" fmla="*/ 29 w 2408"/>
                <a:gd name="T57" fmla="*/ 1972 h 2408"/>
                <a:gd name="T58" fmla="*/ 57 w 2408"/>
                <a:gd name="T59" fmla="*/ 1929 h 2408"/>
                <a:gd name="T60" fmla="*/ 75 w 2408"/>
                <a:gd name="T61" fmla="*/ 1908 h 2408"/>
                <a:gd name="T62" fmla="*/ 1908 w 2408"/>
                <a:gd name="T63" fmla="*/ 76 h 2408"/>
                <a:gd name="T64" fmla="*/ 1928 w 2408"/>
                <a:gd name="T65" fmla="*/ 58 h 2408"/>
                <a:gd name="T66" fmla="*/ 1972 w 2408"/>
                <a:gd name="T67" fmla="*/ 29 h 2408"/>
                <a:gd name="T68" fmla="*/ 2019 w 2408"/>
                <a:gd name="T69" fmla="*/ 10 h 2408"/>
                <a:gd name="T70" fmla="*/ 2068 w 2408"/>
                <a:gd name="T71" fmla="*/ 0 h 2408"/>
                <a:gd name="T72" fmla="*/ 2118 w 2408"/>
                <a:gd name="T73" fmla="*/ 0 h 2408"/>
                <a:gd name="T74" fmla="*/ 2167 w 2408"/>
                <a:gd name="T75" fmla="*/ 10 h 2408"/>
                <a:gd name="T76" fmla="*/ 2215 w 2408"/>
                <a:gd name="T77" fmla="*/ 29 h 2408"/>
                <a:gd name="T78" fmla="*/ 2258 w 2408"/>
                <a:gd name="T79" fmla="*/ 58 h 2408"/>
                <a:gd name="T80" fmla="*/ 2278 w 2408"/>
                <a:gd name="T81" fmla="*/ 76 h 2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08" h="2408">
                  <a:moveTo>
                    <a:pt x="2278" y="76"/>
                  </a:moveTo>
                  <a:lnTo>
                    <a:pt x="2333" y="131"/>
                  </a:lnTo>
                  <a:lnTo>
                    <a:pt x="2350" y="150"/>
                  </a:lnTo>
                  <a:lnTo>
                    <a:pt x="2379" y="193"/>
                  </a:lnTo>
                  <a:lnTo>
                    <a:pt x="2398" y="241"/>
                  </a:lnTo>
                  <a:lnTo>
                    <a:pt x="2408" y="290"/>
                  </a:lnTo>
                  <a:lnTo>
                    <a:pt x="2408" y="340"/>
                  </a:lnTo>
                  <a:lnTo>
                    <a:pt x="2398" y="390"/>
                  </a:lnTo>
                  <a:lnTo>
                    <a:pt x="2379" y="436"/>
                  </a:lnTo>
                  <a:lnTo>
                    <a:pt x="2350" y="480"/>
                  </a:lnTo>
                  <a:lnTo>
                    <a:pt x="2333" y="500"/>
                  </a:lnTo>
                  <a:lnTo>
                    <a:pt x="500" y="2333"/>
                  </a:lnTo>
                  <a:lnTo>
                    <a:pt x="479" y="2352"/>
                  </a:lnTo>
                  <a:lnTo>
                    <a:pt x="436" y="2379"/>
                  </a:lnTo>
                  <a:lnTo>
                    <a:pt x="389" y="2400"/>
                  </a:lnTo>
                  <a:lnTo>
                    <a:pt x="340" y="2408"/>
                  </a:lnTo>
                  <a:lnTo>
                    <a:pt x="289" y="2408"/>
                  </a:lnTo>
                  <a:lnTo>
                    <a:pt x="240" y="2400"/>
                  </a:lnTo>
                  <a:lnTo>
                    <a:pt x="193" y="2379"/>
                  </a:lnTo>
                  <a:lnTo>
                    <a:pt x="150" y="2352"/>
                  </a:lnTo>
                  <a:lnTo>
                    <a:pt x="130" y="2333"/>
                  </a:lnTo>
                  <a:lnTo>
                    <a:pt x="75" y="2279"/>
                  </a:lnTo>
                  <a:lnTo>
                    <a:pt x="57" y="2258"/>
                  </a:lnTo>
                  <a:lnTo>
                    <a:pt x="29" y="2215"/>
                  </a:lnTo>
                  <a:lnTo>
                    <a:pt x="10" y="2168"/>
                  </a:lnTo>
                  <a:lnTo>
                    <a:pt x="0" y="2119"/>
                  </a:lnTo>
                  <a:lnTo>
                    <a:pt x="0" y="2068"/>
                  </a:lnTo>
                  <a:lnTo>
                    <a:pt x="10" y="2019"/>
                  </a:lnTo>
                  <a:lnTo>
                    <a:pt x="29" y="1972"/>
                  </a:lnTo>
                  <a:lnTo>
                    <a:pt x="57" y="1929"/>
                  </a:lnTo>
                  <a:lnTo>
                    <a:pt x="75" y="1908"/>
                  </a:lnTo>
                  <a:lnTo>
                    <a:pt x="1908" y="76"/>
                  </a:lnTo>
                  <a:lnTo>
                    <a:pt x="1928" y="58"/>
                  </a:lnTo>
                  <a:lnTo>
                    <a:pt x="1972" y="29"/>
                  </a:lnTo>
                  <a:lnTo>
                    <a:pt x="2019" y="10"/>
                  </a:lnTo>
                  <a:lnTo>
                    <a:pt x="2068" y="0"/>
                  </a:lnTo>
                  <a:lnTo>
                    <a:pt x="2118" y="0"/>
                  </a:lnTo>
                  <a:lnTo>
                    <a:pt x="2167" y="10"/>
                  </a:lnTo>
                  <a:lnTo>
                    <a:pt x="2215" y="29"/>
                  </a:lnTo>
                  <a:lnTo>
                    <a:pt x="2258" y="58"/>
                  </a:lnTo>
                  <a:lnTo>
                    <a:pt x="2278" y="7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10260330" y="2146300"/>
              <a:ext cx="255905" cy="74295"/>
            </a:xfrm>
            <a:custGeom>
              <a:avLst/>
              <a:gdLst>
                <a:gd name="T0" fmla="*/ 3726 w 3730"/>
                <a:gd name="T1" fmla="*/ 85 h 1086"/>
                <a:gd name="T2" fmla="*/ 3726 w 3730"/>
                <a:gd name="T3" fmla="*/ 85 h 1086"/>
                <a:gd name="T4" fmla="*/ 3730 w 3730"/>
                <a:gd name="T5" fmla="*/ 107 h 1086"/>
                <a:gd name="T6" fmla="*/ 3723 w 3730"/>
                <a:gd name="T7" fmla="*/ 150 h 1086"/>
                <a:gd name="T8" fmla="*/ 3701 w 3730"/>
                <a:gd name="T9" fmla="*/ 186 h 1086"/>
                <a:gd name="T10" fmla="*/ 3667 w 3730"/>
                <a:gd name="T11" fmla="*/ 212 h 1086"/>
                <a:gd name="T12" fmla="*/ 3645 w 3730"/>
                <a:gd name="T13" fmla="*/ 219 h 1086"/>
                <a:gd name="T14" fmla="*/ 138 w 3730"/>
                <a:gd name="T15" fmla="*/ 1083 h 1086"/>
                <a:gd name="T16" fmla="*/ 117 w 3730"/>
                <a:gd name="T17" fmla="*/ 1086 h 1086"/>
                <a:gd name="T18" fmla="*/ 73 w 3730"/>
                <a:gd name="T19" fmla="*/ 1080 h 1086"/>
                <a:gd name="T20" fmla="*/ 37 w 3730"/>
                <a:gd name="T21" fmla="*/ 1057 h 1086"/>
                <a:gd name="T22" fmla="*/ 11 w 3730"/>
                <a:gd name="T23" fmla="*/ 1023 h 1086"/>
                <a:gd name="T24" fmla="*/ 4 w 3730"/>
                <a:gd name="T25" fmla="*/ 1001 h 1086"/>
                <a:gd name="T26" fmla="*/ 0 w 3730"/>
                <a:gd name="T27" fmla="*/ 980 h 1086"/>
                <a:gd name="T28" fmla="*/ 7 w 3730"/>
                <a:gd name="T29" fmla="*/ 936 h 1086"/>
                <a:gd name="T30" fmla="*/ 29 w 3730"/>
                <a:gd name="T31" fmla="*/ 900 h 1086"/>
                <a:gd name="T32" fmla="*/ 63 w 3730"/>
                <a:gd name="T33" fmla="*/ 875 h 1086"/>
                <a:gd name="T34" fmla="*/ 85 w 3730"/>
                <a:gd name="T35" fmla="*/ 867 h 1086"/>
                <a:gd name="T36" fmla="*/ 3592 w 3730"/>
                <a:gd name="T37" fmla="*/ 5 h 1086"/>
                <a:gd name="T38" fmla="*/ 3613 w 3730"/>
                <a:gd name="T39" fmla="*/ 0 h 1086"/>
                <a:gd name="T40" fmla="*/ 3657 w 3730"/>
                <a:gd name="T41" fmla="*/ 7 h 1086"/>
                <a:gd name="T42" fmla="*/ 3693 w 3730"/>
                <a:gd name="T43" fmla="*/ 29 h 1086"/>
                <a:gd name="T44" fmla="*/ 3719 w 3730"/>
                <a:gd name="T45" fmla="*/ 64 h 1086"/>
                <a:gd name="T46" fmla="*/ 3726 w 3730"/>
                <a:gd name="T47" fmla="*/ 85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30" h="1086">
                  <a:moveTo>
                    <a:pt x="3726" y="85"/>
                  </a:moveTo>
                  <a:lnTo>
                    <a:pt x="3726" y="85"/>
                  </a:lnTo>
                  <a:lnTo>
                    <a:pt x="3730" y="107"/>
                  </a:lnTo>
                  <a:lnTo>
                    <a:pt x="3723" y="150"/>
                  </a:lnTo>
                  <a:lnTo>
                    <a:pt x="3701" y="186"/>
                  </a:lnTo>
                  <a:lnTo>
                    <a:pt x="3667" y="212"/>
                  </a:lnTo>
                  <a:lnTo>
                    <a:pt x="3645" y="219"/>
                  </a:lnTo>
                  <a:lnTo>
                    <a:pt x="138" y="1083"/>
                  </a:lnTo>
                  <a:lnTo>
                    <a:pt x="117" y="1086"/>
                  </a:lnTo>
                  <a:lnTo>
                    <a:pt x="73" y="1080"/>
                  </a:lnTo>
                  <a:lnTo>
                    <a:pt x="37" y="1057"/>
                  </a:lnTo>
                  <a:lnTo>
                    <a:pt x="11" y="1023"/>
                  </a:lnTo>
                  <a:lnTo>
                    <a:pt x="4" y="1001"/>
                  </a:lnTo>
                  <a:lnTo>
                    <a:pt x="0" y="980"/>
                  </a:lnTo>
                  <a:lnTo>
                    <a:pt x="7" y="936"/>
                  </a:lnTo>
                  <a:lnTo>
                    <a:pt x="29" y="900"/>
                  </a:lnTo>
                  <a:lnTo>
                    <a:pt x="63" y="875"/>
                  </a:lnTo>
                  <a:lnTo>
                    <a:pt x="85" y="867"/>
                  </a:lnTo>
                  <a:lnTo>
                    <a:pt x="3592" y="5"/>
                  </a:lnTo>
                  <a:lnTo>
                    <a:pt x="3613" y="0"/>
                  </a:lnTo>
                  <a:lnTo>
                    <a:pt x="3657" y="7"/>
                  </a:lnTo>
                  <a:lnTo>
                    <a:pt x="3693" y="29"/>
                  </a:lnTo>
                  <a:lnTo>
                    <a:pt x="3719" y="64"/>
                  </a:lnTo>
                  <a:lnTo>
                    <a:pt x="3726" y="85"/>
                  </a:lnTo>
                  <a:close/>
                </a:path>
              </a:pathLst>
            </a:custGeom>
            <a:solidFill>
              <a:srgbClr val="DE2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10231755" y="2178685"/>
              <a:ext cx="67945" cy="67945"/>
            </a:xfrm>
            <a:custGeom>
              <a:avLst/>
              <a:gdLst>
                <a:gd name="T0" fmla="*/ 495 w 991"/>
                <a:gd name="T1" fmla="*/ 0 h 991"/>
                <a:gd name="T2" fmla="*/ 546 w 991"/>
                <a:gd name="T3" fmla="*/ 1 h 991"/>
                <a:gd name="T4" fmla="*/ 642 w 991"/>
                <a:gd name="T5" fmla="*/ 22 h 991"/>
                <a:gd name="T6" fmla="*/ 732 w 991"/>
                <a:gd name="T7" fmla="*/ 59 h 991"/>
                <a:gd name="T8" fmla="*/ 811 w 991"/>
                <a:gd name="T9" fmla="*/ 112 h 991"/>
                <a:gd name="T10" fmla="*/ 879 w 991"/>
                <a:gd name="T11" fmla="*/ 179 h 991"/>
                <a:gd name="T12" fmla="*/ 932 w 991"/>
                <a:gd name="T13" fmla="*/ 258 h 991"/>
                <a:gd name="T14" fmla="*/ 969 w 991"/>
                <a:gd name="T15" fmla="*/ 347 h 991"/>
                <a:gd name="T16" fmla="*/ 988 w 991"/>
                <a:gd name="T17" fmla="*/ 444 h 991"/>
                <a:gd name="T18" fmla="*/ 991 w 991"/>
                <a:gd name="T19" fmla="*/ 495 h 991"/>
                <a:gd name="T20" fmla="*/ 988 w 991"/>
                <a:gd name="T21" fmla="*/ 546 h 991"/>
                <a:gd name="T22" fmla="*/ 969 w 991"/>
                <a:gd name="T23" fmla="*/ 642 h 991"/>
                <a:gd name="T24" fmla="*/ 932 w 991"/>
                <a:gd name="T25" fmla="*/ 732 h 991"/>
                <a:gd name="T26" fmla="*/ 879 w 991"/>
                <a:gd name="T27" fmla="*/ 811 h 991"/>
                <a:gd name="T28" fmla="*/ 811 w 991"/>
                <a:gd name="T29" fmla="*/ 879 h 991"/>
                <a:gd name="T30" fmla="*/ 732 w 991"/>
                <a:gd name="T31" fmla="*/ 932 h 991"/>
                <a:gd name="T32" fmla="*/ 642 w 991"/>
                <a:gd name="T33" fmla="*/ 969 h 991"/>
                <a:gd name="T34" fmla="*/ 546 w 991"/>
                <a:gd name="T35" fmla="*/ 988 h 991"/>
                <a:gd name="T36" fmla="*/ 495 w 991"/>
                <a:gd name="T37" fmla="*/ 991 h 991"/>
                <a:gd name="T38" fmla="*/ 444 w 991"/>
                <a:gd name="T39" fmla="*/ 988 h 991"/>
                <a:gd name="T40" fmla="*/ 347 w 991"/>
                <a:gd name="T41" fmla="*/ 969 h 991"/>
                <a:gd name="T42" fmla="*/ 258 w 991"/>
                <a:gd name="T43" fmla="*/ 932 h 991"/>
                <a:gd name="T44" fmla="*/ 179 w 991"/>
                <a:gd name="T45" fmla="*/ 879 h 991"/>
                <a:gd name="T46" fmla="*/ 112 w 991"/>
                <a:gd name="T47" fmla="*/ 811 h 991"/>
                <a:gd name="T48" fmla="*/ 59 w 991"/>
                <a:gd name="T49" fmla="*/ 732 h 991"/>
                <a:gd name="T50" fmla="*/ 22 w 991"/>
                <a:gd name="T51" fmla="*/ 642 h 991"/>
                <a:gd name="T52" fmla="*/ 1 w 991"/>
                <a:gd name="T53" fmla="*/ 546 h 991"/>
                <a:gd name="T54" fmla="*/ 0 w 991"/>
                <a:gd name="T55" fmla="*/ 495 h 991"/>
                <a:gd name="T56" fmla="*/ 1 w 991"/>
                <a:gd name="T57" fmla="*/ 444 h 991"/>
                <a:gd name="T58" fmla="*/ 22 w 991"/>
                <a:gd name="T59" fmla="*/ 347 h 991"/>
                <a:gd name="T60" fmla="*/ 59 w 991"/>
                <a:gd name="T61" fmla="*/ 258 h 991"/>
                <a:gd name="T62" fmla="*/ 112 w 991"/>
                <a:gd name="T63" fmla="*/ 179 h 991"/>
                <a:gd name="T64" fmla="*/ 179 w 991"/>
                <a:gd name="T65" fmla="*/ 112 h 991"/>
                <a:gd name="T66" fmla="*/ 258 w 991"/>
                <a:gd name="T67" fmla="*/ 59 h 991"/>
                <a:gd name="T68" fmla="*/ 347 w 991"/>
                <a:gd name="T69" fmla="*/ 22 h 991"/>
                <a:gd name="T70" fmla="*/ 444 w 991"/>
                <a:gd name="T71" fmla="*/ 1 h 991"/>
                <a:gd name="T72" fmla="*/ 495 w 991"/>
                <a:gd name="T73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1" h="991">
                  <a:moveTo>
                    <a:pt x="495" y="0"/>
                  </a:moveTo>
                  <a:lnTo>
                    <a:pt x="546" y="1"/>
                  </a:lnTo>
                  <a:lnTo>
                    <a:pt x="642" y="22"/>
                  </a:lnTo>
                  <a:lnTo>
                    <a:pt x="732" y="59"/>
                  </a:lnTo>
                  <a:lnTo>
                    <a:pt x="811" y="112"/>
                  </a:lnTo>
                  <a:lnTo>
                    <a:pt x="879" y="179"/>
                  </a:lnTo>
                  <a:lnTo>
                    <a:pt x="932" y="258"/>
                  </a:lnTo>
                  <a:lnTo>
                    <a:pt x="969" y="347"/>
                  </a:lnTo>
                  <a:lnTo>
                    <a:pt x="988" y="444"/>
                  </a:lnTo>
                  <a:lnTo>
                    <a:pt x="991" y="495"/>
                  </a:lnTo>
                  <a:lnTo>
                    <a:pt x="988" y="546"/>
                  </a:lnTo>
                  <a:lnTo>
                    <a:pt x="969" y="642"/>
                  </a:lnTo>
                  <a:lnTo>
                    <a:pt x="932" y="732"/>
                  </a:lnTo>
                  <a:lnTo>
                    <a:pt x="879" y="811"/>
                  </a:lnTo>
                  <a:lnTo>
                    <a:pt x="811" y="879"/>
                  </a:lnTo>
                  <a:lnTo>
                    <a:pt x="732" y="932"/>
                  </a:lnTo>
                  <a:lnTo>
                    <a:pt x="642" y="969"/>
                  </a:lnTo>
                  <a:lnTo>
                    <a:pt x="546" y="988"/>
                  </a:lnTo>
                  <a:lnTo>
                    <a:pt x="495" y="991"/>
                  </a:lnTo>
                  <a:lnTo>
                    <a:pt x="444" y="988"/>
                  </a:lnTo>
                  <a:lnTo>
                    <a:pt x="347" y="969"/>
                  </a:lnTo>
                  <a:lnTo>
                    <a:pt x="258" y="932"/>
                  </a:lnTo>
                  <a:lnTo>
                    <a:pt x="179" y="879"/>
                  </a:lnTo>
                  <a:lnTo>
                    <a:pt x="112" y="811"/>
                  </a:lnTo>
                  <a:lnTo>
                    <a:pt x="59" y="732"/>
                  </a:lnTo>
                  <a:lnTo>
                    <a:pt x="22" y="642"/>
                  </a:lnTo>
                  <a:lnTo>
                    <a:pt x="1" y="546"/>
                  </a:lnTo>
                  <a:lnTo>
                    <a:pt x="0" y="495"/>
                  </a:lnTo>
                  <a:lnTo>
                    <a:pt x="1" y="444"/>
                  </a:lnTo>
                  <a:lnTo>
                    <a:pt x="22" y="347"/>
                  </a:lnTo>
                  <a:lnTo>
                    <a:pt x="59" y="258"/>
                  </a:lnTo>
                  <a:lnTo>
                    <a:pt x="112" y="179"/>
                  </a:lnTo>
                  <a:lnTo>
                    <a:pt x="179" y="112"/>
                  </a:lnTo>
                  <a:lnTo>
                    <a:pt x="258" y="59"/>
                  </a:lnTo>
                  <a:lnTo>
                    <a:pt x="347" y="22"/>
                  </a:lnTo>
                  <a:lnTo>
                    <a:pt x="444" y="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AD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0883900" y="167005"/>
            <a:ext cx="1095375" cy="1095375"/>
            <a:chOff x="10883900" y="167005"/>
            <a:chExt cx="1095375" cy="1095375"/>
          </a:xfrm>
        </p:grpSpPr>
        <p:sp>
          <p:nvSpPr>
            <p:cNvPr id="32" name="Freeform 6"/>
            <p:cNvSpPr>
              <a:spLocks noEditPoints="1"/>
            </p:cNvSpPr>
            <p:nvPr/>
          </p:nvSpPr>
          <p:spPr bwMode="auto">
            <a:xfrm>
              <a:off x="10883900" y="167005"/>
              <a:ext cx="1095375" cy="10953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0942955" y="230505"/>
              <a:ext cx="975995" cy="975995"/>
            </a:xfrm>
            <a:prstGeom prst="ellipse">
              <a:avLst/>
            </a:prstGeom>
            <a:gradFill flip="none" rotWithShape="1">
              <a:gsLst>
                <a:gs pos="55000">
                  <a:srgbClr val="15B0A3"/>
                </a:gs>
                <a:gs pos="74000">
                  <a:srgbClr val="12999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11409045" y="367665"/>
              <a:ext cx="55245" cy="340360"/>
            </a:xfrm>
            <a:custGeom>
              <a:avLst/>
              <a:gdLst>
                <a:gd name="T0" fmla="*/ 338 w 599"/>
                <a:gd name="T1" fmla="*/ 3697 h 3697"/>
                <a:gd name="T2" fmla="*/ 261 w 599"/>
                <a:gd name="T3" fmla="*/ 3697 h 3697"/>
                <a:gd name="T4" fmla="*/ 233 w 599"/>
                <a:gd name="T5" fmla="*/ 3696 h 3697"/>
                <a:gd name="T6" fmla="*/ 183 w 599"/>
                <a:gd name="T7" fmla="*/ 3686 h 3697"/>
                <a:gd name="T8" fmla="*/ 135 w 599"/>
                <a:gd name="T9" fmla="*/ 3666 h 3697"/>
                <a:gd name="T10" fmla="*/ 93 w 599"/>
                <a:gd name="T11" fmla="*/ 3637 h 3697"/>
                <a:gd name="T12" fmla="*/ 59 w 599"/>
                <a:gd name="T13" fmla="*/ 3602 h 3697"/>
                <a:gd name="T14" fmla="*/ 30 w 599"/>
                <a:gd name="T15" fmla="*/ 3561 h 3697"/>
                <a:gd name="T16" fmla="*/ 10 w 599"/>
                <a:gd name="T17" fmla="*/ 3513 h 3697"/>
                <a:gd name="T18" fmla="*/ 0 w 599"/>
                <a:gd name="T19" fmla="*/ 3463 h 3697"/>
                <a:gd name="T20" fmla="*/ 0 w 599"/>
                <a:gd name="T21" fmla="*/ 3435 h 3697"/>
                <a:gd name="T22" fmla="*/ 0 w 599"/>
                <a:gd name="T23" fmla="*/ 261 h 3697"/>
                <a:gd name="T24" fmla="*/ 0 w 599"/>
                <a:gd name="T25" fmla="*/ 234 h 3697"/>
                <a:gd name="T26" fmla="*/ 10 w 599"/>
                <a:gd name="T27" fmla="*/ 183 h 3697"/>
                <a:gd name="T28" fmla="*/ 30 w 599"/>
                <a:gd name="T29" fmla="*/ 136 h 3697"/>
                <a:gd name="T30" fmla="*/ 59 w 599"/>
                <a:gd name="T31" fmla="*/ 95 h 3697"/>
                <a:gd name="T32" fmla="*/ 93 w 599"/>
                <a:gd name="T33" fmla="*/ 59 h 3697"/>
                <a:gd name="T34" fmla="*/ 135 w 599"/>
                <a:gd name="T35" fmla="*/ 31 h 3697"/>
                <a:gd name="T36" fmla="*/ 183 w 599"/>
                <a:gd name="T37" fmla="*/ 12 h 3697"/>
                <a:gd name="T38" fmla="*/ 233 w 599"/>
                <a:gd name="T39" fmla="*/ 0 h 3697"/>
                <a:gd name="T40" fmla="*/ 261 w 599"/>
                <a:gd name="T41" fmla="*/ 0 h 3697"/>
                <a:gd name="T42" fmla="*/ 338 w 599"/>
                <a:gd name="T43" fmla="*/ 0 h 3697"/>
                <a:gd name="T44" fmla="*/ 364 w 599"/>
                <a:gd name="T45" fmla="*/ 0 h 3697"/>
                <a:gd name="T46" fmla="*/ 416 w 599"/>
                <a:gd name="T47" fmla="*/ 12 h 3697"/>
                <a:gd name="T48" fmla="*/ 462 w 599"/>
                <a:gd name="T49" fmla="*/ 31 h 3697"/>
                <a:gd name="T50" fmla="*/ 504 w 599"/>
                <a:gd name="T51" fmla="*/ 59 h 3697"/>
                <a:gd name="T52" fmla="*/ 540 w 599"/>
                <a:gd name="T53" fmla="*/ 95 h 3697"/>
                <a:gd name="T54" fmla="*/ 567 w 599"/>
                <a:gd name="T55" fmla="*/ 136 h 3697"/>
                <a:gd name="T56" fmla="*/ 587 w 599"/>
                <a:gd name="T57" fmla="*/ 183 h 3697"/>
                <a:gd name="T58" fmla="*/ 598 w 599"/>
                <a:gd name="T59" fmla="*/ 234 h 3697"/>
                <a:gd name="T60" fmla="*/ 599 w 599"/>
                <a:gd name="T61" fmla="*/ 261 h 3697"/>
                <a:gd name="T62" fmla="*/ 599 w 599"/>
                <a:gd name="T63" fmla="*/ 3435 h 3697"/>
                <a:gd name="T64" fmla="*/ 598 w 599"/>
                <a:gd name="T65" fmla="*/ 3463 h 3697"/>
                <a:gd name="T66" fmla="*/ 587 w 599"/>
                <a:gd name="T67" fmla="*/ 3513 h 3697"/>
                <a:gd name="T68" fmla="*/ 567 w 599"/>
                <a:gd name="T69" fmla="*/ 3561 h 3697"/>
                <a:gd name="T70" fmla="*/ 540 w 599"/>
                <a:gd name="T71" fmla="*/ 3602 h 3697"/>
                <a:gd name="T72" fmla="*/ 504 w 599"/>
                <a:gd name="T73" fmla="*/ 3637 h 3697"/>
                <a:gd name="T74" fmla="*/ 462 w 599"/>
                <a:gd name="T75" fmla="*/ 3666 h 3697"/>
                <a:gd name="T76" fmla="*/ 416 w 599"/>
                <a:gd name="T77" fmla="*/ 3686 h 3697"/>
                <a:gd name="T78" fmla="*/ 364 w 599"/>
                <a:gd name="T79" fmla="*/ 3696 h 3697"/>
                <a:gd name="T80" fmla="*/ 338 w 599"/>
                <a:gd name="T81" fmla="*/ 3697 h 3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9" h="3697">
                  <a:moveTo>
                    <a:pt x="338" y="3697"/>
                  </a:moveTo>
                  <a:lnTo>
                    <a:pt x="261" y="3697"/>
                  </a:lnTo>
                  <a:lnTo>
                    <a:pt x="233" y="3696"/>
                  </a:lnTo>
                  <a:lnTo>
                    <a:pt x="183" y="3686"/>
                  </a:lnTo>
                  <a:lnTo>
                    <a:pt x="135" y="3666"/>
                  </a:lnTo>
                  <a:lnTo>
                    <a:pt x="93" y="3637"/>
                  </a:lnTo>
                  <a:lnTo>
                    <a:pt x="59" y="3602"/>
                  </a:lnTo>
                  <a:lnTo>
                    <a:pt x="30" y="3561"/>
                  </a:lnTo>
                  <a:lnTo>
                    <a:pt x="10" y="3513"/>
                  </a:lnTo>
                  <a:lnTo>
                    <a:pt x="0" y="3463"/>
                  </a:lnTo>
                  <a:lnTo>
                    <a:pt x="0" y="3435"/>
                  </a:lnTo>
                  <a:lnTo>
                    <a:pt x="0" y="261"/>
                  </a:lnTo>
                  <a:lnTo>
                    <a:pt x="0" y="234"/>
                  </a:lnTo>
                  <a:lnTo>
                    <a:pt x="10" y="183"/>
                  </a:lnTo>
                  <a:lnTo>
                    <a:pt x="30" y="136"/>
                  </a:lnTo>
                  <a:lnTo>
                    <a:pt x="59" y="95"/>
                  </a:lnTo>
                  <a:lnTo>
                    <a:pt x="93" y="59"/>
                  </a:lnTo>
                  <a:lnTo>
                    <a:pt x="135" y="31"/>
                  </a:lnTo>
                  <a:lnTo>
                    <a:pt x="183" y="12"/>
                  </a:lnTo>
                  <a:lnTo>
                    <a:pt x="233" y="0"/>
                  </a:lnTo>
                  <a:lnTo>
                    <a:pt x="261" y="0"/>
                  </a:lnTo>
                  <a:lnTo>
                    <a:pt x="338" y="0"/>
                  </a:lnTo>
                  <a:lnTo>
                    <a:pt x="364" y="0"/>
                  </a:lnTo>
                  <a:lnTo>
                    <a:pt x="416" y="12"/>
                  </a:lnTo>
                  <a:lnTo>
                    <a:pt x="462" y="31"/>
                  </a:lnTo>
                  <a:lnTo>
                    <a:pt x="504" y="59"/>
                  </a:lnTo>
                  <a:lnTo>
                    <a:pt x="540" y="95"/>
                  </a:lnTo>
                  <a:lnTo>
                    <a:pt x="567" y="136"/>
                  </a:lnTo>
                  <a:lnTo>
                    <a:pt x="587" y="183"/>
                  </a:lnTo>
                  <a:lnTo>
                    <a:pt x="598" y="234"/>
                  </a:lnTo>
                  <a:lnTo>
                    <a:pt x="599" y="261"/>
                  </a:lnTo>
                  <a:lnTo>
                    <a:pt x="599" y="3435"/>
                  </a:lnTo>
                  <a:lnTo>
                    <a:pt x="598" y="3463"/>
                  </a:lnTo>
                  <a:lnTo>
                    <a:pt x="587" y="3513"/>
                  </a:lnTo>
                  <a:lnTo>
                    <a:pt x="567" y="3561"/>
                  </a:lnTo>
                  <a:lnTo>
                    <a:pt x="540" y="3602"/>
                  </a:lnTo>
                  <a:lnTo>
                    <a:pt x="504" y="3637"/>
                  </a:lnTo>
                  <a:lnTo>
                    <a:pt x="462" y="3666"/>
                  </a:lnTo>
                  <a:lnTo>
                    <a:pt x="416" y="3686"/>
                  </a:lnTo>
                  <a:lnTo>
                    <a:pt x="364" y="3696"/>
                  </a:lnTo>
                  <a:lnTo>
                    <a:pt x="338" y="3697"/>
                  </a:lnTo>
                  <a:close/>
                </a:path>
              </a:pathLst>
            </a:custGeom>
            <a:solidFill>
              <a:srgbClr val="ED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11229975" y="701040"/>
              <a:ext cx="221615" cy="221615"/>
            </a:xfrm>
            <a:custGeom>
              <a:avLst/>
              <a:gdLst>
                <a:gd name="T0" fmla="*/ 2278 w 2408"/>
                <a:gd name="T1" fmla="*/ 76 h 2408"/>
                <a:gd name="T2" fmla="*/ 2333 w 2408"/>
                <a:gd name="T3" fmla="*/ 131 h 2408"/>
                <a:gd name="T4" fmla="*/ 2350 w 2408"/>
                <a:gd name="T5" fmla="*/ 150 h 2408"/>
                <a:gd name="T6" fmla="*/ 2379 w 2408"/>
                <a:gd name="T7" fmla="*/ 193 h 2408"/>
                <a:gd name="T8" fmla="*/ 2398 w 2408"/>
                <a:gd name="T9" fmla="*/ 241 h 2408"/>
                <a:gd name="T10" fmla="*/ 2408 w 2408"/>
                <a:gd name="T11" fmla="*/ 290 h 2408"/>
                <a:gd name="T12" fmla="*/ 2408 w 2408"/>
                <a:gd name="T13" fmla="*/ 340 h 2408"/>
                <a:gd name="T14" fmla="*/ 2398 w 2408"/>
                <a:gd name="T15" fmla="*/ 390 h 2408"/>
                <a:gd name="T16" fmla="*/ 2379 w 2408"/>
                <a:gd name="T17" fmla="*/ 436 h 2408"/>
                <a:gd name="T18" fmla="*/ 2350 w 2408"/>
                <a:gd name="T19" fmla="*/ 480 h 2408"/>
                <a:gd name="T20" fmla="*/ 2333 w 2408"/>
                <a:gd name="T21" fmla="*/ 500 h 2408"/>
                <a:gd name="T22" fmla="*/ 500 w 2408"/>
                <a:gd name="T23" fmla="*/ 2333 h 2408"/>
                <a:gd name="T24" fmla="*/ 479 w 2408"/>
                <a:gd name="T25" fmla="*/ 2352 h 2408"/>
                <a:gd name="T26" fmla="*/ 436 w 2408"/>
                <a:gd name="T27" fmla="*/ 2379 h 2408"/>
                <a:gd name="T28" fmla="*/ 389 w 2408"/>
                <a:gd name="T29" fmla="*/ 2400 h 2408"/>
                <a:gd name="T30" fmla="*/ 340 w 2408"/>
                <a:gd name="T31" fmla="*/ 2408 h 2408"/>
                <a:gd name="T32" fmla="*/ 289 w 2408"/>
                <a:gd name="T33" fmla="*/ 2408 h 2408"/>
                <a:gd name="T34" fmla="*/ 240 w 2408"/>
                <a:gd name="T35" fmla="*/ 2400 h 2408"/>
                <a:gd name="T36" fmla="*/ 193 w 2408"/>
                <a:gd name="T37" fmla="*/ 2379 h 2408"/>
                <a:gd name="T38" fmla="*/ 150 w 2408"/>
                <a:gd name="T39" fmla="*/ 2352 h 2408"/>
                <a:gd name="T40" fmla="*/ 130 w 2408"/>
                <a:gd name="T41" fmla="*/ 2333 h 2408"/>
                <a:gd name="T42" fmla="*/ 75 w 2408"/>
                <a:gd name="T43" fmla="*/ 2279 h 2408"/>
                <a:gd name="T44" fmla="*/ 57 w 2408"/>
                <a:gd name="T45" fmla="*/ 2258 h 2408"/>
                <a:gd name="T46" fmla="*/ 29 w 2408"/>
                <a:gd name="T47" fmla="*/ 2215 h 2408"/>
                <a:gd name="T48" fmla="*/ 10 w 2408"/>
                <a:gd name="T49" fmla="*/ 2168 h 2408"/>
                <a:gd name="T50" fmla="*/ 0 w 2408"/>
                <a:gd name="T51" fmla="*/ 2119 h 2408"/>
                <a:gd name="T52" fmla="*/ 0 w 2408"/>
                <a:gd name="T53" fmla="*/ 2068 h 2408"/>
                <a:gd name="T54" fmla="*/ 10 w 2408"/>
                <a:gd name="T55" fmla="*/ 2019 h 2408"/>
                <a:gd name="T56" fmla="*/ 29 w 2408"/>
                <a:gd name="T57" fmla="*/ 1972 h 2408"/>
                <a:gd name="T58" fmla="*/ 57 w 2408"/>
                <a:gd name="T59" fmla="*/ 1929 h 2408"/>
                <a:gd name="T60" fmla="*/ 75 w 2408"/>
                <a:gd name="T61" fmla="*/ 1908 h 2408"/>
                <a:gd name="T62" fmla="*/ 1908 w 2408"/>
                <a:gd name="T63" fmla="*/ 76 h 2408"/>
                <a:gd name="T64" fmla="*/ 1928 w 2408"/>
                <a:gd name="T65" fmla="*/ 58 h 2408"/>
                <a:gd name="T66" fmla="*/ 1972 w 2408"/>
                <a:gd name="T67" fmla="*/ 29 h 2408"/>
                <a:gd name="T68" fmla="*/ 2019 w 2408"/>
                <a:gd name="T69" fmla="*/ 10 h 2408"/>
                <a:gd name="T70" fmla="*/ 2068 w 2408"/>
                <a:gd name="T71" fmla="*/ 0 h 2408"/>
                <a:gd name="T72" fmla="*/ 2118 w 2408"/>
                <a:gd name="T73" fmla="*/ 0 h 2408"/>
                <a:gd name="T74" fmla="*/ 2167 w 2408"/>
                <a:gd name="T75" fmla="*/ 10 h 2408"/>
                <a:gd name="T76" fmla="*/ 2215 w 2408"/>
                <a:gd name="T77" fmla="*/ 29 h 2408"/>
                <a:gd name="T78" fmla="*/ 2258 w 2408"/>
                <a:gd name="T79" fmla="*/ 58 h 2408"/>
                <a:gd name="T80" fmla="*/ 2278 w 2408"/>
                <a:gd name="T81" fmla="*/ 76 h 2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08" h="2408">
                  <a:moveTo>
                    <a:pt x="2278" y="76"/>
                  </a:moveTo>
                  <a:lnTo>
                    <a:pt x="2333" y="131"/>
                  </a:lnTo>
                  <a:lnTo>
                    <a:pt x="2350" y="150"/>
                  </a:lnTo>
                  <a:lnTo>
                    <a:pt x="2379" y="193"/>
                  </a:lnTo>
                  <a:lnTo>
                    <a:pt x="2398" y="241"/>
                  </a:lnTo>
                  <a:lnTo>
                    <a:pt x="2408" y="290"/>
                  </a:lnTo>
                  <a:lnTo>
                    <a:pt x="2408" y="340"/>
                  </a:lnTo>
                  <a:lnTo>
                    <a:pt x="2398" y="390"/>
                  </a:lnTo>
                  <a:lnTo>
                    <a:pt x="2379" y="436"/>
                  </a:lnTo>
                  <a:lnTo>
                    <a:pt x="2350" y="480"/>
                  </a:lnTo>
                  <a:lnTo>
                    <a:pt x="2333" y="500"/>
                  </a:lnTo>
                  <a:lnTo>
                    <a:pt x="500" y="2333"/>
                  </a:lnTo>
                  <a:lnTo>
                    <a:pt x="479" y="2352"/>
                  </a:lnTo>
                  <a:lnTo>
                    <a:pt x="436" y="2379"/>
                  </a:lnTo>
                  <a:lnTo>
                    <a:pt x="389" y="2400"/>
                  </a:lnTo>
                  <a:lnTo>
                    <a:pt x="340" y="2408"/>
                  </a:lnTo>
                  <a:lnTo>
                    <a:pt x="289" y="2408"/>
                  </a:lnTo>
                  <a:lnTo>
                    <a:pt x="240" y="2400"/>
                  </a:lnTo>
                  <a:lnTo>
                    <a:pt x="193" y="2379"/>
                  </a:lnTo>
                  <a:lnTo>
                    <a:pt x="150" y="2352"/>
                  </a:lnTo>
                  <a:lnTo>
                    <a:pt x="130" y="2333"/>
                  </a:lnTo>
                  <a:lnTo>
                    <a:pt x="75" y="2279"/>
                  </a:lnTo>
                  <a:lnTo>
                    <a:pt x="57" y="2258"/>
                  </a:lnTo>
                  <a:lnTo>
                    <a:pt x="29" y="2215"/>
                  </a:lnTo>
                  <a:lnTo>
                    <a:pt x="10" y="2168"/>
                  </a:lnTo>
                  <a:lnTo>
                    <a:pt x="0" y="2119"/>
                  </a:lnTo>
                  <a:lnTo>
                    <a:pt x="0" y="2068"/>
                  </a:lnTo>
                  <a:lnTo>
                    <a:pt x="10" y="2019"/>
                  </a:lnTo>
                  <a:lnTo>
                    <a:pt x="29" y="1972"/>
                  </a:lnTo>
                  <a:lnTo>
                    <a:pt x="57" y="1929"/>
                  </a:lnTo>
                  <a:lnTo>
                    <a:pt x="75" y="1908"/>
                  </a:lnTo>
                  <a:lnTo>
                    <a:pt x="1908" y="76"/>
                  </a:lnTo>
                  <a:lnTo>
                    <a:pt x="1928" y="58"/>
                  </a:lnTo>
                  <a:lnTo>
                    <a:pt x="1972" y="29"/>
                  </a:lnTo>
                  <a:lnTo>
                    <a:pt x="2019" y="10"/>
                  </a:lnTo>
                  <a:lnTo>
                    <a:pt x="2068" y="0"/>
                  </a:lnTo>
                  <a:lnTo>
                    <a:pt x="2118" y="0"/>
                  </a:lnTo>
                  <a:lnTo>
                    <a:pt x="2167" y="10"/>
                  </a:lnTo>
                  <a:lnTo>
                    <a:pt x="2215" y="29"/>
                  </a:lnTo>
                  <a:lnTo>
                    <a:pt x="2258" y="58"/>
                  </a:lnTo>
                  <a:lnTo>
                    <a:pt x="2278" y="76"/>
                  </a:lnTo>
                  <a:close/>
                </a:path>
              </a:pathLst>
            </a:custGeom>
            <a:solidFill>
              <a:srgbClr val="ED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11428730" y="618490"/>
              <a:ext cx="343535" cy="100330"/>
            </a:xfrm>
            <a:custGeom>
              <a:avLst/>
              <a:gdLst>
                <a:gd name="T0" fmla="*/ 3726 w 3730"/>
                <a:gd name="T1" fmla="*/ 85 h 1086"/>
                <a:gd name="T2" fmla="*/ 3726 w 3730"/>
                <a:gd name="T3" fmla="*/ 85 h 1086"/>
                <a:gd name="T4" fmla="*/ 3730 w 3730"/>
                <a:gd name="T5" fmla="*/ 107 h 1086"/>
                <a:gd name="T6" fmla="*/ 3723 w 3730"/>
                <a:gd name="T7" fmla="*/ 150 h 1086"/>
                <a:gd name="T8" fmla="*/ 3701 w 3730"/>
                <a:gd name="T9" fmla="*/ 186 h 1086"/>
                <a:gd name="T10" fmla="*/ 3667 w 3730"/>
                <a:gd name="T11" fmla="*/ 212 h 1086"/>
                <a:gd name="T12" fmla="*/ 3645 w 3730"/>
                <a:gd name="T13" fmla="*/ 219 h 1086"/>
                <a:gd name="T14" fmla="*/ 138 w 3730"/>
                <a:gd name="T15" fmla="*/ 1083 h 1086"/>
                <a:gd name="T16" fmla="*/ 117 w 3730"/>
                <a:gd name="T17" fmla="*/ 1086 h 1086"/>
                <a:gd name="T18" fmla="*/ 73 w 3730"/>
                <a:gd name="T19" fmla="*/ 1080 h 1086"/>
                <a:gd name="T20" fmla="*/ 37 w 3730"/>
                <a:gd name="T21" fmla="*/ 1057 h 1086"/>
                <a:gd name="T22" fmla="*/ 11 w 3730"/>
                <a:gd name="T23" fmla="*/ 1023 h 1086"/>
                <a:gd name="T24" fmla="*/ 4 w 3730"/>
                <a:gd name="T25" fmla="*/ 1001 h 1086"/>
                <a:gd name="T26" fmla="*/ 0 w 3730"/>
                <a:gd name="T27" fmla="*/ 980 h 1086"/>
                <a:gd name="T28" fmla="*/ 7 w 3730"/>
                <a:gd name="T29" fmla="*/ 936 h 1086"/>
                <a:gd name="T30" fmla="*/ 29 w 3730"/>
                <a:gd name="T31" fmla="*/ 900 h 1086"/>
                <a:gd name="T32" fmla="*/ 63 w 3730"/>
                <a:gd name="T33" fmla="*/ 875 h 1086"/>
                <a:gd name="T34" fmla="*/ 85 w 3730"/>
                <a:gd name="T35" fmla="*/ 867 h 1086"/>
                <a:gd name="T36" fmla="*/ 3592 w 3730"/>
                <a:gd name="T37" fmla="*/ 5 h 1086"/>
                <a:gd name="T38" fmla="*/ 3613 w 3730"/>
                <a:gd name="T39" fmla="*/ 0 h 1086"/>
                <a:gd name="T40" fmla="*/ 3657 w 3730"/>
                <a:gd name="T41" fmla="*/ 7 h 1086"/>
                <a:gd name="T42" fmla="*/ 3693 w 3730"/>
                <a:gd name="T43" fmla="*/ 29 h 1086"/>
                <a:gd name="T44" fmla="*/ 3719 w 3730"/>
                <a:gd name="T45" fmla="*/ 64 h 1086"/>
                <a:gd name="T46" fmla="*/ 3726 w 3730"/>
                <a:gd name="T47" fmla="*/ 85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30" h="1086">
                  <a:moveTo>
                    <a:pt x="3726" y="85"/>
                  </a:moveTo>
                  <a:lnTo>
                    <a:pt x="3726" y="85"/>
                  </a:lnTo>
                  <a:lnTo>
                    <a:pt x="3730" y="107"/>
                  </a:lnTo>
                  <a:lnTo>
                    <a:pt x="3723" y="150"/>
                  </a:lnTo>
                  <a:lnTo>
                    <a:pt x="3701" y="186"/>
                  </a:lnTo>
                  <a:lnTo>
                    <a:pt x="3667" y="212"/>
                  </a:lnTo>
                  <a:lnTo>
                    <a:pt x="3645" y="219"/>
                  </a:lnTo>
                  <a:lnTo>
                    <a:pt x="138" y="1083"/>
                  </a:lnTo>
                  <a:lnTo>
                    <a:pt x="117" y="1086"/>
                  </a:lnTo>
                  <a:lnTo>
                    <a:pt x="73" y="1080"/>
                  </a:lnTo>
                  <a:lnTo>
                    <a:pt x="37" y="1057"/>
                  </a:lnTo>
                  <a:lnTo>
                    <a:pt x="11" y="1023"/>
                  </a:lnTo>
                  <a:lnTo>
                    <a:pt x="4" y="1001"/>
                  </a:lnTo>
                  <a:lnTo>
                    <a:pt x="0" y="980"/>
                  </a:lnTo>
                  <a:lnTo>
                    <a:pt x="7" y="936"/>
                  </a:lnTo>
                  <a:lnTo>
                    <a:pt x="29" y="900"/>
                  </a:lnTo>
                  <a:lnTo>
                    <a:pt x="63" y="875"/>
                  </a:lnTo>
                  <a:lnTo>
                    <a:pt x="85" y="867"/>
                  </a:lnTo>
                  <a:lnTo>
                    <a:pt x="3592" y="5"/>
                  </a:lnTo>
                  <a:lnTo>
                    <a:pt x="3613" y="0"/>
                  </a:lnTo>
                  <a:lnTo>
                    <a:pt x="3657" y="7"/>
                  </a:lnTo>
                  <a:lnTo>
                    <a:pt x="3693" y="29"/>
                  </a:lnTo>
                  <a:lnTo>
                    <a:pt x="3719" y="64"/>
                  </a:lnTo>
                  <a:lnTo>
                    <a:pt x="3726" y="85"/>
                  </a:lnTo>
                  <a:close/>
                </a:path>
              </a:pathLst>
            </a:custGeom>
            <a:solidFill>
              <a:srgbClr val="DE2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11390630" y="662305"/>
              <a:ext cx="91440" cy="91440"/>
            </a:xfrm>
            <a:custGeom>
              <a:avLst/>
              <a:gdLst>
                <a:gd name="T0" fmla="*/ 495 w 991"/>
                <a:gd name="T1" fmla="*/ 0 h 991"/>
                <a:gd name="T2" fmla="*/ 546 w 991"/>
                <a:gd name="T3" fmla="*/ 1 h 991"/>
                <a:gd name="T4" fmla="*/ 642 w 991"/>
                <a:gd name="T5" fmla="*/ 22 h 991"/>
                <a:gd name="T6" fmla="*/ 732 w 991"/>
                <a:gd name="T7" fmla="*/ 59 h 991"/>
                <a:gd name="T8" fmla="*/ 811 w 991"/>
                <a:gd name="T9" fmla="*/ 112 h 991"/>
                <a:gd name="T10" fmla="*/ 879 w 991"/>
                <a:gd name="T11" fmla="*/ 179 h 991"/>
                <a:gd name="T12" fmla="*/ 932 w 991"/>
                <a:gd name="T13" fmla="*/ 258 h 991"/>
                <a:gd name="T14" fmla="*/ 969 w 991"/>
                <a:gd name="T15" fmla="*/ 347 h 991"/>
                <a:gd name="T16" fmla="*/ 988 w 991"/>
                <a:gd name="T17" fmla="*/ 444 h 991"/>
                <a:gd name="T18" fmla="*/ 991 w 991"/>
                <a:gd name="T19" fmla="*/ 495 h 991"/>
                <a:gd name="T20" fmla="*/ 988 w 991"/>
                <a:gd name="T21" fmla="*/ 546 h 991"/>
                <a:gd name="T22" fmla="*/ 969 w 991"/>
                <a:gd name="T23" fmla="*/ 642 h 991"/>
                <a:gd name="T24" fmla="*/ 932 w 991"/>
                <a:gd name="T25" fmla="*/ 732 h 991"/>
                <a:gd name="T26" fmla="*/ 879 w 991"/>
                <a:gd name="T27" fmla="*/ 811 h 991"/>
                <a:gd name="T28" fmla="*/ 811 w 991"/>
                <a:gd name="T29" fmla="*/ 879 h 991"/>
                <a:gd name="T30" fmla="*/ 732 w 991"/>
                <a:gd name="T31" fmla="*/ 932 h 991"/>
                <a:gd name="T32" fmla="*/ 642 w 991"/>
                <a:gd name="T33" fmla="*/ 969 h 991"/>
                <a:gd name="T34" fmla="*/ 546 w 991"/>
                <a:gd name="T35" fmla="*/ 988 h 991"/>
                <a:gd name="T36" fmla="*/ 495 w 991"/>
                <a:gd name="T37" fmla="*/ 991 h 991"/>
                <a:gd name="T38" fmla="*/ 444 w 991"/>
                <a:gd name="T39" fmla="*/ 988 h 991"/>
                <a:gd name="T40" fmla="*/ 347 w 991"/>
                <a:gd name="T41" fmla="*/ 969 h 991"/>
                <a:gd name="T42" fmla="*/ 258 w 991"/>
                <a:gd name="T43" fmla="*/ 932 h 991"/>
                <a:gd name="T44" fmla="*/ 179 w 991"/>
                <a:gd name="T45" fmla="*/ 879 h 991"/>
                <a:gd name="T46" fmla="*/ 112 w 991"/>
                <a:gd name="T47" fmla="*/ 811 h 991"/>
                <a:gd name="T48" fmla="*/ 59 w 991"/>
                <a:gd name="T49" fmla="*/ 732 h 991"/>
                <a:gd name="T50" fmla="*/ 22 w 991"/>
                <a:gd name="T51" fmla="*/ 642 h 991"/>
                <a:gd name="T52" fmla="*/ 1 w 991"/>
                <a:gd name="T53" fmla="*/ 546 h 991"/>
                <a:gd name="T54" fmla="*/ 0 w 991"/>
                <a:gd name="T55" fmla="*/ 495 h 991"/>
                <a:gd name="T56" fmla="*/ 1 w 991"/>
                <a:gd name="T57" fmla="*/ 444 h 991"/>
                <a:gd name="T58" fmla="*/ 22 w 991"/>
                <a:gd name="T59" fmla="*/ 347 h 991"/>
                <a:gd name="T60" fmla="*/ 59 w 991"/>
                <a:gd name="T61" fmla="*/ 258 h 991"/>
                <a:gd name="T62" fmla="*/ 112 w 991"/>
                <a:gd name="T63" fmla="*/ 179 h 991"/>
                <a:gd name="T64" fmla="*/ 179 w 991"/>
                <a:gd name="T65" fmla="*/ 112 h 991"/>
                <a:gd name="T66" fmla="*/ 258 w 991"/>
                <a:gd name="T67" fmla="*/ 59 h 991"/>
                <a:gd name="T68" fmla="*/ 347 w 991"/>
                <a:gd name="T69" fmla="*/ 22 h 991"/>
                <a:gd name="T70" fmla="*/ 444 w 991"/>
                <a:gd name="T71" fmla="*/ 1 h 991"/>
                <a:gd name="T72" fmla="*/ 495 w 991"/>
                <a:gd name="T73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1" h="991">
                  <a:moveTo>
                    <a:pt x="495" y="0"/>
                  </a:moveTo>
                  <a:lnTo>
                    <a:pt x="546" y="1"/>
                  </a:lnTo>
                  <a:lnTo>
                    <a:pt x="642" y="22"/>
                  </a:lnTo>
                  <a:lnTo>
                    <a:pt x="732" y="59"/>
                  </a:lnTo>
                  <a:lnTo>
                    <a:pt x="811" y="112"/>
                  </a:lnTo>
                  <a:lnTo>
                    <a:pt x="879" y="179"/>
                  </a:lnTo>
                  <a:lnTo>
                    <a:pt x="932" y="258"/>
                  </a:lnTo>
                  <a:lnTo>
                    <a:pt x="969" y="347"/>
                  </a:lnTo>
                  <a:lnTo>
                    <a:pt x="988" y="444"/>
                  </a:lnTo>
                  <a:lnTo>
                    <a:pt x="991" y="495"/>
                  </a:lnTo>
                  <a:lnTo>
                    <a:pt x="988" y="546"/>
                  </a:lnTo>
                  <a:lnTo>
                    <a:pt x="969" y="642"/>
                  </a:lnTo>
                  <a:lnTo>
                    <a:pt x="932" y="732"/>
                  </a:lnTo>
                  <a:lnTo>
                    <a:pt x="879" y="811"/>
                  </a:lnTo>
                  <a:lnTo>
                    <a:pt x="811" y="879"/>
                  </a:lnTo>
                  <a:lnTo>
                    <a:pt x="732" y="932"/>
                  </a:lnTo>
                  <a:lnTo>
                    <a:pt x="642" y="969"/>
                  </a:lnTo>
                  <a:lnTo>
                    <a:pt x="546" y="988"/>
                  </a:lnTo>
                  <a:lnTo>
                    <a:pt x="495" y="991"/>
                  </a:lnTo>
                  <a:lnTo>
                    <a:pt x="444" y="988"/>
                  </a:lnTo>
                  <a:lnTo>
                    <a:pt x="347" y="969"/>
                  </a:lnTo>
                  <a:lnTo>
                    <a:pt x="258" y="932"/>
                  </a:lnTo>
                  <a:lnTo>
                    <a:pt x="179" y="879"/>
                  </a:lnTo>
                  <a:lnTo>
                    <a:pt x="112" y="811"/>
                  </a:lnTo>
                  <a:lnTo>
                    <a:pt x="59" y="732"/>
                  </a:lnTo>
                  <a:lnTo>
                    <a:pt x="22" y="642"/>
                  </a:lnTo>
                  <a:lnTo>
                    <a:pt x="1" y="546"/>
                  </a:lnTo>
                  <a:lnTo>
                    <a:pt x="0" y="495"/>
                  </a:lnTo>
                  <a:lnTo>
                    <a:pt x="1" y="444"/>
                  </a:lnTo>
                  <a:lnTo>
                    <a:pt x="22" y="347"/>
                  </a:lnTo>
                  <a:lnTo>
                    <a:pt x="59" y="258"/>
                  </a:lnTo>
                  <a:lnTo>
                    <a:pt x="112" y="179"/>
                  </a:lnTo>
                  <a:lnTo>
                    <a:pt x="179" y="112"/>
                  </a:lnTo>
                  <a:lnTo>
                    <a:pt x="258" y="59"/>
                  </a:lnTo>
                  <a:lnTo>
                    <a:pt x="347" y="22"/>
                  </a:lnTo>
                  <a:lnTo>
                    <a:pt x="444" y="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AD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11409045" y="254635"/>
              <a:ext cx="55245" cy="83820"/>
            </a:xfrm>
            <a:custGeom>
              <a:avLst/>
              <a:gdLst>
                <a:gd name="T0" fmla="*/ 318 w 599"/>
                <a:gd name="T1" fmla="*/ 911 h 911"/>
                <a:gd name="T2" fmla="*/ 279 w 599"/>
                <a:gd name="T3" fmla="*/ 911 h 911"/>
                <a:gd name="T4" fmla="*/ 250 w 599"/>
                <a:gd name="T5" fmla="*/ 909 h 911"/>
                <a:gd name="T6" fmla="*/ 196 w 599"/>
                <a:gd name="T7" fmla="*/ 899 h 911"/>
                <a:gd name="T8" fmla="*/ 145 w 599"/>
                <a:gd name="T9" fmla="*/ 877 h 911"/>
                <a:gd name="T10" fmla="*/ 101 w 599"/>
                <a:gd name="T11" fmla="*/ 847 h 911"/>
                <a:gd name="T12" fmla="*/ 63 w 599"/>
                <a:gd name="T13" fmla="*/ 808 h 911"/>
                <a:gd name="T14" fmla="*/ 33 w 599"/>
                <a:gd name="T15" fmla="*/ 764 h 911"/>
                <a:gd name="T16" fmla="*/ 11 w 599"/>
                <a:gd name="T17" fmla="*/ 713 h 911"/>
                <a:gd name="T18" fmla="*/ 0 w 599"/>
                <a:gd name="T19" fmla="*/ 658 h 911"/>
                <a:gd name="T20" fmla="*/ 0 w 599"/>
                <a:gd name="T21" fmla="*/ 630 h 911"/>
                <a:gd name="T22" fmla="*/ 0 w 599"/>
                <a:gd name="T23" fmla="*/ 281 h 911"/>
                <a:gd name="T24" fmla="*/ 0 w 599"/>
                <a:gd name="T25" fmla="*/ 252 h 911"/>
                <a:gd name="T26" fmla="*/ 11 w 599"/>
                <a:gd name="T27" fmla="*/ 198 h 911"/>
                <a:gd name="T28" fmla="*/ 33 w 599"/>
                <a:gd name="T29" fmla="*/ 147 h 911"/>
                <a:gd name="T30" fmla="*/ 63 w 599"/>
                <a:gd name="T31" fmla="*/ 103 h 911"/>
                <a:gd name="T32" fmla="*/ 101 w 599"/>
                <a:gd name="T33" fmla="*/ 64 h 911"/>
                <a:gd name="T34" fmla="*/ 145 w 599"/>
                <a:gd name="T35" fmla="*/ 33 h 911"/>
                <a:gd name="T36" fmla="*/ 196 w 599"/>
                <a:gd name="T37" fmla="*/ 12 h 911"/>
                <a:gd name="T38" fmla="*/ 250 w 599"/>
                <a:gd name="T39" fmla="*/ 2 h 911"/>
                <a:gd name="T40" fmla="*/ 279 w 599"/>
                <a:gd name="T41" fmla="*/ 0 h 911"/>
                <a:gd name="T42" fmla="*/ 318 w 599"/>
                <a:gd name="T43" fmla="*/ 0 h 911"/>
                <a:gd name="T44" fmla="*/ 347 w 599"/>
                <a:gd name="T45" fmla="*/ 2 h 911"/>
                <a:gd name="T46" fmla="*/ 402 w 599"/>
                <a:gd name="T47" fmla="*/ 12 h 911"/>
                <a:gd name="T48" fmla="*/ 452 w 599"/>
                <a:gd name="T49" fmla="*/ 33 h 911"/>
                <a:gd name="T50" fmla="*/ 497 w 599"/>
                <a:gd name="T51" fmla="*/ 64 h 911"/>
                <a:gd name="T52" fmla="*/ 536 w 599"/>
                <a:gd name="T53" fmla="*/ 103 h 911"/>
                <a:gd name="T54" fmla="*/ 566 w 599"/>
                <a:gd name="T55" fmla="*/ 147 h 911"/>
                <a:gd name="T56" fmla="*/ 586 w 599"/>
                <a:gd name="T57" fmla="*/ 198 h 911"/>
                <a:gd name="T58" fmla="*/ 598 w 599"/>
                <a:gd name="T59" fmla="*/ 252 h 911"/>
                <a:gd name="T60" fmla="*/ 599 w 599"/>
                <a:gd name="T61" fmla="*/ 281 h 911"/>
                <a:gd name="T62" fmla="*/ 599 w 599"/>
                <a:gd name="T63" fmla="*/ 630 h 911"/>
                <a:gd name="T64" fmla="*/ 598 w 599"/>
                <a:gd name="T65" fmla="*/ 658 h 911"/>
                <a:gd name="T66" fmla="*/ 586 w 599"/>
                <a:gd name="T67" fmla="*/ 713 h 911"/>
                <a:gd name="T68" fmla="*/ 566 w 599"/>
                <a:gd name="T69" fmla="*/ 764 h 911"/>
                <a:gd name="T70" fmla="*/ 536 w 599"/>
                <a:gd name="T71" fmla="*/ 808 h 911"/>
                <a:gd name="T72" fmla="*/ 497 w 599"/>
                <a:gd name="T73" fmla="*/ 847 h 911"/>
                <a:gd name="T74" fmla="*/ 452 w 599"/>
                <a:gd name="T75" fmla="*/ 877 h 911"/>
                <a:gd name="T76" fmla="*/ 402 w 599"/>
                <a:gd name="T77" fmla="*/ 899 h 911"/>
                <a:gd name="T78" fmla="*/ 347 w 599"/>
                <a:gd name="T79" fmla="*/ 909 h 911"/>
                <a:gd name="T80" fmla="*/ 318 w 599"/>
                <a:gd name="T81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9" h="911">
                  <a:moveTo>
                    <a:pt x="318" y="911"/>
                  </a:moveTo>
                  <a:lnTo>
                    <a:pt x="279" y="911"/>
                  </a:lnTo>
                  <a:lnTo>
                    <a:pt x="250" y="909"/>
                  </a:lnTo>
                  <a:lnTo>
                    <a:pt x="196" y="899"/>
                  </a:lnTo>
                  <a:lnTo>
                    <a:pt x="145" y="877"/>
                  </a:lnTo>
                  <a:lnTo>
                    <a:pt x="101" y="847"/>
                  </a:lnTo>
                  <a:lnTo>
                    <a:pt x="63" y="808"/>
                  </a:lnTo>
                  <a:lnTo>
                    <a:pt x="33" y="764"/>
                  </a:lnTo>
                  <a:lnTo>
                    <a:pt x="11" y="713"/>
                  </a:lnTo>
                  <a:lnTo>
                    <a:pt x="0" y="658"/>
                  </a:lnTo>
                  <a:lnTo>
                    <a:pt x="0" y="63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1" y="198"/>
                  </a:lnTo>
                  <a:lnTo>
                    <a:pt x="33" y="147"/>
                  </a:lnTo>
                  <a:lnTo>
                    <a:pt x="63" y="103"/>
                  </a:lnTo>
                  <a:lnTo>
                    <a:pt x="101" y="64"/>
                  </a:lnTo>
                  <a:lnTo>
                    <a:pt x="145" y="33"/>
                  </a:lnTo>
                  <a:lnTo>
                    <a:pt x="196" y="12"/>
                  </a:lnTo>
                  <a:lnTo>
                    <a:pt x="250" y="2"/>
                  </a:lnTo>
                  <a:lnTo>
                    <a:pt x="279" y="0"/>
                  </a:lnTo>
                  <a:lnTo>
                    <a:pt x="318" y="0"/>
                  </a:lnTo>
                  <a:lnTo>
                    <a:pt x="347" y="2"/>
                  </a:lnTo>
                  <a:lnTo>
                    <a:pt x="402" y="12"/>
                  </a:lnTo>
                  <a:lnTo>
                    <a:pt x="452" y="33"/>
                  </a:lnTo>
                  <a:lnTo>
                    <a:pt x="497" y="64"/>
                  </a:lnTo>
                  <a:lnTo>
                    <a:pt x="536" y="103"/>
                  </a:lnTo>
                  <a:lnTo>
                    <a:pt x="566" y="147"/>
                  </a:lnTo>
                  <a:lnTo>
                    <a:pt x="586" y="198"/>
                  </a:lnTo>
                  <a:lnTo>
                    <a:pt x="598" y="252"/>
                  </a:lnTo>
                  <a:lnTo>
                    <a:pt x="599" y="281"/>
                  </a:lnTo>
                  <a:lnTo>
                    <a:pt x="599" y="630"/>
                  </a:lnTo>
                  <a:lnTo>
                    <a:pt x="598" y="658"/>
                  </a:lnTo>
                  <a:lnTo>
                    <a:pt x="586" y="713"/>
                  </a:lnTo>
                  <a:lnTo>
                    <a:pt x="566" y="764"/>
                  </a:lnTo>
                  <a:lnTo>
                    <a:pt x="536" y="808"/>
                  </a:lnTo>
                  <a:lnTo>
                    <a:pt x="497" y="847"/>
                  </a:lnTo>
                  <a:lnTo>
                    <a:pt x="452" y="877"/>
                  </a:lnTo>
                  <a:lnTo>
                    <a:pt x="402" y="899"/>
                  </a:lnTo>
                  <a:lnTo>
                    <a:pt x="347" y="909"/>
                  </a:lnTo>
                  <a:lnTo>
                    <a:pt x="318" y="911"/>
                  </a:lnTo>
                  <a:close/>
                </a:path>
              </a:pathLst>
            </a:custGeom>
            <a:solidFill>
              <a:srgbClr val="ED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11409045" y="1077595"/>
              <a:ext cx="55245" cy="83820"/>
            </a:xfrm>
            <a:custGeom>
              <a:avLst/>
              <a:gdLst>
                <a:gd name="T0" fmla="*/ 318 w 599"/>
                <a:gd name="T1" fmla="*/ 910 h 910"/>
                <a:gd name="T2" fmla="*/ 279 w 599"/>
                <a:gd name="T3" fmla="*/ 910 h 910"/>
                <a:gd name="T4" fmla="*/ 250 w 599"/>
                <a:gd name="T5" fmla="*/ 910 h 910"/>
                <a:gd name="T6" fmla="*/ 196 w 599"/>
                <a:gd name="T7" fmla="*/ 899 h 910"/>
                <a:gd name="T8" fmla="*/ 145 w 599"/>
                <a:gd name="T9" fmla="*/ 877 h 910"/>
                <a:gd name="T10" fmla="*/ 101 w 599"/>
                <a:gd name="T11" fmla="*/ 847 h 910"/>
                <a:gd name="T12" fmla="*/ 63 w 599"/>
                <a:gd name="T13" fmla="*/ 809 h 910"/>
                <a:gd name="T14" fmla="*/ 33 w 599"/>
                <a:gd name="T15" fmla="*/ 765 h 910"/>
                <a:gd name="T16" fmla="*/ 11 w 599"/>
                <a:gd name="T17" fmla="*/ 714 h 910"/>
                <a:gd name="T18" fmla="*/ 0 w 599"/>
                <a:gd name="T19" fmla="*/ 660 h 910"/>
                <a:gd name="T20" fmla="*/ 0 w 599"/>
                <a:gd name="T21" fmla="*/ 631 h 910"/>
                <a:gd name="T22" fmla="*/ 0 w 599"/>
                <a:gd name="T23" fmla="*/ 281 h 910"/>
                <a:gd name="T24" fmla="*/ 0 w 599"/>
                <a:gd name="T25" fmla="*/ 252 h 910"/>
                <a:gd name="T26" fmla="*/ 11 w 599"/>
                <a:gd name="T27" fmla="*/ 197 h 910"/>
                <a:gd name="T28" fmla="*/ 33 w 599"/>
                <a:gd name="T29" fmla="*/ 147 h 910"/>
                <a:gd name="T30" fmla="*/ 63 w 599"/>
                <a:gd name="T31" fmla="*/ 102 h 910"/>
                <a:gd name="T32" fmla="*/ 101 w 599"/>
                <a:gd name="T33" fmla="*/ 65 h 910"/>
                <a:gd name="T34" fmla="*/ 145 w 599"/>
                <a:gd name="T35" fmla="*/ 34 h 910"/>
                <a:gd name="T36" fmla="*/ 196 w 599"/>
                <a:gd name="T37" fmla="*/ 13 h 910"/>
                <a:gd name="T38" fmla="*/ 250 w 599"/>
                <a:gd name="T39" fmla="*/ 1 h 910"/>
                <a:gd name="T40" fmla="*/ 279 w 599"/>
                <a:gd name="T41" fmla="*/ 0 h 910"/>
                <a:gd name="T42" fmla="*/ 318 w 599"/>
                <a:gd name="T43" fmla="*/ 0 h 910"/>
                <a:gd name="T44" fmla="*/ 347 w 599"/>
                <a:gd name="T45" fmla="*/ 1 h 910"/>
                <a:gd name="T46" fmla="*/ 402 w 599"/>
                <a:gd name="T47" fmla="*/ 13 h 910"/>
                <a:gd name="T48" fmla="*/ 452 w 599"/>
                <a:gd name="T49" fmla="*/ 34 h 910"/>
                <a:gd name="T50" fmla="*/ 497 w 599"/>
                <a:gd name="T51" fmla="*/ 65 h 910"/>
                <a:gd name="T52" fmla="*/ 536 w 599"/>
                <a:gd name="T53" fmla="*/ 102 h 910"/>
                <a:gd name="T54" fmla="*/ 566 w 599"/>
                <a:gd name="T55" fmla="*/ 147 h 910"/>
                <a:gd name="T56" fmla="*/ 586 w 599"/>
                <a:gd name="T57" fmla="*/ 197 h 910"/>
                <a:gd name="T58" fmla="*/ 598 w 599"/>
                <a:gd name="T59" fmla="*/ 252 h 910"/>
                <a:gd name="T60" fmla="*/ 599 w 599"/>
                <a:gd name="T61" fmla="*/ 281 h 910"/>
                <a:gd name="T62" fmla="*/ 599 w 599"/>
                <a:gd name="T63" fmla="*/ 631 h 910"/>
                <a:gd name="T64" fmla="*/ 598 w 599"/>
                <a:gd name="T65" fmla="*/ 660 h 910"/>
                <a:gd name="T66" fmla="*/ 586 w 599"/>
                <a:gd name="T67" fmla="*/ 714 h 910"/>
                <a:gd name="T68" fmla="*/ 566 w 599"/>
                <a:gd name="T69" fmla="*/ 765 h 910"/>
                <a:gd name="T70" fmla="*/ 536 w 599"/>
                <a:gd name="T71" fmla="*/ 809 h 910"/>
                <a:gd name="T72" fmla="*/ 497 w 599"/>
                <a:gd name="T73" fmla="*/ 847 h 910"/>
                <a:gd name="T74" fmla="*/ 452 w 599"/>
                <a:gd name="T75" fmla="*/ 877 h 910"/>
                <a:gd name="T76" fmla="*/ 402 w 599"/>
                <a:gd name="T77" fmla="*/ 899 h 910"/>
                <a:gd name="T78" fmla="*/ 347 w 599"/>
                <a:gd name="T79" fmla="*/ 910 h 910"/>
                <a:gd name="T80" fmla="*/ 318 w 599"/>
                <a:gd name="T81" fmla="*/ 91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9" h="910">
                  <a:moveTo>
                    <a:pt x="318" y="910"/>
                  </a:moveTo>
                  <a:lnTo>
                    <a:pt x="279" y="910"/>
                  </a:lnTo>
                  <a:lnTo>
                    <a:pt x="250" y="910"/>
                  </a:lnTo>
                  <a:lnTo>
                    <a:pt x="196" y="899"/>
                  </a:lnTo>
                  <a:lnTo>
                    <a:pt x="145" y="877"/>
                  </a:lnTo>
                  <a:lnTo>
                    <a:pt x="101" y="847"/>
                  </a:lnTo>
                  <a:lnTo>
                    <a:pt x="63" y="809"/>
                  </a:lnTo>
                  <a:lnTo>
                    <a:pt x="33" y="765"/>
                  </a:lnTo>
                  <a:lnTo>
                    <a:pt x="11" y="714"/>
                  </a:lnTo>
                  <a:lnTo>
                    <a:pt x="0" y="660"/>
                  </a:lnTo>
                  <a:lnTo>
                    <a:pt x="0" y="631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1" y="197"/>
                  </a:lnTo>
                  <a:lnTo>
                    <a:pt x="33" y="147"/>
                  </a:lnTo>
                  <a:lnTo>
                    <a:pt x="63" y="102"/>
                  </a:lnTo>
                  <a:lnTo>
                    <a:pt x="101" y="65"/>
                  </a:lnTo>
                  <a:lnTo>
                    <a:pt x="145" y="34"/>
                  </a:lnTo>
                  <a:lnTo>
                    <a:pt x="196" y="13"/>
                  </a:lnTo>
                  <a:lnTo>
                    <a:pt x="250" y="1"/>
                  </a:lnTo>
                  <a:lnTo>
                    <a:pt x="279" y="0"/>
                  </a:lnTo>
                  <a:lnTo>
                    <a:pt x="318" y="0"/>
                  </a:lnTo>
                  <a:lnTo>
                    <a:pt x="347" y="1"/>
                  </a:lnTo>
                  <a:lnTo>
                    <a:pt x="402" y="13"/>
                  </a:lnTo>
                  <a:lnTo>
                    <a:pt x="452" y="34"/>
                  </a:lnTo>
                  <a:lnTo>
                    <a:pt x="497" y="65"/>
                  </a:lnTo>
                  <a:lnTo>
                    <a:pt x="536" y="102"/>
                  </a:lnTo>
                  <a:lnTo>
                    <a:pt x="566" y="147"/>
                  </a:lnTo>
                  <a:lnTo>
                    <a:pt x="586" y="197"/>
                  </a:lnTo>
                  <a:lnTo>
                    <a:pt x="598" y="252"/>
                  </a:lnTo>
                  <a:lnTo>
                    <a:pt x="599" y="281"/>
                  </a:lnTo>
                  <a:lnTo>
                    <a:pt x="599" y="631"/>
                  </a:lnTo>
                  <a:lnTo>
                    <a:pt x="598" y="660"/>
                  </a:lnTo>
                  <a:lnTo>
                    <a:pt x="586" y="714"/>
                  </a:lnTo>
                  <a:lnTo>
                    <a:pt x="566" y="765"/>
                  </a:lnTo>
                  <a:lnTo>
                    <a:pt x="536" y="809"/>
                  </a:lnTo>
                  <a:lnTo>
                    <a:pt x="497" y="847"/>
                  </a:lnTo>
                  <a:lnTo>
                    <a:pt x="452" y="877"/>
                  </a:lnTo>
                  <a:lnTo>
                    <a:pt x="402" y="899"/>
                  </a:lnTo>
                  <a:lnTo>
                    <a:pt x="347" y="910"/>
                  </a:lnTo>
                  <a:lnTo>
                    <a:pt x="318" y="910"/>
                  </a:lnTo>
                  <a:close/>
                </a:path>
              </a:pathLst>
            </a:custGeom>
            <a:solidFill>
              <a:srgbClr val="ED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11805920" y="680720"/>
              <a:ext cx="83820" cy="55245"/>
            </a:xfrm>
            <a:custGeom>
              <a:avLst/>
              <a:gdLst>
                <a:gd name="T0" fmla="*/ 0 w 910"/>
                <a:gd name="T1" fmla="*/ 318 h 599"/>
                <a:gd name="T2" fmla="*/ 0 w 910"/>
                <a:gd name="T3" fmla="*/ 279 h 599"/>
                <a:gd name="T4" fmla="*/ 1 w 910"/>
                <a:gd name="T5" fmla="*/ 250 h 599"/>
                <a:gd name="T6" fmla="*/ 13 w 910"/>
                <a:gd name="T7" fmla="*/ 196 h 599"/>
                <a:gd name="T8" fmla="*/ 34 w 910"/>
                <a:gd name="T9" fmla="*/ 145 h 599"/>
                <a:gd name="T10" fmla="*/ 65 w 910"/>
                <a:gd name="T11" fmla="*/ 101 h 599"/>
                <a:gd name="T12" fmla="*/ 102 w 910"/>
                <a:gd name="T13" fmla="*/ 63 h 599"/>
                <a:gd name="T14" fmla="*/ 147 w 910"/>
                <a:gd name="T15" fmla="*/ 33 h 599"/>
                <a:gd name="T16" fmla="*/ 197 w 910"/>
                <a:gd name="T17" fmla="*/ 11 h 599"/>
                <a:gd name="T18" fmla="*/ 252 w 910"/>
                <a:gd name="T19" fmla="*/ 0 h 599"/>
                <a:gd name="T20" fmla="*/ 281 w 910"/>
                <a:gd name="T21" fmla="*/ 0 h 599"/>
                <a:gd name="T22" fmla="*/ 631 w 910"/>
                <a:gd name="T23" fmla="*/ 0 h 599"/>
                <a:gd name="T24" fmla="*/ 660 w 910"/>
                <a:gd name="T25" fmla="*/ 0 h 599"/>
                <a:gd name="T26" fmla="*/ 714 w 910"/>
                <a:gd name="T27" fmla="*/ 11 h 599"/>
                <a:gd name="T28" fmla="*/ 765 w 910"/>
                <a:gd name="T29" fmla="*/ 33 h 599"/>
                <a:gd name="T30" fmla="*/ 809 w 910"/>
                <a:gd name="T31" fmla="*/ 63 h 599"/>
                <a:gd name="T32" fmla="*/ 847 w 910"/>
                <a:gd name="T33" fmla="*/ 101 h 599"/>
                <a:gd name="T34" fmla="*/ 877 w 910"/>
                <a:gd name="T35" fmla="*/ 145 h 599"/>
                <a:gd name="T36" fmla="*/ 899 w 910"/>
                <a:gd name="T37" fmla="*/ 196 h 599"/>
                <a:gd name="T38" fmla="*/ 910 w 910"/>
                <a:gd name="T39" fmla="*/ 250 h 599"/>
                <a:gd name="T40" fmla="*/ 910 w 910"/>
                <a:gd name="T41" fmla="*/ 279 h 599"/>
                <a:gd name="T42" fmla="*/ 910 w 910"/>
                <a:gd name="T43" fmla="*/ 318 h 599"/>
                <a:gd name="T44" fmla="*/ 910 w 910"/>
                <a:gd name="T45" fmla="*/ 347 h 599"/>
                <a:gd name="T46" fmla="*/ 899 w 910"/>
                <a:gd name="T47" fmla="*/ 402 h 599"/>
                <a:gd name="T48" fmla="*/ 877 w 910"/>
                <a:gd name="T49" fmla="*/ 452 h 599"/>
                <a:gd name="T50" fmla="*/ 847 w 910"/>
                <a:gd name="T51" fmla="*/ 497 h 599"/>
                <a:gd name="T52" fmla="*/ 809 w 910"/>
                <a:gd name="T53" fmla="*/ 536 h 599"/>
                <a:gd name="T54" fmla="*/ 765 w 910"/>
                <a:gd name="T55" fmla="*/ 566 h 599"/>
                <a:gd name="T56" fmla="*/ 714 w 910"/>
                <a:gd name="T57" fmla="*/ 586 h 599"/>
                <a:gd name="T58" fmla="*/ 660 w 910"/>
                <a:gd name="T59" fmla="*/ 598 h 599"/>
                <a:gd name="T60" fmla="*/ 631 w 910"/>
                <a:gd name="T61" fmla="*/ 599 h 599"/>
                <a:gd name="T62" fmla="*/ 281 w 910"/>
                <a:gd name="T63" fmla="*/ 599 h 599"/>
                <a:gd name="T64" fmla="*/ 252 w 910"/>
                <a:gd name="T65" fmla="*/ 598 h 599"/>
                <a:gd name="T66" fmla="*/ 197 w 910"/>
                <a:gd name="T67" fmla="*/ 586 h 599"/>
                <a:gd name="T68" fmla="*/ 147 w 910"/>
                <a:gd name="T69" fmla="*/ 566 h 599"/>
                <a:gd name="T70" fmla="*/ 102 w 910"/>
                <a:gd name="T71" fmla="*/ 536 h 599"/>
                <a:gd name="T72" fmla="*/ 65 w 910"/>
                <a:gd name="T73" fmla="*/ 497 h 599"/>
                <a:gd name="T74" fmla="*/ 34 w 910"/>
                <a:gd name="T75" fmla="*/ 452 h 599"/>
                <a:gd name="T76" fmla="*/ 13 w 910"/>
                <a:gd name="T77" fmla="*/ 402 h 599"/>
                <a:gd name="T78" fmla="*/ 1 w 910"/>
                <a:gd name="T79" fmla="*/ 347 h 599"/>
                <a:gd name="T80" fmla="*/ 0 w 910"/>
                <a:gd name="T81" fmla="*/ 318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0" h="599">
                  <a:moveTo>
                    <a:pt x="0" y="318"/>
                  </a:moveTo>
                  <a:lnTo>
                    <a:pt x="0" y="279"/>
                  </a:lnTo>
                  <a:lnTo>
                    <a:pt x="1" y="250"/>
                  </a:lnTo>
                  <a:lnTo>
                    <a:pt x="13" y="196"/>
                  </a:lnTo>
                  <a:lnTo>
                    <a:pt x="34" y="145"/>
                  </a:lnTo>
                  <a:lnTo>
                    <a:pt x="65" y="101"/>
                  </a:lnTo>
                  <a:lnTo>
                    <a:pt x="102" y="63"/>
                  </a:lnTo>
                  <a:lnTo>
                    <a:pt x="147" y="33"/>
                  </a:lnTo>
                  <a:lnTo>
                    <a:pt x="197" y="11"/>
                  </a:lnTo>
                  <a:lnTo>
                    <a:pt x="252" y="0"/>
                  </a:lnTo>
                  <a:lnTo>
                    <a:pt x="281" y="0"/>
                  </a:lnTo>
                  <a:lnTo>
                    <a:pt x="631" y="0"/>
                  </a:lnTo>
                  <a:lnTo>
                    <a:pt x="660" y="0"/>
                  </a:lnTo>
                  <a:lnTo>
                    <a:pt x="714" y="11"/>
                  </a:lnTo>
                  <a:lnTo>
                    <a:pt x="765" y="33"/>
                  </a:lnTo>
                  <a:lnTo>
                    <a:pt x="809" y="63"/>
                  </a:lnTo>
                  <a:lnTo>
                    <a:pt x="847" y="101"/>
                  </a:lnTo>
                  <a:lnTo>
                    <a:pt x="877" y="145"/>
                  </a:lnTo>
                  <a:lnTo>
                    <a:pt x="899" y="196"/>
                  </a:lnTo>
                  <a:lnTo>
                    <a:pt x="910" y="250"/>
                  </a:lnTo>
                  <a:lnTo>
                    <a:pt x="910" y="279"/>
                  </a:lnTo>
                  <a:lnTo>
                    <a:pt x="910" y="318"/>
                  </a:lnTo>
                  <a:lnTo>
                    <a:pt x="910" y="347"/>
                  </a:lnTo>
                  <a:lnTo>
                    <a:pt x="899" y="402"/>
                  </a:lnTo>
                  <a:lnTo>
                    <a:pt x="877" y="452"/>
                  </a:lnTo>
                  <a:lnTo>
                    <a:pt x="847" y="497"/>
                  </a:lnTo>
                  <a:lnTo>
                    <a:pt x="809" y="536"/>
                  </a:lnTo>
                  <a:lnTo>
                    <a:pt x="765" y="566"/>
                  </a:lnTo>
                  <a:lnTo>
                    <a:pt x="714" y="586"/>
                  </a:lnTo>
                  <a:lnTo>
                    <a:pt x="660" y="598"/>
                  </a:lnTo>
                  <a:lnTo>
                    <a:pt x="631" y="599"/>
                  </a:lnTo>
                  <a:lnTo>
                    <a:pt x="281" y="599"/>
                  </a:lnTo>
                  <a:lnTo>
                    <a:pt x="252" y="598"/>
                  </a:lnTo>
                  <a:lnTo>
                    <a:pt x="197" y="586"/>
                  </a:lnTo>
                  <a:lnTo>
                    <a:pt x="147" y="566"/>
                  </a:lnTo>
                  <a:lnTo>
                    <a:pt x="102" y="536"/>
                  </a:lnTo>
                  <a:lnTo>
                    <a:pt x="65" y="497"/>
                  </a:lnTo>
                  <a:lnTo>
                    <a:pt x="34" y="452"/>
                  </a:lnTo>
                  <a:lnTo>
                    <a:pt x="13" y="402"/>
                  </a:lnTo>
                  <a:lnTo>
                    <a:pt x="1" y="34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ED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10982960" y="680720"/>
              <a:ext cx="83820" cy="55245"/>
            </a:xfrm>
            <a:custGeom>
              <a:avLst/>
              <a:gdLst>
                <a:gd name="T0" fmla="*/ 0 w 911"/>
                <a:gd name="T1" fmla="*/ 318 h 599"/>
                <a:gd name="T2" fmla="*/ 0 w 911"/>
                <a:gd name="T3" fmla="*/ 279 h 599"/>
                <a:gd name="T4" fmla="*/ 2 w 911"/>
                <a:gd name="T5" fmla="*/ 250 h 599"/>
                <a:gd name="T6" fmla="*/ 12 w 911"/>
                <a:gd name="T7" fmla="*/ 196 h 599"/>
                <a:gd name="T8" fmla="*/ 33 w 911"/>
                <a:gd name="T9" fmla="*/ 145 h 599"/>
                <a:gd name="T10" fmla="*/ 64 w 911"/>
                <a:gd name="T11" fmla="*/ 101 h 599"/>
                <a:gd name="T12" fmla="*/ 103 w 911"/>
                <a:gd name="T13" fmla="*/ 63 h 599"/>
                <a:gd name="T14" fmla="*/ 147 w 911"/>
                <a:gd name="T15" fmla="*/ 33 h 599"/>
                <a:gd name="T16" fmla="*/ 198 w 911"/>
                <a:gd name="T17" fmla="*/ 11 h 599"/>
                <a:gd name="T18" fmla="*/ 252 w 911"/>
                <a:gd name="T19" fmla="*/ 0 h 599"/>
                <a:gd name="T20" fmla="*/ 281 w 911"/>
                <a:gd name="T21" fmla="*/ 0 h 599"/>
                <a:gd name="T22" fmla="*/ 630 w 911"/>
                <a:gd name="T23" fmla="*/ 0 h 599"/>
                <a:gd name="T24" fmla="*/ 658 w 911"/>
                <a:gd name="T25" fmla="*/ 0 h 599"/>
                <a:gd name="T26" fmla="*/ 713 w 911"/>
                <a:gd name="T27" fmla="*/ 11 h 599"/>
                <a:gd name="T28" fmla="*/ 764 w 911"/>
                <a:gd name="T29" fmla="*/ 33 h 599"/>
                <a:gd name="T30" fmla="*/ 808 w 911"/>
                <a:gd name="T31" fmla="*/ 63 h 599"/>
                <a:gd name="T32" fmla="*/ 847 w 911"/>
                <a:gd name="T33" fmla="*/ 101 h 599"/>
                <a:gd name="T34" fmla="*/ 877 w 911"/>
                <a:gd name="T35" fmla="*/ 145 h 599"/>
                <a:gd name="T36" fmla="*/ 899 w 911"/>
                <a:gd name="T37" fmla="*/ 196 h 599"/>
                <a:gd name="T38" fmla="*/ 909 w 911"/>
                <a:gd name="T39" fmla="*/ 250 h 599"/>
                <a:gd name="T40" fmla="*/ 911 w 911"/>
                <a:gd name="T41" fmla="*/ 279 h 599"/>
                <a:gd name="T42" fmla="*/ 911 w 911"/>
                <a:gd name="T43" fmla="*/ 318 h 599"/>
                <a:gd name="T44" fmla="*/ 909 w 911"/>
                <a:gd name="T45" fmla="*/ 347 h 599"/>
                <a:gd name="T46" fmla="*/ 899 w 911"/>
                <a:gd name="T47" fmla="*/ 402 h 599"/>
                <a:gd name="T48" fmla="*/ 877 w 911"/>
                <a:gd name="T49" fmla="*/ 452 h 599"/>
                <a:gd name="T50" fmla="*/ 847 w 911"/>
                <a:gd name="T51" fmla="*/ 497 h 599"/>
                <a:gd name="T52" fmla="*/ 808 w 911"/>
                <a:gd name="T53" fmla="*/ 536 h 599"/>
                <a:gd name="T54" fmla="*/ 764 w 911"/>
                <a:gd name="T55" fmla="*/ 566 h 599"/>
                <a:gd name="T56" fmla="*/ 713 w 911"/>
                <a:gd name="T57" fmla="*/ 586 h 599"/>
                <a:gd name="T58" fmla="*/ 658 w 911"/>
                <a:gd name="T59" fmla="*/ 598 h 599"/>
                <a:gd name="T60" fmla="*/ 630 w 911"/>
                <a:gd name="T61" fmla="*/ 599 h 599"/>
                <a:gd name="T62" fmla="*/ 281 w 911"/>
                <a:gd name="T63" fmla="*/ 599 h 599"/>
                <a:gd name="T64" fmla="*/ 252 w 911"/>
                <a:gd name="T65" fmla="*/ 598 h 599"/>
                <a:gd name="T66" fmla="*/ 198 w 911"/>
                <a:gd name="T67" fmla="*/ 586 h 599"/>
                <a:gd name="T68" fmla="*/ 147 w 911"/>
                <a:gd name="T69" fmla="*/ 566 h 599"/>
                <a:gd name="T70" fmla="*/ 103 w 911"/>
                <a:gd name="T71" fmla="*/ 536 h 599"/>
                <a:gd name="T72" fmla="*/ 64 w 911"/>
                <a:gd name="T73" fmla="*/ 497 h 599"/>
                <a:gd name="T74" fmla="*/ 33 w 911"/>
                <a:gd name="T75" fmla="*/ 452 h 599"/>
                <a:gd name="T76" fmla="*/ 12 w 911"/>
                <a:gd name="T77" fmla="*/ 402 h 599"/>
                <a:gd name="T78" fmla="*/ 2 w 911"/>
                <a:gd name="T79" fmla="*/ 347 h 599"/>
                <a:gd name="T80" fmla="*/ 0 w 911"/>
                <a:gd name="T81" fmla="*/ 318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1" h="599">
                  <a:moveTo>
                    <a:pt x="0" y="318"/>
                  </a:moveTo>
                  <a:lnTo>
                    <a:pt x="0" y="279"/>
                  </a:lnTo>
                  <a:lnTo>
                    <a:pt x="2" y="250"/>
                  </a:lnTo>
                  <a:lnTo>
                    <a:pt x="12" y="196"/>
                  </a:lnTo>
                  <a:lnTo>
                    <a:pt x="33" y="145"/>
                  </a:lnTo>
                  <a:lnTo>
                    <a:pt x="64" y="101"/>
                  </a:lnTo>
                  <a:lnTo>
                    <a:pt x="103" y="63"/>
                  </a:lnTo>
                  <a:lnTo>
                    <a:pt x="147" y="33"/>
                  </a:lnTo>
                  <a:lnTo>
                    <a:pt x="198" y="11"/>
                  </a:lnTo>
                  <a:lnTo>
                    <a:pt x="252" y="0"/>
                  </a:lnTo>
                  <a:lnTo>
                    <a:pt x="281" y="0"/>
                  </a:lnTo>
                  <a:lnTo>
                    <a:pt x="630" y="0"/>
                  </a:lnTo>
                  <a:lnTo>
                    <a:pt x="658" y="0"/>
                  </a:lnTo>
                  <a:lnTo>
                    <a:pt x="713" y="11"/>
                  </a:lnTo>
                  <a:lnTo>
                    <a:pt x="764" y="33"/>
                  </a:lnTo>
                  <a:lnTo>
                    <a:pt x="808" y="63"/>
                  </a:lnTo>
                  <a:lnTo>
                    <a:pt x="847" y="101"/>
                  </a:lnTo>
                  <a:lnTo>
                    <a:pt x="877" y="145"/>
                  </a:lnTo>
                  <a:lnTo>
                    <a:pt x="899" y="196"/>
                  </a:lnTo>
                  <a:lnTo>
                    <a:pt x="909" y="250"/>
                  </a:lnTo>
                  <a:lnTo>
                    <a:pt x="911" y="279"/>
                  </a:lnTo>
                  <a:lnTo>
                    <a:pt x="911" y="318"/>
                  </a:lnTo>
                  <a:lnTo>
                    <a:pt x="909" y="347"/>
                  </a:lnTo>
                  <a:lnTo>
                    <a:pt x="899" y="402"/>
                  </a:lnTo>
                  <a:lnTo>
                    <a:pt x="877" y="452"/>
                  </a:lnTo>
                  <a:lnTo>
                    <a:pt x="847" y="497"/>
                  </a:lnTo>
                  <a:lnTo>
                    <a:pt x="808" y="536"/>
                  </a:lnTo>
                  <a:lnTo>
                    <a:pt x="764" y="566"/>
                  </a:lnTo>
                  <a:lnTo>
                    <a:pt x="713" y="586"/>
                  </a:lnTo>
                  <a:lnTo>
                    <a:pt x="658" y="598"/>
                  </a:lnTo>
                  <a:lnTo>
                    <a:pt x="630" y="599"/>
                  </a:lnTo>
                  <a:lnTo>
                    <a:pt x="281" y="599"/>
                  </a:lnTo>
                  <a:lnTo>
                    <a:pt x="252" y="598"/>
                  </a:lnTo>
                  <a:lnTo>
                    <a:pt x="198" y="586"/>
                  </a:lnTo>
                  <a:lnTo>
                    <a:pt x="147" y="566"/>
                  </a:lnTo>
                  <a:lnTo>
                    <a:pt x="103" y="536"/>
                  </a:lnTo>
                  <a:lnTo>
                    <a:pt x="64" y="497"/>
                  </a:lnTo>
                  <a:lnTo>
                    <a:pt x="33" y="452"/>
                  </a:lnTo>
                  <a:lnTo>
                    <a:pt x="12" y="402"/>
                  </a:lnTo>
                  <a:lnTo>
                    <a:pt x="2" y="34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ED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314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CEE9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8625" y="400050"/>
            <a:ext cx="11287125" cy="6134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5725" y="786130"/>
            <a:ext cx="847725" cy="533400"/>
            <a:chOff x="85725" y="786130"/>
            <a:chExt cx="847725" cy="5334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65100" y="786130"/>
              <a:ext cx="688975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44475" y="1205230"/>
              <a:ext cx="688975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5725" y="995680"/>
              <a:ext cx="688975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415415" y="525145"/>
            <a:ext cx="5410835" cy="101473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스마트 우편함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153775" y="5734685"/>
            <a:ext cx="850900" cy="533400"/>
            <a:chOff x="11153775" y="5734685"/>
            <a:chExt cx="850900" cy="5334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1315700" y="5734685"/>
              <a:ext cx="688975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1153775" y="6153785"/>
              <a:ext cx="688975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1236325" y="5944235"/>
              <a:ext cx="688975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상자 15"/>
          <p:cNvSpPr txBox="1">
            <a:spLocks/>
          </p:cNvSpPr>
          <p:nvPr/>
        </p:nvSpPr>
        <p:spPr>
          <a:xfrm rot="0">
            <a:off x="7105650" y="2819400"/>
            <a:ext cx="39820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현재 우정사업본부에서 계획 중인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스마트 우편함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7" name="그림 16" descr="C:/Users/lsm06/AppData/Roaming/PolarisOffice/ETemp/23192_6827256/fImage2768005011478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1150" y="1847850"/>
            <a:ext cx="5245735" cy="35121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71307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37</Paragraphs>
  <Words>153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조땡</dc:creator>
  <cp:lastModifiedBy>이 성미</cp:lastModifiedBy>
  <dc:title>PowerPoint 프레젠테이션</dc:title>
  <dcterms:modified xsi:type="dcterms:W3CDTF">2018-08-21T06:15:06Z</dcterms:modified>
</cp:coreProperties>
</file>