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4"/>
  </p:notesMasterIdLst>
  <p:handoutMasterIdLst>
    <p:handoutMasterId r:id="rId25"/>
  </p:handoutMasterIdLst>
  <p:sldIdLst>
    <p:sldId id="269" r:id="rId3"/>
    <p:sldId id="275" r:id="rId4"/>
    <p:sldId id="291" r:id="rId5"/>
    <p:sldId id="292" r:id="rId6"/>
    <p:sldId id="293" r:id="rId7"/>
    <p:sldId id="294" r:id="rId8"/>
    <p:sldId id="295" r:id="rId9"/>
    <p:sldId id="296" r:id="rId10"/>
    <p:sldId id="280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8" r:id="rId20"/>
    <p:sldId id="299" r:id="rId21"/>
    <p:sldId id="297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1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93FDBD-D1C9-FBBC-8024-A0CC289B62CB}"/>
              </a:ext>
            </a:extLst>
          </p:cNvPr>
          <p:cNvSpPr txBox="1"/>
          <p:nvPr/>
        </p:nvSpPr>
        <p:spPr>
          <a:xfrm>
            <a:off x="1587233" y="2690336"/>
            <a:ext cx="90175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b="1" i="0" dirty="0">
                <a:effectLst/>
                <a:latin typeface="AppleSDGothicNeo"/>
              </a:rPr>
              <a:t>Convolutional Neural Network (CNN)</a:t>
            </a:r>
          </a:p>
          <a:p>
            <a:endParaRPr lang="en-US" altLang="ko-KR" sz="4500" b="1" dirty="0">
              <a:latin typeface="AppleSDGothicNeo"/>
            </a:endParaRPr>
          </a:p>
          <a:p>
            <a:r>
              <a:rPr lang="en-US" altLang="ko-KR" sz="4500" b="0" i="0" dirty="0">
                <a:effectLst/>
                <a:latin typeface="AppleSDGothicNeo"/>
              </a:rPr>
              <a:t>       https://youtu.be/n6HhgrCizpc</a:t>
            </a:r>
          </a:p>
          <a:p>
            <a:endParaRPr lang="ko-KR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9850D-2B46-E7A4-1260-6F2F4A06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데이터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A5B297-6630-C827-5E6E-F96485573F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4" t="5499" r="19064"/>
          <a:stretch/>
        </p:blipFill>
        <p:spPr>
          <a:xfrm>
            <a:off x="323750" y="1981417"/>
            <a:ext cx="6198370" cy="2453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20B4F7-69AE-A23B-AEBF-1402B62BC9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6" r="14320"/>
          <a:stretch/>
        </p:blipFill>
        <p:spPr>
          <a:xfrm>
            <a:off x="6095997" y="2400747"/>
            <a:ext cx="5346129" cy="19079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4C0AD4-647E-165F-CD83-6C5D13471E20}"/>
              </a:ext>
            </a:extLst>
          </p:cNvPr>
          <p:cNvSpPr txBox="1"/>
          <p:nvPr/>
        </p:nvSpPr>
        <p:spPr>
          <a:xfrm>
            <a:off x="1500829" y="4834675"/>
            <a:ext cx="919033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dirty="0">
              <a:effectLst/>
            </a:endParaRPr>
          </a:p>
          <a:p>
            <a:pPr algn="ctr"/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데이터는 위와 같이 학습용 데이터 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55000</a:t>
            </a:r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개가 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shape</a:t>
            </a:r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형태로 변환되어 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shape=[55000,784]</a:t>
            </a:r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되며</a:t>
            </a:r>
            <a:endParaRPr lang="en-US" altLang="ko-KR" sz="150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라벨은 이미지가 나타내는 것이 어떤 숫자인지를 나타내는 데이터로 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숫자로 이루어진 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행 행렬이므로</a:t>
            </a:r>
          </a:p>
          <a:p>
            <a:pPr algn="ctr"/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 숫자이면 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 </a:t>
            </a:r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아니면 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표현된다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 (</a:t>
            </a:r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예를 들어 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경우에는 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[0,1,0,0,0,0,0,0,0,0,0]</a:t>
            </a:r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표현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49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5D7F6-C98B-823B-049D-00B6C9D8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3AC285-0E92-AEA5-665A-FFD1287CD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70" y="1093608"/>
            <a:ext cx="6786095" cy="16986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0FF076-12B5-DE33-255B-0C0858108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69" y="2884612"/>
            <a:ext cx="6806571" cy="6110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EAEC2D-ACA0-6E25-5BA3-D36AAAD7F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69" y="3587725"/>
            <a:ext cx="6786096" cy="15134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1ADE72-0751-EFA2-4F38-FE72418ADA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844" y="5193221"/>
            <a:ext cx="6786096" cy="155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55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469C6-00CD-0B45-A536-6096C48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4D3CA0-1EBB-C81E-D2BC-7FEBF5BCE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47" y="1031802"/>
            <a:ext cx="5918503" cy="35383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498613-FE1B-8BAF-B628-1C89DD0228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48" y="4668948"/>
            <a:ext cx="5918504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8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91DA1-1370-6B5F-E55B-BDF95DBF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4F801B-F1BD-77CD-821C-9A5DD366C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21" y="2600161"/>
            <a:ext cx="8422958" cy="8509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14DCA4-7E42-6417-7F78-6E832BFAD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21" y="3606748"/>
            <a:ext cx="8456203" cy="147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5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E6F81-2979-8542-3C24-CA711D32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95A685-3753-C01B-9B9C-51CD1CCCF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464" y="1165116"/>
            <a:ext cx="9773071" cy="483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04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43E33-76B0-959E-CABD-E9E3EB7C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444878-212C-803E-5E9F-298D753B1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20" y="1600109"/>
            <a:ext cx="10777559" cy="395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63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467DA-874C-4ED2-52CE-95D341B1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79299B-A9CD-5AA1-EE9E-B8DEE67F6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07" y="1558830"/>
            <a:ext cx="9993185" cy="446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5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4E174-2883-734F-1059-F153C852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04934C-0983-001F-B2C8-945966FB9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98" y="1124113"/>
            <a:ext cx="5829204" cy="556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92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0D2EA-E01D-6B91-A600-7B29366B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B07D99-5990-1962-5D19-38E95F4EA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545" y="1471838"/>
            <a:ext cx="8934909" cy="48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28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53648-676A-46F6-5C52-21DD02BF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42257-1B03-2D87-E4DB-257DF3B5AB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A67E95-B959-EA2B-8223-15254750C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74" y="1152525"/>
            <a:ext cx="11703651" cy="53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19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8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Convolutional</a:t>
            </a:r>
            <a:r>
              <a:rPr lang="en-US" altLang="ko-KR" sz="2800" i="0" dirty="0">
                <a:effectLst/>
                <a:latin typeface="AppleSDGothicNeo"/>
              </a:rPr>
              <a:t> </a:t>
            </a:r>
            <a:r>
              <a:rPr lang="en-US" altLang="ko-KR" sz="28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Neural Network (CNN) </a:t>
            </a:r>
            <a:r>
              <a:rPr lang="ko-KR" altLang="en-US" sz="28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구조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sz="28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Convolutional</a:t>
            </a:r>
            <a:r>
              <a:rPr lang="en-US" altLang="ko-KR" sz="2800" i="0" dirty="0">
                <a:effectLst/>
                <a:latin typeface="AppleSDGothicNeo"/>
              </a:rPr>
              <a:t> </a:t>
            </a:r>
            <a:r>
              <a:rPr lang="en-US" altLang="ko-KR" sz="28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Neural Network (CNN) </a:t>
            </a:r>
            <a:r>
              <a:rPr lang="ko-KR" altLang="en-US" sz="28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Mnist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개념 및 데이터 구조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76FDFF02-D817-EF9F-0EFF-E660E3FAE3C2}"/>
              </a:ext>
            </a:extLst>
          </p:cNvPr>
          <p:cNvSpPr txBox="1">
            <a:spLocks/>
          </p:cNvSpPr>
          <p:nvPr/>
        </p:nvSpPr>
        <p:spPr>
          <a:xfrm>
            <a:off x="1055592" y="4448031"/>
            <a:ext cx="10071850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Mnist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9691D-1C9D-7669-6511-59BC8ABD1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876212-668A-DBEE-A819-781705A7C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01" y="1765214"/>
            <a:ext cx="10636797" cy="332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1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7194E-0EF9-8CF6-FC25-F5D14546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Convolutional</a:t>
            </a:r>
            <a:r>
              <a:rPr lang="en-US" altLang="ko-KR" sz="3600" i="0" dirty="0">
                <a:effectLst/>
                <a:latin typeface="AppleSDGothicNeo"/>
              </a:rPr>
              <a:t> </a:t>
            </a:r>
            <a:r>
              <a:rPr lang="en-US" altLang="ko-KR" sz="36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Neural Network (CNN) </a:t>
            </a:r>
            <a:r>
              <a:rPr lang="ko-KR" altLang="en-US" sz="36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CE7F1A-B916-BF1C-EBCE-6E7BDE5BA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43" y="1028292"/>
            <a:ext cx="9361714" cy="4888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C1786-C7DC-64C9-AD0E-7647F29846BB}"/>
              </a:ext>
            </a:extLst>
          </p:cNvPr>
          <p:cNvSpPr txBox="1"/>
          <p:nvPr/>
        </p:nvSpPr>
        <p:spPr>
          <a:xfrm>
            <a:off x="514466" y="6135139"/>
            <a:ext cx="11163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en-US" altLang="ko-KR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Convolutional Layer –&gt; Pooling Layer -&gt; (</a:t>
            </a:r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반복</a:t>
            </a:r>
            <a:r>
              <a:rPr lang="en-US" altLang="ko-KR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–&gt; Fully connected layers -&gt; SoftMax Layer</a:t>
            </a:r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통과시켜 아웃풋을 얻어낸다</a:t>
            </a:r>
            <a:r>
              <a:rPr lang="en-US" altLang="ko-KR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099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55340-1CC4-1523-B6BA-865B3D12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Convolutional</a:t>
            </a:r>
            <a:r>
              <a:rPr lang="en-US" altLang="ko-KR" sz="3600" i="0" dirty="0">
                <a:effectLst/>
                <a:latin typeface="AppleSDGothicNeo"/>
              </a:rPr>
              <a:t> </a:t>
            </a:r>
            <a:r>
              <a:rPr lang="en-US" altLang="ko-KR" sz="36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Neural Network (CNN) </a:t>
            </a:r>
            <a:r>
              <a:rPr lang="ko-KR" altLang="en-US" sz="36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개념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53E204-989C-62EF-0642-CB00E9437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642" y="1025987"/>
            <a:ext cx="8862715" cy="20347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272E35-A078-EF3F-4C1C-A04683D83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92" y="3690062"/>
            <a:ext cx="5112013" cy="2609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147002-6B1F-9873-76F1-5C5D76EF7C01}"/>
              </a:ext>
            </a:extLst>
          </p:cNvPr>
          <p:cNvSpPr txBox="1"/>
          <p:nvPr/>
        </p:nvSpPr>
        <p:spPr>
          <a:xfrm>
            <a:off x="776012" y="3289264"/>
            <a:ext cx="106399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컴퓨터 비전에서 다음과 같이 선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모양 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부분 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-&gt; </a:t>
            </a:r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전체 순으로 탐지한다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B970DF-EF57-8A08-B0B6-79E16061078A}"/>
              </a:ext>
            </a:extLst>
          </p:cNvPr>
          <p:cNvSpPr txBox="1"/>
          <p:nvPr/>
        </p:nvSpPr>
        <p:spPr>
          <a:xfrm>
            <a:off x="776012" y="6325564"/>
            <a:ext cx="106399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이를 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Convolution Operation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이용하여 구조가 복잡하지 않은 선이나 모양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수직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수평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</a:t>
            </a:r>
            <a:r>
              <a:rPr lang="ko-KR" altLang="en-US" sz="15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나눌수있다</a:t>
            </a:r>
            <a:r>
              <a:rPr lang="en-US" altLang="ko-KR" sz="15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en-US" altLang="ko-KR" sz="150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1343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2C531-585E-381D-0559-15DCEAE1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Convolutional</a:t>
            </a:r>
            <a:r>
              <a:rPr lang="en-US" altLang="ko-KR" sz="3600" i="0" dirty="0">
                <a:effectLst/>
                <a:latin typeface="AppleSDGothicNeo"/>
              </a:rPr>
              <a:t> </a:t>
            </a:r>
            <a:r>
              <a:rPr lang="en-US" altLang="ko-KR" sz="36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Neural Network (CNN) </a:t>
            </a:r>
            <a:r>
              <a:rPr lang="ko-KR" altLang="en-US" sz="36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개념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F5D1A0-13E5-E4E6-12DF-DD89A77F9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434" y="1440630"/>
            <a:ext cx="9391132" cy="3976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CF35AF-8D88-6047-046E-61090FF2EF8C}"/>
              </a:ext>
            </a:extLst>
          </p:cNvPr>
          <p:cNvSpPr txBox="1"/>
          <p:nvPr/>
        </p:nvSpPr>
        <p:spPr>
          <a:xfrm>
            <a:off x="776014" y="5718812"/>
            <a:ext cx="106399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Convolution </a:t>
            </a:r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연산자는 </a:t>
            </a:r>
            <a:r>
              <a:rPr lang="en-US" altLang="ko-KR" sz="1500" b="0" i="0" dirty="0">
                <a:solidFill>
                  <a:srgbClr val="EE2323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filter</a:t>
            </a:r>
            <a:r>
              <a:rPr lang="ko-KR" altLang="en-US" sz="1500" b="0" i="0" dirty="0">
                <a:solidFill>
                  <a:srgbClr val="EE2323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크기에 맞는</a:t>
            </a:r>
            <a:r>
              <a:rPr lang="ko-KR" altLang="en-US" sz="1500" b="0" i="0" dirty="0">
                <a:solidFill>
                  <a:srgbClr val="555555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lang="en-US" altLang="ko-KR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image</a:t>
            </a:r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 </a:t>
            </a:r>
            <a:r>
              <a:rPr lang="ko-KR" altLang="en-US" sz="1500" b="0" i="0" u="sng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크기만큼</a:t>
            </a:r>
            <a:r>
              <a:rPr lang="ko-KR" altLang="en-US" sz="1500" b="0" i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</a:t>
            </a:r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lang="ko-KR" altLang="en-US" sz="1500" b="0" i="0" dirty="0">
                <a:solidFill>
                  <a:srgbClr val="EE2323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곱</a:t>
            </a:r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하여 구합니다</a:t>
            </a:r>
            <a:r>
              <a:rPr lang="en-US" altLang="ko-KR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en-US" altLang="ko-KR" sz="150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0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2E2B3-4663-0DAF-9263-A79EE57B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Convolutional</a:t>
            </a:r>
            <a:r>
              <a:rPr lang="en-US" altLang="ko-KR" sz="3600" i="0" dirty="0">
                <a:effectLst/>
                <a:latin typeface="AppleSDGothicNeo"/>
              </a:rPr>
              <a:t> </a:t>
            </a:r>
            <a:r>
              <a:rPr lang="en-US" altLang="ko-KR" sz="36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Neural Network (CNN) </a:t>
            </a:r>
            <a:r>
              <a:rPr lang="ko-KR" altLang="en-US" sz="36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개념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0C99B4-BEE5-3EF3-B3F7-99D17FFD3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04" y="1669832"/>
            <a:ext cx="6352994" cy="36998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BE1E58C-908E-CDB7-0FC5-43E036825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221" y="3015126"/>
            <a:ext cx="5054860" cy="13335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3AD2E6-F686-D708-48E5-CD18548B8262}"/>
              </a:ext>
            </a:extLst>
          </p:cNvPr>
          <p:cNvSpPr txBox="1"/>
          <p:nvPr/>
        </p:nvSpPr>
        <p:spPr>
          <a:xfrm>
            <a:off x="776014" y="5819725"/>
            <a:ext cx="106399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i="1" dirty="0">
                <a:solidFill>
                  <a:srgbClr val="333333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Convolutional layer </a:t>
            </a:r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 신경망에서 </a:t>
            </a:r>
            <a:r>
              <a:rPr lang="ko-KR" altLang="en-US" sz="1500" b="0" i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퓨터비전의</a:t>
            </a:r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lang="ko-KR" altLang="en-US" sz="1500" b="0" i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 </a:t>
            </a:r>
            <a:r>
              <a:rPr lang="en-US" altLang="ko-KR" sz="1500" b="0" i="0" u="sng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(filter</a:t>
            </a:r>
            <a:r>
              <a:rPr lang="ko-KR" altLang="en-US" sz="1500" b="0" i="0" u="sng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사용하여 이미지에서 우리가 원하는 단위 </a:t>
            </a:r>
            <a:r>
              <a:rPr lang="en-US" altLang="ko-KR" sz="1500" b="0" i="0" u="sng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edge( </a:t>
            </a:r>
            <a:r>
              <a:rPr lang="ko-KR" altLang="en-US" sz="1500" b="0" i="0" u="sng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또는 </a:t>
            </a:r>
            <a:r>
              <a:rPr lang="en-US" altLang="ko-KR" sz="1500" b="0" i="0" u="sng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shape)</a:t>
            </a:r>
            <a:r>
              <a:rPr lang="ko-KR" altLang="en-US" sz="1500" b="0" i="0" u="sng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새로 생성하는 것</a:t>
            </a:r>
            <a:r>
              <a:rPr lang="en-US" altLang="ko-KR" sz="1500" b="0" i="0" u="sng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사용한 것 입니다</a:t>
            </a:r>
            <a:r>
              <a:rPr lang="en-US" altLang="ko-KR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  </a:t>
            </a:r>
            <a:endParaRPr lang="en-US" altLang="ko-KR" sz="150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0455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F96FA-F248-7118-C96B-264A80D2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Convolutional</a:t>
            </a:r>
            <a:r>
              <a:rPr lang="en-US" altLang="ko-KR" sz="3600" i="0" dirty="0">
                <a:effectLst/>
                <a:latin typeface="AppleSDGothicNeo"/>
              </a:rPr>
              <a:t> </a:t>
            </a:r>
            <a:r>
              <a:rPr lang="en-US" altLang="ko-KR" sz="36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Neural Network (CNN) </a:t>
            </a:r>
            <a:r>
              <a:rPr lang="ko-KR" altLang="en-US" sz="36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개념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CCC81C-9CA3-6C5F-1FB0-1CA1C89D5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90" y="2030478"/>
            <a:ext cx="6286636" cy="29433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E9181B-8F3A-C402-BDDD-34249599AFF8}"/>
              </a:ext>
            </a:extLst>
          </p:cNvPr>
          <p:cNvSpPr txBox="1"/>
          <p:nvPr/>
        </p:nvSpPr>
        <p:spPr>
          <a:xfrm>
            <a:off x="2915863" y="1407108"/>
            <a:ext cx="636026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altLang="ko-KR" sz="2500" b="1" i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Convolutions on multi - channel images</a:t>
            </a:r>
            <a:endParaRPr lang="fr-FR" altLang="ko-KR" sz="2500" b="0" i="0" dirty="0">
              <a:solidFill>
                <a:srgbClr val="FF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20D5C2-B292-2521-CA01-AC8837290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226" y="1990651"/>
            <a:ext cx="5137414" cy="28766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2401CF-AD08-759C-F4DC-A817D4B08641}"/>
              </a:ext>
            </a:extLst>
          </p:cNvPr>
          <p:cNvSpPr txBox="1"/>
          <p:nvPr/>
        </p:nvSpPr>
        <p:spPr>
          <a:xfrm>
            <a:off x="593964" y="5207143"/>
            <a:ext cx="1100406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500" b="0" i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여러개의</a:t>
            </a:r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채널이 있다면</a:t>
            </a:r>
            <a:r>
              <a:rPr lang="en-US" altLang="ko-KR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filter</a:t>
            </a:r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도 그 채널의 개수만큼 있으며</a:t>
            </a:r>
            <a:endParaRPr lang="en-US" altLang="ko-KR" sz="1500" b="0" i="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 latinLnBrk="1"/>
            <a:r>
              <a:rPr lang="en-US" altLang="ko-KR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convolution </a:t>
            </a:r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연산자도 채널의 개수만큼 작동한다</a:t>
            </a:r>
            <a:r>
              <a:rPr lang="en-US" altLang="ko-KR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algn="ctr" latinLnBrk="1"/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다양한 패턴을 한 이미지에서 알기 위해 여러가지의 </a:t>
            </a:r>
            <a:r>
              <a:rPr lang="en-US" altLang="ko-KR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filter</a:t>
            </a:r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사용할 수 있다</a:t>
            </a:r>
            <a:r>
              <a:rPr lang="en-US" altLang="ko-KR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algn="ctr" latinLnBrk="1"/>
            <a:r>
              <a:rPr lang="en-US" altLang="ko-KR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보통 </a:t>
            </a:r>
            <a:r>
              <a:rPr lang="en-US" altLang="ko-KR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convolution layer</a:t>
            </a:r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에서도 많은 </a:t>
            </a:r>
            <a:r>
              <a:rPr lang="en-US" altLang="ko-KR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filter</a:t>
            </a:r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사용함</a:t>
            </a:r>
            <a:r>
              <a:rPr lang="en-US" altLang="ko-KR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.)</a:t>
            </a:r>
          </a:p>
          <a:p>
            <a:pPr algn="ctr"/>
            <a:r>
              <a:rPr lang="en-US" altLang="ko-KR" sz="1600" b="0" i="0" dirty="0">
                <a:solidFill>
                  <a:srgbClr val="555555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endParaRPr lang="en-US" altLang="ko-KR" sz="150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73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089D7-186A-918C-CCC8-0E4F6D42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Convolutional</a:t>
            </a:r>
            <a:r>
              <a:rPr lang="en-US" altLang="ko-KR" sz="3600" i="0" dirty="0">
                <a:effectLst/>
                <a:latin typeface="AppleSDGothicNeo"/>
              </a:rPr>
              <a:t> </a:t>
            </a:r>
            <a:r>
              <a:rPr lang="en-US" altLang="ko-KR" sz="36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Neural Network (CNN) </a:t>
            </a:r>
            <a:r>
              <a:rPr lang="ko-KR" altLang="en-US" sz="360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개념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8E697E-39D5-8ED1-38DC-33E64D8A7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79" y="2343226"/>
            <a:ext cx="9221642" cy="28135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45DEFB-3598-E0A5-92AB-35F386A089DE}"/>
              </a:ext>
            </a:extLst>
          </p:cNvPr>
          <p:cNvSpPr txBox="1"/>
          <p:nvPr/>
        </p:nvSpPr>
        <p:spPr>
          <a:xfrm>
            <a:off x="4906995" y="1545157"/>
            <a:ext cx="237801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altLang="ko-KR" sz="2500" b="1" i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Pooling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443A2-20AA-4B65-7A7D-F5E1D192D779}"/>
              </a:ext>
            </a:extLst>
          </p:cNvPr>
          <p:cNvSpPr txBox="1"/>
          <p:nvPr/>
        </p:nvSpPr>
        <p:spPr>
          <a:xfrm>
            <a:off x="593967" y="5595701"/>
            <a:ext cx="11004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500" b="0" i="0" dirty="0" err="1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풀링레이어는</a:t>
            </a:r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쉽게 말하면 </a:t>
            </a:r>
            <a:r>
              <a:rPr lang="en-US" altLang="ko-KR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input </a:t>
            </a:r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이미지의 차원</a:t>
            </a:r>
            <a:r>
              <a:rPr lang="en-US" altLang="ko-KR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(dimension)</a:t>
            </a:r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감소시켜 이미지를 추상화</a:t>
            </a:r>
            <a:r>
              <a:rPr lang="en-US" altLang="ko-KR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단순화</a:t>
            </a:r>
            <a:r>
              <a:rPr lang="en-US" altLang="ko-KR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시키는 것입니다</a:t>
            </a:r>
            <a:r>
              <a:rPr lang="en-US" altLang="ko-KR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algn="ctr" latinLnBrk="1"/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이를 통해 후속 차원에서 학습 </a:t>
            </a:r>
            <a:r>
              <a:rPr lang="en-US" altLang="ko-KR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parameter</a:t>
            </a:r>
            <a:r>
              <a:rPr lang="ko-KR" altLang="en-US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개수를 줄이기 위한 목적이 있습니다</a:t>
            </a:r>
            <a:r>
              <a:rPr lang="en-US" altLang="ko-KR" sz="1500" b="0" i="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 </a:t>
            </a:r>
            <a:endParaRPr lang="en-US" altLang="ko-KR" sz="1500" dirty="0"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83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ko-KR" altLang="en-US" dirty="0"/>
              <a:t>기본 개념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37B15B-DB2A-B712-7CEF-1A6CA3CFA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0078"/>
            <a:ext cx="4116538" cy="2997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A06E2D-9E87-87D1-6938-A0F61445DA44}"/>
              </a:ext>
            </a:extLst>
          </p:cNvPr>
          <p:cNvSpPr txBox="1"/>
          <p:nvPr/>
        </p:nvSpPr>
        <p:spPr>
          <a:xfrm>
            <a:off x="1084219" y="5308159"/>
            <a:ext cx="100235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MNIST</a:t>
            </a:r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간단한 컴퓨터 비전 데이터 세트로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 </a:t>
            </a:r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위와 같이 손으로 쓰여진 이미지들로 구성되어 있다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algn="ctr"/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숫자는 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까지의 값을 갖는 고정 크기 이미지 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(28x28 </a:t>
            </a:r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픽셀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크기 표준화되어 있다</a:t>
            </a:r>
            <a:r>
              <a:rPr lang="en-US" altLang="ko-KR" sz="1500" dirty="0"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AA4469-968A-171F-2538-C4141799B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168" y="1640079"/>
            <a:ext cx="8158150" cy="299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7579</TotalTime>
  <Words>365</Words>
  <Application>Microsoft Office PowerPoint</Application>
  <PresentationFormat>와이드스크린</PresentationFormat>
  <Paragraphs>45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AppleSDGothicNeo</vt:lpstr>
      <vt:lpstr>맑은 고딕</vt:lpstr>
      <vt:lpstr>함초롬바탕</vt:lpstr>
      <vt:lpstr>Arial</vt:lpstr>
      <vt:lpstr>CryptoCraft 테마</vt:lpstr>
      <vt:lpstr>제목 테마</vt:lpstr>
      <vt:lpstr>PowerPoint 프레젠테이션</vt:lpstr>
      <vt:lpstr>PowerPoint 프레젠테이션</vt:lpstr>
      <vt:lpstr>Convolutional Neural Network (CNN) 구조</vt:lpstr>
      <vt:lpstr>Convolutional Neural Network (CNN) 개념</vt:lpstr>
      <vt:lpstr>Convolutional Neural Network (CNN) 개념</vt:lpstr>
      <vt:lpstr>Convolutional Neural Network (CNN) 개념</vt:lpstr>
      <vt:lpstr>Convolutional Neural Network (CNN) 개념</vt:lpstr>
      <vt:lpstr>Convolutional Neural Network (CNN) 개념</vt:lpstr>
      <vt:lpstr>Mnist 기본 개념</vt:lpstr>
      <vt:lpstr>Mnist 데이터 구조</vt:lpstr>
      <vt:lpstr>Mnist 실습</vt:lpstr>
      <vt:lpstr>Mnist 실습</vt:lpstr>
      <vt:lpstr>Mnist 실습</vt:lpstr>
      <vt:lpstr>Mnist 실습</vt:lpstr>
      <vt:lpstr>Mnist 실습</vt:lpstr>
      <vt:lpstr>Mnist 실습</vt:lpstr>
      <vt:lpstr>Mnist 실습</vt:lpstr>
      <vt:lpstr>Mnist 실습</vt:lpstr>
      <vt:lpstr>Mnist 실습</vt:lpstr>
      <vt:lpstr>Mnist 실습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덕영</cp:lastModifiedBy>
  <cp:revision>61</cp:revision>
  <dcterms:created xsi:type="dcterms:W3CDTF">2019-03-05T04:29:07Z</dcterms:created>
  <dcterms:modified xsi:type="dcterms:W3CDTF">2023-02-01T03:09:08Z</dcterms:modified>
</cp:coreProperties>
</file>