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BD4F0-8DB0-4E9C-A55D-6C9DB26EEF16}" v="120" dt="2021-01-18T02:40:59.705"/>
    <p1510:client id="{A227779D-AC61-1841-9DDF-D444C6D02FF2}" v="70" dt="2021-01-18T01:56:36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A227779D-AC61-1841-9DDF-D444C6D02FF2}"/>
    <pc:docChg chg="modSld">
      <pc:chgData name="김현준" userId="185f8337-2247-4f37-8bdb-f28dabdaedae" providerId="ADAL" clId="{A227779D-AC61-1841-9DDF-D444C6D02FF2}" dt="2021-01-18T01:56:36.641" v="69" actId="20577"/>
      <pc:docMkLst>
        <pc:docMk/>
      </pc:docMkLst>
      <pc:sldChg chg="modSp">
        <pc:chgData name="김현준" userId="185f8337-2247-4f37-8bdb-f28dabdaedae" providerId="ADAL" clId="{A227779D-AC61-1841-9DDF-D444C6D02FF2}" dt="2021-01-18T01:45:45.865" v="7" actId="1076"/>
        <pc:sldMkLst>
          <pc:docMk/>
          <pc:sldMk cId="20776081" sldId="280"/>
        </pc:sldMkLst>
        <pc:picChg chg="mod">
          <ac:chgData name="김현준" userId="185f8337-2247-4f37-8bdb-f28dabdaedae" providerId="ADAL" clId="{A227779D-AC61-1841-9DDF-D444C6D02FF2}" dt="2021-01-18T01:45:36.926" v="4" actId="1076"/>
          <ac:picMkLst>
            <pc:docMk/>
            <pc:sldMk cId="20776081" sldId="280"/>
            <ac:picMk id="5" creationId="{55E99EA7-76C1-4CD1-ADF3-561D6945BBF8}"/>
          </ac:picMkLst>
        </pc:picChg>
        <pc:picChg chg="mod">
          <ac:chgData name="김현준" userId="185f8337-2247-4f37-8bdb-f28dabdaedae" providerId="ADAL" clId="{A227779D-AC61-1841-9DDF-D444C6D02FF2}" dt="2021-01-18T01:45:40.682" v="6" actId="1076"/>
          <ac:picMkLst>
            <pc:docMk/>
            <pc:sldMk cId="20776081" sldId="280"/>
            <ac:picMk id="9" creationId="{D561F1AA-3426-4964-87CC-46451C83393F}"/>
          </ac:picMkLst>
        </pc:picChg>
        <pc:picChg chg="mod">
          <ac:chgData name="김현준" userId="185f8337-2247-4f37-8bdb-f28dabdaedae" providerId="ADAL" clId="{A227779D-AC61-1841-9DDF-D444C6D02FF2}" dt="2021-01-18T01:45:45.865" v="7" actId="1076"/>
          <ac:picMkLst>
            <pc:docMk/>
            <pc:sldMk cId="20776081" sldId="280"/>
            <ac:picMk id="11" creationId="{C6CDE55C-EE56-4073-B95E-22E13CE6BE28}"/>
          </ac:picMkLst>
        </pc:picChg>
      </pc:sldChg>
      <pc:sldChg chg="modSp">
        <pc:chgData name="김현준" userId="185f8337-2247-4f37-8bdb-f28dabdaedae" providerId="ADAL" clId="{A227779D-AC61-1841-9DDF-D444C6D02FF2}" dt="2021-01-18T01:56:36.641" v="69" actId="20577"/>
        <pc:sldMkLst>
          <pc:docMk/>
          <pc:sldMk cId="3419577105" sldId="282"/>
        </pc:sldMkLst>
        <pc:spChg chg="mod">
          <ac:chgData name="김현준" userId="185f8337-2247-4f37-8bdb-f28dabdaedae" providerId="ADAL" clId="{A227779D-AC61-1841-9DDF-D444C6D02FF2}" dt="2021-01-18T01:56:36.641" v="69" actId="20577"/>
          <ac:spMkLst>
            <pc:docMk/>
            <pc:sldMk cId="3419577105" sldId="282"/>
            <ac:spMk id="3" creationId="{00000000-0000-0000-0000-000000000000}"/>
          </ac:spMkLst>
        </pc:spChg>
      </pc:sldChg>
    </pc:docChg>
  </pc:docChgLst>
  <pc:docChgLst>
    <pc:chgData name="현준 김" userId="185f8337-2247-4f37-8bdb-f28dabdaedae" providerId="ADAL" clId="{201BD4F0-8DB0-4E9C-A55D-6C9DB26EEF16}"/>
    <pc:docChg chg="modSld">
      <pc:chgData name="현준 김" userId="185f8337-2247-4f37-8bdb-f28dabdaedae" providerId="ADAL" clId="{201BD4F0-8DB0-4E9C-A55D-6C9DB26EEF16}" dt="2021-01-18T02:40:59.705" v="33" actId="20577"/>
      <pc:docMkLst>
        <pc:docMk/>
      </pc:docMkLst>
      <pc:sldChg chg="modSp mod">
        <pc:chgData name="현준 김" userId="185f8337-2247-4f37-8bdb-f28dabdaedae" providerId="ADAL" clId="{201BD4F0-8DB0-4E9C-A55D-6C9DB26EEF16}" dt="2021-01-18T02:40:59.705" v="33" actId="20577"/>
        <pc:sldMkLst>
          <pc:docMk/>
          <pc:sldMk cId="2406322206" sldId="269"/>
        </pc:sldMkLst>
        <pc:spChg chg="mod">
          <ac:chgData name="현준 김" userId="185f8337-2247-4f37-8bdb-f28dabdaedae" providerId="ADAL" clId="{201BD4F0-8DB0-4E9C-A55D-6C9DB26EEF16}" dt="2021-01-18T02:40:59.705" v="33" actId="20577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201BD4F0-8DB0-4E9C-A55D-6C9DB26EEF16}"/>
    <pc:docChg chg="undo custSel addSld delSld modSld">
      <pc:chgData name="김현준" userId="185f8337-2247-4f37-8bdb-f28dabdaedae" providerId="ADAL" clId="{201BD4F0-8DB0-4E9C-A55D-6C9DB26EEF16}" dt="2021-01-18T01:50:28.212" v="1021" actId="14100"/>
      <pc:docMkLst>
        <pc:docMk/>
      </pc:docMkLst>
      <pc:sldChg chg="modSp mod">
        <pc:chgData name="김현준" userId="185f8337-2247-4f37-8bdb-f28dabdaedae" providerId="ADAL" clId="{201BD4F0-8DB0-4E9C-A55D-6C9DB26EEF16}" dt="2021-01-18T00:03:48.883" v="41"/>
        <pc:sldMkLst>
          <pc:docMk/>
          <pc:sldMk cId="2406322206" sldId="269"/>
        </pc:sldMkLst>
        <pc:spChg chg="mod">
          <ac:chgData name="김현준" userId="185f8337-2247-4f37-8bdb-f28dabdaedae" providerId="ADAL" clId="{201BD4F0-8DB0-4E9C-A55D-6C9DB26EEF16}" dt="2021-01-18T00:03:48.883" v="41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201BD4F0-8DB0-4E9C-A55D-6C9DB26EEF16}" dt="2021-01-18T00:03:49.433" v="42" actId="2696"/>
        <pc:sldMkLst>
          <pc:docMk/>
          <pc:sldMk cId="575598755" sldId="275"/>
        </pc:sldMkLst>
      </pc:sldChg>
      <pc:sldChg chg="addSp delSp modSp mod">
        <pc:chgData name="김현준" userId="185f8337-2247-4f37-8bdb-f28dabdaedae" providerId="ADAL" clId="{201BD4F0-8DB0-4E9C-A55D-6C9DB26EEF16}" dt="2021-01-18T01:50:28.212" v="1021" actId="14100"/>
        <pc:sldMkLst>
          <pc:docMk/>
          <pc:sldMk cId="20776081" sldId="280"/>
        </pc:sldMkLst>
        <pc:spChg chg="mod">
          <ac:chgData name="김현준" userId="185f8337-2247-4f37-8bdb-f28dabdaedae" providerId="ADAL" clId="{201BD4F0-8DB0-4E9C-A55D-6C9DB26EEF16}" dt="2021-01-18T01:12:46.401" v="344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201BD4F0-8DB0-4E9C-A55D-6C9DB26EEF16}" dt="2021-01-18T01:50:15.532" v="1015" actId="404"/>
          <ac:spMkLst>
            <pc:docMk/>
            <pc:sldMk cId="20776081" sldId="280"/>
            <ac:spMk id="3" creationId="{00000000-0000-0000-0000-000000000000}"/>
          </ac:spMkLst>
        </pc:spChg>
        <pc:picChg chg="add mod">
          <ac:chgData name="김현준" userId="185f8337-2247-4f37-8bdb-f28dabdaedae" providerId="ADAL" clId="{201BD4F0-8DB0-4E9C-A55D-6C9DB26EEF16}" dt="2021-01-18T01:50:17.475" v="1016" actId="1076"/>
          <ac:picMkLst>
            <pc:docMk/>
            <pc:sldMk cId="20776081" sldId="280"/>
            <ac:picMk id="5" creationId="{55E99EA7-76C1-4CD1-ADF3-561D6945BBF8}"/>
          </ac:picMkLst>
        </pc:picChg>
        <pc:picChg chg="add del mod">
          <ac:chgData name="김현준" userId="185f8337-2247-4f37-8bdb-f28dabdaedae" providerId="ADAL" clId="{201BD4F0-8DB0-4E9C-A55D-6C9DB26EEF16}" dt="2021-01-18T01:10:39.836" v="199" actId="21"/>
          <ac:picMkLst>
            <pc:docMk/>
            <pc:sldMk cId="20776081" sldId="280"/>
            <ac:picMk id="7" creationId="{7A13F055-16F3-4E19-9EC5-6324F8B7CE6E}"/>
          </ac:picMkLst>
        </pc:picChg>
        <pc:picChg chg="add mod">
          <ac:chgData name="김현준" userId="185f8337-2247-4f37-8bdb-f28dabdaedae" providerId="ADAL" clId="{201BD4F0-8DB0-4E9C-A55D-6C9DB26EEF16}" dt="2021-01-18T01:50:18.949" v="1017" actId="1076"/>
          <ac:picMkLst>
            <pc:docMk/>
            <pc:sldMk cId="20776081" sldId="280"/>
            <ac:picMk id="9" creationId="{D561F1AA-3426-4964-87CC-46451C83393F}"/>
          </ac:picMkLst>
        </pc:picChg>
        <pc:picChg chg="add mod">
          <ac:chgData name="김현준" userId="185f8337-2247-4f37-8bdb-f28dabdaedae" providerId="ADAL" clId="{201BD4F0-8DB0-4E9C-A55D-6C9DB26EEF16}" dt="2021-01-18T01:50:20.167" v="1018" actId="1076"/>
          <ac:picMkLst>
            <pc:docMk/>
            <pc:sldMk cId="20776081" sldId="280"/>
            <ac:picMk id="11" creationId="{C6CDE55C-EE56-4073-B95E-22E13CE6BE28}"/>
          </ac:picMkLst>
        </pc:picChg>
        <pc:picChg chg="add mod">
          <ac:chgData name="김현준" userId="185f8337-2247-4f37-8bdb-f28dabdaedae" providerId="ADAL" clId="{201BD4F0-8DB0-4E9C-A55D-6C9DB26EEF16}" dt="2021-01-18T01:50:28.212" v="1021" actId="14100"/>
          <ac:picMkLst>
            <pc:docMk/>
            <pc:sldMk cId="20776081" sldId="280"/>
            <ac:picMk id="13" creationId="{D8D585D4-7BD7-4F4B-8704-59E2489C3AF0}"/>
          </ac:picMkLst>
        </pc:picChg>
      </pc:sldChg>
      <pc:sldChg chg="addSp delSp modSp add mod">
        <pc:chgData name="김현준" userId="185f8337-2247-4f37-8bdb-f28dabdaedae" providerId="ADAL" clId="{201BD4F0-8DB0-4E9C-A55D-6C9DB26EEF16}" dt="2021-01-18T01:21:23.060" v="535" actId="1076"/>
        <pc:sldMkLst>
          <pc:docMk/>
          <pc:sldMk cId="2417704822" sldId="281"/>
        </pc:sldMkLst>
        <pc:spChg chg="mod">
          <ac:chgData name="김현준" userId="185f8337-2247-4f37-8bdb-f28dabdaedae" providerId="ADAL" clId="{201BD4F0-8DB0-4E9C-A55D-6C9DB26EEF16}" dt="2021-01-18T01:12:54.763" v="359"/>
          <ac:spMkLst>
            <pc:docMk/>
            <pc:sldMk cId="2417704822" sldId="281"/>
            <ac:spMk id="2" creationId="{00000000-0000-0000-0000-000000000000}"/>
          </ac:spMkLst>
        </pc:spChg>
        <pc:picChg chg="add mod">
          <ac:chgData name="김현준" userId="185f8337-2247-4f37-8bdb-f28dabdaedae" providerId="ADAL" clId="{201BD4F0-8DB0-4E9C-A55D-6C9DB26EEF16}" dt="2021-01-18T00:59:39.248" v="197" actId="1076"/>
          <ac:picMkLst>
            <pc:docMk/>
            <pc:sldMk cId="2417704822" sldId="281"/>
            <ac:picMk id="5" creationId="{208D19E7-A9F2-49B7-AC2A-01F6CC60F84D}"/>
          </ac:picMkLst>
        </pc:picChg>
        <pc:picChg chg="add del mod">
          <ac:chgData name="김현준" userId="185f8337-2247-4f37-8bdb-f28dabdaedae" providerId="ADAL" clId="{201BD4F0-8DB0-4E9C-A55D-6C9DB26EEF16}" dt="2021-01-18T00:11:39.656" v="84" actId="478"/>
          <ac:picMkLst>
            <pc:docMk/>
            <pc:sldMk cId="2417704822" sldId="281"/>
            <ac:picMk id="7" creationId="{83EDB8C9-69C0-45DD-B92A-3747B8DF7340}"/>
          </ac:picMkLst>
        </pc:picChg>
        <pc:picChg chg="add mod">
          <ac:chgData name="김현준" userId="185f8337-2247-4f37-8bdb-f28dabdaedae" providerId="ADAL" clId="{201BD4F0-8DB0-4E9C-A55D-6C9DB26EEF16}" dt="2021-01-18T01:21:18.675" v="534" actId="1076"/>
          <ac:picMkLst>
            <pc:docMk/>
            <pc:sldMk cId="2417704822" sldId="281"/>
            <ac:picMk id="9" creationId="{CF54270F-F923-4BF5-87D7-8FB8DB715E0A}"/>
          </ac:picMkLst>
        </pc:picChg>
        <pc:picChg chg="add mod">
          <ac:chgData name="김현준" userId="185f8337-2247-4f37-8bdb-f28dabdaedae" providerId="ADAL" clId="{201BD4F0-8DB0-4E9C-A55D-6C9DB26EEF16}" dt="2021-01-18T01:21:16.826" v="533" actId="1076"/>
          <ac:picMkLst>
            <pc:docMk/>
            <pc:sldMk cId="2417704822" sldId="281"/>
            <ac:picMk id="10" creationId="{E47A4C39-A72C-4EE2-BD1C-634BA86290D1}"/>
          </ac:picMkLst>
        </pc:picChg>
        <pc:picChg chg="add mod">
          <ac:chgData name="김현준" userId="185f8337-2247-4f37-8bdb-f28dabdaedae" providerId="ADAL" clId="{201BD4F0-8DB0-4E9C-A55D-6C9DB26EEF16}" dt="2021-01-18T01:21:23.060" v="535" actId="1076"/>
          <ac:picMkLst>
            <pc:docMk/>
            <pc:sldMk cId="2417704822" sldId="281"/>
            <ac:picMk id="12" creationId="{9F5CA3E0-553D-4AF6-BB9A-A83A2F8C2FDB}"/>
          </ac:picMkLst>
        </pc:picChg>
      </pc:sldChg>
      <pc:sldChg chg="addSp delSp modSp add mod">
        <pc:chgData name="김현준" userId="185f8337-2247-4f37-8bdb-f28dabdaedae" providerId="ADAL" clId="{201BD4F0-8DB0-4E9C-A55D-6C9DB26EEF16}" dt="2021-01-18T01:34:04.017" v="842"/>
        <pc:sldMkLst>
          <pc:docMk/>
          <pc:sldMk cId="3419577105" sldId="282"/>
        </pc:sldMkLst>
        <pc:spChg chg="mod">
          <ac:chgData name="김현준" userId="185f8337-2247-4f37-8bdb-f28dabdaedae" providerId="ADAL" clId="{201BD4F0-8DB0-4E9C-A55D-6C9DB26EEF16}" dt="2021-01-18T01:12:10.525" v="236"/>
          <ac:spMkLst>
            <pc:docMk/>
            <pc:sldMk cId="3419577105" sldId="282"/>
            <ac:spMk id="2" creationId="{00000000-0000-0000-0000-000000000000}"/>
          </ac:spMkLst>
        </pc:spChg>
        <pc:spChg chg="mod">
          <ac:chgData name="김현준" userId="185f8337-2247-4f37-8bdb-f28dabdaedae" providerId="ADAL" clId="{201BD4F0-8DB0-4E9C-A55D-6C9DB26EEF16}" dt="2021-01-18T01:34:04.017" v="842"/>
          <ac:spMkLst>
            <pc:docMk/>
            <pc:sldMk cId="3419577105" sldId="282"/>
            <ac:spMk id="3" creationId="{00000000-0000-0000-0000-000000000000}"/>
          </ac:spMkLst>
        </pc:spChg>
        <pc:spChg chg="add mod">
          <ac:chgData name="김현준" userId="185f8337-2247-4f37-8bdb-f28dabdaedae" providerId="ADAL" clId="{201BD4F0-8DB0-4E9C-A55D-6C9DB26EEF16}" dt="2021-01-18T01:20:10.832" v="517" actId="1076"/>
          <ac:spMkLst>
            <pc:docMk/>
            <pc:sldMk cId="3419577105" sldId="282"/>
            <ac:spMk id="21" creationId="{26CA49C1-5B55-4CDE-BA8F-339E1D590C69}"/>
          </ac:spMkLst>
        </pc:spChg>
        <pc:picChg chg="add del mod">
          <ac:chgData name="김현준" userId="185f8337-2247-4f37-8bdb-f28dabdaedae" providerId="ADAL" clId="{201BD4F0-8DB0-4E9C-A55D-6C9DB26EEF16}" dt="2021-01-18T00:54:07.559" v="103" actId="21"/>
          <ac:picMkLst>
            <pc:docMk/>
            <pc:sldMk cId="3419577105" sldId="282"/>
            <ac:picMk id="5" creationId="{AA62C831-6C2C-4DF7-961E-1D4E194B6DE0}"/>
          </ac:picMkLst>
        </pc:picChg>
        <pc:picChg chg="add del mod modCrop">
          <ac:chgData name="김현준" userId="185f8337-2247-4f37-8bdb-f28dabdaedae" providerId="ADAL" clId="{201BD4F0-8DB0-4E9C-A55D-6C9DB26EEF16}" dt="2021-01-18T01:20:33.100" v="528" actId="21"/>
          <ac:picMkLst>
            <pc:docMk/>
            <pc:sldMk cId="3419577105" sldId="282"/>
            <ac:picMk id="6" creationId="{F918140C-8C30-4CA8-95DE-21FC62C21B0E}"/>
          </ac:picMkLst>
        </pc:picChg>
        <pc:picChg chg="add mod">
          <ac:chgData name="김현준" userId="185f8337-2247-4f37-8bdb-f28dabdaedae" providerId="ADAL" clId="{201BD4F0-8DB0-4E9C-A55D-6C9DB26EEF16}" dt="2021-01-18T01:20:10.832" v="517" actId="1076"/>
          <ac:picMkLst>
            <pc:docMk/>
            <pc:sldMk cId="3419577105" sldId="282"/>
            <ac:picMk id="8" creationId="{D436A266-8883-41D0-9914-FD1ADB34B922}"/>
          </ac:picMkLst>
        </pc:picChg>
        <pc:picChg chg="add mod modCrop">
          <ac:chgData name="김현준" userId="185f8337-2247-4f37-8bdb-f28dabdaedae" providerId="ADAL" clId="{201BD4F0-8DB0-4E9C-A55D-6C9DB26EEF16}" dt="2021-01-18T01:20:10.832" v="517" actId="1076"/>
          <ac:picMkLst>
            <pc:docMk/>
            <pc:sldMk cId="3419577105" sldId="282"/>
            <ac:picMk id="19" creationId="{12C82529-BAC1-458E-B692-E2BC201D440D}"/>
          </ac:picMkLst>
        </pc:picChg>
        <pc:picChg chg="add mod">
          <ac:chgData name="김현준" userId="185f8337-2247-4f37-8bdb-f28dabdaedae" providerId="ADAL" clId="{201BD4F0-8DB0-4E9C-A55D-6C9DB26EEF16}" dt="2021-01-18T01:20:36.211" v="530" actId="1076"/>
          <ac:picMkLst>
            <pc:docMk/>
            <pc:sldMk cId="3419577105" sldId="282"/>
            <ac:picMk id="22" creationId="{44AE5537-012E-4E19-B2F5-D6A7F4830D1D}"/>
          </ac:picMkLst>
        </pc:pic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0" creationId="{B92910C3-802B-42D1-A4C9-E6C3978D80B3}"/>
          </ac:cxnSpMkLst>
        </pc:cxn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2" creationId="{103C18F7-69E4-41F5-A174-B1DBBFB08040}"/>
          </ac:cxnSpMkLst>
        </pc:cxn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3" creationId="{618B3421-931C-4340-B0F4-783CD5711747}"/>
          </ac:cxnSpMkLst>
        </pc:cxn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4" creationId="{9F4D323A-33C1-4065-9A61-1F35BF071F4A}"/>
          </ac:cxnSpMkLst>
        </pc:cxn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5" creationId="{D299E96E-3433-40A1-AF4F-324866E9DCBD}"/>
          </ac:cxnSpMkLst>
        </pc:cxn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6" creationId="{9FDB0E1F-B3A9-47C8-9E8C-EC2A89E52C88}"/>
          </ac:cxnSpMkLst>
        </pc:cxn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7" creationId="{14A8993C-7FD8-43C4-BEC4-7F6681A2B3C3}"/>
          </ac:cxnSpMkLst>
        </pc:cxnChg>
        <pc:cxnChg chg="add mod">
          <ac:chgData name="김현준" userId="185f8337-2247-4f37-8bdb-f28dabdaedae" providerId="ADAL" clId="{201BD4F0-8DB0-4E9C-A55D-6C9DB26EEF16}" dt="2021-01-18T01:20:10.832" v="517" actId="1076"/>
          <ac:cxnSpMkLst>
            <pc:docMk/>
            <pc:sldMk cId="3419577105" sldId="282"/>
            <ac:cxnSpMk id="18" creationId="{060BED2F-9734-46D2-81B2-6EBC11747D78}"/>
          </ac:cxnSpMkLst>
        </pc:cxnChg>
      </pc:sldChg>
      <pc:sldChg chg="addSp delSp modSp add mod">
        <pc:chgData name="김현준" userId="185f8337-2247-4f37-8bdb-f28dabdaedae" providerId="ADAL" clId="{201BD4F0-8DB0-4E9C-A55D-6C9DB26EEF16}" dt="2021-01-18T01:30:57.666" v="784"/>
        <pc:sldMkLst>
          <pc:docMk/>
          <pc:sldMk cId="3799693213" sldId="283"/>
        </pc:sldMkLst>
        <pc:spChg chg="mod">
          <ac:chgData name="김현준" userId="185f8337-2247-4f37-8bdb-f28dabdaedae" providerId="ADAL" clId="{201BD4F0-8DB0-4E9C-A55D-6C9DB26EEF16}" dt="2021-01-18T01:20:19.566" v="526" actId="20577"/>
          <ac:spMkLst>
            <pc:docMk/>
            <pc:sldMk cId="3799693213" sldId="283"/>
            <ac:spMk id="2" creationId="{00000000-0000-0000-0000-000000000000}"/>
          </ac:spMkLst>
        </pc:spChg>
        <pc:spChg chg="mod">
          <ac:chgData name="김현준" userId="185f8337-2247-4f37-8bdb-f28dabdaedae" providerId="ADAL" clId="{201BD4F0-8DB0-4E9C-A55D-6C9DB26EEF16}" dt="2021-01-18T01:30:57.666" v="784"/>
          <ac:spMkLst>
            <pc:docMk/>
            <pc:sldMk cId="3799693213" sldId="283"/>
            <ac:spMk id="3" creationId="{00000000-0000-0000-0000-000000000000}"/>
          </ac:spMkLst>
        </pc:spChg>
        <pc:spChg chg="add mod">
          <ac:chgData name="김현준" userId="185f8337-2247-4f37-8bdb-f28dabdaedae" providerId="ADAL" clId="{201BD4F0-8DB0-4E9C-A55D-6C9DB26EEF16}" dt="2021-01-18T01:28:15.915" v="692" actId="1076"/>
          <ac:spMkLst>
            <pc:docMk/>
            <pc:sldMk cId="3799693213" sldId="283"/>
            <ac:spMk id="8" creationId="{54E0A7F1-ED7C-4A4F-BF87-1FBBBF1EA81B}"/>
          </ac:spMkLst>
        </pc:spChg>
        <pc:spChg chg="add del mod">
          <ac:chgData name="김현준" userId="185f8337-2247-4f37-8bdb-f28dabdaedae" providerId="ADAL" clId="{201BD4F0-8DB0-4E9C-A55D-6C9DB26EEF16}" dt="2021-01-18T01:28:09.585" v="687"/>
          <ac:spMkLst>
            <pc:docMk/>
            <pc:sldMk cId="3799693213" sldId="283"/>
            <ac:spMk id="9" creationId="{4BD62FBC-D0BD-48A4-9F52-0AE21C03D1DA}"/>
          </ac:spMkLst>
        </pc:spChg>
        <pc:picChg chg="add mod">
          <ac:chgData name="김현준" userId="185f8337-2247-4f37-8bdb-f28dabdaedae" providerId="ADAL" clId="{201BD4F0-8DB0-4E9C-A55D-6C9DB26EEF16}" dt="2021-01-18T01:28:13.332" v="691" actId="1035"/>
          <ac:picMkLst>
            <pc:docMk/>
            <pc:sldMk cId="3799693213" sldId="283"/>
            <ac:picMk id="5" creationId="{20E922E8-5BC8-4E37-9FEF-1FAA9919EBB8}"/>
          </ac:picMkLst>
        </pc:picChg>
        <pc:picChg chg="add mod">
          <ac:chgData name="김현준" userId="185f8337-2247-4f37-8bdb-f28dabdaedae" providerId="ADAL" clId="{201BD4F0-8DB0-4E9C-A55D-6C9DB26EEF16}" dt="2021-01-18T01:28:13.332" v="691" actId="1035"/>
          <ac:picMkLst>
            <pc:docMk/>
            <pc:sldMk cId="3799693213" sldId="283"/>
            <ac:picMk id="7" creationId="{9B032EEE-EA12-4182-A084-4DEA1510BAF6}"/>
          </ac:picMkLst>
        </pc:picChg>
      </pc:sldChg>
      <pc:sldChg chg="addSp modSp new mod">
        <pc:chgData name="김현준" userId="185f8337-2247-4f37-8bdb-f28dabdaedae" providerId="ADAL" clId="{201BD4F0-8DB0-4E9C-A55D-6C9DB26EEF16}" dt="2021-01-18T01:35:34.872" v="853" actId="14100"/>
        <pc:sldMkLst>
          <pc:docMk/>
          <pc:sldMk cId="934147647" sldId="284"/>
        </pc:sldMkLst>
        <pc:spChg chg="mod">
          <ac:chgData name="김현준" userId="185f8337-2247-4f37-8bdb-f28dabdaedae" providerId="ADAL" clId="{201BD4F0-8DB0-4E9C-A55D-6C9DB26EEF16}" dt="2021-01-18T01:28:53.753" v="697" actId="20577"/>
          <ac:spMkLst>
            <pc:docMk/>
            <pc:sldMk cId="934147647" sldId="284"/>
            <ac:spMk id="2" creationId="{8C0D3E51-4912-4D27-9B03-11BDBAA4CD0D}"/>
          </ac:spMkLst>
        </pc:spChg>
        <pc:spChg chg="mod">
          <ac:chgData name="김현준" userId="185f8337-2247-4f37-8bdb-f28dabdaedae" providerId="ADAL" clId="{201BD4F0-8DB0-4E9C-A55D-6C9DB26EEF16}" dt="2021-01-18T01:29:31.743" v="778" actId="20577"/>
          <ac:spMkLst>
            <pc:docMk/>
            <pc:sldMk cId="934147647" sldId="284"/>
            <ac:spMk id="3" creationId="{781F3E30-DCEE-43E7-BA22-8A4CD2622583}"/>
          </ac:spMkLst>
        </pc:spChg>
        <pc:picChg chg="add mod">
          <ac:chgData name="김현준" userId="185f8337-2247-4f37-8bdb-f28dabdaedae" providerId="ADAL" clId="{201BD4F0-8DB0-4E9C-A55D-6C9DB26EEF16}" dt="2021-01-18T01:33:02.837" v="811" actId="1076"/>
          <ac:picMkLst>
            <pc:docMk/>
            <pc:sldMk cId="934147647" sldId="284"/>
            <ac:picMk id="5" creationId="{9E4D8B76-5961-404B-894A-21DFB1ABCED8}"/>
          </ac:picMkLst>
        </pc:picChg>
        <pc:picChg chg="add mod">
          <ac:chgData name="김현준" userId="185f8337-2247-4f37-8bdb-f28dabdaedae" providerId="ADAL" clId="{201BD4F0-8DB0-4E9C-A55D-6C9DB26EEF16}" dt="2021-01-18T01:33:02.837" v="811" actId="1076"/>
          <ac:picMkLst>
            <pc:docMk/>
            <pc:sldMk cId="934147647" sldId="284"/>
            <ac:picMk id="7" creationId="{00898ECC-4597-4BAA-9750-921852D594C7}"/>
          </ac:picMkLst>
        </pc:picChg>
        <pc:picChg chg="add mod">
          <ac:chgData name="김현준" userId="185f8337-2247-4f37-8bdb-f28dabdaedae" providerId="ADAL" clId="{201BD4F0-8DB0-4E9C-A55D-6C9DB26EEF16}" dt="2021-01-18T01:33:02.837" v="811" actId="1076"/>
          <ac:picMkLst>
            <pc:docMk/>
            <pc:sldMk cId="934147647" sldId="284"/>
            <ac:picMk id="9" creationId="{73EB6482-6187-4F48-BDB7-4D2F7843A738}"/>
          </ac:picMkLst>
        </pc:picChg>
        <pc:picChg chg="add mod">
          <ac:chgData name="김현준" userId="185f8337-2247-4f37-8bdb-f28dabdaedae" providerId="ADAL" clId="{201BD4F0-8DB0-4E9C-A55D-6C9DB26EEF16}" dt="2021-01-18T01:33:02.837" v="811" actId="1076"/>
          <ac:picMkLst>
            <pc:docMk/>
            <pc:sldMk cId="934147647" sldId="284"/>
            <ac:picMk id="11" creationId="{FD1187B5-FC09-40B1-9CCB-3EC3D8FE67C9}"/>
          </ac:picMkLst>
        </pc:picChg>
        <pc:picChg chg="add mod">
          <ac:chgData name="김현준" userId="185f8337-2247-4f37-8bdb-f28dabdaedae" providerId="ADAL" clId="{201BD4F0-8DB0-4E9C-A55D-6C9DB26EEF16}" dt="2021-01-18T01:33:37.378" v="817" actId="1076"/>
          <ac:picMkLst>
            <pc:docMk/>
            <pc:sldMk cId="934147647" sldId="284"/>
            <ac:picMk id="13" creationId="{537B2545-7CE3-4228-BA2E-C9CDA330AA6D}"/>
          </ac:picMkLst>
        </pc:picChg>
        <pc:picChg chg="add mod">
          <ac:chgData name="김현준" userId="185f8337-2247-4f37-8bdb-f28dabdaedae" providerId="ADAL" clId="{201BD4F0-8DB0-4E9C-A55D-6C9DB26EEF16}" dt="2021-01-18T01:34:21.096" v="846" actId="14100"/>
          <ac:picMkLst>
            <pc:docMk/>
            <pc:sldMk cId="934147647" sldId="284"/>
            <ac:picMk id="15" creationId="{75781722-CBD5-4E95-ABE6-E4FEDAB0ED36}"/>
          </ac:picMkLst>
        </pc:picChg>
        <pc:picChg chg="add mod">
          <ac:chgData name="김현준" userId="185f8337-2247-4f37-8bdb-f28dabdaedae" providerId="ADAL" clId="{201BD4F0-8DB0-4E9C-A55D-6C9DB26EEF16}" dt="2021-01-18T01:34:54.679" v="850" actId="14100"/>
          <ac:picMkLst>
            <pc:docMk/>
            <pc:sldMk cId="934147647" sldId="284"/>
            <ac:picMk id="17" creationId="{34E3C834-1494-47CD-B2F0-BA0B5582667C}"/>
          </ac:picMkLst>
        </pc:picChg>
        <pc:picChg chg="add mod">
          <ac:chgData name="김현준" userId="185f8337-2247-4f37-8bdb-f28dabdaedae" providerId="ADAL" clId="{201BD4F0-8DB0-4E9C-A55D-6C9DB26EEF16}" dt="2021-01-18T01:35:34.872" v="853" actId="14100"/>
          <ac:picMkLst>
            <pc:docMk/>
            <pc:sldMk cId="934147647" sldId="284"/>
            <ac:picMk id="19" creationId="{C7982625-FE7F-447F-9694-AB9344B25215}"/>
          </ac:picMkLst>
        </pc:picChg>
      </pc:sldChg>
      <pc:sldChg chg="addSp modSp new mod">
        <pc:chgData name="김현준" userId="185f8337-2247-4f37-8bdb-f28dabdaedae" providerId="ADAL" clId="{201BD4F0-8DB0-4E9C-A55D-6C9DB26EEF16}" dt="2021-01-18T01:42:22.676" v="999"/>
        <pc:sldMkLst>
          <pc:docMk/>
          <pc:sldMk cId="1003239000" sldId="285"/>
        </pc:sldMkLst>
        <pc:spChg chg="mod">
          <ac:chgData name="김현준" userId="185f8337-2247-4f37-8bdb-f28dabdaedae" providerId="ADAL" clId="{201BD4F0-8DB0-4E9C-A55D-6C9DB26EEF16}" dt="2021-01-18T01:42:22.676" v="999"/>
          <ac:spMkLst>
            <pc:docMk/>
            <pc:sldMk cId="1003239000" sldId="285"/>
            <ac:spMk id="2" creationId="{5EAED673-3E8C-48F8-A7F5-A5EE88A1A1F8}"/>
          </ac:spMkLst>
        </pc:spChg>
        <pc:spChg chg="mod">
          <ac:chgData name="김현준" userId="185f8337-2247-4f37-8bdb-f28dabdaedae" providerId="ADAL" clId="{201BD4F0-8DB0-4E9C-A55D-6C9DB26EEF16}" dt="2021-01-18T01:41:22.722" v="966" actId="20577"/>
          <ac:spMkLst>
            <pc:docMk/>
            <pc:sldMk cId="1003239000" sldId="285"/>
            <ac:spMk id="3" creationId="{E3E567FD-174A-4C15-9862-CA043847272C}"/>
          </ac:spMkLst>
        </pc:spChg>
        <pc:picChg chg="add mod">
          <ac:chgData name="김현준" userId="185f8337-2247-4f37-8bdb-f28dabdaedae" providerId="ADAL" clId="{201BD4F0-8DB0-4E9C-A55D-6C9DB26EEF16}" dt="2021-01-18T01:41:25.431" v="967" actId="1076"/>
          <ac:picMkLst>
            <pc:docMk/>
            <pc:sldMk cId="1003239000" sldId="285"/>
            <ac:picMk id="5" creationId="{393EDB21-7C35-429F-9AFC-4535F99A555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01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PIPO CPA </a:t>
            </a:r>
            <a:r>
              <a:rPr lang="ko-KR" altLang="en-US"/>
              <a:t>공격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https://youtu.be/e0C5A4tzbXM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PIPO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400"/>
              <a:t>SPN </a:t>
            </a:r>
            <a:r>
              <a:rPr lang="ko-KR" altLang="en-US" sz="2400"/>
              <a:t>구조</a:t>
            </a:r>
            <a:endParaRPr lang="en-US" altLang="ko-KR" sz="2400"/>
          </a:p>
          <a:p>
            <a:r>
              <a:rPr lang="ko-KR" altLang="en-US" sz="2400" b="0" i="0">
                <a:solidFill>
                  <a:srgbClr val="000000"/>
                </a:solidFill>
                <a:effectLst/>
                <a:latin typeface="Roboto"/>
              </a:rPr>
              <a:t>더 작은 </a:t>
            </a:r>
            <a:r>
              <a:rPr lang="en-US" altLang="ko-KR" sz="2400" b="0" i="0">
                <a:solidFill>
                  <a:srgbClr val="000000"/>
                </a:solidFill>
                <a:effectLst/>
                <a:latin typeface="Roboto"/>
              </a:rPr>
              <a:t>SBOX</a:t>
            </a:r>
            <a:r>
              <a:rPr lang="ko-KR" altLang="en-US" sz="2400" b="0" i="0">
                <a:solidFill>
                  <a:srgbClr val="000000"/>
                </a:solidFill>
                <a:effectLst/>
                <a:latin typeface="Roboto"/>
              </a:rPr>
              <a:t>를 조합한 </a:t>
            </a:r>
            <a:r>
              <a:rPr lang="en-US" altLang="ko-KR" sz="2400" b="0" i="0">
                <a:solidFill>
                  <a:srgbClr val="000000"/>
                </a:solidFill>
                <a:effectLst/>
                <a:latin typeface="Roboto"/>
              </a:rPr>
              <a:t>unbalanced-Bridge </a:t>
            </a:r>
            <a:r>
              <a:rPr lang="ko-KR" altLang="en-US" sz="2400" b="0" i="0">
                <a:solidFill>
                  <a:srgbClr val="000000"/>
                </a:solidFill>
                <a:effectLst/>
                <a:latin typeface="Roboto"/>
              </a:rPr>
              <a:t>구조</a:t>
            </a:r>
            <a:r>
              <a:rPr lang="ko-KR" altLang="en-US" sz="2400">
                <a:solidFill>
                  <a:srgbClr val="000000"/>
                </a:solidFill>
                <a:latin typeface="Roboto"/>
              </a:rPr>
              <a:t>의 </a:t>
            </a:r>
            <a:r>
              <a:rPr lang="en-US" altLang="ko-KR" sz="2400">
                <a:solidFill>
                  <a:srgbClr val="000000"/>
                </a:solidFill>
                <a:latin typeface="Roboto"/>
              </a:rPr>
              <a:t>S-Layer</a:t>
            </a:r>
            <a:endParaRPr lang="en-US" altLang="ko-KR" sz="2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E99EA7-76C1-4CD1-ADF3-561D6945B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758"/>
            <a:ext cx="5200746" cy="34373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61F1AA-3426-4964-87CC-46451C83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843" y="3721486"/>
            <a:ext cx="2382252" cy="25467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6CDE55C-EE56-4073-B95E-22E13CE6B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997" y="2279559"/>
            <a:ext cx="3554346" cy="206717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8D585D4-7BD7-4F4B-8704-59E2489C3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3997" y="4346901"/>
            <a:ext cx="5422278" cy="204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PIPO </a:t>
            </a:r>
            <a:r>
              <a:rPr lang="ko-KR" altLang="en-US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8D19E7-A9F2-49B7-AC2A-01F6CC60F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555" y="1295399"/>
            <a:ext cx="5724525" cy="4772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54270F-F923-4BF5-87D7-8FB8DB71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9910"/>
            <a:ext cx="3360263" cy="2847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47A4C39-A72C-4EE2-BD1C-634BA8629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34879"/>
            <a:ext cx="5137150" cy="23580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5CA3E0-553D-4AF6-BB9A-A83A2F8C2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124" y="2393897"/>
            <a:ext cx="29908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0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CPA </a:t>
            </a:r>
            <a:r>
              <a:rPr lang="ko-KR" altLang="en-US"/>
              <a:t>공격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Roboto"/>
              </a:rPr>
              <a:t>테이블의 </a:t>
            </a:r>
            <a:r>
              <a:rPr lang="en-US" altLang="ko-KR">
                <a:solidFill>
                  <a:srgbClr val="000000"/>
                </a:solidFill>
                <a:latin typeface="Roboto"/>
              </a:rPr>
              <a:t>SBOX </a:t>
            </a:r>
            <a:r>
              <a:rPr lang="ko-KR" altLang="en-US">
                <a:solidFill>
                  <a:srgbClr val="000000"/>
                </a:solidFill>
                <a:latin typeface="Roboto"/>
              </a:rPr>
              <a:t>연산 후 </a:t>
            </a:r>
            <a:r>
              <a:rPr lang="ko-KR" altLang="en-US" err="1">
                <a:solidFill>
                  <a:srgbClr val="000000"/>
                </a:solidFill>
                <a:latin typeface="Roboto"/>
              </a:rPr>
              <a:t>값를</a:t>
            </a:r>
            <a:r>
              <a:rPr lang="ko-KR" altLang="en-US">
                <a:solidFill>
                  <a:srgbClr val="000000"/>
                </a:solidFill>
                <a:latin typeface="Roboto"/>
              </a:rPr>
              <a:t> 중간 값으로 공격</a:t>
            </a:r>
            <a:r>
              <a:rPr lang="en-US" altLang="ko-KR">
                <a:solidFill>
                  <a:srgbClr val="000000"/>
                </a:solidFill>
                <a:latin typeface="Roboto"/>
              </a:rPr>
              <a:t>, 1000</a:t>
            </a:r>
            <a:r>
              <a:rPr lang="ko-KR" altLang="en-US">
                <a:solidFill>
                  <a:srgbClr val="000000"/>
                </a:solidFill>
                <a:latin typeface="Roboto"/>
              </a:rPr>
              <a:t>개 파형 수집</a:t>
            </a:r>
            <a:endParaRPr lang="en-US" altLang="ko-KR">
              <a:solidFill>
                <a:srgbClr val="000000"/>
              </a:solidFill>
              <a:latin typeface="Roboto"/>
            </a:endParaRPr>
          </a:p>
          <a:p>
            <a:r>
              <a:rPr lang="ko-KR" altLang="en-US">
                <a:solidFill>
                  <a:srgbClr val="000000"/>
                </a:solidFill>
                <a:latin typeface="Roboto"/>
              </a:rPr>
              <a:t>공격 이후 전환 필요</a:t>
            </a:r>
            <a:endParaRPr lang="en-US" altLang="ko-KR">
              <a:solidFill>
                <a:srgbClr val="000000"/>
              </a:solidFill>
              <a:latin typeface="Roboto"/>
            </a:endParaRPr>
          </a:p>
          <a:p>
            <a:pPr marL="0" indent="0">
              <a:buNone/>
            </a:pPr>
            <a:r>
              <a:rPr lang="ko-KR" altLang="en-US">
                <a:solidFill>
                  <a:srgbClr val="000000"/>
                </a:solidFill>
                <a:latin typeface="Roboto"/>
              </a:rPr>
              <a:t> 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36A266-8883-41D0-9914-FD1ADB34B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051588"/>
            <a:ext cx="4806359" cy="3270306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2910C3-802B-42D1-A4C9-E6C3978D80B3}"/>
              </a:ext>
            </a:extLst>
          </p:cNvPr>
          <p:cNvCxnSpPr>
            <a:cxnSpLocks/>
          </p:cNvCxnSpPr>
          <p:nvPr/>
        </p:nvCxnSpPr>
        <p:spPr>
          <a:xfrm>
            <a:off x="4351076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3C18F7-69E4-41F5-A174-B1DBBFB08040}"/>
              </a:ext>
            </a:extLst>
          </p:cNvPr>
          <p:cNvCxnSpPr>
            <a:cxnSpLocks/>
          </p:cNvCxnSpPr>
          <p:nvPr/>
        </p:nvCxnSpPr>
        <p:spPr>
          <a:xfrm>
            <a:off x="3960458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8B3421-931C-4340-B0F4-783CD5711747}"/>
              </a:ext>
            </a:extLst>
          </p:cNvPr>
          <p:cNvCxnSpPr>
            <a:cxnSpLocks/>
          </p:cNvCxnSpPr>
          <p:nvPr/>
        </p:nvCxnSpPr>
        <p:spPr>
          <a:xfrm>
            <a:off x="3623107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4D323A-33C1-4065-9A61-1F35BF071F4A}"/>
              </a:ext>
            </a:extLst>
          </p:cNvPr>
          <p:cNvCxnSpPr>
            <a:cxnSpLocks/>
          </p:cNvCxnSpPr>
          <p:nvPr/>
        </p:nvCxnSpPr>
        <p:spPr>
          <a:xfrm>
            <a:off x="3232490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299E96E-3433-40A1-AF4F-324866E9DCBD}"/>
              </a:ext>
            </a:extLst>
          </p:cNvPr>
          <p:cNvCxnSpPr>
            <a:cxnSpLocks/>
          </p:cNvCxnSpPr>
          <p:nvPr/>
        </p:nvCxnSpPr>
        <p:spPr>
          <a:xfrm>
            <a:off x="2857462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DB0E1F-B3A9-47C8-9E8C-EC2A89E52C88}"/>
              </a:ext>
            </a:extLst>
          </p:cNvPr>
          <p:cNvCxnSpPr>
            <a:cxnSpLocks/>
          </p:cNvCxnSpPr>
          <p:nvPr/>
        </p:nvCxnSpPr>
        <p:spPr>
          <a:xfrm>
            <a:off x="2484600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4A8993C-7FD8-43C4-BEC4-7F6681A2B3C3}"/>
              </a:ext>
            </a:extLst>
          </p:cNvPr>
          <p:cNvCxnSpPr>
            <a:cxnSpLocks/>
          </p:cNvCxnSpPr>
          <p:nvPr/>
        </p:nvCxnSpPr>
        <p:spPr>
          <a:xfrm>
            <a:off x="2138370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60BED2F-9734-46D2-81B2-6EBC11747D78}"/>
              </a:ext>
            </a:extLst>
          </p:cNvPr>
          <p:cNvCxnSpPr>
            <a:cxnSpLocks/>
          </p:cNvCxnSpPr>
          <p:nvPr/>
        </p:nvCxnSpPr>
        <p:spPr>
          <a:xfrm>
            <a:off x="1765508" y="3051588"/>
            <a:ext cx="0" cy="29485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2C82529-BAC1-458E-B692-E2BC201D44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756" r="1422"/>
          <a:stretch/>
        </p:blipFill>
        <p:spPr>
          <a:xfrm rot="5400000">
            <a:off x="2730183" y="1132349"/>
            <a:ext cx="568172" cy="32703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6CA49C1-5B55-4CDE-BA8F-339E1D590C69}"/>
              </a:ext>
            </a:extLst>
          </p:cNvPr>
          <p:cNvSpPr txBox="1"/>
          <p:nvPr/>
        </p:nvSpPr>
        <p:spPr>
          <a:xfrm>
            <a:off x="4449997" y="2570675"/>
            <a:ext cx="20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Roboto"/>
              </a:rPr>
              <a:t>(S-Layer </a:t>
            </a:r>
            <a:r>
              <a:rPr lang="ko-KR" altLang="en-US">
                <a:solidFill>
                  <a:srgbClr val="000000"/>
                </a:solidFill>
                <a:latin typeface="Roboto"/>
              </a:rPr>
              <a:t>연산 후</a:t>
            </a:r>
            <a:r>
              <a:rPr lang="en-US" altLang="ko-KR">
                <a:solidFill>
                  <a:srgbClr val="000000"/>
                </a:solidFill>
                <a:latin typeface="Roboto"/>
              </a:rPr>
              <a:t>)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4AE5537-012E-4E19-B2F5-D6A7F483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893" y="2968087"/>
            <a:ext cx="5200746" cy="34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7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CPA </a:t>
            </a:r>
            <a:r>
              <a:rPr lang="ko-KR" altLang="en-US"/>
              <a:t>공격 </a:t>
            </a:r>
            <a:r>
              <a:rPr lang="en-US" altLang="ko-KR"/>
              <a:t>8BIT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Roboto"/>
              </a:rPr>
              <a:t>중간 값의 </a:t>
            </a:r>
            <a:r>
              <a:rPr lang="ko-KR" altLang="en-US"/>
              <a:t>최하위 비트 공격 결과 </a:t>
            </a:r>
            <a:r>
              <a:rPr lang="en-US" altLang="ko-KR"/>
              <a:t>(</a:t>
            </a:r>
            <a:r>
              <a:rPr lang="ko-KR" altLang="en-US"/>
              <a:t>알려진 값</a:t>
            </a:r>
            <a:r>
              <a:rPr lang="en-US" altLang="ko-KR"/>
              <a:t> : 0X55, 85)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922E8-5BC8-4E37-9FEF-1FAA9919E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871339"/>
            <a:ext cx="5353050" cy="401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032EEE-EA12-4182-A084-4DEA1510B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05" y="1871339"/>
            <a:ext cx="5438775" cy="4029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E0A7F1-ED7C-4A4F-BF87-1FBBBF1EA81B}"/>
              </a:ext>
            </a:extLst>
          </p:cNvPr>
          <p:cNvSpPr txBox="1"/>
          <p:nvPr/>
        </p:nvSpPr>
        <p:spPr>
          <a:xfrm>
            <a:off x="9710977" y="5083825"/>
            <a:ext cx="1699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72, 77, 80, 85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69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D3E51-4912-4D27-9B03-11BDBAA4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CPA </a:t>
            </a:r>
            <a:r>
              <a:rPr lang="ko-KR" altLang="en-US"/>
              <a:t>공격 </a:t>
            </a:r>
            <a:r>
              <a:rPr lang="en-US" altLang="ko-KR"/>
              <a:t>1BIT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F3E30-DCEE-43E7-BA22-8A4CD26225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  <a:latin typeface="Roboto"/>
              </a:rPr>
              <a:t>중간 값 </a:t>
            </a:r>
            <a:r>
              <a:rPr lang="en-US" altLang="ko-KR">
                <a:solidFill>
                  <a:srgbClr val="000000"/>
                </a:solidFill>
                <a:latin typeface="Roboto"/>
              </a:rPr>
              <a:t>8</a:t>
            </a:r>
            <a:r>
              <a:rPr lang="ko-KR" altLang="en-US">
                <a:solidFill>
                  <a:srgbClr val="000000"/>
                </a:solidFill>
                <a:latin typeface="Roboto"/>
              </a:rPr>
              <a:t>비트에서 </a:t>
            </a:r>
            <a:r>
              <a:rPr lang="en-US" altLang="ko-KR">
                <a:solidFill>
                  <a:srgbClr val="000000"/>
                </a:solidFill>
                <a:latin typeface="Roboto"/>
              </a:rPr>
              <a:t>1</a:t>
            </a:r>
            <a:r>
              <a:rPr lang="ko-KR" altLang="en-US">
                <a:solidFill>
                  <a:srgbClr val="000000"/>
                </a:solidFill>
                <a:latin typeface="Roboto"/>
              </a:rPr>
              <a:t>비트 씩 공격 수행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D8B76-5961-404B-894A-21DFB1ABC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6" y="1690687"/>
            <a:ext cx="2901798" cy="2177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898ECC-4597-4BAA-9750-921852D59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480" y="1690687"/>
            <a:ext cx="2920614" cy="217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EB6482-6187-4F48-BDB7-4D2F7843A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96386"/>
            <a:ext cx="2901798" cy="21711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D1187B5-FC09-40B1-9CCB-3EC3D8FE6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778" y="1701988"/>
            <a:ext cx="2902448" cy="21647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7B2545-7CE3-4228-BA2E-C9CDA330A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167" y="4012143"/>
            <a:ext cx="2919313" cy="21776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5781722-CBD5-4E95-ABE6-E4FEDAB0E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8480" y="4012144"/>
            <a:ext cx="2809871" cy="2177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4E3C834-1494-47CD-B2F0-BA0B558266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4016852"/>
            <a:ext cx="2901798" cy="22002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7982625-FE7F-447F-9694-AB9344B252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9773" y="4049323"/>
            <a:ext cx="2848714" cy="21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4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ED673-3E8C-48F8-A7F5-A5EE88A1A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효율적인 공격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567FD-174A-4C15-9862-CA043847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하위 </a:t>
            </a:r>
            <a:r>
              <a:rPr lang="en-US" altLang="ko-KR"/>
              <a:t>4</a:t>
            </a:r>
            <a:r>
              <a:rPr lang="ko-KR" altLang="en-US"/>
              <a:t>번째 비트에서 </a:t>
            </a:r>
            <a:r>
              <a:rPr lang="en-US" altLang="ko-KR"/>
              <a:t>70</a:t>
            </a:r>
            <a:r>
              <a:rPr lang="ko-KR" altLang="en-US"/>
              <a:t>개의 파형파형으로 공격가능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3EDB21-7C35-429F-9AFC-4535F99A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44" y="2071778"/>
            <a:ext cx="52768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와이드스크린</PresentationFormat>
  <Paragraphs>19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Roboto</vt:lpstr>
      <vt:lpstr>맑은 고딕</vt:lpstr>
      <vt:lpstr>Arial</vt:lpstr>
      <vt:lpstr>CryptoCraft 테마</vt:lpstr>
      <vt:lpstr>제목 테마</vt:lpstr>
      <vt:lpstr>PIPO CPA 공격</vt:lpstr>
      <vt:lpstr> PIPO</vt:lpstr>
      <vt:lpstr> PIPO 구현</vt:lpstr>
      <vt:lpstr> CPA 공격</vt:lpstr>
      <vt:lpstr> CPA 공격 8BIT</vt:lpstr>
      <vt:lpstr> CPA 공격 1BIT</vt:lpstr>
      <vt:lpstr> 효율적인 공격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현준 김</cp:lastModifiedBy>
  <cp:revision>1</cp:revision>
  <dcterms:created xsi:type="dcterms:W3CDTF">2019-03-05T04:29:07Z</dcterms:created>
  <dcterms:modified xsi:type="dcterms:W3CDTF">2021-01-18T02:41:08Z</dcterms:modified>
</cp:coreProperties>
</file>