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9"/>
  </p:notesMasterIdLst>
  <p:handoutMasterIdLst>
    <p:handoutMasterId r:id="rId20"/>
  </p:handoutMasterIdLst>
  <p:sldIdLst>
    <p:sldId id="269" r:id="rId3"/>
    <p:sldId id="280" r:id="rId4"/>
    <p:sldId id="281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85" r:id="rId14"/>
    <p:sldId id="283" r:id="rId15"/>
    <p:sldId id="284" r:id="rId16"/>
    <p:sldId id="295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6928"/>
  </p:normalViewPr>
  <p:slideViewPr>
    <p:cSldViewPr snapToGrid="0">
      <p:cViewPr varScale="1">
        <p:scale>
          <a:sx n="128" d="100"/>
          <a:sy n="128" d="100"/>
        </p:scale>
        <p:origin x="5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2021. 1. 17.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4:44:15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855 5 24575,'-16'-1'0,"-7"-3"0,-24 9 0,-1 1 0,-24 9 0,-1 8 0,-11 7 0,0-6 0,10-3 0,25-3 0,13-4 0,8 7 0,9-8 0,2 3 0,12 0 0,5-3 0,0 7 0,-10-3 0,8 1 0,-8 2 0,5 4 0,-2-6 0,1 9 0,1-10 0,5 0 0,0 4 0,-10-4 0,8 1 0,-8 8 0,10-7 0,0 15 0,0-10 0,-5 10 0,-2-4 0,0 0 0,-3-7 0,9-2 0,-4-9 0,5 9 0,0-9 0,0 9 0,-5-9 0,4 15 0,-4-13 0,-5 13 0,8-15 0,-8 4 0,10-5 0,0 0 0,0 0 0,0 5 0,0 7 0,0-4 0,0 3 0,0-6 0,-5-4 0,-1 4 0,0-5 0,1 5 0,0-4 0,-1 4 0,0-5 0,1 5 0,5-4 0,0 4 0,0 0 0,0-9 0,0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4:45:34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0 447 24575,'22'-6'0,"11"1"0,22 5 0,35 0 0,-38-3 0,-1-1 0,36-3 0,-10-1 0,-47-7 0,-7 12 0,-2-7 0,-9 10 0,4-4 0,-5-3 0,5-4 0,1 5 0,5-3 0,6 7 0,2-8 0,6 9 0,-6-9 0,4 3 0,4-5 0,8-7 0,1 10 0,-14-4 0,-11 9 0,-11 2 0,0-3 0,5 5 0,-4-4 0,15-3 0,-8-4 0,9 4 0,-6-2 0,0 7 0,0-3 0,0-4 0,-5 6 0,4-7 0,-9 10 0,4-4 0,6-3 0,-8-4 0,13 4 0,-15 2 0,4 1 0,-5-3 0,0 1 0,5 1 0,-4 1 0,9 2 0,-9-3 0,4 1 0,-5-3 0,0-4 0,11 5 0,-8 1 0,13 5 0,-15-4 0,4-3 0,-15 1 0,-7 1 0,-6 5 0,-4 0 0,5 0 0,0 0 0,0 0 0,0 0 0,-11 0 0,3-9 0,-9 1 0,11-8 0,-4 10 0,4 1 0,-5 5 0,5-5 0,1-1 0,5 0 0,5 1 0,1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4:45:36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24575,'-10'16'0,"8"-4"0,-8 4 0,10-5 0,-10 5 0,8-4 0,-19 15 0,19-13 0,-9 8 0,11-11 0,-5 0 0,-1 0 0,0 10 0,1-8 0,5 8 0,-5-10 0,4 5 0,-4-4 0,5 9 0,-5-9 0,-1 4 0,0-5 0,-4 0 0,9-5 0,-4-1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4:44:18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87 242 24575,'0'-11'0,"0"0"0,0 0 0,0-11 0,0 4 0,10-11 0,11-1 0,-2 11 0,6-11 0,-10 18 0,-7-4 0,6 5 0,-7 0 0,4 5 0,0 1 0,4 5 0,-2 0 0,3 5 0,-10 6 0,-1 1 0,-5 4 0,0 0 0,5-4 0,6 9 0,-4-9 0,3 9 0,-10-8 0,0 7 0,0-7 0,0 13 0,0-12 0,0 19 0,0-19 0,0 19 0,0-14 0,0 4 0,-6 4 0,0-13 0,0 8 0,-4-11 0,4 0 0,0 11 0,-4-8 0,4 8 0,-5-11 0,0 0 0,0 0 0,0 0 0,0 0 0,0-5 0,-5-1 0,3-5 0,-13 10 0,12-7 0,1-2 0,20-3 0,5-13 0,9 14 0,-9-4 0,9 5 0,-9 5 0,9 6 0,-9 1 0,9-1 0,-9-1 0,4-4 0,0 5 0,-4 0 0,9 5 0,-9-4 0,9 9 0,-4-9 0,5 9 0,-5-14 0,-1 8 0,-5-9 0,0 0 0,0 4 0,0-4 0,0 5 0,-5 0 0,4 0 0,-4 0 0,0 0 0,-1 5 0,-5-4 0,0 9 0,0-9 0,0 9 0,0-9 0,0 9 0,-5-9 0,-1 4 0,-5-5 0,0 0 0,0 0 0,0 0 0,0 0 0,-5-5 0,4 4 0,-4-9 0,5 9 0,0-4 0,0 0 0,0-1 0,-5-5 0,-7 0 0,-1 0 0,-4 0 0,11 0 0,-4 0 0,9 0 0,-9 0 0,9 0 0,-9 0 0,9 0 0,-15 0 0,8 0 0,-4 0 0,-6-18 0,14 8 0,-4-19 0,14 17 0,-5-9 0,8 4 0,-8 0 0,10 6 0,0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4:44:1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24575,'-6'11'0,"11"5"0,-3-4 0,8 9 0,-10 11 0,0 8 0,6 15 0,2-1 0,12 1 0,-11-15 0,3-8 0,-2-5 0,-7-13 0,18 13 0,-19-15 0,18 9 0,-18-9 0,18 15 0,-17-13 0,13 13 0,-5-10 0,1 0 0,9 10 0,-13-14 0,8 10 0,-10-12 0,18 13 0,-10-10 0,16 16 0,-13-18 0,11 4 0,-5-10 0,1 0 0,-3 3 0,-9-6 0,9 7 0,-4-1 0,0-6 0,4 7 0,-9-10 0,9 0 0,-9 5 0,9-4 0,-9 4 0,-1-15 0,-6 7 0,-5-6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4:44:21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1892 24575,'0'-22'0,"0"-6"0,12-10 0,3-9 0,21-24 0,2-5-594,-12 30 1,1-1 593,4-4 0,2 0 0,-1 2 0,0 2 290,29-32-290,-23 23 0,1 9 0,-10 5 0,22-17 0,9-1 0,1 1 0,6-2 0,-8 3 897,-10 14-897,-9 6 0,-6 14 0,4-1 0,9-1 0,16-2 0,-6 1 0,22-10 0,-11 0 0,14-2 0,-9 3 0,9-1 0,2 6-373,-34 8 1,1 1 372,-1 5 0,2 1 0,7-4 0,0 1 0,1 3 0,0 0 0,4 0 0,0 0 0,-3 0 0,-2 0 0,-3 4 0,-1 0 0,37-17 0,-27 8 0,-24 6 0,-14 4 0,-10 1 0,1 8 745,2-13-745,-3 14 0,1-4 0,2 5 0,-7 0 0,2-5 0,-3-1 0,10 0 0,2 1 0,29 5 0,4 0 0,25 0 0,2 0 0,-23 0 0,-17 0 0,-35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4:44:2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1 24575,'11'16'0,"-5"-7"0,0 18 0,-6 4 0,-6 9 0,-2 15 0,-6 0 0,-13 8 0,-2-12 0,-5-4 0,8-17 0,10-13 0,10-1 0,-4-5 0,19-5 0,13-1 0,26-5 0,26 0 0,18 0 0,-23 6 0,-11-5 0,-36 9 0,-11-4 0,5 10 0,-4-4 0,-1 9 0,-6-4 0,-5 12 0,0 0 0,0 7 0,0-11 0,0 8 0,0-8 0,-13 27 0,10-18 0,-20 11 0,10-16 0,1-11 0,-10 15 0,15-24 0,-23 25 0,15-24 0,-20 15 0,2-7 0,6-10 0,-4 4 0,9-1 0,8-8 0,-8 7 0,11-10 0,-11 0 0,4 0 0,-10-5 0,6-6 0,0-6 0,4 0 0,2 1 0,1 0 0,2-1 0,-7-5 0,7 5 0,2-10 0,-3 9 0,6-11 0,-3 7 0,6 5 0,5-10 0,0 9 0,0-11 0,0 1 0,0 15 0,0-3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4:44:23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24575,'37'-13'0,"12"7"0,24 0 0,19 6 0,3 0 0,-20 0 0,-20 0 0,-27 0 0,-11 0 0,-6 0 0,-6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4:44:25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24575,'10'-17'0,"8"1"0,12 9 0,23 2 0,20 5 0,21 0-652,-36 0 0,2 0 652,0 0 0,0 0 0,2 0 0,4 0 0,20 3 0,3 2-725,-8-2 0,2 3 725,12 4 0,-1 3 0,-20-1 0,-3 1-400,-7 3 0,-2 0 400,-6 0 0,-2 0 0,2-1 0,-1 1 0,0 0 0,0 0-157,-4-1 0,0 1 157,0-1 0,-1 1 0,42 15 0,0 6 0,-7-5 0,-3 5 0,-17-8 0,6 7 0,-4 8 0,16 3 0,-37-16 0,2-1 50,2-6 1,2 1-51,8 9 0,0 1 0,-4-9 0,0-1 0,4 10 0,0 0 0,-4-7 0,-1 0 0,-3 4 0,0 0 0,0 0 0,-2-1 0,-6 1 0,-1-1 1564,40 23-1564,-7-2 0,-17-9 864,-12-19-864,-11 5 362,-6-21-362,0 9 863,-2-1-863,-6 1 114,-5 0-114,-1-1 0,0 0 0,1-3 0,11 3 0,-9-5 0,8 5 0,-15-8 0,4 6 0,-5-8 0,11 11 0,-8-9 0,8 7 0,-11-9 0,0 5 0,5 5 0,-9-4 0,8 4 0,-9-5 0,5-5 0,-5 9 0,4-8 0,1 14 0,-4-8 0,13 7 0,-18-7 0,18 7 0,-18-7 0,13 2 0,-9-4 0,0 0 0,4 5 0,-9-3 0,9 3 0,-4 6 0,6-9 0,-6 9 0,-1-11 0,-5 0 0,0 0 0,0 5 0,0-8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4:45:30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24575,'6'11'0,"-1"5"0,0-4 0,-4 4 0,4 0 0,-5-4 0,0 4 0,0-5 0,0 5 0,0-4 0,0 9 0,0-9 0,0 9 0,0-9 0,0 4 0,0-5 0,0 0 0,0 5 0,0-4 0,0 4 0,0-5 0,0 5 0,0-4 0,10 9 0,-8-9 0,8 9 0,-10-9 0,0 9 0,0-4 0,0 1 0,5-3 0,-4-8 0,4-3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14T14:45:32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56 24575,'11'-6'0,"5"-9"0,-4 13 0,4-13 0,-5 9 0,0 0 0,0 1 0,5 5 0,-4 0 0,9 0 0,-9 0 0,9 0 0,-14 5 0,8 6 0,-9 1 0,0 4 0,-1 0 0,-5-4 0,0 4 0,0 0 0,0-4 0,0 4 0,0-5 0,0 5 0,0-4 0,0 9 0,0-9 0,-5 4 0,-1-5 0,-5 0 0,5 5 0,-4-4 0,4 4 0,-5-5 0,5 0 0,1 5 0,0-4 0,-1-1 0,-5-1 0,0-4 0,0 0 0,-5-1 0,4-5 0,-15 0 0,13 0 0,-8 0 0,6 0 0,4 0 0,-4 0 0,5 0 0,0 0 0,-5 0 0,4 0 0,-9 0 0,9 0 0,-4 0 0,5 0 0,0 0 0,15-5 0,3 4 0,10-4 0,10 0 0,-13 3 0,8-3 0,-6 5 0,-4 0 0,9 0 0,-9 0 0,4 0 0,-5 0 0,5 0 0,-4 5 0,4 1 0,-5 0 0,0 4 0,0-9 0,0 4 0,0-5 0,0 5 0,0 1 0,0 0 0,0 4 0,0-9 0,11 9 0,-8-3 0,8 4 0,-6-5 0,-4-1 0,4 0 0,-5 1 0,-5 0 0,-1-1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2021. 1. 17.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안녕하세요</a:t>
            </a:r>
            <a:r>
              <a:rPr kumimoji="1" lang="ko-KR" altLang="en-US" dirty="0"/>
              <a:t> 이번 세미나에서는 </a:t>
            </a:r>
            <a:r>
              <a:rPr kumimoji="1" lang="ko-KR" altLang="en-US" dirty="0" err="1"/>
              <a:t>파이썬의</a:t>
            </a:r>
            <a:r>
              <a:rPr kumimoji="1" lang="ko-KR" altLang="en-US" dirty="0"/>
              <a:t> 라이브러리중 하나인 </a:t>
            </a:r>
            <a:r>
              <a:rPr kumimoji="1" lang="ko-KR" altLang="en-US" dirty="0" err="1"/>
              <a:t>넘파이에</a:t>
            </a:r>
            <a:r>
              <a:rPr kumimoji="1" lang="ko-KR" altLang="en-US" dirty="0"/>
              <a:t> 대해서 공부하면서 정리한 내용을 발표하려고 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655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데이터를</a:t>
            </a:r>
            <a:r>
              <a:rPr kumimoji="1" lang="ko-KR" altLang="en-US" dirty="0"/>
              <a:t> 다루는 분야에서 </a:t>
            </a:r>
            <a:r>
              <a:rPr kumimoji="1" lang="ko-KR" altLang="en-US" dirty="0" err="1"/>
              <a:t>넘파이가</a:t>
            </a:r>
            <a:r>
              <a:rPr kumimoji="1" lang="ko-KR" altLang="en-US" dirty="0"/>
              <a:t> 많이 사용됩니다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저도 </a:t>
            </a:r>
            <a:r>
              <a:rPr kumimoji="1" lang="ko-KR" altLang="en-US" dirty="0" err="1"/>
              <a:t>머신러닝</a:t>
            </a:r>
            <a:r>
              <a:rPr kumimoji="1" lang="ko-KR" altLang="en-US" dirty="0"/>
              <a:t> 실습을 할 때 </a:t>
            </a:r>
            <a:r>
              <a:rPr kumimoji="1" lang="ko-KR" altLang="en-US" dirty="0" err="1"/>
              <a:t>넘파이를</a:t>
            </a:r>
            <a:r>
              <a:rPr kumimoji="1" lang="ko-KR" altLang="en-US" dirty="0"/>
              <a:t> 잘 사용할 줄 몰라서 알고리즘을 가져다가 쓰려고 해도 제가 가지고 있는 데이터를 가져온 알고리즘에 맞춰 가공을 하지못해 어려움이 많아 공부하게 되었습니다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571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35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24" Type="http://schemas.openxmlformats.org/officeDocument/2006/relationships/image" Target="../media/image17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10.png"/><Relationship Id="rId19" Type="http://schemas.openxmlformats.org/officeDocument/2006/relationships/customXml" Target="../ink/ink9.xml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 dirty="0"/>
              <a:t>/bG6GRuUtCDg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( </a:t>
            </a:r>
            <a:r>
              <a:rPr lang="ko-KR" altLang="en-US" dirty="0"/>
              <a:t>복사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8AFDD6-7581-B849-9E35-385E13D26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174750"/>
            <a:ext cx="3492500" cy="51181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DFD1525-1DF8-7244-96FC-0129EAF2E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499" y="1174750"/>
            <a:ext cx="3912577" cy="5118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8400C6-2468-D941-9279-169C6AF34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1155" y="1308100"/>
            <a:ext cx="30734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76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Array </a:t>
            </a:r>
            <a:r>
              <a:rPr lang="ko-KR" altLang="en-US" dirty="0"/>
              <a:t>인덱싱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53B210-6C8D-F44F-9DBC-3C4923CEF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46" y="1547446"/>
            <a:ext cx="3356088" cy="42256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CD6D352-52BB-EB43-9A57-1086B678A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073" y="1139337"/>
            <a:ext cx="45593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0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</a:t>
            </a:r>
            <a:r>
              <a:rPr lang="en-US" altLang="ko-KR" dirty="0"/>
              <a:t>( Boolean Array 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CB23EA-77D5-7D4E-B45E-A150CC67B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1841500"/>
            <a:ext cx="4254500" cy="3175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EC87D3-7426-0C47-8BD6-18BD6980E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2114550"/>
            <a:ext cx="2743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1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이미지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DB732E-F4FC-204F-9DBE-011FC819B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095500"/>
            <a:ext cx="3543300" cy="2667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FDB8E1-DE2A-5A4D-B7F0-B12345CB6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850" y="1708150"/>
            <a:ext cx="5880100" cy="3441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3E33E1-A16F-AB4B-99E4-0FD85A9F7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300" y="5149850"/>
            <a:ext cx="22352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35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이미지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C76E63-CB43-6741-B6C8-C7D2225E0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878" y="4551520"/>
            <a:ext cx="2362200" cy="533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06DA8F-0F87-3F4A-8F8C-135D51EDD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300" y="2343150"/>
            <a:ext cx="3253357" cy="1847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D5942F-EAE5-1F45-A7A1-FF63FC39A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047" y="4431080"/>
            <a:ext cx="2226075" cy="5936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12169A-1F7D-2F43-8AC8-8C0242754B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49" y="2357118"/>
            <a:ext cx="3253357" cy="18199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C89CA6-69CC-D444-ADA7-F5B794EE9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0450" y="4453200"/>
            <a:ext cx="2451100" cy="571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22BDB1-F63A-C348-8D07-798CDF46C5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6575" y="2278937"/>
            <a:ext cx="3498850" cy="197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87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이미지 실습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6139C1-EA1D-3746-85E7-187F12C6A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70" y="4133850"/>
            <a:ext cx="4610100" cy="215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FDA92A-BEC6-2846-AA22-F38C86185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2145480"/>
            <a:ext cx="56388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46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 err="1"/>
              <a:t>넘파이</a:t>
            </a:r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ko-KR" altLang="en-US" dirty="0" err="1"/>
              <a:t>파이썬에서</a:t>
            </a:r>
            <a:r>
              <a:rPr lang="ko-KR" altLang="en-US" dirty="0"/>
              <a:t> 벡터</a:t>
            </a:r>
            <a:r>
              <a:rPr lang="en-US" altLang="ko-KR" dirty="0"/>
              <a:t>,</a:t>
            </a:r>
            <a:r>
              <a:rPr lang="ko-KR" altLang="en-US" dirty="0"/>
              <a:t> 행렬 등 수치 연산을 수행하는 선형대수 라이브러리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선형대수 관련 수치 연산을 지원하고 내부적으로 </a:t>
            </a:r>
            <a:r>
              <a:rPr lang="en-US" altLang="ko-KR" dirty="0"/>
              <a:t>C</a:t>
            </a:r>
            <a:r>
              <a:rPr lang="ko-KR" altLang="en-US" dirty="0"/>
              <a:t>로 구현되어 있어 연산이 빠른 속도로 수행됨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array</a:t>
            </a:r>
            <a:r>
              <a:rPr lang="ko-KR" altLang="en-US" dirty="0"/>
              <a:t>라는 단위로 데이터를 관리하고</a:t>
            </a:r>
            <a:r>
              <a:rPr lang="en-US" altLang="ko-KR" dirty="0"/>
              <a:t>,</a:t>
            </a:r>
            <a:r>
              <a:rPr lang="ko-KR" altLang="en-US" dirty="0"/>
              <a:t> 행렬과 같은 개념이다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( array </a:t>
            </a:r>
            <a:r>
              <a:rPr lang="ko-KR" altLang="en-US" dirty="0"/>
              <a:t>생성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A5C7A7-7EE8-9B4E-A70F-22EE39DC6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1179" y="1510748"/>
            <a:ext cx="6260747" cy="47111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5AD205-FC7D-B941-9434-6FDD1ABBDF35}"/>
              </a:ext>
            </a:extLst>
          </p:cNvPr>
          <p:cNvSpPr txBox="1"/>
          <p:nvPr/>
        </p:nvSpPr>
        <p:spPr>
          <a:xfrm>
            <a:off x="4990569" y="105566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import </a:t>
            </a:r>
            <a:r>
              <a:rPr kumimoji="1" lang="en-US" altLang="ko-Kore-KR" dirty="0" err="1"/>
              <a:t>numpy</a:t>
            </a:r>
            <a:r>
              <a:rPr kumimoji="1" lang="en-US" altLang="ko-Kore-KR" dirty="0"/>
              <a:t> as np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3794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( </a:t>
            </a:r>
            <a:r>
              <a:rPr lang="en-US" altLang="ko-KR" dirty="0" err="1"/>
              <a:t>arange</a:t>
            </a:r>
            <a:r>
              <a:rPr lang="en-US" altLang="ko-KR" dirty="0"/>
              <a:t> / reshape 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5B3413-8084-4D4B-BD4C-CB3F70623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0" y="1162049"/>
            <a:ext cx="6540500" cy="507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4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 속성값 확인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C9F30F4-4BCB-2D4B-B562-7CABE5D82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58522"/>
              </p:ext>
            </p:extLst>
          </p:nvPr>
        </p:nvGraphicFramePr>
        <p:xfrm>
          <a:off x="6673850" y="2436281"/>
          <a:ext cx="4787900" cy="2252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7580">
                  <a:extLst>
                    <a:ext uri="{9D8B030D-6E8A-4147-A177-3AD203B41FA5}">
                      <a16:colId xmlns:a16="http://schemas.microsoft.com/office/drawing/2014/main" val="1093497768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1670455885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3288401309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1544392804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1052205882"/>
                    </a:ext>
                  </a:extLst>
                </a:gridCol>
              </a:tblGrid>
              <a:tr h="750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4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endParaRPr kumimoji="0" lang="ko-Kore-KR" altLang="en-US" sz="4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4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1</a:t>
                      </a:r>
                      <a:endParaRPr kumimoji="0" lang="ko-Kore-KR" altLang="en-US" sz="4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4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2</a:t>
                      </a:r>
                      <a:endParaRPr kumimoji="0" lang="ko-Kore-KR" altLang="en-US" sz="4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4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3</a:t>
                      </a:r>
                      <a:endParaRPr kumimoji="0" lang="ko-Kore-KR" altLang="en-US" sz="4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4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4</a:t>
                      </a:r>
                      <a:endParaRPr kumimoji="0" lang="ko-Kore-KR" altLang="en-US" sz="4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445606"/>
                  </a:ext>
                </a:extLst>
              </a:tr>
              <a:tr h="750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4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5</a:t>
                      </a:r>
                      <a:endParaRPr kumimoji="0" lang="ko-Kore-KR" altLang="en-US" sz="4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4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6</a:t>
                      </a:r>
                      <a:endParaRPr kumimoji="0" lang="ko-Kore-KR" altLang="en-US" sz="4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4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7</a:t>
                      </a:r>
                      <a:endParaRPr kumimoji="0" lang="ko-Kore-KR" altLang="en-US" sz="4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4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8</a:t>
                      </a:r>
                      <a:endParaRPr kumimoji="0" lang="ko-Kore-KR" altLang="en-US" sz="4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4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9</a:t>
                      </a:r>
                      <a:endParaRPr kumimoji="0" lang="ko-Kore-KR" altLang="en-US" sz="4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941183"/>
                  </a:ext>
                </a:extLst>
              </a:tr>
              <a:tr h="7507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4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10</a:t>
                      </a:r>
                      <a:endParaRPr kumimoji="0" lang="ko-Kore-KR" altLang="en-US" sz="4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4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11</a:t>
                      </a:r>
                      <a:endParaRPr kumimoji="0" lang="ko-Kore-KR" altLang="en-US" sz="4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4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12</a:t>
                      </a:r>
                      <a:endParaRPr kumimoji="0" lang="ko-Kore-KR" altLang="en-US" sz="4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4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13</a:t>
                      </a:r>
                      <a:endParaRPr kumimoji="0" lang="ko-Kore-KR" altLang="en-US" sz="4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4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14</a:t>
                      </a:r>
                      <a:endParaRPr kumimoji="0" lang="ko-Kore-KR" altLang="en-US" sz="4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05505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16B3394-2C7C-E840-B467-FC883138E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152522"/>
            <a:ext cx="5468654" cy="5019678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E5FBB242-F3FD-8E4C-9806-F97A15521619}"/>
              </a:ext>
            </a:extLst>
          </p:cNvPr>
          <p:cNvGrpSpPr/>
          <p:nvPr/>
        </p:nvGrpSpPr>
        <p:grpSpPr>
          <a:xfrm>
            <a:off x="6136800" y="2746290"/>
            <a:ext cx="427320" cy="1538280"/>
            <a:chOff x="6136800" y="2746290"/>
            <a:chExt cx="427320" cy="153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F8D5B81-A57B-9F49-9FF8-8304787E5C6A}"/>
                    </a:ext>
                  </a:extLst>
                </p14:cNvPr>
                <p14:cNvContentPartPr/>
                <p14:nvPr/>
              </p14:nvContentPartPr>
              <p14:xfrm>
                <a:off x="6256320" y="2746290"/>
                <a:ext cx="307800" cy="4266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F8D5B81-A57B-9F49-9FF8-8304787E5C6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47680" y="2737290"/>
                  <a:ext cx="3254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C1466CA6-4B88-0744-AAE9-78448140AA26}"/>
                    </a:ext>
                  </a:extLst>
                </p14:cNvPr>
                <p14:cNvContentPartPr/>
                <p14:nvPr/>
              </p14:nvContentPartPr>
              <p14:xfrm>
                <a:off x="6136800" y="3394650"/>
                <a:ext cx="187560" cy="3747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C1466CA6-4B88-0744-AAE9-78448140AA2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28160" y="3385650"/>
                  <a:ext cx="2052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F84C05B-CB20-3346-ACB7-1CE8FE5CAE1E}"/>
                    </a:ext>
                  </a:extLst>
                </p14:cNvPr>
                <p14:cNvContentPartPr/>
                <p14:nvPr/>
              </p14:nvContentPartPr>
              <p14:xfrm>
                <a:off x="6228960" y="3989010"/>
                <a:ext cx="218520" cy="2955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F84C05B-CB20-3346-ACB7-1CE8FE5CAE1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220320" y="3980010"/>
                  <a:ext cx="236160" cy="31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C79957B-25EB-AE4D-BEBB-2B10E57E347C}"/>
              </a:ext>
            </a:extLst>
          </p:cNvPr>
          <p:cNvGrpSpPr/>
          <p:nvPr/>
        </p:nvGrpSpPr>
        <p:grpSpPr>
          <a:xfrm>
            <a:off x="7136520" y="1336170"/>
            <a:ext cx="3867840" cy="964080"/>
            <a:chOff x="7136520" y="1336170"/>
            <a:chExt cx="3867840" cy="96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3EAF0736-FF97-254E-AC15-7D492153941B}"/>
                    </a:ext>
                  </a:extLst>
                </p14:cNvPr>
                <p14:cNvContentPartPr/>
                <p14:nvPr/>
              </p14:nvContentPartPr>
              <p14:xfrm>
                <a:off x="7136520" y="1619130"/>
                <a:ext cx="1136160" cy="6811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3EAF0736-FF97-254E-AC15-7D492153941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27880" y="1610490"/>
                  <a:ext cx="115380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0DD22AED-51A6-3F42-B1BA-4CC03DF47BF6}"/>
                    </a:ext>
                  </a:extLst>
                </p14:cNvPr>
                <p14:cNvContentPartPr/>
                <p14:nvPr/>
              </p14:nvContentPartPr>
              <p14:xfrm>
                <a:off x="8851920" y="1336170"/>
                <a:ext cx="212400" cy="3952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0DD22AED-51A6-3F42-B1BA-4CC03DF47B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42920" y="1327530"/>
                  <a:ext cx="2300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EBE3202-603A-EE4B-9B7E-C69396FEB7CC}"/>
                    </a:ext>
                  </a:extLst>
                </p14:cNvPr>
                <p14:cNvContentPartPr/>
                <p14:nvPr/>
              </p14:nvContentPartPr>
              <p14:xfrm>
                <a:off x="8955240" y="1399890"/>
                <a:ext cx="193320" cy="9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EBE3202-603A-EE4B-9B7E-C69396FEB7C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46240" y="1391250"/>
                  <a:ext cx="210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2ABD5F50-6F90-5048-BECD-C94CAB9ABD6C}"/>
                    </a:ext>
                  </a:extLst>
                </p14:cNvPr>
                <p14:cNvContentPartPr/>
                <p14:nvPr/>
              </p14:nvContentPartPr>
              <p14:xfrm>
                <a:off x="9403440" y="1541370"/>
                <a:ext cx="1600920" cy="6958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2ABD5F50-6F90-5048-BECD-C94CAB9ABD6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94440" y="1532730"/>
                  <a:ext cx="1618560" cy="713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F6F1CBA-3606-3541-AE55-5282772C8ADB}"/>
              </a:ext>
            </a:extLst>
          </p:cNvPr>
          <p:cNvSpPr txBox="1"/>
          <p:nvPr/>
        </p:nvSpPr>
        <p:spPr>
          <a:xfrm>
            <a:off x="6447480" y="5069114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shape</a:t>
            </a:r>
          </a:p>
          <a:p>
            <a:r>
              <a:rPr kumimoji="1" lang="en-US" altLang="ko-Kore-KR" dirty="0"/>
              <a:t> = (3, 5)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4DB98A-26F3-8F42-92CB-36E917C3DF4F}"/>
              </a:ext>
            </a:extLst>
          </p:cNvPr>
          <p:cNvSpPr txBox="1"/>
          <p:nvPr/>
        </p:nvSpPr>
        <p:spPr>
          <a:xfrm>
            <a:off x="7704600" y="5088284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ndim</a:t>
            </a:r>
            <a:endParaRPr kumimoji="1" lang="en-US" altLang="ko-Kore-KR" dirty="0"/>
          </a:p>
          <a:p>
            <a:r>
              <a:rPr kumimoji="1" lang="en-US" altLang="ko-Kore-KR" dirty="0"/>
              <a:t> = 2</a:t>
            </a:r>
            <a:endParaRPr kumimoji="1" lang="ko-Kore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F5DC400-8085-0841-A7A6-F792975CE3AC}"/>
              </a:ext>
            </a:extLst>
          </p:cNvPr>
          <p:cNvGrpSpPr/>
          <p:nvPr/>
        </p:nvGrpSpPr>
        <p:grpSpPr>
          <a:xfrm>
            <a:off x="6962280" y="5675970"/>
            <a:ext cx="995760" cy="253800"/>
            <a:chOff x="6962280" y="5675970"/>
            <a:chExt cx="99576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258A76E-BEF6-2148-B0C2-D243035A1730}"/>
                    </a:ext>
                  </a:extLst>
                </p14:cNvPr>
                <p14:cNvContentPartPr/>
                <p14:nvPr/>
              </p14:nvContentPartPr>
              <p14:xfrm>
                <a:off x="6962280" y="5737170"/>
                <a:ext cx="20160" cy="1706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258A76E-BEF6-2148-B0C2-D243035A173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53640" y="5728170"/>
                  <a:ext cx="378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FCE0F36-3105-F54E-B609-F317197C2DA4}"/>
                    </a:ext>
                  </a:extLst>
                </p14:cNvPr>
                <p14:cNvContentPartPr/>
                <p14:nvPr/>
              </p14:nvContentPartPr>
              <p14:xfrm>
                <a:off x="7089360" y="5759130"/>
                <a:ext cx="164880" cy="1706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FCE0F36-3105-F54E-B609-F317197C2DA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80360" y="5750490"/>
                  <a:ext cx="1825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86B69BF8-60D7-D14E-ABF1-5E355234BE55}"/>
                    </a:ext>
                  </a:extLst>
                </p14:cNvPr>
                <p14:cNvContentPartPr/>
                <p14:nvPr/>
              </p14:nvContentPartPr>
              <p14:xfrm>
                <a:off x="7362600" y="5675970"/>
                <a:ext cx="562320" cy="1612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86B69BF8-60D7-D14E-ABF1-5E355234BE5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353600" y="5666970"/>
                  <a:ext cx="5799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17A0FABD-4CF9-FE4E-84DC-389E7A2CDEF5}"/>
                    </a:ext>
                  </a:extLst>
                </p14:cNvPr>
                <p14:cNvContentPartPr/>
                <p14:nvPr/>
              </p14:nvContentPartPr>
              <p14:xfrm>
                <a:off x="7909440" y="5727450"/>
                <a:ext cx="48600" cy="1281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17A0FABD-4CF9-FE4E-84DC-389E7A2CDEF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00800" y="5718450"/>
                  <a:ext cx="66240" cy="145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E63218B-8977-FA42-8283-E5DE0710DFA2}"/>
              </a:ext>
            </a:extLst>
          </p:cNvPr>
          <p:cNvSpPr txBox="1"/>
          <p:nvPr/>
        </p:nvSpPr>
        <p:spPr>
          <a:xfrm>
            <a:off x="9685800" y="5088284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size</a:t>
            </a:r>
          </a:p>
          <a:p>
            <a:r>
              <a:rPr kumimoji="1" lang="en-US" altLang="ko-Kore-KR" dirty="0"/>
              <a:t> = 15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BD749-9468-2944-BA38-BC2B153A12E2}"/>
              </a:ext>
            </a:extLst>
          </p:cNvPr>
          <p:cNvSpPr txBox="1"/>
          <p:nvPr/>
        </p:nvSpPr>
        <p:spPr>
          <a:xfrm>
            <a:off x="6632499" y="602231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a[3][5]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9149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( zeros, ones, empty 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7D1122-BB20-A245-A3E2-BA6D24611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0" y="1193800"/>
            <a:ext cx="49911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2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en-US" altLang="ko-KR" dirty="0"/>
              <a:t> ( </a:t>
            </a:r>
            <a:r>
              <a:rPr lang="ko-KR" altLang="en-US" dirty="0"/>
              <a:t>사칙연산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EDA6BC-60E8-C544-88F8-D92998A3B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1" y="1606550"/>
            <a:ext cx="4699000" cy="36449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6418D9A-3B47-3344-86F8-E6ACB5CF6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400" y="1181100"/>
            <a:ext cx="4565668" cy="511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19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ko-KR" altLang="en-US" dirty="0" err="1"/>
              <a:t>사직연산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와 </a:t>
            </a:r>
            <a:r>
              <a:rPr lang="ko-KR" altLang="en-US" dirty="0" err="1"/>
              <a:t>다른점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18B632-FC54-A147-9D12-51BB7894A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43" y="1582719"/>
            <a:ext cx="4362450" cy="36925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6CE3F9-C37E-3A4C-981A-1FC0D65AF029}"/>
              </a:ext>
            </a:extLst>
          </p:cNvPr>
          <p:cNvSpPr txBox="1"/>
          <p:nvPr/>
        </p:nvSpPr>
        <p:spPr>
          <a:xfrm>
            <a:off x="1112443" y="5518757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list </a:t>
            </a:r>
            <a:r>
              <a:rPr kumimoji="1" lang="ko-KR" altLang="en-US" dirty="0"/>
              <a:t>에서는 다른 사칙연산이 작동하지 않음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4D7FC4-3EBE-A24F-88E1-84395FC9E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109" y="2158999"/>
            <a:ext cx="4813300" cy="254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BA5F00-1CB8-704F-B63A-D84ABB0B2660}"/>
              </a:ext>
            </a:extLst>
          </p:cNvPr>
          <p:cNvSpPr txBox="1"/>
          <p:nvPr/>
        </p:nvSpPr>
        <p:spPr>
          <a:xfrm>
            <a:off x="7524603" y="4985156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numpy</a:t>
            </a:r>
            <a:r>
              <a:rPr kumimoji="1" lang="ko-KR" altLang="en-US" dirty="0"/>
              <a:t>에서 </a:t>
            </a:r>
            <a:r>
              <a:rPr kumimoji="1" lang="en-US" altLang="ko-Kore-KR" dirty="0"/>
              <a:t>list</a:t>
            </a:r>
            <a:r>
              <a:rPr kumimoji="1" lang="ko-KR" altLang="en-US" dirty="0"/>
              <a:t>의 더하기 역할</a:t>
            </a:r>
            <a:endParaRPr kumimoji="1" lang="en-US" altLang="ko-KR" dirty="0"/>
          </a:p>
          <a:p>
            <a:r>
              <a:rPr kumimoji="1" lang="en-US" altLang="ko-Kore-KR" dirty="0"/>
              <a:t> = .</a:t>
            </a:r>
            <a:r>
              <a:rPr kumimoji="1" lang="en-US" altLang="ko-Kore-KR" dirty="0" err="1"/>
              <a:t>hstack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8909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ko-KR" altLang="en-US" dirty="0" err="1"/>
              <a:t>브로드</a:t>
            </a:r>
            <a:r>
              <a:rPr lang="ko-KR" altLang="en-US" dirty="0"/>
              <a:t> 캐스트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541E3-689A-CA49-83C2-AD065ADF1BCE}"/>
              </a:ext>
            </a:extLst>
          </p:cNvPr>
          <p:cNvSpPr txBox="1"/>
          <p:nvPr/>
        </p:nvSpPr>
        <p:spPr>
          <a:xfrm>
            <a:off x="876300" y="1103260"/>
            <a:ext cx="728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브로드캐스트란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서로 크기가 다른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가 연산이 가능하게끔 하는 것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9691B2-3262-5840-B52B-A3CB35E4C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1822450"/>
            <a:ext cx="4432300" cy="4241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A1D882-8D65-F348-9A84-3BB30AB19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782" y="1822450"/>
            <a:ext cx="3866318" cy="434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08159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234</Words>
  <Application>Microsoft Macintosh PowerPoint</Application>
  <PresentationFormat>와이드스크린</PresentationFormat>
  <Paragraphs>55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CryptoCraft 테마</vt:lpstr>
      <vt:lpstr>제목 테마</vt:lpstr>
      <vt:lpstr>Numpy</vt:lpstr>
      <vt:lpstr>Numpy</vt:lpstr>
      <vt:lpstr>Numpy ( array 생성 )</vt:lpstr>
      <vt:lpstr>Numpy ( arange / reshape )</vt:lpstr>
      <vt:lpstr>Numpy ( 속성값 확인 )</vt:lpstr>
      <vt:lpstr>Numpy ( zeros, ones, empty )</vt:lpstr>
      <vt:lpstr>Numpy ( 사칙연산 )</vt:lpstr>
      <vt:lpstr>Numpy ( 사직연산 list와 다른점 )</vt:lpstr>
      <vt:lpstr>Numpy ( 브로드 캐스트 )</vt:lpstr>
      <vt:lpstr>Numpy ( 복사 )</vt:lpstr>
      <vt:lpstr>Numpy ( Array 인덱싱 )</vt:lpstr>
      <vt:lpstr>Numpy ( Boolean Array )</vt:lpstr>
      <vt:lpstr>Numpy 이미지 실습</vt:lpstr>
      <vt:lpstr>Numpy 이미지 실습</vt:lpstr>
      <vt:lpstr>Numpy 이미지 실습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68</cp:revision>
  <dcterms:created xsi:type="dcterms:W3CDTF">2019-03-05T04:29:07Z</dcterms:created>
  <dcterms:modified xsi:type="dcterms:W3CDTF">2021-01-17T06:39:57Z</dcterms:modified>
</cp:coreProperties>
</file>