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282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4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9:36:49.6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10:28:34.2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10:28:34.81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10:28:35.4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10:28:36.0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10:29:08.0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10:29:08.5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10:29:09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10:29:09.4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10:29:09.9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10:29:11.5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9:36:45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705 148 24575,'-14'0'0,"0"2"0,0 0 0,0 0 0,0 1 0,1 1 0,0 0 0,0 1 0,0 0 0,-18 11 0,-10 8 0,-54 44 0,29-20 0,-95 57 0,157-103 0,1 0 0,-1 0 0,1 0 0,-1-1 0,0 1 0,0-1 0,1 0 0,-1 0 0,0 0 0,0-1 0,0 0 0,0 1 0,0-1 0,0-1 0,0 1 0,0-1 0,0 1 0,-6-3 0,8 2 0,1 0 0,-1 0 0,0 0 0,0 0 0,1-1 0,-1 1 0,1 0 0,-1-1 0,1 1 0,0-1 0,-1 0 0,1 0 0,0 1 0,0-1 0,0 0 0,0 0 0,1 0 0,-1 0 0,0 0 0,1 0 0,-1 0 0,1 0 0,0 0 0,0 0 0,0 0 0,0 0 0,0 0 0,0-1 0,0 1 0,1 0 0,-1 0 0,1 0 0,0 0 0,-1 0 0,1 0 0,2-3 0,4-8 0,0 0 0,1 1 0,1-1 0,0 2 0,0-1 0,1 1 0,1 1 0,0 0 0,12-9 0,10-11 0,-9 10 0,1 2 0,53-31 0,-38 25 0,-4 5 0,1 2 0,1 2 0,0 1 0,62-13 0,-44 11 0,-33 11 0,-28 10 0,-38 16 0,37-18 0,-166 89 0,-9 5 0,-76 21 0,254-117 0,0 0 0,1 0 0,-1 0 0,0 0 0,1-1 0,-1 1 0,0-1 0,0 1 0,0-1 0,0 0 0,1 0 0,-1 0 0,0-1 0,0 1 0,0-1 0,-3 0 0,6 0 0,-1 1 0,1 0 0,-1-1 0,1 1 0,-1 0 0,1-1 0,0 1 0,-1-1 0,1 1 0,-1-1 0,1 1 0,0-1 0,0 1 0,-1-1 0,1 0 0,0 1 0,0-1 0,-1 1 0,1-1 0,0 0 0,0 1 0,0-1 0,0 1 0,0-1 0,0 0 0,0 0 0,14-27 0,10-1-227,2 2-1,0 1 1,2 2-1,1 0 1,62-38-1,-70 49-6598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10:49:40.7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1 293 24575,'0'-2'0,"1"1"0,0-1 0,-1 1 0,1-1 0,0 1 0,0 0 0,0-1 0,0 1 0,1 0 0,-1-1 0,0 1 0,0 0 0,1 0 0,-1 0 0,1 0 0,-1 1 0,3-2 0,28-13 0,-7 9 0,-1 2 0,1 0 0,0 2 0,0 1 0,1 1 0,33 4 0,17-1 0,84-5 0,92 3 0,-369-24 0,83 15 0,0 1 0,-1 2 0,-38-1 0,42 4 0,-47-8 0,46 5 0,-45-2 0,56 6 0,1-1 0,0-1 0,0-1 0,0 0 0,-37-15 0,56 19 0,1 0 0,0 0 0,0 0 0,-1 0 0,1 0 0,0 0 0,0 0 0,-1 0 0,1 0 0,0 0 0,0 0 0,-1 0 0,1 0 0,0 0 0,0 0 0,-1 0 0,1-1 0,0 1 0,0 0 0,-1 0 0,1 0 0,0 0 0,0 0 0,0-1 0,-1 1 0,1 0 0,0 0 0,0 0 0,0-1 0,0 1 0,0 0 0,-1 0 0,1 0 0,0-1 0,0 1 0,0 0 0,0 0 0,0-1 0,0 1 0,0 0 0,0 0 0,0-1 0,0 1 0,0 0 0,0-1 0,0 1 0,0 0 0,0 0 0,0-1 0,0 1 0,0 0 0,1-1 0,17-3 0,27 2 0,50 0 0,132 6 0,-155 7 0,-50-6 0,0-2 0,30 2 0,-15-5 0,-8-1 0,0 2 0,0 1 0,52 10 0,-53-7 0,0-1 0,54 0 0,-49-3 0,56 9 0,-31-3 0,0-2 0,0-2 0,63-6 0,-9 0 0,1412 3 0,-1506 1 0,0 1 0,33 8 0,31 2 0,348-11 0,-206-2 0,-206 2 0,1 1 0,31 7 0,32 3 0,-59-11 0,195-3 0,-216 2 0,0 0 0,-1 0 0,1 0 0,0-1 0,-1 1 0,1 0 0,-1-1 0,1 1 0,-1-1 0,1 1 0,-1-1 0,1 0 0,2-1 0,-4 1 0,0 1 0,0-1 0,0 1 0,0 0 0,0-1 0,0 1 0,0-1 0,0 1 0,0 0 0,0-1 0,0 1 0,0-1 0,0 1 0,0 0 0,0-1 0,0 1 0,0-1 0,0 1 0,-1 0 0,1-1 0,0 1 0,0 0 0,0-1 0,-1 1 0,1 0 0,0-1 0,0 1 0,-1 0 0,1 0 0,0-1 0,-1 1 0,1 0 0,-1-1 0,-45-25 0,33 19 0,-89-42 0,66 32 0,-1 1 0,-1 2 0,1 2 0,-2 2 0,0 1 0,-55-6 0,-14-7 0,79 15 0,0 0 0,0 2 0,-55-2 0,125 6 0,0 2 0,0 2 0,55 10 0,-66-8 0,0-1 0,1-1 0,0-2 0,42-4 0,60 4 0,-21 21 0,-153-25 0,-72 5 0,32 0 0,57-2-1365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9:36:46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699 349 24575,'-14'1'0,"-1"0"0,0 1 0,1 1 0,-1 0 0,1 1 0,0 0 0,0 2 0,-17 7 0,-11 10 0,-48 32 0,53-30 0,-63 51 0,32-21 0,49-40 0,1 1 0,-19 22 0,-21 19 0,38-41 0,12-11 0,0 1 0,1 0 0,0 1 0,0-1 0,0 1 0,1 1 0,-6 8 0,12-16 0,0 1 0,-1-1 0,1 0 0,0 0 0,0 1 0,0-1 0,0 0 0,0 1 0,0-1 0,0 0 0,0 0 0,-1 1 0,1-1 0,0 0 0,0 1 0,0-1 0,0 0 0,0 0 0,1 1 0,-1-1 0,0 0 0,0 1 0,0-1 0,0 0 0,0 0 0,0 1 0,0-1 0,0 0 0,1 0 0,-1 1 0,0-1 0,0 0 0,0 0 0,1 1 0,-1-1 0,0 0 0,0 0 0,1 0 0,-1 0 0,0 1 0,16-1 0,17-7 0,-33 7 0,132-53 0,-109 42 0,94-48 0,104-29 0,-218 86 0,0 1 0,0 0 0,0 0 0,1 0 0,-1 0 0,0 1 0,0-1 0,1 1 0,-1 0 0,0 0 0,1 0 0,-1 0 0,5 2 0,-7-2 0,0 0 0,-1 1 0,1-1 0,0 0 0,0 1 0,-1-1 0,1 1 0,0-1 0,-1 1 0,1 0 0,-1-1 0,1 1 0,-1-1 0,1 1 0,-1 0 0,1 0 0,-1-1 0,0 1 0,1 0 0,-1 0 0,1 1 0,-1 0 0,0 0 0,0 0 0,0 1 0,0-1 0,0 0 0,-1 0 0,1 1 0,-1-1 0,1 0 0,-1 0 0,-1 4 0,-8 10 0,0 1 0,-1-2 0,0 1 0,-1-2 0,-1 1 0,0-2 0,-29 23 0,-11 13 0,-28 33 0,106-108 0,60-57 0,109-83 0,-120 100 0,78-86 0,-78 75 0,-73 76 0,-1 1 0,1-1 0,-1 0 0,1 0 0,0 1 0,-1-1 0,1 1 0,0-1 0,-1 1 0,1-1 0,0 1 0,0-1 0,0 1 0,0 0 0,-1-1 0,1 1 0,0 0 0,0 0 0,0-1 0,1 1 0,3 12 0,-13 27 0,-6-16 0,-2-1 0,0 0 0,-1-2 0,-1 0 0,-40 34 0,34-32 0,-1 0 0,-46 29 0,8-6 0,23-15 0,-1-2 0,-1-2 0,-67 30 0,106-55 0,0 1 0,-1-1 0,1 1 0,-1-1 0,0 0 0,1 0 0,-1-1 0,0 1 0,1-1 0,-1 0 0,0 0 0,0 0 0,0 0 0,1-1 0,-1 1 0,0-1 0,1 0 0,-5-2 0,6 2 0,0-1 0,0 1 0,0-1 0,0 0 0,1 0 0,-1 0 0,1 0 0,-1 0 0,1 0 0,0 0 0,0 0 0,0 0 0,0-1 0,0 1 0,0 0 0,1-1 0,-1 1 0,1-1 0,0 1 0,-1-1 0,1 1 0,0-1 0,1 1 0,-1 0 0,0-1 0,1 1 0,-1-1 0,1 1 0,1-4 0,7-20 0,2 1 0,0 0 0,1 1 0,2 0 0,0 1 0,30-36 0,-22 33 0,38-35 0,-37 38 0,32-38 0,-41 40 0,-26 33 0,-26 32 0,-18 19 0,-2-2 0,-3-2 0,-98 72 0,20-26 0,107-86 0,22-19 0,17-18 0,12-10 0,30-35 0,-25 35 0,86-84 0,113-138-736,-184 203 699,2 2 0,3 1 1,50-39-1,-22 19 402,-50 42-106,46-34 0,-67 55-259,0 0 0,0 0 0,1 0 0,-1 0 0,1 1 0,-1-1 0,1 0 0,-1 1 0,1-1 0,0 1 0,-1-1 0,1 1 0,-1 0 0,1 0 0,0 0 0,-1-1 0,1 2 0,2-1 0,-3 1 0,1-1 0,-2 1 0,1-1 0,0 1 0,0 0 0,0-1 0,0 1 0,0 0 0,0 0 0,-1-1 0,1 1 0,0 0 0,-1 0 0,1 0 0,-1 0 0,1 0 0,-1 0 0,1 0 0,-1 0 0,1 2 0,0 2 0,-1 0 0,1 0 0,-1 0 0,0 0 0,0 0 0,0 0 0,-1 1 0,1-1 0,-1-1 0,-3 10 0,-23 43 0,-1-2 0,-3-1 0,-69 91 0,59-88 0,16-22 0,-5 7 0,-27 52 0,40-68 0,0 0 0,-2-1 0,-28 29 0,-19 26 0,43-50 0,-39 41 0,61-71 0,1 1 0,-1 0 0,1-1 0,-1 1 0,1-1 0,-1 1 0,0-1 0,1 1 0,-1-1 0,1 1 0,-1-1 0,0 1 0,0-1 0,1 0 0,-1 1 0,0-1 0,0 0 0,1 0 0,-1 0 0,0 0 0,0 1 0,0-1 0,1 0 0,-1 0 0,0 0 0,-1-1 0,2 1 0,-1-1 0,0 0 0,1 1 0,-1-1 0,1 0 0,-1 0 0,1 1 0,-1-1 0,1 0 0,-1 0 0,1 0 0,0 0 0,0 0 0,-1 0 0,1 1 0,0-1 0,0 0 0,0-2 0,4-43 0,8 17 0,1 1 0,1 0 0,20-28 0,18-35 0,-42 75 0,0-1 0,1 1 0,20-22 0,-19 25 0,-1-1 0,-1 0 0,0 0 0,12-26 0,-18 19-114,-4 21 119,-1 0 0,1-1 0,0 1 0,-1 0 0,1-1 0,-1 1 0,1 0 0,0 0 0,-1 0 0,1-1 0,-1 1-1,1 0 1,-1 0 0,1 0 0,-1 0 0,1 0 0,0 0 0,-1 0 0,1 0 0,-1 0 0,1 0 0,-1 0 0,1 0 0,-1 0-1,1 0 1,-1 0 0,0 0 0,-46 22-93,20-9-1213,2-6-5525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9:37:13.3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3076 1642 24575,'-31'-2'0,"1"2"0,-1 2 0,1 0 0,-1 2 0,1 2 0,0 0 0,-35 14 0,-65 25 0,79-29 0,-69 31 0,-11 6 0,11-7 0,-154 66-1002,223-90 856,-86 22 0,-35 14 167,121-37 616,-86 22-1,131-41-636,0 0 0,-1-1 0,1 0 0,-1 0 0,1-1 0,-1 1 0,1-2 0,-1 1 0,1-1 0,-9-1 0,12 1 0,1 0 0,-1-1 0,0 1 0,1-1 0,-1 1 0,1-1 0,-1 0 0,1 0 0,0 0 0,0 0 0,0 0 0,0 0 0,0-1 0,1 1 0,-1-1 0,0 1 0,1-1 0,0 0 0,0 0 0,0 1 0,0-1 0,0 0 0,1 0 0,-1-5 0,-3-21 0,1 0 0,2-1 0,1 0 0,1 1 0,2-1 0,1 1 0,1 0 0,1 0 0,2 1 0,12-31 0,3 12 0,2 1 0,2 1 0,3 1 0,34-41 0,-26 36 0,-14 21 0,1 2 0,1 0 0,43-31 0,2-3 0,83-67 0,-15 23 0,-128 95 0,26-14 0,-36 22 0,0 1 0,0 0 0,0 0 0,0 0 0,0 0 0,0 0 0,0 0 0,0 0 0,0 0 0,0 0 0,0 0 0,-1 0 0,1 0 0,0 1 0,0-1 0,0 0 0,0 1 0,0-1 0,0 1 0,0-1 0,-1 1 0,1-1 0,0 1 0,0 0 0,-1-1 0,1 1 0,0 0 0,-1 0 0,1-1 0,-1 1 0,1 0 0,-1 0 0,1 0 0,-1 0 0,0 0 0,1 0 0,-1 0 0,0 0 0,0 1 0,5 22 0,-1 0-1,-1 0 1,-1 0-1,-2 0 1,0 0-1,-5 28 0,2 19-144,3-26-4,-1-1 0,-3 1 0,-1-1 0,-19 74-1,-9-24 329,-5-2 0,-3-1 0,-4-2 0,-70 103 0,90-142-179,23-43 0,-1 0 0,0 1 0,0-1 0,-1-1 0,0 1 0,0 0 0,0-1 0,-1 0 0,0 0 0,0 0 0,-1-1 0,1 0 0,-10 7 0,13-11 0,1-1 0,0 1 0,0-1 0,-1 1 0,1-1 0,0 0 0,-1 0 0,1 1 0,0-1 0,-1 0 0,1 0 0,0 0 0,-1 0 0,1 0 0,0-1 0,-1 1 0,1 0 0,0-1 0,-1 1 0,1-1 0,0 1 0,0-1 0,0 1 0,-1-1 0,1 0 0,0 0 0,0 0 0,0 1 0,0-1 0,0 0 0,0 0 0,0 0 0,1-1 0,-1 1 0,0 0 0,1 0 0,-1 0 0,0-1 0,1 1 0,-1 0 0,1 0 0,0-1 0,0 1 0,-1 0 0,1-1 0,0-1 0,-2-6 0,1 0 0,0 0 0,0-1 0,1 1 0,1-13 0,6-16 0,2 1 0,1-1 0,26-60 0,2-8 0,-7-17-306,10-32-130,-16 75-18,19-112-1,2-14-135,-17 78-87,11-38 1292,-22 99-637,-13 46 254,0 1-1,2-1 0,11-24 1,14-32 1167,-32 77-1399,0 1 0,0-1 0,0 0 0,0 0 0,1 0 0,-1 1 0,0-1 0,0 0 0,0 0 0,0 0 0,0 1 0,0-1 0,0 0 0,0 0 0,0 0 0,1 0 0,-1 1 0,0-1 0,0 0 0,0 0 0,0 0 0,1 0 0,-1 0 0,0 0 0,0 0 0,0 0 0,0 1 0,1-1 0,-1 0 0,0 0 0,0 0 0,0 0 0,1 0 0,-1 0 0,0 0 0,0 0 0,0 0 0,1 0 0,-1 0 0,0 0 0,0 0 0,0 0 0,1 0 0,-1-1 0,0 1 0,0 0 0,0 0 0,0 0 0,1 0 0,-1 0 0,0 0 0,0 0 0,0-1 0,2 25 0,-2-22 0,1 27 0,-5 288 0,-5-250 0,-23 86 0,5-26 0,7-40-479,-57 151 0,21-77 543,51-145-64,0 0 0,-1 0 0,-1-1 0,-1 0 0,0 0 0,-18 23 0,26-37 25,0 0 1,-1-1 0,1 1 0,-1 0-1,1-1 1,-1 1 0,1-1-1,-1 1 1,1-1 0,-1 1-1,0-1 1,1 1 0,-1-1-1,0 0 1,0 1 0,1-1-1,-1 0 1,0 1 0,0-1-1,1 0 1,-1 0 0,0 0 0,-1 0-1,-7-13 226,5-37-230,4 45-15,2-47-6,3-1 0,2 1 0,24-87 0,-16 77 0,-8 21 0,3-46 0,7-40 0,-5 59 0,-8 42 0,1 1 0,1 0 0,9-24 0,-4 15 0,8-41 0,-13 48 0,1 1 0,20-51 0,-20 134 0,-17-2 0,-2-1 0,-2 0 0,-38 92 0,33-95 0,-4 7 0,-2-2 0,-2-1 0,-45 66 0,64-111 0,0 0 0,-1 0 0,0-1 0,-15 11 0,-20 22 0,29-25 0,-23 27 0,36-42 0,0 0 0,0 0 0,0-1 0,0 1 0,0-1 0,0 1 0,-1-1 0,1 0 0,0 0 0,-1 0 0,1 0 0,-1 0 0,0-1 0,1 1 0,-1-1 0,1 0 0,-5 0 0,5 0 0,0-1 0,0 0 0,0 0 0,0-1 0,0 1 0,0 0 0,0-1 0,1 1 0,-1-1 0,0 1 0,1-1 0,-1 0 0,1 0 0,0 0 0,0 0 0,-1 0 0,1 0 0,0 0 0,1 0 0,-1 0 0,0 0 0,1 0 0,-1-1 0,1 1 0,0 0 0,-1-4 0,-1-62 0,6 43 0,0 0 0,2 0 0,19-47 0,-5 12 0,-9 23 0,2 0 0,1 1 0,2 1 0,22-36 0,102-171 0,-123 213 0,-2-1 0,0-1 0,-3 0 0,12-40 0,-22 65 0,0-1 0,-1 1 0,0-1 0,0 1 0,0-1 0,-1 1 0,0-1 0,0 1 0,0-1 0,-3-9 0,2 13 0,0 1 0,0-1 0,-1 0 0,1 1 0,-1-1 0,1 1 0,-1-1 0,0 1 0,0 0 0,0 0 0,0 0 0,-1 0 0,1 0 0,0 0 0,-1 0 0,1 1 0,-1 0 0,0-1 0,1 1 0,-1 0 0,0 0 0,0 0 0,0 1 0,0-1 0,-3 0 0,-11-1 0,1 1 0,-1 1 0,-26 2 0,30-1 0,0 0 0,0-1 0,0 0 0,0-1 0,0 0 0,-20-5 0,29 4 0,1 1 0,0-1 0,0 0 0,1 0 0,-1 0 0,0 0 0,1 0 0,-1-1 0,1 1 0,-1-1 0,1 0 0,0 1 0,0-1 0,1 0 0,-1 0 0,0-1 0,1 1 0,0 0 0,0 0 0,0-1 0,0 1 0,0 0 0,1-1 0,-1-3 0,-1-12 0,1-1 0,1 0 0,3-21 0,-1 15 0,-1-9 0,0-1 0,0 1 0,3 0 0,1-1 0,15-56 0,-19 91 0,-1 1 0,0 0 0,0-1 0,1 1 0,-1 0 0,0-1 0,0 1 0,1 0 0,-1 0 0,0-1 0,1 1 0,-1 0 0,0 0 0,1-1 0,-1 1 0,1 0 0,-1 0 0,0 0 0,1 0 0,-1 0 0,1 0 0,-1 0 0,0 0 0,1 0 0,-1 0 0,1 0 0,-1 0 0,0 0 0,1 0 0,-1 0 0,1 0 0,-1 0 0,0 0 0,1 0 0,-1 1 0,1-1 0,-1 0 0,0 0 0,1 0 0,-1 1 0,0-1 0,1 0 0,-1 0 0,0 1 0,1 0 0,23 19 0,-8-6 0,-3-9 0,0 0 0,0 0 0,0-1 0,1-1 0,-1 0 0,22 1 0,31 8 0,137 29 0,-172-36 0,1 0 0,60-1 0,-57-3 0,0 1 0,40 7 0,14 4 0,0-4 0,0-4 0,112-9 0,-42 1 0,432 3 0,-561-1 0,0-3 0,53-12 0,-17 3 0,-3-2 0,16-3 0,23 1 0,-70 10 0,-1 1 0,44-2 0,77 11 0,79-5 0,-147-15 0,-63 11 0,0 2 0,28-3 0,99 7 0,16-2 0,-140-2 0,0 0 0,0-2 0,39-14 0,-42 12 0,1 1 0,0 0 0,1 2 0,32-3 0,384 6 0,-216 4 0,-197 0 0,-1 0 0,49 12 0,-47-7 0,1-2 0,35 2 0,-23-6 0,1 2 0,66 13 0,-51-8 0,-1-1 0,1-4 0,101-5 0,-42-1 0,1694 3 0,-1783 2 0,0 0 0,47 12 0,-45-8 0,-1-1 0,36 2 0,-30-6 0,282-3 0,-231-15 0,-63 11 0,1 2 0,26-3 0,397 3 0,-229 7 0,932-3 0,-1121-1 0,-1-2 0,46-10 0,-43 6 0,-1 2 0,33-1 0,650 4 0,-343 5 0,1024-3 0,-1365 1 0,-1 2 0,46 10 0,-44-6 0,1-3 0,32 3 0,558-6 0,-298-3 0,-287 4 0,0 1 0,42 10 0,-39-6 0,60 4 0,64-12 0,61 2 0,-114 16 0,-70-10 0,60 4 0,-19-12 0,-52-1 0,-1 2 0,1 1 0,0 1 0,51 11 0,-30-2 0,67 7 0,-22-4 0,-12-4 0,-1-4 0,141-7 0,-79-2 0,1771 3 0,-1890-1 0,-1-1 0,0-1 0,24-7 0,-20 4 0,45-5 0,57-7 0,-86 10 0,65-3 0,21 12 0,57-2 0,-101-15 0,-62 10 0,0 2 0,25-3 0,44 6 0,-65 3 0,-1-2 0,1-1 0,0-2 0,44-9 0,-36 4 0,-1 2 0,2 0 0,48 0 0,107 8 0,-64 1 0,3145-3 0,-3256-1 0,-1 0 0,1-2 0,-1 1 0,1-2 0,-1 0 0,0-1 0,20-9 0,19-7 0,-23 14 0,-1 1 0,1 2 0,1 1 0,-1 1 0,0 2 0,42 4 0,9-1 0,1277-3 0,-1332-1 0,1-2 0,44-10 0,-42 7 0,0 1 0,31-2 0,34 9 0,-64-1 0,1 0 0,-1-2 0,0-1 0,56-11 0,-32 2 0,0 3 0,1 3 0,0 1 0,102 8 0,-31-1 0,813-3 0,-927 0 0,1 0 0,0 1 0,-1 1 0,1 0 0,-1 0 0,0 1 0,0 1 0,22 10 0,-33-14 0,0 0 0,-1 0 0,1 1 0,-1-1 0,1 1 0,-1-1 0,1 1 0,-1-1 0,1 1 0,-1-1 0,1 1 0,-1-1 0,0 1 0,1-1 0,-1 1 0,0 0 0,1-1 0,-1 1 0,0-1 0,0 1 0,0 0 0,1-1 0,-1 1 0,0 0 0,0-1 0,0 1 0,0 0 0,0-1 0,-1 1 0,1 1 0,-15 19 0,-34 12 0,45-30 0,-27 12 0,-1-1 0,0-2 0,0-1 0,-47 10 0,33-9 0,-42 4 0,68-14 0,1 1 0,0 1 0,0 0 0,1 2 0,-22 8 0,-2 2 0,-1-1 0,0-3 0,-1-2 0,-55 7 0,62-13 0,-71-2 0,80-4 0,0 2 0,0 2 0,0 0 0,-42 10 0,15-2 0,0-2 0,0-2 0,-1-3 0,-98-7 0,28 1 0,-154 3 0,2095 0 0,-1790 2 0,1 0 0,48 12 0,-47-7 0,1-2 0,35 1 0,-5-3 0,93 15 0,-66-8 0,0-3 0,151-8 0,-85-2 0,-17 5 0,149-5 0,-199-13 0,-63 10 0,2 2 0,24-3 0,44 3 0,130 9 0,-218-5 0,0 0 0,0 0 0,-1 0 0,1 1 0,0-1 0,0 1 0,0 0 0,0 0 0,0 0 0,-1 0 0,1 1 0,-1-1 0,1 1 0,-1-1 0,1 1 0,-1 0 0,0 0 0,0 0 0,0 0 0,4 5 0,-5-4 0,0 0 0,0 0 0,0 0 0,0 0 0,-1 0 0,1 1 0,-1-1 0,0 0 0,0 0 0,0 0 0,0 1 0,-1-1 0,1 0 0,-1 0 0,-2 6 0,-3 7 0,0-1 0,-2-1 0,1 1 0,-2-1 0,0 0 0,-12 13 0,-109 164 0,91-129 0,28-43 0,1 0 0,1 0 0,0 1 0,1 0 0,2 1 0,0 0 0,1 0 0,-2 25 0,-8 31 0,8-47 0,2 0 0,-2 43 0,5-4 0,3 0 0,3 0 0,15 73 0,32 170 0,-48-292 0,2 0 0,0-1 0,15 38 0,-13-41 0,0 1 0,-2 1 0,0-1 0,-1 1 0,3 24 0,-7 3 0,-1-36 0,0 1 0,1-1 0,0 1 0,1 0 0,0-1 0,0 1 0,1-1 0,0 1 0,1-1 0,0 0 0,7 15 0,-5-23 0,-1-11 0,0-12 0,-4-250 0,1-18 0,3 265 0,1 1 0,0-1 0,2 1 0,1 1 0,0-1 0,2 1 0,24-40 0,-34 62 0,0 1 0,0-1 0,1 0 0,-1 0 0,0 1 0,1-1 0,-1 0 0,1 1 0,-1-1 0,1 1 0,-1-1 0,1 0 0,0 1 0,-1-1 0,1 1 0,0 0 0,-1-1 0,1 1 0,0-1 0,0 1 0,-1 0 0,1 0 0,1-1 0,4 15 0,-8 29 0,-24 49 0,12-45 0,-13 73 0,27-118 0,-6 32 0,5-32 0,1-1 0,0 0 0,0 1 0,0-1 0,-1 0 0,1 1 0,-1-1 0,1 0 0,-1 0 0,1 0 0,-1 1 0,0-1 0,0 0 0,1 0 0,-1 0 0,0 0 0,0 0 0,0 0 0,0 0 0,-2 1 0,2-3 0,1 0 0,-1 1 0,0-1 0,1 1 0,-1-1 0,0 0 0,1 0 0,-1 1 0,1-1 0,-1 0 0,1 0 0,0 0 0,-1 0 0,1 0 0,0 0 0,-1 1 0,1-1 0,0 0 0,0 0 0,0 0 0,0 0 0,0-1 0,-2-28 0,2 26 0,-2-218 0,3 134 0,2 153 0,-1-25 0,-1 0 0,-2 0 0,-10 71 0,8-101 0,0-1 0,-1 1 0,-1-1 0,-7 13 0,6-12 0,1-1 0,0 0 0,1 1 0,-4 12 0,0 13 0,3-14 0,0 0 0,-2 0 0,0 0 0,-10 20 0,14-37 0,-1 1 0,1-1 0,-1 1 0,0-1 0,0 0 0,0-1 0,-1 1 0,1-1 0,-1 0 0,0 0 0,0 0 0,0 0 0,-11 3 0,-7 1 0,0-1 0,-26 4 0,-9 2 0,23-4 0,-55 5 0,63-10 0,0 0 0,0 2 0,1 1 0,-33 13 0,37-12 0,0-1 0,-1-1 0,0 0 0,0-2 0,0-1 0,-40 0 0,-17 1 0,-7 13 0,65-10 0,-1-2 0,-22 2 0,-400-2 0,229-7 0,-3681 3 0,3862 2 0,0 1 0,-39 10 0,36-6 0,-58 3 0,-638-8 0,355-5 0,-1814 3 0,2158-2 0,0-1 0,-39-9 0,36 5 0,-58-4 0,-638 10 0,355 3 0,306-3 0,39-1 0,1 1 0,0 2 0,-1 1 0,-59 13 0,50-7 0,0-1 0,0-2 0,-1-2 0,0-2 0,-46-5 0,-104 5 0,62 20 0,57-7 0,-1 1 0,48-8 0,-1-2 0,-47 3 0,-49-10 0,-63 4 0,103 15 0,64-12 0,0 0 0,-28 2 0,-396-4 0,230-6 0,-1212 3 0,1393-1 0,0-3 0,-42-9 0,39 6 0,-60-4 0,57 10 0,1-1 0,-70-15 0,74 11 0,-1 2 0,1 1 0,-61 3 0,-35-2 0,46-14 0,63 10 0,1 2 0,-27-3 0,-40 5 0,130-1 0,43-9 0,-32 3 0,67-1 0,-93 8 0,0-2 0,0 0 0,-1-2 0,43-14 0,-32 8 0,46-8 0,214-18 0,-189 23-369,-60 7 219,76-3 1,61-5 207,-9-1-1501,448 16 825,-297 3 1751,-296-1-1174,0 2 1,41 10-1,40 3 856,23 1-667,-89-9 201,64 3-1,-37-12-348,-46 0 0,0 0 0,1 2 0,-1 1 0,51 11 0,-45-5 0,1-1 0,1-2 0,47 1 0,108-8 0,-65-1 0,-35 3 0,-4568 0 0,4452-1 0,1-2 0,-49-11 0,47 8 0,-1 1 0,-35-2 0,11 6 0,11 1 0,0-2 0,0-2 0,-42-9 0,54 8 0,-1 1 0,-1 2 0,-34 1 0,36 1 0,1-1 0,0 0 0,-52-12 0,45 6 0,-1 1 0,0 2 0,-66 1 0,63 3 0,-1-1 0,-69-13 0,56 5 0,0 2 0,0 3 0,-64 2 0,92-2 0,32-3 0,43-8 0,93 5-1381,184 10 0,-131 3 653,619-3 1495,-761 2-767,69 13 0,27 1 0,199-16-403,48 2-86,-154 32 489,-164-19 0,110 6 0,35-20-899,-107-3-295,192 22-1,-58 17 1394,-161-27-199,1-3 0,140-9 0,-80-1 0,-150 3 0,44-1 326,1 2 1,-1 2-1,74 15 1,-75-11 356,-1-1 1,1-3-1,1-1 1,58-6-1,-40 1 308,68 7-1,-125-4-990,0 0 0,0 1 0,0 0 0,0 1 0,0-1 0,0 1 0,-1 0 0,1 0 0,0 1 0,5 3 0,-11-6 0,0 1 0,0-1 0,0 0 0,0 1 0,0-1 0,0 0 0,0 0 0,0 1 0,0-1 0,0 0 0,0 1 0,0-1 0,0 0 0,0 1 0,0-1 0,0 0 0,0 1 0,0-1 0,0 0 0,0 1 0,-1-1 0,1 0 0,0 0 0,0 1 0,0-1 0,-1 0 0,1 0 0,0 1 0,0-1 0,0 0 0,-1 0 0,1 0 0,0 1 0,-1-1 0,1 0 0,0 0 0,0 0 0,-1 0 0,1 0 0,0 0 0,-1 1 0,1-1 0,0 0 0,-1 0 0,1 0 0,0 0 0,-1 0 0,1 0 0,0 0 0,-1 0 0,1-1 0,0 1 0,0 0 0,-1 0 0,1 0 0,-24 3 0,-39 0 0,-1-4 0,1-2 0,-87-16 0,-52-18 0,4 2-487,173 30 449,-44-10 18,-1 4 1,-115-6-1,132 14 255,-66-11 0,64 6-178,-61-1 0,56 11-57,41 0 0,1-1 0,-1-1 0,0-1 0,1 0 0,-29-7 0,46 8 0,1 0 0,-1 0 0,0 0 0,0 0 0,1-1 0,-1 1 0,0 0 0,1 0 0,-1 0 0,0-1 0,1 1 0,-1 0 0,0-1 0,1 1 0,-1-1 0,1 1 0,-1-1 0,0 1 0,1-1 0,-1 1 0,1-1 0,0 0 0,-1 1 0,1-1 0,-1 0 0,1 1 0,0-1 0,0 0 0,-1 1 0,1-1 0,0 0 0,0 0 0,0-1 0,1 1 0,0 0 0,0-1 0,0 1 0,-1 0 0,1 0 0,0 0 0,0 0 0,1 0 0,-1 0 0,0 0 0,0 0 0,0 0 0,3-1 0,49-20 0,-15 16 0,0 2 0,0 2 0,61 3 0,-61 1 0,0-1 0,0-3 0,66-10 0,-26 0 0,1 3 0,0 3 0,129 9 0,-61-1 0,-93 0 0,-34 0 0,1-1 0,-1-2 0,0 0 0,0 0 0,25-7 0,-30-1 0,-23 1 0,-33-5 0,29 9 0,-48-13 0,-78-13 0,110 25 0,-43-4 0,-1 3 0,-141 7 0,80 1 0,43-2 0,1325 0 0,-1242-1 0,-1 0 0,1 0 0,-1-1 0,1 0 0,-9-5 0,-28-6 0,-11 6 0,-1 2 0,1 3 0,-96 9 0,140-5 0,-1 0 0,1 1 0,0 1 0,0-1 0,0 2 0,1 0 0,-1 0 0,1 1 0,1 0 0,-1 1 0,-13 12 0,22-19 0,1 0 0,-1 1 0,1-1 0,-1 0 0,0 1 0,1-1 0,-1 1 0,1-1 0,-1 1 0,1-1 0,0 1 0,-1-1 0,1 1 0,-1 0 0,1-1 0,0 1 0,0-1 0,-1 1 0,1 0 0,0-1 0,0 1 0,0 0 0,0-1 0,0 1 0,0 0 0,0-1 0,0 1 0,0 0 0,0-1 0,0 1 0,0 0 0,0-1 0,0 1 0,1 0 0,-1-1 0,0 1 0,0 0 0,1-1 0,-1 1 0,1-1 0,-1 1 0,0-1 0,1 1 0,-1-1 0,1 1 0,-1-1 0,1 1 0,0-1 0,-1 1 0,1-1 0,-1 0 0,1 0 0,0 1 0,-1-1 0,1 0 0,-1 0 0,1 0 0,1 1 0,47 8 0,-39-8 0,44 7 0,23 3 0,116 3 0,-128-17 0,-22 1 0,46 3 0,-79 0 0,0 0 0,0 0 0,0 1 0,-1 0 0,1 1 0,0 0 0,-1 1 0,0 0 0,0 0 0,10 7 0,-18-11 0,-1 1 0,1-1 0,0 1 0,-1-1 0,1 1 0,-1-1 0,1 1 0,-1-1 0,1 1 0,-1 0 0,1-1 0,-1 1 0,0 0 0,1-1 0,-1 1 0,0 0 0,1-1 0,-1 1 0,0 0 0,0 0 0,0 0 0,0-1 0,0 1 0,0 0 0,0 0 0,0-1 0,0 1 0,0 0 0,0 0 0,0-1 0,0 1 0,-1 1 0,-20 22 0,-36 8 0,-77 38 0,50-30 0,62-31 0,1 1 0,1 1 0,-1 0 0,-21 17 0,29-17 0,1 1 0,0 0 0,0 1 0,-16 24 0,24-32 0,1-1 0,0 1 0,0 0 0,1 0 0,-1 0 0,1 0 0,0 0 0,0 1 0,1-1 0,0 0 0,0 1 0,0 0 0,0-1 0,1 1 0,0-1 0,0 1 0,1-1 0,1 8 0,-1-11 0,0 0 0,0 0 0,0 0 0,0 0 0,0 0 0,1 0 0,-1 0 0,1-1 0,-1 1 0,1 0 0,0-1 0,-1 1 0,1-1 0,0 0 0,0 0 0,0 1 0,0-1 0,0 0 0,1-1 0,-1 1 0,0 0 0,0-1 0,0 1 0,1-1 0,-1 0 0,0 1 0,1-1 0,-1 0 0,0-1 0,1 1 0,-1 0 0,0-1 0,0 1 0,1-1 0,-1 1 0,3-3 0,8-1 0,-1-1 0,1 0 0,-1-1 0,22-14 0,179-114 0,-196 126 0,-1 0 0,31-10 0,-35 15 0,0-1 0,-1-1 0,1 0 0,-1-1 0,0 0 0,19-14 0,-30 20 0,0-1 0,1 1 0,-1 0 0,0 0 0,0-1 0,0 1 0,0 0 0,0 0 0,1-1 0,-1 1 0,0 0 0,0-1 0,0 1 0,0 0 0,0-1 0,0 1 0,0 0 0,0 0 0,0-1 0,0 1 0,0 0 0,-1-1 0,1 1 0,0 0 0,0 0 0,0-1 0,0 1 0,0 0 0,0-1 0,-1 1 0,1 0 0,0 0 0,0 0 0,0-1 0,-1 1 0,1 0 0,0 0 0,0 0 0,-1-1 0,1 1 0,0 0 0,0 0 0,-1 0 0,1 0 0,0 0 0,-1 0 0,1 0 0,0 0 0,0-1 0,-1 1 0,1 0 0,0 0 0,-1 0 0,1 0 0,0 1 0,-1-1 0,1 0 0,0 0 0,-1 0 0,-21-3 0,22 3 0,-32-1 0,0 1 0,0 2 0,0 1 0,1 2 0,0 1 0,0 1 0,0 1 0,1 2 0,0 1 0,-32 17 0,-28 10 0,65-29 0,0 1 0,1 1 0,0 1 0,-34 24 0,-83 58 0,140-93 0,1-1 0,-1 1 0,0 0 0,0-1 0,0 1 0,1 0 0,-1-1 0,0 1 0,1 0 0,-1 0 0,1-1 0,-1 1 0,1 0 0,-1 0 0,1 0 0,-1 0 0,1 0 0,-1 2 0,13 1 0,28-10 0,-19-2 0,0-1 0,-1-2 0,0 0 0,-1 0 0,34-28 0,36-22 0,-56 41 0,0-1 0,-2-3 0,0 0 0,-2-2 0,-1-1 0,-1-1 0,39-52 0,-25 30 0,-30 41 0,-27 36 0,-33 39 0,-3-3 0,-3-1 0,-109 94 0,132-132 0,0-1 0,-2-2 0,-60 29 0,70-37 0,23-12 0,0-1 0,0 1 0,0 0 0,1-1 0,-1 1 0,0-1 0,0 0 0,0 1 0,0-1 0,0 0 0,0 1 0,0-1 0,0 0 0,0 0 0,0 0 0,0 0 0,0 0 0,0 0 0,0 0 0,0 0 0,0 0 0,0 0 0,0-1 0,0 1 0,0 0 0,0-1 0,0 1 0,1-1 0,-2 0 0,1 0 0,0-1 0,1 1 0,-1-1 0,1 1 0,-1-1 0,1 1 0,0-1 0,-1 0 0,1 1 0,0-1 0,0 0 0,0 1 0,1-1 0,-1 1 0,1-4 0,19-59 0,12-10 0,62-107 0,-48 94 0,-31 57 0,1 1 0,31-45 0,-35 56 0,-1 1 0,13-26 0,0-3 0,-20 45 0,-2 10 0,-1 10 0,-3-10-228,0-1 0,0 1 0,-1-1-1,0 0 1,0 0 0,-1 0 0,0 0 0,-9 11-1,-49 62-2895,27-40 1666,-24 26 1276,40-48 1177,2 0-1,-23 34 0,27-37-324,-1 0-1,-1 0 0,-1-1 1,0-1-1,-23 16 1,7-4-852,23-19 182,-254 191 0,244-188 0,1-1 0,-35 12 0,37-15 0,0 0 0,0 1 0,1 0 0,-28 19 0,36-21 0,1-1 0,-1 1 0,0-1 0,-1-1 0,1 1 0,0-1 0,-1-1 0,0 1 0,0-1 0,0-1 0,0 1 0,0-2 0,0 1 0,0-1 0,0 0 0,0 0 0,-15-3 0,-3-4 0,0-1 0,1 0 0,-49-25 0,3 1 0,-3-4 0,58 27 0,0 0 0,-1 2 0,-1-1 0,-18-4 0,-103-23 0,-34-1 0,137 30 0,-62-21 0,71 18 0,1 1 0,-1 1 0,-1 2 0,-43-3 0,-19 2 0,-147-28 0,-98-22 0,286 52 0,-57 1 0,68 4 0,0-2 0,0-2 0,-40-7 0,31 2 0,1 2 0,-82 1 0,2 1 0,40-12 0,64 10 0,-46-4 0,-139-13 0,127 6 0,33 7 0,0 1 0,-92-4 0,36 15 0,55 0 0,-1-1 0,0-3 0,-86-14 0,57 4 0,0 3 0,0 4 0,-132 7 0,63 1 0,106-5 0,-75-14 0,74 9 0,-71-4 0,-1394 11 0,681 2 0,781-5 0,1-2 0,0-1 0,-54-16 0,52 11 0,0 2 0,-83-6 0,39 16 0,59 1 0,1-1 0,0-2 0,0-1 0,-59-11 0,55 5 0,0 3 0,-1 1 0,0 1 0,-54 3 0,-44-3 0,48-13 0,63 10 0,0 2 0,-25-3 0,-14 5 0,35 2 0,-1-2 0,1 0 0,-29-7 0,-165-34 0,186 38 0,-55-1 0,61 6 0,0-2 0,0-1 0,-31-8 0,15 3 0,-1 1 0,0 3 0,1 1 0,-80 6 0,-74-5 0,113-14 0,64 10 0,0 2 0,-28-3 0,-115 7 0,-18-2 0,98-14 0,62 10 0,-1 2 0,-24-3 0,11 5 0,0 2 0,0 1 0,-1 2 0,1 1 0,-39 10 0,35-6 0,-44 3 0,-35 6 0,90-12 0,1-1 0,-53 0 0,54-4 0,0 1 0,0 1 0,-40 9 0,37-4 0,-1-2 0,-60 2 0,22-3 0,31 2 0,-1 1 0,-36 12 0,-52 10 0,38-21 0,-166-7 0,110-4 0,107 3 0,0 1 0,0 2 0,-70 15 0,57-10 0,0-1 0,-1-3 0,0-2 0,-65-6 0,1 1 0,74 4 0,29 0 0,0 0 0,0 0 0,0-2 0,0 1 0,0-2 0,0 0 0,1 0 0,-1-1 0,0-1 0,1 0 0,-21-10 0,-73-45 0,67 39 0,-46-30 0,74 41 0,-1 0 0,1 0 0,0-1 0,1 0 0,0-1 0,1 0 0,-14-22 0,-3-8 0,15 26 0,1-1 0,1 0 0,-9-22 0,9 18 0,2-1 0,0-1 0,1 1 0,1-1 0,1 0 0,-2-24 0,3 11 0,-10-48 0,6 51 0,-3-61 0,9 57 0,3-207 0,0 234 0,-1-1 0,1 1 0,0-1 0,1 1 0,0 0 0,1 0 0,0 0 0,0 0 0,1 1 0,0-1 0,0 1 0,1 0 0,0 1 0,9-9 0,-14 13 0,-8 7 0,-25 17 0,-48 37 0,75-55 0,-5 6 0,1-1 0,0 1 0,-14 18 0,-19 19 0,-7-4 0,-96 75 0,82-68 0,40-30 0,0-1 0,-2-1 0,-33 18 0,49-31 0,-1 1 0,0 0 0,-1 0 0,0-1 0,0 0 0,0-1 0,-16 3 0,24-6 0,1 0 0,-1 0 0,1 0 0,-1-1 0,1 1 0,-1-1 0,1 1 0,0-1 0,-1 0 0,1 0 0,0 0 0,-1 0 0,1 0 0,0-1 0,0 1 0,0-1 0,0 1 0,0-1 0,1 0 0,-1 1 0,0-1 0,1 0 0,-1 0 0,1 0 0,0-1 0,0 1 0,0 0 0,0 0 0,0-1 0,0 1 0,0 0 0,1-1 0,-1 1 0,1-1 0,0-4 0,-5-33 0,2 0 0,2 0 0,6-58 0,-1-3 0,-4 2 0,0 79 0,0 68 0,0-17 0,1 17 0,-2 0 0,-2 0 0,-16 77 0,19-123 0,-35 119 0,46-141 0,1 1 0,1 1 0,0 0 0,1 1 0,18-17 0,44-57 0,-56 61 0,6-8 0,51-58 0,-68 87 0,1 1 0,0 0 0,1 0 0,14-7 0,20-14 0,-41 24 0,0 1 0,-1-1 0,1 0 0,-1 0 0,0 0 0,0-1 0,-1 1 0,0-1 0,0 1 0,0-1 0,0 0 0,-1 0 0,0 0 0,0 0 0,-1 0 0,0-8 0,1 4 0,0 1 0,0 0 0,1 0 0,0 0 0,6-13 0,-7 20 0,0-1 0,1 1 0,-1 0 0,1 0 0,-1-1 0,1 1 0,0 0 0,0 1 0,0-1 0,0 0 0,1 0 0,-1 1 0,0 0 0,1-1 0,-1 1 0,0 0 0,1 0 0,0 0 0,-1 0 0,1 1 0,0-1 0,4 0 0,-3 1 0,0 0 0,0 1 0,0-1 0,0 1 0,0 0 0,0 0 0,0 0 0,0 0 0,0 1 0,-1-1 0,1 1 0,0 0 0,-1 0 0,0 1 0,1-1 0,-1 1 0,4 4 0,9 8 0,-1 1 0,14 21 0,-4-6 0,-5-8 0,-1 0 0,-1 1 0,-1 2 0,22 41 0,-32-54 0,1-1 0,1 0 0,0-1 0,0 0 0,15 13 0,14 17 0,-13-12 0,1-1 0,1-2 0,1 0 0,62 42 0,-25-33 0,-60-32 0,1-1 0,0 1 0,0-1 0,0 0 0,0-1 0,1 1 0,-1-1 0,0-1 0,8 1 0,-13-1 0,-1 0 0,1 0 0,-1 0 0,1 0 0,0 0 0,-1 0 0,1 0 0,-1 0 0,1 0 0,0 0 0,-1 0 0,1 0 0,-1 0 0,1-1 0,-1 1 0,1 0 0,-1 0 0,1-1 0,-1 1 0,1 0 0,-1-1 0,1 1 0,-1-1 0,1 1 0,-1 0 0,0-1 0,1 1 0,-1-1 0,0 1 0,1-1 0,-1 1 0,0-1 0,0 1 0,0-1 0,1 0 0,-1 1 0,0-1 0,0 1 0,0-1 0,0 0 0,0 1 0,0-1 0,0 1 0,0-1 0,0 1 0,0-1 0,0 0 0,-1 1 0,1-2 0,-1 1 0,0-1 0,-1 0 0,1 1 0,0-1 0,-1 1 0,1-1 0,-1 1 0,1 0 0,-1-1 0,0 1 0,1 0 0,-1 0 0,0 0 0,-2 0 0,-10-3 0,1 1 0,-1 1 0,0 0 0,0 1 0,0 0 0,0 2 0,0-1 0,0 2 0,-22 4 0,31-5 0,2-1 0,1 1 0,0-1 0,0 1 0,-1-1 0,1 0 0,0 0 0,0 0 0,-1 0 0,1 0 0,0 0 0,-1-1 0,1 1 0,0-1 0,0 1 0,0-1 0,-1 0 0,1 0 0,0 0 0,0 0 0,0 0 0,1-1 0,-1 1 0,0-1 0,0 1 0,-1-3 0,2 1 0,0 1 0,0-1 0,1 0 0,-1 1 0,1-1 0,0 0 0,0 0 0,0 1 0,0-1 0,0 0 0,1 0 0,-1 1 0,1-1 0,0 0 0,0 1 0,0-1 0,0 0 0,0 1 0,0-1 0,3-3 0,27-49 0,-1 4 0,-2-2 0,-3-1 0,33-100 0,-45 65 0,-11 66 0,0 1 0,7-25 0,8-26 0,-14 156 0,-7-53 0,-2 0 0,-1 0 0,-1-1 0,-2 0 0,-17 37 0,26-65 0,0 0 0,0 0 0,1 0 0,-1 0 0,1 0 0,-1 0 0,1 0 0,0 1 0,-1-1 0,1 0 0,0 0 0,0 0 0,-1 0 0,1 0 0,0 1 0,0-1 0,0 0 0,1 0 0,-1 0 0,0 0 0,0 1 0,1-1 0,-1 0 0,0 0 0,1 0 0,0 0 0,-1 0 0,1 0 0,-1 0 0,1 0 0,0 0 0,0 0 0,-1 0 0,1-1 0,0 1 0,0 0 0,0-1 0,0 1 0,0 0 0,2 0 0,4 2 0,1-1 0,-1 0 0,1-1 0,0 0 0,11 1 0,24 5 0,-39-5 0,0 0 0,0 0 0,0 1 0,-1-1 0,1 1 0,-1 0 0,1 0 0,-1 0 0,0 1 0,0-1 0,-1 1 0,1 0 0,-1-1 0,1 1 0,-1 0 0,0 0 0,-1 1 0,1-1 0,-1 0 0,0 1 0,0-1 0,0 1 0,0 5 0,1 16 0,-1-1 0,-1 1 0,-3 26 0,0-12 0,3 88 0,-3 60 0,-22-64 0,25-123 0,0-1 0,0 0 0,0 0 0,0 0 0,0 1 0,-1-1 0,1 0 0,0 0 0,0 0 0,0 1 0,0-1 0,0 0 0,0 0 0,0 0 0,0 1 0,0-1 0,0 0 0,0 0 0,0 0 0,0 1 0,0-1 0,0 0 0,0 0 0,0 0 0,1 1 0,-1-1 0,0 0 0,0 0 0,0 0 0,0 1 0,0-1 0,0 0 0,0 0 0,1 0 0,-1 0 0,0 0 0,0 1 0,0-1 0,0 0 0,1 0 0,-1 0 0,0 0 0,0 0 0,0 0 0,1 0 0,-1 0 0,0 0 0,0 0 0,1 0 0,-1 0 0,0 0 0,13-8 0,9-17 0,-19 22 0,17-32 0,-22 21 0,1 13 0,0 1 0,0-1 0,0 1 0,0 0 0,0-1 0,0 1 0,0 0 0,0 0 0,0 0 0,0 0 0,0-1 0,0 2 0,0-1 0,0 0 0,0 0 0,0 0 0,0 0 0,-2 1 0,-186 55 0,139-43 0,30-6 0,0-2 0,-31 4 0,21-4 0,2 1 0,-1 1 0,1 1 0,-37 17 0,35-13 0,-2-1 0,1-1 0,-40 6 0,-107 24 0,123-26 0,36-8 0,0-1 0,-28 3 0,34-6 0,0 0 0,0 1 0,0 0 0,0 1 0,0 1 0,1 0 0,0 1 0,-15 9 0,-4 1 0,22-12 0,1-1 0,1 1 0,-1 1 0,1 0 0,0 0 0,0 0 0,0 1 0,0 0 0,1 0 0,0 0 0,1 1 0,-1 0 0,1 0 0,-4 9 0,0 1 0,-6 13 0,-1-2 0,-1 0 0,-27 33 0,15-23 0,21-26 0,-1-1 0,0 0 0,0-1 0,-13 11 0,-30 22 0,-89 68 0,96-74 0,38-29 0,0-1 0,-1 0 0,0 0 0,0-1 0,-1 0 0,0-1 0,0 0 0,0 0 0,-1-1 0,-18 6 0,28-10 0,0 0 0,0 0 0,-1 0 0,1 0 0,0 0 0,0 0 0,0 0 0,-1 0 0,1 0 0,0 0 0,0 0 0,0 0 0,0 0 0,-1 0 0,1 0 0,0 0 0,0 0 0,0 0 0,0 0 0,-1 0 0,1 0 0,0 0 0,0 0 0,0 0 0,0-1 0,-1 1 0,1 0 0,0 0 0,0 0 0,0 0 0,0 0 0,0-1 0,0 1 0,0 0 0,0 0 0,-1 0 0,1 0 0,0-1 0,0 1 0,0 0 0,0 0 0,0 0 0,0 0 0,0-1 0,0 1 0,0 0 0,0 0 0,0 0 0,0-1 0,0 1 0,0 0 0,7-14 0,15-14 0,-10 16 0,1 0 0,0 1 0,0 1 0,2 0 0,-1 0 0,1 2 0,0 0 0,1 0 0,0 2 0,0 0 0,20-4 0,65-18 0,-69 17 0,1 2 0,0 2 0,0 1 0,46-3 0,-29 8 0,214 5 0,-180 12 0,-63-10 0,1-2 0,27 3 0,147-7 0,23 2 0,-135 14 0,-62-10 0,0-2 0,26 3 0,129-8 0,27 3 0,-120 15 0,-63-12 0,1 0 0,27 2 0,-10-2 0,47 10 0,-3 1 0,-4-2 0,-43-6 0,57 4 0,-58-8 0,45 10 0,-48-8 0,64 6 0,102-15 0,92 6 0,-183 13 0,-70-8 0,63 3 0,-58-8 0,53 11 0,-53-7 0,57 3 0,-68-7 0,59 11 0,-60-7 0,62 3 0,433-9 0,-249-2 0,-247-1 0,0-2 0,-1 0 0,1-2 0,38-13 0,-36 10 0,0 1 0,1 1 0,40-3 0,-36 6 0,0-1 0,0-1 0,59-20 0,22-31 0,-58 32 0,-27 11 0,0 1 0,47-11 0,61-10 0,-80 20 0,-32 7 0,0 1 0,0 1 0,35-1 0,62 8 0,63-3 0,-182 0 0,0 1 0,1-1 0,-1 0 0,0 0 0,0-1 0,0 0 0,0 0 0,-1 0 0,11-6 0,-16 2 0,-10 3 0,-12-1 0,-354 1 0,192 5 0,-452-2-956,428 18 956,17-1 0,151-16-11,-20 0-58,0 2 1,-72 13-1,-15 3 322,-17 4 345,117-12-315,-115 21-244,79-19-39,31-4 0,-92 3 0,-795-13 0,912-1 0,0-1 0,0-2 0,1 0 0,-30-11 0,141 12 0,1329 6-2844,-794-3 2184,-584 3 660,72 13 0,15 1 0,434-12 2713,-320-7-1922,-253 2-791,0-1 0,1-1 0,-26-7 0,-32-5 0,-5 10 0,43 4 0,-63-11 0,-146-31-711,167 34 711,0 2 0,-148 8 0,82 2 0,-1529-3-3615,1062 0 7846,836-2-4134,258 5-263,-327 14-1790,47 1 34,-96-17 1782,129 18 0,-103-7-429,242-8-1,-191-6 670,29 2 816,185 0 3529,-458 0-4521,-35-1-188,0 4-1,-98 15 0,99-7 133,-1-4 0,-142-8 0,83-2 111,-729 3-3634,-1 0 3535,-77 0 5079,972-1-4932,0-1 0,0 0 1,22-7-1,20-4-33,50 5-350,176 6 0,-122 5-542,77-5-1975,274 5-248,-239 13 1849,105 2-57,2257-19-1882,-2235 19 3255,-68-1-559,-162-14 515,411 15-10,-101-7-75,-144-6 212,-92 11 462,23 0-108,7-15-311,242 13-44,12 28-126,512 39 0,-761-47-18,55 4 228,115 14 439,-13-1-784,-318-47 280,227 21 645,-128 10-899,259 8-1,-186-24 331,-104-4-64,-4-2-269,259 9-319,592-23 827,-757 18-176,-18 1 147,1090-16 682,-648-5-807,3330 3 5017,-3021 0-1560,-957-2-3699,71-14 0,38-1 0,-117 16 0,0-1 0,79-15 0,-28-6 0,-12 3 0,145-18 0,-99 19 0,-84 11 0,72-4 0,-82 10 0,-1-2 0,-1-2 0,56-16 0,-54 12 0,1 2 0,-1 1 0,40-3 0,-2 6 0,70-13 0,-62 3 0,82-26 0,-157 39 0,1 0 0,-1 0 0,0-1 0,0 1 0,0-1 0,0 1 0,0-1 0,0 0 0,-1 0 0,1 0 0,0 0 0,-1-1 0,0 1 0,1-1 0,1-3 0,-4 5 0,1 1 0,-1-1 0,0 1 0,0-1 0,0 1 0,0-1 0,0 0 0,0 1 0,0-1 0,0 1 0,0-1 0,0 0 0,0 1 0,0-1 0,0 1 0,0-1 0,-1 0 0,1 1 0,0-1 0,0 1 0,-1-1 0,1 1 0,0-1 0,-1 1 0,1-1 0,-1 1 0,1-1 0,0 1 0,-2-1 0,0-1 0,-1 1 0,1-1 0,-1 1 0,0 0 0,0 0 0,0 0 0,0 0 0,0 1 0,-5-2 0,-59-4 0,-1 3 0,-85 7 0,22-1 0,-301-5-2771,-53 0-2617,162 7 4567,-296 48-3374,151-6 3053,-1159 95-924,768-64 2066,40-4 0,-503 13 36,1193-81-5,-87 4 274,-584 16-55,-1432-28 3574,2176-1-3824,1-2 0,-91-21 0,-41-5 0,92 20 1284,1-3 1,-143-42-1,174 40-511,-89-9-1,2 0-768,42 2 324,0 5-1,-192-8 1,265 24 661,0-1 0,-39-9 1,36 5-44,-56-3 1,69 9-466,16 2-464,1 0 1,-1-1-1,0-1 1,1 1-1,-1-1 1,0-1 0,1 0-1,0 0 1,-1 0-1,1-1 1,-11-6-1,19 4-17,10 1 0,12 1 0,-9 2-8,185-21-114,-108 11-520,1 4 1,154 9-1,-89 1 396,562-24-5232,-25 9 2942,-173 10 1204,-249-15 1157,79-2-287,-261 18 370,498-18-179,375 3 2614,-599 19-1695,339-3 1228,-652 2-1524,68 12 1,-5 1 1427,-75-10-706,0 2 0,0 1 0,63 24 0,-57-17-477,-41-14-553,1 0 0,-1 1 0,0-1 0,0 1 0,0 0 0,0-1 0,0 1 1,3 4-1,-4 4-37,-20-2-9,-108 20-1187,67-13 982,-2-2 1,-91 7-1,-7-17 207,-90 7 0,-634 47-6822,370-59 6084,-572 16-2166,394 9-1125,-345-23 4141,460-2-305,-1575 2 333,1493-35 8,4-43 0,349 42 184,-221-32 885,445 55-716,-301-62 351,139 31 319,164 34 524,-103-28 0,152 32-910,24 5-556,1 1 1,-1-1-1,0-1 1,0 1-1,1-1 1,-1 0-1,1 0 1,-1 0-1,1-1 1,0 0-1,0 0 1,-5-4-1,9 6-164,1 0 0,0 0 0,0 1 0,0-1 0,-1 0 0,1 0 0,0 0 1,0 1-1,0-1 0,0 0 0,0 0 0,1 0 0,-1 1 0,0-1 0,0 0 0,0 0 0,1 0 0,-1 1 0,0-1 0,1 0 0,-1 0 0,1 1 0,-1-1 0,1 1 0,-1-1 1,1 0-1,-1 1 0,1-1 0,-1 1 0,1-1 0,0 1 0,-1-1 0,1 1 0,0 0 0,0-1 0,-1 1 0,2-1 0,30-15 1231,-30 15-1165,62-21-155,1 3-1,0 2 1,112-12 0,-69 11 221,-20 8-869,0 4-1,136 7 1,-84 2-419,3026-2-7644,-1607-2 8693,-1267 19 195,-26 0 14,-23 0 961,28-1-90,-219-14-337,91 16 0,-83-9-137,110 25 3738,-138-22-2680,-28-3-380,-17 3-408,-2-6-902,-2 0-1,1-1 1,-1-1-1,0-1 1,0 0-1,0-1 1,0-1-1,-29 0 1,-49 9-180,-5 9-476,0-4-1,-139 3 0,-1202-18-7638,654-3 5812,-502 2 1081,-1932 0 442,2 0 5750,3181-2-3175,0-2-1,-62-15 0,61 11-450,35 7-907,0 0 0,1 0 1,-1 0-1,0-1 0,1 1 1,-1-1-1,1 0 0,-1 0 1,1 0-1,-5-5 0,8 7-126,-1-1 0,1 1 0,-1-1 0,1 1 0,0-1 0,-1 1 0,1-1 0,-1 0 0,1 1 0,0-1 0,0 0 0,-1 1 0,1-1 0,0 0 0,0 1 0,0-1 0,0 0 0,0 0 0,0 1 0,0-1 0,0 0 0,0 0 0,0 0 0,1-1 20,0 1-1,0 0 1,0-1-1,0 1 1,0 0-1,0 0 1,0 0-1,0 0 1,0 0-1,0 0 1,1 0-1,-1 0 1,0 0 0,1 0-1,2 0 1,65-27-211,1 3 1,2 3-1,77-13 1,-92 22-642,112-17-828,294-15 0,-241 29-820,-147 10 1629,639-36-955,-623 42 1583,851-18-5002,482 1 4901,-906 20 237,2159-3 912,-2451 9 264,227 39-1,-271-35 584,-121-11-761,1 3-1,78 16 1,-133-19-707,0 0 1,-1 0-1,1 1 1,-1 0-1,0 1 0,1-1 1,-2 1-1,11 9 1,-15-13-200,0 1 0,0 0 1,0 0-1,0 0 1,0 0-1,0 0 1,0 0-1,0 1 1,0-1-1,-1 0 1,1 0-1,0 1 1,-1-1-1,1 0 0,-1 1 1,0-1-1,1 0 1,-1 1-1,0-1 1,0 1-1,0-1 1,0 1-1,0-1 1,0 0-1,0 1 1,0-1-1,-1 1 0,1-1 1,0 0-1,-1 1 1,1-1-1,-1 0 1,0 1-1,1-1 1,-1 0-1,0 0 1,0 0-1,0 0 1,0 0-1,0 0 0,0 0 1,0 0-1,0 0 1,0 0-1,0 0 1,-1-1-1,1 1 1,0 0-1,-1-1 1,-1 1-1,-73 34 2206,29-21-2618,-1-1 0,-51 5 0,-149 29-2070,-121 18 478,-314-8-2720,-394-43-196,701-16 3828,-5613 1 792,4398-44 232,1514 42 0,-1231-95 0,431 36-2,486 39 78,-522-46 1090,720 56 433,-72-9 1598,94 7 735,170 15-3853,0 0 0,-1 0 0,1 0 0,0 0 0,0 0 0,0 0 0,0-1-1,0 1 1,0 0 0,0-1 0,0 1 0,0-1 0,0 1 0,0-1 0,0 0 0,0 1-1,8-12 1438,40-5 351,-41 15-1676,40-10 66,1 2 0,62-4-1,-54 7-587,69-16 0,-37 4 26,164-12 0,-169 23-1037,575-7 409,-412 18-1014,1787-2-5699,1-1 6465,-9-1 4633,-1821 19-3322,-19-1 2756,-172-16-2454,1-1 0,0 2 0,15 3 0,-26-5-354,-1 1 0,0-1 0,1 1 0,-1-1 0,1 1 0,-1-1 0,0 1 0,0 0 0,1 0 0,-1-1 0,0 1 0,0 0 0,0 0 0,0 0 0,0 0 0,2 3 0,-3-3-10,0 0 1,0 0 0,0 0 0,0 0 0,0 0 0,0 1 0,0-1 0,0 0 0,-1 0 0,1 0 0,0 0 0,-1 0 0,1 0 0,-1 0-1,1 0 1,-1 0 0,0 0 0,1 0 0,-1 0 0,0-1 0,1 1 0,-1 0 0,0 0 0,0-1 0,0 1 0,-1 0 0,-6 6 42,0-1-1,-1 0 1,0-1 0,1 0 0,-2 0 0,1-1 0,-1 0 0,-13 3 0,-87 15 1044,5-2-620,52-8-1163,0-2 1,-1-2-1,-90 0 0,79-6-368,-121 21 0,38 0-648,-270 9-1,240-23 61,-925 5-359,688-17 715,-180 21-127,20 0 461,-945-18 3048,585-1 4004,933 1-6071,1 0-1,-1 0 0,0 0 0,0 0 0,1-1 0,-1 1 1,0 0-1,1-1 0,-1 1 0,0-1 0,1 1 0,-1-1 1,-3-4 407,4 5-444,1-1 1,0 1 0,0-1 0,0 1 0,0-1 0,0 1 0,0 0 0,2-7 714,-2 7-714,3-4 180,0 1 0,0 0-1,0 0 1,1 0 0,-1 0 0,1 0 0,0 1 0,5-4-1,39-15 296,-1 2-1,75-18 0,-67 21-410,-15 6-532,45-6 0,-46 10-58,60-18 0,64-19-1315,327-42 1,-332 63 1854,489-39-3892,-366 41 1670,571-31 107,15-2 1324,422 27 116,-865 28 708,430-2 483,-74 0 4253,-713 6-2832,-65-5-1890,0-1 0,1 0 0,-1 0 0,0 1 0,0 0 0,1-1 0,-1 1 0,0 0 0,0 0 0,0 0 0,0 0 0,0 0 1,0 1-1,0-1 0,-1 1 0,1-1 0,0 1 0,-1 0 0,1-1 0,-1 1 0,1 0 0,-1 0 0,0 0 0,0 0 0,2 4 0,-4-4-18,1 0 0,0 0 1,0 0-1,-1 0 0,1 0 0,-1 0 0,0 0 0,0 0 1,0 0-1,0 0 0,0-1 0,0 1 0,0 0 0,0-1 0,0 1 1,-1-1-1,1 1 0,-1-1 0,1 0 0,-1 0 0,0 0 1,1 1-1,-1-1 0,0-1 0,0 1 0,0 0 0,0 0 0,-2 0 1,-62 16 1380,56-15-1347,-77 17 171,9-2-1003,0-3 1,-107 6-1,-329 2-4544,206-8 2419,51 0 1431,-181 4-63,-731-18-668,-162 2 1387,301 32 742,611-18 0,-163 2 0,72 0 98,-41 1-64,-838-19 1622,626-1 5397,757 1-6766,-1 0-1,0-1 1,1 1-1,-1-1 1,1 0-1,-1-1 1,-8-3-1,14 5-208,0-1 0,0 1 0,0-1-1,0 1 1,0-1 0,1 1 0,-1-1 0,0 0 0,0 1-1,1-1 1,-1 0 0,1 0 0,-1 1 0,0-1 0,1 0-1,0 0 1,-1 0 0,1 0 0,-1 0 0,1 0 0,0 0-1,-1-1 1,2 0 36,-1 0-1,0 0 1,1 0-1,-1 0 1,1 0-1,-1 0 1,1 0-1,0 1 1,0-1-1,0 0 1,0 0-1,0 0 1,0 1-1,0-1 1,3-1-1,9-9 80,1 0 0,1 1 0,0 1-1,1 0 1,0 1 0,0 1 0,30-11 0,-27 11-92,127-52-1260,165-44-1,-134 67 569,9-3-1342,-79 14 1234,172-19 1,-88 18-279,192-10 977,-203 25 0,0-5 0,227-12 0,-107 29-1758,284-14-1127,572-11 294,-755 29 2950,101 17 405,312 35-553,-540-9 264,4 1 13,-145-35 211,222 50 0,-336-58-133,-1 0 0,1 1 0,-1 1 0,-1 1 0,19 11 0,-33-17-434,0 0 0,0 0 0,0 0 0,-1 0 0,1 1 0,-1-1 0,1 1 0,-1-1 0,0 1 0,0 0 0,0 0 0,-1 0 0,1 0 1,-1 0-1,2 4 0,-3-4-30,0 0 0,0-1 1,0 1-1,0 0 1,0 0-1,-1-1 0,1 1 1,-1 0-1,0-1 1,0 1-1,0 0 0,0-1 1,0 1-1,0-1 1,-1 0-1,1 1 0,-1-1 1,0 0-1,1 0 0,-1 0 1,0 0-1,-3 2 1,-5 5 116,-1 0 0,-1-1 1,1 0-1,-1-1 0,0 0 1,-24 9-1,-85 24 161,53-20-427,-127 43-2138,-351 66 1,269-76 1200,136-24 808,-186 9-2819,52-10 526,-495 48 866,145-8 1603,245-27 0,-28 5 0,-115 10 164,219-24 2359,-100 3 1203,390-35-3365,0 0-1,0 1 0,0 1 1,1 0-1,-1 1 0,0 0 0,-15 11 1638,30-14-1974,14 5 920,21-2 60,353-4-1157,-125-34-959,-25 2-77,117 0-2451,781-40-2362,-482 38 4875,-78 1 374,-143 14 755,-128 4-87,-6 3 80,353-9-10,2147 24 4062,-2733 1-3023,85 15 0,-60-5-981,-86-13 72,-1 1 1,0-1-1,1 1 1,-1 0 0,0 0-1,0 1 1,1-1 0,-1 1-1,0 0 1,-1 1 0,1-1-1,0 1 1,-1 0 0,1 0-1,-1 1 1,4 3 0,-7-6-63,-1 0 0,0-1 1,0 1-1,1 0 0,-1 0 1,0-1-1,0 1 0,0 0 1,0 0-1,0-1 1,0 1-1,0 0 0,0-1 1,-1 1-1,1 0 0,0 0 1,0-1-1,0 1 0,-1 0 1,1-1-1,0 1 0,-1 0 1,1-1-1,-1 1 1,1-1-1,-1 1 0,1-1 1,-1 1-1,1-1 0,-1 1 1,0-1-1,1 1 0,-1-1 1,1 0-1,-1 1 0,0-1 1,1 0-1,-1 0 1,-1 1-1,-37 13 1281,29-11-870,-22 6-116,0-2 1,-1 0-1,0-3 1,-40 2 0,-140-8-337,87-1-1602,-588 3 1440,661 3-18,-69 11 0,-22 3-651,-5 1 604,101-10 78,-79 3-1,103-10 263,0 0-1,1 1 1,-1 2-1,1 0 1,0 1 0,-36 14-1,58-19-62,0 1-1,0-1 0,0 0 1,0 1-1,0-1 1,1 0-1,-1 1 1,0-1-1,0 1 1,1 0-1,-1-1 1,0 1-1,0 0 1,1-1-1,-1 1 0,1 0 1,-1-1-1,1 1 1,-1 0-1,1 0 1,-1 1-1,1-1-17,0 0-1,1-1 0,-1 1 1,0-1-1,1 1 1,-1-1-1,1 1 0,-1-1 1,1 1-1,-1-1 0,1 1 1,-1-1-1,1 1 1,-1-1-1,1 0 0,0 1 1,-1-1-1,1 0 0,-1 0 1,1 1-1,0-1 1,0 0-1,50 9 968,-45-8-956,166 25-310,-69-8-378,185 7 1,-30-6-583,-139-7 513,165 20-1620,210 10 912,1392-41-4422,-830-4 5606,1630 3 2770,-2564-5-2468,142-25 0,81-5 52,-187 34 2,-62 2 59,126-15 1,-87 2 3,141 5 1,-53 3-42,-26-12-152,38-1 0,-48 16 68,300-18 425,-28-22-296,-89 11-319,-25 16-4,-11 2-94,273-32-1215,-364 30 1441,141-18-206,-4-6-873,-124 17 1607,153 9-645,19-2-140,517-43 2877,-847 59-2599,8 0 85,171-18-1,-88-2 456,320 12-1,-265 9-340,-216-3-212,125 0 732,170-21 1,21-30 3261,-248 37-3329,36-3 527,-92 13-1176,63-14-1,-40 6-28,9-3-1,-41 7 0,1 2 0,39-2 0,68 9 0,-93 1 0,1-2 0,0-1 0,77-14 0,-110 11-114,-2 1-42,1 0-1,-1 0 1,0 2 0,1-1-1,-1 2 1,1-1-1,17 3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10:27:21.2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10:27:21.6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10:27:23.3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10:27:35.2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108 70 24575,'-8'0'0,"-2"-8"0,-8-2 0,-1-8 0,-4 0 0,-7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10:28:32.4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customXml" Target="../ink/ink20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customXml" Target="../ink/ink10.xml"/><Relationship Id="rId18" Type="http://schemas.openxmlformats.org/officeDocument/2006/relationships/customXml" Target="../ink/ink15.xml"/><Relationship Id="rId3" Type="http://schemas.openxmlformats.org/officeDocument/2006/relationships/customXml" Target="../ink/ink5.xml"/><Relationship Id="rId21" Type="http://schemas.openxmlformats.org/officeDocument/2006/relationships/customXml" Target="../ink/ink18.xml"/><Relationship Id="rId7" Type="http://schemas.openxmlformats.org/officeDocument/2006/relationships/customXml" Target="../ink/ink7.xml"/><Relationship Id="rId12" Type="http://schemas.openxmlformats.org/officeDocument/2006/relationships/customXml" Target="../ink/ink9.xml"/><Relationship Id="rId17" Type="http://schemas.openxmlformats.org/officeDocument/2006/relationships/customXml" Target="../ink/ink14.xml"/><Relationship Id="rId2" Type="http://schemas.openxmlformats.org/officeDocument/2006/relationships/image" Target="../media/image13.png"/><Relationship Id="rId16" Type="http://schemas.openxmlformats.org/officeDocument/2006/relationships/customXml" Target="../ink/ink13.xml"/><Relationship Id="rId20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customXml" Target="../ink/ink6.xml"/><Relationship Id="rId15" Type="http://schemas.openxmlformats.org/officeDocument/2006/relationships/customXml" Target="../ink/ink12.xml"/><Relationship Id="rId10" Type="http://schemas.openxmlformats.org/officeDocument/2006/relationships/image" Target="../media/image16.png"/><Relationship Id="rId19" Type="http://schemas.openxmlformats.org/officeDocument/2006/relationships/customXml" Target="../ink/ink16.xml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customXml" Target="../ink/ink11.xml"/><Relationship Id="rId22" Type="http://schemas.openxmlformats.org/officeDocument/2006/relationships/customXml" Target="../ink/ink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br>
              <a:rPr lang="en-US" altLang="ko-KR" dirty="0"/>
            </a:br>
            <a:r>
              <a:rPr lang="en-US" altLang="ko-KR" dirty="0"/>
              <a:t>(Convolutional Neural Network)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https://youtu.be/Ex7rEXvIOps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1B189-3C30-F0E9-6ACC-CF1693FA7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Layer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0C9E2F-FA6D-EF80-1A34-2DF8FA5BDE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Convolution Layer</a:t>
            </a:r>
          </a:p>
          <a:p>
            <a:pPr marL="0" indent="0">
              <a:buNone/>
            </a:pPr>
            <a:r>
              <a:rPr lang="en-US" altLang="ko-KR" sz="2400" b="1" dirty="0"/>
              <a:t>Padding</a:t>
            </a:r>
          </a:p>
          <a:p>
            <a:pPr marL="0" indent="0">
              <a:buNone/>
            </a:pPr>
            <a:r>
              <a:rPr lang="en-US" altLang="ko-KR" sz="1600" dirty="0"/>
              <a:t>	Activation map</a:t>
            </a:r>
            <a:r>
              <a:rPr lang="ko-KR" altLang="en-US" sz="1600" dirty="0"/>
              <a:t>이 </a:t>
            </a:r>
            <a:r>
              <a:rPr lang="en-US" altLang="ko-KR" sz="1600" dirty="0"/>
              <a:t>input </a:t>
            </a:r>
            <a:r>
              <a:rPr lang="ko-KR" altLang="en-US" sz="1600" dirty="0"/>
              <a:t>이미지와 동일한 크기를 유지하기위해 사용하는 값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Conv Layer </a:t>
            </a:r>
            <a:r>
              <a:rPr lang="ko-KR" altLang="en-US" sz="1600" dirty="0"/>
              <a:t>수행 후 </a:t>
            </a:r>
            <a:r>
              <a:rPr lang="en-US" altLang="ko-KR" sz="1600" dirty="0"/>
              <a:t>output </a:t>
            </a:r>
            <a:r>
              <a:rPr lang="ko-KR" altLang="en-US" sz="1600" dirty="0"/>
              <a:t>크기가 줄어든다</a:t>
            </a:r>
            <a:r>
              <a:rPr lang="en-US" altLang="ko-KR" sz="1600" dirty="0"/>
              <a:t>.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원본 </a:t>
            </a:r>
            <a:r>
              <a:rPr lang="en-US" altLang="ko-KR" sz="1600" dirty="0">
                <a:sym typeface="Wingdings" panose="05000000000000000000" pitchFamily="2" charset="2"/>
              </a:rPr>
              <a:t>input </a:t>
            </a:r>
            <a:r>
              <a:rPr lang="ko-KR" altLang="en-US" sz="1600" dirty="0">
                <a:sym typeface="Wingdings" panose="05000000000000000000" pitchFamily="2" charset="2"/>
              </a:rPr>
              <a:t>데이터에 대한 손실 방지위해 </a:t>
            </a:r>
            <a:r>
              <a:rPr lang="en-US" altLang="ko-KR" sz="1600" dirty="0">
                <a:sym typeface="Wingdings" panose="05000000000000000000" pitchFamily="2" charset="2"/>
              </a:rPr>
              <a:t>Padding </a:t>
            </a:r>
            <a:r>
              <a:rPr lang="ko-KR" altLang="en-US" sz="1600" dirty="0">
                <a:sym typeface="Wingdings" panose="05000000000000000000" pitchFamily="2" charset="2"/>
              </a:rPr>
              <a:t>적용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1600" dirty="0">
                <a:sym typeface="Wingdings" panose="05000000000000000000" pitchFamily="2" charset="2"/>
              </a:rPr>
              <a:t>원본의 크기를 유지할 수 있도록 일정 숫자로 채움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일반적으로 </a:t>
            </a:r>
            <a:r>
              <a:rPr lang="en-US" altLang="ko-KR" sz="1600" dirty="0">
                <a:sym typeface="Wingdings" panose="05000000000000000000" pitchFamily="2" charset="2"/>
              </a:rPr>
              <a:t>zero padding</a:t>
            </a:r>
          </a:p>
          <a:p>
            <a:pPr marL="0" indent="0">
              <a:buNone/>
            </a:pPr>
            <a:r>
              <a:rPr lang="en-US" altLang="ko-KR" sz="1600" dirty="0"/>
              <a:t>(filter size -1)/2</a:t>
            </a:r>
            <a:r>
              <a:rPr lang="ko-KR" altLang="en-US" sz="1600" dirty="0"/>
              <a:t>로 패딩을 한다 </a:t>
            </a:r>
            <a:r>
              <a:rPr lang="en-US" altLang="ko-KR" sz="1600" dirty="0">
                <a:sym typeface="Wingdings" panose="05000000000000000000" pitchFamily="2" charset="2"/>
              </a:rPr>
              <a:t> Stride</a:t>
            </a:r>
            <a:r>
              <a:rPr lang="ko-KR" altLang="en-US" sz="1600" dirty="0">
                <a:sym typeface="Wingdings" panose="05000000000000000000" pitchFamily="2" charset="2"/>
              </a:rPr>
              <a:t>가 </a:t>
            </a:r>
            <a:r>
              <a:rPr lang="en-US" altLang="ko-KR" sz="1600" dirty="0"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sym typeface="Wingdings" panose="05000000000000000000" pitchFamily="2" charset="2"/>
              </a:rPr>
              <a:t>일 경우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278909-9CED-0D97-03C7-4083CBB69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511" y="3328790"/>
            <a:ext cx="2659187" cy="2276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FA07A2-F287-CA3D-B413-14CC0A5ED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302" y="4049058"/>
            <a:ext cx="3305636" cy="21815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B6514F-15E9-2C26-1135-E711E8F67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175" y="4235541"/>
            <a:ext cx="3056098" cy="18085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4230D52-0D5F-DEC0-F942-26AD97BD9516}"/>
                  </a:ext>
                </a:extLst>
              </p14:cNvPr>
              <p14:cNvContentPartPr/>
              <p14:nvPr/>
            </p14:nvContentPartPr>
            <p14:xfrm>
              <a:off x="6453017" y="5825074"/>
              <a:ext cx="1542240" cy="1058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4230D52-0D5F-DEC0-F942-26AD97BD95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90377" y="5762074"/>
                <a:ext cx="1667880" cy="23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562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1DC45-850A-B104-B568-18B54EDD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Layer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CC3374-A937-C1A1-46EC-771855A69A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Pooling </a:t>
            </a:r>
          </a:p>
          <a:p>
            <a:pPr marL="0" indent="0">
              <a:buNone/>
            </a:pPr>
            <a:r>
              <a:rPr lang="en-US" altLang="ko-KR" sz="1800" dirty="0"/>
              <a:t>Resize </a:t>
            </a:r>
            <a:r>
              <a:rPr lang="ko-KR" altLang="en-US" sz="1800" dirty="0"/>
              <a:t>또는 </a:t>
            </a:r>
            <a:r>
              <a:rPr lang="en-US" altLang="ko-KR" sz="1800" dirty="0"/>
              <a:t>Sampling</a:t>
            </a:r>
            <a:r>
              <a:rPr lang="ko-KR" altLang="en-US" sz="1800" dirty="0"/>
              <a:t>을 의미 즉</a:t>
            </a:r>
            <a:r>
              <a:rPr lang="en-US" altLang="ko-KR" sz="1800" dirty="0"/>
              <a:t>, </a:t>
            </a:r>
            <a:r>
              <a:rPr lang="ko-KR" altLang="en-US" sz="1800" dirty="0"/>
              <a:t>사이즈 변환을 의미함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블록에서 최댓값</a:t>
            </a:r>
            <a:r>
              <a:rPr lang="en-US" altLang="ko-KR" sz="1800" dirty="0">
                <a:sym typeface="Wingdings" panose="05000000000000000000" pitchFamily="2" charset="2"/>
              </a:rPr>
              <a:t>(max pooling) </a:t>
            </a:r>
            <a:r>
              <a:rPr lang="ko-KR" altLang="en-US" sz="1800" dirty="0">
                <a:sym typeface="Wingdings" panose="05000000000000000000" pitchFamily="2" charset="2"/>
              </a:rPr>
              <a:t>또는 평균값</a:t>
            </a:r>
            <a:r>
              <a:rPr lang="en-US" altLang="ko-KR" sz="1800" dirty="0">
                <a:sym typeface="Wingdings" panose="05000000000000000000" pitchFamily="2" charset="2"/>
              </a:rPr>
              <a:t>(average pooling)</a:t>
            </a:r>
            <a:r>
              <a:rPr lang="ko-KR" altLang="en-US" sz="1800" dirty="0">
                <a:sym typeface="Wingdings" panose="05000000000000000000" pitchFamily="2" charset="2"/>
              </a:rPr>
              <a:t> 방식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800" b="1" dirty="0">
                <a:sym typeface="Wingdings" panose="05000000000000000000" pitchFamily="2" charset="2"/>
              </a:rPr>
              <a:t>Pooling  </a:t>
            </a:r>
            <a:r>
              <a:rPr lang="ko-KR" altLang="en-US" sz="1800" b="1" dirty="0">
                <a:sym typeface="Wingdings" panose="05000000000000000000" pitchFamily="2" charset="2"/>
              </a:rPr>
              <a:t>작은 변화에 민감하지 않게 됨</a:t>
            </a:r>
            <a:r>
              <a:rPr lang="en-US" altLang="ko-KR" sz="1800" b="1" dirty="0">
                <a:sym typeface="Wingdings" panose="05000000000000000000" pitchFamily="2" charset="2"/>
              </a:rPr>
              <a:t>, </a:t>
            </a:r>
            <a:r>
              <a:rPr lang="ko-KR" altLang="en-US" sz="1800" b="1" dirty="0">
                <a:sym typeface="Wingdings" panose="05000000000000000000" pitchFamily="2" charset="2"/>
              </a:rPr>
              <a:t>파라미터를 줄이고 </a:t>
            </a:r>
            <a:r>
              <a:rPr lang="en-US" altLang="ko-KR" sz="1800" b="1" dirty="0">
                <a:sym typeface="Wingdings" panose="05000000000000000000" pitchFamily="2" charset="2"/>
              </a:rPr>
              <a:t>Overfitting </a:t>
            </a:r>
            <a:r>
              <a:rPr lang="ko-KR" altLang="en-US" sz="1800" b="1" dirty="0">
                <a:sym typeface="Wingdings" panose="05000000000000000000" pitchFamily="2" charset="2"/>
              </a:rPr>
              <a:t>억제</a:t>
            </a:r>
            <a:endParaRPr lang="en-US" altLang="ko-KR" sz="18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8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8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8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8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8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1800" b="1" dirty="0">
                <a:sym typeface="Wingdings" panose="05000000000000000000" pitchFamily="2" charset="2"/>
              </a:rPr>
              <a:t>일반적으로 </a:t>
            </a:r>
            <a:r>
              <a:rPr lang="en-US" altLang="ko-KR" sz="1800" b="1" dirty="0">
                <a:sym typeface="Wingdings" panose="05000000000000000000" pitchFamily="2" charset="2"/>
              </a:rPr>
              <a:t>CNN</a:t>
            </a:r>
            <a:r>
              <a:rPr lang="ko-KR" altLang="en-US" sz="1800" b="1" dirty="0">
                <a:sym typeface="Wingdings" panose="05000000000000000000" pitchFamily="2" charset="2"/>
              </a:rPr>
              <a:t>에서 </a:t>
            </a:r>
            <a:r>
              <a:rPr lang="en-US" altLang="ko-KR" sz="1800" b="1" dirty="0">
                <a:sym typeface="Wingdings" panose="05000000000000000000" pitchFamily="2" charset="2"/>
              </a:rPr>
              <a:t>Max Pooling </a:t>
            </a:r>
            <a:r>
              <a:rPr lang="ko-KR" altLang="en-US" sz="1800" b="1" dirty="0">
                <a:sym typeface="Wingdings" panose="05000000000000000000" pitchFamily="2" charset="2"/>
              </a:rPr>
              <a:t>방식을 사용 </a:t>
            </a:r>
            <a:endParaRPr lang="en-US" altLang="ko-KR" sz="18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Resize </a:t>
            </a:r>
            <a:r>
              <a:rPr lang="ko-KR" altLang="en-US" sz="1800" dirty="0">
                <a:sym typeface="Wingdings" panose="05000000000000000000" pitchFamily="2" charset="2"/>
              </a:rPr>
              <a:t>되는 이미지의 크기는 </a:t>
            </a:r>
            <a:r>
              <a:rPr lang="en-US" altLang="ko-KR" sz="1800" dirty="0">
                <a:sym typeface="Wingdings" panose="05000000000000000000" pitchFamily="2" charset="2"/>
              </a:rPr>
              <a:t>filter</a:t>
            </a:r>
            <a:r>
              <a:rPr lang="ko-KR" altLang="en-US" sz="1800" dirty="0">
                <a:sym typeface="Wingdings" panose="05000000000000000000" pitchFamily="2" charset="2"/>
              </a:rPr>
              <a:t>와 </a:t>
            </a:r>
            <a:r>
              <a:rPr lang="en-US" altLang="ko-KR" sz="1800" dirty="0">
                <a:sym typeface="Wingdings" panose="05000000000000000000" pitchFamily="2" charset="2"/>
              </a:rPr>
              <a:t>stride</a:t>
            </a:r>
            <a:r>
              <a:rPr lang="ko-KR" altLang="en-US" sz="1800" dirty="0">
                <a:sym typeface="Wingdings" panose="05000000000000000000" pitchFamily="2" charset="2"/>
              </a:rPr>
              <a:t>와 관계가 있다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2 x 2 </a:t>
            </a:r>
            <a:r>
              <a:rPr lang="en-US" altLang="ko-KR" sz="1800" dirty="0" err="1">
                <a:sym typeface="Wingdings" panose="05000000000000000000" pitchFamily="2" charset="2"/>
              </a:rPr>
              <a:t>filte</a:t>
            </a:r>
            <a:r>
              <a:rPr lang="ko-KR" altLang="en-US" sz="1800" dirty="0">
                <a:sym typeface="Wingdings" panose="05000000000000000000" pitchFamily="2" charset="2"/>
              </a:rPr>
              <a:t>에 </a:t>
            </a:r>
            <a:r>
              <a:rPr lang="en-US" altLang="ko-KR" sz="1800" dirty="0">
                <a:sym typeface="Wingdings" panose="05000000000000000000" pitchFamily="2" charset="2"/>
              </a:rPr>
              <a:t>stride 2</a:t>
            </a:r>
            <a:r>
              <a:rPr lang="ko-KR" altLang="en-US" sz="1800" dirty="0">
                <a:sym typeface="Wingdings" panose="05000000000000000000" pitchFamily="2" charset="2"/>
              </a:rPr>
              <a:t>를</a:t>
            </a:r>
            <a:r>
              <a:rPr lang="en-US" altLang="ko-KR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sym typeface="Wingdings" panose="05000000000000000000" pitchFamily="2" charset="2"/>
              </a:rPr>
              <a:t>적용하는 </a:t>
            </a:r>
            <a:r>
              <a:rPr lang="en-US" altLang="ko-KR" sz="1800" dirty="0">
                <a:sym typeface="Wingdings" panose="05000000000000000000" pitchFamily="2" charset="2"/>
              </a:rPr>
              <a:t>max pooling</a:t>
            </a:r>
            <a:r>
              <a:rPr lang="ko-KR" altLang="en-US" sz="1800" dirty="0">
                <a:sym typeface="Wingdings" panose="05000000000000000000" pitchFamily="2" charset="2"/>
              </a:rPr>
              <a:t>의 경우  </a:t>
            </a:r>
            <a:r>
              <a:rPr lang="en-US" altLang="ko-KR" sz="1800" dirty="0">
                <a:sym typeface="Wingdings" panose="05000000000000000000" pitchFamily="2" charset="2"/>
              </a:rPr>
              <a:t>2 x 2</a:t>
            </a:r>
            <a:r>
              <a:rPr lang="ko-KR" altLang="en-US" sz="1800" dirty="0">
                <a:sym typeface="Wingdings" panose="05000000000000000000" pitchFamily="2" charset="2"/>
              </a:rPr>
              <a:t>로 </a:t>
            </a:r>
            <a:r>
              <a:rPr lang="en-US" altLang="ko-KR" sz="1800" dirty="0">
                <a:sym typeface="Wingdings" panose="05000000000000000000" pitchFamily="2" charset="2"/>
              </a:rPr>
              <a:t>resize </a:t>
            </a:r>
            <a:r>
              <a:rPr lang="ko-KR" altLang="en-US" sz="1800" dirty="0">
                <a:sym typeface="Wingdings" panose="05000000000000000000" pitchFamily="2" charset="2"/>
              </a:rPr>
              <a:t>됨</a:t>
            </a:r>
            <a:endParaRPr lang="en-US" altLang="ko-KR" sz="1800" dirty="0">
              <a:sym typeface="Wingdings" panose="05000000000000000000" pitchFamily="2" charset="2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93989B-149D-120F-F56A-EEC98D393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669" y="3132943"/>
            <a:ext cx="4186015" cy="193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03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0C9C8-F43F-312D-CB87-49C912C5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31C658-496D-4E79-70FF-BF5E98AB1C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Fully Connected Layer</a:t>
            </a:r>
          </a:p>
          <a:p>
            <a:pPr marL="0" indent="0">
              <a:buNone/>
            </a:pPr>
            <a:r>
              <a:rPr lang="en-US" altLang="ko-KR" sz="2000" dirty="0"/>
              <a:t>CNN</a:t>
            </a:r>
            <a:r>
              <a:rPr lang="ko-KR" altLang="en-US" sz="2000" dirty="0"/>
              <a:t>은 </a:t>
            </a:r>
            <a:r>
              <a:rPr lang="ko-KR" altLang="en-US" sz="2000" dirty="0" err="1"/>
              <a:t>전처리</a:t>
            </a:r>
            <a:r>
              <a:rPr lang="ko-KR" altLang="en-US" sz="2000" dirty="0"/>
              <a:t> 과정을 통해 이미지의 특징을 추출</a:t>
            </a:r>
            <a:r>
              <a:rPr lang="en-US" altLang="ko-KR" sz="2000" dirty="0"/>
              <a:t>, </a:t>
            </a:r>
            <a:r>
              <a:rPr lang="en-US" altLang="ko-KR" sz="2000" b="1" dirty="0"/>
              <a:t>Fully connected </a:t>
            </a:r>
            <a:r>
              <a:rPr lang="ko-KR" altLang="en-US" sz="2000" dirty="0"/>
              <a:t>과정을 통해 이미지를 분류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Conv. Layer</a:t>
            </a:r>
            <a:r>
              <a:rPr lang="ko-KR" altLang="en-US" sz="2400" dirty="0"/>
              <a:t>나 </a:t>
            </a:r>
            <a:r>
              <a:rPr lang="en-US" altLang="ko-KR" sz="2400" dirty="0"/>
              <a:t>pooling Layer</a:t>
            </a:r>
            <a:r>
              <a:rPr lang="ko-KR" altLang="en-US" sz="2400" dirty="0"/>
              <a:t>의 경우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이전 </a:t>
            </a:r>
            <a:r>
              <a:rPr lang="en-US" altLang="ko-KR" sz="2000" dirty="0"/>
              <a:t>layer</a:t>
            </a:r>
            <a:r>
              <a:rPr lang="ko-KR" altLang="en-US" sz="2000" dirty="0"/>
              <a:t>의 작은 부분과 연결되어 연산을 수행</a:t>
            </a:r>
            <a:r>
              <a:rPr lang="en-US" altLang="ko-KR" sz="2000" dirty="0"/>
              <a:t>. </a:t>
            </a:r>
            <a:r>
              <a:rPr lang="ko-KR" altLang="en-US" sz="2000" b="1" dirty="0"/>
              <a:t>공간적으로 떨어진 부분과 무관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400" dirty="0"/>
              <a:t>Fully connect layer</a:t>
            </a:r>
            <a:r>
              <a:rPr lang="ko-KR" altLang="en-US" sz="2400" dirty="0"/>
              <a:t>의 경우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000" b="1" dirty="0"/>
              <a:t>	</a:t>
            </a:r>
            <a:r>
              <a:rPr lang="ko-KR" altLang="en-US" sz="2000" dirty="0"/>
              <a:t>모든 </a:t>
            </a:r>
            <a:r>
              <a:rPr lang="en-US" altLang="ko-KR" sz="2000" dirty="0"/>
              <a:t>node</a:t>
            </a:r>
            <a:r>
              <a:rPr lang="ko-KR" altLang="en-US" sz="2000" dirty="0"/>
              <a:t>가 모든 </a:t>
            </a:r>
            <a:r>
              <a:rPr lang="en-US" altLang="ko-KR" sz="2000" dirty="0"/>
              <a:t>output</a:t>
            </a:r>
            <a:r>
              <a:rPr lang="ko-KR" altLang="en-US" sz="2000" dirty="0"/>
              <a:t>에 연결되어 있어야 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	fully connect </a:t>
            </a:r>
            <a:r>
              <a:rPr lang="ko-KR" altLang="en-US" sz="2000" dirty="0"/>
              <a:t>레이어는 가장 나중에 연결하며</a:t>
            </a:r>
            <a:r>
              <a:rPr lang="en-US" altLang="ko-KR" sz="2000" dirty="0"/>
              <a:t>, </a:t>
            </a:r>
            <a:r>
              <a:rPr lang="ko-KR" altLang="en-US" sz="2000" dirty="0"/>
              <a:t>레이어 단수의 제한은 </a:t>
            </a:r>
            <a:r>
              <a:rPr lang="en-US" altLang="ko-KR" sz="2000" dirty="0"/>
              <a:t>x</a:t>
            </a:r>
          </a:p>
          <a:p>
            <a:pPr marL="0" indent="0">
              <a:buNone/>
            </a:pPr>
            <a:r>
              <a:rPr lang="en-US" altLang="ko-KR" sz="2000" b="1" dirty="0">
                <a:sym typeface="Wingdings" panose="05000000000000000000" pitchFamily="2" charset="2"/>
              </a:rPr>
              <a:t> </a:t>
            </a:r>
            <a:r>
              <a:rPr lang="ko-KR" altLang="en-US" sz="2000" b="1" dirty="0" err="1">
                <a:sym typeface="Wingdings" panose="05000000000000000000" pitchFamily="2" charset="2"/>
              </a:rPr>
              <a:t>연산량이</a:t>
            </a:r>
            <a:r>
              <a:rPr lang="ko-KR" altLang="en-US" sz="2000" b="1" dirty="0">
                <a:sym typeface="Wingdings" panose="05000000000000000000" pitchFamily="2" charset="2"/>
              </a:rPr>
              <a:t> 많이 필요하므로 일반적으로 </a:t>
            </a:r>
            <a:r>
              <a:rPr lang="en-US" altLang="ko-KR" sz="2000" b="1" dirty="0">
                <a:sym typeface="Wingdings" panose="05000000000000000000" pitchFamily="2" charset="2"/>
              </a:rPr>
              <a:t>1~2 </a:t>
            </a:r>
            <a:r>
              <a:rPr lang="ko-KR" altLang="en-US" sz="2000" b="1" dirty="0">
                <a:sym typeface="Wingdings" panose="05000000000000000000" pitchFamily="2" charset="2"/>
              </a:rPr>
              <a:t>단의 </a:t>
            </a:r>
            <a:r>
              <a:rPr lang="en-US" altLang="ko-KR" sz="2000" b="1" dirty="0">
                <a:sym typeface="Wingdings" panose="05000000000000000000" pitchFamily="2" charset="2"/>
              </a:rPr>
              <a:t>layer</a:t>
            </a:r>
            <a:r>
              <a:rPr lang="ko-KR" altLang="en-US" sz="2000" b="1" dirty="0">
                <a:sym typeface="Wingdings" panose="05000000000000000000" pitchFamily="2" charset="2"/>
              </a:rPr>
              <a:t>만을 구성</a:t>
            </a:r>
            <a:r>
              <a:rPr lang="ko-KR" alt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2831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340EB2C-BF97-EAB3-AD8F-3D79E959EF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이란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088F0-AED4-F806-C424-E03B8158BD1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CNN Layer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22F7B-516F-2808-12FF-25BA77B4144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실습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F48348-6929-0A58-8478-109FBC9549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2B0196F-DF69-FBEF-BD02-975050B3B928}"/>
                  </a:ext>
                </a:extLst>
              </p14:cNvPr>
              <p14:cNvContentPartPr/>
              <p14:nvPr/>
            </p14:nvContentPartPr>
            <p14:xfrm>
              <a:off x="1277107" y="5360799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2B0196F-DF69-FBEF-BD02-975050B3B9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4467" y="5298159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986683EF-17EB-AB83-A3A0-25691B3DAE76}"/>
              </a:ext>
            </a:extLst>
          </p:cNvPr>
          <p:cNvGrpSpPr/>
          <p:nvPr/>
        </p:nvGrpSpPr>
        <p:grpSpPr>
          <a:xfrm>
            <a:off x="421027" y="4333359"/>
            <a:ext cx="10763640" cy="1166400"/>
            <a:chOff x="421027" y="4333359"/>
            <a:chExt cx="10763640" cy="11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DA19783D-B294-8A71-EC04-24F41C1C13B7}"/>
                    </a:ext>
                  </a:extLst>
                </p14:cNvPr>
                <p14:cNvContentPartPr/>
                <p14:nvPr/>
              </p14:nvContentPartPr>
              <p14:xfrm>
                <a:off x="1048867" y="4493559"/>
                <a:ext cx="260280" cy="1627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DA19783D-B294-8A71-EC04-24F41C1C13B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9867" y="4484559"/>
                  <a:ext cx="2779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81BEC0B5-3139-AD99-FE66-D6966A78D505}"/>
                    </a:ext>
                  </a:extLst>
                </p14:cNvPr>
                <p14:cNvContentPartPr/>
                <p14:nvPr/>
              </p14:nvContentPartPr>
              <p14:xfrm>
                <a:off x="925747" y="4333359"/>
                <a:ext cx="351000" cy="3398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81BEC0B5-3139-AD99-FE66-D6966A78D50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6747" y="4324359"/>
                  <a:ext cx="3686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62636C3-09E1-584C-4DCE-C16B5151B2F6}"/>
                    </a:ext>
                  </a:extLst>
                </p14:cNvPr>
                <p14:cNvContentPartPr/>
                <p14:nvPr/>
              </p14:nvContentPartPr>
              <p14:xfrm>
                <a:off x="421027" y="4356759"/>
                <a:ext cx="10763640" cy="11430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62636C3-09E1-584C-4DCE-C16B5151B2F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8027" y="4293759"/>
                  <a:ext cx="10889280" cy="1268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5217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72283-17D7-E8FD-9B94-C90F8DF6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AA2662-330E-3119-C170-B941325576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Convolutional Neural Network(CNN, </a:t>
            </a:r>
            <a:r>
              <a:rPr lang="en-US" altLang="ko-KR" b="1" dirty="0" err="1"/>
              <a:t>ConvNet</a:t>
            </a:r>
            <a:r>
              <a:rPr lang="en-US" altLang="ko-KR" b="1" dirty="0"/>
              <a:t>)</a:t>
            </a:r>
            <a:endParaRPr lang="en-US" altLang="ko-KR" sz="1100" b="1" dirty="0"/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ko-KR" altLang="en-US" sz="2000" dirty="0"/>
              <a:t>이미지의 공간 정보를 유지하면서 인접 이미지와의 특징을 효과적으로 인식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      </a:t>
            </a:r>
            <a:r>
              <a:rPr lang="ko-KR" altLang="en-US" sz="1200" dirty="0"/>
              <a:t>●</a:t>
            </a:r>
            <a:r>
              <a:rPr lang="ko-KR" altLang="en-US" sz="800" dirty="0"/>
              <a:t>   </a:t>
            </a:r>
            <a:r>
              <a:rPr lang="ko-KR" altLang="en-US" sz="1400" dirty="0"/>
              <a:t>기존 신경망의 </a:t>
            </a:r>
            <a:r>
              <a:rPr lang="en-US" altLang="ko-KR" sz="1400" dirty="0"/>
              <a:t>3</a:t>
            </a:r>
            <a:r>
              <a:rPr lang="ko-KR" altLang="en-US" sz="1400" dirty="0"/>
              <a:t>차원 데이터를 </a:t>
            </a:r>
            <a:r>
              <a:rPr lang="en-US" altLang="ko-KR" sz="1400" dirty="0"/>
              <a:t>1</a:t>
            </a:r>
            <a:r>
              <a:rPr lang="ko-KR" altLang="en-US" sz="1400" dirty="0"/>
              <a:t>차원으로 변환하는 과정에서 공간정보 손실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2000" dirty="0"/>
              <a:t>	Convolution Layer</a:t>
            </a:r>
            <a:r>
              <a:rPr lang="ko-KR" altLang="en-US" sz="2000" dirty="0"/>
              <a:t>와 </a:t>
            </a:r>
            <a:r>
              <a:rPr lang="en-US" altLang="ko-KR" sz="2000" dirty="0"/>
              <a:t>Pooling Layer</a:t>
            </a:r>
            <a:r>
              <a:rPr lang="ko-KR" altLang="en-US" sz="2000" dirty="0"/>
              <a:t>를 통해 이미지의 특징을 추출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마지막 단의 </a:t>
            </a:r>
            <a:r>
              <a:rPr lang="en-US" altLang="ko-KR" sz="2000" dirty="0"/>
              <a:t>Fully Connected Layer(Dense Layer)</a:t>
            </a:r>
            <a:r>
              <a:rPr lang="ko-KR" altLang="en-US" sz="2000" dirty="0"/>
              <a:t>를 통해 이미지의 클래스를 분류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C53CF8-3069-A59F-1033-AC5F34557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99" y="3971239"/>
            <a:ext cx="8249801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7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B2EF-9334-1618-82F7-4C18310B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CNN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D6E139-8A1D-D889-E268-ED7DB24882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Convolutional Neural Network(CNN, </a:t>
            </a:r>
            <a:r>
              <a:rPr lang="en-US" altLang="ko-KR" b="1" dirty="0" err="1"/>
              <a:t>ConvNet</a:t>
            </a:r>
            <a:r>
              <a:rPr lang="en-US" altLang="ko-KR" b="1" dirty="0"/>
              <a:t>)</a:t>
            </a:r>
            <a:endParaRPr lang="en-US" altLang="ko-KR" sz="1100" b="1" dirty="0"/>
          </a:p>
          <a:p>
            <a:pPr marL="0" indent="0">
              <a:buNone/>
            </a:pPr>
            <a:r>
              <a:rPr lang="ko-KR" altLang="en-US" sz="1800" dirty="0"/>
              <a:t>잘 정리된 데이터와 달리 이미지에서는 연구자가 스스로 특징을 추출해야 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시각적 이미지를 연구하는 분야에서는 이미지에서 특징을 추출하기 위한 다양한 알고리즘이</a:t>
            </a:r>
            <a:r>
              <a:rPr lang="en-US" altLang="ko-KR" sz="1800" dirty="0"/>
              <a:t> </a:t>
            </a:r>
            <a:r>
              <a:rPr lang="ko-KR" altLang="en-US" sz="1800" dirty="0"/>
              <a:t>개발되었다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161CEB-99BB-55E5-049D-EE51B1871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834" y="2933449"/>
            <a:ext cx="8064961" cy="301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0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9DEEB-DB66-7794-8CF1-5BD8A1CA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CNN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DF7CC9-A5DE-D681-BEC3-56B5E060BB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Convolutional Neural Network(CNN, </a:t>
            </a:r>
            <a:r>
              <a:rPr lang="en-US" altLang="ko-KR" b="1" dirty="0" err="1"/>
              <a:t>ConvNet</a:t>
            </a:r>
            <a:r>
              <a:rPr lang="en-US" altLang="ko-KR" b="1" dirty="0"/>
              <a:t>)</a:t>
            </a:r>
          </a:p>
          <a:p>
            <a:pPr marL="0" indent="0">
              <a:buNone/>
            </a:pPr>
            <a:r>
              <a:rPr lang="ko-KR" altLang="en-US" sz="1800" dirty="0" err="1"/>
              <a:t>합성곱</a:t>
            </a:r>
            <a:r>
              <a:rPr lang="ko-KR" altLang="en-US" sz="1800" dirty="0"/>
              <a:t> 신경망이라고도 불리는 이것은 필터링 기법을 인공 신경망에 적용하여 이미지를 더욱 더 효과적으로 처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리하기 위해 </a:t>
            </a:r>
            <a:r>
              <a:rPr lang="ko-KR" altLang="en-US" sz="1800" b="1" dirty="0" err="1"/>
              <a:t>컨볼루션</a:t>
            </a:r>
            <a:r>
              <a:rPr lang="ko-KR" altLang="en-US" sz="1800" b="1" dirty="0"/>
              <a:t> 네트워크 </a:t>
            </a:r>
            <a:r>
              <a:rPr lang="ko-KR" altLang="en-US" sz="1800" dirty="0"/>
              <a:t>논문</a:t>
            </a:r>
            <a:r>
              <a:rPr lang="en-US" altLang="ko-KR" sz="1800" dirty="0"/>
              <a:t>(</a:t>
            </a:r>
            <a:r>
              <a:rPr lang="en-US" altLang="ko-KR" sz="1800" dirty="0" err="1"/>
              <a:t>LeCun</a:t>
            </a:r>
            <a:r>
              <a:rPr lang="en-US" altLang="ko-KR" sz="1800" dirty="0"/>
              <a:t>, 1989)</a:t>
            </a:r>
            <a:r>
              <a:rPr lang="ko-KR" altLang="en-US" sz="1800" dirty="0"/>
              <a:t>에서 처음 소개 되었다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                                                             </a:t>
            </a:r>
            <a:r>
              <a:rPr lang="ko-KR" altLang="en-US" sz="1800" dirty="0" err="1"/>
              <a:t>콘볼루션</a:t>
            </a:r>
            <a:r>
              <a:rPr lang="ko-KR" altLang="en-US" sz="1800" dirty="0"/>
              <a:t> 연산은 원본 이미지와 필터 행렬의 </a:t>
            </a:r>
            <a:r>
              <a:rPr lang="ko-KR" altLang="en-US" sz="1800" dirty="0" err="1"/>
              <a:t>합성곱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BB4167-211E-82E7-5A6E-0604D5971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411" y="2322432"/>
            <a:ext cx="2890725" cy="36879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D65597-EA9A-5E97-86A9-F3112D119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791" y="3154543"/>
            <a:ext cx="6092833" cy="285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5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774C6-ED7D-86A8-2074-F16B4ADC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B55629-D70C-DF23-4886-7714C7F5EF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CNN Layer</a:t>
            </a:r>
          </a:p>
          <a:p>
            <a:pPr marL="0" indent="0">
              <a:buNone/>
            </a:pPr>
            <a:r>
              <a:rPr lang="ko-KR" altLang="en-US" sz="1800" dirty="0"/>
              <a:t>이미지 분류를 위한 </a:t>
            </a:r>
            <a:r>
              <a:rPr lang="ko-KR" altLang="en-US" sz="1800" dirty="0" err="1"/>
              <a:t>콘볼루션</a:t>
            </a:r>
            <a:r>
              <a:rPr lang="ko-KR" altLang="en-US" sz="1800" dirty="0"/>
              <a:t> 신경망은 </a:t>
            </a:r>
            <a:r>
              <a:rPr lang="ko-KR" altLang="en-US" sz="1800" b="1" dirty="0"/>
              <a:t>특징 </a:t>
            </a:r>
            <a:r>
              <a:rPr lang="ko-KR" altLang="en-US" sz="1800" b="1" dirty="0" err="1"/>
              <a:t>추출기</a:t>
            </a:r>
            <a:r>
              <a:rPr lang="en-US" altLang="ko-KR" sz="1800" dirty="0"/>
              <a:t>(Feature Extractor)</a:t>
            </a:r>
            <a:r>
              <a:rPr lang="ko-KR" altLang="en-US" sz="1800" dirty="0"/>
              <a:t>와 </a:t>
            </a:r>
            <a:r>
              <a:rPr lang="ko-KR" altLang="en-US" sz="1800" b="1" dirty="0"/>
              <a:t>분류기</a:t>
            </a:r>
            <a:r>
              <a:rPr lang="en-US" altLang="ko-KR" sz="1800" dirty="0"/>
              <a:t>(Classifier)</a:t>
            </a:r>
            <a:r>
              <a:rPr lang="ko-KR" altLang="en-US" sz="1800" dirty="0"/>
              <a:t>가 합쳐진 상태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A79EA6-E5B9-8332-E65B-5DEE5CD99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954" y="2176794"/>
            <a:ext cx="9109990" cy="421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1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DA84B-1122-029C-5854-97B38DBD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Layer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A826FA-A549-2A65-BBB3-14F9F02FD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CNN Layer</a:t>
            </a:r>
          </a:p>
          <a:p>
            <a:pPr marL="0" indent="0">
              <a:buNone/>
            </a:pPr>
            <a:r>
              <a:rPr lang="ko-KR" altLang="en-US" sz="1600" b="1" dirty="0"/>
              <a:t>특징 </a:t>
            </a:r>
            <a:r>
              <a:rPr lang="ko-KR" altLang="en-US" sz="1600" b="1" dirty="0" err="1"/>
              <a:t>추출기</a:t>
            </a:r>
            <a:r>
              <a:rPr lang="en-US" altLang="ko-KR" sz="1600" dirty="0"/>
              <a:t>(Feature Extractor)</a:t>
            </a:r>
            <a:r>
              <a:rPr lang="ko-KR" altLang="en-US" sz="1600" dirty="0"/>
              <a:t>에는 </a:t>
            </a:r>
            <a:r>
              <a:rPr lang="ko-KR" altLang="en-US" sz="1600" dirty="0" err="1"/>
              <a:t>콘볼루션</a:t>
            </a:r>
            <a:r>
              <a:rPr lang="ko-KR" altLang="en-US" sz="1600" dirty="0"/>
              <a:t> 레이어와 </a:t>
            </a:r>
            <a:r>
              <a:rPr lang="ko-KR" altLang="en-US" sz="1600" dirty="0" err="1"/>
              <a:t>풀링</a:t>
            </a:r>
            <a:r>
              <a:rPr lang="ko-KR" altLang="en-US" sz="1600" dirty="0"/>
              <a:t> 레이어가 교차되며 배치된다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b="1" dirty="0"/>
              <a:t>분류기</a:t>
            </a:r>
            <a:r>
              <a:rPr lang="en-US" altLang="ko-KR" sz="1600" dirty="0"/>
              <a:t>(Classifier)</a:t>
            </a:r>
            <a:r>
              <a:rPr lang="ko-KR" altLang="en-US" sz="1600" dirty="0"/>
              <a:t>에는 </a:t>
            </a:r>
            <a:r>
              <a:rPr lang="en-US" altLang="ko-KR" sz="1600" dirty="0"/>
              <a:t>Dense </a:t>
            </a:r>
            <a:r>
              <a:rPr lang="ko-KR" altLang="en-US" sz="1600" dirty="0"/>
              <a:t>레이어가 배치되고 과적합을 막기 위한 </a:t>
            </a:r>
            <a:r>
              <a:rPr lang="ko-KR" altLang="en-US" sz="1600" dirty="0" err="1"/>
              <a:t>드롭아웃</a:t>
            </a:r>
            <a:r>
              <a:rPr lang="ko-KR" altLang="en-US" sz="1600" dirty="0"/>
              <a:t> 레이어가 </a:t>
            </a:r>
            <a:r>
              <a:rPr lang="en-US" altLang="ko-KR" sz="1600" dirty="0"/>
              <a:t>Dense </a:t>
            </a:r>
            <a:r>
              <a:rPr lang="ko-KR" altLang="en-US" sz="1600" dirty="0"/>
              <a:t>레이어 사이에 배치</a:t>
            </a:r>
            <a:endParaRPr lang="en-US" altLang="ko-KR" sz="1600" b="1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A64C43-3855-034A-D194-81ACA4C5B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61" y="2740563"/>
            <a:ext cx="8268477" cy="346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5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0290C-5F12-1A7A-3F52-390DB5B3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Layer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DD42E-C939-F30C-B1E0-A382C2BA2D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 Input Layer                                   Convolution Layer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                               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                                                   </a:t>
            </a:r>
            <a:r>
              <a:rPr lang="en-US" altLang="ko-KR" sz="1600" dirty="0">
                <a:solidFill>
                  <a:schemeClr val="accent5"/>
                </a:solidFill>
              </a:rPr>
              <a:t>Filter</a:t>
            </a:r>
            <a:r>
              <a:rPr lang="ko-KR" altLang="en-US" sz="1600" dirty="0">
                <a:solidFill>
                  <a:schemeClr val="accent5"/>
                </a:solidFill>
              </a:rPr>
              <a:t>의 </a:t>
            </a:r>
            <a:r>
              <a:rPr lang="en-US" altLang="ko-KR" sz="1600" dirty="0">
                <a:solidFill>
                  <a:schemeClr val="accent5"/>
                </a:solidFill>
              </a:rPr>
              <a:t>depth</a:t>
            </a:r>
            <a:r>
              <a:rPr lang="ko-KR" altLang="en-US" sz="1600" dirty="0">
                <a:solidFill>
                  <a:schemeClr val="accent5"/>
                </a:solidFill>
              </a:rPr>
              <a:t>는 항상 </a:t>
            </a:r>
            <a:r>
              <a:rPr lang="en-US" altLang="ko-KR" sz="1600" dirty="0">
                <a:solidFill>
                  <a:schemeClr val="accent5"/>
                </a:solidFill>
              </a:rPr>
              <a:t>Input</a:t>
            </a:r>
            <a:r>
              <a:rPr lang="ko-KR" altLang="en-US" sz="1600" dirty="0">
                <a:solidFill>
                  <a:schemeClr val="accent5"/>
                </a:solidFill>
              </a:rPr>
              <a:t>의 </a:t>
            </a:r>
            <a:r>
              <a:rPr lang="en-US" altLang="ko-KR" sz="1600" dirty="0">
                <a:solidFill>
                  <a:schemeClr val="accent5"/>
                </a:solidFill>
              </a:rPr>
              <a:t>depth</a:t>
            </a:r>
            <a:r>
              <a:rPr lang="ko-KR" altLang="en-US" sz="1600" dirty="0">
                <a:solidFill>
                  <a:schemeClr val="accent5"/>
                </a:solidFill>
              </a:rPr>
              <a:t>와 같아야 함</a:t>
            </a:r>
            <a:r>
              <a:rPr lang="en-US" altLang="ko-KR" sz="1600" dirty="0">
                <a:solidFill>
                  <a:schemeClr val="accent5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5"/>
                </a:solidFill>
              </a:rPr>
              <a:t>                                                                                               </a:t>
            </a:r>
            <a:r>
              <a:rPr lang="ko-KR" altLang="en-US" sz="1600" dirty="0"/>
              <a:t>이 층에서 학습한 파라미터 수는 </a:t>
            </a:r>
            <a:r>
              <a:rPr lang="en-US" altLang="ko-KR" sz="1600" dirty="0"/>
              <a:t>5x5x3+1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B00093-DB99-66EC-2EFA-900195D75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24" y="2195304"/>
            <a:ext cx="2743583" cy="2972215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757DEFD-4BC1-2B48-37E6-01F78151C261}"/>
              </a:ext>
            </a:extLst>
          </p:cNvPr>
          <p:cNvGrpSpPr/>
          <p:nvPr/>
        </p:nvGrpSpPr>
        <p:grpSpPr>
          <a:xfrm>
            <a:off x="1878709" y="2211447"/>
            <a:ext cx="33480" cy="360"/>
            <a:chOff x="1878709" y="2211447"/>
            <a:chExt cx="334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5A90C76F-0349-51FE-1DF6-1DAD1A082A00}"/>
                    </a:ext>
                  </a:extLst>
                </p14:cNvPr>
                <p14:cNvContentPartPr/>
                <p14:nvPr/>
              </p14:nvContentPartPr>
              <p14:xfrm>
                <a:off x="1878709" y="2211447"/>
                <a:ext cx="360" cy="3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5A90C76F-0349-51FE-1DF6-1DAD1A082A0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15709" y="214844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E249886F-086A-9367-96A7-334DA5398111}"/>
                    </a:ext>
                  </a:extLst>
                </p14:cNvPr>
                <p14:cNvContentPartPr/>
                <p14:nvPr/>
              </p14:nvContentPartPr>
              <p14:xfrm>
                <a:off x="1911829" y="2211447"/>
                <a:ext cx="360" cy="3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E249886F-086A-9367-96A7-334DA53981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49189" y="214844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42D922C-EBE2-2341-777E-2F9400AFC11C}"/>
                  </a:ext>
                </a:extLst>
              </p14:cNvPr>
              <p14:cNvContentPartPr/>
              <p14:nvPr/>
            </p14:nvContentPartPr>
            <p14:xfrm>
              <a:off x="6700189" y="3142047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42D922C-EBE2-2341-777E-2F9400AFC1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37189" y="307904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A51C059-B0B8-08AC-4CC1-7B50D24CC4F2}"/>
                  </a:ext>
                </a:extLst>
              </p14:cNvPr>
              <p14:cNvContentPartPr/>
              <p14:nvPr/>
            </p14:nvContentPartPr>
            <p14:xfrm>
              <a:off x="6345229" y="3200007"/>
              <a:ext cx="39240" cy="252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A51C059-B0B8-08AC-4CC1-7B50D24CC4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82229" y="3137367"/>
                <a:ext cx="164880" cy="15084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30CB5E8F-EFE0-FCC2-8931-EC3A4EEDD6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85514" y="2317412"/>
            <a:ext cx="2267266" cy="29817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A2A7BAF-328C-713E-0780-FBDC30232B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67489" y="3146203"/>
            <a:ext cx="1838582" cy="13241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FDD65E4D-CE43-83E2-5BB8-01E821D9A74B}"/>
                  </a:ext>
                </a:extLst>
              </p14:cNvPr>
              <p14:cNvContentPartPr/>
              <p14:nvPr/>
            </p14:nvContentPartPr>
            <p14:xfrm>
              <a:off x="8512429" y="3142047"/>
              <a:ext cx="36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FDD65E4D-CE43-83E2-5BB8-01E821D9A7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49429" y="3079047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01A08D82-2058-C293-A8E7-C4AC5D6506A4}"/>
              </a:ext>
            </a:extLst>
          </p:cNvPr>
          <p:cNvGrpSpPr/>
          <p:nvPr/>
        </p:nvGrpSpPr>
        <p:grpSpPr>
          <a:xfrm>
            <a:off x="6450709" y="2211447"/>
            <a:ext cx="282960" cy="360"/>
            <a:chOff x="6450709" y="2211447"/>
            <a:chExt cx="2829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74A4C291-2B6A-D846-6052-80A7B91A9C82}"/>
                    </a:ext>
                  </a:extLst>
                </p14:cNvPr>
                <p14:cNvContentPartPr/>
                <p14:nvPr/>
              </p14:nvContentPartPr>
              <p14:xfrm>
                <a:off x="6733309" y="2211447"/>
                <a:ext cx="360" cy="3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74A4C291-2B6A-D846-6052-80A7B91A9C8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70669" y="214844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21DA6E0-EE23-EB90-394B-45CACEA15341}"/>
                    </a:ext>
                  </a:extLst>
                </p14:cNvPr>
                <p14:cNvContentPartPr/>
                <p14:nvPr/>
              </p14:nvContentPartPr>
              <p14:xfrm>
                <a:off x="6600109" y="2211447"/>
                <a:ext cx="360" cy="3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21DA6E0-EE23-EB90-394B-45CACEA1534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37469" y="214844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AC615A5-F0E2-8DE6-BC0E-1F1CC215B55C}"/>
                    </a:ext>
                  </a:extLst>
                </p14:cNvPr>
                <p14:cNvContentPartPr/>
                <p14:nvPr/>
              </p14:nvContentPartPr>
              <p14:xfrm>
                <a:off x="6500389" y="2211447"/>
                <a:ext cx="3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8AC615A5-F0E2-8DE6-BC0E-1F1CC215B55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7389" y="214844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8E1BB4B-218A-6F48-2822-D4E88936F7FB}"/>
                    </a:ext>
                  </a:extLst>
                </p14:cNvPr>
                <p14:cNvContentPartPr/>
                <p14:nvPr/>
              </p14:nvContentPartPr>
              <p14:xfrm>
                <a:off x="6450709" y="2211447"/>
                <a:ext cx="360" cy="3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68E1BB4B-218A-6F48-2822-D4E88936F7F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87709" y="214844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EF7C85C-6960-A741-9858-859AC7494F87}"/>
              </a:ext>
            </a:extLst>
          </p:cNvPr>
          <p:cNvGrpSpPr/>
          <p:nvPr/>
        </p:nvGrpSpPr>
        <p:grpSpPr>
          <a:xfrm>
            <a:off x="6849589" y="2310447"/>
            <a:ext cx="283320" cy="17640"/>
            <a:chOff x="6849589" y="2310447"/>
            <a:chExt cx="283320" cy="1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2645BB78-C8B1-38E6-F7BE-67CE92DD5DA6}"/>
                    </a:ext>
                  </a:extLst>
                </p14:cNvPr>
                <p14:cNvContentPartPr/>
                <p14:nvPr/>
              </p14:nvContentPartPr>
              <p14:xfrm>
                <a:off x="7132549" y="2327727"/>
                <a:ext cx="360" cy="3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2645BB78-C8B1-38E6-F7BE-67CE92DD5DA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69549" y="226472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7CDE616A-56CF-044D-A679-0BF89AE8F0B7}"/>
                    </a:ext>
                  </a:extLst>
                </p14:cNvPr>
                <p14:cNvContentPartPr/>
                <p14:nvPr/>
              </p14:nvContentPartPr>
              <p14:xfrm>
                <a:off x="7032469" y="2327727"/>
                <a:ext cx="360" cy="3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7CDE616A-56CF-044D-A679-0BF89AE8F0B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969829" y="226472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53EA49F7-A085-16B7-AF2C-A45A9A49A5F8}"/>
                    </a:ext>
                  </a:extLst>
                </p14:cNvPr>
                <p14:cNvContentPartPr/>
                <p14:nvPr/>
              </p14:nvContentPartPr>
              <p14:xfrm>
                <a:off x="6948949" y="2327727"/>
                <a:ext cx="360" cy="3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53EA49F7-A085-16B7-AF2C-A45A9A49A5F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86309" y="226472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18E9C76E-FD50-DC9A-D559-7EAFA9A54182}"/>
                    </a:ext>
                  </a:extLst>
                </p14:cNvPr>
                <p14:cNvContentPartPr/>
                <p14:nvPr/>
              </p14:nvContentPartPr>
              <p14:xfrm>
                <a:off x="6899269" y="2327727"/>
                <a:ext cx="360" cy="3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18E9C76E-FD50-DC9A-D559-7EAFA9A5418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6629" y="226472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5C517C64-B715-606B-EFA2-0E04604E0599}"/>
                    </a:ext>
                  </a:extLst>
                </p14:cNvPr>
                <p14:cNvContentPartPr/>
                <p14:nvPr/>
              </p14:nvContentPartPr>
              <p14:xfrm>
                <a:off x="6849589" y="2310447"/>
                <a:ext cx="360" cy="3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5C517C64-B715-606B-EFA2-0E04604E059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86949" y="22478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B5717838-DE06-F1BF-D147-353952BD9900}"/>
                  </a:ext>
                </a:extLst>
              </p14:cNvPr>
              <p14:cNvContentPartPr/>
              <p14:nvPr/>
            </p14:nvContentPartPr>
            <p14:xfrm>
              <a:off x="9061069" y="3142047"/>
              <a:ext cx="360" cy="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B5717838-DE06-F1BF-D147-353952BD99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98069" y="3079047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7635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37BD6-FC5C-D171-17C2-951A13E5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Layer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AE3FF3-692E-E753-0B61-C59EC08D7F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Convolution Layer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sz="2000" b="1" dirty="0"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ym typeface="Wingdings" panose="05000000000000000000" pitchFamily="2" charset="2"/>
              </a:rPr>
              <a:t>계속 </a:t>
            </a:r>
            <a:r>
              <a:rPr lang="ko-KR" altLang="en-US" sz="2000" b="1" dirty="0" err="1">
                <a:sym typeface="Wingdings" panose="05000000000000000000" pitchFamily="2" charset="2"/>
              </a:rPr>
              <a:t>쌓다보면</a:t>
            </a:r>
            <a:r>
              <a:rPr lang="ko-KR" altLang="en-US" sz="2000" b="1" dirty="0">
                <a:sym typeface="Wingdings" panose="05000000000000000000" pitchFamily="2" charset="2"/>
              </a:rPr>
              <a:t> 이미지의 정보 손실</a:t>
            </a:r>
            <a:r>
              <a:rPr lang="en-US" altLang="ko-KR" sz="2000" b="1" dirty="0">
                <a:sym typeface="Wingdings" panose="05000000000000000000" pitchFamily="2" charset="2"/>
              </a:rPr>
              <a:t>. Padding </a:t>
            </a:r>
            <a:r>
              <a:rPr lang="ko-KR" altLang="en-US" sz="2000" b="1" dirty="0">
                <a:sym typeface="Wingdings" panose="05000000000000000000" pitchFamily="2" charset="2"/>
              </a:rPr>
              <a:t>기법을 적용</a:t>
            </a:r>
            <a:r>
              <a:rPr lang="en-US" altLang="ko-KR" sz="2000" b="1" dirty="0">
                <a:sym typeface="Wingdings" panose="05000000000000000000" pitchFamily="2" charset="2"/>
              </a:rPr>
              <a:t>.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043727-95C6-2A25-CC29-1DEF8DC96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34183"/>
            <a:ext cx="4591579" cy="25380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681327-ABE0-9D68-EDB3-83C62968F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148" y="1850567"/>
            <a:ext cx="4448613" cy="210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4328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482</Words>
  <Application>Microsoft Office PowerPoint</Application>
  <PresentationFormat>와이드스크린</PresentationFormat>
  <Paragraphs>83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CryptoCraft 테마</vt:lpstr>
      <vt:lpstr>제목 테마</vt:lpstr>
      <vt:lpstr>CNN (Convolutional Neural Network)</vt:lpstr>
      <vt:lpstr>PowerPoint 프레젠테이션</vt:lpstr>
      <vt:lpstr>CNN이란?</vt:lpstr>
      <vt:lpstr>CNN이란?</vt:lpstr>
      <vt:lpstr>CNN이란?</vt:lpstr>
      <vt:lpstr>CNN Layer</vt:lpstr>
      <vt:lpstr>CNN Layer</vt:lpstr>
      <vt:lpstr>CNN Layer</vt:lpstr>
      <vt:lpstr>CNN Layer</vt:lpstr>
      <vt:lpstr>CNN Layer</vt:lpstr>
      <vt:lpstr>CNN Layer</vt:lpstr>
      <vt:lpstr>CNN Layer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동현</cp:lastModifiedBy>
  <cp:revision>60</cp:revision>
  <dcterms:created xsi:type="dcterms:W3CDTF">2019-03-05T04:29:07Z</dcterms:created>
  <dcterms:modified xsi:type="dcterms:W3CDTF">2022-11-06T07:28:24Z</dcterms:modified>
</cp:coreProperties>
</file>