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0" r:id="rId4"/>
    <p:sldId id="271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5" y="2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078693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88020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545110" y="1217530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3676" y="1217530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41024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텍스트 개체 틀 2"/>
          <p:cNvSpPr>
            <a:spLocks noGrp="1"/>
          </p:cNvSpPr>
          <p:nvPr>
            <p:ph type="body" sz="quarter" idx="24" hasCustomPrompt="1"/>
          </p:nvPr>
        </p:nvSpPr>
        <p:spPr>
          <a:xfrm>
            <a:off x="3545108" y="2133371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4283674" y="2133371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41024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3545108" y="3052552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4283674" y="3052552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41024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8" name="텍스트 개체 틀 2"/>
          <p:cNvSpPr>
            <a:spLocks noGrp="1"/>
          </p:cNvSpPr>
          <p:nvPr>
            <p:ph type="body" sz="quarter" idx="28" hasCustomPrompt="1"/>
          </p:nvPr>
        </p:nvSpPr>
        <p:spPr>
          <a:xfrm>
            <a:off x="3545107" y="3968393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4283673" y="3968393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41024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1" name="텍스트 개체 틀 2"/>
          <p:cNvSpPr>
            <a:spLocks noGrp="1"/>
          </p:cNvSpPr>
          <p:nvPr>
            <p:ph type="body" sz="quarter" idx="30" hasCustomPrompt="1"/>
          </p:nvPr>
        </p:nvSpPr>
        <p:spPr>
          <a:xfrm>
            <a:off x="3545106" y="4884234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4283672" y="4884234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41024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56364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56364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6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info2</cp:lastModifiedBy>
  <cp:revision>31</cp:revision>
  <dcterms:created xsi:type="dcterms:W3CDTF">2019-03-05T04:29:07Z</dcterms:created>
  <dcterms:modified xsi:type="dcterms:W3CDTF">2019-04-18T02:24:54Z</dcterms:modified>
</cp:coreProperties>
</file>