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4" r:id="rId6"/>
    <p:sldId id="285" r:id="rId7"/>
    <p:sldId id="281" r:id="rId8"/>
    <p:sldId id="289" r:id="rId9"/>
    <p:sldId id="290" r:id="rId10"/>
    <p:sldId id="291" r:id="rId11"/>
    <p:sldId id="282" r:id="rId12"/>
    <p:sldId id="295" r:id="rId13"/>
    <p:sldId id="296" r:id="rId14"/>
    <p:sldId id="297" r:id="rId15"/>
    <p:sldId id="283" r:id="rId16"/>
    <p:sldId id="298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wDgIFL6Hp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비동기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https://youtu.be/iwDgIFL6Hpw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백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콜 백 지옥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콜 백 함수를 익명함수로 전달되는 과정이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반복되어 코드의 들여쓰기 수준이 감당하기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힘들 정도로 깊어지는 현상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어떤 기능의 실행 결과를 받아 또 다른 어떤 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기능을 실행해야 하는 상황에 만들어지는 코드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가독성 저하</a:t>
            </a:r>
            <a:r>
              <a:rPr lang="en-US" altLang="ko-KR" dirty="0"/>
              <a:t>, </a:t>
            </a:r>
            <a:r>
              <a:rPr lang="ko-KR" altLang="en-US" dirty="0"/>
              <a:t>유지보수 어려움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CC63A-282E-4231-890C-7649F590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9" y="1152525"/>
            <a:ext cx="3885441" cy="53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(Promise)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비동기 작업의 결과</a:t>
            </a:r>
            <a:r>
              <a:rPr lang="en-US" altLang="ko-KR" dirty="0"/>
              <a:t>(</a:t>
            </a:r>
            <a:r>
              <a:rPr lang="ko-KR" altLang="en-US" dirty="0"/>
              <a:t>성공 </a:t>
            </a:r>
            <a:r>
              <a:rPr lang="en-US" altLang="ko-KR" dirty="0"/>
              <a:t>/ 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r>
              <a:rPr lang="ko-KR" altLang="en-US" dirty="0"/>
              <a:t>를 나타내는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 ES2015 </a:t>
            </a:r>
            <a:r>
              <a:rPr lang="ko-KR" altLang="en-US" dirty="0"/>
              <a:t>버전부터 등장</a:t>
            </a:r>
            <a:endParaRPr lang="en-US" altLang="ko-KR" dirty="0"/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와 노드의 </a:t>
            </a:r>
            <a:r>
              <a:rPr lang="en-US" altLang="ko-KR" dirty="0"/>
              <a:t>API</a:t>
            </a:r>
            <a:r>
              <a:rPr lang="ko-KR" altLang="en-US" dirty="0"/>
              <a:t>들이 콜 백 대신 </a:t>
            </a:r>
            <a:r>
              <a:rPr lang="en-US" altLang="ko-KR" dirty="0"/>
              <a:t>Promise </a:t>
            </a:r>
            <a:r>
              <a:rPr lang="ko-KR" altLang="en-US" dirty="0"/>
              <a:t>기반으로 재구성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프로미스 객체를 생성하여 사용</a:t>
            </a:r>
            <a:endParaRPr lang="en-US" altLang="ko-KR" dirty="0"/>
          </a:p>
          <a:p>
            <a:pPr lvl="1"/>
            <a:r>
              <a:rPr lang="ko-KR" altLang="en-US" dirty="0"/>
              <a:t>프로미스 객체는 </a:t>
            </a:r>
            <a:r>
              <a:rPr lang="en-US" altLang="ko-KR" dirty="0"/>
              <a:t>3</a:t>
            </a:r>
            <a:r>
              <a:rPr lang="ko-KR" altLang="en-US" dirty="0"/>
              <a:t>가지 상태를 지님</a:t>
            </a:r>
            <a:endParaRPr lang="en-US" altLang="ko-KR" dirty="0"/>
          </a:p>
          <a:p>
            <a:pPr lvl="2"/>
            <a:r>
              <a:rPr lang="en-US" altLang="ko-KR" dirty="0"/>
              <a:t>Pending – </a:t>
            </a:r>
            <a:r>
              <a:rPr lang="ko-KR" altLang="en-US" dirty="0"/>
              <a:t>초기상태</a:t>
            </a:r>
            <a:r>
              <a:rPr lang="en-US" altLang="ko-KR" dirty="0"/>
              <a:t>(</a:t>
            </a:r>
            <a:r>
              <a:rPr lang="ko-KR" altLang="en-US" dirty="0"/>
              <a:t>대기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Fulfilled – </a:t>
            </a:r>
            <a:r>
              <a:rPr lang="ko-KR" altLang="en-US" dirty="0"/>
              <a:t>성공한 상태</a:t>
            </a:r>
            <a:r>
              <a:rPr lang="en-US" altLang="ko-KR" dirty="0"/>
              <a:t>(.then</a:t>
            </a:r>
            <a:r>
              <a:rPr lang="ko-KR" altLang="en-US" dirty="0"/>
              <a:t>으로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Rejected – </a:t>
            </a:r>
            <a:r>
              <a:rPr lang="ko-KR" altLang="en-US" dirty="0"/>
              <a:t>실패한 상태</a:t>
            </a:r>
            <a:r>
              <a:rPr lang="en-US" altLang="ko-KR" dirty="0"/>
              <a:t>(.catch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.then -&gt; </a:t>
            </a:r>
            <a:r>
              <a:rPr lang="ko-KR" altLang="en-US" dirty="0"/>
              <a:t>성공</a:t>
            </a:r>
            <a:r>
              <a:rPr lang="en-US" altLang="ko-KR" dirty="0"/>
              <a:t>(resolve)</a:t>
            </a:r>
            <a:r>
              <a:rPr lang="ko-KR" altLang="en-US" dirty="0"/>
              <a:t>한 경우 실행</a:t>
            </a:r>
            <a:endParaRPr lang="en-US" altLang="ko-KR" dirty="0"/>
          </a:p>
          <a:p>
            <a:pPr lvl="2"/>
            <a:r>
              <a:rPr lang="en-US" altLang="ko-KR" dirty="0"/>
              <a:t>.catch -&gt; </a:t>
            </a:r>
            <a:r>
              <a:rPr lang="ko-KR" altLang="en-US" dirty="0"/>
              <a:t>실패</a:t>
            </a:r>
            <a:r>
              <a:rPr lang="en-US" altLang="ko-KR" dirty="0"/>
              <a:t>(reject)</a:t>
            </a:r>
            <a:r>
              <a:rPr lang="ko-KR" altLang="en-US" dirty="0"/>
              <a:t>한 경우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0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(Promise)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Promise</a:t>
            </a:r>
            <a:r>
              <a:rPr lang="ko-KR" altLang="en-US" dirty="0"/>
              <a:t>를 사용해 수정한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3C29E-A585-4116-B2E5-8D818CD9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61" y="2113887"/>
            <a:ext cx="3442928" cy="4733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C45546-6F09-4CD4-A7C3-4AB35873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5" y="2062445"/>
            <a:ext cx="3433552" cy="479555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19D5091-0DC7-4BE2-B216-5CEEFDCF1CED}"/>
              </a:ext>
            </a:extLst>
          </p:cNvPr>
          <p:cNvSpPr/>
          <p:nvPr/>
        </p:nvSpPr>
        <p:spPr>
          <a:xfrm>
            <a:off x="5425506" y="3695531"/>
            <a:ext cx="1440378" cy="10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5ABD4-E31D-495E-9A6C-51376FA9B931}"/>
              </a:ext>
            </a:extLst>
          </p:cNvPr>
          <p:cNvSpPr txBox="1"/>
          <p:nvPr/>
        </p:nvSpPr>
        <p:spPr>
          <a:xfrm>
            <a:off x="2063005" y="1772190"/>
            <a:ext cx="12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콜 백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7E1F6-7432-4A0B-8EF8-4C03766E3CCE}"/>
              </a:ext>
            </a:extLst>
          </p:cNvPr>
          <p:cNvSpPr txBox="1"/>
          <p:nvPr/>
        </p:nvSpPr>
        <p:spPr>
          <a:xfrm>
            <a:off x="8445951" y="1772190"/>
            <a:ext cx="16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Promise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59882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(Promise + async/await)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Promise -&gt; then</a:t>
            </a:r>
            <a:r>
              <a:rPr lang="ko-KR" altLang="en-US" dirty="0"/>
              <a:t> 지옥 발생 가능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Promise -&gt; </a:t>
            </a:r>
            <a:r>
              <a:rPr lang="ko-KR" altLang="en-US" dirty="0" err="1"/>
              <a:t>콜백의</a:t>
            </a:r>
            <a:r>
              <a:rPr lang="ko-KR" altLang="en-US" dirty="0"/>
              <a:t> 단점 해소</a:t>
            </a:r>
            <a:r>
              <a:rPr lang="en-US" altLang="ko-KR" dirty="0"/>
              <a:t>, </a:t>
            </a:r>
            <a:r>
              <a:rPr lang="ko-KR" altLang="en-US" dirty="0"/>
              <a:t>그러나 </a:t>
            </a:r>
            <a:r>
              <a:rPr lang="en-US" altLang="ko-KR" dirty="0"/>
              <a:t>then, catch</a:t>
            </a:r>
            <a:r>
              <a:rPr lang="ko-KR" altLang="en-US" dirty="0"/>
              <a:t>가 반복됨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콜 백과 </a:t>
            </a:r>
            <a:r>
              <a:rPr lang="en-US" altLang="ko-KR" dirty="0"/>
              <a:t>Promise</a:t>
            </a:r>
            <a:r>
              <a:rPr lang="ko-KR" altLang="en-US" dirty="0"/>
              <a:t>의 단점을 해소하고자 만들어짐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ES2017 </a:t>
            </a:r>
            <a:r>
              <a:rPr lang="ko-KR" altLang="en-US" dirty="0"/>
              <a:t>버전에서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42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(Promise + async/await)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</a:p>
          <a:p>
            <a:pPr lvl="1"/>
            <a:r>
              <a:rPr lang="en-US" altLang="ko-KR" dirty="0"/>
              <a:t>function() </a:t>
            </a:r>
            <a:r>
              <a:rPr lang="ko-KR" altLang="en-US" dirty="0"/>
              <a:t>앞에 </a:t>
            </a:r>
            <a:r>
              <a:rPr lang="en-US" altLang="ko-KR" dirty="0"/>
              <a:t>async </a:t>
            </a:r>
            <a:r>
              <a:rPr lang="ko-KR" altLang="en-US" dirty="0"/>
              <a:t>키워드 추가하여 사용</a:t>
            </a:r>
            <a:endParaRPr lang="en-US" altLang="ko-KR" dirty="0"/>
          </a:p>
          <a:p>
            <a:pPr lvl="1"/>
            <a:r>
              <a:rPr lang="en-US" altLang="ko-KR" dirty="0"/>
              <a:t>Await </a:t>
            </a:r>
            <a:r>
              <a:rPr lang="ko-KR" altLang="en-US" dirty="0"/>
              <a:t>키워드가 비동기 코드를 호출할 수 있게 해주는 함수</a:t>
            </a:r>
            <a:endParaRPr lang="en-US" altLang="ko-KR" dirty="0"/>
          </a:p>
          <a:p>
            <a:pPr lvl="1"/>
            <a:r>
              <a:rPr lang="en-US" altLang="ko-KR" dirty="0"/>
              <a:t>Async </a:t>
            </a:r>
            <a:r>
              <a:rPr lang="ko-KR" altLang="en-US" dirty="0"/>
              <a:t>함수를 실행하게 되면 무조건 </a:t>
            </a:r>
            <a:r>
              <a:rPr lang="en-US" altLang="ko-KR" dirty="0"/>
              <a:t>Promise </a:t>
            </a:r>
            <a:r>
              <a:rPr lang="ko-KR" altLang="en-US" dirty="0"/>
              <a:t>객체가 반환됨</a:t>
            </a:r>
            <a:endParaRPr lang="en-US" altLang="ko-KR" dirty="0"/>
          </a:p>
          <a:p>
            <a:pPr lvl="1"/>
            <a:r>
              <a:rPr lang="en-US" altLang="ko-KR" dirty="0"/>
              <a:t>Async </a:t>
            </a:r>
            <a:r>
              <a:rPr lang="ko-KR" altLang="en-US" dirty="0"/>
              <a:t>함수 내에서 </a:t>
            </a:r>
            <a:r>
              <a:rPr lang="en-US" altLang="ko-KR" dirty="0"/>
              <a:t>return</a:t>
            </a:r>
            <a:r>
              <a:rPr lang="ko-KR" altLang="en-US" dirty="0"/>
              <a:t>값은 반환된 </a:t>
            </a:r>
            <a:r>
              <a:rPr lang="en-US" altLang="ko-KR" dirty="0"/>
              <a:t>Promise </a:t>
            </a:r>
            <a:r>
              <a:rPr lang="ko-KR" altLang="en-US" dirty="0"/>
              <a:t>객체의 결과</a:t>
            </a:r>
            <a:r>
              <a:rPr lang="en-US" altLang="ko-KR" dirty="0"/>
              <a:t>(resolve)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Await</a:t>
            </a:r>
          </a:p>
          <a:p>
            <a:pPr lvl="1"/>
            <a:r>
              <a:rPr lang="ko-KR" altLang="en-US" dirty="0"/>
              <a:t>반드시 </a:t>
            </a:r>
            <a:r>
              <a:rPr lang="en-US" altLang="ko-KR" dirty="0"/>
              <a:t>async </a:t>
            </a:r>
            <a:r>
              <a:rPr lang="ko-KR" altLang="en-US" dirty="0"/>
              <a:t>함수 내에서만 사용 가능</a:t>
            </a:r>
            <a:endParaRPr lang="en-US" altLang="ko-KR" dirty="0"/>
          </a:p>
          <a:p>
            <a:pPr lvl="1"/>
            <a:r>
              <a:rPr lang="ko-KR" altLang="en-US" dirty="0"/>
              <a:t>일반 함수에서 사용하면 문법 오류 발생</a:t>
            </a:r>
            <a:endParaRPr lang="en-US" altLang="ko-KR" dirty="0"/>
          </a:p>
          <a:p>
            <a:pPr lvl="1"/>
            <a:r>
              <a:rPr lang="en-US" altLang="ko-KR" dirty="0"/>
              <a:t>await </a:t>
            </a:r>
            <a:r>
              <a:rPr lang="ko-KR" altLang="en-US" dirty="0"/>
              <a:t>키워드는 </a:t>
            </a:r>
            <a:r>
              <a:rPr lang="en-US" altLang="ko-KR" dirty="0"/>
              <a:t>Promise </a:t>
            </a:r>
            <a:r>
              <a:rPr lang="ko-KR" altLang="en-US" dirty="0"/>
              <a:t>객체를 생성하는 함수 앞에 사용 가능</a:t>
            </a:r>
            <a:endParaRPr lang="en-US" altLang="ko-KR" dirty="0"/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가 </a:t>
            </a:r>
            <a:r>
              <a:rPr lang="en-US" altLang="ko-KR" dirty="0"/>
              <a:t>await </a:t>
            </a:r>
            <a:r>
              <a:rPr lang="ko-KR" altLang="en-US" dirty="0"/>
              <a:t>키워드를 만나게 되면 해당 함수가 </a:t>
            </a:r>
            <a:r>
              <a:rPr lang="en-US" altLang="ko-KR" dirty="0"/>
              <a:t>Promise </a:t>
            </a:r>
            <a:r>
              <a:rPr lang="ko-KR" altLang="en-US" dirty="0"/>
              <a:t>상태가 이행될 때까지 기다린 후 이행이 완료되면 결과값을 반환 한 후 다음 코드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32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(Promise + async/await)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async/await</a:t>
            </a:r>
            <a:r>
              <a:rPr lang="ko-KR" altLang="en-US" dirty="0"/>
              <a:t>를 이용한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D1C61-0C07-4729-9354-2E0C3C33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67" y="1971044"/>
            <a:ext cx="3924300" cy="44196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AAEDBD4-D116-4B29-B776-86772CF5EAF4}"/>
              </a:ext>
            </a:extLst>
          </p:cNvPr>
          <p:cNvSpPr/>
          <p:nvPr/>
        </p:nvSpPr>
        <p:spPr>
          <a:xfrm>
            <a:off x="5234224" y="3571797"/>
            <a:ext cx="1011068" cy="854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A223E-E994-470F-ACF4-DE647F7B87D3}"/>
              </a:ext>
            </a:extLst>
          </p:cNvPr>
          <p:cNvSpPr txBox="1"/>
          <p:nvPr/>
        </p:nvSpPr>
        <p:spPr>
          <a:xfrm>
            <a:off x="2040672" y="1601712"/>
            <a:ext cx="121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Promise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38B6D-EAD4-40F6-A1FD-E42444C64C53}"/>
              </a:ext>
            </a:extLst>
          </p:cNvPr>
          <p:cNvSpPr txBox="1"/>
          <p:nvPr/>
        </p:nvSpPr>
        <p:spPr>
          <a:xfrm>
            <a:off x="8147359" y="1601712"/>
            <a:ext cx="139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async/await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2D1C94-7D5D-419E-B570-87C14696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37" y="2028249"/>
            <a:ext cx="3433552" cy="47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0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</a:t>
            </a:r>
            <a:r>
              <a:rPr lang="ko-KR" altLang="en-US" dirty="0"/>
              <a:t>콜백함수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비동기 제어</a:t>
            </a:r>
            <a:r>
              <a:rPr lang="en-US" altLang="ko-KR" dirty="0"/>
              <a:t>(Promise + async/await)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pPr lvl="1"/>
            <a:r>
              <a:rPr lang="ko-KR" altLang="en-US" dirty="0"/>
              <a:t>요청을 보낸 후 해당 요청에 대한 응답을 받아야 다음 동작을 실행하는 것</a:t>
            </a:r>
            <a:endParaRPr lang="en-US" altLang="ko-KR" dirty="0"/>
          </a:p>
          <a:p>
            <a:r>
              <a:rPr lang="ko-KR" altLang="en-US" dirty="0"/>
              <a:t>비동기</a:t>
            </a:r>
            <a:endParaRPr lang="en-US" altLang="ko-KR" dirty="0"/>
          </a:p>
          <a:p>
            <a:pPr lvl="1"/>
            <a:r>
              <a:rPr lang="ko-KR" altLang="en-US" dirty="0"/>
              <a:t>요청을 보낸 후 해당 응답 여부와 관계없이 다음 동작을 바로 실행하는 것</a:t>
            </a: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CCE12B62-A425-4FA8-A048-1704C5E4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84" y="3076110"/>
            <a:ext cx="6354032" cy="357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동기적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비동기적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2A1B2-884A-4835-B592-06C089FC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7" y="1769327"/>
            <a:ext cx="5757779" cy="1475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9C0CEC-4715-4853-A306-F67D102C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4191000"/>
            <a:ext cx="5381288" cy="20132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CACEDC-EBD8-43A6-AD3E-92CBC6A9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51" y="4191000"/>
            <a:ext cx="5470672" cy="20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비동기적 처리가 수행되는 경우</a:t>
            </a:r>
            <a:endParaRPr lang="en-US" altLang="ko-KR" dirty="0"/>
          </a:p>
          <a:p>
            <a:pPr lvl="1"/>
            <a:r>
              <a:rPr lang="en-US" altLang="ko-KR" dirty="0"/>
              <a:t>Ajax Web API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2"/>
            <a:r>
              <a:rPr lang="ko-KR" altLang="en-US" dirty="0"/>
              <a:t>서버 측에서 데이터를 받아와야 하는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 읽기</a:t>
            </a:r>
            <a:endParaRPr lang="en-US" altLang="ko-KR" dirty="0"/>
          </a:p>
          <a:p>
            <a:pPr lvl="2"/>
            <a:r>
              <a:rPr lang="ko-KR" altLang="en-US" dirty="0"/>
              <a:t>서버에서 파일을 읽어야 하는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암호화 </a:t>
            </a:r>
            <a:r>
              <a:rPr lang="en-US" altLang="ko-KR" dirty="0"/>
              <a:t>/ </a:t>
            </a:r>
            <a:r>
              <a:rPr lang="ko-KR" altLang="en-US" dirty="0"/>
              <a:t>복호화</a:t>
            </a:r>
            <a:endParaRPr lang="en-US" altLang="ko-KR" dirty="0"/>
          </a:p>
          <a:p>
            <a:pPr lvl="2"/>
            <a:r>
              <a:rPr lang="ko-KR" altLang="en-US" dirty="0"/>
              <a:t>암호화 및 복호화 작업이 바로 처리 되지 않고 시간이 소요되는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작업 예약</a:t>
            </a:r>
            <a:endParaRPr lang="en-US" altLang="ko-KR" dirty="0"/>
          </a:p>
          <a:p>
            <a:pPr lvl="2"/>
            <a:r>
              <a:rPr lang="en-US" altLang="ko-KR" dirty="0" err="1"/>
              <a:t>setTimeout</a:t>
            </a:r>
            <a:r>
              <a:rPr lang="en-US" altLang="ko-KR" dirty="0"/>
              <a:t> </a:t>
            </a:r>
            <a:r>
              <a:rPr lang="ko-KR" altLang="en-US" dirty="0"/>
              <a:t>메소드를 이용하여 비동기 처리하는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08026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백 함수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이벤트 발생</a:t>
            </a:r>
            <a:r>
              <a:rPr lang="en-US" altLang="ko-KR" dirty="0"/>
              <a:t>, </a:t>
            </a:r>
            <a:r>
              <a:rPr lang="ko-KR" altLang="en-US" dirty="0"/>
              <a:t>특정 시점 도달 시 시스템에서 호출하는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코드를 통해 명시적으로 호출하는 함수가 아님</a:t>
            </a:r>
            <a:r>
              <a:rPr lang="en-US" altLang="ko-KR" dirty="0"/>
              <a:t>(</a:t>
            </a:r>
            <a:r>
              <a:rPr lang="ko-KR" altLang="en-US" dirty="0"/>
              <a:t>익명 함수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개발자는 단지 함수를 등록하기만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함수 안에서 실행하는 또 다른 함수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백 함수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콜 백 함수만을 </a:t>
            </a:r>
            <a:r>
              <a:rPr lang="ko-KR" altLang="en-US" dirty="0" err="1"/>
              <a:t>바꿔줌으로써</a:t>
            </a:r>
            <a:r>
              <a:rPr lang="ko-KR" altLang="en-US" dirty="0"/>
              <a:t> 하나의 함수를 여러 가지로 응용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69DB4-D043-416C-98FF-8F6B0B7D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767024"/>
            <a:ext cx="9466078" cy="38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백 함수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통신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콘솔엔 </a:t>
            </a:r>
            <a:r>
              <a:rPr lang="en-US" altLang="ko-KR" dirty="0"/>
              <a:t>undefined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$.get </a:t>
            </a:r>
            <a:r>
              <a:rPr lang="ko-KR" altLang="en-US" dirty="0"/>
              <a:t>메소드가 비동기적 메소드이기 때문에 발생하는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D4C4B-5DB1-4DB1-B2E7-5CB2AE9A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46355"/>
            <a:ext cx="8529441" cy="2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5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 백 함수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콜 백</a:t>
            </a:r>
            <a:r>
              <a:rPr lang="en-US" altLang="ko-KR" dirty="0"/>
              <a:t> </a:t>
            </a:r>
            <a:r>
              <a:rPr lang="ko-KR" altLang="en-US" dirty="0"/>
              <a:t>함수를 이용하여 수정한 </a:t>
            </a:r>
            <a:r>
              <a:rPr lang="en-US" altLang="ko-KR" dirty="0"/>
              <a:t>ajax </a:t>
            </a:r>
            <a:r>
              <a:rPr lang="ko-KR" altLang="en-US" dirty="0"/>
              <a:t>통신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getData</a:t>
            </a:r>
            <a:r>
              <a:rPr lang="en-US" altLang="ko-KR" dirty="0"/>
              <a:t> </a:t>
            </a:r>
            <a:r>
              <a:rPr lang="ko-KR" altLang="en-US" dirty="0"/>
              <a:t>함수 정의 시 파라미터로 콜 백 함수를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콜백</a:t>
            </a:r>
            <a:r>
              <a:rPr lang="ko-KR" altLang="en-US" dirty="0"/>
              <a:t> 함수는 </a:t>
            </a:r>
            <a:r>
              <a:rPr lang="en-US" altLang="ko-KR" dirty="0"/>
              <a:t>$.get </a:t>
            </a:r>
            <a:r>
              <a:rPr lang="ko-KR" altLang="en-US" dirty="0"/>
              <a:t>메소드 안에서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$.get</a:t>
            </a:r>
            <a:r>
              <a:rPr lang="ko-KR" altLang="en-US" dirty="0"/>
              <a:t> 메소드는 서버에서 받은 데이터를 콜 백 함수의 인자로 넘겨줌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필요한 데이터가 준비된 시점에서 동작을 수행할 수 있게 제어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BF7CF-01BF-4F23-B61F-26F3A83C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35511"/>
            <a:ext cx="7193971" cy="24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12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515</Words>
  <Application>Microsoft Office PowerPoint</Application>
  <PresentationFormat>와이드스크린</PresentationFormat>
  <Paragraphs>120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맑은 고딕</vt:lpstr>
      <vt:lpstr>Arial</vt:lpstr>
      <vt:lpstr>CryptoCraft 테마</vt:lpstr>
      <vt:lpstr>제목 테마</vt:lpstr>
      <vt:lpstr>비동기 처리</vt:lpstr>
      <vt:lpstr>PowerPoint 프레젠테이션</vt:lpstr>
      <vt:lpstr>동기와 비동기</vt:lpstr>
      <vt:lpstr>동기와 비동기</vt:lpstr>
      <vt:lpstr>동기와 비동기</vt:lpstr>
      <vt:lpstr>콜 백 함수 </vt:lpstr>
      <vt:lpstr>콜 백 함수 </vt:lpstr>
      <vt:lpstr>콜 백 함수 </vt:lpstr>
      <vt:lpstr>콜 백 함수 </vt:lpstr>
      <vt:lpstr>콜 백 함수</vt:lpstr>
      <vt:lpstr>비동기 제어(Promise)</vt:lpstr>
      <vt:lpstr>비동기 제어(Promise)</vt:lpstr>
      <vt:lpstr>비동기 제어(Promise + async/await)</vt:lpstr>
      <vt:lpstr>비동기 제어(Promise + async/await)</vt:lpstr>
      <vt:lpstr>비동기 제어(Promise + async/await)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68</cp:revision>
  <dcterms:created xsi:type="dcterms:W3CDTF">2019-03-05T04:29:07Z</dcterms:created>
  <dcterms:modified xsi:type="dcterms:W3CDTF">2022-04-03T23:29:53Z</dcterms:modified>
</cp:coreProperties>
</file>