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0" r:id="rId1"/>
    <p:sldMasterId id="2147483671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4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152" y="55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Master" Target="slideMasters/slideMaster2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2020-01-26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2020-01-26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hyperlink" Target="https://crypto.modoo.at/" TargetMode="External"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Relationship Id="rId3" Type="http://schemas.openxmlformats.org/officeDocument/2006/relationships/image" Target="../media/image1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.be/oqAcgTI50qo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algn="ctr">
              <a:spcBef>
                <a:spcPts val="1100"/>
              </a:spcBef>
              <a:spcAft>
                <a:spcPts val="500"/>
              </a:spcAft>
              <a:defRPr/>
            </a:pPr>
            <a:r>
              <a:rPr xmlns:mc="http://schemas.openxmlformats.org/markup-compatibility/2006" xmlns:hp="http://schemas.haansoft.com/office/presentation/8.0" sz="4800" i="0" u="none" strike="noStrike" mc:Ignorable="hp" hp:hslEmbossed="0"/>
              <a:t>Tendermint</a:t>
            </a:r>
            <a:br>
              <a:rPr xmlns:mc="http://schemas.openxmlformats.org/markup-compatibility/2006" xmlns:hp="http://schemas.haansoft.com/office/presentation/8.0" lang="ko-KR" altLang="en-US" sz="4800" i="0" u="none" strike="noStrike" mc:Ignorable="hp" hp:hslEmbossed="0"/>
            </a:br>
            <a:endParaRPr xmlns:mc="http://schemas.openxmlformats.org/markup-compatibility/2006" xmlns:hp="http://schemas.haansoft.com/office/presentation/8.0" lang="ko-KR" altLang="en-US" sz="4800" i="0" u="none" strike="noStrike" mc:Ignorable="hp" hp:hslEmbossed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>
                <a:hlinkClick r:id="rId2"/>
              </a:rPr>
              <a:t>https://youtu.be/oqAcgTI50qo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Tendermint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3200" b="1"/>
              <a:t>선-합의, 후-블록생성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기존 합의 알고리즘</a:t>
            </a:r>
            <a:r>
              <a:rPr lang="en-US" altLang="ko-KR"/>
              <a:t>: </a:t>
            </a:r>
            <a:r>
              <a:rPr lang="ko-KR" altLang="en-US"/>
              <a:t>선</a:t>
            </a:r>
            <a:r>
              <a:rPr lang="zh-CN" altLang="ko-KR"/>
              <a:t>(先)</a:t>
            </a:r>
            <a:r>
              <a:rPr lang="en-US" altLang="ko-KR"/>
              <a:t> </a:t>
            </a:r>
            <a:r>
              <a:rPr lang="ko-KR" altLang="en-US"/>
              <a:t>블록 생성</a:t>
            </a:r>
            <a:r>
              <a:rPr lang="en-US" altLang="ko-KR"/>
              <a:t>,</a:t>
            </a:r>
            <a:r>
              <a:rPr lang="ko-KR" altLang="en-US"/>
              <a:t> 후</a:t>
            </a:r>
            <a:r>
              <a:rPr lang="zh-CN" altLang="en-US"/>
              <a:t>(後)</a:t>
            </a:r>
            <a:r>
              <a:rPr lang="ko-KR" altLang="en-US"/>
              <a:t> 합의 방식</a:t>
            </a:r>
            <a:r>
              <a:rPr lang="en-US" altLang="ko-KR"/>
              <a:t>(%99.9~%99.99)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Tendermint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선</a:t>
            </a:r>
            <a:r>
              <a:rPr lang="zh-CN" altLang="ko-KR"/>
              <a:t>(先)</a:t>
            </a:r>
            <a:r>
              <a:rPr lang="en-US" altLang="ko-KR"/>
              <a:t> </a:t>
            </a:r>
            <a:r>
              <a:rPr lang="ko-KR" altLang="en-US"/>
              <a:t>합의</a:t>
            </a:r>
            <a:r>
              <a:rPr lang="en-US" altLang="ko-KR"/>
              <a:t>,</a:t>
            </a:r>
            <a:r>
              <a:rPr lang="ko-KR" altLang="en-US"/>
              <a:t> 후</a:t>
            </a:r>
            <a:r>
              <a:rPr lang="zh-CN" altLang="en-US"/>
              <a:t>(後)</a:t>
            </a:r>
            <a:r>
              <a:rPr lang="ko-KR" altLang="en-US"/>
              <a:t> 블록 생성 매커니즘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(%100)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Tendermint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en-US" altLang="ko-KR" sz="3200" b="1"/>
              <a:t>Low-Level </a:t>
            </a:r>
            <a:r>
              <a:rPr lang="ko-KR" altLang="en-US" sz="3200" b="1"/>
              <a:t>프로토콜</a:t>
            </a:r>
            <a:r>
              <a:rPr lang="en-US" altLang="ko-KR" sz="3200" b="1"/>
              <a:t> </a:t>
            </a:r>
            <a:r>
              <a:rPr lang="en-US" altLang="ko-KR"/>
              <a:t>(</a:t>
            </a:r>
            <a:r>
              <a:rPr lang="ko-KR" altLang="en-US"/>
              <a:t>합의 알고리즘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P2P</a:t>
            </a:r>
            <a:r>
              <a:rPr lang="ko-KR" altLang="en-US"/>
              <a:t>네트워킹 프로토콜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합의 알고리즘	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리더 선출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-&gt;</a:t>
            </a:r>
            <a:r>
              <a:rPr lang="ko-KR" altLang="en-US"/>
              <a:t> 검증인 집합  가중 라운드 로빈방식으로 번갈아 리더 선출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6457950" y="2186720"/>
            <a:ext cx="5009784" cy="252625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1. 검증인의 가중치가 설정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2. 검증인이 리더로 선출되고 새로운 블록을 제안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3. 가중치가 다시 계산되고 라운드가 완료된 후 약간의 양이 감소 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4. 각 라운드가 진행됨에 따라 가증치는 투표권에 비례해 증가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5. 검증인들 중 리더가 다시 선출</a:t>
            </a:r>
            <a:endParaRPr lang="ko-KR" altLang="en-US" sz="2000"/>
          </a:p>
        </p:txBody>
      </p:sp>
      <p:cxnSp>
        <p:nvCxnSpPr>
          <p:cNvPr id="6" name=""/>
          <p:cNvCxnSpPr/>
          <p:nvPr/>
        </p:nvCxnSpPr>
        <p:spPr>
          <a:xfrm>
            <a:off x="2672290" y="3249083"/>
            <a:ext cx="3423710" cy="3704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Tendermint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lvl="0" indent="-228600">
              <a:defRPr/>
            </a:pPr>
            <a:endParaRPr lang="en-US" altLang="ko-KR"/>
          </a:p>
          <a:p>
            <a:pPr marL="228600" lvl="0" indent="-228600">
              <a:defRPr/>
            </a:pPr>
            <a:endParaRPr lang="en-US" altLang="ko-KR"/>
          </a:p>
          <a:p>
            <a:pPr marL="228600" lvl="0" indent="-228600">
              <a:defRPr/>
            </a:pPr>
            <a:r>
              <a:rPr lang="en-US" altLang="ko-KR"/>
              <a:t>P2P</a:t>
            </a:r>
            <a:r>
              <a:rPr lang="ko-KR" altLang="en-US"/>
              <a:t> 네트워킹 프로토콜</a:t>
            </a:r>
            <a:endParaRPr lang="ko-KR" altLang="en-US"/>
          </a:p>
          <a:p>
            <a:pPr marL="228600" lvl="0" indent="-22860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센트리 노드 아키텍처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센트리 노드 </a:t>
            </a:r>
            <a:r>
              <a:rPr lang="en-US" altLang="ko-KR"/>
              <a:t>:</a:t>
            </a:r>
            <a:r>
              <a:rPr lang="ko-KR" altLang="en-US"/>
              <a:t> 검증인 노드 대신 퍼블릭 인터넷에 연결되어 메시지를   받은 다음 이를 전달하는 일종의 방화벽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Cosmos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독립 블록체인들이 서로 통신할 수 있도록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					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		연결하는 플랫폼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14589" y="1490352"/>
            <a:ext cx="3277606" cy="3877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Cosmos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228600" lvl="0" indent="-228600">
              <a:defRPr/>
            </a:pPr>
            <a:r>
              <a:rPr lang="ko-KR" altLang="en-US"/>
              <a:t>지금 대부분의 블록체인들은 상호운용성 없이 별개로 존재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228600" lvl="0" indent="-228600">
              <a:defRPr/>
            </a:pPr>
            <a:r>
              <a:rPr lang="ko-KR" altLang="en-US"/>
              <a:t>확장성의 한계 등의 결함</a:t>
            </a:r>
            <a:endParaRPr lang="ko-KR" altLang="en-US"/>
          </a:p>
          <a:p>
            <a:pPr marL="228600" lvl="0" indent="-228600">
              <a:defRPr/>
            </a:pPr>
            <a:endParaRPr lang="en-US" altLang="ko-KR"/>
          </a:p>
          <a:p>
            <a:pPr marL="228600" lvl="0" indent="-228600">
              <a:defRPr/>
            </a:pPr>
            <a:r>
              <a:rPr lang="ko-KR" altLang="en-US"/>
              <a:t>거래가 완료되기까지 오랜 시간 필요</a:t>
            </a:r>
            <a:endParaRPr lang="ko-KR" altLang="en-US"/>
          </a:p>
          <a:p>
            <a:pPr marL="228600" lvl="0" indent="-228600">
              <a:defRPr/>
            </a:pPr>
            <a:endParaRPr lang="en-US" altLang="ko-KR"/>
          </a:p>
          <a:p>
            <a:pPr marL="228600" lvl="0" indent="-228600">
              <a:defRPr/>
            </a:pPr>
            <a:r>
              <a:rPr lang="ko-KR" altLang="en-US"/>
              <a:t>거래소의 보안 취약 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Cosmos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가장 이상적인 해결책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	수천 개의 블록체인을 확장성과 보안성이 보장된 방식으로 연결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-&gt;</a:t>
            </a:r>
            <a:r>
              <a:rPr lang="ko-KR" altLang="en-US"/>
              <a:t> 코스모스는 </a:t>
            </a:r>
            <a:r>
              <a:rPr lang="en-US" altLang="ko-KR"/>
              <a:t>Hubs</a:t>
            </a:r>
            <a:r>
              <a:rPr lang="ko-KR" altLang="en-US"/>
              <a:t>와 </a:t>
            </a:r>
            <a:r>
              <a:rPr lang="en-US" altLang="ko-KR"/>
              <a:t>Zones</a:t>
            </a:r>
            <a:r>
              <a:rPr lang="ko-KR" altLang="en-US"/>
              <a:t>라는 두 종류의 블록체인 구조를 만듦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Tendermint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코스모스 블록체인의 합의 엔진(Consensus engine)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코스모스 블록체인이 블록체인으로 동작할 수 있도록 만들어주고</a:t>
            </a:r>
            <a:r>
              <a:rPr lang="en-US" altLang="ko-KR"/>
              <a:t>,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모든 것을 올바르게 처리하는 역할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Tendermint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기존 합의 알고리즘</a:t>
            </a:r>
            <a:r>
              <a:rPr lang="en-US" altLang="ko-KR"/>
              <a:t>: </a:t>
            </a:r>
            <a:r>
              <a:rPr lang="ko-KR" altLang="en-US"/>
              <a:t>선</a:t>
            </a:r>
            <a:r>
              <a:rPr lang="zh-CN" altLang="ko-KR"/>
              <a:t>(先)</a:t>
            </a:r>
            <a:r>
              <a:rPr lang="en-US" altLang="ko-KR"/>
              <a:t> </a:t>
            </a:r>
            <a:r>
              <a:rPr lang="ko-KR" altLang="en-US"/>
              <a:t>블록 생성</a:t>
            </a:r>
            <a:r>
              <a:rPr lang="en-US" altLang="ko-KR"/>
              <a:t>,</a:t>
            </a:r>
            <a:r>
              <a:rPr lang="ko-KR" altLang="en-US"/>
              <a:t> 후</a:t>
            </a:r>
            <a:r>
              <a:rPr lang="zh-CN" altLang="en-US"/>
              <a:t>(後)</a:t>
            </a:r>
            <a:r>
              <a:rPr lang="ko-KR" altLang="en-US"/>
              <a:t> 합의 방식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Tendermint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선</a:t>
            </a:r>
            <a:r>
              <a:rPr lang="zh-CN" altLang="ko-KR"/>
              <a:t>(先)</a:t>
            </a:r>
            <a:r>
              <a:rPr lang="en-US" altLang="ko-KR"/>
              <a:t> </a:t>
            </a:r>
            <a:r>
              <a:rPr lang="ko-KR" altLang="en-US"/>
              <a:t>합의</a:t>
            </a:r>
            <a:r>
              <a:rPr lang="en-US" altLang="ko-KR"/>
              <a:t>,</a:t>
            </a:r>
            <a:r>
              <a:rPr lang="ko-KR" altLang="en-US"/>
              <a:t> 후</a:t>
            </a:r>
            <a:r>
              <a:rPr lang="zh-CN" altLang="en-US"/>
              <a:t>(後)</a:t>
            </a:r>
            <a:r>
              <a:rPr lang="ko-KR" altLang="en-US"/>
              <a:t> 블록 생성 매커니즘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Tendermint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(</a:t>
            </a:r>
            <a:r>
              <a:rPr lang="ko-KR" altLang="en-US"/>
              <a:t>기존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라는 블록이 동시에 생길 경우</a:t>
            </a:r>
            <a:r>
              <a:rPr lang="en-US" altLang="ko-KR"/>
              <a:t>,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노드는 두개 중 하나를 선택하게 되는데 이 과정에서 이후 블록의 확정 여부에 따라 이전 블록의 확정 결정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많은 시간 요구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-&gt;</a:t>
            </a:r>
            <a:r>
              <a:rPr lang="ko-KR" altLang="en-US"/>
              <a:t>즉각적인 거래가 요구되는 서비스에는 적용이 어려움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Tendermint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41443" y="1411106"/>
            <a:ext cx="5109113" cy="45947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Tendermint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 sz="3200" b="1"/>
              <a:t>Lite-client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사용자들은 이전의 데이터를 전부 소유하지 않아도 최근의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기록 정보를 가져올 수 있으며</a:t>
            </a:r>
            <a:r>
              <a:rPr lang="en-US" altLang="ko-KR"/>
              <a:t>,</a:t>
            </a:r>
            <a:r>
              <a:rPr lang="ko-KR" altLang="en-US"/>
              <a:t> 이를 통해 블록체인 기반 서비스를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안전하게 이용 가능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-12822" y="2009408"/>
            <a:ext cx="914400" cy="7890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236</ep:Words>
  <ep:PresentationFormat>와이드스크린</ep:PresentationFormat>
  <ep:Paragraphs>54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ep:HeadingPairs>
  <ep:TitlesOfParts>
    <vt:vector size="15" baseType="lpstr">
      <vt:lpstr>CryptoCraft 테마</vt:lpstr>
      <vt:lpstr>제목 테마</vt:lpstr>
      <vt:lpstr>Tendermint</vt:lpstr>
      <vt:lpstr>Cosmos</vt:lpstr>
      <vt:lpstr>Cosmos</vt:lpstr>
      <vt:lpstr>Cosmos</vt:lpstr>
      <vt:lpstr>Tendermint</vt:lpstr>
      <vt:lpstr>Tendermint</vt:lpstr>
      <vt:lpstr>Tendermint</vt:lpstr>
      <vt:lpstr>Tendermint</vt:lpstr>
      <vt:lpstr>Tendermint</vt:lpstr>
      <vt:lpstr>Tendermint</vt:lpstr>
      <vt:lpstr>Tendermint</vt:lpstr>
      <vt:lpstr>Tendermint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82107</cp:lastModifiedBy>
  <dcterms:modified xsi:type="dcterms:W3CDTF">2020-01-26T13:26:25.730</dcterms:modified>
  <cp:revision>80</cp:revision>
  <dc:title>PowerPoint 프레젠테이션</dc:title>
  <cp:version/>
</cp:coreProperties>
</file>