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75" r:id="rId4"/>
    <p:sldId id="285" r:id="rId5"/>
    <p:sldId id="280" r:id="rId6"/>
    <p:sldId id="286" r:id="rId7"/>
    <p:sldId id="281" r:id="rId8"/>
    <p:sldId id="282" r:id="rId9"/>
    <p:sldId id="283" r:id="rId10"/>
    <p:sldId id="284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87FAAA-29DC-40C2-8DC2-B2A26BFB1026}" v="280" dt="2022-08-05T17:13:51.168"/>
    <p1510:client id="{D691CF1A-84B8-425A-BCBA-8F6D351A2E93}" v="82" dt="2022-08-06T08:56:56.4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2" d="100"/>
          <a:sy n="82" d="100"/>
        </p:scale>
        <p:origin x="94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동현" userId="7f6870f167d7bb59" providerId="LiveId" clId="{D691CF1A-84B8-425A-BCBA-8F6D351A2E93}"/>
    <pc:docChg chg="custSel addSld delSld modSld sldOrd">
      <pc:chgData name="동현" userId="7f6870f167d7bb59" providerId="LiveId" clId="{D691CF1A-84B8-425A-BCBA-8F6D351A2E93}" dt="2022-08-06T09:23:40.503" v="1260"/>
      <pc:docMkLst>
        <pc:docMk/>
      </pc:docMkLst>
      <pc:sldChg chg="modSp mod">
        <pc:chgData name="동현" userId="7f6870f167d7bb59" providerId="LiveId" clId="{D691CF1A-84B8-425A-BCBA-8F6D351A2E93}" dt="2022-08-06T09:23:40.503" v="1260"/>
        <pc:sldMkLst>
          <pc:docMk/>
          <pc:sldMk cId="2406322206" sldId="269"/>
        </pc:sldMkLst>
        <pc:spChg chg="mod">
          <ac:chgData name="동현" userId="7f6870f167d7bb59" providerId="LiveId" clId="{D691CF1A-84B8-425A-BCBA-8F6D351A2E93}" dt="2022-08-06T09:23:40.503" v="1260"/>
          <ac:spMkLst>
            <pc:docMk/>
            <pc:sldMk cId="2406322206" sldId="269"/>
            <ac:spMk id="3" creationId="{00000000-0000-0000-0000-000000000000}"/>
          </ac:spMkLst>
        </pc:spChg>
      </pc:sldChg>
      <pc:sldChg chg="ord">
        <pc:chgData name="동현" userId="7f6870f167d7bb59" providerId="LiveId" clId="{D691CF1A-84B8-425A-BCBA-8F6D351A2E93}" dt="2022-08-06T08:53:55.294" v="706"/>
        <pc:sldMkLst>
          <pc:docMk/>
          <pc:sldMk cId="20776081" sldId="280"/>
        </pc:sldMkLst>
      </pc:sldChg>
      <pc:sldChg chg="new del">
        <pc:chgData name="동현" userId="7f6870f167d7bb59" providerId="LiveId" clId="{D691CF1A-84B8-425A-BCBA-8F6D351A2E93}" dt="2022-08-06T08:34:36.637" v="1" actId="2696"/>
        <pc:sldMkLst>
          <pc:docMk/>
          <pc:sldMk cId="1705692312" sldId="285"/>
        </pc:sldMkLst>
      </pc:sldChg>
      <pc:sldChg chg="addSp modSp new mod ord">
        <pc:chgData name="동현" userId="7f6870f167d7bb59" providerId="LiveId" clId="{D691CF1A-84B8-425A-BCBA-8F6D351A2E93}" dt="2022-08-06T08:45:33.685" v="622" actId="1076"/>
        <pc:sldMkLst>
          <pc:docMk/>
          <pc:sldMk cId="3501632525" sldId="285"/>
        </pc:sldMkLst>
        <pc:spChg chg="mod">
          <ac:chgData name="동현" userId="7f6870f167d7bb59" providerId="LiveId" clId="{D691CF1A-84B8-425A-BCBA-8F6D351A2E93}" dt="2022-08-06T08:36:46.622" v="18"/>
          <ac:spMkLst>
            <pc:docMk/>
            <pc:sldMk cId="3501632525" sldId="285"/>
            <ac:spMk id="2" creationId="{AD06E84A-484B-3360-1C63-AE61CA5D463A}"/>
          </ac:spMkLst>
        </pc:spChg>
        <pc:spChg chg="mod">
          <ac:chgData name="동현" userId="7f6870f167d7bb59" providerId="LiveId" clId="{D691CF1A-84B8-425A-BCBA-8F6D351A2E93}" dt="2022-08-06T08:45:09.416" v="618" actId="20577"/>
          <ac:spMkLst>
            <pc:docMk/>
            <pc:sldMk cId="3501632525" sldId="285"/>
            <ac:spMk id="3" creationId="{68B4EFB9-D234-D896-6EBC-B03A8D28D238}"/>
          </ac:spMkLst>
        </pc:spChg>
        <pc:picChg chg="add mod">
          <ac:chgData name="동현" userId="7f6870f167d7bb59" providerId="LiveId" clId="{D691CF1A-84B8-425A-BCBA-8F6D351A2E93}" dt="2022-08-06T08:45:33.685" v="622" actId="1076"/>
          <ac:picMkLst>
            <pc:docMk/>
            <pc:sldMk cId="3501632525" sldId="285"/>
            <ac:picMk id="5" creationId="{445CD40C-6218-F85E-B1DB-8314CC0970DE}"/>
          </ac:picMkLst>
        </pc:picChg>
      </pc:sldChg>
      <pc:sldChg chg="addSp modSp new mod">
        <pc:chgData name="동현" userId="7f6870f167d7bb59" providerId="LiveId" clId="{D691CF1A-84B8-425A-BCBA-8F6D351A2E93}" dt="2022-08-06T08:56:56.492" v="1259" actId="20577"/>
        <pc:sldMkLst>
          <pc:docMk/>
          <pc:sldMk cId="3920282334" sldId="286"/>
        </pc:sldMkLst>
        <pc:spChg chg="mod">
          <ac:chgData name="동현" userId="7f6870f167d7bb59" providerId="LiveId" clId="{D691CF1A-84B8-425A-BCBA-8F6D351A2E93}" dt="2022-08-06T08:46:40.792" v="638" actId="20577"/>
          <ac:spMkLst>
            <pc:docMk/>
            <pc:sldMk cId="3920282334" sldId="286"/>
            <ac:spMk id="2" creationId="{FB469086-C6FE-C024-5FCA-C79E700DDC55}"/>
          </ac:spMkLst>
        </pc:spChg>
        <pc:spChg chg="mod">
          <ac:chgData name="동현" userId="7f6870f167d7bb59" providerId="LiveId" clId="{D691CF1A-84B8-425A-BCBA-8F6D351A2E93}" dt="2022-08-06T08:56:56.492" v="1259" actId="20577"/>
          <ac:spMkLst>
            <pc:docMk/>
            <pc:sldMk cId="3920282334" sldId="286"/>
            <ac:spMk id="3" creationId="{E033D8AB-790A-CAF2-F9FA-8A1C5998A620}"/>
          </ac:spMkLst>
        </pc:spChg>
        <pc:grpChg chg="mod">
          <ac:chgData name="동현" userId="7f6870f167d7bb59" providerId="LiveId" clId="{D691CF1A-84B8-425A-BCBA-8F6D351A2E93}" dt="2022-08-06T08:48:30.303" v="699"/>
          <ac:grpSpMkLst>
            <pc:docMk/>
            <pc:sldMk cId="3920282334" sldId="286"/>
            <ac:grpSpMk id="9" creationId="{C230E017-0729-82D4-C350-7909EBE647B7}"/>
          </ac:grpSpMkLst>
        </pc:grpChg>
        <pc:picChg chg="add mod">
          <ac:chgData name="동현" userId="7f6870f167d7bb59" providerId="LiveId" clId="{D691CF1A-84B8-425A-BCBA-8F6D351A2E93}" dt="2022-08-06T08:48:21.412" v="695" actId="1076"/>
          <ac:picMkLst>
            <pc:docMk/>
            <pc:sldMk cId="3920282334" sldId="286"/>
            <ac:picMk id="5" creationId="{8C08B8D9-9D84-FB5A-3E36-275ABEF09D48}"/>
          </ac:picMkLst>
        </pc:picChg>
        <pc:inkChg chg="add mod">
          <ac:chgData name="동현" userId="7f6870f167d7bb59" providerId="LiveId" clId="{D691CF1A-84B8-425A-BCBA-8F6D351A2E93}" dt="2022-08-06T08:48:30.303" v="699"/>
          <ac:inkMkLst>
            <pc:docMk/>
            <pc:sldMk cId="3920282334" sldId="286"/>
            <ac:inkMk id="6" creationId="{0342FD54-0095-C017-4213-C741AF7DDB56}"/>
          </ac:inkMkLst>
        </pc:inkChg>
        <pc:inkChg chg="add mod">
          <ac:chgData name="동현" userId="7f6870f167d7bb59" providerId="LiveId" clId="{D691CF1A-84B8-425A-BCBA-8F6D351A2E93}" dt="2022-08-06T08:48:30.303" v="699"/>
          <ac:inkMkLst>
            <pc:docMk/>
            <pc:sldMk cId="3920282334" sldId="286"/>
            <ac:inkMk id="7" creationId="{2CE161E9-44C2-8850-9511-6C6E1DC53268}"/>
          </ac:inkMkLst>
        </pc:inkChg>
        <pc:inkChg chg="add mod">
          <ac:chgData name="동현" userId="7f6870f167d7bb59" providerId="LiveId" clId="{D691CF1A-84B8-425A-BCBA-8F6D351A2E93}" dt="2022-08-06T08:48:30.303" v="699"/>
          <ac:inkMkLst>
            <pc:docMk/>
            <pc:sldMk cId="3920282334" sldId="286"/>
            <ac:inkMk id="8" creationId="{074D60E4-B264-E50B-C23B-EEA749F53C43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5:11:12.41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912 220 24575,'-9'6'0,"0"0"0,1 0 0,0 1 0,0 0 0,0 1 0,1 0 0,0 0 0,-6 11 0,-8 8 0,-15 18 0,3 2 0,-33 60 0,-46 112 0,28-54 0,0-21 0,-7-5 0,-144 171 0,177-235 0,44-48 0,14-26 0,0-1 0,0 0 0,0 1 0,0-1 0,0 0 0,-1 1 0,1-1 0,0 0 0,0 0 0,0 1 0,0-1 0,0 0 0,0 1 0,0-1 0,0 0 0,0 1 0,1-1 0,-1 0 0,0 1 0,0-1 0,0 0 0,0 1 0,0-1 0,0 0 0,1 0 0,-1 1 0,0-1 0,0 0 0,0 0 0,1 1 0,-1-1 0,0 0 0,0 0 0,1 0 0,-1 1 0,0-1 0,1 0 0,-1 0 0,5 0 0,-1-1 0,0 0 0,0 0 0,0 0 0,0-1 0,0 1 0,0-1 0,0 0 0,0 0 0,6-4 0,209-143 0,-126 83 0,206-140-548,398-295-1637,-489 321 2081,-202 174 104,0 0 0,-1 0 0,0 0 0,0-1 0,7-12 0,-12 18 0,0 1 0,1-1 0,-1 1 0,0-1 0,0 1 0,1-1 0,-1 1 0,0-1 0,0 1 0,0-1 0,0 1 0,0-1 0,0 1 0,0-1 0,0 1 0,0-1 0,0 0 0,0 1 0,0-1 0,0 1 0,0-1 0,0 1 0,0-1 0,-1 1 0,1-1 0,0 1 0,0-1 0,-1 1 0,1 0 0,0-1 0,-1 1 0,1-1 0,0 1 0,-1 0 0,1-1 0,-1 1 0,1 0 0,-1-1 0,1 1 0,0 0 0,-1 0 0,1-1 0,-1 1 0,1 0 0,-1 0 0,1 0 0,-2 0 0,-9-1 2,-1 2 1,1-1-1,-1 2 1,1 0-1,0 0 0,0 1 1,0 0-1,-13 6 1,-5 0 139,-148 53 1194,-247 125 1,403-179-1337,32-21 0,28-20 0,2 3 0,63-38 0,-61 42 0,-1-1 0,62-54 0,-100 77 0,1 0 0,-1 0 0,-1 0 0,1-1 0,-1 0 0,0 1 0,5-10 0,-8 13 0,1 0 0,-1 1 0,0-1 0,0 0 0,0 0 0,1 0 0,-1 0 0,0 0 0,0 0 0,0 0 0,0 0 0,-1 0 0,1 0 0,0 0 0,0 0 0,-1 0 0,1 0 0,0 0 0,-1-1 0,0 1 0,-1 0 0,1-1 0,0 1 0,0 0 0,-1 0 0,1 0 0,-1 0 0,1 0 0,-1 0 0,1 0 0,-1 0 0,0 1 0,1-1 0,-3 0 0,-15-3 0,0 1 0,0 0 0,0 1 0,-34 2 0,21-1 0,-142 3 0,-138-6 0,284 2 0,-53-13 0,70 12 0,1 0 0,-1-1 0,1 0 0,0-1 0,0 0 0,0 0 0,-9-8 0,17 12 0,0 0 0,1 0 0,-1-1 0,0 1 0,1-1 0,-1 0 0,1 1 0,0-1 0,-1 0 0,1 0 0,0 0 0,0 0 0,0 0 0,0 0 0,0 0 0,1 0 0,-1 0 0,1 0 0,-1 0 0,1 0 0,0-3 0,0 2 0,1 0 0,0 1 0,-1-1 0,1 0 0,0 1 0,1-1 0,-1 0 0,0 1 0,1-1 0,-1 1 0,1 0 0,0-1 0,0 1 0,2-2 0,6-5 0,1 1 0,-1 0 0,2 0 0,-1 1 0,22-9 0,20-7 0,1 4 0,99-24 0,120 1 0,-219 36 0,0 3 0,0 2 0,94 9 0,-140-6 0,1 1 0,-1-1 0,0 1 0,0 0 0,-1 1 0,1 0 0,-1 0 0,0 1 0,11 9 0,-16-13 0,0 0 0,-1 1 0,1-1 0,0 1 0,-1 0 0,0-1 0,1 1 0,-1 0 0,0 0 0,0 0 0,0 0 0,0 0 0,0 0 0,0 0 0,0 0 0,-1 0 0,1 0 0,-1 1 0,0-1 0,0 0 0,1 0 0,-1 1 0,-1-1 0,1 0 0,0 0 0,0 1 0,-1-1 0,0 0 0,1 0 0,-1 0 0,0 0 0,0 0 0,0 0 0,0 0 0,0 0 0,-1 0 0,1 0 0,0-1 0,-1 1 0,1 0 0,-1-1 0,-2 2 0,-8 7 0,-1 0 0,0 0 0,0-2 0,-1 0 0,0 0 0,-16 5 0,-100 31 0,90-32 0,-514 153 0,471-141 0,64-12 0,19-12 0,0 0 0,0 1 0,0-1 0,0 0 0,0 1 0,0-1 0,0 0 0,0 0 0,0 1 0,0-1 0,0 0 0,0 0 0,1 1 0,-1-1 0,0 0 0,0 0 0,0 1 0,1-1 0,-1 0 0,0 0 0,0 0 0,0 1 0,1-1 0,-1 0 0,0 0 0,0 0 0,1 0 0,-1 0 0,0 1 0,0-1 0,1 0 0,-1 0 0,0 0 0,1 0 0,-1 0 0,0 0 0,0 0 0,1 0 0,48 6 0,599-3-358,-391-7 149,-75 2 93,336 2 119,-442 3-3,0 4 0,0 4 0,95 25 0,-134-24 113,-37-12-106,-1 0 0,1 0 0,0 0 0,0 0 0,0 0 0,-1 0 0,1 1 0,0-1 0,0 0 0,0 0 0,-1 0 0,1 0 0,0 0 0,0 0 0,0 0 0,0 0 0,0 0 0,-1 1 0,1-1 0,0 0 0,0 0 0,0 0 0,0 0 0,0 1 0,0-1 0,0 0 0,-1 0 0,1 0 0,0 0 0,0 1 0,0-1 0,0 0-1,0 0 1,0 0 0,0 1 0,0-1 0,0 0 0,0 0 0,0 0 0,0 1 0,0-1 0,0 0 0,0 0 0,0 0 0,1 0 0,-1 1 0,0-1 0,0 0 0,0 0 0,0 0 0,0 0 0,0 1 0,0-1 0,0 0 0,1 0 0,-1 0 0,0 0 0,0 0 0,0 0 0,0 1 0,1-1 0,-1 0 0,0 0 0,0 0 0,-13 3 18,0-1 0,0 0-1,-1-1 1,-20-1 0,8 0-36,-783 0 11,430-3 0,573 5 0,300-5 0,-463 1 0,1-1 0,-1-2 0,0-1 0,0-1 0,0-2 0,53-23 0,-36 9 0,-1-3 0,-2-2 0,52-40 0,-81 57 0,1 0 0,0 2 0,1 0 0,0 1 0,1 1 0,0 0 0,0 2 0,0 0 0,31-3 0,18 1 0,97 3 0,-133 4 0,744 8 0,-742-10 0,-1-1 0,55-14 0,-35 6 0,103-24-384,-75 16-407,140-16 0,51-4-3492,-17 1 5714,430 28 2518,-406 13-3080,-82-5-869,230 5 0,-319 6-1638,0 5 0,106 29-1,-176-36 440,64 4-1,110-11 2175,-97-3 546,2093 3 3297,-2165 3-4818,1 1 0,0 3 0,67 18 0,-52-10 0,60 6 0,131-12 0,-87-7 0,-6 17 0,-4-1 0,344-15 0,-256-5 0,7753 2-1869,-7665 22 3089,-19 0-571,869-20-3720,-557-5 2307,1526 3 4599,-2047 3-3835,137 22 0,94 35 0,-62-10 0,-147-33 0,149 0 0,122-19 0,-114-3 0,2020 6 0,-2244-1 0,-1-2 0,82-13 0,-107 7 0,-30 8 0,0 0 0,0 0 0,0 0 0,0-1 0,-1 1 0,1 0 0,0 0 0,0 0 0,0 0 0,0 0 0,0 0 0,-1 0 0,1 0 0,0 0 0,0 0 0,0 0 0,0 0 0,0-1 0,0 1 0,-1 0 0,1 0 0,0 0 0,0 0 0,0 0 0,0-1 0,0 1 0,0 0 0,0 0 0,0 0 0,0 0 0,0 0 0,0-1 0,0 1 0,0 0 0,0 0 0,0 0 0,0 0 0,0 0 0,0-1 0,0 1 0,0 0 0,0 0 0,0 0 0,0 0 0,0-1 0,0 1 0,0 0 0,0 0 0,0 0 0,1 0 0,-1 0 0,0 0 0,0-1 0,0 1 0,0 0 0,0 0 0,0 0 0,0 0 0,1 0 0,-1 0 0,0 0 0,0 0 0,0 0 0,0 0 0,0 0 0,1 0 0,-1 0 0,0-1 0,-12-2 0,-1 0 0,0 1 0,0 1 0,0 0 0,0 0 0,-17 2 0,-2-1 0,-1003-1 0,482 3 0,-1107-2 0,3759 0 0,-2053-2 0,0-3 0,84-20 0,-100 19 0,37-12 0,-45 11 0,0 1 0,35-5 0,8 1 0,0-3 0,-1-4 0,75-28 0,43-12 0,-144 47 0,1 3 0,73-7 0,-42 13 0,-376 6 0,-762-6 0,713 23 0,33-1 0,68-2 0,67-2 0,3 6 41,-18 1-246,-291-22-7548,246-4 10755,584 2 1418,221 0-9837,-299 0 4290,-7 0 4331,-174 5-2229,0 3-1,151 35 0,-27-2-62,299 16-912,104-43 0,-432-16 0,-140 3 0,-1 3 0,51 10 0,26 4 0,-93-17 0,0 1 0,0 0 0,0 1 0,25 9 0,-35-9 0,0 0 0,0 0 0,0 0 0,-1 1 0,1 0 0,-1 0 0,0 0 0,0 1 0,0-1 0,0 1 0,-1 0 0,0 1 0,0-1 0,3 7 0,1 4 0,-1-1 0,-1 2 0,-1-1 0,0 1 0,-1 0 0,0 0 0,1 30 0,-3 129 0,-4-123 0,-2 745-5922,4-569 5060,0-206 1263,-1 0 0,0 0 0,-2-1 0,-1 1 0,-1-1 0,-1 0 0,-13 35 0,15-49-252,1 0 0,-2 0 0,1-1 0,-1 1 0,0-1 0,-1 0 0,1-1 0,-1 1 0,-1-1 1,1 0-1,-1-1 0,0 0 0,0 0 0,-1 0 0,0-1 0,1 0 0,-1 0 0,-1-1 0,1 0 0,0-1 0,-1 0 1,-13 2-1,6-2-126,0-1 0,0 0 0,1-1 0,-1-1 0,0-1 0,0 0 0,-19-5 0,28 5-25,0-1 0,1 1 0,-1-1 0,1 0 0,-1-1 0,1 1 0,0-1 0,0 0 0,0-1 0,1 1 0,-1-1 0,1-1 0,1 1-1,-1 0 1,1-1 0,0 0 0,-7-12 0,9 13 2,-1-1 0,0 1 0,0 0 0,0 0 0,0 0 0,-1 0 0,0 1 0,0 0 0,-1-1 0,1 1 0,-1 1 0,0-1 0,0 1 0,0 0 0,0 0 0,0 0 0,-1 1 0,1 0 0,-1 0 0,0 0 0,0 1 0,1-1 0,-1 2 0,0-1 0,-7 0 0,-287 1 0,143 4 0,-2812-2 0,1503-4 0,-9041 2 0,10113-21 0,67 2 0,-691 16 0,528 5 0,-2548-2 0,3003-3 0,-1-1 0,1-2 0,0-1 0,1-2 0,-55-21 0,42 13 0,-1 3 0,-53-10 0,-26 11-1844,-1 6 1,-147 10-1,102 1 739,-609-1 7028,258-4-4942,-50 0-4198,531 2 2234,31 3 167,16 0 347,29 4-196,214 14 68,-126-15 1275,827 32 3998,4-38-4098,-622-2-827,-303 0 249,-13 1 0,0-1 0,0 2 0,0 0 0,0 1 0,20 4 0,-33-6 0,0 1 0,0-1 0,0 0 0,0 1 0,0-1 0,0 1 0,0-1 0,0 1 0,0 0 0,0-1 0,0 1 0,0 0 0,0 0 0,0 0 0,-1-1 0,1 1 0,0 0 0,-1 0 0,2 1 0,-2-1 0,-1 0 0,1 0 0,0 0 0,0-1 0,0 1 0,0 0 0,-1 0 0,1 0 0,0-1 0,-1 1 0,1 0 0,0-1 0,-1 1 0,1 0 0,-1-1 0,1 1 0,-1 0 0,1-1 0,-1 1 0,0-1 0,1 1 0,-1-1 0,0 1 0,1-1 0,-1 0 0,0 1 0,0-1 0,1 0 0,-2 1 0,-18 6 131,0 0 0,0-2 0,-35 6 0,31-6 8,-399 51 4,328-46-153,-378 17 10,-4-29 0,159 0 0,-3899 2 0,4199 0 0,-1 0 0,-1 0 0,1-1 0,-1-1 0,-25-6 0,41 7 0,-1 0 0,0-1 0,1 1 0,0-1 0,-1 0 0,1 0 0,0-1 0,0 1 0,0-1 0,0 0 0,1 0 0,-1-1 0,1 1 0,0-1 0,0 1 0,0-1 0,0 0 0,0 0 0,1 0 0,0-1 0,0 1 0,0 0 0,-1-8 0,-2-15 0,1-1 0,1 1 0,2-1 0,4-49 0,-1 49 0,-1 0 0,-1 0 0,-2 1 0,0-1 0,-9-34 0,-50-104 0,38 108 0,-23-80 0,41 120 0,2 0 0,0 0 0,0-1 0,2 0 0,0 1 0,2-1 0,0 1 0,6-35 0,-3 39 0,1 0 0,0 1 0,1 0 0,1 0 0,0 0 0,1 1 0,0 0 0,0 1 0,1 0 0,17-16 0,-8 9 0,2 2 0,0-1 0,1 2 0,45-25 0,-44 31 0,0 0 0,0 1 0,1 1 0,0 1 0,25-3 0,118-8 0,650 6 0,-487 14 0,-314-3 0,-1 0 0,1-1 0,0-1 0,0 0 0,-1-1 0,0-1 0,24-9 0,-31 10 0,-1 0 0,0-1 0,0 0 0,0 0 0,0 0 0,0-1 0,-1 0 0,0 0 0,0-1 0,0 1 0,-1-1 0,0 0 0,0 0 0,0-1 0,-1 1 0,0-1 0,3-10 0,-2 6 0,-1 1 0,0-1 0,-1 1 0,-1-1 0,1 0 0,-2 0 0,1 0 0,-3-17 0,1 20 0,-1 1 0,0-1 0,0 1 0,0-1 0,-1 1 0,0 0 0,-1 0 0,0 0 0,0 0 0,0 1 0,-1 0 0,-9-11 0,0 5 0,0-1 0,-1 2 0,0 0 0,-1 0 0,0 2 0,-1 0 0,-23-9 0,-133-39 0,122 43 0,-110-35 0,148 46 0,-1 1 0,1 1 0,-1 0 0,1 1 0,0 0 0,-1 1 0,1 0 0,-1 1 0,1 1 0,0 0 0,0 1 0,-17 8 0,-19 9 0,-81 49 0,123-66 0,-15 9 0,1 0 0,0 2 0,2 0 0,-1 1 0,-20 24 0,31-30 0,1 0 0,1 0 0,0 1 0,0-1 0,1 2 0,0-1 0,1 1 0,1-1 0,0 1 0,0 1 0,1-1 0,-2 19 0,4-18 0,0 1 0,-1-1 0,-1 0 0,0 0 0,-1 0 0,0 0 0,-1 0 0,0-1 0,-1 1 0,-1-2 0,0 1 0,-9 12 0,3-11 0,0-1 0,-1 0 0,0 0 0,-1-2 0,0 0 0,-1 0 0,-28 12 0,39-20 0,-2 2 0,-1 0 0,1 0 0,0 1 0,1 0 0,-1 0 0,1 1 0,-6 6 0,10-10 0,1-1 0,-1 1 0,1 0 0,0 0 0,0 0 0,0 0 0,0 0 0,0 0 0,0 0 0,1 0 0,-1 0 0,0 0 0,1 0 0,0 0 0,0 0 0,-1 1 0,1-1 0,0 0 0,1 0 0,-1 0 0,0 0 0,1 1 0,-1-1 0,1 0 0,0 0 0,-1 0 0,1 0 0,0 0 0,0 0 0,0 0 0,2 2 0,4 4 0,0 0 0,1-1 0,0 1 0,0-1 0,18 11 0,52 27 0,-60-36 0,32 17 0,2-3 0,57 18 0,112 22 0,-219-63 0,219 73 0,-152-47 0,2-2 0,125 23 0,74-17 0,-184-21 0,-53-6 0,-7 1 0,0-1 0,1-2 0,0 0 0,-1-2 0,43-6 0,-64 5 0,0 1 0,-1-1 0,1 1 0,0-1 0,-1-1 0,0 1 0,1-1 0,4-3 0,-7 5 0,-1-1 0,0 1 0,0 0 0,1 0 0,-1-1 0,0 1 0,0-1 0,0 1 0,0-1 0,-1 1 0,1-1 0,0 0 0,-1 1 0,1-1 0,-1 0 0,1 0 0,-1 1 0,0-1 0,0 0 0,0 0 0,0 0 0,0 1 0,0-1 0,0 0 0,-1 0 0,0-2 0,-1-3 0,-1 0 0,0 1 0,-1-1 0,1 0 0,-1 1 0,-1 0 0,1 0 0,-7-6 0,-48-43 0,24 23 0,3 2 0,-7-8 0,-57-42 0,81 69 0,0 1 0,-1 0 0,0 2 0,-1 0 0,0 0 0,0 2 0,-34-8 0,-2 5 0,0 2 0,-68 1 0,-110 12 0,92-1 0,-439-3 0,321-3 0,251 1 0,-2 0 0,-1 0 0,1 0 0,-1 0 0,0 1 0,1 1 0,-1-1 0,1 1 0,0 1 0,-10 3 0,17-5 0,0 0 0,-1 0 0,1-1 0,0 1 0,0 0 0,0 0 0,0 1 0,0-1 0,0 0 0,1 0 0,-1 0 0,0 0 0,1 1 0,-1-1 0,0 0 0,1 1 0,0-1 0,-1 0 0,1 1 0,0-1 0,0 1 0,-1-1 0,1 1 0,0-1 0,0 0 0,1 1 0,-1-1 0,1 3 0,0 2 0,1 1 0,1 0 0,-1 0 0,6 8 0,-4-6 0,0 1 0,1 0 0,1-1 0,0 1 0,0-1 0,1 0 0,0-1 0,0 1 0,1-2 0,0 1 0,0-1 0,1 0 0,0 0 0,0-1 0,1-1 0,0 1 0,0-2 0,0 1 0,0-1 0,1-1 0,0 0 0,-1 0 0,1-1 0,0-1 0,13 1 0,807 29 0,3-28 0,4685-3-2011,-5428 0-4169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5:07:36.7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24575,'0'8'0,"0"8"0,0 9 0,0 6 0,0 6 0,0 3 0,0 8 0,0 3 0,0 7-983,0-1 0,7-8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08:48:27.34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110 0 24575,'1'11'0,"1"0"0,-2 0 0,1 0 0,-2 0 0,1 0 0,-2 0 0,1 0 0,-5 15 0,-5 9 0,-19 41 0,16-44 0,-11 42 0,18-41 0,1 1 0,1 0 0,2 0 0,1 0 0,2 1 0,1-1 0,2 0 0,1 0 0,2 0 0,1 0 0,15 40 0,-15-55 0,1-1 0,1 0 0,0 0 0,15 19 0,-18-28 0,1 1 0,1-2 0,-1 1 0,1-1 0,1 0 0,-1-1 0,1 1 0,18 9 0,-21-14 0,0-1 0,1 0 0,-1 0 0,1 0 0,-1-1 0,1 0 0,0 0 0,0-1 0,-1 0 0,1 0 0,0 0 0,0-1 0,-1 0 0,14-4 0,-17 4 0,0 0 0,1 0 0,-1-1 0,0 1 0,0-1 0,0 1 0,0-1 0,0 0 0,0 0 0,0-1 0,-1 1 0,1-1 0,-1 1 0,0-1 0,0 0 0,0 1 0,0-1 0,0 0 0,0-1 0,-1 1 0,0 0 0,1 0 0,-1-1 0,0 1 0,-1 0 0,1-1 0,-1 1 0,1-1 0,-1 1 0,0-5 0,-2-4-170,-1 0-1,0 0 0,0 0 1,-1 1-1,-1 0 0,0 0 1,-11-18-1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08:48:28.85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368 70 24575,'-5'0'0,"-10"0"0,-11-9 0,-6-3 0,-1 1 0,-10 2 0,0 2 0,2 3 0,-6 2 0,2-3 0,8-5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6T08:48:29.720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24575,'9'0'-983,"20"4"24,10 2 959,8 17 0,-1 5 947,5-3-947,13 13 326,2 4-326,5 16 165,-6 4-165,-14 4 504,-6-1-504,-12-2 0,-11-7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5:01:13.97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264 12 24575,'-5'6'0,"1"0"0,-1 0 0,1 0 0,1 1 0,-1-1 0,1 1 0,0 0 0,1 0 0,-1 0 0,-1 14 0,-1 9 0,-1 38 0,5-60 0,2 48 0,0-44 0,0 0 0,-1 1 0,-1-1 0,0 0 0,0 1 0,-7 21 0,8-31 0,-1-1 0,0 1 0,0-1 0,-1 0 0,1 0 0,0 1 0,-1-1 0,0 0 0,1 0 0,-1-1 0,0 1 0,0 0 0,0 0 0,0-1 0,0 1 0,0-1 0,0 0 0,-1 0 0,1 0 0,0 0 0,-1 0 0,1 0 0,-1 0 0,1-1 0,-1 1 0,0-1 0,1 0 0,-1 0 0,1 0 0,-1 0 0,1 0 0,-1-1 0,0 1 0,1-1 0,-1 1 0,1-1 0,0 0 0,-1 0 0,1 0 0,0-1 0,-1 1 0,-1-2 0,-5-6 0,1 0 0,0 0 0,1-1 0,0-1 0,0 1 0,1-1 0,1 0 0,0 0 0,0 0 0,1-1 0,-5-21 0,0-14 0,-7-75 0,15 116 0,-3-47 0,2 30 0,3 58 0,0 11 70,6 91 178,-5-122-458,1-1-1,0 1 1,1-1-1,1 0 1,0 0 0,0 0-1,10 14 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5:01:18.07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5:02:17.82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5:02:20.822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5:02:25.3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5:02:27.70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5:03:07.36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1 181 24575,'192'-2'0,"221"5"0,-180 22 0,65 3 0,351-31 0,-623 4 0,-1-2 0,1 0 0,0-2 0,-1-1 0,0-1 0,0-1 0,0-1 0,-1-1 0,46-23 0,-48 18 0,-9 7 0,-1-2 0,0 1 0,-1-1 0,13-13 0,-20 18 0,-1-1 0,0 0 0,0 0 0,0 0 0,-1 0 0,1 0 0,-1 0 0,0-1 0,-1 1 0,1-1 0,-1 0 0,1 1 0,-1-1 0,-1 0 0,1 0 0,-1-6 0,0-13-1365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05T15:03:08.126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2022-08-06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.xml"/><Relationship Id="rId13" Type="http://schemas.openxmlformats.org/officeDocument/2006/relationships/image" Target="../media/image8.png"/><Relationship Id="rId18" Type="http://schemas.openxmlformats.org/officeDocument/2006/relationships/image" Target="../media/image11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12" Type="http://schemas.openxmlformats.org/officeDocument/2006/relationships/customXml" Target="../ink/ink8.xml"/><Relationship Id="rId17" Type="http://schemas.openxmlformats.org/officeDocument/2006/relationships/customXml" Target="../ink/ink10.xml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7.png"/><Relationship Id="rId5" Type="http://schemas.openxmlformats.org/officeDocument/2006/relationships/customXml" Target="../ink/ink3.xml"/><Relationship Id="rId15" Type="http://schemas.openxmlformats.org/officeDocument/2006/relationships/image" Target="../media/image9.png"/><Relationship Id="rId10" Type="http://schemas.openxmlformats.org/officeDocument/2006/relationships/customXml" Target="../ink/ink7.xml"/><Relationship Id="rId4" Type="http://schemas.openxmlformats.org/officeDocument/2006/relationships/image" Target="../media/image50.png"/><Relationship Id="rId9" Type="http://schemas.openxmlformats.org/officeDocument/2006/relationships/customXml" Target="../ink/ink6.xml"/><Relationship Id="rId14" Type="http://schemas.openxmlformats.org/officeDocument/2006/relationships/customXml" Target="../ink/ink9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customXml" Target="../ink/ink11.xml"/><Relationship Id="rId7" Type="http://schemas.openxmlformats.org/officeDocument/2006/relationships/customXml" Target="../ink/ink1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customXml" Target="../ink/ink1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Digital Signatures(</a:t>
            </a:r>
            <a:r>
              <a:rPr lang="ko-KR" altLang="en-US" dirty="0"/>
              <a:t>전자서명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https://youtu.be/ReQjuExafB8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전자서명의 원리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전자서명 기법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전자서명의 안정성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FD08666A-A85D-A701-6204-D91DE43C4C0C}"/>
                  </a:ext>
                </a:extLst>
              </p14:cNvPr>
              <p14:cNvContentPartPr/>
              <p14:nvPr/>
            </p14:nvContentPartPr>
            <p14:xfrm>
              <a:off x="840948" y="4372855"/>
              <a:ext cx="10328760" cy="84888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FD08666A-A85D-A701-6204-D91DE43C4C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7948" y="4310215"/>
                <a:ext cx="10454400" cy="97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6E84A-484B-3360-1C63-AE61CA5D4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전자서명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B4EFB9-D234-D896-6EBC-B03A8D28D2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전자서명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2000" dirty="0"/>
              <a:t>서명자를 확인하고 서명자가 전자문서에 서명하였음을 나타내는 데 이용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사이버 공간에서의 정보들을 쉽게 </a:t>
            </a:r>
            <a:r>
              <a:rPr lang="ko-KR" altLang="en-US" sz="2000" dirty="0" err="1"/>
              <a:t>위변조</a:t>
            </a:r>
            <a:r>
              <a:rPr lang="ko-KR" altLang="en-US" sz="2000" dirty="0"/>
              <a:t> 할 수 있기 때문에 제공자를 확인하고 증명하기 위함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>
              <a:buFont typeface="Wingdings" panose="05000000000000000000" pitchFamily="2" charset="2"/>
              <a:buChar char="à"/>
            </a:pPr>
            <a:r>
              <a:rPr lang="ko-KR" altLang="en-US" sz="1900" dirty="0">
                <a:sym typeface="Wingdings" panose="05000000000000000000" pitchFamily="2" charset="2"/>
              </a:rPr>
              <a:t>대부분 </a:t>
            </a:r>
            <a:r>
              <a:rPr lang="ko-KR" altLang="en-US" sz="1900" b="1" dirty="0">
                <a:sym typeface="Wingdings" panose="05000000000000000000" pitchFamily="2" charset="2"/>
              </a:rPr>
              <a:t>공개키 암호 알고리</a:t>
            </a:r>
            <a:r>
              <a:rPr lang="ko-KR" altLang="en-US" sz="1900" dirty="0">
                <a:sym typeface="Wingdings" panose="05000000000000000000" pitchFamily="2" charset="2"/>
              </a:rPr>
              <a:t>즘을 이용하여 구현하며</a:t>
            </a:r>
            <a:r>
              <a:rPr lang="en-US" altLang="ko-KR" sz="1900" dirty="0">
                <a:sym typeface="Wingdings" panose="05000000000000000000" pitchFamily="2" charset="2"/>
              </a:rPr>
              <a:t>, </a:t>
            </a:r>
            <a:r>
              <a:rPr lang="ko-KR" altLang="en-US" sz="1900" b="1" dirty="0">
                <a:sym typeface="Wingdings" panose="05000000000000000000" pitchFamily="2" charset="2"/>
              </a:rPr>
              <a:t>무결성</a:t>
            </a:r>
            <a:r>
              <a:rPr lang="ko-KR" altLang="en-US" sz="1900" dirty="0">
                <a:sym typeface="Wingdings" panose="05000000000000000000" pitchFamily="2" charset="2"/>
              </a:rPr>
              <a:t>을 확인하고 </a:t>
            </a:r>
            <a:r>
              <a:rPr lang="ko-KR" altLang="en-US" sz="1900" b="1" dirty="0">
                <a:sym typeface="Wingdings" panose="05000000000000000000" pitchFamily="2" charset="2"/>
              </a:rPr>
              <a:t>인증</a:t>
            </a:r>
            <a:r>
              <a:rPr lang="ko-KR" altLang="en-US" sz="1900" dirty="0">
                <a:sym typeface="Wingdings" panose="05000000000000000000" pitchFamily="2" charset="2"/>
              </a:rPr>
              <a:t>과 </a:t>
            </a:r>
            <a:r>
              <a:rPr lang="ko-KR" altLang="en-US" sz="1900" b="1" dirty="0">
                <a:sym typeface="Wingdings" panose="05000000000000000000" pitchFamily="2" charset="2"/>
              </a:rPr>
              <a:t>부인 방지 </a:t>
            </a:r>
            <a:r>
              <a:rPr lang="ko-KR" altLang="en-US" sz="1900" dirty="0">
                <a:sym typeface="Wingdings" panose="05000000000000000000" pitchFamily="2" charset="2"/>
              </a:rPr>
              <a:t>기능 제공</a:t>
            </a:r>
            <a:endParaRPr lang="ko-KR" altLang="en-US" sz="19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45CD40C-6218-F85E-B1DB-8314CC097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357" y="2701267"/>
            <a:ext cx="9269317" cy="97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6325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전자서명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전자서명의 기본 원리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sz="1800" dirty="0"/>
              <a:t>기존의 수기 서명과 마찬가지로 전자서명 </a:t>
            </a:r>
            <a:r>
              <a:rPr lang="en-US" altLang="ko-KR" sz="1800" dirty="0"/>
              <a:t>s</a:t>
            </a:r>
            <a:r>
              <a:rPr lang="ko-KR" altLang="en-US" sz="1800" dirty="0"/>
              <a:t>가 메시지 </a:t>
            </a:r>
            <a:r>
              <a:rPr lang="en-US" altLang="ko-KR" sz="1800" dirty="0"/>
              <a:t>x</a:t>
            </a:r>
            <a:r>
              <a:rPr lang="ko-KR" altLang="en-US" sz="1800" dirty="0"/>
              <a:t>에 추가됨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개인키      을 가지고 있는 사람만이 서명을 생성할 수 있어야 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서명은 문서마다 변경되어야 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>
                <a:sym typeface="Wingdings" panose="05000000000000000000" pitchFamily="2" charset="2"/>
              </a:rPr>
              <a:t></a:t>
            </a:r>
            <a:r>
              <a:rPr lang="ko-KR" altLang="en-US" sz="1800" dirty="0"/>
              <a:t> 서명은 메시지 </a:t>
            </a:r>
            <a:r>
              <a:rPr lang="en-US" altLang="ko-KR" sz="1800" dirty="0"/>
              <a:t>x</a:t>
            </a:r>
            <a:r>
              <a:rPr lang="ko-KR" altLang="en-US" sz="1800" dirty="0"/>
              <a:t>와 개인키     을 입력으로 갖는 함수에 의해 구현됨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en-US" altLang="ko-KR" sz="1800" dirty="0"/>
              <a:t>  </a:t>
            </a:r>
            <a:r>
              <a:rPr lang="en-US" altLang="ko-KR" sz="1800" dirty="0">
                <a:sym typeface="Wingdings" panose="05000000000000000000" pitchFamily="2" charset="2"/>
              </a:rPr>
              <a:t> </a:t>
            </a:r>
            <a:r>
              <a:rPr lang="ko-KR" altLang="en-US" sz="1800" dirty="0">
                <a:sym typeface="Wingdings" panose="05000000000000000000" pitchFamily="2" charset="2"/>
              </a:rPr>
              <a:t>메시지 </a:t>
            </a:r>
            <a:r>
              <a:rPr lang="en-US" altLang="ko-KR" sz="1800" dirty="0">
                <a:sym typeface="Wingdings" panose="05000000000000000000" pitchFamily="2" charset="2"/>
              </a:rPr>
              <a:t>x</a:t>
            </a:r>
            <a:r>
              <a:rPr lang="ko-KR" altLang="en-US" sz="1800" dirty="0">
                <a:sym typeface="Wingdings" panose="05000000000000000000" pitchFamily="2" charset="2"/>
              </a:rPr>
              <a:t>와 공개키 </a:t>
            </a:r>
            <a:r>
              <a:rPr lang="ko-KR" altLang="en-US" sz="1800" dirty="0"/>
              <a:t>       을 이용하여 검증됨</a:t>
            </a:r>
            <a:r>
              <a:rPr lang="en-US" altLang="ko-KR" sz="1800" dirty="0"/>
              <a:t>(Verification)</a:t>
            </a:r>
            <a:r>
              <a:rPr lang="ko-KR" altLang="en-US" sz="1800" dirty="0"/>
              <a:t>      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F85AD9-AEA7-D9EC-7E0F-6653116428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97" y="1771558"/>
            <a:ext cx="3599829" cy="1912914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C36B7F1-E3E4-8090-47DC-15E29ECB804A}"/>
                  </a:ext>
                </a:extLst>
              </p14:cNvPr>
              <p14:cNvContentPartPr/>
              <p14:nvPr/>
            </p14:nvContentPartPr>
            <p14:xfrm>
              <a:off x="921989" y="3503902"/>
              <a:ext cx="95400" cy="1479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C36B7F1-E3E4-8090-47DC-15E29ECB804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8989" y="3440902"/>
                <a:ext cx="22104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잉크 6">
                <a:extLst>
                  <a:ext uri="{FF2B5EF4-FFF2-40B4-BE49-F238E27FC236}">
                    <a16:creationId xmlns:a16="http://schemas.microsoft.com/office/drawing/2014/main" id="{38724E56-D110-1087-3FF6-B1AE90479961}"/>
                  </a:ext>
                </a:extLst>
              </p14:cNvPr>
              <p14:cNvContentPartPr/>
              <p14:nvPr/>
            </p14:nvContentPartPr>
            <p14:xfrm>
              <a:off x="2453789" y="3088462"/>
              <a:ext cx="360" cy="360"/>
            </p14:xfrm>
          </p:contentPart>
        </mc:Choice>
        <mc:Fallback xmlns="">
          <p:pic>
            <p:nvPicPr>
              <p:cNvPr id="7" name="잉크 6">
                <a:extLst>
                  <a:ext uri="{FF2B5EF4-FFF2-40B4-BE49-F238E27FC236}">
                    <a16:creationId xmlns:a16="http://schemas.microsoft.com/office/drawing/2014/main" id="{38724E56-D110-1087-3FF6-B1AE9047996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391149" y="3025822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잉크 7">
                <a:extLst>
                  <a:ext uri="{FF2B5EF4-FFF2-40B4-BE49-F238E27FC236}">
                    <a16:creationId xmlns:a16="http://schemas.microsoft.com/office/drawing/2014/main" id="{A41B140A-D489-BCC7-ABFF-0A8B65066313}"/>
                  </a:ext>
                </a:extLst>
              </p14:cNvPr>
              <p14:cNvContentPartPr/>
              <p14:nvPr/>
            </p14:nvContentPartPr>
            <p14:xfrm>
              <a:off x="7779948" y="2728015"/>
              <a:ext cx="360" cy="360"/>
            </p14:xfrm>
          </p:contentPart>
        </mc:Choice>
        <mc:Fallback xmlns="">
          <p:pic>
            <p:nvPicPr>
              <p:cNvPr id="8" name="잉크 7">
                <a:extLst>
                  <a:ext uri="{FF2B5EF4-FFF2-40B4-BE49-F238E27FC236}">
                    <a16:creationId xmlns:a16="http://schemas.microsoft.com/office/drawing/2014/main" id="{A41B140A-D489-BCC7-ABFF-0A8B6506631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17308" y="266537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9" name="잉크 8">
                <a:extLst>
                  <a:ext uri="{FF2B5EF4-FFF2-40B4-BE49-F238E27FC236}">
                    <a16:creationId xmlns:a16="http://schemas.microsoft.com/office/drawing/2014/main" id="{86C4ED52-7F23-2148-D073-B165C26266A4}"/>
                  </a:ext>
                </a:extLst>
              </p14:cNvPr>
              <p14:cNvContentPartPr/>
              <p14:nvPr/>
            </p14:nvContentPartPr>
            <p14:xfrm>
              <a:off x="8169468" y="3627295"/>
              <a:ext cx="360" cy="360"/>
            </p14:xfrm>
          </p:contentPart>
        </mc:Choice>
        <mc:Fallback xmlns="">
          <p:pic>
            <p:nvPicPr>
              <p:cNvPr id="9" name="잉크 8">
                <a:extLst>
                  <a:ext uri="{FF2B5EF4-FFF2-40B4-BE49-F238E27FC236}">
                    <a16:creationId xmlns:a16="http://schemas.microsoft.com/office/drawing/2014/main" id="{86C4ED52-7F23-2148-D073-B165C26266A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106828" y="356465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6D12D821-2329-4107-C163-C8E13099F191}"/>
                  </a:ext>
                </a:extLst>
              </p14:cNvPr>
              <p14:cNvContentPartPr/>
              <p14:nvPr/>
            </p14:nvContentPartPr>
            <p14:xfrm>
              <a:off x="8889108" y="3507775"/>
              <a:ext cx="360" cy="36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6D12D821-2329-4107-C163-C8E13099F19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826108" y="344477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467A75A9-5071-0CE8-6DB7-9ED15AD6E863}"/>
                  </a:ext>
                </a:extLst>
              </p14:cNvPr>
              <p14:cNvContentPartPr/>
              <p14:nvPr/>
            </p14:nvContentPartPr>
            <p14:xfrm>
              <a:off x="3228509" y="3648262"/>
              <a:ext cx="360" cy="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467A75A9-5071-0CE8-6DB7-9ED15AD6E86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65509" y="3585622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그림 14">
            <a:extLst>
              <a:ext uri="{FF2B5EF4-FFF2-40B4-BE49-F238E27FC236}">
                <a16:creationId xmlns:a16="http://schemas.microsoft.com/office/drawing/2014/main" id="{9E1F1FB5-3516-4C90-DC15-DA278CC6505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77400" y="2288847"/>
            <a:ext cx="2705238" cy="101885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EBCE478D-4041-8267-E3B2-024425D3EAFA}"/>
                  </a:ext>
                </a:extLst>
              </p14:cNvPr>
              <p14:cNvContentPartPr/>
              <p14:nvPr/>
            </p14:nvContentPartPr>
            <p14:xfrm>
              <a:off x="8126669" y="2323462"/>
              <a:ext cx="795960" cy="8460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EBCE478D-4041-8267-E3B2-024425D3EAF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064029" y="2260462"/>
                <a:ext cx="921600" cy="21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A116F574-6C1A-62AC-1413-B88866D27FD6}"/>
                  </a:ext>
                </a:extLst>
              </p14:cNvPr>
              <p14:cNvContentPartPr/>
              <p14:nvPr/>
            </p14:nvContentPartPr>
            <p14:xfrm>
              <a:off x="8668109" y="5094022"/>
              <a:ext cx="360" cy="36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A116F574-6C1A-62AC-1413-B88866D27FD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605109" y="5031382"/>
                <a:ext cx="126000" cy="126000"/>
              </a:xfrm>
              <a:prstGeom prst="rect">
                <a:avLst/>
              </a:prstGeom>
            </p:spPr>
          </p:pic>
        </mc:Fallback>
      </mc:AlternateContent>
      <p:pic>
        <p:nvPicPr>
          <p:cNvPr id="27" name="그림 26">
            <a:extLst>
              <a:ext uri="{FF2B5EF4-FFF2-40B4-BE49-F238E27FC236}">
                <a16:creationId xmlns:a16="http://schemas.microsoft.com/office/drawing/2014/main" id="{DCDF2DF6-9D3F-2809-C459-61589EE35A3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51917" y="4656183"/>
            <a:ext cx="274344" cy="243861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C148B84-A911-8B10-A042-191B69BDF62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576211" y="5370597"/>
            <a:ext cx="274344" cy="243861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099EFC98-3CAB-F2B6-F69D-B9CD595518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839855" y="5726878"/>
            <a:ext cx="388654" cy="23624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잉크 31">
                <a:extLst>
                  <a:ext uri="{FF2B5EF4-FFF2-40B4-BE49-F238E27FC236}">
                    <a16:creationId xmlns:a16="http://schemas.microsoft.com/office/drawing/2014/main" id="{23ABEB39-3122-311A-7EF3-856DAA549E79}"/>
                  </a:ext>
                </a:extLst>
              </p14:cNvPr>
              <p14:cNvContentPartPr/>
              <p14:nvPr/>
            </p14:nvContentPartPr>
            <p14:xfrm>
              <a:off x="1901246" y="3483063"/>
              <a:ext cx="2880" cy="151200"/>
            </p14:xfrm>
          </p:contentPart>
        </mc:Choice>
        <mc:Fallback xmlns="">
          <p:pic>
            <p:nvPicPr>
              <p:cNvPr id="32" name="잉크 31">
                <a:extLst>
                  <a:ext uri="{FF2B5EF4-FFF2-40B4-BE49-F238E27FC236}">
                    <a16:creationId xmlns:a16="http://schemas.microsoft.com/office/drawing/2014/main" id="{23ABEB39-3122-311A-7EF3-856DAA549E7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838246" y="3420063"/>
                <a:ext cx="128520" cy="276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469086-C6FE-C024-5FCA-C79E700DD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전자서명</a:t>
            </a: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33D8AB-790A-CAF2-F9FA-8A1C5998A6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/>
              <a:t>전자서명이 제공하는 보안 서비스</a:t>
            </a: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ko-KR" altLang="en-US" b="1" dirty="0"/>
              <a:t>전자서명 알고리즘 종류</a:t>
            </a: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RSA </a:t>
            </a:r>
            <a:r>
              <a:rPr lang="ko-KR" altLang="en-US" sz="1800" dirty="0"/>
              <a:t>전자서명 </a:t>
            </a:r>
            <a:r>
              <a:rPr lang="en-US" altLang="ko-KR" sz="1800" dirty="0"/>
              <a:t>: </a:t>
            </a:r>
            <a:r>
              <a:rPr lang="ko-KR" altLang="en-US" sz="1800" dirty="0" err="1"/>
              <a:t>소인수분해하는</a:t>
            </a:r>
            <a:r>
              <a:rPr lang="ko-KR" altLang="en-US" sz="1800" dirty="0"/>
              <a:t> 문제의 어려움에 근거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r>
              <a:rPr lang="ko-KR" altLang="en-US" sz="1800" dirty="0" err="1"/>
              <a:t>엘가말</a:t>
            </a:r>
            <a:r>
              <a:rPr lang="ko-KR" altLang="en-US" sz="1800" dirty="0"/>
              <a:t> 전자서명 </a:t>
            </a:r>
            <a:r>
              <a:rPr lang="en-US" altLang="ko-KR" sz="1800" dirty="0"/>
              <a:t>: </a:t>
            </a:r>
            <a:r>
              <a:rPr lang="ko-KR" altLang="en-US" sz="1800" dirty="0"/>
              <a:t>이산대수 문제에 근거</a:t>
            </a:r>
            <a:r>
              <a:rPr lang="en-US" altLang="ko-KR" sz="1800" dirty="0"/>
              <a:t>. (</a:t>
            </a:r>
            <a:r>
              <a:rPr lang="ko-KR" altLang="en-US" sz="1800" dirty="0" err="1"/>
              <a:t>슈노어</a:t>
            </a:r>
            <a:r>
              <a:rPr lang="en-US" altLang="ko-KR" sz="1800" dirty="0"/>
              <a:t>, DSS </a:t>
            </a:r>
            <a:r>
              <a:rPr lang="ko-KR" altLang="en-US" sz="1800" dirty="0"/>
              <a:t>전자서명</a:t>
            </a:r>
            <a:r>
              <a:rPr lang="en-US" altLang="ko-KR" sz="1800" dirty="0"/>
              <a:t>)</a:t>
            </a:r>
          </a:p>
          <a:p>
            <a:pPr marL="0" indent="0">
              <a:buNone/>
            </a:pPr>
            <a:r>
              <a:rPr lang="ko-KR" altLang="en-US" sz="1800" dirty="0"/>
              <a:t>타원곡선 전자서명 </a:t>
            </a:r>
            <a:r>
              <a:rPr lang="en-US" altLang="ko-KR" sz="1800" dirty="0"/>
              <a:t>: </a:t>
            </a:r>
            <a:r>
              <a:rPr lang="ko-KR" altLang="en-US" sz="1800" dirty="0"/>
              <a:t>타원곡선상에서 군을 정의하고 이에 대한 이산대수 계산의 어려움에 근거</a:t>
            </a:r>
            <a:r>
              <a:rPr lang="en-US" altLang="ko-KR" sz="1800" dirty="0"/>
              <a:t>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endParaRPr lang="ko-KR" altLang="en-US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08B8D9-9D84-FB5A-3E36-275ABEF09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175" y="1705974"/>
            <a:ext cx="10370200" cy="1914304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C230E017-0729-82D4-C350-7909EBE647B7}"/>
              </a:ext>
            </a:extLst>
          </p:cNvPr>
          <p:cNvGrpSpPr/>
          <p:nvPr/>
        </p:nvGrpSpPr>
        <p:grpSpPr>
          <a:xfrm>
            <a:off x="10494749" y="3032662"/>
            <a:ext cx="316080" cy="355680"/>
            <a:chOff x="10494749" y="3032662"/>
            <a:chExt cx="316080" cy="355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342FD54-0095-C017-4213-C741AF7DDB56}"/>
                    </a:ext>
                  </a:extLst>
                </p14:cNvPr>
                <p14:cNvContentPartPr/>
                <p14:nvPr/>
              </p14:nvContentPartPr>
              <p14:xfrm>
                <a:off x="10494749" y="3032662"/>
                <a:ext cx="130680" cy="3556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342FD54-0095-C017-4213-C741AF7DDB5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432109" y="2969662"/>
                  <a:ext cx="256320" cy="48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2CE161E9-44C2-8850-9511-6C6E1DC53268}"/>
                    </a:ext>
                  </a:extLst>
                </p14:cNvPr>
                <p14:cNvContentPartPr/>
                <p14:nvPr/>
              </p14:nvContentPartPr>
              <p14:xfrm>
                <a:off x="10588709" y="3231382"/>
                <a:ext cx="132480" cy="2556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2CE161E9-44C2-8850-9511-6C6E1DC5326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526069" y="3168742"/>
                  <a:ext cx="2581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074D60E4-B264-E50B-C23B-EEA749F53C43}"/>
                    </a:ext>
                  </a:extLst>
                </p14:cNvPr>
                <p14:cNvContentPartPr/>
                <p14:nvPr/>
              </p14:nvContentPartPr>
              <p14:xfrm>
                <a:off x="10580789" y="3144622"/>
                <a:ext cx="230040" cy="1933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074D60E4-B264-E50B-C23B-EEA749F53C4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517789" y="3081622"/>
                  <a:ext cx="355680" cy="31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20282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6C0FE5-2D77-22E4-91AC-E89A5234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RSA </a:t>
            </a:r>
            <a:r>
              <a:rPr lang="ko-KR" altLang="en-US" dirty="0"/>
              <a:t>전자서명 기법</a:t>
            </a:r>
            <a:r>
              <a:rPr lang="en-US" altLang="ko-KR" dirty="0"/>
              <a:t>(Schoolbook RSA Signature Scheme)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5FC218-DEA1-096F-A515-F2B6C4F994F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RSA</a:t>
            </a:r>
            <a:r>
              <a:rPr lang="ko-KR" altLang="en-US" b="1" dirty="0"/>
              <a:t> 전자서명 기법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RSA </a:t>
            </a:r>
            <a:r>
              <a:rPr lang="ko-KR" altLang="en-US" sz="2000" dirty="0"/>
              <a:t>암호화 기법에 기반을 두고 있으며</a:t>
            </a:r>
            <a:r>
              <a:rPr lang="en-US" altLang="ko-KR" sz="2000" dirty="0"/>
              <a:t>,</a:t>
            </a:r>
          </a:p>
          <a:p>
            <a:pPr marL="0" indent="0">
              <a:buNone/>
            </a:pPr>
            <a:r>
              <a:rPr lang="ko-KR" altLang="en-US" sz="2000" dirty="0"/>
              <a:t>두 개의 큰 소수의 곱을 인수분해 하기 어렵다는 사실을 이용함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b="1" dirty="0"/>
              <a:t>Bob</a:t>
            </a:r>
            <a:r>
              <a:rPr lang="ko-KR" altLang="en-US" sz="2000" b="1" dirty="0"/>
              <a:t>이 </a:t>
            </a:r>
            <a:r>
              <a:rPr lang="en-US" altLang="ko-KR" sz="2000" b="1" dirty="0"/>
              <a:t>Alice</a:t>
            </a:r>
            <a:r>
              <a:rPr lang="ko-KR" altLang="en-US" sz="2000" b="1" dirty="0"/>
              <a:t>에게 서명된 메시지를 보내고자 할 때</a:t>
            </a:r>
            <a:r>
              <a:rPr lang="en-US" altLang="ko-KR" sz="2000" b="1" dirty="0"/>
              <a:t>, RSA </a:t>
            </a:r>
            <a:r>
              <a:rPr lang="ko-KR" altLang="en-US" sz="2000" b="1" dirty="0"/>
              <a:t>암호화와 동일한 </a:t>
            </a:r>
            <a:r>
              <a:rPr lang="en-US" altLang="ko-KR" sz="2000" b="1" dirty="0"/>
              <a:t>RSA </a:t>
            </a:r>
            <a:r>
              <a:rPr lang="ko-KR" altLang="en-US" sz="2000" b="1" dirty="0"/>
              <a:t>키를 생성함</a:t>
            </a:r>
            <a:endParaRPr lang="en-US" altLang="ko-KR" sz="2000" b="1" dirty="0"/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>
                <a:sym typeface="Wingdings" panose="05000000000000000000" pitchFamily="2" charset="2"/>
              </a:rPr>
              <a:t>Bob’s </a:t>
            </a:r>
            <a:r>
              <a:rPr lang="ko-KR" altLang="en-US" sz="2000" dirty="0">
                <a:sym typeface="Wingdings" panose="05000000000000000000" pitchFamily="2" charset="2"/>
              </a:rPr>
              <a:t>개인키 </a:t>
            </a:r>
            <a:r>
              <a:rPr lang="en-US" altLang="ko-KR" sz="2000" dirty="0">
                <a:sym typeface="Wingdings" panose="05000000000000000000" pitchFamily="2" charset="2"/>
              </a:rPr>
              <a:t>: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dirty="0"/>
              <a:t>Bob’s </a:t>
            </a:r>
            <a:r>
              <a:rPr lang="ko-KR" altLang="en-US" sz="2000" dirty="0"/>
              <a:t>공개키 </a:t>
            </a:r>
            <a:r>
              <a:rPr lang="en-US" altLang="ko-KR" sz="2000" dirty="0"/>
              <a:t>: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623AEA-92F4-EE4A-C9BA-46D231638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7471" y="2882804"/>
            <a:ext cx="1437626" cy="7188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5D8F059-CE82-3797-CA90-F7A861784E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753" y="3784232"/>
            <a:ext cx="6258727" cy="2248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178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A8AF0-90E8-3200-17F7-EFA68A658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RSA </a:t>
            </a:r>
            <a:r>
              <a:rPr lang="ko-KR" altLang="en-US" dirty="0"/>
              <a:t>전자서명 기법</a:t>
            </a:r>
            <a:r>
              <a:rPr lang="en-US" altLang="ko-KR" dirty="0"/>
              <a:t>(Schoolbook RSA Signature Scheme)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4BD1C-E4E5-8CBA-D659-9DA068AA3F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Example </a:t>
            </a:r>
          </a:p>
          <a:p>
            <a:pPr marL="0" indent="0">
              <a:buNone/>
            </a:pPr>
            <a:r>
              <a:rPr lang="en-US" altLang="ko-KR" sz="2000" dirty="0"/>
              <a:t>Bob</a:t>
            </a:r>
            <a:r>
              <a:rPr lang="ko-KR" altLang="en-US" sz="2000" dirty="0"/>
              <a:t>이 서명된 메시지 </a:t>
            </a:r>
            <a:r>
              <a:rPr lang="en-US" altLang="ko-KR" sz="2000" dirty="0"/>
              <a:t>x = 4</a:t>
            </a:r>
            <a:r>
              <a:rPr lang="ko-KR" altLang="en-US" sz="2000" dirty="0"/>
              <a:t>를 보내고자 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RSA </a:t>
            </a:r>
            <a:r>
              <a:rPr lang="ko-KR" altLang="en-US" sz="2000" dirty="0"/>
              <a:t>암호화 기법과 달리</a:t>
            </a:r>
            <a:r>
              <a:rPr lang="en-US" altLang="ko-KR" sz="2000" dirty="0"/>
              <a:t>, </a:t>
            </a:r>
            <a:r>
              <a:rPr lang="ko-KR" altLang="en-US" sz="2000" dirty="0"/>
              <a:t>개인키가 전자서명에 사용되고 공개키는 이를 검증할 때 사용됨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Alice</a:t>
            </a:r>
            <a:r>
              <a:rPr lang="ko-KR" altLang="en-US" sz="2000" dirty="0"/>
              <a:t>는 위의 검증을 통해 메시지 인증</a:t>
            </a:r>
            <a:r>
              <a:rPr lang="en-US" altLang="ko-KR" sz="2000" dirty="0"/>
              <a:t>(Authentication) </a:t>
            </a:r>
            <a:r>
              <a:rPr lang="ko-KR" altLang="en-US" sz="2000" dirty="0"/>
              <a:t>및 무결성</a:t>
            </a:r>
            <a:r>
              <a:rPr lang="en-US" altLang="ko-KR" sz="2000" dirty="0"/>
              <a:t>(Integrity)</a:t>
            </a:r>
            <a:r>
              <a:rPr lang="ko-KR" altLang="en-US" sz="2000" dirty="0"/>
              <a:t>을 확인할 수 있음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943FB6-B526-1DED-6083-F29CA02E6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0487" y="2774347"/>
            <a:ext cx="6413044" cy="277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0804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B0D23-0775-AECD-325D-D9E5C037A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전자서명의 안정성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F59291-6C3C-BBA7-A1DF-071F277ECA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RSA </a:t>
            </a:r>
            <a:r>
              <a:rPr lang="ko-KR" altLang="en-US" b="1" dirty="0"/>
              <a:t>암호화와 동일한 제한 사항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2000" dirty="0"/>
              <a:t>전자서명의 길이</a:t>
            </a:r>
            <a:r>
              <a:rPr lang="en-US" altLang="ko-KR" sz="2000" dirty="0"/>
              <a:t>: </a:t>
            </a:r>
            <a:r>
              <a:rPr lang="ko-KR" altLang="en-US" sz="2000" dirty="0"/>
              <a:t>대략적으로 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서명의 길이가 일반적인 인터넷 응용분야에서는 문제</a:t>
            </a:r>
            <a:r>
              <a:rPr lang="en-US" altLang="ko-KR" sz="2000" dirty="0"/>
              <a:t>x</a:t>
            </a:r>
          </a:p>
          <a:p>
            <a:pPr marL="0" indent="0">
              <a:buNone/>
            </a:pPr>
            <a:r>
              <a:rPr lang="ko-KR" altLang="en-US" sz="2000" dirty="0"/>
              <a:t>모바일 폰과 같이 제한되는 시스템에서는 바람직하지 않다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b="1" dirty="0"/>
              <a:t>공개키의 진정성</a:t>
            </a:r>
            <a:r>
              <a:rPr lang="en-US" altLang="ko-KR" b="1" dirty="0"/>
              <a:t>(Authenticity) </a:t>
            </a:r>
            <a:r>
              <a:rPr lang="ko-KR" altLang="en-US" b="1" dirty="0"/>
              <a:t>필요</a:t>
            </a:r>
            <a:endParaRPr lang="en-US" altLang="ko-KR" b="1" dirty="0"/>
          </a:p>
          <a:p>
            <a:pPr marL="0" indent="0">
              <a:buNone/>
            </a:pPr>
            <a:r>
              <a:rPr lang="ko-KR" altLang="en-US" sz="2000" dirty="0"/>
              <a:t>공개키의 진정성이 반드시 보장되어야 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공격자가 서명자의 키인 것처럼 올바르지 않은 공개키를 사용하는 것을 막기 위해</a:t>
            </a:r>
            <a:r>
              <a:rPr lang="en-US" altLang="ko-KR" sz="2000" dirty="0"/>
              <a:t>, </a:t>
            </a:r>
            <a:r>
              <a:rPr lang="ko-KR" altLang="en-US" sz="2000" dirty="0"/>
              <a:t>인증서가 사용됨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b="1" dirty="0"/>
              <a:t>서명 위조 공격</a:t>
            </a:r>
            <a:r>
              <a:rPr lang="en-US" altLang="ko-KR" b="1" dirty="0"/>
              <a:t>(Existential Forgery Attacks)</a:t>
            </a:r>
          </a:p>
          <a:p>
            <a:pPr marL="0" indent="0">
              <a:buNone/>
            </a:pPr>
            <a:r>
              <a:rPr lang="ko-KR" altLang="en-US" sz="2000" dirty="0"/>
              <a:t>기본적인 </a:t>
            </a:r>
            <a:r>
              <a:rPr lang="en-US" altLang="ko-KR" sz="2000" dirty="0"/>
              <a:t>RSA </a:t>
            </a:r>
            <a:r>
              <a:rPr lang="ko-KR" altLang="en-US" sz="2000" dirty="0"/>
              <a:t>전자서명 기법에서 공격자가 임의의 메시지 </a:t>
            </a:r>
            <a:r>
              <a:rPr lang="en-US" altLang="ko-KR" sz="2000" dirty="0"/>
              <a:t>x</a:t>
            </a:r>
            <a:r>
              <a:rPr lang="ko-KR" altLang="en-US" sz="2000" dirty="0"/>
              <a:t>에 대해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유효한 서명을 생성하여 공격하는 것을 말함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6832870-0626-AB39-C84A-EDF137D60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6315" y="1642075"/>
            <a:ext cx="1411685" cy="373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0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CD8F3F-4A82-6A96-03A1-9517D330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전자서명의 안정성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C8077A-233D-A24A-EC1D-712999DB43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sz="2000" dirty="0"/>
              <a:t>공격자 </a:t>
            </a:r>
            <a:r>
              <a:rPr lang="en-US" altLang="ko-KR" sz="2000" dirty="0"/>
              <a:t>Oscar</a:t>
            </a:r>
            <a:r>
              <a:rPr lang="ko-KR" altLang="en-US" sz="2000" dirty="0"/>
              <a:t>는 중간에서 </a:t>
            </a:r>
            <a:r>
              <a:rPr lang="en-US" altLang="ko-KR" sz="2000" dirty="0"/>
              <a:t>Alice</a:t>
            </a:r>
            <a:r>
              <a:rPr lang="ko-KR" altLang="en-US" sz="2000" dirty="0"/>
              <a:t>에게 본인이 </a:t>
            </a:r>
            <a:r>
              <a:rPr lang="en-US" altLang="ko-KR" sz="2000" dirty="0"/>
              <a:t>Bob</a:t>
            </a:r>
            <a:r>
              <a:rPr lang="ko-KR" altLang="en-US" sz="2000" dirty="0"/>
              <a:t>이라고 주장하여 메시지</a:t>
            </a:r>
            <a:r>
              <a:rPr lang="en-US" altLang="ko-KR" sz="2000" dirty="0"/>
              <a:t>-</a:t>
            </a:r>
            <a:r>
              <a:rPr lang="ko-KR" altLang="en-US" sz="2000" dirty="0"/>
              <a:t>서명</a:t>
            </a:r>
            <a:r>
              <a:rPr lang="en-US" altLang="ko-KR" sz="2000" dirty="0"/>
              <a:t>(</a:t>
            </a:r>
            <a:r>
              <a:rPr lang="en-US" altLang="ko-KR" sz="2000" dirty="0" err="1"/>
              <a:t>x,s</a:t>
            </a:r>
            <a:r>
              <a:rPr lang="en-US" altLang="ko-KR" sz="2000" dirty="0"/>
              <a:t>)</a:t>
            </a:r>
            <a:r>
              <a:rPr lang="ko-KR" altLang="en-US" sz="2000" dirty="0"/>
              <a:t>을 생성할 수 있으며</a:t>
            </a:r>
            <a:r>
              <a:rPr lang="en-US" altLang="ko-KR" sz="2000" dirty="0"/>
              <a:t>,  Alice</a:t>
            </a:r>
            <a:r>
              <a:rPr lang="ko-KR" altLang="en-US" sz="2000" dirty="0"/>
              <a:t>는 </a:t>
            </a:r>
            <a:r>
              <a:rPr lang="en-US" altLang="ko-KR" sz="2000" dirty="0"/>
              <a:t>Oscar</a:t>
            </a:r>
            <a:r>
              <a:rPr lang="ko-KR" altLang="en-US" sz="2000" dirty="0"/>
              <a:t>와 동일한 계산을 수행하게 되어 서명이 올바르다고 검증하게 됨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공격자는 서명 </a:t>
            </a:r>
            <a:r>
              <a:rPr lang="en-US" altLang="ko-KR" sz="2000" dirty="0"/>
              <a:t>s</a:t>
            </a:r>
            <a:r>
              <a:rPr lang="ko-KR" altLang="en-US" sz="2000" dirty="0"/>
              <a:t>만 선택할 수 있고 메시지 </a:t>
            </a:r>
            <a:r>
              <a:rPr lang="en-US" altLang="ko-KR" sz="2000" dirty="0"/>
              <a:t>x</a:t>
            </a:r>
            <a:r>
              <a:rPr lang="ko-KR" altLang="en-US" sz="2000" dirty="0"/>
              <a:t>의 의미를 임의로 수정할 수는 없음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그럼에도 위조를 </a:t>
            </a:r>
            <a:r>
              <a:rPr lang="ko-KR" altLang="en-US" sz="2000" dirty="0" err="1"/>
              <a:t>제대러</a:t>
            </a:r>
            <a:r>
              <a:rPr lang="ko-KR" altLang="en-US" sz="2000" dirty="0"/>
              <a:t> 인지하지 못하는 자동화된 검증 프로세서는 올바르게 작동한다고 할 수 있음</a:t>
            </a:r>
            <a:r>
              <a:rPr lang="en-US" altLang="ko-KR" sz="2000" dirty="0"/>
              <a:t>. </a:t>
            </a:r>
            <a:r>
              <a:rPr lang="en-US" altLang="ko-KR" sz="2000" dirty="0">
                <a:sym typeface="Wingdings" panose="05000000000000000000" pitchFamily="2" charset="2"/>
              </a:rPr>
              <a:t> </a:t>
            </a:r>
            <a:r>
              <a:rPr lang="ko-KR" altLang="en-US" sz="2000" dirty="0">
                <a:sym typeface="Wingdings" panose="05000000000000000000" pitchFamily="2" charset="2"/>
              </a:rPr>
              <a:t>이러한 형태의 공격을 막기 위해 패딩 기법이 적용됨</a:t>
            </a:r>
            <a:r>
              <a:rPr lang="en-US" altLang="ko-KR" sz="2000">
                <a:sym typeface="Wingdings" panose="05000000000000000000" pitchFamily="2" charset="2"/>
              </a:rPr>
              <a:t>.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BE7E6C-DB7B-55B7-5419-C47E9AEA3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8356" y="1531049"/>
            <a:ext cx="5866705" cy="25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3029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426</Words>
  <Application>Microsoft Office PowerPoint</Application>
  <PresentationFormat>와이드스크린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맑은 고딕</vt:lpstr>
      <vt:lpstr>Arial</vt:lpstr>
      <vt:lpstr>Wingdings</vt:lpstr>
      <vt:lpstr>CryptoCraft 테마</vt:lpstr>
      <vt:lpstr>제목 테마</vt:lpstr>
      <vt:lpstr>Digital Signatures(전자서명)</vt:lpstr>
      <vt:lpstr>PowerPoint 프레젠테이션</vt:lpstr>
      <vt:lpstr>전자서명</vt:lpstr>
      <vt:lpstr>전자서명</vt:lpstr>
      <vt:lpstr>전자서명 </vt:lpstr>
      <vt:lpstr>RSA 전자서명 기법(Schoolbook RSA Signature Scheme)</vt:lpstr>
      <vt:lpstr>RSA 전자서명 기법(Schoolbook RSA Signature Scheme)</vt:lpstr>
      <vt:lpstr>RSA 전자서명의 안정성</vt:lpstr>
      <vt:lpstr>RSA 전자서명의 안정성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동현</cp:lastModifiedBy>
  <cp:revision>58</cp:revision>
  <dcterms:created xsi:type="dcterms:W3CDTF">2019-03-05T04:29:07Z</dcterms:created>
  <dcterms:modified xsi:type="dcterms:W3CDTF">2022-08-06T09:23:47Z</dcterms:modified>
</cp:coreProperties>
</file>