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2" r:id="rId4"/>
    <p:sldId id="286" r:id="rId5"/>
    <p:sldId id="287" r:id="rId6"/>
    <p:sldId id="284" r:id="rId7"/>
    <p:sldId id="285" r:id="rId8"/>
    <p:sldId id="288" r:id="rId9"/>
    <p:sldId id="283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2023. 2. 25.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2023. 2. 25.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Makefile</a:t>
            </a:r>
            <a:r>
              <a:rPr lang="ko-KR" altLang="en-US" dirty="0"/>
              <a:t> 기초 및 활용 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/XzDwpJ3WuxQ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Makefile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Make</a:t>
            </a:r>
            <a:r>
              <a:rPr lang="ko-KR" altLang="en-US" dirty="0"/>
              <a:t> 파일은 소프트웨어 프로젝트에서 </a:t>
            </a:r>
            <a:r>
              <a:rPr lang="ko-KR" altLang="en-US" dirty="0">
                <a:solidFill>
                  <a:srgbClr val="2E75B6"/>
                </a:solidFill>
              </a:rPr>
              <a:t>빌드 프로세스를 자동화</a:t>
            </a:r>
            <a:r>
              <a:rPr lang="ko-KR" altLang="en-US" dirty="0"/>
              <a:t>하기 위해 사용되는 파일</a:t>
            </a:r>
            <a:endParaRPr lang="en-US" altLang="ko-KR" dirty="0"/>
          </a:p>
          <a:p>
            <a:pPr lvl="1"/>
            <a:r>
              <a:rPr lang="en-US" altLang="ko-KR" dirty="0" err="1"/>
              <a:t>Makefile</a:t>
            </a:r>
            <a:r>
              <a:rPr lang="ko-KR" altLang="en-US" dirty="0"/>
              <a:t> 이라는 이름으로 프로젝트 폴더에 저장되어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반복적인 빌드 작업을 자동화하여 시간과 비용을 절약</a:t>
            </a:r>
            <a:endParaRPr lang="en-US" altLang="ko-KR" dirty="0"/>
          </a:p>
          <a:p>
            <a:pPr lvl="1"/>
            <a:r>
              <a:rPr lang="en-US" altLang="ko-KR" dirty="0"/>
              <a:t>IDE</a:t>
            </a:r>
            <a:r>
              <a:rPr lang="ko-KR" altLang="en-US" dirty="0" err="1"/>
              <a:t>를</a:t>
            </a:r>
            <a:r>
              <a:rPr lang="ko-KR" altLang="en-US" dirty="0"/>
              <a:t> 사용할 때는 </a:t>
            </a:r>
            <a:r>
              <a:rPr lang="en-US" altLang="ko-KR" dirty="0"/>
              <a:t>IDE</a:t>
            </a:r>
            <a:r>
              <a:rPr lang="ko-KR" altLang="en-US" dirty="0"/>
              <a:t>에서 자동으로 해주지만 터미널에서 작업을 할 때는 명령어를 모두 작성해서 </a:t>
            </a:r>
            <a:r>
              <a:rPr lang="ko-KR" altLang="en-US" dirty="0" err="1"/>
              <a:t>빌드해야함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29858F-5DEC-5D1E-EF79-10BE9B47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229" y="1791702"/>
            <a:ext cx="1943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작업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8160" cy="5057775"/>
          </a:xfrm>
        </p:spPr>
        <p:txBody>
          <a:bodyPr/>
          <a:lstStyle/>
          <a:p>
            <a:r>
              <a:rPr lang="ko-KR" altLang="en-US" dirty="0"/>
              <a:t>그림과 같이 여러 소스파일을 빌드하기 위해서는 </a:t>
            </a:r>
            <a:r>
              <a:rPr lang="ko-KR" altLang="en-US" dirty="0" err="1"/>
              <a:t>여러번</a:t>
            </a:r>
            <a:r>
              <a:rPr lang="ko-KR" altLang="en-US" dirty="0"/>
              <a:t> 과정을 통해서 </a:t>
            </a:r>
            <a:r>
              <a:rPr lang="en-US" altLang="ko-KR" dirty="0" err="1"/>
              <a:t>app.out</a:t>
            </a:r>
            <a:r>
              <a:rPr lang="en-US" altLang="ko-KR" dirty="0"/>
              <a:t> </a:t>
            </a:r>
            <a:r>
              <a:rPr lang="ko-KR" altLang="en-US" dirty="0"/>
              <a:t>실행 파일을 생성할 수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0D1986-D6A2-46C2-2D09-3DD653DF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563" y="1894307"/>
            <a:ext cx="3733466" cy="2994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60BD0-00BF-DA8C-F639-1F10657E0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140" y="2421786"/>
            <a:ext cx="2667000" cy="774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C6C0CD-D974-9A61-4742-4E9CE52D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090" y="3391796"/>
            <a:ext cx="3721100" cy="31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23A920-85ED-DA70-8F1A-B7C562728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352" y="5441100"/>
            <a:ext cx="2717800" cy="1282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5A7017-B9ED-F9CB-E000-127D5A43A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090" y="5358550"/>
            <a:ext cx="1320800" cy="1447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1F80F2-8B52-A5B5-C39A-29AC17F6E1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2" y="4253325"/>
            <a:ext cx="7772400" cy="9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0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Makefile</a:t>
            </a:r>
            <a:r>
              <a:rPr lang="ko-KR" altLang="en-US" dirty="0"/>
              <a:t>을 활용한 빌드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DE4249-883E-57CA-D3F9-A5BF5B89D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84" y="1234122"/>
            <a:ext cx="3733466" cy="29949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94DD91-D164-A242-D143-88B29BC24AE3}"/>
              </a:ext>
            </a:extLst>
          </p:cNvPr>
          <p:cNvSpPr txBox="1"/>
          <p:nvPr/>
        </p:nvSpPr>
        <p:spPr>
          <a:xfrm>
            <a:off x="2281651" y="1043526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 err="1">
                <a:solidFill>
                  <a:srgbClr val="FF0000"/>
                </a:solidFill>
              </a:rPr>
              <a:t>Makefile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ECED27-72FB-C108-D33D-2E40F30E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754" y="4458731"/>
            <a:ext cx="5699725" cy="21915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FD95E0-C1DB-3870-D2AF-62F807AAC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31" y="1566746"/>
            <a:ext cx="4166652" cy="26785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CE356A-B84B-566F-197F-6679C5DDA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12" y="5134288"/>
            <a:ext cx="4984253" cy="104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6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Makefile</a:t>
            </a:r>
            <a:r>
              <a:rPr lang="ko-KR" altLang="en-US" dirty="0"/>
              <a:t>의 형식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Makefile</a:t>
            </a:r>
            <a:r>
              <a:rPr lang="ko-KR" altLang="en-US" dirty="0"/>
              <a:t>의 구성은 </a:t>
            </a:r>
            <a:r>
              <a:rPr lang="en-US" altLang="ko-KR" dirty="0"/>
              <a:t>target, dependencies, commands </a:t>
            </a:r>
            <a:r>
              <a:rPr lang="ko-KR" altLang="en-US" dirty="0"/>
              <a:t>로 구성되어 있음</a:t>
            </a:r>
            <a:endParaRPr lang="en-US" altLang="ko-KR" dirty="0"/>
          </a:p>
          <a:p>
            <a:pPr lvl="1"/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빌드 과정에서 생성되는 파일의 이름</a:t>
            </a:r>
            <a:endParaRPr lang="en-US" altLang="ko-KR" dirty="0"/>
          </a:p>
          <a:p>
            <a:pPr lvl="2"/>
            <a:r>
              <a:rPr lang="ko-KR" altLang="en-US" dirty="0"/>
              <a:t>일반적으로 실행 파일</a:t>
            </a:r>
            <a:r>
              <a:rPr lang="en-US" altLang="ko-KR" dirty="0"/>
              <a:t>,</a:t>
            </a:r>
            <a:r>
              <a:rPr lang="ko-KR" altLang="en-US" dirty="0"/>
              <a:t> 라이브러리</a:t>
            </a:r>
            <a:r>
              <a:rPr lang="en-US" altLang="ko-KR" dirty="0"/>
              <a:t>,</a:t>
            </a:r>
            <a:r>
              <a:rPr lang="ko-KR" altLang="en-US" dirty="0"/>
              <a:t> 오브젝트 파일이 될 수 있음</a:t>
            </a:r>
            <a:endParaRPr lang="en-US" altLang="ko-KR" dirty="0"/>
          </a:p>
          <a:p>
            <a:pPr lvl="1"/>
            <a:r>
              <a:rPr lang="en-US" altLang="ko-KR" dirty="0"/>
              <a:t>Dependencies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target</a:t>
            </a:r>
            <a:r>
              <a:rPr lang="ko-KR" altLang="en-US" dirty="0"/>
              <a:t>을 생성하기 위해 필요한 파일의 목록</a:t>
            </a:r>
            <a:endParaRPr lang="en-US" altLang="ko-KR" dirty="0"/>
          </a:p>
          <a:p>
            <a:pPr lvl="2"/>
            <a:r>
              <a:rPr lang="ko-KR" altLang="en-US" dirty="0"/>
              <a:t>일반적으로 소스 코드 파일</a:t>
            </a:r>
            <a:r>
              <a:rPr lang="en-US" altLang="ko-KR" dirty="0"/>
              <a:t>,</a:t>
            </a:r>
            <a:r>
              <a:rPr lang="ko-KR" altLang="en-US" dirty="0"/>
              <a:t> 헤더 파일이 될 수 있음</a:t>
            </a:r>
            <a:endParaRPr lang="en-US" altLang="ko-KR" dirty="0"/>
          </a:p>
          <a:p>
            <a:pPr lvl="1"/>
            <a:r>
              <a:rPr lang="en-US" altLang="ko-KR" dirty="0"/>
              <a:t>Commands : dependencies</a:t>
            </a:r>
            <a:r>
              <a:rPr lang="ko-KR" altLang="en-US" dirty="0"/>
              <a:t>에서 지정한 파일을 사용하여 </a:t>
            </a:r>
            <a:r>
              <a:rPr lang="en-US" altLang="ko-KR" dirty="0"/>
              <a:t>target</a:t>
            </a:r>
            <a:r>
              <a:rPr lang="ko-KR" altLang="en-US" dirty="0"/>
              <a:t>을 생성하기 위해 실행되야 하는 명령어</a:t>
            </a:r>
            <a:endParaRPr lang="en-US" altLang="ko-KR" dirty="0"/>
          </a:p>
          <a:p>
            <a:pPr lvl="2"/>
            <a:r>
              <a:rPr lang="ko-KR" altLang="en-US" dirty="0"/>
              <a:t>보통 컴파일러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링커</a:t>
            </a:r>
            <a:r>
              <a:rPr lang="ko-KR" altLang="en-US" dirty="0"/>
              <a:t> 등의 명령어가 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92A4DF-B3A1-C0DB-DE76-290B0CD5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817" y="5042433"/>
            <a:ext cx="3349625" cy="16078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86634D-CDE2-937D-D85F-359F6AB2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693" y="4263390"/>
            <a:ext cx="384048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5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7429817" cy="5057775"/>
          </a:xfrm>
        </p:spPr>
        <p:txBody>
          <a:bodyPr/>
          <a:lstStyle/>
          <a:p>
            <a:r>
              <a:rPr lang="ko-KR" altLang="en-US" dirty="0"/>
              <a:t>변수를 사용하여서 좀 더 깔끔하고 확장성 있게 작성 가능</a:t>
            </a:r>
            <a:endParaRPr lang="en-US" altLang="ko-KR" dirty="0"/>
          </a:p>
          <a:p>
            <a:pPr lvl="1"/>
            <a:r>
              <a:rPr lang="en-US" altLang="ko-KR" dirty="0"/>
              <a:t>CC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컴파일러 </a:t>
            </a:r>
            <a:r>
              <a:rPr lang="en-US" altLang="ko-KR" dirty="0"/>
              <a:t>(</a:t>
            </a:r>
            <a:r>
              <a:rPr lang="en-US" altLang="ko-KR" dirty="0" err="1"/>
              <a:t>gcc</a:t>
            </a:r>
            <a:r>
              <a:rPr lang="en-US" altLang="ko-KR" dirty="0"/>
              <a:t>, g++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CFLAGS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컴파일 옵션 </a:t>
            </a:r>
            <a:r>
              <a:rPr lang="en-US" altLang="ko-KR" dirty="0"/>
              <a:t>(-O0, -O2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OBJS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dependencies</a:t>
            </a:r>
            <a:r>
              <a:rPr lang="ko-KR" altLang="en-US" dirty="0"/>
              <a:t>에 해당하는</a:t>
            </a:r>
            <a:r>
              <a:rPr lang="en-US" altLang="ko-KR" dirty="0"/>
              <a:t> Object </a:t>
            </a:r>
            <a:r>
              <a:rPr lang="ko-KR" altLang="en-US" dirty="0"/>
              <a:t>파일 목록</a:t>
            </a:r>
            <a:endParaRPr lang="en-US" altLang="ko-KR" dirty="0"/>
          </a:p>
          <a:p>
            <a:pPr lvl="1"/>
            <a:r>
              <a:rPr lang="en-US" altLang="ko-KR" dirty="0"/>
              <a:t>TARGET : </a:t>
            </a:r>
            <a:r>
              <a:rPr lang="ko-KR" altLang="en-US" dirty="0"/>
              <a:t>빌드 대상</a:t>
            </a:r>
            <a:r>
              <a:rPr lang="en-US" altLang="ko-KR" dirty="0"/>
              <a:t>(</a:t>
            </a:r>
            <a:r>
              <a:rPr lang="ko-KR" altLang="en-US" dirty="0"/>
              <a:t>실행 파일</a:t>
            </a:r>
            <a:r>
              <a:rPr lang="en-US" altLang="ko-KR" dirty="0"/>
              <a:t>)</a:t>
            </a:r>
            <a:r>
              <a:rPr lang="ko-KR" altLang="en-US" dirty="0"/>
              <a:t> 이름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추가적으로 </a:t>
            </a:r>
            <a:r>
              <a:rPr lang="en-US" altLang="ko-KR" dirty="0"/>
              <a:t>LDFLAGS(</a:t>
            </a:r>
            <a:r>
              <a:rPr lang="ko-KR" altLang="en-US" dirty="0"/>
              <a:t>링크 옵션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LDLIBS(</a:t>
            </a:r>
            <a:r>
              <a:rPr lang="ko-KR" altLang="en-US" dirty="0"/>
              <a:t>링크 라이브러리</a:t>
            </a:r>
            <a:r>
              <a:rPr lang="en-US" altLang="ko-KR" dirty="0"/>
              <a:t>)</a:t>
            </a:r>
            <a:r>
              <a:rPr lang="ko-KR" altLang="en-US" dirty="0"/>
              <a:t> 같은 내장 변수도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Makefile</a:t>
            </a:r>
            <a:r>
              <a:rPr lang="ko-KR" altLang="en-US" dirty="0"/>
              <a:t>에서의 변수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0219ED-2577-81E6-7450-77CC35FE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329" y="1044840"/>
            <a:ext cx="3296090" cy="28913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0E6FEF-73B5-EFA5-6466-EA86FC114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752" y="4011077"/>
            <a:ext cx="2287245" cy="28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3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7429817" cy="5057775"/>
          </a:xfrm>
        </p:spPr>
        <p:txBody>
          <a:bodyPr/>
          <a:lstStyle/>
          <a:p>
            <a:r>
              <a:rPr lang="en-US" altLang="ko-KR" dirty="0"/>
              <a:t>all </a:t>
            </a:r>
            <a:r>
              <a:rPr lang="ko-KR" altLang="en-US" dirty="0"/>
              <a:t>과 </a:t>
            </a:r>
            <a:r>
              <a:rPr lang="en-US" altLang="ko-KR" dirty="0"/>
              <a:t>clean</a:t>
            </a:r>
          </a:p>
          <a:p>
            <a:pPr lvl="1"/>
            <a:r>
              <a:rPr lang="en-US" altLang="ko-KR" dirty="0"/>
              <a:t>all </a:t>
            </a:r>
            <a:r>
              <a:rPr lang="ko-KR" altLang="en-US" dirty="0"/>
              <a:t>을 통해서 </a:t>
            </a:r>
            <a:r>
              <a:rPr lang="ko-KR" altLang="en-US" dirty="0" err="1"/>
              <a:t>여러개의</a:t>
            </a:r>
            <a:r>
              <a:rPr lang="ko-KR" altLang="en-US" dirty="0"/>
              <a:t> 실행 파일을 만들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Clean </a:t>
            </a:r>
            <a:r>
              <a:rPr lang="ko-KR" altLang="en-US" dirty="0"/>
              <a:t>을 통해서 생성된 오브젝트 파일과 실행파일을 한번에 정리할 수 있음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Makefile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D5E67F-0447-F49F-2507-DA101B841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100" y="5154359"/>
            <a:ext cx="1987068" cy="7621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BFF2E1-F4DB-2151-0EAC-8D44542B8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017" y="1782466"/>
            <a:ext cx="2287245" cy="2802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EC6A7D-DF34-D248-C51A-E2C740EFC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960" y="3019803"/>
            <a:ext cx="3380045" cy="13008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0E588A-6C27-E167-E0B4-A66F2355E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510" y="4622368"/>
            <a:ext cx="4950943" cy="5542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76D830-9538-D136-7548-4ACA70F65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691" y="5507029"/>
            <a:ext cx="3942579" cy="1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8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KPQC</a:t>
            </a:r>
            <a:r>
              <a:rPr lang="ko-KR" altLang="en-US" dirty="0"/>
              <a:t>에서 배포된 소스 코드의 </a:t>
            </a: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D46E28-1DB5-E875-1871-2DB46AEB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13" y="1819910"/>
            <a:ext cx="10219973" cy="40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0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250</Words>
  <Application>Microsoft Macintosh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AppleGothic</vt:lpstr>
      <vt:lpstr>맑은 고딕</vt:lpstr>
      <vt:lpstr>Arial</vt:lpstr>
      <vt:lpstr>CryptoCraft 테마</vt:lpstr>
      <vt:lpstr>제목 테마</vt:lpstr>
      <vt:lpstr>Makefile 기초 및 활용 방법</vt:lpstr>
      <vt:lpstr>Makefile</vt:lpstr>
      <vt:lpstr>빌드 작업</vt:lpstr>
      <vt:lpstr>Makefile을 활용한 빌드</vt:lpstr>
      <vt:lpstr>Makefile의 형식</vt:lpstr>
      <vt:lpstr>Makefile에서의 변수 사용</vt:lpstr>
      <vt:lpstr>Makefile</vt:lpstr>
      <vt:lpstr>KPQC에서 배포된 소스 코드의 Makefile 분석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67</cp:revision>
  <dcterms:created xsi:type="dcterms:W3CDTF">2019-03-05T04:29:07Z</dcterms:created>
  <dcterms:modified xsi:type="dcterms:W3CDTF">2023-02-25T07:11:48Z</dcterms:modified>
</cp:coreProperties>
</file>