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80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97" d="100"/>
          <a:sy n="97" d="100"/>
        </p:scale>
        <p:origin x="764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54</cp:revision>
  <dcterms:created xsi:type="dcterms:W3CDTF">2019-03-05T04:29:07Z</dcterms:created>
  <dcterms:modified xsi:type="dcterms:W3CDTF">2021-07-04T09:12:25Z</dcterms:modified>
</cp:coreProperties>
</file>