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2" r:id="rId3"/>
    <p:sldId id="281" r:id="rId4"/>
    <p:sldId id="283" r:id="rId5"/>
    <p:sldId id="259" r:id="rId6"/>
    <p:sldId id="284" r:id="rId7"/>
    <p:sldId id="279" r:id="rId8"/>
    <p:sldId id="287" r:id="rId9"/>
    <p:sldId id="286" r:id="rId10"/>
    <p:sldId id="28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8"/>
    <a:srgbClr val="DDDCDA"/>
    <a:srgbClr val="E3D2C7"/>
    <a:srgbClr val="A78D75"/>
    <a:srgbClr val="91765D"/>
    <a:srgbClr val="554A38"/>
    <a:srgbClr val="43352C"/>
    <a:srgbClr val="6436F8"/>
    <a:srgbClr val="3307C1"/>
    <a:srgbClr val="805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1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4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2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7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5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1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9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A53-87C7-4FEB-B5AC-50A1DED8F9A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3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8AA53-87C7-4FEB-B5AC-50A1DED8F9A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6B9A-9935-4AB7-8314-4E60ED099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2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5677" y="165100"/>
            <a:ext cx="11703878" cy="5980297"/>
            <a:chOff x="275677" y="165100"/>
            <a:chExt cx="11703878" cy="5980297"/>
          </a:xfrm>
        </p:grpSpPr>
        <p:sp>
          <p:nvSpPr>
            <p:cNvPr id="17" name="직사각형 3"/>
            <p:cNvSpPr/>
            <p:nvPr/>
          </p:nvSpPr>
          <p:spPr>
            <a:xfrm>
              <a:off x="489283" y="165100"/>
              <a:ext cx="11230325" cy="778839"/>
            </a:xfrm>
            <a:prstGeom prst="roundRect">
              <a:avLst>
                <a:gd name="adj" fmla="val 12112"/>
              </a:avLst>
            </a:prstGeom>
            <a:solidFill>
              <a:srgbClr val="43352C"/>
            </a:solidFill>
            <a:ln>
              <a:noFill/>
            </a:ln>
            <a:effectLst>
              <a:outerShdw blurRad="2032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432000" rIns="432000" rtlCol="0" anchor="t"/>
            <a:lstStyle/>
            <a:p>
              <a:pPr>
                <a:lnSpc>
                  <a:spcPct val="150000"/>
                </a:lnSpc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3"/>
            <p:cNvSpPr/>
            <p:nvPr/>
          </p:nvSpPr>
          <p:spPr>
            <a:xfrm>
              <a:off x="910804" y="738283"/>
              <a:ext cx="10343623" cy="36795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</a:gradFill>
            <a:ln>
              <a:noFill/>
            </a:ln>
            <a:effectLst>
              <a:outerShdw blurRad="2032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432000" rIns="432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  <a:r>
                <a:rPr lang="ko-KR" altLang="en-US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</p:txBody>
        </p:sp>
        <p:sp>
          <p:nvSpPr>
            <p:cNvPr id="24" name="직사각형 3"/>
            <p:cNvSpPr/>
            <p:nvPr/>
          </p:nvSpPr>
          <p:spPr>
            <a:xfrm>
              <a:off x="275677" y="443949"/>
              <a:ext cx="759700" cy="189925"/>
            </a:xfrm>
            <a:prstGeom prst="roundRect">
              <a:avLst>
                <a:gd name="adj" fmla="val 24914"/>
              </a:avLst>
            </a:prstGeom>
            <a:gradFill flip="none" rotWithShape="1">
              <a:gsLst>
                <a:gs pos="0">
                  <a:srgbClr val="554A38"/>
                </a:gs>
                <a:gs pos="100000">
                  <a:srgbClr val="A78D75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2032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432000" rIns="432000" rtlCol="0" anchor="t"/>
            <a:lstStyle/>
            <a:p>
              <a:pPr>
                <a:lnSpc>
                  <a:spcPct val="150000"/>
                </a:lnSpc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3"/>
            <p:cNvSpPr/>
            <p:nvPr/>
          </p:nvSpPr>
          <p:spPr>
            <a:xfrm>
              <a:off x="11171261" y="442256"/>
              <a:ext cx="808294" cy="189925"/>
            </a:xfrm>
            <a:prstGeom prst="roundRect">
              <a:avLst>
                <a:gd name="adj" fmla="val 24914"/>
              </a:avLst>
            </a:prstGeom>
            <a:gradFill flip="none" rotWithShape="1">
              <a:gsLst>
                <a:gs pos="0">
                  <a:srgbClr val="554A38"/>
                </a:gs>
                <a:gs pos="100000">
                  <a:srgbClr val="A78D75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2032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432000" rIns="432000" rtlCol="0" anchor="t"/>
            <a:lstStyle/>
            <a:p>
              <a:pPr>
                <a:lnSpc>
                  <a:spcPct val="150000"/>
                </a:lnSpc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1416743" y="442256"/>
              <a:ext cx="127327" cy="5703141"/>
              <a:chOff x="11408494" y="532838"/>
              <a:chExt cx="127327" cy="5703141"/>
            </a:xfrm>
          </p:grpSpPr>
          <p:sp>
            <p:nvSpPr>
              <p:cNvPr id="26" name="양쪽 모서리가 둥근 사각형 25"/>
              <p:cNvSpPr/>
              <p:nvPr/>
            </p:nvSpPr>
            <p:spPr>
              <a:xfrm>
                <a:off x="11410033" y="569521"/>
                <a:ext cx="125788" cy="5666458"/>
              </a:xfrm>
              <a:prstGeom prst="round2SameRect">
                <a:avLst>
                  <a:gd name="adj1" fmla="val 16667"/>
                  <a:gd name="adj2" fmla="val 50000"/>
                </a:avLst>
              </a:prstGeom>
              <a:noFill/>
              <a:ln w="41275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양쪽 모서리가 둥근 사각형 5"/>
              <p:cNvSpPr/>
              <p:nvPr/>
            </p:nvSpPr>
            <p:spPr>
              <a:xfrm>
                <a:off x="11408494" y="532838"/>
                <a:ext cx="125788" cy="5666458"/>
              </a:xfrm>
              <a:prstGeom prst="round2SameRect">
                <a:avLst>
                  <a:gd name="adj1" fmla="val 16667"/>
                  <a:gd name="adj2" fmla="val 50000"/>
                </a:avLst>
              </a:prstGeom>
              <a:noFill/>
              <a:ln w="66675" cap="rnd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직사각형 3"/>
            <p:cNvSpPr/>
            <p:nvPr/>
          </p:nvSpPr>
          <p:spPr>
            <a:xfrm>
              <a:off x="744288" y="327395"/>
              <a:ext cx="10782374" cy="410887"/>
            </a:xfrm>
            <a:prstGeom prst="roundRect">
              <a:avLst>
                <a:gd name="adj" fmla="val 24914"/>
              </a:avLst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75000"/>
                  </a:schemeClr>
                </a:gs>
                <a:gs pos="56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2032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432000" rIns="432000" rtlCol="0" anchor="t"/>
            <a:lstStyle/>
            <a:p>
              <a:pPr>
                <a:lnSpc>
                  <a:spcPct val="150000"/>
                </a:lnSpc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0" name="직사각형 3"/>
            <p:cNvSpPr/>
            <p:nvPr/>
          </p:nvSpPr>
          <p:spPr>
            <a:xfrm>
              <a:off x="909264" y="1103976"/>
              <a:ext cx="10330401" cy="117119"/>
            </a:xfrm>
            <a:prstGeom prst="roundRect">
              <a:avLst>
                <a:gd name="adj" fmla="val 24914"/>
              </a:avLst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75000"/>
                  </a:schemeClr>
                </a:gs>
                <a:gs pos="56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2032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432000" rIns="432000" rtlCol="0" anchor="t"/>
            <a:lstStyle/>
            <a:p>
              <a:pPr>
                <a:lnSpc>
                  <a:spcPct val="150000"/>
                </a:lnSpc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861178" y="1466704"/>
            <a:ext cx="91591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i="1" dirty="0">
                <a:cs typeface="Aharoni" panose="02010803020104030203" pitchFamily="2" charset="-79"/>
              </a:rPr>
              <a:t>18</a:t>
            </a:r>
            <a:r>
              <a:rPr lang="ko-KR" altLang="en-US" sz="5400" b="1" i="1" dirty="0">
                <a:cs typeface="Aharoni" panose="02010803020104030203" pitchFamily="2" charset="-79"/>
              </a:rPr>
              <a:t>조</a:t>
            </a:r>
            <a:endParaRPr lang="en-US" altLang="ko-KR" sz="5400" b="1" i="1" dirty="0">
              <a:cs typeface="Aharoni" panose="02010803020104030203" pitchFamily="2" charset="-79"/>
            </a:endParaRPr>
          </a:p>
          <a:p>
            <a:endParaRPr lang="en-US" altLang="ko-KR" sz="5400" b="1" i="1" dirty="0">
              <a:cs typeface="Aharoni" panose="02010803020104030203" pitchFamily="2" charset="-79"/>
            </a:endParaRPr>
          </a:p>
          <a:p>
            <a:pPr algn="just"/>
            <a:r>
              <a:rPr lang="en-US" altLang="ko-KR" sz="5400" b="1" i="1" dirty="0">
                <a:cs typeface="Aharoni" panose="02010803020104030203" pitchFamily="2" charset="-79"/>
              </a:rPr>
              <a:t>              </a:t>
            </a:r>
            <a:r>
              <a:rPr lang="ko-KR" altLang="en-US" sz="5400" b="1" i="1" dirty="0">
                <a:cs typeface="Aharoni" panose="02010803020104030203" pitchFamily="2" charset="-79"/>
              </a:rPr>
              <a:t>택배 도난 방지</a:t>
            </a:r>
            <a:endParaRPr lang="en-US" altLang="ko-KR" sz="5400" b="1" i="1" dirty="0">
              <a:cs typeface="Aharoni" panose="02010803020104030203" pitchFamily="2" charset="-79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20944" y="5299732"/>
            <a:ext cx="1890261" cy="1285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cs typeface="Aharoni" panose="02010803020104030203" pitchFamily="2" charset="-79"/>
              </a:rPr>
              <a:t>1871164 </a:t>
            </a:r>
            <a:r>
              <a:rPr lang="ko-KR" altLang="en-US" b="1" dirty="0">
                <a:cs typeface="Aharoni" panose="02010803020104030203" pitchFamily="2" charset="-79"/>
              </a:rPr>
              <a:t>위승현</a:t>
            </a:r>
            <a:endParaRPr lang="en-US" altLang="ko-KR" b="1" dirty="0"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cs typeface="Aharoni" panose="02010803020104030203" pitchFamily="2" charset="-79"/>
              </a:rPr>
              <a:t>1871152 </a:t>
            </a:r>
            <a:r>
              <a:rPr lang="ko-KR" altLang="en-US" b="1" dirty="0" err="1">
                <a:cs typeface="Aharoni" panose="02010803020104030203" pitchFamily="2" charset="-79"/>
              </a:rPr>
              <a:t>양우성</a:t>
            </a:r>
            <a:endParaRPr lang="en-US" altLang="ko-KR" b="1" dirty="0"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cs typeface="Aharoni" panose="02010803020104030203" pitchFamily="2" charset="-79"/>
              </a:rPr>
              <a:t>1871165 </a:t>
            </a:r>
            <a:r>
              <a:rPr lang="ko-KR" altLang="en-US" b="1" dirty="0" err="1">
                <a:cs typeface="Aharoni" panose="02010803020104030203" pitchFamily="2" charset="-79"/>
              </a:rPr>
              <a:t>유건호</a:t>
            </a:r>
            <a:endParaRPr lang="en-US" altLang="ko-KR" b="1" dirty="0"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3B5D0A-CB0D-48E5-B169-11883D6F3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1" y="3873684"/>
            <a:ext cx="2559564" cy="25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7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3">
            <a:extLst>
              <a:ext uri="{FF2B5EF4-FFF2-40B4-BE49-F238E27FC236}">
                <a16:creationId xmlns:a16="http://schemas.microsoft.com/office/drawing/2014/main" id="{EBBBC215-AA2F-4B26-8471-612BE3662DF6}"/>
              </a:ext>
            </a:extLst>
          </p:cNvPr>
          <p:cNvSpPr/>
          <p:nvPr/>
        </p:nvSpPr>
        <p:spPr>
          <a:xfrm>
            <a:off x="910804" y="674782"/>
            <a:ext cx="10343623" cy="581491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16200000" scaled="1"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직사각형 3">
            <a:extLst>
              <a:ext uri="{FF2B5EF4-FFF2-40B4-BE49-F238E27FC236}">
                <a16:creationId xmlns:a16="http://schemas.microsoft.com/office/drawing/2014/main" id="{ACB2671C-F983-4D3E-B108-8BF87E6FC3A5}"/>
              </a:ext>
            </a:extLst>
          </p:cNvPr>
          <p:cNvSpPr/>
          <p:nvPr/>
        </p:nvSpPr>
        <p:spPr>
          <a:xfrm>
            <a:off x="489283" y="101600"/>
            <a:ext cx="11230325" cy="778839"/>
          </a:xfrm>
          <a:prstGeom prst="roundRect">
            <a:avLst>
              <a:gd name="adj" fmla="val 12112"/>
            </a:avLst>
          </a:prstGeom>
          <a:solidFill>
            <a:srgbClr val="43352C"/>
          </a:soli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ABFC0E52-5827-45BC-9507-44E9654E85DE}"/>
              </a:ext>
            </a:extLst>
          </p:cNvPr>
          <p:cNvSpPr/>
          <p:nvPr/>
        </p:nvSpPr>
        <p:spPr>
          <a:xfrm>
            <a:off x="275677" y="380449"/>
            <a:ext cx="759700" cy="189925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0">
                <a:srgbClr val="554A38"/>
              </a:gs>
              <a:gs pos="100000">
                <a:srgbClr val="A78D75"/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4" name="직사각형 3">
            <a:extLst>
              <a:ext uri="{FF2B5EF4-FFF2-40B4-BE49-F238E27FC236}">
                <a16:creationId xmlns:a16="http://schemas.microsoft.com/office/drawing/2014/main" id="{3B060976-E61C-449B-8A36-92F249B586D4}"/>
              </a:ext>
            </a:extLst>
          </p:cNvPr>
          <p:cNvSpPr/>
          <p:nvPr/>
        </p:nvSpPr>
        <p:spPr>
          <a:xfrm>
            <a:off x="11235573" y="380449"/>
            <a:ext cx="759700" cy="189925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0">
                <a:srgbClr val="554A38"/>
              </a:gs>
              <a:gs pos="100000">
                <a:srgbClr val="A78D75"/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6588A175-FCDE-45FE-BF55-4B7C21EFB247}"/>
              </a:ext>
            </a:extLst>
          </p:cNvPr>
          <p:cNvSpPr/>
          <p:nvPr/>
        </p:nvSpPr>
        <p:spPr>
          <a:xfrm>
            <a:off x="744288" y="263895"/>
            <a:ext cx="10782374" cy="410887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5">
            <a:extLst>
              <a:ext uri="{FF2B5EF4-FFF2-40B4-BE49-F238E27FC236}">
                <a16:creationId xmlns:a16="http://schemas.microsoft.com/office/drawing/2014/main" id="{9F90C6FE-8B16-43AA-852C-A35D92F0683B}"/>
              </a:ext>
            </a:extLst>
          </p:cNvPr>
          <p:cNvSpPr/>
          <p:nvPr/>
        </p:nvSpPr>
        <p:spPr>
          <a:xfrm>
            <a:off x="11416743" y="378756"/>
            <a:ext cx="125788" cy="5666458"/>
          </a:xfrm>
          <a:prstGeom prst="round2SameRect">
            <a:avLst>
              <a:gd name="adj1" fmla="val 16667"/>
              <a:gd name="adj2" fmla="val 50000"/>
            </a:avLst>
          </a:prstGeom>
          <a:noFill/>
          <a:ln w="66675" cap="rnd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7AEED-ED60-4231-95DB-996554A2FB52}"/>
              </a:ext>
            </a:extLst>
          </p:cNvPr>
          <p:cNvSpPr txBox="1"/>
          <p:nvPr/>
        </p:nvSpPr>
        <p:spPr>
          <a:xfrm>
            <a:off x="1664156" y="2155695"/>
            <a:ext cx="3441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주문 완료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A147C-4858-449F-B8E8-EFA13375F636}"/>
              </a:ext>
            </a:extLst>
          </p:cNvPr>
          <p:cNvSpPr txBox="1"/>
          <p:nvPr/>
        </p:nvSpPr>
        <p:spPr>
          <a:xfrm>
            <a:off x="2156216" y="2586582"/>
            <a:ext cx="7848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b="1" dirty="0"/>
              <a:t>감사합니다</a:t>
            </a:r>
            <a:r>
              <a:rPr lang="en-US" altLang="ko-KR" sz="10000" b="1" dirty="0"/>
              <a:t>.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95808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3">
            <a:extLst>
              <a:ext uri="{FF2B5EF4-FFF2-40B4-BE49-F238E27FC236}">
                <a16:creationId xmlns:a16="http://schemas.microsoft.com/office/drawing/2014/main" id="{EBBBC215-AA2F-4B26-8471-612BE3662DF6}"/>
              </a:ext>
            </a:extLst>
          </p:cNvPr>
          <p:cNvSpPr/>
          <p:nvPr/>
        </p:nvSpPr>
        <p:spPr>
          <a:xfrm>
            <a:off x="910804" y="674782"/>
            <a:ext cx="10343623" cy="581491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16200000" scaled="1"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직사각형 3">
            <a:extLst>
              <a:ext uri="{FF2B5EF4-FFF2-40B4-BE49-F238E27FC236}">
                <a16:creationId xmlns:a16="http://schemas.microsoft.com/office/drawing/2014/main" id="{ACB2671C-F983-4D3E-B108-8BF87E6FC3A5}"/>
              </a:ext>
            </a:extLst>
          </p:cNvPr>
          <p:cNvSpPr/>
          <p:nvPr/>
        </p:nvSpPr>
        <p:spPr>
          <a:xfrm>
            <a:off x="489283" y="101600"/>
            <a:ext cx="11230325" cy="778839"/>
          </a:xfrm>
          <a:prstGeom prst="roundRect">
            <a:avLst>
              <a:gd name="adj" fmla="val 12112"/>
            </a:avLst>
          </a:prstGeom>
          <a:solidFill>
            <a:srgbClr val="43352C"/>
          </a:soli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ABFC0E52-5827-45BC-9507-44E9654E85DE}"/>
              </a:ext>
            </a:extLst>
          </p:cNvPr>
          <p:cNvSpPr/>
          <p:nvPr/>
        </p:nvSpPr>
        <p:spPr>
          <a:xfrm>
            <a:off x="275677" y="380449"/>
            <a:ext cx="759700" cy="189925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0">
                <a:srgbClr val="554A38"/>
              </a:gs>
              <a:gs pos="100000">
                <a:srgbClr val="A78D75"/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4" name="직사각형 3">
            <a:extLst>
              <a:ext uri="{FF2B5EF4-FFF2-40B4-BE49-F238E27FC236}">
                <a16:creationId xmlns:a16="http://schemas.microsoft.com/office/drawing/2014/main" id="{3B060976-E61C-449B-8A36-92F249B586D4}"/>
              </a:ext>
            </a:extLst>
          </p:cNvPr>
          <p:cNvSpPr/>
          <p:nvPr/>
        </p:nvSpPr>
        <p:spPr>
          <a:xfrm>
            <a:off x="11235573" y="380449"/>
            <a:ext cx="759700" cy="189925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0">
                <a:srgbClr val="554A38"/>
              </a:gs>
              <a:gs pos="100000">
                <a:srgbClr val="A78D75"/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6588A175-FCDE-45FE-BF55-4B7C21EFB247}"/>
              </a:ext>
            </a:extLst>
          </p:cNvPr>
          <p:cNvSpPr/>
          <p:nvPr/>
        </p:nvSpPr>
        <p:spPr>
          <a:xfrm>
            <a:off x="744288" y="263895"/>
            <a:ext cx="10782374" cy="410887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5">
            <a:extLst>
              <a:ext uri="{FF2B5EF4-FFF2-40B4-BE49-F238E27FC236}">
                <a16:creationId xmlns:a16="http://schemas.microsoft.com/office/drawing/2014/main" id="{9F90C6FE-8B16-43AA-852C-A35D92F0683B}"/>
              </a:ext>
            </a:extLst>
          </p:cNvPr>
          <p:cNvSpPr/>
          <p:nvPr/>
        </p:nvSpPr>
        <p:spPr>
          <a:xfrm>
            <a:off x="11416743" y="378756"/>
            <a:ext cx="125788" cy="5666458"/>
          </a:xfrm>
          <a:prstGeom prst="round2SameRect">
            <a:avLst>
              <a:gd name="adj1" fmla="val 16667"/>
              <a:gd name="adj2" fmla="val 50000"/>
            </a:avLst>
          </a:prstGeom>
          <a:noFill/>
          <a:ln w="66675" cap="rnd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7AEED-ED60-4231-95DB-996554A2FB52}"/>
              </a:ext>
            </a:extLst>
          </p:cNvPr>
          <p:cNvSpPr txBox="1"/>
          <p:nvPr/>
        </p:nvSpPr>
        <p:spPr>
          <a:xfrm>
            <a:off x="1664156" y="2155695"/>
            <a:ext cx="3441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주문 완료</a:t>
            </a:r>
          </a:p>
        </p:txBody>
      </p:sp>
      <p:pic>
        <p:nvPicPr>
          <p:cNvPr id="11" name="그림 10" descr="짤모음18탄* 무한도전짤/카톡짤/웃긴짤/짤방모음 ">
            <a:extLst>
              <a:ext uri="{FF2B5EF4-FFF2-40B4-BE49-F238E27FC236}">
                <a16:creationId xmlns:a16="http://schemas.microsoft.com/office/drawing/2014/main" id="{F7385E95-CC8E-431C-A09D-7F4C28E37E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22" y="1530984"/>
            <a:ext cx="6246178" cy="4082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01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3">
            <a:extLst>
              <a:ext uri="{FF2B5EF4-FFF2-40B4-BE49-F238E27FC236}">
                <a16:creationId xmlns:a16="http://schemas.microsoft.com/office/drawing/2014/main" id="{EBBBC215-AA2F-4B26-8471-612BE3662DF6}"/>
              </a:ext>
            </a:extLst>
          </p:cNvPr>
          <p:cNvSpPr/>
          <p:nvPr/>
        </p:nvSpPr>
        <p:spPr>
          <a:xfrm>
            <a:off x="910804" y="674782"/>
            <a:ext cx="10343623" cy="581491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16200000" scaled="1"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직사각형 3">
            <a:extLst>
              <a:ext uri="{FF2B5EF4-FFF2-40B4-BE49-F238E27FC236}">
                <a16:creationId xmlns:a16="http://schemas.microsoft.com/office/drawing/2014/main" id="{ACB2671C-F983-4D3E-B108-8BF87E6FC3A5}"/>
              </a:ext>
            </a:extLst>
          </p:cNvPr>
          <p:cNvSpPr/>
          <p:nvPr/>
        </p:nvSpPr>
        <p:spPr>
          <a:xfrm>
            <a:off x="489283" y="101600"/>
            <a:ext cx="11230325" cy="778839"/>
          </a:xfrm>
          <a:prstGeom prst="roundRect">
            <a:avLst>
              <a:gd name="adj" fmla="val 12112"/>
            </a:avLst>
          </a:prstGeom>
          <a:solidFill>
            <a:srgbClr val="43352C"/>
          </a:soli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ABFC0E52-5827-45BC-9507-44E9654E85DE}"/>
              </a:ext>
            </a:extLst>
          </p:cNvPr>
          <p:cNvSpPr/>
          <p:nvPr/>
        </p:nvSpPr>
        <p:spPr>
          <a:xfrm>
            <a:off x="275677" y="380449"/>
            <a:ext cx="759700" cy="189925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0">
                <a:srgbClr val="554A38"/>
              </a:gs>
              <a:gs pos="100000">
                <a:srgbClr val="A78D75"/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4" name="직사각형 3">
            <a:extLst>
              <a:ext uri="{FF2B5EF4-FFF2-40B4-BE49-F238E27FC236}">
                <a16:creationId xmlns:a16="http://schemas.microsoft.com/office/drawing/2014/main" id="{3B060976-E61C-449B-8A36-92F249B586D4}"/>
              </a:ext>
            </a:extLst>
          </p:cNvPr>
          <p:cNvSpPr/>
          <p:nvPr/>
        </p:nvSpPr>
        <p:spPr>
          <a:xfrm>
            <a:off x="11235573" y="380449"/>
            <a:ext cx="759700" cy="189925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0">
                <a:srgbClr val="554A38"/>
              </a:gs>
              <a:gs pos="100000">
                <a:srgbClr val="A78D75"/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6588A175-FCDE-45FE-BF55-4B7C21EFB247}"/>
              </a:ext>
            </a:extLst>
          </p:cNvPr>
          <p:cNvSpPr/>
          <p:nvPr/>
        </p:nvSpPr>
        <p:spPr>
          <a:xfrm>
            <a:off x="744288" y="263895"/>
            <a:ext cx="10782374" cy="410887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5">
            <a:extLst>
              <a:ext uri="{FF2B5EF4-FFF2-40B4-BE49-F238E27FC236}">
                <a16:creationId xmlns:a16="http://schemas.microsoft.com/office/drawing/2014/main" id="{9F90C6FE-8B16-43AA-852C-A35D92F0683B}"/>
              </a:ext>
            </a:extLst>
          </p:cNvPr>
          <p:cNvSpPr/>
          <p:nvPr/>
        </p:nvSpPr>
        <p:spPr>
          <a:xfrm>
            <a:off x="11416743" y="378756"/>
            <a:ext cx="125788" cy="5666458"/>
          </a:xfrm>
          <a:prstGeom prst="round2SameRect">
            <a:avLst>
              <a:gd name="adj1" fmla="val 16667"/>
              <a:gd name="adj2" fmla="val 50000"/>
            </a:avLst>
          </a:prstGeom>
          <a:noFill/>
          <a:ln w="66675" cap="rnd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7AEED-ED60-4231-95DB-996554A2FB52}"/>
              </a:ext>
            </a:extLst>
          </p:cNvPr>
          <p:cNvSpPr txBox="1"/>
          <p:nvPr/>
        </p:nvSpPr>
        <p:spPr>
          <a:xfrm>
            <a:off x="1664156" y="2155695"/>
            <a:ext cx="3441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주문 완료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29478B-0A7C-49CD-A63C-E336C1F4D17A}"/>
              </a:ext>
            </a:extLst>
          </p:cNvPr>
          <p:cNvSpPr/>
          <p:nvPr/>
        </p:nvSpPr>
        <p:spPr>
          <a:xfrm>
            <a:off x="1571754" y="984847"/>
            <a:ext cx="3441243" cy="887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택배 도난 사례</a:t>
            </a:r>
            <a:endParaRPr lang="en-US" altLang="ko-KR" sz="30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pic>
        <p:nvPicPr>
          <p:cNvPr id="20" name="그림 19" descr="C:/Users/woosung/AppData/Roaming/PolarisOffice/ETemp/20664_2979280/fImage186928541.png">
            <a:extLst>
              <a:ext uri="{FF2B5EF4-FFF2-40B4-BE49-F238E27FC236}">
                <a16:creationId xmlns:a16="http://schemas.microsoft.com/office/drawing/2014/main" id="{F95AB816-8171-4734-BA09-9F22EDD5A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54" y="2044105"/>
            <a:ext cx="8603729" cy="1631315"/>
          </a:xfrm>
          <a:prstGeom prst="rect">
            <a:avLst/>
          </a:prstGeom>
          <a:noFill/>
        </p:spPr>
      </p:pic>
      <p:pic>
        <p:nvPicPr>
          <p:cNvPr id="23" name="그림 22" descr="C:/Users/woosung/AppData/Roaming/PolarisOffice/ETemp/20664_2979280/fImage19774868467.png">
            <a:extLst>
              <a:ext uri="{FF2B5EF4-FFF2-40B4-BE49-F238E27FC236}">
                <a16:creationId xmlns:a16="http://schemas.microsoft.com/office/drawing/2014/main" id="{6DE92F97-4C94-4CD5-A496-FF8C3A9682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75" y="4278033"/>
            <a:ext cx="7901607" cy="16313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912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3">
            <a:extLst>
              <a:ext uri="{FF2B5EF4-FFF2-40B4-BE49-F238E27FC236}">
                <a16:creationId xmlns:a16="http://schemas.microsoft.com/office/drawing/2014/main" id="{EBBBC215-AA2F-4B26-8471-612BE3662DF6}"/>
              </a:ext>
            </a:extLst>
          </p:cNvPr>
          <p:cNvSpPr/>
          <p:nvPr/>
        </p:nvSpPr>
        <p:spPr>
          <a:xfrm>
            <a:off x="910804" y="674782"/>
            <a:ext cx="10343623" cy="581491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16200000" scaled="1"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직사각형 3">
            <a:extLst>
              <a:ext uri="{FF2B5EF4-FFF2-40B4-BE49-F238E27FC236}">
                <a16:creationId xmlns:a16="http://schemas.microsoft.com/office/drawing/2014/main" id="{ACB2671C-F983-4D3E-B108-8BF87E6FC3A5}"/>
              </a:ext>
            </a:extLst>
          </p:cNvPr>
          <p:cNvSpPr/>
          <p:nvPr/>
        </p:nvSpPr>
        <p:spPr>
          <a:xfrm>
            <a:off x="489283" y="101600"/>
            <a:ext cx="11230325" cy="778839"/>
          </a:xfrm>
          <a:prstGeom prst="roundRect">
            <a:avLst>
              <a:gd name="adj" fmla="val 12112"/>
            </a:avLst>
          </a:prstGeom>
          <a:solidFill>
            <a:srgbClr val="43352C"/>
          </a:soli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ABFC0E52-5827-45BC-9507-44E9654E85DE}"/>
              </a:ext>
            </a:extLst>
          </p:cNvPr>
          <p:cNvSpPr/>
          <p:nvPr/>
        </p:nvSpPr>
        <p:spPr>
          <a:xfrm>
            <a:off x="275677" y="380449"/>
            <a:ext cx="759700" cy="189925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0">
                <a:srgbClr val="554A38"/>
              </a:gs>
              <a:gs pos="100000">
                <a:srgbClr val="A78D75"/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4" name="직사각형 3">
            <a:extLst>
              <a:ext uri="{FF2B5EF4-FFF2-40B4-BE49-F238E27FC236}">
                <a16:creationId xmlns:a16="http://schemas.microsoft.com/office/drawing/2014/main" id="{3B060976-E61C-449B-8A36-92F249B586D4}"/>
              </a:ext>
            </a:extLst>
          </p:cNvPr>
          <p:cNvSpPr/>
          <p:nvPr/>
        </p:nvSpPr>
        <p:spPr>
          <a:xfrm>
            <a:off x="11235573" y="380449"/>
            <a:ext cx="759700" cy="189925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0">
                <a:srgbClr val="554A38"/>
              </a:gs>
              <a:gs pos="100000">
                <a:srgbClr val="A78D75"/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6588A175-FCDE-45FE-BF55-4B7C21EFB247}"/>
              </a:ext>
            </a:extLst>
          </p:cNvPr>
          <p:cNvSpPr/>
          <p:nvPr/>
        </p:nvSpPr>
        <p:spPr>
          <a:xfrm>
            <a:off x="744288" y="263895"/>
            <a:ext cx="10782374" cy="410887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5">
            <a:extLst>
              <a:ext uri="{FF2B5EF4-FFF2-40B4-BE49-F238E27FC236}">
                <a16:creationId xmlns:a16="http://schemas.microsoft.com/office/drawing/2014/main" id="{9F90C6FE-8B16-43AA-852C-A35D92F0683B}"/>
              </a:ext>
            </a:extLst>
          </p:cNvPr>
          <p:cNvSpPr/>
          <p:nvPr/>
        </p:nvSpPr>
        <p:spPr>
          <a:xfrm>
            <a:off x="11416743" y="378756"/>
            <a:ext cx="125788" cy="5666458"/>
          </a:xfrm>
          <a:prstGeom prst="round2SameRect">
            <a:avLst>
              <a:gd name="adj1" fmla="val 16667"/>
              <a:gd name="adj2" fmla="val 50000"/>
            </a:avLst>
          </a:prstGeom>
          <a:noFill/>
          <a:ln w="66675" cap="rnd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7AEED-ED60-4231-95DB-996554A2FB52}"/>
              </a:ext>
            </a:extLst>
          </p:cNvPr>
          <p:cNvSpPr txBox="1"/>
          <p:nvPr/>
        </p:nvSpPr>
        <p:spPr>
          <a:xfrm>
            <a:off x="1664156" y="2155695"/>
            <a:ext cx="3441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주문 완료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C7DF41-531E-4480-86CE-05CA49442F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6636" y="1732485"/>
            <a:ext cx="3423285" cy="3699510"/>
          </a:xfrm>
          <a:prstGeom prst="rect">
            <a:avLst/>
          </a:prstGeom>
        </p:spPr>
      </p:pic>
      <p:pic>
        <p:nvPicPr>
          <p:cNvPr id="10" name="그림 9" descr="친분구합니다. ">
            <a:extLst>
              <a:ext uri="{FF2B5EF4-FFF2-40B4-BE49-F238E27FC236}">
                <a16:creationId xmlns:a16="http://schemas.microsoft.com/office/drawing/2014/main" id="{C4853849-D395-4DF1-90C2-2CBA3F214D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079" y="1732485"/>
            <a:ext cx="3423285" cy="35863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ABB803-FFE4-46CD-BE17-480370901A52}"/>
              </a:ext>
            </a:extLst>
          </p:cNvPr>
          <p:cNvSpPr/>
          <p:nvPr/>
        </p:nvSpPr>
        <p:spPr>
          <a:xfrm>
            <a:off x="2139848" y="5431995"/>
            <a:ext cx="3441243" cy="887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&lt;</a:t>
            </a:r>
            <a:r>
              <a:rPr lang="ko-KR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블록 체인</a:t>
            </a:r>
            <a:r>
              <a:rPr lang="en-US" altLang="ko-KR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&gt;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0EE664-271A-4705-9AE4-E595D0BE0B9A}"/>
              </a:ext>
            </a:extLst>
          </p:cNvPr>
          <p:cNvSpPr/>
          <p:nvPr/>
        </p:nvSpPr>
        <p:spPr>
          <a:xfrm>
            <a:off x="6981949" y="5431995"/>
            <a:ext cx="3441243" cy="887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&lt;QR </a:t>
            </a:r>
            <a:r>
              <a:rPr lang="ko-KR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코드 </a:t>
            </a:r>
            <a:r>
              <a:rPr lang="en-US" altLang="ko-KR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770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3">
            <a:extLst>
              <a:ext uri="{FF2B5EF4-FFF2-40B4-BE49-F238E27FC236}">
                <a16:creationId xmlns:a16="http://schemas.microsoft.com/office/drawing/2014/main" id="{EBBBC215-AA2F-4B26-8471-612BE3662DF6}"/>
              </a:ext>
            </a:extLst>
          </p:cNvPr>
          <p:cNvSpPr/>
          <p:nvPr/>
        </p:nvSpPr>
        <p:spPr>
          <a:xfrm>
            <a:off x="910804" y="674782"/>
            <a:ext cx="10343623" cy="581491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16200000" scaled="1"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직사각형 3">
            <a:extLst>
              <a:ext uri="{FF2B5EF4-FFF2-40B4-BE49-F238E27FC236}">
                <a16:creationId xmlns:a16="http://schemas.microsoft.com/office/drawing/2014/main" id="{ACB2671C-F983-4D3E-B108-8BF87E6FC3A5}"/>
              </a:ext>
            </a:extLst>
          </p:cNvPr>
          <p:cNvSpPr/>
          <p:nvPr/>
        </p:nvSpPr>
        <p:spPr>
          <a:xfrm>
            <a:off x="489283" y="101600"/>
            <a:ext cx="11230325" cy="778839"/>
          </a:xfrm>
          <a:prstGeom prst="roundRect">
            <a:avLst>
              <a:gd name="adj" fmla="val 12112"/>
            </a:avLst>
          </a:prstGeom>
          <a:solidFill>
            <a:srgbClr val="43352C"/>
          </a:soli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668135" y="3317240"/>
            <a:ext cx="4286885" cy="2658110"/>
          </a:xfrm>
          <a:prstGeom prst="cube">
            <a:avLst>
              <a:gd name="adj" fmla="val 55912"/>
            </a:avLst>
          </a:prstGeom>
          <a:solidFill>
            <a:srgbClr val="C55A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&lt;택배&gt;</a:t>
            </a:r>
            <a:endParaRPr lang="ko-KR" altLang="en-US" sz="32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7035801" y="3428365"/>
            <a:ext cx="3599644" cy="1210310"/>
          </a:xfrm>
          <a:prstGeom prst="cube">
            <a:avLst>
              <a:gd name="adj" fmla="val 99266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lang="en-US" altLang="ko-KR" sz="3200" b="1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운송장</a:t>
            </a:r>
            <a:r>
              <a:rPr lang="en-US" altLang="ko-KR" sz="3200" b="1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&gt;</a:t>
            </a: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ABFC0E52-5827-45BC-9507-44E9654E85DE}"/>
              </a:ext>
            </a:extLst>
          </p:cNvPr>
          <p:cNvSpPr/>
          <p:nvPr/>
        </p:nvSpPr>
        <p:spPr>
          <a:xfrm>
            <a:off x="275677" y="380449"/>
            <a:ext cx="759700" cy="189925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0">
                <a:srgbClr val="554A38"/>
              </a:gs>
              <a:gs pos="100000">
                <a:srgbClr val="A78D75"/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4" name="직사각형 3">
            <a:extLst>
              <a:ext uri="{FF2B5EF4-FFF2-40B4-BE49-F238E27FC236}">
                <a16:creationId xmlns:a16="http://schemas.microsoft.com/office/drawing/2014/main" id="{3B060976-E61C-449B-8A36-92F249B586D4}"/>
              </a:ext>
            </a:extLst>
          </p:cNvPr>
          <p:cNvSpPr/>
          <p:nvPr/>
        </p:nvSpPr>
        <p:spPr>
          <a:xfrm>
            <a:off x="11235573" y="380449"/>
            <a:ext cx="759700" cy="189925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0">
                <a:srgbClr val="554A38"/>
              </a:gs>
              <a:gs pos="100000">
                <a:srgbClr val="A78D75"/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6588A175-FCDE-45FE-BF55-4B7C21EFB247}"/>
              </a:ext>
            </a:extLst>
          </p:cNvPr>
          <p:cNvSpPr/>
          <p:nvPr/>
        </p:nvSpPr>
        <p:spPr>
          <a:xfrm>
            <a:off x="744288" y="263895"/>
            <a:ext cx="10782374" cy="410887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5">
            <a:extLst>
              <a:ext uri="{FF2B5EF4-FFF2-40B4-BE49-F238E27FC236}">
                <a16:creationId xmlns:a16="http://schemas.microsoft.com/office/drawing/2014/main" id="{9F90C6FE-8B16-43AA-852C-A35D92F0683B}"/>
              </a:ext>
            </a:extLst>
          </p:cNvPr>
          <p:cNvSpPr/>
          <p:nvPr/>
        </p:nvSpPr>
        <p:spPr>
          <a:xfrm>
            <a:off x="11416743" y="378756"/>
            <a:ext cx="125788" cy="5666458"/>
          </a:xfrm>
          <a:prstGeom prst="round2SameRect">
            <a:avLst>
              <a:gd name="adj1" fmla="val 16667"/>
              <a:gd name="adj2" fmla="val 50000"/>
            </a:avLst>
          </a:prstGeom>
          <a:noFill/>
          <a:ln w="66675" cap="rnd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F00B496-DEC4-47AC-A7AF-F641C6272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04" y="1166445"/>
            <a:ext cx="4318932" cy="37103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77AEED-ED60-4231-95DB-996554A2FB52}"/>
              </a:ext>
            </a:extLst>
          </p:cNvPr>
          <p:cNvSpPr txBox="1"/>
          <p:nvPr/>
        </p:nvSpPr>
        <p:spPr>
          <a:xfrm>
            <a:off x="1664156" y="2155695"/>
            <a:ext cx="3441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주문 완료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2264497">
            <a:off x="5190756" y="2835941"/>
            <a:ext cx="1918088" cy="93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98F7F50-9D9F-4CA5-BD1E-2C4BE448EDF4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65" y="3456221"/>
            <a:ext cx="1201684" cy="57729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F20CC80-ED1F-4B7A-8411-75EBDE45B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99" y="1611457"/>
            <a:ext cx="3585474" cy="35854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054DF2-DBE4-4540-B7AA-1C0206DBB7E8}"/>
              </a:ext>
            </a:extLst>
          </p:cNvPr>
          <p:cNvSpPr txBox="1"/>
          <p:nvPr/>
        </p:nvSpPr>
        <p:spPr>
          <a:xfrm>
            <a:off x="4551575" y="5321812"/>
            <a:ext cx="305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고유 </a:t>
            </a:r>
            <a:r>
              <a:rPr lang="en-US" altLang="ko-KR" sz="2800" b="1" dirty="0"/>
              <a:t>QR </a:t>
            </a:r>
            <a:r>
              <a:rPr lang="ko-KR" altLang="en-US" sz="2800" b="1" dirty="0"/>
              <a:t>코드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22435 -0.0064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22" grpId="0"/>
      <p:bldP spid="6" grpId="0" animBg="1"/>
      <p:bldP spid="6" grpId="1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3">
            <a:extLst>
              <a:ext uri="{FF2B5EF4-FFF2-40B4-BE49-F238E27FC236}">
                <a16:creationId xmlns:a16="http://schemas.microsoft.com/office/drawing/2014/main" id="{EBBBC215-AA2F-4B26-8471-612BE3662DF6}"/>
              </a:ext>
            </a:extLst>
          </p:cNvPr>
          <p:cNvSpPr/>
          <p:nvPr/>
        </p:nvSpPr>
        <p:spPr>
          <a:xfrm>
            <a:off x="910804" y="674782"/>
            <a:ext cx="10343623" cy="581491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16200000" scaled="1"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직사각형 3">
            <a:extLst>
              <a:ext uri="{FF2B5EF4-FFF2-40B4-BE49-F238E27FC236}">
                <a16:creationId xmlns:a16="http://schemas.microsoft.com/office/drawing/2014/main" id="{ACB2671C-F983-4D3E-B108-8BF87E6FC3A5}"/>
              </a:ext>
            </a:extLst>
          </p:cNvPr>
          <p:cNvSpPr/>
          <p:nvPr/>
        </p:nvSpPr>
        <p:spPr>
          <a:xfrm>
            <a:off x="489283" y="101600"/>
            <a:ext cx="11230325" cy="778839"/>
          </a:xfrm>
          <a:prstGeom prst="roundRect">
            <a:avLst>
              <a:gd name="adj" fmla="val 12112"/>
            </a:avLst>
          </a:prstGeom>
          <a:solidFill>
            <a:srgbClr val="43352C"/>
          </a:soli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ABFC0E52-5827-45BC-9507-44E9654E85DE}"/>
              </a:ext>
            </a:extLst>
          </p:cNvPr>
          <p:cNvSpPr/>
          <p:nvPr/>
        </p:nvSpPr>
        <p:spPr>
          <a:xfrm>
            <a:off x="275677" y="380449"/>
            <a:ext cx="759700" cy="189925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0">
                <a:srgbClr val="554A38"/>
              </a:gs>
              <a:gs pos="100000">
                <a:srgbClr val="A78D75"/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4" name="직사각형 3">
            <a:extLst>
              <a:ext uri="{FF2B5EF4-FFF2-40B4-BE49-F238E27FC236}">
                <a16:creationId xmlns:a16="http://schemas.microsoft.com/office/drawing/2014/main" id="{3B060976-E61C-449B-8A36-92F249B586D4}"/>
              </a:ext>
            </a:extLst>
          </p:cNvPr>
          <p:cNvSpPr/>
          <p:nvPr/>
        </p:nvSpPr>
        <p:spPr>
          <a:xfrm>
            <a:off x="11235573" y="380449"/>
            <a:ext cx="759700" cy="189925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0">
                <a:srgbClr val="554A38"/>
              </a:gs>
              <a:gs pos="100000">
                <a:srgbClr val="A78D75"/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6588A175-FCDE-45FE-BF55-4B7C21EFB247}"/>
              </a:ext>
            </a:extLst>
          </p:cNvPr>
          <p:cNvSpPr/>
          <p:nvPr/>
        </p:nvSpPr>
        <p:spPr>
          <a:xfrm>
            <a:off x="744288" y="263895"/>
            <a:ext cx="10782374" cy="410887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5">
            <a:extLst>
              <a:ext uri="{FF2B5EF4-FFF2-40B4-BE49-F238E27FC236}">
                <a16:creationId xmlns:a16="http://schemas.microsoft.com/office/drawing/2014/main" id="{9F90C6FE-8B16-43AA-852C-A35D92F0683B}"/>
              </a:ext>
            </a:extLst>
          </p:cNvPr>
          <p:cNvSpPr/>
          <p:nvPr/>
        </p:nvSpPr>
        <p:spPr>
          <a:xfrm>
            <a:off x="11416743" y="378756"/>
            <a:ext cx="125788" cy="5666458"/>
          </a:xfrm>
          <a:prstGeom prst="round2SameRect">
            <a:avLst>
              <a:gd name="adj1" fmla="val 16667"/>
              <a:gd name="adj2" fmla="val 50000"/>
            </a:avLst>
          </a:prstGeom>
          <a:noFill/>
          <a:ln w="66675" cap="rnd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7AEED-ED60-4231-95DB-996554A2FB52}"/>
              </a:ext>
            </a:extLst>
          </p:cNvPr>
          <p:cNvSpPr txBox="1"/>
          <p:nvPr/>
        </p:nvSpPr>
        <p:spPr>
          <a:xfrm>
            <a:off x="1664156" y="2155695"/>
            <a:ext cx="3441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주문 완료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529AC2-5D12-4334-8319-0C0E91A4C85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92" y="1085669"/>
            <a:ext cx="1751386" cy="3372031"/>
          </a:xfrm>
          <a:prstGeom prst="rect">
            <a:avLst/>
          </a:prstGeom>
        </p:spPr>
      </p:pic>
      <p:sp>
        <p:nvSpPr>
          <p:cNvPr id="18" name="도형 6">
            <a:extLst>
              <a:ext uri="{FF2B5EF4-FFF2-40B4-BE49-F238E27FC236}">
                <a16:creationId xmlns:a16="http://schemas.microsoft.com/office/drawing/2014/main" id="{0AA8B9EC-DC49-4444-87F7-08FA524A6060}"/>
              </a:ext>
            </a:extLst>
          </p:cNvPr>
          <p:cNvSpPr>
            <a:spLocks/>
          </p:cNvSpPr>
          <p:nvPr/>
        </p:nvSpPr>
        <p:spPr>
          <a:xfrm>
            <a:off x="3331293" y="3128645"/>
            <a:ext cx="4286885" cy="2658110"/>
          </a:xfrm>
          <a:prstGeom prst="cube">
            <a:avLst>
              <a:gd name="adj" fmla="val 55912"/>
            </a:avLst>
          </a:prstGeom>
          <a:solidFill>
            <a:srgbClr val="C55A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&lt;택배&gt;</a:t>
            </a:r>
            <a:endParaRPr lang="ko-KR" altLang="en-US" sz="32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7">
            <a:extLst>
              <a:ext uri="{FF2B5EF4-FFF2-40B4-BE49-F238E27FC236}">
                <a16:creationId xmlns:a16="http://schemas.microsoft.com/office/drawing/2014/main" id="{D60ABF83-6A9A-4A27-BE2D-94C21A25D3AE}"/>
              </a:ext>
            </a:extLst>
          </p:cNvPr>
          <p:cNvSpPr>
            <a:spLocks/>
          </p:cNvSpPr>
          <p:nvPr/>
        </p:nvSpPr>
        <p:spPr>
          <a:xfrm>
            <a:off x="3694291" y="3247390"/>
            <a:ext cx="3599644" cy="1210310"/>
          </a:xfrm>
          <a:prstGeom prst="cube">
            <a:avLst>
              <a:gd name="adj" fmla="val 99266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lang="en-US" altLang="ko-KR" sz="3200" b="1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운송장</a:t>
            </a:r>
            <a:r>
              <a:rPr lang="en-US" altLang="ko-KR" sz="3200" b="1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&gt;</a:t>
            </a: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10">
            <a:extLst>
              <a:ext uri="{FF2B5EF4-FFF2-40B4-BE49-F238E27FC236}">
                <a16:creationId xmlns:a16="http://schemas.microsoft.com/office/drawing/2014/main" id="{BA98B846-B73B-41EF-A263-FCBCEE7BBD17}"/>
              </a:ext>
            </a:extLst>
          </p:cNvPr>
          <p:cNvSpPr>
            <a:spLocks/>
          </p:cNvSpPr>
          <p:nvPr/>
        </p:nvSpPr>
        <p:spPr>
          <a:xfrm>
            <a:off x="7291265" y="3211985"/>
            <a:ext cx="1414780" cy="121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일치 시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812E95-2A1A-44F9-AAB3-5AA4EC127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488" y="1704841"/>
            <a:ext cx="2305372" cy="446784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CE00A2-E17F-4C3A-923D-16487EF241A9}"/>
              </a:ext>
            </a:extLst>
          </p:cNvPr>
          <p:cNvSpPr/>
          <p:nvPr/>
        </p:nvSpPr>
        <p:spPr>
          <a:xfrm>
            <a:off x="9359627" y="2915391"/>
            <a:ext cx="1414781" cy="1811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인증</a:t>
            </a:r>
            <a:endParaRPr lang="en-US" altLang="ko-KR" sz="30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완료</a:t>
            </a:r>
            <a:endParaRPr lang="en-US" altLang="ko-KR" sz="30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8527AD0-0765-4724-A0EA-EE71703C883F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736" y="3340871"/>
            <a:ext cx="1549232" cy="646302"/>
          </a:xfrm>
          <a:prstGeom prst="rect">
            <a:avLst/>
          </a:prstGeom>
        </p:spPr>
      </p:pic>
      <p:sp>
        <p:nvSpPr>
          <p:cNvPr id="5" name="순서도: 추출 4">
            <a:extLst>
              <a:ext uri="{FF2B5EF4-FFF2-40B4-BE49-F238E27FC236}">
                <a16:creationId xmlns:a16="http://schemas.microsoft.com/office/drawing/2014/main" id="{0B347D2C-9723-494A-A15E-447579D9696E}"/>
              </a:ext>
            </a:extLst>
          </p:cNvPr>
          <p:cNvSpPr/>
          <p:nvPr/>
        </p:nvSpPr>
        <p:spPr>
          <a:xfrm rot="17625672">
            <a:off x="3429276" y="1247616"/>
            <a:ext cx="622195" cy="3350743"/>
          </a:xfrm>
          <a:prstGeom prst="flowChartExtra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5677" y="101600"/>
            <a:ext cx="11703878" cy="6388099"/>
            <a:chOff x="275677" y="165100"/>
            <a:chExt cx="11703878" cy="6388099"/>
          </a:xfrm>
        </p:grpSpPr>
        <p:sp>
          <p:nvSpPr>
            <p:cNvPr id="17" name="직사각형 3"/>
            <p:cNvSpPr/>
            <p:nvPr/>
          </p:nvSpPr>
          <p:spPr>
            <a:xfrm>
              <a:off x="489283" y="165100"/>
              <a:ext cx="11230325" cy="778839"/>
            </a:xfrm>
            <a:prstGeom prst="roundRect">
              <a:avLst>
                <a:gd name="adj" fmla="val 12112"/>
              </a:avLst>
            </a:prstGeom>
            <a:solidFill>
              <a:srgbClr val="43352C"/>
            </a:solidFill>
            <a:ln>
              <a:noFill/>
            </a:ln>
            <a:effectLst>
              <a:outerShdw blurRad="2032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432000" rIns="432000" rtlCol="0" anchor="t"/>
            <a:lstStyle/>
            <a:p>
              <a:pPr>
                <a:lnSpc>
                  <a:spcPct val="150000"/>
                </a:lnSpc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3"/>
            <p:cNvSpPr/>
            <p:nvPr/>
          </p:nvSpPr>
          <p:spPr>
            <a:xfrm>
              <a:off x="910804" y="738282"/>
              <a:ext cx="10343623" cy="5814917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</a:gradFill>
            <a:ln>
              <a:noFill/>
            </a:ln>
            <a:effectLst>
              <a:outerShdw blurRad="2032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432000" rIns="432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  <p:sp>
          <p:nvSpPr>
            <p:cNvPr id="24" name="직사각형 3"/>
            <p:cNvSpPr/>
            <p:nvPr/>
          </p:nvSpPr>
          <p:spPr>
            <a:xfrm>
              <a:off x="275677" y="443949"/>
              <a:ext cx="759700" cy="189925"/>
            </a:xfrm>
            <a:prstGeom prst="roundRect">
              <a:avLst>
                <a:gd name="adj" fmla="val 24914"/>
              </a:avLst>
            </a:prstGeom>
            <a:gradFill flip="none" rotWithShape="1">
              <a:gsLst>
                <a:gs pos="0">
                  <a:srgbClr val="554A38"/>
                </a:gs>
                <a:gs pos="100000">
                  <a:srgbClr val="A78D75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2032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432000" rIns="432000" rtlCol="0" anchor="t"/>
            <a:lstStyle/>
            <a:p>
              <a:pPr>
                <a:lnSpc>
                  <a:spcPct val="150000"/>
                </a:lnSpc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3"/>
            <p:cNvSpPr/>
            <p:nvPr/>
          </p:nvSpPr>
          <p:spPr>
            <a:xfrm>
              <a:off x="11171261" y="442256"/>
              <a:ext cx="808294" cy="189925"/>
            </a:xfrm>
            <a:prstGeom prst="roundRect">
              <a:avLst>
                <a:gd name="adj" fmla="val 24914"/>
              </a:avLst>
            </a:prstGeom>
            <a:gradFill flip="none" rotWithShape="1">
              <a:gsLst>
                <a:gs pos="0">
                  <a:srgbClr val="554A38"/>
                </a:gs>
                <a:gs pos="100000">
                  <a:srgbClr val="A78D75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2032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432000" rIns="432000" rtlCol="0" anchor="t"/>
            <a:lstStyle/>
            <a:p>
              <a:pPr>
                <a:lnSpc>
                  <a:spcPct val="150000"/>
                </a:lnSpc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1416743" y="442256"/>
              <a:ext cx="127327" cy="5703141"/>
              <a:chOff x="11408494" y="532838"/>
              <a:chExt cx="127327" cy="5703141"/>
            </a:xfrm>
          </p:grpSpPr>
          <p:sp>
            <p:nvSpPr>
              <p:cNvPr id="26" name="양쪽 모서리가 둥근 사각형 25"/>
              <p:cNvSpPr/>
              <p:nvPr/>
            </p:nvSpPr>
            <p:spPr>
              <a:xfrm>
                <a:off x="11410033" y="569521"/>
                <a:ext cx="125788" cy="5666458"/>
              </a:xfrm>
              <a:prstGeom prst="round2SameRect">
                <a:avLst>
                  <a:gd name="adj1" fmla="val 16667"/>
                  <a:gd name="adj2" fmla="val 50000"/>
                </a:avLst>
              </a:prstGeom>
              <a:noFill/>
              <a:ln w="41275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양쪽 모서리가 둥근 사각형 5"/>
              <p:cNvSpPr/>
              <p:nvPr/>
            </p:nvSpPr>
            <p:spPr>
              <a:xfrm>
                <a:off x="11408494" y="532838"/>
                <a:ext cx="125788" cy="5666458"/>
              </a:xfrm>
              <a:prstGeom prst="round2SameRect">
                <a:avLst>
                  <a:gd name="adj1" fmla="val 16667"/>
                  <a:gd name="adj2" fmla="val 50000"/>
                </a:avLst>
              </a:prstGeom>
              <a:noFill/>
              <a:ln w="66675" cap="rnd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3"/>
            <p:cNvSpPr/>
            <p:nvPr/>
          </p:nvSpPr>
          <p:spPr>
            <a:xfrm>
              <a:off x="744288" y="327395"/>
              <a:ext cx="10782374" cy="410887"/>
            </a:xfrm>
            <a:prstGeom prst="roundRect">
              <a:avLst>
                <a:gd name="adj" fmla="val 24914"/>
              </a:avLst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75000"/>
                  </a:schemeClr>
                </a:gs>
                <a:gs pos="56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2032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432000" rIns="432000" rtlCol="0" anchor="t"/>
            <a:lstStyle/>
            <a:p>
              <a:pPr>
                <a:lnSpc>
                  <a:spcPct val="150000"/>
                </a:lnSpc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3"/>
            <p:cNvSpPr/>
            <p:nvPr/>
          </p:nvSpPr>
          <p:spPr>
            <a:xfrm>
              <a:off x="910804" y="6436080"/>
              <a:ext cx="10330401" cy="117119"/>
            </a:xfrm>
            <a:prstGeom prst="roundRect">
              <a:avLst>
                <a:gd name="adj" fmla="val 24914"/>
              </a:avLst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75000"/>
                  </a:schemeClr>
                </a:gs>
                <a:gs pos="56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2032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432000" rIns="432000" rtlCol="0" anchor="t"/>
            <a:lstStyle/>
            <a:p>
              <a:pPr>
                <a:lnSpc>
                  <a:spcPct val="150000"/>
                </a:lnSpc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508255" y="818474"/>
            <a:ext cx="2513432" cy="887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블록체인적용</a:t>
            </a:r>
            <a:endParaRPr lang="en-US" altLang="ko-KR" sz="30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706758" y="1756024"/>
            <a:ext cx="1553640" cy="1939660"/>
          </a:xfrm>
          <a:prstGeom prst="ellipse">
            <a:avLst/>
          </a:prstGeom>
          <a:noFill/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CFCAE68-275A-4415-B530-F4A6CED26B28}"/>
              </a:ext>
            </a:extLst>
          </p:cNvPr>
          <p:cNvSpPr/>
          <p:nvPr/>
        </p:nvSpPr>
        <p:spPr>
          <a:xfrm>
            <a:off x="4237697" y="1789268"/>
            <a:ext cx="1531030" cy="1939660"/>
          </a:xfrm>
          <a:prstGeom prst="ellipse">
            <a:avLst/>
          </a:prstGeom>
          <a:noFill/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43CEF03-6512-47E1-A2F9-70A38B76ADC1}"/>
              </a:ext>
            </a:extLst>
          </p:cNvPr>
          <p:cNvSpPr/>
          <p:nvPr/>
        </p:nvSpPr>
        <p:spPr>
          <a:xfrm>
            <a:off x="3470602" y="2442470"/>
            <a:ext cx="668242" cy="411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CF71409-94C0-4AED-BCCB-95829C641219}"/>
              </a:ext>
            </a:extLst>
          </p:cNvPr>
          <p:cNvSpPr/>
          <p:nvPr/>
        </p:nvSpPr>
        <p:spPr>
          <a:xfrm>
            <a:off x="9246756" y="1756024"/>
            <a:ext cx="1531030" cy="1972904"/>
          </a:xfrm>
          <a:prstGeom prst="ellipse">
            <a:avLst/>
          </a:prstGeom>
          <a:noFill/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0B35EB8-A3CD-4432-8182-4EE2F3137C78}"/>
              </a:ext>
            </a:extLst>
          </p:cNvPr>
          <p:cNvSpPr/>
          <p:nvPr/>
        </p:nvSpPr>
        <p:spPr>
          <a:xfrm>
            <a:off x="6837280" y="1756024"/>
            <a:ext cx="1531030" cy="1972904"/>
          </a:xfrm>
          <a:prstGeom prst="ellipse">
            <a:avLst/>
          </a:prstGeom>
          <a:noFill/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1EF4E023-DFA9-46FB-9265-C97477BE38EF}"/>
              </a:ext>
            </a:extLst>
          </p:cNvPr>
          <p:cNvSpPr/>
          <p:nvPr/>
        </p:nvSpPr>
        <p:spPr>
          <a:xfrm>
            <a:off x="8473412" y="2340544"/>
            <a:ext cx="668242" cy="411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3E699F7-EC1D-4105-B4FB-F25D46B8930F}"/>
              </a:ext>
            </a:extLst>
          </p:cNvPr>
          <p:cNvSpPr/>
          <p:nvPr/>
        </p:nvSpPr>
        <p:spPr>
          <a:xfrm>
            <a:off x="5991961" y="2349500"/>
            <a:ext cx="668242" cy="411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F1786928-4E96-4D72-B69F-32A8B91FA0B7}"/>
              </a:ext>
            </a:extLst>
          </p:cNvPr>
          <p:cNvSpPr/>
          <p:nvPr/>
        </p:nvSpPr>
        <p:spPr>
          <a:xfrm>
            <a:off x="1706758" y="4865957"/>
            <a:ext cx="1339095" cy="645772"/>
          </a:xfrm>
          <a:prstGeom prst="cube">
            <a:avLst>
              <a:gd name="adj" fmla="val 42496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48B596-CC7D-47B9-AAB6-800908520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06" y="2017538"/>
            <a:ext cx="1107055" cy="11039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C56664C-C9F1-4BE8-944B-EACC0CAB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972" y="2082598"/>
            <a:ext cx="1260479" cy="802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138E39-DDA0-4E1D-ACEE-CF5888F16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575" y="2252658"/>
            <a:ext cx="1701099" cy="979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8EAD52-3CDA-4A46-B252-ED30087C4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977" y="2188389"/>
            <a:ext cx="1438246" cy="958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DCFCA7-5C01-4CE9-AB16-80189544647B}"/>
              </a:ext>
            </a:extLst>
          </p:cNvPr>
          <p:cNvSpPr txBox="1"/>
          <p:nvPr/>
        </p:nvSpPr>
        <p:spPr>
          <a:xfrm>
            <a:off x="1706758" y="3815069"/>
            <a:ext cx="1553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/>
              <a:t>쿠팡</a:t>
            </a:r>
            <a:endParaRPr lang="ko-KR" altLang="en-US" sz="3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716E02-460A-42A7-9208-FA953AA6ACB6}"/>
              </a:ext>
            </a:extLst>
          </p:cNvPr>
          <p:cNvSpPr txBox="1"/>
          <p:nvPr/>
        </p:nvSpPr>
        <p:spPr>
          <a:xfrm>
            <a:off x="6536498" y="3828608"/>
            <a:ext cx="22710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/>
              <a:t>택배 배달원</a:t>
            </a:r>
            <a:endParaRPr lang="ko-KR" altLang="en-US" sz="3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4279DF-947A-4F98-901B-2CF667D5FF66}"/>
              </a:ext>
            </a:extLst>
          </p:cNvPr>
          <p:cNvSpPr txBox="1"/>
          <p:nvPr/>
        </p:nvSpPr>
        <p:spPr>
          <a:xfrm>
            <a:off x="4192380" y="3815069"/>
            <a:ext cx="1903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/>
              <a:t>택배 회사</a:t>
            </a:r>
            <a:endParaRPr lang="ko-KR" altLang="en-US" sz="3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0AC9F8-BE00-491D-AC3B-6F92ECBF25DF}"/>
              </a:ext>
            </a:extLst>
          </p:cNvPr>
          <p:cNvSpPr txBox="1"/>
          <p:nvPr/>
        </p:nvSpPr>
        <p:spPr>
          <a:xfrm>
            <a:off x="9246756" y="3820739"/>
            <a:ext cx="1553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/>
              <a:t>고객</a:t>
            </a:r>
          </a:p>
        </p:txBody>
      </p:sp>
    </p:spTree>
    <p:extLst>
      <p:ext uri="{BB962C8B-B14F-4D97-AF65-F5344CB8AC3E}">
        <p14:creationId xmlns:p14="http://schemas.microsoft.com/office/powerpoint/2010/main" val="97897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48148E-6 L 0.05664 0.04005 C 0.06849 0.04908 0.0862 0.05394 0.10482 0.05394 C 0.12591 0.05394 0.14284 0.04908 0.15469 0.04005 L 0.21146 -1.48148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46 -1.48148E-6 L 0.26888 0.04005 C 0.28086 0.04908 0.29883 0.05394 0.31784 0.05394 C 0.33919 0.05394 0.35638 0.04908 0.36836 0.04005 L 0.42604 -1.48148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604 -1.48148E-6 L 0.48425 0.04005 C 0.49636 0.04908 0.51459 0.05394 0.53373 0.05394 C 0.55547 0.05394 0.57292 0.04908 0.58503 0.04005 L 0.64336 -1.48148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1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3">
            <a:extLst>
              <a:ext uri="{FF2B5EF4-FFF2-40B4-BE49-F238E27FC236}">
                <a16:creationId xmlns:a16="http://schemas.microsoft.com/office/drawing/2014/main" id="{EBBBC215-AA2F-4B26-8471-612BE3662DF6}"/>
              </a:ext>
            </a:extLst>
          </p:cNvPr>
          <p:cNvSpPr/>
          <p:nvPr/>
        </p:nvSpPr>
        <p:spPr>
          <a:xfrm>
            <a:off x="910804" y="674782"/>
            <a:ext cx="10343623" cy="581491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16200000" scaled="1"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직사각형 3">
            <a:extLst>
              <a:ext uri="{FF2B5EF4-FFF2-40B4-BE49-F238E27FC236}">
                <a16:creationId xmlns:a16="http://schemas.microsoft.com/office/drawing/2014/main" id="{ACB2671C-F983-4D3E-B108-8BF87E6FC3A5}"/>
              </a:ext>
            </a:extLst>
          </p:cNvPr>
          <p:cNvSpPr/>
          <p:nvPr/>
        </p:nvSpPr>
        <p:spPr>
          <a:xfrm>
            <a:off x="489283" y="101600"/>
            <a:ext cx="11230325" cy="778839"/>
          </a:xfrm>
          <a:prstGeom prst="roundRect">
            <a:avLst>
              <a:gd name="adj" fmla="val 12112"/>
            </a:avLst>
          </a:prstGeom>
          <a:solidFill>
            <a:srgbClr val="43352C"/>
          </a:soli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ABFC0E52-5827-45BC-9507-44E9654E85DE}"/>
              </a:ext>
            </a:extLst>
          </p:cNvPr>
          <p:cNvSpPr/>
          <p:nvPr/>
        </p:nvSpPr>
        <p:spPr>
          <a:xfrm>
            <a:off x="275677" y="380449"/>
            <a:ext cx="759700" cy="189925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0">
                <a:srgbClr val="554A38"/>
              </a:gs>
              <a:gs pos="100000">
                <a:srgbClr val="A78D75"/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4" name="직사각형 3">
            <a:extLst>
              <a:ext uri="{FF2B5EF4-FFF2-40B4-BE49-F238E27FC236}">
                <a16:creationId xmlns:a16="http://schemas.microsoft.com/office/drawing/2014/main" id="{3B060976-E61C-449B-8A36-92F249B586D4}"/>
              </a:ext>
            </a:extLst>
          </p:cNvPr>
          <p:cNvSpPr/>
          <p:nvPr/>
        </p:nvSpPr>
        <p:spPr>
          <a:xfrm>
            <a:off x="11235573" y="380449"/>
            <a:ext cx="759700" cy="189925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0">
                <a:srgbClr val="554A38"/>
              </a:gs>
              <a:gs pos="100000">
                <a:srgbClr val="A78D75"/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6588A175-FCDE-45FE-BF55-4B7C21EFB247}"/>
              </a:ext>
            </a:extLst>
          </p:cNvPr>
          <p:cNvSpPr/>
          <p:nvPr/>
        </p:nvSpPr>
        <p:spPr>
          <a:xfrm>
            <a:off x="744288" y="263895"/>
            <a:ext cx="10782374" cy="410887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5">
            <a:extLst>
              <a:ext uri="{FF2B5EF4-FFF2-40B4-BE49-F238E27FC236}">
                <a16:creationId xmlns:a16="http://schemas.microsoft.com/office/drawing/2014/main" id="{9F90C6FE-8B16-43AA-852C-A35D92F0683B}"/>
              </a:ext>
            </a:extLst>
          </p:cNvPr>
          <p:cNvSpPr/>
          <p:nvPr/>
        </p:nvSpPr>
        <p:spPr>
          <a:xfrm>
            <a:off x="11416743" y="378756"/>
            <a:ext cx="125788" cy="5666458"/>
          </a:xfrm>
          <a:prstGeom prst="round2SameRect">
            <a:avLst>
              <a:gd name="adj1" fmla="val 16667"/>
              <a:gd name="adj2" fmla="val 50000"/>
            </a:avLst>
          </a:prstGeom>
          <a:noFill/>
          <a:ln w="66675" cap="rnd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7AEED-ED60-4231-95DB-996554A2FB52}"/>
              </a:ext>
            </a:extLst>
          </p:cNvPr>
          <p:cNvSpPr txBox="1"/>
          <p:nvPr/>
        </p:nvSpPr>
        <p:spPr>
          <a:xfrm>
            <a:off x="1664156" y="2155695"/>
            <a:ext cx="3441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주문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F57CF2-14DD-4C06-A5C1-AC45ABF64304}"/>
              </a:ext>
            </a:extLst>
          </p:cNvPr>
          <p:cNvSpPr/>
          <p:nvPr/>
        </p:nvSpPr>
        <p:spPr>
          <a:xfrm>
            <a:off x="1571754" y="984847"/>
            <a:ext cx="3441243" cy="887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기대 효과</a:t>
            </a:r>
            <a:endParaRPr lang="en-US" altLang="ko-KR" sz="30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4D0B-1823-45E3-9F90-43AFABE81454}"/>
              </a:ext>
            </a:extLst>
          </p:cNvPr>
          <p:cNvSpPr txBox="1"/>
          <p:nvPr/>
        </p:nvSpPr>
        <p:spPr>
          <a:xfrm>
            <a:off x="2222500" y="2438400"/>
            <a:ext cx="9031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1. </a:t>
            </a:r>
            <a:r>
              <a:rPr lang="ko-KR" altLang="en-US" sz="3000" dirty="0"/>
              <a:t>오차 없는 실시간 택배 위치 조회 가능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DBED5-F39A-48BA-A4CA-C525F622DE8F}"/>
              </a:ext>
            </a:extLst>
          </p:cNvPr>
          <p:cNvSpPr txBox="1"/>
          <p:nvPr/>
        </p:nvSpPr>
        <p:spPr>
          <a:xfrm>
            <a:off x="2222500" y="3332700"/>
            <a:ext cx="903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2. </a:t>
            </a:r>
            <a:r>
              <a:rPr lang="ko-KR" altLang="en-US" sz="3000" dirty="0"/>
              <a:t>운송 과정에 참여하는 모든 주체 사이에</a:t>
            </a:r>
            <a:endParaRPr lang="en-US" altLang="ko-KR" sz="3000" dirty="0"/>
          </a:p>
          <a:p>
            <a:r>
              <a:rPr lang="en-US" altLang="ko-KR" sz="3000" dirty="0"/>
              <a:t>   </a:t>
            </a:r>
            <a:r>
              <a:rPr lang="ko-KR" altLang="en-US" sz="3000" dirty="0" err="1"/>
              <a:t>위변조</a:t>
            </a:r>
            <a:r>
              <a:rPr lang="ko-KR" altLang="en-US" sz="3000" dirty="0"/>
              <a:t> 할 수 없는 기록 제공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0711DE-1FF1-468E-9950-DBC27D0F0C4A}"/>
              </a:ext>
            </a:extLst>
          </p:cNvPr>
          <p:cNvSpPr txBox="1"/>
          <p:nvPr/>
        </p:nvSpPr>
        <p:spPr>
          <a:xfrm>
            <a:off x="2233066" y="4759250"/>
            <a:ext cx="9031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3. </a:t>
            </a:r>
            <a:r>
              <a:rPr lang="ko-KR" altLang="en-US" sz="3000" dirty="0"/>
              <a:t>택배 도난사건 비율이 줄어듦</a:t>
            </a:r>
          </a:p>
        </p:txBody>
      </p:sp>
    </p:spTree>
    <p:extLst>
      <p:ext uri="{BB962C8B-B14F-4D97-AF65-F5344CB8AC3E}">
        <p14:creationId xmlns:p14="http://schemas.microsoft.com/office/powerpoint/2010/main" val="9774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3">
            <a:extLst>
              <a:ext uri="{FF2B5EF4-FFF2-40B4-BE49-F238E27FC236}">
                <a16:creationId xmlns:a16="http://schemas.microsoft.com/office/drawing/2014/main" id="{EBBBC215-AA2F-4B26-8471-612BE3662DF6}"/>
              </a:ext>
            </a:extLst>
          </p:cNvPr>
          <p:cNvSpPr/>
          <p:nvPr/>
        </p:nvSpPr>
        <p:spPr>
          <a:xfrm>
            <a:off x="910804" y="674782"/>
            <a:ext cx="10343623" cy="581491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16200000" scaled="1"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직사각형 3">
            <a:extLst>
              <a:ext uri="{FF2B5EF4-FFF2-40B4-BE49-F238E27FC236}">
                <a16:creationId xmlns:a16="http://schemas.microsoft.com/office/drawing/2014/main" id="{ACB2671C-F983-4D3E-B108-8BF87E6FC3A5}"/>
              </a:ext>
            </a:extLst>
          </p:cNvPr>
          <p:cNvSpPr/>
          <p:nvPr/>
        </p:nvSpPr>
        <p:spPr>
          <a:xfrm>
            <a:off x="489283" y="101600"/>
            <a:ext cx="11230325" cy="778839"/>
          </a:xfrm>
          <a:prstGeom prst="roundRect">
            <a:avLst>
              <a:gd name="adj" fmla="val 12112"/>
            </a:avLst>
          </a:prstGeom>
          <a:solidFill>
            <a:srgbClr val="43352C"/>
          </a:soli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ABFC0E52-5827-45BC-9507-44E9654E85DE}"/>
              </a:ext>
            </a:extLst>
          </p:cNvPr>
          <p:cNvSpPr/>
          <p:nvPr/>
        </p:nvSpPr>
        <p:spPr>
          <a:xfrm>
            <a:off x="275677" y="380449"/>
            <a:ext cx="759700" cy="189925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0">
                <a:srgbClr val="554A38"/>
              </a:gs>
              <a:gs pos="100000">
                <a:srgbClr val="A78D75"/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4" name="직사각형 3">
            <a:extLst>
              <a:ext uri="{FF2B5EF4-FFF2-40B4-BE49-F238E27FC236}">
                <a16:creationId xmlns:a16="http://schemas.microsoft.com/office/drawing/2014/main" id="{3B060976-E61C-449B-8A36-92F249B586D4}"/>
              </a:ext>
            </a:extLst>
          </p:cNvPr>
          <p:cNvSpPr/>
          <p:nvPr/>
        </p:nvSpPr>
        <p:spPr>
          <a:xfrm>
            <a:off x="11235573" y="380449"/>
            <a:ext cx="759700" cy="189925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0">
                <a:srgbClr val="554A38"/>
              </a:gs>
              <a:gs pos="100000">
                <a:srgbClr val="A78D75"/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6588A175-FCDE-45FE-BF55-4B7C21EFB247}"/>
              </a:ext>
            </a:extLst>
          </p:cNvPr>
          <p:cNvSpPr/>
          <p:nvPr/>
        </p:nvSpPr>
        <p:spPr>
          <a:xfrm>
            <a:off x="744288" y="263895"/>
            <a:ext cx="10782374" cy="410887"/>
          </a:xfrm>
          <a:prstGeom prst="roundRect">
            <a:avLst>
              <a:gd name="adj" fmla="val 24914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03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32000" rIns="432000" rtlCol="0" anchor="t"/>
          <a:lstStyle/>
          <a:p>
            <a:pPr>
              <a:lnSpc>
                <a:spcPct val="150000"/>
              </a:lnSpc>
            </a:pP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5">
            <a:extLst>
              <a:ext uri="{FF2B5EF4-FFF2-40B4-BE49-F238E27FC236}">
                <a16:creationId xmlns:a16="http://schemas.microsoft.com/office/drawing/2014/main" id="{9F90C6FE-8B16-43AA-852C-A35D92F0683B}"/>
              </a:ext>
            </a:extLst>
          </p:cNvPr>
          <p:cNvSpPr/>
          <p:nvPr/>
        </p:nvSpPr>
        <p:spPr>
          <a:xfrm>
            <a:off x="11416743" y="378756"/>
            <a:ext cx="125788" cy="5666458"/>
          </a:xfrm>
          <a:prstGeom prst="round2SameRect">
            <a:avLst>
              <a:gd name="adj1" fmla="val 16667"/>
              <a:gd name="adj2" fmla="val 50000"/>
            </a:avLst>
          </a:prstGeom>
          <a:noFill/>
          <a:ln w="66675" cap="rnd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7AEED-ED60-4231-95DB-996554A2FB52}"/>
              </a:ext>
            </a:extLst>
          </p:cNvPr>
          <p:cNvSpPr txBox="1"/>
          <p:nvPr/>
        </p:nvSpPr>
        <p:spPr>
          <a:xfrm>
            <a:off x="1664156" y="2155695"/>
            <a:ext cx="3441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주문 완료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A147C-4858-449F-B8E8-EFA13375F636}"/>
              </a:ext>
            </a:extLst>
          </p:cNvPr>
          <p:cNvSpPr txBox="1"/>
          <p:nvPr/>
        </p:nvSpPr>
        <p:spPr>
          <a:xfrm>
            <a:off x="2156216" y="2586582"/>
            <a:ext cx="7848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/>
              <a:t>Q&amp;A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254691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117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이미지 텍스트</dc:creator>
  <cp:lastModifiedBy>woosung</cp:lastModifiedBy>
  <cp:revision>57</cp:revision>
  <dcterms:created xsi:type="dcterms:W3CDTF">2017-05-12T06:14:44Z</dcterms:created>
  <dcterms:modified xsi:type="dcterms:W3CDTF">2018-11-21T17:09:24Z</dcterms:modified>
</cp:coreProperties>
</file>