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80" r:id="rId4"/>
    <p:sldId id="282" r:id="rId5"/>
    <p:sldId id="283" r:id="rId6"/>
    <p:sldId id="284" r:id="rId7"/>
    <p:sldId id="285" r:id="rId8"/>
    <p:sldId id="291" r:id="rId9"/>
    <p:sldId id="292" r:id="rId10"/>
    <p:sldId id="287" r:id="rId11"/>
    <p:sldId id="289" r:id="rId12"/>
    <p:sldId id="281" r:id="rId13"/>
    <p:sldId id="290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BD4CC-077C-9C44-B0C8-E27966216616}" v="219" dt="2023-02-21T01:52:28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1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D6FBD4CC-077C-9C44-B0C8-E27966216616}"/>
    <pc:docChg chg="undo custSel addSld delSld modSld sldOrd">
      <pc:chgData name="김현준" userId="185f8337-2247-4f37-8bdb-f28dabdaedae" providerId="ADAL" clId="{D6FBD4CC-077C-9C44-B0C8-E27966216616}" dt="2023-02-21T03:21:31.620" v="757"/>
      <pc:docMkLst>
        <pc:docMk/>
      </pc:docMkLst>
      <pc:sldChg chg="modSp mod">
        <pc:chgData name="김현준" userId="185f8337-2247-4f37-8bdb-f28dabdaedae" providerId="ADAL" clId="{D6FBD4CC-077C-9C44-B0C8-E27966216616}" dt="2023-02-21T03:21:31.620" v="757"/>
        <pc:sldMkLst>
          <pc:docMk/>
          <pc:sldMk cId="2406322206" sldId="269"/>
        </pc:sldMkLst>
        <pc:spChg chg="mod">
          <ac:chgData name="김현준" userId="185f8337-2247-4f37-8bdb-f28dabdaedae" providerId="ADAL" clId="{D6FBD4CC-077C-9C44-B0C8-E27966216616}" dt="2023-02-16T16:03:40.145" v="36" actId="20577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김현준" userId="185f8337-2247-4f37-8bdb-f28dabdaedae" providerId="ADAL" clId="{D6FBD4CC-077C-9C44-B0C8-E27966216616}" dt="2023-02-21T03:21:31.620" v="757"/>
          <ac:spMkLst>
            <pc:docMk/>
            <pc:sldMk cId="2406322206" sldId="269"/>
            <ac:spMk id="3" creationId="{00000000-0000-0000-0000-000000000000}"/>
          </ac:spMkLst>
        </pc:spChg>
      </pc:sldChg>
      <pc:sldChg chg="del">
        <pc:chgData name="김현준" userId="185f8337-2247-4f37-8bdb-f28dabdaedae" providerId="ADAL" clId="{D6FBD4CC-077C-9C44-B0C8-E27966216616}" dt="2023-02-16T16:03:08.482" v="0" actId="2696"/>
        <pc:sldMkLst>
          <pc:docMk/>
          <pc:sldMk cId="575598755" sldId="275"/>
        </pc:sldMkLst>
      </pc:sldChg>
      <pc:sldChg chg="addSp modSp mod">
        <pc:chgData name="김현준" userId="185f8337-2247-4f37-8bdb-f28dabdaedae" providerId="ADAL" clId="{D6FBD4CC-077C-9C44-B0C8-E27966216616}" dt="2023-02-20T23:56:57.400" v="679" actId="1076"/>
        <pc:sldMkLst>
          <pc:docMk/>
          <pc:sldMk cId="20776081" sldId="280"/>
        </pc:sldMkLst>
        <pc:spChg chg="mod">
          <ac:chgData name="김현준" userId="185f8337-2247-4f37-8bdb-f28dabdaedae" providerId="ADAL" clId="{D6FBD4CC-077C-9C44-B0C8-E27966216616}" dt="2023-02-20T22:43:51.229" v="109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185f8337-2247-4f37-8bdb-f28dabdaedae" providerId="ADAL" clId="{D6FBD4CC-077C-9C44-B0C8-E27966216616}" dt="2023-02-20T23:56:46.117" v="675" actId="20577"/>
          <ac:spMkLst>
            <pc:docMk/>
            <pc:sldMk cId="20776081" sldId="280"/>
            <ac:spMk id="3" creationId="{00000000-0000-0000-0000-000000000000}"/>
          </ac:spMkLst>
        </pc:spChg>
        <pc:picChg chg="add mod">
          <ac:chgData name="김현준" userId="185f8337-2247-4f37-8bdb-f28dabdaedae" providerId="ADAL" clId="{D6FBD4CC-077C-9C44-B0C8-E27966216616}" dt="2023-02-20T23:56:57.400" v="679" actId="1076"/>
          <ac:picMkLst>
            <pc:docMk/>
            <pc:sldMk cId="20776081" sldId="280"/>
            <ac:picMk id="4" creationId="{A84DCECA-FA37-78E0-A371-A0B96074934E}"/>
          </ac:picMkLst>
        </pc:picChg>
      </pc:sldChg>
      <pc:sldChg chg="addSp delSp modSp new mod">
        <pc:chgData name="김현준" userId="185f8337-2247-4f37-8bdb-f28dabdaedae" providerId="ADAL" clId="{D6FBD4CC-077C-9C44-B0C8-E27966216616}" dt="2023-02-21T01:52:35.221" v="756" actId="1076"/>
        <pc:sldMkLst>
          <pc:docMk/>
          <pc:sldMk cId="1295024965" sldId="281"/>
        </pc:sldMkLst>
        <pc:spChg chg="mod">
          <ac:chgData name="김현준" userId="185f8337-2247-4f37-8bdb-f28dabdaedae" providerId="ADAL" clId="{D6FBD4CC-077C-9C44-B0C8-E27966216616}" dt="2023-02-16T16:03:58.442" v="43" actId="20577"/>
          <ac:spMkLst>
            <pc:docMk/>
            <pc:sldMk cId="1295024965" sldId="281"/>
            <ac:spMk id="2" creationId="{1644F7DD-7D49-1DB9-D1E4-53809FEBDDCF}"/>
          </ac:spMkLst>
        </pc:spChg>
        <pc:spChg chg="del">
          <ac:chgData name="김현준" userId="185f8337-2247-4f37-8bdb-f28dabdaedae" providerId="ADAL" clId="{D6FBD4CC-077C-9C44-B0C8-E27966216616}" dt="2023-02-20T22:42:54.735" v="101" actId="21"/>
          <ac:spMkLst>
            <pc:docMk/>
            <pc:sldMk cId="1295024965" sldId="281"/>
            <ac:spMk id="3" creationId="{A5E539C7-A8F3-267E-6806-9030D7AC3A5E}"/>
          </ac:spMkLst>
        </pc:spChg>
        <pc:spChg chg="add del mod">
          <ac:chgData name="김현준" userId="185f8337-2247-4f37-8bdb-f28dabdaedae" providerId="ADAL" clId="{D6FBD4CC-077C-9C44-B0C8-E27966216616}" dt="2023-02-20T23:28:12.191" v="545" actId="21"/>
          <ac:spMkLst>
            <pc:docMk/>
            <pc:sldMk cId="1295024965" sldId="281"/>
            <ac:spMk id="5" creationId="{DE8C7D17-3F89-3941-EE7C-5AC2966B661E}"/>
          </ac:spMkLst>
        </pc:spChg>
        <pc:picChg chg="add del mod">
          <ac:chgData name="김현준" userId="185f8337-2247-4f37-8bdb-f28dabdaedae" providerId="ADAL" clId="{D6FBD4CC-077C-9C44-B0C8-E27966216616}" dt="2023-02-21T01:52:33.937" v="755" actId="1076"/>
          <ac:picMkLst>
            <pc:docMk/>
            <pc:sldMk cId="1295024965" sldId="281"/>
            <ac:picMk id="4" creationId="{60ED19E1-119E-92BA-2D9A-450C5CB7E68E}"/>
          </ac:picMkLst>
        </pc:picChg>
        <pc:picChg chg="add del mod">
          <ac:chgData name="김현준" userId="185f8337-2247-4f37-8bdb-f28dabdaedae" providerId="ADAL" clId="{D6FBD4CC-077C-9C44-B0C8-E27966216616}" dt="2023-02-20T23:29:51.679" v="589" actId="21"/>
          <ac:picMkLst>
            <pc:docMk/>
            <pc:sldMk cId="1295024965" sldId="281"/>
            <ac:picMk id="6" creationId="{CF810CEB-6427-4C84-A060-07CFF6796DCF}"/>
          </ac:picMkLst>
        </pc:picChg>
        <pc:picChg chg="add del mod">
          <ac:chgData name="김현준" userId="185f8337-2247-4f37-8bdb-f28dabdaedae" providerId="ADAL" clId="{D6FBD4CC-077C-9C44-B0C8-E27966216616}" dt="2023-02-20T23:29:51.679" v="589" actId="21"/>
          <ac:picMkLst>
            <pc:docMk/>
            <pc:sldMk cId="1295024965" sldId="281"/>
            <ac:picMk id="7" creationId="{63AEA3F3-C913-CA06-FD6F-7177F44AE83A}"/>
          </ac:picMkLst>
        </pc:picChg>
        <pc:picChg chg="add del mod">
          <ac:chgData name="김현준" userId="185f8337-2247-4f37-8bdb-f28dabdaedae" providerId="ADAL" clId="{D6FBD4CC-077C-9C44-B0C8-E27966216616}" dt="2023-02-20T23:29:46.812" v="586"/>
          <ac:picMkLst>
            <pc:docMk/>
            <pc:sldMk cId="1295024965" sldId="281"/>
            <ac:picMk id="8" creationId="{C7CE65A4-2889-0CC4-D2C4-FD7478FB9A43}"/>
          </ac:picMkLst>
        </pc:picChg>
        <pc:picChg chg="add mod">
          <ac:chgData name="김현준" userId="185f8337-2247-4f37-8bdb-f28dabdaedae" providerId="ADAL" clId="{D6FBD4CC-077C-9C44-B0C8-E27966216616}" dt="2023-02-21T01:52:35.221" v="756" actId="1076"/>
          <ac:picMkLst>
            <pc:docMk/>
            <pc:sldMk cId="1295024965" sldId="281"/>
            <ac:picMk id="9" creationId="{6CA27B9B-E441-27A1-F4F9-D2B01C72B139}"/>
          </ac:picMkLst>
        </pc:picChg>
      </pc:sldChg>
      <pc:sldChg chg="modSp new mod">
        <pc:chgData name="김현준" userId="185f8337-2247-4f37-8bdb-f28dabdaedae" providerId="ADAL" clId="{D6FBD4CC-077C-9C44-B0C8-E27966216616}" dt="2023-02-20T22:44:39.496" v="159" actId="20577"/>
        <pc:sldMkLst>
          <pc:docMk/>
          <pc:sldMk cId="3479510237" sldId="282"/>
        </pc:sldMkLst>
        <pc:spChg chg="mod">
          <ac:chgData name="김현준" userId="185f8337-2247-4f37-8bdb-f28dabdaedae" providerId="ADAL" clId="{D6FBD4CC-077C-9C44-B0C8-E27966216616}" dt="2023-02-16T16:05:38.900" v="54" actId="20577"/>
          <ac:spMkLst>
            <pc:docMk/>
            <pc:sldMk cId="3479510237" sldId="282"/>
            <ac:spMk id="2" creationId="{7F8E8AC1-9EC7-B062-8CCB-205B10BFD8F0}"/>
          </ac:spMkLst>
        </pc:spChg>
        <pc:spChg chg="mod">
          <ac:chgData name="김현준" userId="185f8337-2247-4f37-8bdb-f28dabdaedae" providerId="ADAL" clId="{D6FBD4CC-077C-9C44-B0C8-E27966216616}" dt="2023-02-20T22:44:39.496" v="159" actId="20577"/>
          <ac:spMkLst>
            <pc:docMk/>
            <pc:sldMk cId="3479510237" sldId="282"/>
            <ac:spMk id="3" creationId="{A93BCFB9-7E87-33C5-8E6B-A63732BE705C}"/>
          </ac:spMkLst>
        </pc:spChg>
      </pc:sldChg>
      <pc:sldChg chg="addSp delSp modSp new mod">
        <pc:chgData name="김현준" userId="185f8337-2247-4f37-8bdb-f28dabdaedae" providerId="ADAL" clId="{D6FBD4CC-077C-9C44-B0C8-E27966216616}" dt="2023-02-21T00:12:43.816" v="681" actId="21"/>
        <pc:sldMkLst>
          <pc:docMk/>
          <pc:sldMk cId="2565622982" sldId="283"/>
        </pc:sldMkLst>
        <pc:spChg chg="mod">
          <ac:chgData name="김현준" userId="185f8337-2247-4f37-8bdb-f28dabdaedae" providerId="ADAL" clId="{D6FBD4CC-077C-9C44-B0C8-E27966216616}" dt="2023-02-16T16:06:06.496" v="67" actId="27636"/>
          <ac:spMkLst>
            <pc:docMk/>
            <pc:sldMk cId="2565622982" sldId="283"/>
            <ac:spMk id="2" creationId="{11E9AA94-CB15-0EE1-072B-6EFED12C9E67}"/>
          </ac:spMkLst>
        </pc:spChg>
        <pc:spChg chg="add del mod">
          <ac:chgData name="김현준" userId="185f8337-2247-4f37-8bdb-f28dabdaedae" providerId="ADAL" clId="{D6FBD4CC-077C-9C44-B0C8-E27966216616}" dt="2023-02-16T16:06:04.984" v="65" actId="21"/>
          <ac:spMkLst>
            <pc:docMk/>
            <pc:sldMk cId="2565622982" sldId="283"/>
            <ac:spMk id="4" creationId="{EF88634D-FADE-DE6A-9522-059A43302185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6" creationId="{B8463DDE-1C82-1A5A-ADCC-2020E80E95E6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7" creationId="{9D3F07BF-A502-35D8-027B-9384AB2C0D64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8" creationId="{269B7864-A8A5-4F5D-EF63-9380C3E9A78A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9" creationId="{9AF9B831-1474-029C-C64C-43F4C96B5FAF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10" creationId="{9651FDB2-AFC5-0AD9-306E-8A9F4FCFFE5D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11" creationId="{159C1088-6606-A114-DAE2-75E4CC0792BD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12" creationId="{97FF84FA-E147-549F-B081-F21820473491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13" creationId="{5231CCB7-195E-2681-2660-C141DD4DF244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14" creationId="{E9263A24-8A36-CA38-81D3-10D90357B575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15" creationId="{F8467912-742C-B28A-E290-6760D9C4BB65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16" creationId="{42188A9E-C79B-C891-099B-CACF43CAD55F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17" creationId="{C8C86F4E-06BE-9B30-FD87-FF48FD4D0335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18" creationId="{44B8921E-3916-1CBB-91DF-C3C45AF30772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19" creationId="{6B84DEDB-6F7A-69F3-2701-2C453F317F4C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20" creationId="{1FBA9DD2-550E-80E5-6847-C00EC4122184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21" creationId="{6ADE5C92-72C9-77F9-04AA-7CF0A25B5C5A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22" creationId="{A475A6B3-7870-6795-5AD4-0AD7689BC8FD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23" creationId="{FAFB03A6-9FBF-7424-25D3-33814CE1606C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24" creationId="{96801410-779D-4FC2-F2F2-85193B07F908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25" creationId="{018679E3-3935-34A0-2E6E-CE33176B5EC9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26" creationId="{F96B0B19-63C0-8483-9FE4-7CC73B06530F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27" creationId="{E543A242-408B-F9BA-FF41-3E3DFB8CD5B8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28" creationId="{47E27062-1BD0-8313-9579-55A754418AFA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29" creationId="{C0254E5C-9FC3-E92F-54C4-77EE37AD1403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30" creationId="{5E0C1064-B7D2-1CB0-D9D6-EF240FC8BE85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31" creationId="{24A3C5A9-FBBB-259C-0ABD-4B804A36D15D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47" creationId="{69A70389-7C9B-C1DD-01ED-32F88E7E6D72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64" creationId="{1752C737-EAA5-515B-26F9-2315243D3EAF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67" creationId="{94B67A9E-154D-1876-2937-010782147AF7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69" creationId="{FA4D64C5-ED3B-C7C0-51CC-A99AD54092B2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72" creationId="{F724ECE4-413A-5777-6887-4A609FBFD0CB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74" creationId="{63437CF3-A9C1-727F-20FC-597328319E31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79" creationId="{4D1B1C73-B513-0794-00FF-9BD90A06B863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80" creationId="{624DEA7E-18F9-2DB2-8620-E4C7275DDBBE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82" creationId="{0474B3F7-C09A-B50D-DE52-471FB59EA38D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85" creationId="{17D84B00-D5EA-CFDD-8D28-9D875122B488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86" creationId="{C73F19CD-03B4-549D-D387-AF02FA615E46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88" creationId="{0FF0B9F4-1733-1784-A7FC-B9621667817D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89" creationId="{DEEDB034-5978-4005-9281-A230BCDC1B4C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90" creationId="{6637ABCA-8EAB-D8B4-E09F-B638E519597B}"/>
          </ac:spMkLst>
        </pc:spChg>
        <pc:spChg chg="add mod">
          <ac:chgData name="김현준" userId="185f8337-2247-4f37-8bdb-f28dabdaedae" providerId="ADAL" clId="{D6FBD4CC-077C-9C44-B0C8-E27966216616}" dt="2023-02-16T16:05:57.745" v="60"/>
          <ac:spMkLst>
            <pc:docMk/>
            <pc:sldMk cId="2565622982" sldId="283"/>
            <ac:spMk id="91" creationId="{996E6FD2-6423-E141-7830-570183D1CEFD}"/>
          </ac:spMkLst>
        </pc:spChg>
        <pc:spChg chg="add del mod">
          <ac:chgData name="김현준" userId="185f8337-2247-4f37-8bdb-f28dabdaedae" providerId="ADAL" clId="{D6FBD4CC-077C-9C44-B0C8-E27966216616}" dt="2023-02-21T00:12:43.816" v="681" actId="21"/>
          <ac:spMkLst>
            <pc:docMk/>
            <pc:sldMk cId="2565622982" sldId="283"/>
            <ac:spMk id="92" creationId="{6C1F4595-C135-7A76-42E8-081ACA9BAC8F}"/>
          </ac:spMkLst>
        </pc:spChg>
        <pc:picChg chg="add mod">
          <ac:chgData name="김현준" userId="185f8337-2247-4f37-8bdb-f28dabdaedae" providerId="ADAL" clId="{D6FBD4CC-077C-9C44-B0C8-E27966216616}" dt="2023-02-16T16:05:57.745" v="60"/>
          <ac:picMkLst>
            <pc:docMk/>
            <pc:sldMk cId="2565622982" sldId="283"/>
            <ac:picMk id="5" creationId="{5BA16F07-6A39-08AF-F0F5-AAD2CA7CD9A7}"/>
          </ac:picMkLst>
        </pc:pic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32" creationId="{3C97F0DF-AD43-0BAB-6140-536ECB4FDC05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33" creationId="{F4781496-E455-B189-91FA-23016858293A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34" creationId="{4C431A1D-565E-CEF9-DD4E-A44F1ACA19C0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35" creationId="{53E31971-1999-C6C3-8CBE-E7E26634930E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36" creationId="{EBE9FC3B-9ACF-81B4-B257-60C8DBEA58FE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37" creationId="{E5FFEFDF-176E-3A6B-B42B-19A2A410800C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38" creationId="{5B898DB4-C429-113A-9828-A873759F4481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39" creationId="{BF8E5B8D-BC1D-9EFA-3BC9-3DC987E1856B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40" creationId="{4D89ED0D-F16D-A515-5DBE-C341873418D8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41" creationId="{AEF6EE05-9350-2C33-C655-F2CA37219ACE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42" creationId="{A693588E-4581-39AC-019F-0541979FEA48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43" creationId="{0136B852-6D97-C738-2CE1-33739CF390BD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44" creationId="{8F1BD58C-EFAA-814B-99BA-08195CCB50E7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45" creationId="{DF181E50-BDAD-B2C8-D31E-821FE5BC73E9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46" creationId="{FD39BCA5-B6AE-2319-F2E5-94CEA30F4E03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48" creationId="{0C7628FF-5C13-823C-1333-8059719B7272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49" creationId="{B2F3E73F-0FFB-8E24-3A56-F2A3449105DA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50" creationId="{CD1D0306-04CA-9939-ED07-8667EA672767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51" creationId="{31BB1AA6-42CB-4280-43CB-6B4BA5F00D20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52" creationId="{EC89FF37-078C-F7D6-D3D9-8787CFB6550D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53" creationId="{F8683E7E-A09D-5A18-DFCA-8D954E47D833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54" creationId="{6B77DA4F-A57D-EDA1-C030-6469B5925BE0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55" creationId="{D5E7850B-72D1-7F0A-BA3A-E6C0EC6BE389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56" creationId="{57902911-406A-3DCE-2F59-8DCBCB3E8DA7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57" creationId="{E9544759-4AF7-1B54-4213-E0884154FB77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58" creationId="{3B20FD3D-8D53-6FA1-D940-8BD0A961F909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59" creationId="{1F40F700-EF67-F601-C391-74AC49A3B172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60" creationId="{9F907EEE-B765-E86A-01AF-C529AF6791C3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61" creationId="{60C130F2-EC27-A2D4-296A-BED838033D20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62" creationId="{6728DA57-ABAF-6612-8B6B-0DB18E6511C2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63" creationId="{5FD24145-EA56-3E5D-2618-D2AE63E29A4E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65" creationId="{ADC7E03C-C930-BC24-D7E3-2FA91D05F7B8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66" creationId="{F9E9C916-DB29-8938-C5C2-7DF293DFDC1B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68" creationId="{8856BC9D-E5DF-C0CF-76B6-71721F5B8E06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70" creationId="{D1A37442-5A8A-9951-78D4-50AD04570FAA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71" creationId="{AEFCE7D0-17D8-5A16-3EC1-5C865F1399B8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73" creationId="{48B577AD-B7D9-9C6A-3295-6E004D54E96D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75" creationId="{95779FEE-83A8-FB6C-756D-C9D23EA8225E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76" creationId="{0D1A94C8-F9FD-F256-9CC2-F40E2B8C8591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77" creationId="{DD94DFC4-004C-DCE2-BC81-C6831236903D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78" creationId="{070C121E-0588-FA9A-D62C-9D6B663F3939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81" creationId="{20BBB1AE-1F32-96D0-157F-047D2EBAE97D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83" creationId="{C8D924DE-0C34-F1F4-1748-68A8CA11560A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84" creationId="{907FE353-0DCD-2630-9A97-B85AF4F0871D}"/>
          </ac:cxnSpMkLst>
        </pc:cxnChg>
        <pc:cxnChg chg="add mod">
          <ac:chgData name="김현준" userId="185f8337-2247-4f37-8bdb-f28dabdaedae" providerId="ADAL" clId="{D6FBD4CC-077C-9C44-B0C8-E27966216616}" dt="2023-02-16T16:05:57.745" v="60"/>
          <ac:cxnSpMkLst>
            <pc:docMk/>
            <pc:sldMk cId="2565622982" sldId="283"/>
            <ac:cxnSpMk id="87" creationId="{6D7E65FB-F8DB-9FE2-94D2-089F8F3E07BD}"/>
          </ac:cxnSpMkLst>
        </pc:cxnChg>
      </pc:sldChg>
      <pc:sldChg chg="addSp delSp modSp new mod">
        <pc:chgData name="김현준" userId="185f8337-2247-4f37-8bdb-f28dabdaedae" providerId="ADAL" clId="{D6FBD4CC-077C-9C44-B0C8-E27966216616}" dt="2023-02-21T00:12:48.720" v="683" actId="21"/>
        <pc:sldMkLst>
          <pc:docMk/>
          <pc:sldMk cId="671246117" sldId="284"/>
        </pc:sldMkLst>
        <pc:spChg chg="del">
          <ac:chgData name="김현준" userId="185f8337-2247-4f37-8bdb-f28dabdaedae" providerId="ADAL" clId="{D6FBD4CC-077C-9C44-B0C8-E27966216616}" dt="2023-02-16T16:06:50.596" v="77" actId="21"/>
          <ac:spMkLst>
            <pc:docMk/>
            <pc:sldMk cId="671246117" sldId="284"/>
            <ac:spMk id="2" creationId="{498806D5-0DFF-2A09-A71E-6AAF3F8F7578}"/>
          </ac:spMkLst>
        </pc:spChg>
        <pc:spChg chg="del">
          <ac:chgData name="김현준" userId="185f8337-2247-4f37-8bdb-f28dabdaedae" providerId="ADAL" clId="{D6FBD4CC-077C-9C44-B0C8-E27966216616}" dt="2023-02-16T16:06:46.450" v="74" actId="21"/>
          <ac:spMkLst>
            <pc:docMk/>
            <pc:sldMk cId="671246117" sldId="284"/>
            <ac:spMk id="3" creationId="{1AC7460F-3C33-07D3-7C2D-42D32BA49ABE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7" creationId="{5C1EFAB1-36A0-052B-D04D-74185AAEC8F5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8" creationId="{C0D79834-49C0-A369-9E9B-C463D4AEF707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9" creationId="{58AD0847-7126-5CA0-870E-B726FF670C82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10" creationId="{CAEC9FBC-B538-66B3-EE5B-FEFBDD991BD3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11" creationId="{DF87D0CE-0446-8A13-9719-B721AD160F32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12" creationId="{41A3EFB8-83A3-0934-4FA4-66D4C02C0B9A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13" creationId="{16E6297F-6A6E-4AA2-1ED3-45969CA0CFCC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14" creationId="{DDCFEC2D-551F-CA86-236D-AA6400383714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15" creationId="{1D437174-17A7-E962-DD76-4A731E2B41CD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16" creationId="{2C360CBA-5CB4-E541-F36B-65B5AC38DBF1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17" creationId="{D038B1E9-F72C-354C-3908-6F058E63A0D7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18" creationId="{EB1DA7B6-E440-58F7-C498-EA568A176872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19" creationId="{F8174218-AA01-7DFD-0588-2F678C2ED56F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20" creationId="{D347BBB5-CC1A-655E-848C-F4759163804E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21" creationId="{E871D47F-A067-B275-2E9A-6B8E3032732D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22" creationId="{ADB58195-578A-F3D3-48C0-8DE8FC156A95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23" creationId="{879B0E19-C6DF-DE32-8016-16CF2F12492F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24" creationId="{27D75645-9C3B-AECD-FE72-C7D56D2CE1F1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25" creationId="{7E90E99C-336D-EF60-9A3D-AB773BAE9966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26" creationId="{42BB419A-DF8C-0559-0F99-8DE9E8925F44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27" creationId="{25C6AA8E-18C7-83B9-F2C3-87506B2EEEC1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28" creationId="{894A7D11-F563-BF65-883B-13C811A9B16D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29" creationId="{B8D11A96-C28D-0907-D0EE-863B1F960345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30" creationId="{0F0F70E1-3ED0-CC0A-7DE9-49E8209DAA29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31" creationId="{B99718C9-BBC2-63E5-03AE-EDBE3AB23961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32" creationId="{D3BD21C2-0367-B35B-EF43-D3406B8F6061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33" creationId="{EB5CFC27-1654-A891-19FF-3F3267820416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34" creationId="{130B68F8-1C63-F2BA-878D-0F278A23C640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50" creationId="{17101D75-848C-A493-C278-B9151D0961DF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67" creationId="{E5F8879E-E18F-1324-8BF0-92B8866912C7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70" creationId="{7CD31DF1-CC5C-119F-7530-01984C35C1DE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72" creationId="{EDF54680-692A-6134-1BCD-AA3ECC6D3C0E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75" creationId="{D46254B4-9DC6-5D07-849C-B04F485B9617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77" creationId="{A7D7546F-009E-2E59-0A28-42E1F4E3E1B2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82" creationId="{5F9F7067-1311-78BA-8DB1-F9CFBE5ECC81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83" creationId="{39A9255B-FED7-C617-EFE5-1C822BA3C078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85" creationId="{4FF6BDD3-3D5A-86B5-EBBA-EDB4C022ED05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88" creationId="{AF138E7E-3D2E-CDBF-E6E6-9D2B8651C257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89" creationId="{76CD4205-1FB8-460E-3A63-28028E32DC7E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91" creationId="{EF8D2D7E-B867-205B-4969-0F0E5153290C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97" creationId="{E8DC4BEE-419C-FA5A-A0D7-B5AAE0271907}"/>
          </ac:spMkLst>
        </pc:spChg>
        <pc:spChg chg="add mod">
          <ac:chgData name="김현준" userId="185f8337-2247-4f37-8bdb-f28dabdaedae" providerId="ADAL" clId="{D6FBD4CC-077C-9C44-B0C8-E27966216616}" dt="2023-02-16T16:06:16.130" v="69"/>
          <ac:spMkLst>
            <pc:docMk/>
            <pc:sldMk cId="671246117" sldId="284"/>
            <ac:spMk id="98" creationId="{1041D2DC-AA88-A30D-C97E-BC13AD91FA62}"/>
          </ac:spMkLst>
        </pc:spChg>
        <pc:spChg chg="add del mod">
          <ac:chgData name="김현준" userId="185f8337-2247-4f37-8bdb-f28dabdaedae" providerId="ADAL" clId="{D6FBD4CC-077C-9C44-B0C8-E27966216616}" dt="2023-02-21T00:12:48.720" v="683" actId="21"/>
          <ac:spMkLst>
            <pc:docMk/>
            <pc:sldMk cId="671246117" sldId="284"/>
            <ac:spMk id="99" creationId="{C2E9B38A-F606-C0D9-506B-CA6C04702E3D}"/>
          </ac:spMkLst>
        </pc:spChg>
        <pc:spChg chg="add del mod">
          <ac:chgData name="김현준" userId="185f8337-2247-4f37-8bdb-f28dabdaedae" providerId="ADAL" clId="{D6FBD4CC-077C-9C44-B0C8-E27966216616}" dt="2023-02-21T00:12:47.290" v="682" actId="21"/>
          <ac:spMkLst>
            <pc:docMk/>
            <pc:sldMk cId="671246117" sldId="284"/>
            <ac:spMk id="100" creationId="{647E7DBC-8ED0-76C2-052F-74C5E667DC93}"/>
          </ac:spMkLst>
        </pc:spChg>
        <pc:spChg chg="add del mod">
          <ac:chgData name="김현준" userId="185f8337-2247-4f37-8bdb-f28dabdaedae" providerId="ADAL" clId="{D6FBD4CC-077C-9C44-B0C8-E27966216616}" dt="2023-02-16T16:06:48.975" v="76" actId="21"/>
          <ac:spMkLst>
            <pc:docMk/>
            <pc:sldMk cId="671246117" sldId="284"/>
            <ac:spMk id="101" creationId="{070250F4-4FF2-80C6-9425-979CA56D73FE}"/>
          </ac:spMkLst>
        </pc:spChg>
        <pc:picChg chg="add mod">
          <ac:chgData name="김현준" userId="185f8337-2247-4f37-8bdb-f28dabdaedae" providerId="ADAL" clId="{D6FBD4CC-077C-9C44-B0C8-E27966216616}" dt="2023-02-16T16:06:16.130" v="69"/>
          <ac:picMkLst>
            <pc:docMk/>
            <pc:sldMk cId="671246117" sldId="284"/>
            <ac:picMk id="4" creationId="{442104B2-AE54-B3DC-B49C-187E855FDD32}"/>
          </ac:picMkLst>
        </pc:picChg>
        <pc:picChg chg="add mod">
          <ac:chgData name="김현준" userId="185f8337-2247-4f37-8bdb-f28dabdaedae" providerId="ADAL" clId="{D6FBD4CC-077C-9C44-B0C8-E27966216616}" dt="2023-02-16T16:06:16.130" v="69"/>
          <ac:picMkLst>
            <pc:docMk/>
            <pc:sldMk cId="671246117" sldId="284"/>
            <ac:picMk id="5" creationId="{4C4F569D-8B73-47E9-7110-79710840D47C}"/>
          </ac:picMkLst>
        </pc:picChg>
        <pc:picChg chg="add mod">
          <ac:chgData name="김현준" userId="185f8337-2247-4f37-8bdb-f28dabdaedae" providerId="ADAL" clId="{D6FBD4CC-077C-9C44-B0C8-E27966216616}" dt="2023-02-16T16:06:16.130" v="69"/>
          <ac:picMkLst>
            <pc:docMk/>
            <pc:sldMk cId="671246117" sldId="284"/>
            <ac:picMk id="6" creationId="{1C8306C8-3BBC-43A3-97E6-DC7A442FA705}"/>
          </ac:picMkLst>
        </pc:pic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35" creationId="{064C5750-E945-3331-EC24-A23FD7FCB3B2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36" creationId="{6D29B767-654E-31A1-9296-5AF0F3FA642C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37" creationId="{0473B7E3-504C-FFDA-1324-D2760F9B24D0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38" creationId="{CCA35F58-9D90-6CB0-66C6-833FC218A170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39" creationId="{73C8A700-75E5-29F4-DBFE-AB9174BD625F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40" creationId="{107269AC-470B-E810-AACB-DF829A9437E0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41" creationId="{F0B53D26-E0F0-6803-5C2F-7CFB269AD7A4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42" creationId="{B1B9A424-53A8-3420-3217-0F90FC76BD21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43" creationId="{4872F949-EEFE-52F5-1E8C-83E37BF1517D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44" creationId="{54425AAF-841C-D0F9-F1D9-E92DDD205ED5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45" creationId="{E98C13DA-80CB-9C12-16AC-FD58091C221A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46" creationId="{09DEC768-7978-77CB-FE93-D1E29EF4C03F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47" creationId="{C2D331DC-464B-A320-C4A0-BB4C4826855A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48" creationId="{D3B40342-3CC7-C609-C3D0-B6D1D7667C96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49" creationId="{ABA642A2-CAA8-5548-267B-4915B99E13FA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51" creationId="{CA5E877B-0EF6-7F6D-0398-B0AB1ECE0681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52" creationId="{1C881084-6835-362D-C0E7-4F63A6C9E2FF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53" creationId="{0E93E4EA-2CB2-C1EC-1C77-CA60F46B6F6F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54" creationId="{E1896C48-12C6-DE83-DD4B-CB44218AD005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55" creationId="{993E7514-C06C-2467-E96A-8EF828670662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56" creationId="{D2C97E79-9369-D792-9330-B7A3ED6666A2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57" creationId="{10A4ECED-1163-BC2D-2DB1-4125B52324A9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58" creationId="{1B564415-FE20-3DD2-3638-DBA44190344E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59" creationId="{1FC11C30-DD60-1764-3373-52EB365D312C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60" creationId="{7495F108-14F4-A73B-EAF8-FAED8EA0298C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61" creationId="{06F096B1-8CE6-1E80-114A-204EC56FD5C6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62" creationId="{7C4A46B8-96E2-180A-B7B9-C311B6C95D5B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63" creationId="{B81003BC-13FB-34C1-DE0B-88523F99339D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64" creationId="{D40FF3CE-D9F6-6452-13F9-2176B4A5057F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65" creationId="{879AB3FB-484C-8574-5AAF-1A8B44A89E4D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66" creationId="{C2B1D8B9-0D00-4C0A-E566-F7CEE565238A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68" creationId="{691E0285-14EC-05F8-8799-D96641E49315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69" creationId="{1B124A97-7BDE-C3BC-FB12-261BDB27BBF4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71" creationId="{E21E3EB5-B4F7-BDF8-A69F-17308617E6F4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73" creationId="{3656B5E2-0E5E-8546-72FC-D3B1AA9656BA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74" creationId="{944CC3C5-B8A1-8CC2-8581-B9023F3845BA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76" creationId="{2FF8AE26-DDC3-7B9F-B8B6-D14304FFE2BE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78" creationId="{49F66060-A5D7-A0B1-B4F9-407AB54370AC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79" creationId="{E95B133D-7135-D167-4056-627E00AF7E08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80" creationId="{E98EE422-4F03-39E8-4ACA-ACB8EA4B1FA1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81" creationId="{05E729EB-EBC8-375F-F614-073564DC8DA0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84" creationId="{BD8A00B4-25F0-5283-8409-7A46BB95507E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86" creationId="{ECFA619A-C5CF-1FE8-C039-1B48CBE1BA77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87" creationId="{B5C86F93-D6B0-F5E4-B907-B5B8429D7037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90" creationId="{EF135DCA-2FED-FBF6-C5E4-F4A0293F5D78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92" creationId="{82252CAA-7CB9-48C4-A2DF-E2907B4C5A43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93" creationId="{EFAC6310-DBD5-BBFA-3056-AA4FEB28E295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94" creationId="{EF06CA74-86F6-848F-0155-C3BE57ADCC10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95" creationId="{88380088-5492-2473-4665-A473571FA5F9}"/>
          </ac:cxnSpMkLst>
        </pc:cxnChg>
        <pc:cxnChg chg="add mod">
          <ac:chgData name="김현준" userId="185f8337-2247-4f37-8bdb-f28dabdaedae" providerId="ADAL" clId="{D6FBD4CC-077C-9C44-B0C8-E27966216616}" dt="2023-02-16T16:06:16.130" v="69"/>
          <ac:cxnSpMkLst>
            <pc:docMk/>
            <pc:sldMk cId="671246117" sldId="284"/>
            <ac:cxnSpMk id="96" creationId="{A8ECDC5F-9E11-D7A0-2157-08709D661164}"/>
          </ac:cxnSpMkLst>
        </pc:cxnChg>
      </pc:sldChg>
      <pc:sldChg chg="addSp delSp modSp new mod ord">
        <pc:chgData name="김현준" userId="185f8337-2247-4f37-8bdb-f28dabdaedae" providerId="ADAL" clId="{D6FBD4CC-077C-9C44-B0C8-E27966216616}" dt="2023-02-20T23:27:24.646" v="531"/>
        <pc:sldMkLst>
          <pc:docMk/>
          <pc:sldMk cId="69830821" sldId="285"/>
        </pc:sldMkLst>
        <pc:spChg chg="mod">
          <ac:chgData name="김현준" userId="185f8337-2247-4f37-8bdb-f28dabdaedae" providerId="ADAL" clId="{D6FBD4CC-077C-9C44-B0C8-E27966216616}" dt="2023-02-20T23:27:24.646" v="531"/>
          <ac:spMkLst>
            <pc:docMk/>
            <pc:sldMk cId="69830821" sldId="285"/>
            <ac:spMk id="2" creationId="{2A04805B-610C-2CDD-7BF5-706D7E9160D4}"/>
          </ac:spMkLst>
        </pc:spChg>
        <pc:spChg chg="mod">
          <ac:chgData name="김현준" userId="185f8337-2247-4f37-8bdb-f28dabdaedae" providerId="ADAL" clId="{D6FBD4CC-077C-9C44-B0C8-E27966216616}" dt="2023-02-20T23:25:13.845" v="526" actId="20577"/>
          <ac:spMkLst>
            <pc:docMk/>
            <pc:sldMk cId="69830821" sldId="285"/>
            <ac:spMk id="3" creationId="{DA1A608D-5DB4-396B-28A4-6F41F50996A9}"/>
          </ac:spMkLst>
        </pc:spChg>
        <pc:spChg chg="add del mod">
          <ac:chgData name="김현준" userId="185f8337-2247-4f37-8bdb-f28dabdaedae" providerId="ADAL" clId="{D6FBD4CC-077C-9C44-B0C8-E27966216616}" dt="2023-02-20T23:25:59.804" v="528"/>
          <ac:spMkLst>
            <pc:docMk/>
            <pc:sldMk cId="69830821" sldId="285"/>
            <ac:spMk id="4" creationId="{188AAED6-85B9-3EA0-2547-BDD0DF076B56}"/>
          </ac:spMkLst>
        </pc:spChg>
      </pc:sldChg>
      <pc:sldChg chg="modSp new del mod">
        <pc:chgData name="김현준" userId="185f8337-2247-4f37-8bdb-f28dabdaedae" providerId="ADAL" clId="{D6FBD4CC-077C-9C44-B0C8-E27966216616}" dt="2023-02-20T23:25:01.627" v="484" actId="2696"/>
        <pc:sldMkLst>
          <pc:docMk/>
          <pc:sldMk cId="4234153975" sldId="286"/>
        </pc:sldMkLst>
        <pc:spChg chg="mod">
          <ac:chgData name="김현준" userId="185f8337-2247-4f37-8bdb-f28dabdaedae" providerId="ADAL" clId="{D6FBD4CC-077C-9C44-B0C8-E27966216616}" dt="2023-02-20T23:16:37.918" v="333" actId="21"/>
          <ac:spMkLst>
            <pc:docMk/>
            <pc:sldMk cId="4234153975" sldId="286"/>
            <ac:spMk id="2" creationId="{CEB1810E-DFDD-B03C-C05D-AA73312D8E4F}"/>
          </ac:spMkLst>
        </pc:spChg>
        <pc:spChg chg="mod">
          <ac:chgData name="김현준" userId="185f8337-2247-4f37-8bdb-f28dabdaedae" providerId="ADAL" clId="{D6FBD4CC-077C-9C44-B0C8-E27966216616}" dt="2023-02-20T23:14:19.232" v="268" actId="20577"/>
          <ac:spMkLst>
            <pc:docMk/>
            <pc:sldMk cId="4234153975" sldId="286"/>
            <ac:spMk id="3" creationId="{411EA0AE-56FC-A4D5-0C2B-96420B45880B}"/>
          </ac:spMkLst>
        </pc:spChg>
      </pc:sldChg>
      <pc:sldChg chg="addSp modSp new mod">
        <pc:chgData name="김현준" userId="185f8337-2247-4f37-8bdb-f28dabdaedae" providerId="ADAL" clId="{D6FBD4CC-077C-9C44-B0C8-E27966216616}" dt="2023-02-20T23:27:31.176" v="532" actId="1076"/>
        <pc:sldMkLst>
          <pc:docMk/>
          <pc:sldMk cId="545896752" sldId="287"/>
        </pc:sldMkLst>
        <pc:spChg chg="mod">
          <ac:chgData name="김현준" userId="185f8337-2247-4f37-8bdb-f28dabdaedae" providerId="ADAL" clId="{D6FBD4CC-077C-9C44-B0C8-E27966216616}" dt="2023-02-16T16:09:49.891" v="90"/>
          <ac:spMkLst>
            <pc:docMk/>
            <pc:sldMk cId="545896752" sldId="287"/>
            <ac:spMk id="2" creationId="{C6390E6E-6E04-3D81-47F2-3D7C05F2BDD7}"/>
          </ac:spMkLst>
        </pc:spChg>
        <pc:spChg chg="add mod">
          <ac:chgData name="김현준" userId="185f8337-2247-4f37-8bdb-f28dabdaedae" providerId="ADAL" clId="{D6FBD4CC-077C-9C44-B0C8-E27966216616}" dt="2023-02-20T23:27:31.176" v="532" actId="1076"/>
          <ac:spMkLst>
            <pc:docMk/>
            <pc:sldMk cId="545896752" sldId="287"/>
            <ac:spMk id="4" creationId="{CD9541A2-0532-381C-7B7B-DD8393B96E9B}"/>
          </ac:spMkLst>
        </pc:spChg>
        <pc:spChg chg="add mod">
          <ac:chgData name="김현준" userId="185f8337-2247-4f37-8bdb-f28dabdaedae" providerId="ADAL" clId="{D6FBD4CC-077C-9C44-B0C8-E27966216616}" dt="2023-02-20T23:27:31.176" v="532" actId="1076"/>
          <ac:spMkLst>
            <pc:docMk/>
            <pc:sldMk cId="545896752" sldId="287"/>
            <ac:spMk id="5" creationId="{515927BC-0CEA-2C9D-9A11-EFE449C4F7D7}"/>
          </ac:spMkLst>
        </pc:spChg>
        <pc:spChg chg="add mod">
          <ac:chgData name="김현준" userId="185f8337-2247-4f37-8bdb-f28dabdaedae" providerId="ADAL" clId="{D6FBD4CC-077C-9C44-B0C8-E27966216616}" dt="2023-02-20T23:27:31.176" v="532" actId="1076"/>
          <ac:spMkLst>
            <pc:docMk/>
            <pc:sldMk cId="545896752" sldId="287"/>
            <ac:spMk id="6" creationId="{46436072-8019-C0B3-9864-019A993B9094}"/>
          </ac:spMkLst>
        </pc:spChg>
        <pc:spChg chg="add mod">
          <ac:chgData name="김현준" userId="185f8337-2247-4f37-8bdb-f28dabdaedae" providerId="ADAL" clId="{D6FBD4CC-077C-9C44-B0C8-E27966216616}" dt="2023-02-20T23:27:31.176" v="532" actId="1076"/>
          <ac:spMkLst>
            <pc:docMk/>
            <pc:sldMk cId="545896752" sldId="287"/>
            <ac:spMk id="10" creationId="{89F898CD-802B-440B-483C-DC5B21B03045}"/>
          </ac:spMkLst>
        </pc:spChg>
        <pc:spChg chg="add mod">
          <ac:chgData name="김현준" userId="185f8337-2247-4f37-8bdb-f28dabdaedae" providerId="ADAL" clId="{D6FBD4CC-077C-9C44-B0C8-E27966216616}" dt="2023-02-20T23:27:31.176" v="532" actId="1076"/>
          <ac:spMkLst>
            <pc:docMk/>
            <pc:sldMk cId="545896752" sldId="287"/>
            <ac:spMk id="11" creationId="{CDA01903-27C4-FB9D-38C1-873D8AF5D626}"/>
          </ac:spMkLst>
        </pc:spChg>
        <pc:spChg chg="add mod">
          <ac:chgData name="김현준" userId="185f8337-2247-4f37-8bdb-f28dabdaedae" providerId="ADAL" clId="{D6FBD4CC-077C-9C44-B0C8-E27966216616}" dt="2023-02-20T23:27:31.176" v="532" actId="1076"/>
          <ac:spMkLst>
            <pc:docMk/>
            <pc:sldMk cId="545896752" sldId="287"/>
            <ac:spMk id="12" creationId="{32BF7777-19F9-A087-8659-1C91B0E0278B}"/>
          </ac:spMkLst>
        </pc:spChg>
        <pc:spChg chg="add mod">
          <ac:chgData name="김현준" userId="185f8337-2247-4f37-8bdb-f28dabdaedae" providerId="ADAL" clId="{D6FBD4CC-077C-9C44-B0C8-E27966216616}" dt="2023-02-20T23:27:31.176" v="532" actId="1076"/>
          <ac:spMkLst>
            <pc:docMk/>
            <pc:sldMk cId="545896752" sldId="287"/>
            <ac:spMk id="13" creationId="{5BE28DB3-753C-B7B3-07A9-70BBF04250FB}"/>
          </ac:spMkLst>
        </pc:spChg>
        <pc:spChg chg="add mod">
          <ac:chgData name="김현준" userId="185f8337-2247-4f37-8bdb-f28dabdaedae" providerId="ADAL" clId="{D6FBD4CC-077C-9C44-B0C8-E27966216616}" dt="2023-02-20T23:27:31.176" v="532" actId="1076"/>
          <ac:spMkLst>
            <pc:docMk/>
            <pc:sldMk cId="545896752" sldId="287"/>
            <ac:spMk id="14" creationId="{CF0AD840-6C7E-C1C3-6CBA-3C7329821589}"/>
          </ac:spMkLst>
        </pc:spChg>
        <pc:spChg chg="add mod">
          <ac:chgData name="김현준" userId="185f8337-2247-4f37-8bdb-f28dabdaedae" providerId="ADAL" clId="{D6FBD4CC-077C-9C44-B0C8-E27966216616}" dt="2023-02-20T23:27:31.176" v="532" actId="1076"/>
          <ac:spMkLst>
            <pc:docMk/>
            <pc:sldMk cId="545896752" sldId="287"/>
            <ac:spMk id="15" creationId="{A66A9849-9CC7-95A1-6AB5-F1A08A919A48}"/>
          </ac:spMkLst>
        </pc:spChg>
        <pc:spChg chg="add mod">
          <ac:chgData name="김현준" userId="185f8337-2247-4f37-8bdb-f28dabdaedae" providerId="ADAL" clId="{D6FBD4CC-077C-9C44-B0C8-E27966216616}" dt="2023-02-20T23:27:31.176" v="532" actId="1076"/>
          <ac:spMkLst>
            <pc:docMk/>
            <pc:sldMk cId="545896752" sldId="287"/>
            <ac:spMk id="17" creationId="{546BC580-48A3-99CA-0B3A-2319DFB4A7FB}"/>
          </ac:spMkLst>
        </pc:spChg>
        <pc:spChg chg="add mod">
          <ac:chgData name="김현준" userId="185f8337-2247-4f37-8bdb-f28dabdaedae" providerId="ADAL" clId="{D6FBD4CC-077C-9C44-B0C8-E27966216616}" dt="2023-02-20T23:27:31.176" v="532" actId="1076"/>
          <ac:spMkLst>
            <pc:docMk/>
            <pc:sldMk cId="545896752" sldId="287"/>
            <ac:spMk id="18" creationId="{A12FA35C-8EE0-C288-0324-F81E30364F30}"/>
          </ac:spMkLst>
        </pc:spChg>
        <pc:spChg chg="add mod">
          <ac:chgData name="김현준" userId="185f8337-2247-4f37-8bdb-f28dabdaedae" providerId="ADAL" clId="{D6FBD4CC-077C-9C44-B0C8-E27966216616}" dt="2023-02-20T23:27:31.176" v="532" actId="1076"/>
          <ac:spMkLst>
            <pc:docMk/>
            <pc:sldMk cId="545896752" sldId="287"/>
            <ac:spMk id="19" creationId="{641B64F6-EFD9-CF13-FCB7-E04B885BC373}"/>
          </ac:spMkLst>
        </pc:spChg>
        <pc:cxnChg chg="add mod">
          <ac:chgData name="김현준" userId="185f8337-2247-4f37-8bdb-f28dabdaedae" providerId="ADAL" clId="{D6FBD4CC-077C-9C44-B0C8-E27966216616}" dt="2023-02-20T23:27:31.176" v="532" actId="1076"/>
          <ac:cxnSpMkLst>
            <pc:docMk/>
            <pc:sldMk cId="545896752" sldId="287"/>
            <ac:cxnSpMk id="7" creationId="{9C2EC078-63ED-48B1-75FA-4406EDC5AEDF}"/>
          </ac:cxnSpMkLst>
        </pc:cxnChg>
        <pc:cxnChg chg="add mod">
          <ac:chgData name="김현준" userId="185f8337-2247-4f37-8bdb-f28dabdaedae" providerId="ADAL" clId="{D6FBD4CC-077C-9C44-B0C8-E27966216616}" dt="2023-02-20T23:27:31.176" v="532" actId="1076"/>
          <ac:cxnSpMkLst>
            <pc:docMk/>
            <pc:sldMk cId="545896752" sldId="287"/>
            <ac:cxnSpMk id="8" creationId="{0CEBDA62-08FD-5258-6731-E0E70CDB28ED}"/>
          </ac:cxnSpMkLst>
        </pc:cxnChg>
        <pc:cxnChg chg="add mod">
          <ac:chgData name="김현준" userId="185f8337-2247-4f37-8bdb-f28dabdaedae" providerId="ADAL" clId="{D6FBD4CC-077C-9C44-B0C8-E27966216616}" dt="2023-02-20T23:27:31.176" v="532" actId="1076"/>
          <ac:cxnSpMkLst>
            <pc:docMk/>
            <pc:sldMk cId="545896752" sldId="287"/>
            <ac:cxnSpMk id="9" creationId="{9A20B5FB-F4B8-2D7F-7E3C-115BD892F3F2}"/>
          </ac:cxnSpMkLst>
        </pc:cxnChg>
        <pc:cxnChg chg="add mod">
          <ac:chgData name="김현준" userId="185f8337-2247-4f37-8bdb-f28dabdaedae" providerId="ADAL" clId="{D6FBD4CC-077C-9C44-B0C8-E27966216616}" dt="2023-02-20T23:27:31.176" v="532" actId="1076"/>
          <ac:cxnSpMkLst>
            <pc:docMk/>
            <pc:sldMk cId="545896752" sldId="287"/>
            <ac:cxnSpMk id="16" creationId="{232EE29B-FED7-C67F-8B7E-30B0C4BE9121}"/>
          </ac:cxnSpMkLst>
        </pc:cxnChg>
      </pc:sldChg>
      <pc:sldChg chg="addSp delSp modSp new del mod">
        <pc:chgData name="김현준" userId="185f8337-2247-4f37-8bdb-f28dabdaedae" providerId="ADAL" clId="{D6FBD4CC-077C-9C44-B0C8-E27966216616}" dt="2023-02-20T23:27:56.697" v="541" actId="2696"/>
        <pc:sldMkLst>
          <pc:docMk/>
          <pc:sldMk cId="788554489" sldId="288"/>
        </pc:sldMkLst>
        <pc:spChg chg="del">
          <ac:chgData name="김현준" userId="185f8337-2247-4f37-8bdb-f28dabdaedae" providerId="ADAL" clId="{D6FBD4CC-077C-9C44-B0C8-E27966216616}" dt="2023-02-20T23:27:36.957" v="533" actId="21"/>
          <ac:spMkLst>
            <pc:docMk/>
            <pc:sldMk cId="788554489" sldId="288"/>
            <ac:spMk id="3" creationId="{A01D93C7-4E13-CA55-F5B3-91A95930D9B9}"/>
          </ac:spMkLst>
        </pc:spChg>
        <pc:spChg chg="add del mod">
          <ac:chgData name="김현준" userId="185f8337-2247-4f37-8bdb-f28dabdaedae" providerId="ADAL" clId="{D6FBD4CC-077C-9C44-B0C8-E27966216616}" dt="2023-02-20T23:27:42.851" v="534" actId="21"/>
          <ac:spMkLst>
            <pc:docMk/>
            <pc:sldMk cId="788554489" sldId="288"/>
            <ac:spMk id="6" creationId="{510E2DD4-7CE8-AD41-7600-D32181CDDEAA}"/>
          </ac:spMkLst>
        </pc:spChg>
        <pc:picChg chg="add del mod">
          <ac:chgData name="김현준" userId="185f8337-2247-4f37-8bdb-f28dabdaedae" providerId="ADAL" clId="{D6FBD4CC-077C-9C44-B0C8-E27966216616}" dt="2023-02-20T23:27:45.261" v="535" actId="21"/>
          <ac:picMkLst>
            <pc:docMk/>
            <pc:sldMk cId="788554489" sldId="288"/>
            <ac:picMk id="4" creationId="{2B4A2DE0-AF21-D327-A70C-085DF7A30111}"/>
          </ac:picMkLst>
        </pc:picChg>
        <pc:picChg chg="add del mod">
          <ac:chgData name="김현준" userId="185f8337-2247-4f37-8bdb-f28dabdaedae" providerId="ADAL" clId="{D6FBD4CC-077C-9C44-B0C8-E27966216616}" dt="2023-02-20T23:27:45.261" v="535" actId="21"/>
          <ac:picMkLst>
            <pc:docMk/>
            <pc:sldMk cId="788554489" sldId="288"/>
            <ac:picMk id="5" creationId="{83A024F0-C66A-7FF4-6D3F-7F020E75B176}"/>
          </ac:picMkLst>
        </pc:picChg>
      </pc:sldChg>
      <pc:sldChg chg="addSp delSp modSp new mod ord">
        <pc:chgData name="김현준" userId="185f8337-2247-4f37-8bdb-f28dabdaedae" providerId="ADAL" clId="{D6FBD4CC-077C-9C44-B0C8-E27966216616}" dt="2023-02-20T23:39:10.684" v="641" actId="1076"/>
        <pc:sldMkLst>
          <pc:docMk/>
          <pc:sldMk cId="4177018306" sldId="289"/>
        </pc:sldMkLst>
        <pc:spChg chg="mod">
          <ac:chgData name="김현준" userId="185f8337-2247-4f37-8bdb-f28dabdaedae" providerId="ADAL" clId="{D6FBD4CC-077C-9C44-B0C8-E27966216616}" dt="2023-02-20T23:30:09.745" v="594"/>
          <ac:spMkLst>
            <pc:docMk/>
            <pc:sldMk cId="4177018306" sldId="289"/>
            <ac:spMk id="2" creationId="{27730EF1-9135-16A8-B09A-A2C134454BF1}"/>
          </ac:spMkLst>
        </pc:spChg>
        <pc:spChg chg="del">
          <ac:chgData name="김현준" userId="185f8337-2247-4f37-8bdb-f28dabdaedae" providerId="ADAL" clId="{D6FBD4CC-077C-9C44-B0C8-E27966216616}" dt="2023-02-16T16:11:59.079" v="98" actId="21"/>
          <ac:spMkLst>
            <pc:docMk/>
            <pc:sldMk cId="4177018306" sldId="289"/>
            <ac:spMk id="3" creationId="{290D78DA-2F7F-5D36-D021-F946FDB6296B}"/>
          </ac:spMkLst>
        </pc:spChg>
        <pc:spChg chg="add del mod">
          <ac:chgData name="김현준" userId="185f8337-2247-4f37-8bdb-f28dabdaedae" providerId="ADAL" clId="{D6FBD4CC-077C-9C44-B0C8-E27966216616}" dt="2023-02-20T23:28:01.689" v="544" actId="21"/>
          <ac:spMkLst>
            <pc:docMk/>
            <pc:sldMk cId="4177018306" sldId="289"/>
            <ac:spMk id="5" creationId="{1088A03F-0F3D-BC16-752E-D0D7ED261EF3}"/>
          </ac:spMkLst>
        </pc:spChg>
        <pc:spChg chg="add mod">
          <ac:chgData name="김현준" userId="185f8337-2247-4f37-8bdb-f28dabdaedae" providerId="ADAL" clId="{D6FBD4CC-077C-9C44-B0C8-E27966216616}" dt="2023-02-20T23:39:10.684" v="641" actId="1076"/>
          <ac:spMkLst>
            <pc:docMk/>
            <pc:sldMk cId="4177018306" sldId="289"/>
            <ac:spMk id="9" creationId="{560FF8A1-18FC-E7BE-32A2-DEBFBEEF94F0}"/>
          </ac:spMkLst>
        </pc:spChg>
        <pc:spChg chg="add mod">
          <ac:chgData name="김현준" userId="185f8337-2247-4f37-8bdb-f28dabdaedae" providerId="ADAL" clId="{D6FBD4CC-077C-9C44-B0C8-E27966216616}" dt="2023-02-20T23:36:52.846" v="627" actId="1035"/>
          <ac:spMkLst>
            <pc:docMk/>
            <pc:sldMk cId="4177018306" sldId="289"/>
            <ac:spMk id="11" creationId="{8881D506-8345-6E46-6F2C-8A930737D645}"/>
          </ac:spMkLst>
        </pc:spChg>
        <pc:picChg chg="add del mod">
          <ac:chgData name="김현준" userId="185f8337-2247-4f37-8bdb-f28dabdaedae" providerId="ADAL" clId="{D6FBD4CC-077C-9C44-B0C8-E27966216616}" dt="2023-02-20T23:29:43.237" v="570"/>
          <ac:picMkLst>
            <pc:docMk/>
            <pc:sldMk cId="4177018306" sldId="289"/>
            <ac:picMk id="3" creationId="{79314BB7-E893-9B22-381C-F0703DD19957}"/>
          </ac:picMkLst>
        </pc:picChg>
        <pc:picChg chg="add del mod">
          <ac:chgData name="김현준" userId="185f8337-2247-4f37-8bdb-f28dabdaedae" providerId="ADAL" clId="{D6FBD4CC-077C-9C44-B0C8-E27966216616}" dt="2023-02-20T23:39:08.719" v="640" actId="1076"/>
          <ac:picMkLst>
            <pc:docMk/>
            <pc:sldMk cId="4177018306" sldId="289"/>
            <ac:picMk id="4" creationId="{8B000711-59B4-E1F9-0C15-FBF8163E718F}"/>
          </ac:picMkLst>
        </pc:picChg>
        <pc:picChg chg="add del mod">
          <ac:chgData name="김현준" userId="185f8337-2247-4f37-8bdb-f28dabdaedae" providerId="ADAL" clId="{D6FBD4CC-077C-9C44-B0C8-E27966216616}" dt="2023-02-20T23:29:43.237" v="570"/>
          <ac:picMkLst>
            <pc:docMk/>
            <pc:sldMk cId="4177018306" sldId="289"/>
            <ac:picMk id="6" creationId="{F732D935-41E2-2538-C008-D48DA663354E}"/>
          </ac:picMkLst>
        </pc:picChg>
        <pc:picChg chg="add del mod">
          <ac:chgData name="김현준" userId="185f8337-2247-4f37-8bdb-f28dabdaedae" providerId="ADAL" clId="{D6FBD4CC-077C-9C44-B0C8-E27966216616}" dt="2023-02-20T23:29:43.237" v="570"/>
          <ac:picMkLst>
            <pc:docMk/>
            <pc:sldMk cId="4177018306" sldId="289"/>
            <ac:picMk id="7" creationId="{00CBB0FD-6283-F53B-3320-CBB27D760CF5}"/>
          </ac:picMkLst>
        </pc:picChg>
        <pc:picChg chg="add mod">
          <ac:chgData name="김현준" userId="185f8337-2247-4f37-8bdb-f28dabdaedae" providerId="ADAL" clId="{D6FBD4CC-077C-9C44-B0C8-E27966216616}" dt="2023-02-20T23:36:54.828" v="629" actId="1036"/>
          <ac:picMkLst>
            <pc:docMk/>
            <pc:sldMk cId="4177018306" sldId="289"/>
            <ac:picMk id="8" creationId="{FECF7412-88FF-A471-B0BE-1A0094948526}"/>
          </ac:picMkLst>
        </pc:picChg>
        <pc:picChg chg="add del mod">
          <ac:chgData name="김현준" userId="185f8337-2247-4f37-8bdb-f28dabdaedae" providerId="ADAL" clId="{D6FBD4CC-077C-9C44-B0C8-E27966216616}" dt="2023-02-20T23:39:07.669" v="639" actId="21"/>
          <ac:picMkLst>
            <pc:docMk/>
            <pc:sldMk cId="4177018306" sldId="289"/>
            <ac:picMk id="12" creationId="{7C6CEA7D-84F4-0389-1F32-3E1D486EC4DA}"/>
          </ac:picMkLst>
        </pc:picChg>
      </pc:sldChg>
      <pc:sldChg chg="addSp delSp modSp new mod">
        <pc:chgData name="김현준" userId="185f8337-2247-4f37-8bdb-f28dabdaedae" providerId="ADAL" clId="{D6FBD4CC-077C-9C44-B0C8-E27966216616}" dt="2023-02-20T23:50:34.780" v="672" actId="21"/>
        <pc:sldMkLst>
          <pc:docMk/>
          <pc:sldMk cId="426192920" sldId="290"/>
        </pc:sldMkLst>
        <pc:spChg chg="mod">
          <ac:chgData name="김현준" userId="185f8337-2247-4f37-8bdb-f28dabdaedae" providerId="ADAL" clId="{D6FBD4CC-077C-9C44-B0C8-E27966216616}" dt="2023-02-20T23:40:39.587" v="669" actId="20577"/>
          <ac:spMkLst>
            <pc:docMk/>
            <pc:sldMk cId="426192920" sldId="290"/>
            <ac:spMk id="2" creationId="{9B5E6682-2EFC-38E1-E768-92D5A46F54F3}"/>
          </ac:spMkLst>
        </pc:spChg>
        <pc:spChg chg="del">
          <ac:chgData name="김현준" userId="185f8337-2247-4f37-8bdb-f28dabdaedae" providerId="ADAL" clId="{D6FBD4CC-077C-9C44-B0C8-E27966216616}" dt="2023-02-20T23:50:34.780" v="672" actId="21"/>
          <ac:spMkLst>
            <pc:docMk/>
            <pc:sldMk cId="426192920" sldId="290"/>
            <ac:spMk id="3" creationId="{4B13BF4B-2F35-37C8-F453-7E323AE90729}"/>
          </ac:spMkLst>
        </pc:spChg>
        <pc:picChg chg="add mod">
          <ac:chgData name="김현준" userId="185f8337-2247-4f37-8bdb-f28dabdaedae" providerId="ADAL" clId="{D6FBD4CC-077C-9C44-B0C8-E27966216616}" dt="2023-02-20T23:49:28.123" v="671" actId="1076"/>
          <ac:picMkLst>
            <pc:docMk/>
            <pc:sldMk cId="426192920" sldId="290"/>
            <ac:picMk id="4" creationId="{F2E07840-89F0-171E-82BB-4DAECAB5B3AF}"/>
          </ac:picMkLst>
        </pc:picChg>
        <pc:picChg chg="add mod">
          <ac:chgData name="김현준" userId="185f8337-2247-4f37-8bdb-f28dabdaedae" providerId="ADAL" clId="{D6FBD4CC-077C-9C44-B0C8-E27966216616}" dt="2023-02-20T23:40:17.702" v="652" actId="1076"/>
          <ac:picMkLst>
            <pc:docMk/>
            <pc:sldMk cId="426192920" sldId="290"/>
            <ac:picMk id="5" creationId="{787F35AC-7126-CDD1-AEEF-93F75F7B6F35}"/>
          </ac:picMkLst>
        </pc:picChg>
      </pc:sldChg>
      <pc:sldChg chg="new del">
        <pc:chgData name="김현준" userId="185f8337-2247-4f37-8bdb-f28dabdaedae" providerId="ADAL" clId="{D6FBD4CC-077C-9C44-B0C8-E27966216616}" dt="2023-02-21T00:13:35.110" v="685" actId="2696"/>
        <pc:sldMkLst>
          <pc:docMk/>
          <pc:sldMk cId="1008501381" sldId="291"/>
        </pc:sldMkLst>
      </pc:sldChg>
      <pc:sldChg chg="addSp delSp modSp new mod">
        <pc:chgData name="김현준" userId="185f8337-2247-4f37-8bdb-f28dabdaedae" providerId="ADAL" clId="{D6FBD4CC-077C-9C44-B0C8-E27966216616}" dt="2023-02-21T00:31:44.142" v="741" actId="1076"/>
        <pc:sldMkLst>
          <pc:docMk/>
          <pc:sldMk cId="3648790977" sldId="291"/>
        </pc:sldMkLst>
        <pc:spChg chg="mod">
          <ac:chgData name="김현준" userId="185f8337-2247-4f37-8bdb-f28dabdaedae" providerId="ADAL" clId="{D6FBD4CC-077C-9C44-B0C8-E27966216616}" dt="2023-02-21T00:30:41.398" v="729" actId="20577"/>
          <ac:spMkLst>
            <pc:docMk/>
            <pc:sldMk cId="3648790977" sldId="291"/>
            <ac:spMk id="2" creationId="{0689D8F3-61E3-218C-813D-012D2813FEDD}"/>
          </ac:spMkLst>
        </pc:spChg>
        <pc:spChg chg="del">
          <ac:chgData name="김현준" userId="185f8337-2247-4f37-8bdb-f28dabdaedae" providerId="ADAL" clId="{D6FBD4CC-077C-9C44-B0C8-E27966216616}" dt="2023-02-21T00:30:29.471" v="690" actId="21"/>
          <ac:spMkLst>
            <pc:docMk/>
            <pc:sldMk cId="3648790977" sldId="291"/>
            <ac:spMk id="3" creationId="{77D38C92-E355-4425-69E1-5EBF0404573D}"/>
          </ac:spMkLst>
        </pc:spChg>
        <pc:picChg chg="add mod">
          <ac:chgData name="김현준" userId="185f8337-2247-4f37-8bdb-f28dabdaedae" providerId="ADAL" clId="{D6FBD4CC-077C-9C44-B0C8-E27966216616}" dt="2023-02-21T00:31:44.142" v="741" actId="1076"/>
          <ac:picMkLst>
            <pc:docMk/>
            <pc:sldMk cId="3648790977" sldId="291"/>
            <ac:picMk id="4" creationId="{4E2AD0A9-3B0E-AB01-DB73-9F3181EFD276}"/>
          </ac:picMkLst>
        </pc:picChg>
        <pc:picChg chg="add mod">
          <ac:chgData name="김현준" userId="185f8337-2247-4f37-8bdb-f28dabdaedae" providerId="ADAL" clId="{D6FBD4CC-077C-9C44-B0C8-E27966216616}" dt="2023-02-21T00:30:44.041" v="732" actId="1076"/>
          <ac:picMkLst>
            <pc:docMk/>
            <pc:sldMk cId="3648790977" sldId="291"/>
            <ac:picMk id="5" creationId="{E0A1CA12-BBB9-FBC8-4D0F-979E0204D15D}"/>
          </ac:picMkLst>
        </pc:picChg>
        <pc:picChg chg="add mod">
          <ac:chgData name="김현준" userId="185f8337-2247-4f37-8bdb-f28dabdaedae" providerId="ADAL" clId="{D6FBD4CC-077C-9C44-B0C8-E27966216616}" dt="2023-02-21T00:31:43.277" v="740" actId="1076"/>
          <ac:picMkLst>
            <pc:docMk/>
            <pc:sldMk cId="3648790977" sldId="291"/>
            <ac:picMk id="6" creationId="{FA841375-4583-596F-CE30-78B00FBE5551}"/>
          </ac:picMkLst>
        </pc:picChg>
      </pc:sldChg>
      <pc:sldChg chg="addSp modSp new mod">
        <pc:chgData name="김현준" userId="185f8337-2247-4f37-8bdb-f28dabdaedae" providerId="ADAL" clId="{D6FBD4CC-077C-9C44-B0C8-E27966216616}" dt="2023-02-21T00:36:39.329" v="751" actId="1076"/>
        <pc:sldMkLst>
          <pc:docMk/>
          <pc:sldMk cId="2139209322" sldId="292"/>
        </pc:sldMkLst>
        <pc:spChg chg="mod">
          <ac:chgData name="김현준" userId="185f8337-2247-4f37-8bdb-f28dabdaedae" providerId="ADAL" clId="{D6FBD4CC-077C-9C44-B0C8-E27966216616}" dt="2023-02-21T00:36:37.439" v="750" actId="1076"/>
          <ac:spMkLst>
            <pc:docMk/>
            <pc:sldMk cId="2139209322" sldId="292"/>
            <ac:spMk id="2" creationId="{C1041776-4B2D-0E7A-9078-28CDAB8A8771}"/>
          </ac:spMkLst>
        </pc:spChg>
        <pc:picChg chg="add mod">
          <ac:chgData name="김현준" userId="185f8337-2247-4f37-8bdb-f28dabdaedae" providerId="ADAL" clId="{D6FBD4CC-077C-9C44-B0C8-E27966216616}" dt="2023-02-21T00:35:07.981" v="746" actId="1076"/>
          <ac:picMkLst>
            <pc:docMk/>
            <pc:sldMk cId="2139209322" sldId="292"/>
            <ac:picMk id="4" creationId="{3CFFEEA3-E381-694D-8A09-6ED2CE58616A}"/>
          </ac:picMkLst>
        </pc:picChg>
        <pc:picChg chg="add mod">
          <ac:chgData name="김현준" userId="185f8337-2247-4f37-8bdb-f28dabdaedae" providerId="ADAL" clId="{D6FBD4CC-077C-9C44-B0C8-E27966216616}" dt="2023-02-21T00:36:39.329" v="751" actId="1076"/>
          <ac:picMkLst>
            <pc:docMk/>
            <pc:sldMk cId="2139209322" sldId="292"/>
            <ac:picMk id="1026" creationId="{673E7839-37C6-49DE-ACCF-00311873F2F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2023. 2. 21.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8" Type="http://schemas.openxmlformats.org/officeDocument/2006/relationships/image" Target="../media/image10.png"/><Relationship Id="rId3" Type="http://schemas.openxmlformats.org/officeDocument/2006/relationships/image" Target="../media/image51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9" Type="http://schemas.openxmlformats.org/officeDocument/2006/relationships/image" Target="../media/image79.png"/><Relationship Id="rId21" Type="http://schemas.openxmlformats.org/officeDocument/2006/relationships/image" Target="../media/image61.png"/><Relationship Id="rId34" Type="http://schemas.openxmlformats.org/officeDocument/2006/relationships/image" Target="../media/image7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38" Type="http://schemas.openxmlformats.org/officeDocument/2006/relationships/image" Target="../media/image78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37" Type="http://schemas.openxmlformats.org/officeDocument/2006/relationships/image" Target="../media/image77.png"/><Relationship Id="rId40" Type="http://schemas.openxmlformats.org/officeDocument/2006/relationships/image" Target="../media/image80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36" Type="http://schemas.openxmlformats.org/officeDocument/2006/relationships/image" Target="../media/image76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31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35" Type="http://schemas.openxmlformats.org/officeDocument/2006/relationships/image" Target="../media/image75.png"/><Relationship Id="rId8" Type="http://schemas.openxmlformats.org/officeDocument/2006/relationships/image" Target="../media/image48.png"/><Relationship Id="rId3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rgbClr val="000000"/>
                </a:solidFill>
                <a:latin typeface="Helvetica" pitchFamily="2" charset="0"/>
              </a:rPr>
              <a:t>Quantum </a:t>
            </a:r>
            <a:br>
              <a:rPr lang="en-US" altLang="ko-Kore-KR" b="1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en-US" altLang="ko-Kore-KR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Arithmetic for Finance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/h6pH4GYs-s8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30EF1-9135-16A8-B09A-A2C13445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 </a:t>
            </a:r>
            <a:r>
              <a:rPr lang="en-US" altLang="ko-Kore-KR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Carry-save Adder: Generic arithmetic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000711-59B4-E1F9-0C15-FBF8163E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63" y="2320809"/>
            <a:ext cx="5603382" cy="38212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CF7412-88FF-A471-B0BE-1A0094948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44" y="990458"/>
            <a:ext cx="4400573" cy="5888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0FF8A1-18FC-E7BE-32A2-DEBFBEEF94F0}"/>
              </a:ext>
            </a:extLst>
          </p:cNvPr>
          <p:cNvSpPr txBox="1"/>
          <p:nvPr/>
        </p:nvSpPr>
        <p:spPr>
          <a:xfrm>
            <a:off x="1007309" y="1953240"/>
            <a:ext cx="15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A+B+C+D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1D506-8345-6E46-6F2C-8A930737D645}"/>
              </a:ext>
            </a:extLst>
          </p:cNvPr>
          <p:cNvSpPr txBox="1"/>
          <p:nvPr/>
        </p:nvSpPr>
        <p:spPr>
          <a:xfrm>
            <a:off x="561363" y="1096804"/>
            <a:ext cx="10884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 이진법에서 3개 그이상의 n 비트수 덧셈을 계산하기위한 컴퓨터 기본설계에 사용하는 가산기의 한 종류</a:t>
            </a:r>
          </a:p>
        </p:txBody>
      </p:sp>
    </p:spTree>
    <p:extLst>
      <p:ext uri="{BB962C8B-B14F-4D97-AF65-F5344CB8AC3E}">
        <p14:creationId xmlns:p14="http://schemas.microsoft.com/office/powerpoint/2010/main" val="417701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4F7DD-7D49-1DB9-D1E4-53809FEB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Carry-save Adder: Generic arithmetic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ED19E1-119E-92BA-2D9A-450C5CB7E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05" y="1034261"/>
            <a:ext cx="5135147" cy="37397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810CEB-6427-4C84-A060-07CFF6796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56" y="3118274"/>
            <a:ext cx="5087239" cy="37397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AEA3F3-C913-CA06-FD6F-7177F44AE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756" y="1158239"/>
            <a:ext cx="5198079" cy="18061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A27B9B-E441-27A1-F4F9-D2B01C72B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05" y="4988137"/>
            <a:ext cx="4626174" cy="17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2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E6682-2EFC-38E1-E768-92D5A46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 WALLACE and DADDA TREES 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E07840-89F0-171E-82BB-4DAECAB5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09" y="1476711"/>
            <a:ext cx="3703586" cy="49555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7F35AC-7126-CDD1-AEEF-93F75F7B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775" y="1476711"/>
            <a:ext cx="3780842" cy="51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ore-KR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Arithmetic for Finance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0" algn="l">
              <a:buNone/>
            </a:pPr>
            <a:r>
              <a:rPr lang="en-US" altLang="ko-Kore-KR" sz="1800" b="0" i="0" u="none" strike="noStrike" dirty="0">
                <a:solidFill>
                  <a:srgbClr val="000000"/>
                </a:solidFill>
                <a:effectLst/>
                <a:latin typeface="Symbol" pitchFamily="2" charset="2"/>
              </a:rPr>
              <a:t>·</a:t>
            </a:r>
            <a:r>
              <a:rPr lang="en-US" altLang="ko-Kore-K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</a:t>
            </a:r>
            <a:r>
              <a:rPr lang="en-US" altLang="ko-Kore-KR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f_k</a:t>
            </a:r>
            <a:r>
              <a:rPr lang="en-US" altLang="ko-Kore-KR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(s) = max (s – k, 0)  </a:t>
            </a:r>
          </a:p>
          <a:p>
            <a:pPr marL="457200" indent="0" algn="l">
              <a:buNone/>
            </a:pPr>
            <a:r>
              <a:rPr lang="en-US" altLang="ko-Kore-KR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           </a:t>
            </a:r>
            <a:endParaRPr lang="en-US" altLang="ko-Kore-KR" sz="1800" b="0" i="0" u="none" strike="noStrike" dirty="0">
              <a:solidFill>
                <a:srgbClr val="000000"/>
              </a:solidFill>
              <a:effectLst/>
              <a:latin typeface="Symbol" pitchFamily="2" charset="2"/>
            </a:endParaRPr>
          </a:p>
          <a:p>
            <a:pPr marL="457200" indent="0" algn="l">
              <a:buNone/>
            </a:pPr>
            <a:r>
              <a:rPr lang="en-US" altLang="ko-Kore-KR" sz="1800" b="0" i="0" u="none" strike="noStrike" dirty="0">
                <a:solidFill>
                  <a:srgbClr val="000000"/>
                </a:solidFill>
                <a:effectLst/>
                <a:latin typeface="Symbol" pitchFamily="2" charset="2"/>
              </a:rPr>
              <a:t>·</a:t>
            </a:r>
            <a:r>
              <a:rPr lang="en-US" altLang="ko-Kore-K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</a:t>
            </a:r>
            <a:r>
              <a:rPr lang="en-US" altLang="ko-Kore-KR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g(x) = max (S_0 exp (\sigma x  + c) – k, 0) 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4DCECA-FA37-78E0-A371-A0B96074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3644313"/>
            <a:ext cx="6437266" cy="14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E8AC1-9EC7-B062-8CCB-205B10BF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MAX(S-K,0)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93BCFB9-7E87-33C5-8E6B-A63732BE705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Step 1 : S-K</a:t>
                </a:r>
              </a:p>
              <a:p>
                <a:r>
                  <a:rPr kumimoji="1" lang="en-US" altLang="ko-KR" dirty="0"/>
                  <a:t>Step 2 : MAX(S-K, 0)</a:t>
                </a:r>
                <a:endParaRPr kumimoji="1" lang="ko-KR" altLang="en-US" dirty="0"/>
              </a:p>
              <a:p>
                <a:endParaRPr kumimoji="1" lang="en-US" altLang="ko-Kore-KR" dirty="0"/>
              </a:p>
              <a:p>
                <a:r>
                  <a:rPr lang="en" altLang="ko-KR" dirty="0">
                    <a:effectLst/>
                    <a:latin typeface="Helvetica Neue" panose="02000503000000020004" pitchFamily="2" charset="0"/>
                  </a:rPr>
                  <a:t>Ripple Borrow Subtractor </a:t>
                </a:r>
                <a:r>
                  <a:rPr lang="ko-KR" altLang="en-US" dirty="0">
                    <a:effectLst/>
                    <a:latin typeface="Helvetica Neue" panose="02000503000000020004" pitchFamily="2" charset="0"/>
                  </a:rPr>
                  <a:t>필요</a:t>
                </a:r>
                <a:endParaRPr kumimoji="1" lang="en-US" altLang="ko-KR" dirty="0"/>
              </a:p>
              <a:p>
                <a:r>
                  <a:rPr kumimoji="1" lang="ko-KR" altLang="en-US" dirty="0"/>
                  <a:t>어떻게 </a:t>
                </a:r>
                <a:r>
                  <a:rPr kumimoji="1" lang="en-US" altLang="ko-KR" dirty="0"/>
                  <a:t>Ripple Borrow Subtractor </a:t>
                </a:r>
                <a:r>
                  <a:rPr kumimoji="1" lang="ko-KR" altLang="en-US" dirty="0"/>
                  <a:t>만드는가</a:t>
                </a:r>
                <a:r>
                  <a:rPr kumimoji="1" lang="en-US" altLang="ko-KR" dirty="0"/>
                  <a:t>?</a:t>
                </a:r>
              </a:p>
              <a:p>
                <a:endParaRPr kumimoji="1" lang="en-US" altLang="ko-KR" dirty="0"/>
              </a:p>
              <a:p>
                <a:pPr marL="0" indent="0">
                  <a:buNone/>
                </a:pPr>
                <a:r>
                  <a:rPr kumimoji="1" lang="en-US" altLang="ko-KR" dirty="0"/>
                  <a:t>1. Parallel full-subtractor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ko-KR" sz="2400" dirty="0"/>
                  <a:t>2. Use Ripple Carry Adder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kumimoji="1" lang="en-US" altLang="ko-KR" dirty="0"/>
                  <a:t>2-1)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kumimoji="1" lang="en-US" altLang="ko-KR" dirty="0"/>
                  <a:t> + 1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kumimoji="1" lang="en-US" altLang="ko-KR" dirty="0"/>
                  <a:t>2-2).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kumimoji="1"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1" lang="en-US" altLang="ko-KR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acc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endParaRPr kumimoji="1" lang="en-US" altLang="ko-Kore-KR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kumimoji="1" lang="ko-Kore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93BCFB9-7E87-33C5-8E6B-A63732BE7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116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51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9AA94-CB15-0EE1-072B-6EFED12C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Parallel full-subtractor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AB5F3-3CB2-E3B6-405F-80B8B9433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5" name="Picture 2" descr="병렬 감산기">
            <a:extLst>
              <a:ext uri="{FF2B5EF4-FFF2-40B4-BE49-F238E27FC236}">
                <a16:creationId xmlns:a16="http://schemas.microsoft.com/office/drawing/2014/main" id="{5BA16F07-6A39-08AF-F0F5-AAD2CA7CD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04"/>
          <a:stretch/>
        </p:blipFill>
        <p:spPr bwMode="auto">
          <a:xfrm>
            <a:off x="2190512" y="1572407"/>
            <a:ext cx="7486911" cy="204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63DDE-1C82-1A5A-ADCC-2020E80E95E6}"/>
                  </a:ext>
                </a:extLst>
              </p:cNvPr>
              <p:cNvSpPr txBox="1"/>
              <p:nvPr/>
            </p:nvSpPr>
            <p:spPr>
              <a:xfrm>
                <a:off x="2488452" y="3691401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63DDE-1C82-1A5A-ADCC-2020E80E9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452" y="3691401"/>
                <a:ext cx="43132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3F07BF-A502-35D8-027B-9384AB2C0D64}"/>
                  </a:ext>
                </a:extLst>
              </p:cNvPr>
              <p:cNvSpPr txBox="1"/>
              <p:nvPr/>
            </p:nvSpPr>
            <p:spPr>
              <a:xfrm>
                <a:off x="2794229" y="3675222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3F07BF-A502-35D8-027B-9384AB2C0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229" y="3675222"/>
                <a:ext cx="43132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9B7864-A8A5-4F5D-EF63-9380C3E9A78A}"/>
                  </a:ext>
                </a:extLst>
              </p:cNvPr>
              <p:cNvSpPr txBox="1"/>
              <p:nvPr/>
            </p:nvSpPr>
            <p:spPr>
              <a:xfrm>
                <a:off x="3727681" y="3696387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9B7864-A8A5-4F5D-EF63-9380C3E9A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81" y="3696387"/>
                <a:ext cx="431320" cy="307777"/>
              </a:xfrm>
              <a:prstGeom prst="rect">
                <a:avLst/>
              </a:prstGeom>
              <a:blipFill>
                <a:blip r:embed="rId5"/>
                <a:stretch>
                  <a:fillRect r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F9B831-1474-029C-C64C-43F4C96B5FAF}"/>
                  </a:ext>
                </a:extLst>
              </p:cNvPr>
              <p:cNvSpPr txBox="1"/>
              <p:nvPr/>
            </p:nvSpPr>
            <p:spPr>
              <a:xfrm>
                <a:off x="4111835" y="3680208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F9B831-1474-029C-C64C-43F4C96B5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35" y="3680208"/>
                <a:ext cx="431320" cy="307777"/>
              </a:xfrm>
              <a:prstGeom prst="rect">
                <a:avLst/>
              </a:prstGeom>
              <a:blipFill>
                <a:blip r:embed="rId6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51FDB2-AFC5-0AD9-306E-8A9F4FCFFE5D}"/>
                  </a:ext>
                </a:extLst>
              </p:cNvPr>
              <p:cNvSpPr txBox="1"/>
              <p:nvPr/>
            </p:nvSpPr>
            <p:spPr>
              <a:xfrm>
                <a:off x="5836897" y="3714550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51FDB2-AFC5-0AD9-306E-8A9F4FCFF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897" y="3714550"/>
                <a:ext cx="43132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9C1088-6606-A114-DAE2-75E4CC0792BD}"/>
                  </a:ext>
                </a:extLst>
              </p:cNvPr>
              <p:cNvSpPr txBox="1"/>
              <p:nvPr/>
            </p:nvSpPr>
            <p:spPr>
              <a:xfrm>
                <a:off x="6142674" y="3698371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9C1088-6606-A114-DAE2-75E4CC079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674" y="3698371"/>
                <a:ext cx="43132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FF84FA-E147-549F-B081-F21820473491}"/>
                  </a:ext>
                </a:extLst>
              </p:cNvPr>
              <p:cNvSpPr txBox="1"/>
              <p:nvPr/>
            </p:nvSpPr>
            <p:spPr>
              <a:xfrm>
                <a:off x="7146247" y="3721935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FF84FA-E147-549F-B081-F2182047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247" y="3721935"/>
                <a:ext cx="43132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31CCB7-195E-2681-2660-C141DD4DF244}"/>
                  </a:ext>
                </a:extLst>
              </p:cNvPr>
              <p:cNvSpPr txBox="1"/>
              <p:nvPr/>
            </p:nvSpPr>
            <p:spPr>
              <a:xfrm>
                <a:off x="7452024" y="3705756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31CCB7-195E-2681-2660-C141DD4DF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24" y="3705756"/>
                <a:ext cx="43132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263A24-8A36-CA38-81D3-10D90357B575}"/>
                  </a:ext>
                </a:extLst>
              </p:cNvPr>
              <p:cNvSpPr txBox="1"/>
              <p:nvPr/>
            </p:nvSpPr>
            <p:spPr>
              <a:xfrm>
                <a:off x="8455597" y="3699425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263A24-8A36-CA38-81D3-10D90357B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597" y="3699425"/>
                <a:ext cx="43132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467912-742C-B28A-E290-6760D9C4BB65}"/>
                  </a:ext>
                </a:extLst>
              </p:cNvPr>
              <p:cNvSpPr txBox="1"/>
              <p:nvPr/>
            </p:nvSpPr>
            <p:spPr>
              <a:xfrm>
                <a:off x="8761374" y="3683246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467912-742C-B28A-E290-6760D9C4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374" y="3683246"/>
                <a:ext cx="43132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188A9E-C79B-C891-099B-CACF43CAD55F}"/>
                  </a:ext>
                </a:extLst>
              </p:cNvPr>
              <p:cNvSpPr txBox="1"/>
              <p:nvPr/>
            </p:nvSpPr>
            <p:spPr>
              <a:xfrm>
                <a:off x="9031898" y="3708569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188A9E-C79B-C891-099B-CACF43CAD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98" y="3708569"/>
                <a:ext cx="43132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C86F4E-06BE-9B30-FD87-FF48FD4D0335}"/>
                  </a:ext>
                </a:extLst>
              </p:cNvPr>
              <p:cNvSpPr txBox="1"/>
              <p:nvPr/>
            </p:nvSpPr>
            <p:spPr>
              <a:xfrm>
                <a:off x="2514577" y="5389297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C86F4E-06BE-9B30-FD87-FF48FD4D0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77" y="5389297"/>
                <a:ext cx="43132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B8921E-3916-1CBB-91DF-C3C45AF30772}"/>
                  </a:ext>
                </a:extLst>
              </p:cNvPr>
              <p:cNvSpPr txBox="1"/>
              <p:nvPr/>
            </p:nvSpPr>
            <p:spPr>
              <a:xfrm>
                <a:off x="2820354" y="5373118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B8921E-3916-1CBB-91DF-C3C45AF30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54" y="5373118"/>
                <a:ext cx="43132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84DEDB-6F7A-69F3-2701-2C453F317F4C}"/>
                  </a:ext>
                </a:extLst>
              </p:cNvPr>
              <p:cNvSpPr txBox="1"/>
              <p:nvPr/>
            </p:nvSpPr>
            <p:spPr>
              <a:xfrm>
                <a:off x="3090878" y="5398441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84DEDB-6F7A-69F3-2701-2C453F317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78" y="5398441"/>
                <a:ext cx="431320" cy="307777"/>
              </a:xfrm>
              <a:prstGeom prst="rect">
                <a:avLst/>
              </a:prstGeom>
              <a:blipFill>
                <a:blip r:embed="rId1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BA9DD2-550E-80E5-6847-C00EC4122184}"/>
                  </a:ext>
                </a:extLst>
              </p:cNvPr>
              <p:cNvSpPr txBox="1"/>
              <p:nvPr/>
            </p:nvSpPr>
            <p:spPr>
              <a:xfrm>
                <a:off x="3690610" y="5394283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BA9DD2-550E-80E5-6847-C00EC412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10" y="5394283"/>
                <a:ext cx="431320" cy="307777"/>
              </a:xfrm>
              <a:prstGeom prst="rect">
                <a:avLst/>
              </a:prstGeom>
              <a:blipFill>
                <a:blip r:embed="rId17"/>
                <a:stretch>
                  <a:fillRect r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E5C92-72C9-77F9-04AA-7CF0A25B5C5A}"/>
                  </a:ext>
                </a:extLst>
              </p:cNvPr>
              <p:cNvSpPr txBox="1"/>
              <p:nvPr/>
            </p:nvSpPr>
            <p:spPr>
              <a:xfrm>
                <a:off x="4106610" y="5378104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E5C92-72C9-77F9-04AA-7CF0A25B5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10" y="5378104"/>
                <a:ext cx="431320" cy="307777"/>
              </a:xfrm>
              <a:prstGeom prst="rect">
                <a:avLst/>
              </a:prstGeom>
              <a:blipFill>
                <a:blip r:embed="rId18"/>
                <a:stretch>
                  <a:fillRect r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75A6B3-7870-6795-5AD4-0AD7689BC8FD}"/>
                  </a:ext>
                </a:extLst>
              </p:cNvPr>
              <p:cNvSpPr txBox="1"/>
              <p:nvPr/>
            </p:nvSpPr>
            <p:spPr>
              <a:xfrm>
                <a:off x="4582617" y="5392267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75A6B3-7870-6795-5AD4-0AD7689BC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617" y="5392267"/>
                <a:ext cx="431320" cy="307777"/>
              </a:xfrm>
              <a:prstGeom prst="rect">
                <a:avLst/>
              </a:prstGeom>
              <a:blipFill>
                <a:blip r:embed="rId19"/>
                <a:stretch>
                  <a:fillRect r="-14286"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FB03A6-9FBF-7424-25D3-33814CE1606C}"/>
                  </a:ext>
                </a:extLst>
              </p:cNvPr>
              <p:cNvSpPr txBox="1"/>
              <p:nvPr/>
            </p:nvSpPr>
            <p:spPr>
              <a:xfrm>
                <a:off x="5836897" y="5412446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FB03A6-9FBF-7424-25D3-33814CE1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897" y="5412446"/>
                <a:ext cx="431320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801410-779D-4FC2-F2F2-85193B07F908}"/>
                  </a:ext>
                </a:extLst>
              </p:cNvPr>
              <p:cNvSpPr txBox="1"/>
              <p:nvPr/>
            </p:nvSpPr>
            <p:spPr>
              <a:xfrm>
                <a:off x="6142674" y="5396267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801410-779D-4FC2-F2F2-85193B07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674" y="5396267"/>
                <a:ext cx="43132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8679E3-3935-34A0-2E6E-CE33176B5EC9}"/>
                  </a:ext>
                </a:extLst>
              </p:cNvPr>
              <p:cNvSpPr txBox="1"/>
              <p:nvPr/>
            </p:nvSpPr>
            <p:spPr>
              <a:xfrm>
                <a:off x="6413198" y="5421590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8679E3-3935-34A0-2E6E-CE33176B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198" y="5421590"/>
                <a:ext cx="431320" cy="307777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6B0B19-63C0-8483-9FE4-7CC73B06530F}"/>
                  </a:ext>
                </a:extLst>
              </p:cNvPr>
              <p:cNvSpPr txBox="1"/>
              <p:nvPr/>
            </p:nvSpPr>
            <p:spPr>
              <a:xfrm>
                <a:off x="7146247" y="5419831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6B0B19-63C0-8483-9FE4-7CC73B065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247" y="5419831"/>
                <a:ext cx="43132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43A242-408B-F9BA-FF41-3E3DFB8CD5B8}"/>
                  </a:ext>
                </a:extLst>
              </p:cNvPr>
              <p:cNvSpPr txBox="1"/>
              <p:nvPr/>
            </p:nvSpPr>
            <p:spPr>
              <a:xfrm>
                <a:off x="7452024" y="5403652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43A242-408B-F9BA-FF41-3E3DFB8CD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24" y="5403652"/>
                <a:ext cx="431320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E27062-1BD0-8313-9579-55A754418AFA}"/>
                  </a:ext>
                </a:extLst>
              </p:cNvPr>
              <p:cNvSpPr txBox="1"/>
              <p:nvPr/>
            </p:nvSpPr>
            <p:spPr>
              <a:xfrm>
                <a:off x="7722548" y="5428975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E27062-1BD0-8313-9579-55A754418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548" y="5428975"/>
                <a:ext cx="431320" cy="307777"/>
              </a:xfrm>
              <a:prstGeom prst="rect">
                <a:avLst/>
              </a:prstGeom>
              <a:blipFill>
                <a:blip r:embed="rId2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254E5C-9FC3-E92F-54C4-77EE37AD1403}"/>
                  </a:ext>
                </a:extLst>
              </p:cNvPr>
              <p:cNvSpPr txBox="1"/>
              <p:nvPr/>
            </p:nvSpPr>
            <p:spPr>
              <a:xfrm>
                <a:off x="8455597" y="5397321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254E5C-9FC3-E92F-54C4-77EE37AD1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597" y="5397321"/>
                <a:ext cx="431320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0C1064-B7D2-1CB0-D9D6-EF240FC8BE85}"/>
                  </a:ext>
                </a:extLst>
              </p:cNvPr>
              <p:cNvSpPr txBox="1"/>
              <p:nvPr/>
            </p:nvSpPr>
            <p:spPr>
              <a:xfrm>
                <a:off x="8761374" y="5381142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0C1064-B7D2-1CB0-D9D6-EF240FC8B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374" y="5381142"/>
                <a:ext cx="431320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4A3C5A9-FBBB-259C-0ABD-4B804A36D15D}"/>
                  </a:ext>
                </a:extLst>
              </p:cNvPr>
              <p:cNvSpPr txBox="1"/>
              <p:nvPr/>
            </p:nvSpPr>
            <p:spPr>
              <a:xfrm>
                <a:off x="9031898" y="5406465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4A3C5A9-FBBB-259C-0ABD-4B804A36D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98" y="5406465"/>
                <a:ext cx="431320" cy="307777"/>
              </a:xfrm>
              <a:prstGeom prst="rect">
                <a:avLst/>
              </a:prstGeom>
              <a:blipFill>
                <a:blip r:embed="rId2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C97F0DF-AD43-0BAB-6140-536ECB4FDC0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04112" y="3999178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781496-E455-B189-91FA-23016858293A}"/>
              </a:ext>
            </a:extLst>
          </p:cNvPr>
          <p:cNvCxnSpPr/>
          <p:nvPr/>
        </p:nvCxnSpPr>
        <p:spPr>
          <a:xfrm>
            <a:off x="2995391" y="4004753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C431A1D-565E-CEF9-DD4E-A44F1ACA19C0}"/>
              </a:ext>
            </a:extLst>
          </p:cNvPr>
          <p:cNvCxnSpPr/>
          <p:nvPr/>
        </p:nvCxnSpPr>
        <p:spPr>
          <a:xfrm>
            <a:off x="3290058" y="4001151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3E31971-1999-C6C3-8CBE-E7E26634930E}"/>
              </a:ext>
            </a:extLst>
          </p:cNvPr>
          <p:cNvCxnSpPr>
            <a:cxnSpLocks/>
          </p:cNvCxnSpPr>
          <p:nvPr/>
        </p:nvCxnSpPr>
        <p:spPr>
          <a:xfrm>
            <a:off x="4039487" y="4008774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BE9FC3B-9ACF-81B4-B257-60C8DBEA58FE}"/>
              </a:ext>
            </a:extLst>
          </p:cNvPr>
          <p:cNvCxnSpPr/>
          <p:nvPr/>
        </p:nvCxnSpPr>
        <p:spPr>
          <a:xfrm>
            <a:off x="4330766" y="4014349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5FFEFDF-176E-3A6B-B42B-19A2A410800C}"/>
              </a:ext>
            </a:extLst>
          </p:cNvPr>
          <p:cNvCxnSpPr/>
          <p:nvPr/>
        </p:nvCxnSpPr>
        <p:spPr>
          <a:xfrm>
            <a:off x="4625433" y="4010747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B898DB4-C429-113A-9828-A873759F4481}"/>
              </a:ext>
            </a:extLst>
          </p:cNvPr>
          <p:cNvCxnSpPr>
            <a:cxnSpLocks/>
          </p:cNvCxnSpPr>
          <p:nvPr/>
        </p:nvCxnSpPr>
        <p:spPr>
          <a:xfrm>
            <a:off x="6045825" y="4014624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F8E5B8D-BC1D-9EFA-3BC9-3DC987E1856B}"/>
              </a:ext>
            </a:extLst>
          </p:cNvPr>
          <p:cNvCxnSpPr/>
          <p:nvPr/>
        </p:nvCxnSpPr>
        <p:spPr>
          <a:xfrm>
            <a:off x="6337104" y="4020199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D89ED0D-F16D-A515-5DBE-C341873418D8}"/>
              </a:ext>
            </a:extLst>
          </p:cNvPr>
          <p:cNvCxnSpPr/>
          <p:nvPr/>
        </p:nvCxnSpPr>
        <p:spPr>
          <a:xfrm>
            <a:off x="6631771" y="4016597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F6EE05-9350-2C33-C655-F2CA37219ACE}"/>
              </a:ext>
            </a:extLst>
          </p:cNvPr>
          <p:cNvCxnSpPr>
            <a:cxnSpLocks/>
          </p:cNvCxnSpPr>
          <p:nvPr/>
        </p:nvCxnSpPr>
        <p:spPr>
          <a:xfrm>
            <a:off x="7350855" y="4006773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693588E-4581-39AC-019F-0541979FEA48}"/>
              </a:ext>
            </a:extLst>
          </p:cNvPr>
          <p:cNvCxnSpPr/>
          <p:nvPr/>
        </p:nvCxnSpPr>
        <p:spPr>
          <a:xfrm>
            <a:off x="7642134" y="4012348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136B852-6D97-C738-2CE1-33739CF390BD}"/>
              </a:ext>
            </a:extLst>
          </p:cNvPr>
          <p:cNvCxnSpPr/>
          <p:nvPr/>
        </p:nvCxnSpPr>
        <p:spPr>
          <a:xfrm>
            <a:off x="7936801" y="4008746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F1BD58C-EFAA-814B-99BA-08195CCB50E7}"/>
              </a:ext>
            </a:extLst>
          </p:cNvPr>
          <p:cNvCxnSpPr>
            <a:cxnSpLocks/>
          </p:cNvCxnSpPr>
          <p:nvPr/>
        </p:nvCxnSpPr>
        <p:spPr>
          <a:xfrm>
            <a:off x="8669456" y="4003446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F181E50-BDAD-B2C8-D31E-821FE5BC73E9}"/>
              </a:ext>
            </a:extLst>
          </p:cNvPr>
          <p:cNvCxnSpPr/>
          <p:nvPr/>
        </p:nvCxnSpPr>
        <p:spPr>
          <a:xfrm>
            <a:off x="8960735" y="4009021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D39BCA5-B6AE-2319-F2E5-94CEA30F4E03}"/>
              </a:ext>
            </a:extLst>
          </p:cNvPr>
          <p:cNvCxnSpPr/>
          <p:nvPr/>
        </p:nvCxnSpPr>
        <p:spPr>
          <a:xfrm>
            <a:off x="9255402" y="4005419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A70389-7C9B-C1DD-01ED-32F88E7E6D72}"/>
                  </a:ext>
                </a:extLst>
              </p:cNvPr>
              <p:cNvSpPr txBox="1"/>
              <p:nvPr/>
            </p:nvSpPr>
            <p:spPr>
              <a:xfrm>
                <a:off x="8168331" y="4437806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A70389-7C9B-C1DD-01ED-32F88E7E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331" y="4437806"/>
                <a:ext cx="431320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C7628FF-5C13-823C-1333-8059719B7272}"/>
              </a:ext>
            </a:extLst>
          </p:cNvPr>
          <p:cNvCxnSpPr>
            <a:cxnSpLocks/>
          </p:cNvCxnSpPr>
          <p:nvPr/>
        </p:nvCxnSpPr>
        <p:spPr>
          <a:xfrm>
            <a:off x="2693034" y="5164600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2F3E73F-0FFB-8E24-3A56-F2A3449105DA}"/>
              </a:ext>
            </a:extLst>
          </p:cNvPr>
          <p:cNvCxnSpPr/>
          <p:nvPr/>
        </p:nvCxnSpPr>
        <p:spPr>
          <a:xfrm>
            <a:off x="2984313" y="5170175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D1D0306-04CA-9939-ED07-8667EA672767}"/>
              </a:ext>
            </a:extLst>
          </p:cNvPr>
          <p:cNvCxnSpPr/>
          <p:nvPr/>
        </p:nvCxnSpPr>
        <p:spPr>
          <a:xfrm>
            <a:off x="3278980" y="5166573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1BB1AA6-42CB-4280-43CB-6B4BA5F00D20}"/>
              </a:ext>
            </a:extLst>
          </p:cNvPr>
          <p:cNvCxnSpPr>
            <a:cxnSpLocks/>
          </p:cNvCxnSpPr>
          <p:nvPr/>
        </p:nvCxnSpPr>
        <p:spPr>
          <a:xfrm>
            <a:off x="4028409" y="5174196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C89FF37-078C-F7D6-D3D9-8787CFB6550D}"/>
              </a:ext>
            </a:extLst>
          </p:cNvPr>
          <p:cNvCxnSpPr/>
          <p:nvPr/>
        </p:nvCxnSpPr>
        <p:spPr>
          <a:xfrm>
            <a:off x="4319688" y="5179771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8683E7E-A09D-5A18-DFCA-8D954E47D833}"/>
              </a:ext>
            </a:extLst>
          </p:cNvPr>
          <p:cNvCxnSpPr/>
          <p:nvPr/>
        </p:nvCxnSpPr>
        <p:spPr>
          <a:xfrm>
            <a:off x="4614355" y="5176169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B77DA4F-A57D-EDA1-C030-6469B5925BE0}"/>
              </a:ext>
            </a:extLst>
          </p:cNvPr>
          <p:cNvCxnSpPr>
            <a:cxnSpLocks/>
          </p:cNvCxnSpPr>
          <p:nvPr/>
        </p:nvCxnSpPr>
        <p:spPr>
          <a:xfrm>
            <a:off x="6034747" y="5180046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5E7850B-72D1-7F0A-BA3A-E6C0EC6BE389}"/>
              </a:ext>
            </a:extLst>
          </p:cNvPr>
          <p:cNvCxnSpPr/>
          <p:nvPr/>
        </p:nvCxnSpPr>
        <p:spPr>
          <a:xfrm>
            <a:off x="6326026" y="5185621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7902911-406A-3DCE-2F59-8DCBCB3E8DA7}"/>
              </a:ext>
            </a:extLst>
          </p:cNvPr>
          <p:cNvCxnSpPr/>
          <p:nvPr/>
        </p:nvCxnSpPr>
        <p:spPr>
          <a:xfrm>
            <a:off x="6620693" y="5182019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9544759-4AF7-1B54-4213-E0884154FB77}"/>
              </a:ext>
            </a:extLst>
          </p:cNvPr>
          <p:cNvCxnSpPr>
            <a:cxnSpLocks/>
          </p:cNvCxnSpPr>
          <p:nvPr/>
        </p:nvCxnSpPr>
        <p:spPr>
          <a:xfrm>
            <a:off x="7339777" y="5172195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B20FD3D-8D53-6FA1-D940-8BD0A961F909}"/>
              </a:ext>
            </a:extLst>
          </p:cNvPr>
          <p:cNvCxnSpPr/>
          <p:nvPr/>
        </p:nvCxnSpPr>
        <p:spPr>
          <a:xfrm>
            <a:off x="7631056" y="5177770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F40F700-EF67-F601-C391-74AC49A3B172}"/>
              </a:ext>
            </a:extLst>
          </p:cNvPr>
          <p:cNvCxnSpPr/>
          <p:nvPr/>
        </p:nvCxnSpPr>
        <p:spPr>
          <a:xfrm>
            <a:off x="7925723" y="5174168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907EEE-B765-E86A-01AF-C529AF6791C3}"/>
              </a:ext>
            </a:extLst>
          </p:cNvPr>
          <p:cNvCxnSpPr>
            <a:cxnSpLocks/>
          </p:cNvCxnSpPr>
          <p:nvPr/>
        </p:nvCxnSpPr>
        <p:spPr>
          <a:xfrm>
            <a:off x="8658378" y="5168868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C130F2-EC27-A2D4-296A-BED838033D20}"/>
              </a:ext>
            </a:extLst>
          </p:cNvPr>
          <p:cNvCxnSpPr/>
          <p:nvPr/>
        </p:nvCxnSpPr>
        <p:spPr>
          <a:xfrm>
            <a:off x="8949657" y="5174443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728DA57-ABAF-6612-8B6B-0DB18E6511C2}"/>
              </a:ext>
            </a:extLst>
          </p:cNvPr>
          <p:cNvCxnSpPr/>
          <p:nvPr/>
        </p:nvCxnSpPr>
        <p:spPr>
          <a:xfrm>
            <a:off x="9244324" y="5170841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5FD24145-EA56-3E5D-2618-D2AE63E29A4E}"/>
              </a:ext>
            </a:extLst>
          </p:cNvPr>
          <p:cNvCxnSpPr>
            <a:cxnSpLocks/>
          </p:cNvCxnSpPr>
          <p:nvPr/>
        </p:nvCxnSpPr>
        <p:spPr>
          <a:xfrm>
            <a:off x="7938761" y="4006148"/>
            <a:ext cx="2590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752C737-EAA5-515B-26F9-2315243D3EAF}"/>
                  </a:ext>
                </a:extLst>
              </p:cNvPr>
              <p:cNvSpPr/>
              <p:nvPr/>
            </p:nvSpPr>
            <p:spPr>
              <a:xfrm>
                <a:off x="8551985" y="4334315"/>
                <a:ext cx="832338" cy="773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752C737-EAA5-515B-26F9-2315243D3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985" y="4334315"/>
                <a:ext cx="832338" cy="77372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ADC7E03C-C930-BC24-D7E3-2FA91D05F7B8}"/>
              </a:ext>
            </a:extLst>
          </p:cNvPr>
          <p:cNvCxnSpPr>
            <a:cxnSpLocks/>
          </p:cNvCxnSpPr>
          <p:nvPr/>
        </p:nvCxnSpPr>
        <p:spPr>
          <a:xfrm>
            <a:off x="8192296" y="4006148"/>
            <a:ext cx="0" cy="7150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F9E9C916-DB29-8938-C5C2-7DF293DFDC1B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8192296" y="4721177"/>
            <a:ext cx="3596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4B67A9E-154D-1876-2937-010782147AF7}"/>
                  </a:ext>
                </a:extLst>
              </p:cNvPr>
              <p:cNvSpPr txBox="1"/>
              <p:nvPr/>
            </p:nvSpPr>
            <p:spPr>
              <a:xfrm>
                <a:off x="6856981" y="4447046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4B67A9E-154D-1876-2937-010782147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981" y="4447046"/>
                <a:ext cx="431320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8856BC9D-E5DF-C0CF-76B6-71721F5B8E06}"/>
              </a:ext>
            </a:extLst>
          </p:cNvPr>
          <p:cNvCxnSpPr>
            <a:cxnSpLocks/>
          </p:cNvCxnSpPr>
          <p:nvPr/>
        </p:nvCxnSpPr>
        <p:spPr>
          <a:xfrm>
            <a:off x="6627411" y="4015388"/>
            <a:ext cx="2590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A4D64C5-ED3B-C7C0-51CC-A99AD54092B2}"/>
                  </a:ext>
                </a:extLst>
              </p:cNvPr>
              <p:cNvSpPr/>
              <p:nvPr/>
            </p:nvSpPr>
            <p:spPr>
              <a:xfrm>
                <a:off x="7240635" y="4343555"/>
                <a:ext cx="832338" cy="773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A4D64C5-ED3B-C7C0-51CC-A99AD5409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635" y="4343555"/>
                <a:ext cx="832338" cy="77372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D1A37442-5A8A-9951-78D4-50AD04570FAA}"/>
              </a:ext>
            </a:extLst>
          </p:cNvPr>
          <p:cNvCxnSpPr>
            <a:cxnSpLocks/>
          </p:cNvCxnSpPr>
          <p:nvPr/>
        </p:nvCxnSpPr>
        <p:spPr>
          <a:xfrm>
            <a:off x="6880946" y="4015388"/>
            <a:ext cx="0" cy="7150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AEFCE7D0-17D8-5A16-3EC1-5C865F1399B8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880946" y="4730417"/>
            <a:ext cx="3596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24ECE4-413A-5777-6887-4A609FBFD0CB}"/>
                  </a:ext>
                </a:extLst>
              </p:cNvPr>
              <p:cNvSpPr txBox="1"/>
              <p:nvPr/>
            </p:nvSpPr>
            <p:spPr>
              <a:xfrm>
                <a:off x="5516806" y="4433304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24ECE4-413A-5777-6887-4A609FBFD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06" y="4433304"/>
                <a:ext cx="431320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48B577AD-B7D9-9C6A-3295-6E004D54E96D}"/>
              </a:ext>
            </a:extLst>
          </p:cNvPr>
          <p:cNvCxnSpPr>
            <a:cxnSpLocks/>
          </p:cNvCxnSpPr>
          <p:nvPr/>
        </p:nvCxnSpPr>
        <p:spPr>
          <a:xfrm>
            <a:off x="4627813" y="4003605"/>
            <a:ext cx="2590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3437CF3-A9C1-727F-20FC-597328319E31}"/>
                  </a:ext>
                </a:extLst>
              </p:cNvPr>
              <p:cNvSpPr/>
              <p:nvPr/>
            </p:nvSpPr>
            <p:spPr>
              <a:xfrm>
                <a:off x="5900460" y="4329813"/>
                <a:ext cx="832338" cy="773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3437CF3-A9C1-727F-20FC-597328319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460" y="4329813"/>
                <a:ext cx="832338" cy="77372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95779FEE-83A8-FB6C-756D-C9D23EA8225E}"/>
              </a:ext>
            </a:extLst>
          </p:cNvPr>
          <p:cNvCxnSpPr>
            <a:cxnSpLocks/>
          </p:cNvCxnSpPr>
          <p:nvPr/>
        </p:nvCxnSpPr>
        <p:spPr>
          <a:xfrm>
            <a:off x="4881348" y="4003605"/>
            <a:ext cx="0" cy="7150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0D1A94C8-F9FD-F256-9CC2-F40E2B8C8591}"/>
              </a:ext>
            </a:extLst>
          </p:cNvPr>
          <p:cNvCxnSpPr>
            <a:cxnSpLocks/>
          </p:cNvCxnSpPr>
          <p:nvPr/>
        </p:nvCxnSpPr>
        <p:spPr>
          <a:xfrm>
            <a:off x="5170658" y="4718633"/>
            <a:ext cx="3596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D94DFC4-004C-DCE2-BC81-C6831236903D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5588148" y="4716675"/>
            <a:ext cx="3123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070C121E-0588-FA9A-D62C-9D6B663F3939}"/>
              </a:ext>
            </a:extLst>
          </p:cNvPr>
          <p:cNvCxnSpPr>
            <a:cxnSpLocks/>
          </p:cNvCxnSpPr>
          <p:nvPr/>
        </p:nvCxnSpPr>
        <p:spPr>
          <a:xfrm>
            <a:off x="4881348" y="4716674"/>
            <a:ext cx="2590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D1B1C73-B513-0794-00FF-9BD90A06B863}"/>
                  </a:ext>
                </a:extLst>
              </p:cNvPr>
              <p:cNvSpPr txBox="1"/>
              <p:nvPr/>
            </p:nvSpPr>
            <p:spPr>
              <a:xfrm>
                <a:off x="4812315" y="4406939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D1B1C73-B513-0794-00FF-9BD90A06B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315" y="4406939"/>
                <a:ext cx="431320" cy="307777"/>
              </a:xfrm>
              <a:prstGeom prst="rect">
                <a:avLst/>
              </a:prstGeom>
              <a:blipFill>
                <a:blip r:embed="rId35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4DEA7E-18F9-2DB2-8620-E4C7275DDBBE}"/>
                  </a:ext>
                </a:extLst>
              </p:cNvPr>
              <p:cNvSpPr txBox="1"/>
              <p:nvPr/>
            </p:nvSpPr>
            <p:spPr>
              <a:xfrm>
                <a:off x="3472341" y="4430187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4DEA7E-18F9-2DB2-8620-E4C7275DD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41" y="4430187"/>
                <a:ext cx="431320" cy="307777"/>
              </a:xfrm>
              <a:prstGeom prst="rect">
                <a:avLst/>
              </a:prstGeom>
              <a:blipFill>
                <a:blip r:embed="rId36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20BBB1AE-1F32-96D0-157F-047D2EBAE97D}"/>
              </a:ext>
            </a:extLst>
          </p:cNvPr>
          <p:cNvCxnSpPr>
            <a:cxnSpLocks/>
          </p:cNvCxnSpPr>
          <p:nvPr/>
        </p:nvCxnSpPr>
        <p:spPr>
          <a:xfrm>
            <a:off x="3292047" y="3998529"/>
            <a:ext cx="2590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0474B3F7-C09A-B50D-DE52-471FB59EA38D}"/>
                  </a:ext>
                </a:extLst>
              </p:cNvPr>
              <p:cNvSpPr/>
              <p:nvPr/>
            </p:nvSpPr>
            <p:spPr>
              <a:xfrm>
                <a:off x="3905271" y="4326696"/>
                <a:ext cx="832338" cy="773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0474B3F7-C09A-B50D-DE52-471FB59EA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71" y="4326696"/>
                <a:ext cx="832338" cy="77372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C8D924DE-0C34-F1F4-1748-68A8CA11560A}"/>
              </a:ext>
            </a:extLst>
          </p:cNvPr>
          <p:cNvCxnSpPr>
            <a:cxnSpLocks/>
          </p:cNvCxnSpPr>
          <p:nvPr/>
        </p:nvCxnSpPr>
        <p:spPr>
          <a:xfrm>
            <a:off x="3545582" y="3998529"/>
            <a:ext cx="0" cy="7150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907FE353-0DCD-2630-9A97-B85AF4F0871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3545582" y="4713558"/>
            <a:ext cx="3596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D84B00-D5EA-CFDD-8D28-9D875122B488}"/>
                  </a:ext>
                </a:extLst>
              </p:cNvPr>
              <p:cNvSpPr txBox="1"/>
              <p:nvPr/>
            </p:nvSpPr>
            <p:spPr>
              <a:xfrm>
                <a:off x="2161886" y="4426237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D84B00-D5EA-CFDD-8D28-9D875122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886" y="4426237"/>
                <a:ext cx="431320" cy="3077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73F19CD-03B4-549D-D387-AF02FA615E46}"/>
                  </a:ext>
                </a:extLst>
              </p:cNvPr>
              <p:cNvSpPr/>
              <p:nvPr/>
            </p:nvSpPr>
            <p:spPr>
              <a:xfrm>
                <a:off x="2545540" y="4322746"/>
                <a:ext cx="832338" cy="773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73F19CD-03B4-549D-D387-AF02FA615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540" y="4322746"/>
                <a:ext cx="832338" cy="77372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6D7E65FB-F8DB-9FE2-94D2-089F8F3E07BD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2185851" y="4709608"/>
            <a:ext cx="3596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FF0B9F4-1733-1784-A7FC-B9621667817D}"/>
              </a:ext>
            </a:extLst>
          </p:cNvPr>
          <p:cNvSpPr txBox="1"/>
          <p:nvPr/>
        </p:nvSpPr>
        <p:spPr>
          <a:xfrm>
            <a:off x="476936" y="2409236"/>
            <a:ext cx="134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Classic</a:t>
            </a:r>
            <a:endParaRPr kumimoji="1"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EEDB034-5978-4005-9281-A230BCDC1B4C}"/>
              </a:ext>
            </a:extLst>
          </p:cNvPr>
          <p:cNvSpPr txBox="1"/>
          <p:nvPr/>
        </p:nvSpPr>
        <p:spPr>
          <a:xfrm>
            <a:off x="482332" y="4426237"/>
            <a:ext cx="134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Quantum</a:t>
            </a:r>
            <a:endParaRPr kumimoji="1"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37ABCA-8EAB-D8B4-E09F-B638E519597B}"/>
              </a:ext>
            </a:extLst>
          </p:cNvPr>
          <p:cNvSpPr/>
          <p:nvPr/>
        </p:nvSpPr>
        <p:spPr>
          <a:xfrm>
            <a:off x="2198957" y="5145591"/>
            <a:ext cx="7624666" cy="68498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6E6FD2-6423-E141-7830-570183D1CEFD}"/>
              </a:ext>
            </a:extLst>
          </p:cNvPr>
          <p:cNvSpPr txBox="1"/>
          <p:nvPr/>
        </p:nvSpPr>
        <p:spPr>
          <a:xfrm>
            <a:off x="9926025" y="5179771"/>
            <a:ext cx="2277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600" dirty="0"/>
              <a:t>Use of extra bits to achieve reversible computation.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562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70250F4-4FF2-80C6-9425-979CA56D73FE}"/>
              </a:ext>
            </a:extLst>
          </p:cNvPr>
          <p:cNvSpPr/>
          <p:nvPr/>
        </p:nvSpPr>
        <p:spPr>
          <a:xfrm>
            <a:off x="188843" y="39997"/>
            <a:ext cx="11797748" cy="1079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2104B2-AE54-B3DC-B49C-187E855FD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702"/>
          <a:stretch/>
        </p:blipFill>
        <p:spPr>
          <a:xfrm>
            <a:off x="7336192" y="2770690"/>
            <a:ext cx="3392715" cy="1651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4F569D-8B73-47E9-7110-79710840D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941"/>
          <a:stretch/>
        </p:blipFill>
        <p:spPr>
          <a:xfrm>
            <a:off x="761730" y="2937235"/>
            <a:ext cx="5448300" cy="304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8306C8-3BBC-43A3-97E6-DC7A442FA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44"/>
          <a:stretch/>
        </p:blipFill>
        <p:spPr>
          <a:xfrm>
            <a:off x="7336192" y="4421690"/>
            <a:ext cx="3880551" cy="165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1EFAB1-36A0-052B-D04D-74185AAEC8F5}"/>
              </a:ext>
            </a:extLst>
          </p:cNvPr>
          <p:cNvSpPr txBox="1"/>
          <p:nvPr/>
        </p:nvSpPr>
        <p:spPr>
          <a:xfrm>
            <a:off x="7349473" y="2598381"/>
            <a:ext cx="241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Half subtractor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79834-49C0-A369-9E9B-C463D4AEF707}"/>
              </a:ext>
            </a:extLst>
          </p:cNvPr>
          <p:cNvSpPr txBox="1"/>
          <p:nvPr/>
        </p:nvSpPr>
        <p:spPr>
          <a:xfrm>
            <a:off x="776271" y="2767949"/>
            <a:ext cx="241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Full subtractor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AD0847-7126-5CA0-870E-B726FF670C82}"/>
                  </a:ext>
                </a:extLst>
              </p:cNvPr>
              <p:cNvSpPr txBox="1"/>
              <p:nvPr/>
            </p:nvSpPr>
            <p:spPr>
              <a:xfrm>
                <a:off x="3155711" y="385134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AD0847-7126-5CA0-870E-B726FF670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711" y="385134"/>
                <a:ext cx="43132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EC9FBC-B538-66B3-EE5B-FEFBDD991BD3}"/>
                  </a:ext>
                </a:extLst>
              </p:cNvPr>
              <p:cNvSpPr txBox="1"/>
              <p:nvPr/>
            </p:nvSpPr>
            <p:spPr>
              <a:xfrm>
                <a:off x="3461488" y="368955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EC9FBC-B538-66B3-EE5B-FEFBDD991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88" y="368955"/>
                <a:ext cx="43132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87D0CE-0446-8A13-9719-B721AD160F32}"/>
                  </a:ext>
                </a:extLst>
              </p:cNvPr>
              <p:cNvSpPr txBox="1"/>
              <p:nvPr/>
            </p:nvSpPr>
            <p:spPr>
              <a:xfrm>
                <a:off x="4394940" y="390120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87D0CE-0446-8A13-9719-B721AD160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940" y="390120"/>
                <a:ext cx="431320" cy="307777"/>
              </a:xfrm>
              <a:prstGeom prst="rect">
                <a:avLst/>
              </a:prstGeom>
              <a:blipFill>
                <a:blip r:embed="rId6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A3EFB8-83A3-0934-4FA4-66D4C02C0B9A}"/>
                  </a:ext>
                </a:extLst>
              </p:cNvPr>
              <p:cNvSpPr txBox="1"/>
              <p:nvPr/>
            </p:nvSpPr>
            <p:spPr>
              <a:xfrm>
                <a:off x="4779094" y="373941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A3EFB8-83A3-0934-4FA4-66D4C02C0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94" y="373941"/>
                <a:ext cx="431320" cy="307777"/>
              </a:xfrm>
              <a:prstGeom prst="rect">
                <a:avLst/>
              </a:prstGeom>
              <a:blipFill>
                <a:blip r:embed="rId7"/>
                <a:stretch>
                  <a:fillRect r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E6297F-6A6E-4AA2-1ED3-45969CA0CFCC}"/>
                  </a:ext>
                </a:extLst>
              </p:cNvPr>
              <p:cNvSpPr txBox="1"/>
              <p:nvPr/>
            </p:nvSpPr>
            <p:spPr>
              <a:xfrm>
                <a:off x="6504156" y="408283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E6297F-6A6E-4AA2-1ED3-45969CA0C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56" y="408283"/>
                <a:ext cx="43132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CFEC2D-551F-CA86-236D-AA6400383714}"/>
                  </a:ext>
                </a:extLst>
              </p:cNvPr>
              <p:cNvSpPr txBox="1"/>
              <p:nvPr/>
            </p:nvSpPr>
            <p:spPr>
              <a:xfrm>
                <a:off x="6809933" y="392104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CFEC2D-551F-CA86-236D-AA6400383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933" y="392104"/>
                <a:ext cx="43132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437174-17A7-E962-DD76-4A731E2B41CD}"/>
                  </a:ext>
                </a:extLst>
              </p:cNvPr>
              <p:cNvSpPr txBox="1"/>
              <p:nvPr/>
            </p:nvSpPr>
            <p:spPr>
              <a:xfrm>
                <a:off x="7813506" y="415668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437174-17A7-E962-DD76-4A731E2B4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506" y="415668"/>
                <a:ext cx="43132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360CBA-5CB4-E541-F36B-65B5AC38DBF1}"/>
                  </a:ext>
                </a:extLst>
              </p:cNvPr>
              <p:cNvSpPr txBox="1"/>
              <p:nvPr/>
            </p:nvSpPr>
            <p:spPr>
              <a:xfrm>
                <a:off x="8119283" y="399489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360CBA-5CB4-E541-F36B-65B5AC38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83" y="399489"/>
                <a:ext cx="43132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38B1E9-F72C-354C-3908-6F058E63A0D7}"/>
                  </a:ext>
                </a:extLst>
              </p:cNvPr>
              <p:cNvSpPr txBox="1"/>
              <p:nvPr/>
            </p:nvSpPr>
            <p:spPr>
              <a:xfrm>
                <a:off x="9122856" y="393158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38B1E9-F72C-354C-3908-6F058E63A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856" y="393158"/>
                <a:ext cx="43132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1DA7B6-E440-58F7-C498-EA568A176872}"/>
                  </a:ext>
                </a:extLst>
              </p:cNvPr>
              <p:cNvSpPr txBox="1"/>
              <p:nvPr/>
            </p:nvSpPr>
            <p:spPr>
              <a:xfrm>
                <a:off x="9428633" y="376979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1DA7B6-E440-58F7-C498-EA568A176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633" y="376979"/>
                <a:ext cx="43132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174218-AA01-7DFD-0588-2F678C2ED56F}"/>
                  </a:ext>
                </a:extLst>
              </p:cNvPr>
              <p:cNvSpPr txBox="1"/>
              <p:nvPr/>
            </p:nvSpPr>
            <p:spPr>
              <a:xfrm>
                <a:off x="9699157" y="402302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174218-AA01-7DFD-0588-2F678C2ED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57" y="402302"/>
                <a:ext cx="43132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47BBB5-CC1A-655E-848C-F4759163804E}"/>
                  </a:ext>
                </a:extLst>
              </p:cNvPr>
              <p:cNvSpPr txBox="1"/>
              <p:nvPr/>
            </p:nvSpPr>
            <p:spPr>
              <a:xfrm>
                <a:off x="3181836" y="2083030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47BBB5-CC1A-655E-848C-F4759163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836" y="2083030"/>
                <a:ext cx="43132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71D47F-A067-B275-2E9A-6B8E3032732D}"/>
                  </a:ext>
                </a:extLst>
              </p:cNvPr>
              <p:cNvSpPr txBox="1"/>
              <p:nvPr/>
            </p:nvSpPr>
            <p:spPr>
              <a:xfrm>
                <a:off x="3487613" y="2066851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71D47F-A067-B275-2E9A-6B8E3032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613" y="2066851"/>
                <a:ext cx="43132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B58195-578A-F3D3-48C0-8DE8FC156A95}"/>
                  </a:ext>
                </a:extLst>
              </p:cNvPr>
              <p:cNvSpPr txBox="1"/>
              <p:nvPr/>
            </p:nvSpPr>
            <p:spPr>
              <a:xfrm>
                <a:off x="3758137" y="2092174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B58195-578A-F3D3-48C0-8DE8FC156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137" y="2092174"/>
                <a:ext cx="431320" cy="307777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9B0E19-C6DF-DE32-8016-16CF2F12492F}"/>
                  </a:ext>
                </a:extLst>
              </p:cNvPr>
              <p:cNvSpPr txBox="1"/>
              <p:nvPr/>
            </p:nvSpPr>
            <p:spPr>
              <a:xfrm>
                <a:off x="4357869" y="2088016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9B0E19-C6DF-DE32-8016-16CF2F124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869" y="2088016"/>
                <a:ext cx="431320" cy="307777"/>
              </a:xfrm>
              <a:prstGeom prst="rect">
                <a:avLst/>
              </a:prstGeom>
              <a:blipFill>
                <a:blip r:embed="rId18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D75645-9C3B-AECD-FE72-C7D56D2CE1F1}"/>
                  </a:ext>
                </a:extLst>
              </p:cNvPr>
              <p:cNvSpPr txBox="1"/>
              <p:nvPr/>
            </p:nvSpPr>
            <p:spPr>
              <a:xfrm>
                <a:off x="4773869" y="2071837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D75645-9C3B-AECD-FE72-C7D56D2CE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869" y="2071837"/>
                <a:ext cx="431320" cy="307777"/>
              </a:xfrm>
              <a:prstGeom prst="rect">
                <a:avLst/>
              </a:prstGeom>
              <a:blipFill>
                <a:blip r:embed="rId19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90E99C-336D-EF60-9A3D-AB773BAE9966}"/>
                  </a:ext>
                </a:extLst>
              </p:cNvPr>
              <p:cNvSpPr txBox="1"/>
              <p:nvPr/>
            </p:nvSpPr>
            <p:spPr>
              <a:xfrm>
                <a:off x="5249876" y="2086000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90E99C-336D-EF60-9A3D-AB773BAE9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76" y="2086000"/>
                <a:ext cx="431320" cy="307777"/>
              </a:xfrm>
              <a:prstGeom prst="rect">
                <a:avLst/>
              </a:prstGeom>
              <a:blipFill>
                <a:blip r:embed="rId20"/>
                <a:stretch>
                  <a:fillRect r="-14286"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BB419A-DF8C-0559-0F99-8DE9E8925F44}"/>
                  </a:ext>
                </a:extLst>
              </p:cNvPr>
              <p:cNvSpPr txBox="1"/>
              <p:nvPr/>
            </p:nvSpPr>
            <p:spPr>
              <a:xfrm>
                <a:off x="6504156" y="2106179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BB419A-DF8C-0559-0F99-8DE9E8925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56" y="2106179"/>
                <a:ext cx="43132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C6AA8E-18C7-83B9-F2C3-87506B2EEEC1}"/>
                  </a:ext>
                </a:extLst>
              </p:cNvPr>
              <p:cNvSpPr txBox="1"/>
              <p:nvPr/>
            </p:nvSpPr>
            <p:spPr>
              <a:xfrm>
                <a:off x="6809933" y="2090000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C6AA8E-18C7-83B9-F2C3-87506B2EE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933" y="2090000"/>
                <a:ext cx="43132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4A7D11-F563-BF65-883B-13C811A9B16D}"/>
                  </a:ext>
                </a:extLst>
              </p:cNvPr>
              <p:cNvSpPr txBox="1"/>
              <p:nvPr/>
            </p:nvSpPr>
            <p:spPr>
              <a:xfrm>
                <a:off x="7080457" y="2115323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4A7D11-F563-BF65-883B-13C811A9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457" y="2115323"/>
                <a:ext cx="431320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D11A96-C28D-0907-D0EE-863B1F960345}"/>
                  </a:ext>
                </a:extLst>
              </p:cNvPr>
              <p:cNvSpPr txBox="1"/>
              <p:nvPr/>
            </p:nvSpPr>
            <p:spPr>
              <a:xfrm>
                <a:off x="7813506" y="2113564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D11A96-C28D-0907-D0EE-863B1F960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506" y="2113564"/>
                <a:ext cx="431320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0F70E1-3ED0-CC0A-7DE9-49E8209DAA29}"/>
                  </a:ext>
                </a:extLst>
              </p:cNvPr>
              <p:cNvSpPr txBox="1"/>
              <p:nvPr/>
            </p:nvSpPr>
            <p:spPr>
              <a:xfrm>
                <a:off x="8119283" y="2097385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0F70E1-3ED0-CC0A-7DE9-49E8209DA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83" y="2097385"/>
                <a:ext cx="431320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9718C9-BBC2-63E5-03AE-EDBE3AB23961}"/>
                  </a:ext>
                </a:extLst>
              </p:cNvPr>
              <p:cNvSpPr txBox="1"/>
              <p:nvPr/>
            </p:nvSpPr>
            <p:spPr>
              <a:xfrm>
                <a:off x="8389807" y="2122708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9718C9-BBC2-63E5-03AE-EDBE3AB2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807" y="2122708"/>
                <a:ext cx="431320" cy="307777"/>
              </a:xfrm>
              <a:prstGeom prst="rect">
                <a:avLst/>
              </a:prstGeom>
              <a:blipFill>
                <a:blip r:embed="rId2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BD21C2-0367-B35B-EF43-D3406B8F6061}"/>
                  </a:ext>
                </a:extLst>
              </p:cNvPr>
              <p:cNvSpPr txBox="1"/>
              <p:nvPr/>
            </p:nvSpPr>
            <p:spPr>
              <a:xfrm>
                <a:off x="9122856" y="2091054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BD21C2-0367-B35B-EF43-D3406B8F6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856" y="2091054"/>
                <a:ext cx="431320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5CFC27-1654-A891-19FF-3F3267820416}"/>
                  </a:ext>
                </a:extLst>
              </p:cNvPr>
              <p:cNvSpPr txBox="1"/>
              <p:nvPr/>
            </p:nvSpPr>
            <p:spPr>
              <a:xfrm>
                <a:off x="9428633" y="2074875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5CFC27-1654-A891-19FF-3F3267820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633" y="2074875"/>
                <a:ext cx="431320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0B68F8-1C63-F2BA-878D-0F278A23C640}"/>
                  </a:ext>
                </a:extLst>
              </p:cNvPr>
              <p:cNvSpPr txBox="1"/>
              <p:nvPr/>
            </p:nvSpPr>
            <p:spPr>
              <a:xfrm>
                <a:off x="9699157" y="2100198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0B68F8-1C63-F2BA-878D-0F278A23C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57" y="2100198"/>
                <a:ext cx="431320" cy="307777"/>
              </a:xfrm>
              <a:prstGeom prst="rect">
                <a:avLst/>
              </a:prstGeom>
              <a:blipFill>
                <a:blip r:embed="rId2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4C5750-E945-3331-EC24-A23FD7FCB3B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371371" y="692911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29B767-654E-31A1-9296-5AF0F3FA642C}"/>
              </a:ext>
            </a:extLst>
          </p:cNvPr>
          <p:cNvCxnSpPr/>
          <p:nvPr/>
        </p:nvCxnSpPr>
        <p:spPr>
          <a:xfrm>
            <a:off x="3662650" y="698486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73B7E3-504C-FFDA-1324-D2760F9B24D0}"/>
              </a:ext>
            </a:extLst>
          </p:cNvPr>
          <p:cNvCxnSpPr/>
          <p:nvPr/>
        </p:nvCxnSpPr>
        <p:spPr>
          <a:xfrm>
            <a:off x="3957317" y="694884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A35F58-9D90-6CB0-66C6-833FC218A170}"/>
              </a:ext>
            </a:extLst>
          </p:cNvPr>
          <p:cNvCxnSpPr>
            <a:cxnSpLocks/>
          </p:cNvCxnSpPr>
          <p:nvPr/>
        </p:nvCxnSpPr>
        <p:spPr>
          <a:xfrm>
            <a:off x="4706746" y="702507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3C8A700-75E5-29F4-DBFE-AB9174BD625F}"/>
              </a:ext>
            </a:extLst>
          </p:cNvPr>
          <p:cNvCxnSpPr/>
          <p:nvPr/>
        </p:nvCxnSpPr>
        <p:spPr>
          <a:xfrm>
            <a:off x="4998025" y="708082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07269AC-470B-E810-AACB-DF829A9437E0}"/>
              </a:ext>
            </a:extLst>
          </p:cNvPr>
          <p:cNvCxnSpPr/>
          <p:nvPr/>
        </p:nvCxnSpPr>
        <p:spPr>
          <a:xfrm>
            <a:off x="5292692" y="704480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B53D26-E0F0-6803-5C2F-7CFB269AD7A4}"/>
              </a:ext>
            </a:extLst>
          </p:cNvPr>
          <p:cNvCxnSpPr>
            <a:cxnSpLocks/>
          </p:cNvCxnSpPr>
          <p:nvPr/>
        </p:nvCxnSpPr>
        <p:spPr>
          <a:xfrm>
            <a:off x="6713084" y="708357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1B9A424-53A8-3420-3217-0F90FC76BD21}"/>
              </a:ext>
            </a:extLst>
          </p:cNvPr>
          <p:cNvCxnSpPr/>
          <p:nvPr/>
        </p:nvCxnSpPr>
        <p:spPr>
          <a:xfrm>
            <a:off x="7004363" y="713932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872F949-EEFE-52F5-1E8C-83E37BF1517D}"/>
              </a:ext>
            </a:extLst>
          </p:cNvPr>
          <p:cNvCxnSpPr/>
          <p:nvPr/>
        </p:nvCxnSpPr>
        <p:spPr>
          <a:xfrm>
            <a:off x="7299030" y="710330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4425AAF-841C-D0F9-F1D9-E92DDD205ED5}"/>
              </a:ext>
            </a:extLst>
          </p:cNvPr>
          <p:cNvCxnSpPr>
            <a:cxnSpLocks/>
          </p:cNvCxnSpPr>
          <p:nvPr/>
        </p:nvCxnSpPr>
        <p:spPr>
          <a:xfrm>
            <a:off x="8018114" y="700506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98C13DA-80CB-9C12-16AC-FD58091C221A}"/>
              </a:ext>
            </a:extLst>
          </p:cNvPr>
          <p:cNvCxnSpPr/>
          <p:nvPr/>
        </p:nvCxnSpPr>
        <p:spPr>
          <a:xfrm>
            <a:off x="8309393" y="706081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9DEC768-7978-77CB-FE93-D1E29EF4C03F}"/>
              </a:ext>
            </a:extLst>
          </p:cNvPr>
          <p:cNvCxnSpPr/>
          <p:nvPr/>
        </p:nvCxnSpPr>
        <p:spPr>
          <a:xfrm>
            <a:off x="8604060" y="702479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2D331DC-464B-A320-C4A0-BB4C4826855A}"/>
              </a:ext>
            </a:extLst>
          </p:cNvPr>
          <p:cNvCxnSpPr>
            <a:cxnSpLocks/>
          </p:cNvCxnSpPr>
          <p:nvPr/>
        </p:nvCxnSpPr>
        <p:spPr>
          <a:xfrm>
            <a:off x="9336715" y="697179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3B40342-3CC7-C609-C3D0-B6D1D7667C96}"/>
              </a:ext>
            </a:extLst>
          </p:cNvPr>
          <p:cNvCxnSpPr/>
          <p:nvPr/>
        </p:nvCxnSpPr>
        <p:spPr>
          <a:xfrm>
            <a:off x="9627994" y="702754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BA642A2-CAA8-5548-267B-4915B99E13FA}"/>
              </a:ext>
            </a:extLst>
          </p:cNvPr>
          <p:cNvCxnSpPr/>
          <p:nvPr/>
        </p:nvCxnSpPr>
        <p:spPr>
          <a:xfrm>
            <a:off x="9922661" y="699152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101D75-848C-A493-C278-B9151D0961DF}"/>
                  </a:ext>
                </a:extLst>
              </p:cNvPr>
              <p:cNvSpPr txBox="1"/>
              <p:nvPr/>
            </p:nvSpPr>
            <p:spPr>
              <a:xfrm>
                <a:off x="8835590" y="1131539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101D75-848C-A493-C278-B9151D096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590" y="1131539"/>
                <a:ext cx="431320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A5E877B-0EF6-7F6D-0398-B0AB1ECE0681}"/>
              </a:ext>
            </a:extLst>
          </p:cNvPr>
          <p:cNvCxnSpPr>
            <a:cxnSpLocks/>
          </p:cNvCxnSpPr>
          <p:nvPr/>
        </p:nvCxnSpPr>
        <p:spPr>
          <a:xfrm>
            <a:off x="3360293" y="1858333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C881084-6835-362D-C0E7-4F63A6C9E2FF}"/>
              </a:ext>
            </a:extLst>
          </p:cNvPr>
          <p:cNvCxnSpPr/>
          <p:nvPr/>
        </p:nvCxnSpPr>
        <p:spPr>
          <a:xfrm>
            <a:off x="3651572" y="1863908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E93E4EA-2CB2-C1EC-1C77-CA60F46B6F6F}"/>
              </a:ext>
            </a:extLst>
          </p:cNvPr>
          <p:cNvCxnSpPr/>
          <p:nvPr/>
        </p:nvCxnSpPr>
        <p:spPr>
          <a:xfrm>
            <a:off x="3946239" y="1860306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1896C48-12C6-DE83-DD4B-CB44218AD005}"/>
              </a:ext>
            </a:extLst>
          </p:cNvPr>
          <p:cNvCxnSpPr>
            <a:cxnSpLocks/>
          </p:cNvCxnSpPr>
          <p:nvPr/>
        </p:nvCxnSpPr>
        <p:spPr>
          <a:xfrm>
            <a:off x="4695668" y="1867929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93E7514-C06C-2467-E96A-8EF828670662}"/>
              </a:ext>
            </a:extLst>
          </p:cNvPr>
          <p:cNvCxnSpPr/>
          <p:nvPr/>
        </p:nvCxnSpPr>
        <p:spPr>
          <a:xfrm>
            <a:off x="4986947" y="1873504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2C97E79-9369-D792-9330-B7A3ED6666A2}"/>
              </a:ext>
            </a:extLst>
          </p:cNvPr>
          <p:cNvCxnSpPr/>
          <p:nvPr/>
        </p:nvCxnSpPr>
        <p:spPr>
          <a:xfrm>
            <a:off x="5281614" y="1869902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0A4ECED-1163-BC2D-2DB1-4125B52324A9}"/>
              </a:ext>
            </a:extLst>
          </p:cNvPr>
          <p:cNvCxnSpPr>
            <a:cxnSpLocks/>
          </p:cNvCxnSpPr>
          <p:nvPr/>
        </p:nvCxnSpPr>
        <p:spPr>
          <a:xfrm>
            <a:off x="6702006" y="1873779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B564415-FE20-3DD2-3638-DBA44190344E}"/>
              </a:ext>
            </a:extLst>
          </p:cNvPr>
          <p:cNvCxnSpPr/>
          <p:nvPr/>
        </p:nvCxnSpPr>
        <p:spPr>
          <a:xfrm>
            <a:off x="6993285" y="1879354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FC11C30-DD60-1764-3373-52EB365D312C}"/>
              </a:ext>
            </a:extLst>
          </p:cNvPr>
          <p:cNvCxnSpPr/>
          <p:nvPr/>
        </p:nvCxnSpPr>
        <p:spPr>
          <a:xfrm>
            <a:off x="7287952" y="1875752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495F108-14F4-A73B-EAF8-FAED8EA0298C}"/>
              </a:ext>
            </a:extLst>
          </p:cNvPr>
          <p:cNvCxnSpPr>
            <a:cxnSpLocks/>
          </p:cNvCxnSpPr>
          <p:nvPr/>
        </p:nvCxnSpPr>
        <p:spPr>
          <a:xfrm>
            <a:off x="8007036" y="1865928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F096B1-8CE6-1E80-114A-204EC56FD5C6}"/>
              </a:ext>
            </a:extLst>
          </p:cNvPr>
          <p:cNvCxnSpPr/>
          <p:nvPr/>
        </p:nvCxnSpPr>
        <p:spPr>
          <a:xfrm>
            <a:off x="8298315" y="1871503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C4A46B8-96E2-180A-B7B9-C311B6C95D5B}"/>
              </a:ext>
            </a:extLst>
          </p:cNvPr>
          <p:cNvCxnSpPr/>
          <p:nvPr/>
        </p:nvCxnSpPr>
        <p:spPr>
          <a:xfrm>
            <a:off x="8592982" y="1867901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1003BC-13FB-34C1-DE0B-88523F99339D}"/>
              </a:ext>
            </a:extLst>
          </p:cNvPr>
          <p:cNvCxnSpPr>
            <a:cxnSpLocks/>
          </p:cNvCxnSpPr>
          <p:nvPr/>
        </p:nvCxnSpPr>
        <p:spPr>
          <a:xfrm>
            <a:off x="9325637" y="1862601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40FF3CE-D9F6-6452-13F9-2176B4A5057F}"/>
              </a:ext>
            </a:extLst>
          </p:cNvPr>
          <p:cNvCxnSpPr/>
          <p:nvPr/>
        </p:nvCxnSpPr>
        <p:spPr>
          <a:xfrm>
            <a:off x="9616916" y="1868176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79AB3FB-484C-8574-5AAF-1A8B44A89E4D}"/>
              </a:ext>
            </a:extLst>
          </p:cNvPr>
          <p:cNvCxnSpPr/>
          <p:nvPr/>
        </p:nvCxnSpPr>
        <p:spPr>
          <a:xfrm>
            <a:off x="9911583" y="1864574"/>
            <a:ext cx="3819" cy="268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C2B1D8B9-0D00-4C0A-E566-F7CEE565238A}"/>
              </a:ext>
            </a:extLst>
          </p:cNvPr>
          <p:cNvCxnSpPr>
            <a:cxnSpLocks/>
          </p:cNvCxnSpPr>
          <p:nvPr/>
        </p:nvCxnSpPr>
        <p:spPr>
          <a:xfrm>
            <a:off x="8606020" y="699881"/>
            <a:ext cx="2590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5F8879E-E18F-1324-8BF0-92B8866912C7}"/>
                  </a:ext>
                </a:extLst>
              </p:cNvPr>
              <p:cNvSpPr/>
              <p:nvPr/>
            </p:nvSpPr>
            <p:spPr>
              <a:xfrm>
                <a:off x="9219244" y="1028048"/>
                <a:ext cx="832338" cy="773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5F8879E-E18F-1324-8BF0-92B886691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244" y="1028048"/>
                <a:ext cx="832338" cy="77372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691E0285-14EC-05F8-8799-D96641E49315}"/>
              </a:ext>
            </a:extLst>
          </p:cNvPr>
          <p:cNvCxnSpPr>
            <a:cxnSpLocks/>
          </p:cNvCxnSpPr>
          <p:nvPr/>
        </p:nvCxnSpPr>
        <p:spPr>
          <a:xfrm>
            <a:off x="8859555" y="699881"/>
            <a:ext cx="0" cy="7150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1B124A97-7BDE-C3BC-FB12-261BDB27BBF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859555" y="1414910"/>
            <a:ext cx="3596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CD31DF1-CC5C-119F-7530-01984C35C1DE}"/>
                  </a:ext>
                </a:extLst>
              </p:cNvPr>
              <p:cNvSpPr txBox="1"/>
              <p:nvPr/>
            </p:nvSpPr>
            <p:spPr>
              <a:xfrm>
                <a:off x="7524240" y="1140779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CD31DF1-CC5C-119F-7530-01984C35C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240" y="1140779"/>
                <a:ext cx="431320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E21E3EB5-B4F7-BDF8-A69F-17308617E6F4}"/>
              </a:ext>
            </a:extLst>
          </p:cNvPr>
          <p:cNvCxnSpPr>
            <a:cxnSpLocks/>
          </p:cNvCxnSpPr>
          <p:nvPr/>
        </p:nvCxnSpPr>
        <p:spPr>
          <a:xfrm>
            <a:off x="7294670" y="709121"/>
            <a:ext cx="2590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DF54680-692A-6134-1BCD-AA3ECC6D3C0E}"/>
                  </a:ext>
                </a:extLst>
              </p:cNvPr>
              <p:cNvSpPr/>
              <p:nvPr/>
            </p:nvSpPr>
            <p:spPr>
              <a:xfrm>
                <a:off x="7907894" y="1037288"/>
                <a:ext cx="832338" cy="773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DF54680-692A-6134-1BCD-AA3ECC6D3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894" y="1037288"/>
                <a:ext cx="832338" cy="77372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3656B5E2-0E5E-8546-72FC-D3B1AA9656BA}"/>
              </a:ext>
            </a:extLst>
          </p:cNvPr>
          <p:cNvCxnSpPr>
            <a:cxnSpLocks/>
          </p:cNvCxnSpPr>
          <p:nvPr/>
        </p:nvCxnSpPr>
        <p:spPr>
          <a:xfrm>
            <a:off x="7548205" y="709121"/>
            <a:ext cx="0" cy="7150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944CC3C5-B8A1-8CC2-8581-B9023F3845BA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548205" y="1424150"/>
            <a:ext cx="3596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6254B4-9DC6-5D07-849C-B04F485B9617}"/>
                  </a:ext>
                </a:extLst>
              </p:cNvPr>
              <p:cNvSpPr txBox="1"/>
              <p:nvPr/>
            </p:nvSpPr>
            <p:spPr>
              <a:xfrm>
                <a:off x="6184065" y="1127037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6254B4-9DC6-5D07-849C-B04F485B9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065" y="1127037"/>
                <a:ext cx="431320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2FF8AE26-DDC3-7B9F-B8B6-D14304FFE2BE}"/>
              </a:ext>
            </a:extLst>
          </p:cNvPr>
          <p:cNvCxnSpPr>
            <a:cxnSpLocks/>
          </p:cNvCxnSpPr>
          <p:nvPr/>
        </p:nvCxnSpPr>
        <p:spPr>
          <a:xfrm>
            <a:off x="5295072" y="697338"/>
            <a:ext cx="2590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7D7546F-009E-2E59-0A28-42E1F4E3E1B2}"/>
                  </a:ext>
                </a:extLst>
              </p:cNvPr>
              <p:cNvSpPr/>
              <p:nvPr/>
            </p:nvSpPr>
            <p:spPr>
              <a:xfrm>
                <a:off x="6567719" y="1023546"/>
                <a:ext cx="832338" cy="773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7D7546F-009E-2E59-0A28-42E1F4E3E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719" y="1023546"/>
                <a:ext cx="832338" cy="77372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49F66060-A5D7-A0B1-B4F9-407AB54370AC}"/>
              </a:ext>
            </a:extLst>
          </p:cNvPr>
          <p:cNvCxnSpPr>
            <a:cxnSpLocks/>
          </p:cNvCxnSpPr>
          <p:nvPr/>
        </p:nvCxnSpPr>
        <p:spPr>
          <a:xfrm>
            <a:off x="5548607" y="697338"/>
            <a:ext cx="0" cy="7150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E95B133D-7135-D167-4056-627E00AF7E08}"/>
              </a:ext>
            </a:extLst>
          </p:cNvPr>
          <p:cNvCxnSpPr>
            <a:cxnSpLocks/>
          </p:cNvCxnSpPr>
          <p:nvPr/>
        </p:nvCxnSpPr>
        <p:spPr>
          <a:xfrm>
            <a:off x="5837917" y="1412366"/>
            <a:ext cx="3596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98EE422-4F03-39E8-4ACA-ACB8EA4B1FA1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6255407" y="1410408"/>
            <a:ext cx="31231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05E729EB-EBC8-375F-F614-073564DC8DA0}"/>
              </a:ext>
            </a:extLst>
          </p:cNvPr>
          <p:cNvCxnSpPr>
            <a:cxnSpLocks/>
          </p:cNvCxnSpPr>
          <p:nvPr/>
        </p:nvCxnSpPr>
        <p:spPr>
          <a:xfrm>
            <a:off x="5548607" y="1410407"/>
            <a:ext cx="2590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F9F7067-1311-78BA-8DB1-F9CFBE5ECC81}"/>
                  </a:ext>
                </a:extLst>
              </p:cNvPr>
              <p:cNvSpPr txBox="1"/>
              <p:nvPr/>
            </p:nvSpPr>
            <p:spPr>
              <a:xfrm>
                <a:off x="5479574" y="1100672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F9F7067-1311-78BA-8DB1-F9CFBE5E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574" y="1100672"/>
                <a:ext cx="431320" cy="307777"/>
              </a:xfrm>
              <a:prstGeom prst="rect">
                <a:avLst/>
              </a:prstGeom>
              <a:blipFill>
                <a:blip r:embed="rId36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9A9255B-FED7-C617-EFE5-1C822BA3C078}"/>
                  </a:ext>
                </a:extLst>
              </p:cNvPr>
              <p:cNvSpPr txBox="1"/>
              <p:nvPr/>
            </p:nvSpPr>
            <p:spPr>
              <a:xfrm>
                <a:off x="4139600" y="1123920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9A9255B-FED7-C617-EFE5-1C822BA3C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600" y="1123920"/>
                <a:ext cx="431320" cy="307777"/>
              </a:xfrm>
              <a:prstGeom prst="rect">
                <a:avLst/>
              </a:prstGeom>
              <a:blipFill>
                <a:blip r:embed="rId37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BD8A00B4-25F0-5283-8409-7A46BB95507E}"/>
              </a:ext>
            </a:extLst>
          </p:cNvPr>
          <p:cNvCxnSpPr>
            <a:cxnSpLocks/>
          </p:cNvCxnSpPr>
          <p:nvPr/>
        </p:nvCxnSpPr>
        <p:spPr>
          <a:xfrm>
            <a:off x="3959306" y="692262"/>
            <a:ext cx="2590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FF6BDD3-3D5A-86B5-EBBA-EDB4C022ED05}"/>
                  </a:ext>
                </a:extLst>
              </p:cNvPr>
              <p:cNvSpPr/>
              <p:nvPr/>
            </p:nvSpPr>
            <p:spPr>
              <a:xfrm>
                <a:off x="4572530" y="1020429"/>
                <a:ext cx="832338" cy="773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FF6BDD3-3D5A-86B5-EBBA-EDB4C022E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30" y="1020429"/>
                <a:ext cx="832338" cy="77372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ECFA619A-C5CF-1FE8-C039-1B48CBE1BA77}"/>
              </a:ext>
            </a:extLst>
          </p:cNvPr>
          <p:cNvCxnSpPr>
            <a:cxnSpLocks/>
          </p:cNvCxnSpPr>
          <p:nvPr/>
        </p:nvCxnSpPr>
        <p:spPr>
          <a:xfrm>
            <a:off x="4212841" y="692262"/>
            <a:ext cx="0" cy="7150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B5C86F93-D6B0-F5E4-B907-B5B8429D7037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212841" y="1407291"/>
            <a:ext cx="3596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F138E7E-3D2E-CDBF-E6E6-9D2B8651C257}"/>
                  </a:ext>
                </a:extLst>
              </p:cNvPr>
              <p:cNvSpPr txBox="1"/>
              <p:nvPr/>
            </p:nvSpPr>
            <p:spPr>
              <a:xfrm>
                <a:off x="2829145" y="1119970"/>
                <a:ext cx="43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F138E7E-3D2E-CDBF-E6E6-9D2B8651C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145" y="1119970"/>
                <a:ext cx="431320" cy="30777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76CD4205-1FB8-460E-3A63-28028E32DC7E}"/>
                  </a:ext>
                </a:extLst>
              </p:cNvPr>
              <p:cNvSpPr/>
              <p:nvPr/>
            </p:nvSpPr>
            <p:spPr>
              <a:xfrm>
                <a:off x="3212799" y="1016479"/>
                <a:ext cx="832338" cy="773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76CD4205-1FB8-460E-3A63-28028E32D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99" y="1016479"/>
                <a:ext cx="832338" cy="77372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EF135DCA-2FED-FBF6-C5E4-F4A0293F5D78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2853110" y="1403341"/>
            <a:ext cx="35968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F8D2D7E-B867-205B-4969-0F0E5153290C}"/>
              </a:ext>
            </a:extLst>
          </p:cNvPr>
          <p:cNvSpPr txBox="1"/>
          <p:nvPr/>
        </p:nvSpPr>
        <p:spPr>
          <a:xfrm>
            <a:off x="1149591" y="1119970"/>
            <a:ext cx="134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Quantum</a:t>
            </a:r>
            <a:endParaRPr kumimoji="1" lang="ko-KR" altLang="en-US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2252CAA-7CB9-48C4-A2DF-E2907B4C5A43}"/>
              </a:ext>
            </a:extLst>
          </p:cNvPr>
          <p:cNvCxnSpPr>
            <a:cxnSpLocks/>
          </p:cNvCxnSpPr>
          <p:nvPr/>
        </p:nvCxnSpPr>
        <p:spPr>
          <a:xfrm>
            <a:off x="9219244" y="1790202"/>
            <a:ext cx="0" cy="83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FAC6310-DBD5-BBFA-3056-AA4FEB28E295}"/>
              </a:ext>
            </a:extLst>
          </p:cNvPr>
          <p:cNvCxnSpPr>
            <a:cxnSpLocks/>
          </p:cNvCxnSpPr>
          <p:nvPr/>
        </p:nvCxnSpPr>
        <p:spPr>
          <a:xfrm flipH="1">
            <a:off x="5609259" y="1775182"/>
            <a:ext cx="957559" cy="100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F06CA74-86F6-848F-0155-C3BE57ADCC10}"/>
              </a:ext>
            </a:extLst>
          </p:cNvPr>
          <p:cNvCxnSpPr>
            <a:cxnSpLocks/>
          </p:cNvCxnSpPr>
          <p:nvPr/>
        </p:nvCxnSpPr>
        <p:spPr>
          <a:xfrm flipH="1">
            <a:off x="4148324" y="1818559"/>
            <a:ext cx="411122" cy="97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8380088-5492-2473-4665-A473571FA5F9}"/>
              </a:ext>
            </a:extLst>
          </p:cNvPr>
          <p:cNvCxnSpPr>
            <a:cxnSpLocks/>
          </p:cNvCxnSpPr>
          <p:nvPr/>
        </p:nvCxnSpPr>
        <p:spPr>
          <a:xfrm>
            <a:off x="3204075" y="1808606"/>
            <a:ext cx="8724" cy="98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8ECDC5F-9E11-D7A0-2157-08709D661164}"/>
              </a:ext>
            </a:extLst>
          </p:cNvPr>
          <p:cNvCxnSpPr>
            <a:cxnSpLocks/>
          </p:cNvCxnSpPr>
          <p:nvPr/>
        </p:nvCxnSpPr>
        <p:spPr>
          <a:xfrm flipH="1">
            <a:off x="6273915" y="1828915"/>
            <a:ext cx="1618664" cy="184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E8DC4BEE-419C-FA5A-A0D7-B5AAE0271907}"/>
              </a:ext>
            </a:extLst>
          </p:cNvPr>
          <p:cNvSpPr/>
          <p:nvPr/>
        </p:nvSpPr>
        <p:spPr>
          <a:xfrm>
            <a:off x="468827" y="2781668"/>
            <a:ext cx="5805088" cy="320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1041D2DC-AA88-A30D-C97E-BC13AD91FA62}"/>
              </a:ext>
            </a:extLst>
          </p:cNvPr>
          <p:cNvSpPr/>
          <p:nvPr/>
        </p:nvSpPr>
        <p:spPr>
          <a:xfrm>
            <a:off x="7033708" y="2623515"/>
            <a:ext cx="4741872" cy="3428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124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A04805B-610C-2CDD-7BF5-706D7E9160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ko-KR" dirty="0"/>
                        <m:t>Step</m:t>
                      </m:r>
                      <m:r>
                        <m:rPr>
                          <m:nor/>
                        </m:rPr>
                        <a:rPr kumimoji="1" lang="en-US" altLang="ko-KR" dirty="0"/>
                        <m:t> 1 :</m:t>
                      </m:r>
                      <m:r>
                        <m:rPr>
                          <m:sty m:val="p"/>
                        </m:rPr>
                        <a:rPr kumimoji="1" lang="en-US" altLang="ko-KR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ko-KR" b="0" i="0" dirty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A04805B-610C-2CDD-7BF5-706D7E916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04" b="-114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A1A608D-5DB4-396B-28A4-6F41F50996A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kumimoji="1" lang="en-US" altLang="ko-KR" dirty="0"/>
                  <a:t> + 1</a:t>
                </a:r>
                <a:endParaRPr lang="en-US" altLang="ko-KR" b="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lvl="1"/>
                <a:r>
                  <a:rPr lang="en-US" altLang="ko-KR" b="0" i="0" dirty="0">
                    <a:solidFill>
                      <a:srgbClr val="374151"/>
                    </a:solidFill>
                    <a:effectLst/>
                    <a:latin typeface="Söhne"/>
                  </a:rPr>
                  <a:t>2</a:t>
                </a:r>
                <a:r>
                  <a:rPr lang="ko-KR" alt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의 보수 뺄셈</a:t>
                </a:r>
                <a:endParaRPr kumimoji="1" lang="en-US" altLang="ko-Kore-KR" dirty="0">
                  <a:solidFill>
                    <a:srgbClr val="374151"/>
                  </a:solidFill>
                  <a:latin typeface="Söhne"/>
                </a:endParaRPr>
              </a:p>
              <a:p>
                <a:pPr lvl="1"/>
                <a:r>
                  <a:rPr lang="en-US" altLang="ko-KR" b="0" i="0" dirty="0">
                    <a:solidFill>
                      <a:srgbClr val="374151"/>
                    </a:solidFill>
                    <a:effectLst/>
                    <a:latin typeface="Söhne"/>
                  </a:rPr>
                  <a:t>2</a:t>
                </a:r>
                <a:r>
                  <a:rPr lang="ko-KR" alt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의 보수는 어떤 수를 </a:t>
                </a:r>
                <a:r>
                  <a:rPr lang="en-US" altLang="ko-KR" b="0" i="0" dirty="0">
                    <a:solidFill>
                      <a:srgbClr val="374151"/>
                    </a:solidFill>
                    <a:effectLst/>
                    <a:latin typeface="Söhne"/>
                  </a:rPr>
                  <a:t>2</a:t>
                </a:r>
                <a:r>
                  <a:rPr lang="ko-KR" alt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진법으로 표현했을 때</a:t>
                </a:r>
                <a:r>
                  <a:rPr lang="en-US" altLang="ko-KR" b="0" i="0" dirty="0">
                    <a:solidFill>
                      <a:srgbClr val="374151"/>
                    </a:solidFill>
                    <a:effectLst/>
                    <a:latin typeface="Söhne"/>
                  </a:rPr>
                  <a:t>, </a:t>
                </a:r>
                <a:br>
                  <a:rPr lang="en-US" altLang="ko-KR" b="0" i="0" dirty="0">
                    <a:solidFill>
                      <a:srgbClr val="374151"/>
                    </a:solidFill>
                    <a:effectLst/>
                    <a:latin typeface="Söhne"/>
                  </a:rPr>
                </a:br>
                <a:r>
                  <a:rPr lang="ko-KR" alt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그 수의 비트 값을 뒤집고 </a:t>
                </a:r>
                <a:r>
                  <a:rPr lang="en-US" altLang="ko-KR" b="0" i="0" dirty="0">
                    <a:solidFill>
                      <a:srgbClr val="374151"/>
                    </a:solidFill>
                    <a:effectLst/>
                    <a:latin typeface="Söhne"/>
                  </a:rPr>
                  <a:t>1</a:t>
                </a:r>
                <a:r>
                  <a:rPr lang="ko-KR" alt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을 더한 값</a:t>
                </a:r>
                <a:br>
                  <a:rPr lang="en-US" altLang="ko-KR" dirty="0">
                    <a:solidFill>
                      <a:srgbClr val="374151"/>
                    </a:solidFill>
                    <a:latin typeface="Söhne"/>
                  </a:rPr>
                </a:br>
                <a:r>
                  <a:rPr lang="en-US" altLang="ko-KR" dirty="0">
                    <a:solidFill>
                      <a:srgbClr val="374151"/>
                    </a:solidFill>
                    <a:latin typeface="Söhne"/>
                  </a:rPr>
                  <a:t>ex) </a:t>
                </a:r>
                <a14:m>
                  <m:oMath xmlns:m="http://schemas.openxmlformats.org/officeDocument/2006/math"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kumimoji="1" lang="en-US" altLang="ko-Kore-KR" dirty="0">
                    <a:solidFill>
                      <a:srgbClr val="374151"/>
                    </a:solidFill>
                    <a:latin typeface="Söhne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kumimoji="1" lang="en-US" altLang="ko-KR" dirty="0"/>
                  <a:t> + 1</a:t>
                </a:r>
              </a:p>
              <a:p>
                <a:pPr marL="457200" lvl="1" indent="0">
                  <a:buNone/>
                </a:pPr>
                <a:endParaRPr kumimoji="1" lang="en-US" altLang="ko-KR" dirty="0"/>
              </a:p>
              <a:p>
                <a:r>
                  <a:rPr kumimoji="1" lang="en-US" altLang="ko-Kore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kumimoji="1"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1" lang="en-US" altLang="ko-KR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acc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endParaRPr kumimoji="1" lang="en-US" altLang="ko-KR" dirty="0">
                  <a:solidFill>
                    <a:srgbClr val="374151"/>
                  </a:solidFill>
                  <a:latin typeface="Söhne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kumimoji="1" lang="en-US" altLang="ko-Kore-KR" dirty="0">
                    <a:solidFill>
                      <a:srgbClr val="374151"/>
                    </a:solidFill>
                    <a:latin typeface="Söhne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kumimoji="1" lang="en-US" altLang="ko-KR" dirty="0"/>
                  <a:t> + 1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kumimoji="1" lang="en-US" altLang="ko-KR" dirty="0"/>
                  <a:t> = </a:t>
                </a:r>
                <a14:m>
                  <m:oMath xmlns:m="http://schemas.openxmlformats.org/officeDocument/2006/math">
                    <m:r>
                      <a:rPr kumimoji="1" lang="en-US" altLang="ko-KR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ko-KR" dirty="0">
                        <a:latin typeface="Cambria Math" panose="02040503050406030204" pitchFamily="18" charset="0"/>
                      </a:rPr>
                      <m:t>K</m:t>
                    </m:r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ko-Kore-KR" dirty="0">
                    <a:solidFill>
                      <a:srgbClr val="374151"/>
                    </a:solidFill>
                    <a:latin typeface="Söhne"/>
                  </a:rPr>
                  <a:t> </a:t>
                </a:r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kumimoji="1"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1" lang="en-US" altLang="ko-KR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acc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374151"/>
                    </a:solidFill>
                    <a:latin typeface="Söhne"/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−(</m:t>
                    </m:r>
                    <m:acc>
                      <m:accPr>
                        <m:chr m:val="̅"/>
                        <m:ctrlPr>
                          <a:rPr kumimoji="1"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ko-KR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r>
                  <a:rPr lang="en-US" altLang="ko-KR" dirty="0">
                    <a:solidFill>
                      <a:srgbClr val="374151"/>
                    </a:solidFill>
                    <a:latin typeface="Söhne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−1)+</m:t>
                        </m:r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>
                    <a:solidFill>
                      <a:srgbClr val="374151"/>
                    </a:solidFill>
                    <a:latin typeface="Söhne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0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b="0" i="0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altLang="ko-KR" b="0" i="0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>
                    <a:solidFill>
                      <a:srgbClr val="374151"/>
                    </a:solidFill>
                    <a:latin typeface="Söhne"/>
                  </a:rPr>
                  <a:t> =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dirty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ko-KR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ko-KR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+ 1</a:t>
                </a:r>
                <a:r>
                  <a:rPr kumimoji="1" lang="ko-KR" altLang="en-US" dirty="0"/>
                  <a:t>을 하지 </a:t>
                </a:r>
                <a:r>
                  <a:rPr kumimoji="1" lang="ko-KR" altLang="en-US" dirty="0" err="1"/>
                  <a:t>않아도됨</a:t>
                </a:r>
                <a:endParaRPr lang="en-US" altLang="ko-KR" dirty="0">
                  <a:solidFill>
                    <a:srgbClr val="374151"/>
                  </a:solidFill>
                  <a:latin typeface="Söhne"/>
                </a:endParaRPr>
              </a:p>
              <a:p>
                <a:pPr lvl="1"/>
                <a:endParaRPr kumimoji="1" lang="en-US" altLang="ko-Kore-KR" dirty="0">
                  <a:solidFill>
                    <a:srgbClr val="374151"/>
                  </a:solidFill>
                  <a:latin typeface="Söhne"/>
                </a:endParaRPr>
              </a:p>
              <a:p>
                <a:pPr lvl="1"/>
                <a:endParaRPr kumimoji="1" lang="ko-Kore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A1A608D-5DB4-396B-28A4-6F41F50996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893" t="-20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3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9D8F3-61E3-218C-813D-012D2813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 Quantum Ripple Carry Adder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2AD0A9-3B0E-AB01-DB73-9F3181EFD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72" y="1334207"/>
            <a:ext cx="4262277" cy="2423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A1CA12-BBB9-FBC8-4D0F-979E0204D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84" y="2545707"/>
            <a:ext cx="6109342" cy="37330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841375-4583-596F-CE30-78B00FBE5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172" y="3757207"/>
            <a:ext cx="4588589" cy="26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9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41776-4B2D-0E7A-9078-28CDAB8A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Carry-lookahead adder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8AC6-EE48-142E-D6E8-FE08F518D4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FFEEA3-E381-694D-8A09-6ED2CE586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736" y="1329809"/>
            <a:ext cx="3583883" cy="49608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3E7839-37C6-49DE-ACCF-00311873F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36" y="1895475"/>
            <a:ext cx="635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20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6390E6E-6E04-3D81-47F2-3D7C05F2BD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ko-KR" dirty="0" smtClean="0"/>
                      <m:t>Step</m:t>
                    </m:r>
                    <m:r>
                      <m:rPr>
                        <m:nor/>
                      </m:rPr>
                      <a:rPr kumimoji="1" lang="en-US" altLang="ko-KR" dirty="0" smtClean="0"/>
                      <m:t> 2 :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6390E6E-6E04-3D81-47F2-3D7C05F2B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9231CD-2C9E-078D-113B-99BD8A6415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541A2-0532-381C-7B7B-DD8393B96E9B}"/>
                  </a:ext>
                </a:extLst>
              </p:cNvPr>
              <p:cNvSpPr txBox="1"/>
              <p:nvPr/>
            </p:nvSpPr>
            <p:spPr>
              <a:xfrm>
                <a:off x="1717535" y="2270774"/>
                <a:ext cx="9794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541A2-0532-381C-7B7B-DD8393B96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35" y="2270774"/>
                <a:ext cx="979499" cy="492443"/>
              </a:xfrm>
              <a:prstGeom prst="rect">
                <a:avLst/>
              </a:prstGeom>
              <a:blipFill>
                <a:blip r:embed="rId3"/>
                <a:stretch>
                  <a:fillRect l="-11538" r="-5128" b="-3589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927BC-0CEA-2C9D-9A11-EFE449C4F7D7}"/>
                  </a:ext>
                </a:extLst>
              </p:cNvPr>
              <p:cNvSpPr txBox="1"/>
              <p:nvPr/>
            </p:nvSpPr>
            <p:spPr>
              <a:xfrm>
                <a:off x="1293637" y="3725003"/>
                <a:ext cx="13973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3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ko-KR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kumimoji="1" lang="ko-KR" alt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927BC-0CEA-2C9D-9A11-EFE449C4F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37" y="3725003"/>
                <a:ext cx="1397370" cy="492443"/>
              </a:xfrm>
              <a:prstGeom prst="rect">
                <a:avLst/>
              </a:prstGeom>
              <a:blipFill>
                <a:blip r:embed="rId4"/>
                <a:stretch>
                  <a:fillRect l="-12613" r="-6306" b="-3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436072-8019-C0B3-9864-019A993B9094}"/>
                  </a:ext>
                </a:extLst>
              </p:cNvPr>
              <p:cNvSpPr txBox="1"/>
              <p:nvPr/>
            </p:nvSpPr>
            <p:spPr>
              <a:xfrm>
                <a:off x="1717535" y="2997888"/>
                <a:ext cx="10372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436072-8019-C0B3-9864-019A993B9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35" y="2997888"/>
                <a:ext cx="1037207" cy="492443"/>
              </a:xfrm>
              <a:prstGeom prst="rect">
                <a:avLst/>
              </a:prstGeom>
              <a:blipFill>
                <a:blip r:embed="rId5"/>
                <a:stretch>
                  <a:fillRect l="-10976" r="-6098" b="-32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C2EC078-63ED-48B1-75FA-4406EDC5AEDF}"/>
              </a:ext>
            </a:extLst>
          </p:cNvPr>
          <p:cNvCxnSpPr>
            <a:cxnSpLocks/>
          </p:cNvCxnSpPr>
          <p:nvPr/>
        </p:nvCxnSpPr>
        <p:spPr>
          <a:xfrm flipV="1">
            <a:off x="2754742" y="2538246"/>
            <a:ext cx="1784201" cy="12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0CEBDA62-08FD-5258-6731-E0E70CDB28ED}"/>
              </a:ext>
            </a:extLst>
          </p:cNvPr>
          <p:cNvCxnSpPr>
            <a:cxnSpLocks/>
          </p:cNvCxnSpPr>
          <p:nvPr/>
        </p:nvCxnSpPr>
        <p:spPr>
          <a:xfrm flipV="1">
            <a:off x="2769030" y="3244109"/>
            <a:ext cx="1769913" cy="21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9A20B5FB-F4B8-2D7F-7E3C-115BD892F3F2}"/>
              </a:ext>
            </a:extLst>
          </p:cNvPr>
          <p:cNvCxnSpPr>
            <a:cxnSpLocks/>
          </p:cNvCxnSpPr>
          <p:nvPr/>
        </p:nvCxnSpPr>
        <p:spPr>
          <a:xfrm>
            <a:off x="2797606" y="4032124"/>
            <a:ext cx="17698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F898CD-802B-440B-483C-DC5B21B03045}"/>
                  </a:ext>
                </a:extLst>
              </p:cNvPr>
              <p:cNvSpPr txBox="1"/>
              <p:nvPr/>
            </p:nvSpPr>
            <p:spPr>
              <a:xfrm>
                <a:off x="4538943" y="2259990"/>
                <a:ext cx="9794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F898CD-802B-440B-483C-DC5B21B03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943" y="2259990"/>
                <a:ext cx="979499" cy="492443"/>
              </a:xfrm>
              <a:prstGeom prst="rect">
                <a:avLst/>
              </a:prstGeom>
              <a:blipFill>
                <a:blip r:embed="rId6"/>
                <a:stretch>
                  <a:fillRect l="-11538" r="-5128" b="-3589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A01903-27C4-FB9D-38C1-873D8AF5D626}"/>
                  </a:ext>
                </a:extLst>
              </p:cNvPr>
              <p:cNvSpPr txBox="1"/>
              <p:nvPr/>
            </p:nvSpPr>
            <p:spPr>
              <a:xfrm>
                <a:off x="4616437" y="3692968"/>
                <a:ext cx="13973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3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ko-KR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kumimoji="1" lang="ko-KR" altLang="en-US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A01903-27C4-FB9D-38C1-873D8AF5D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37" y="3692968"/>
                <a:ext cx="1397370" cy="492443"/>
              </a:xfrm>
              <a:prstGeom prst="rect">
                <a:avLst/>
              </a:prstGeom>
              <a:blipFill>
                <a:blip r:embed="rId7"/>
                <a:stretch>
                  <a:fillRect l="-13514" r="-6306" b="-3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BF7777-19F9-A087-8659-1C91B0E0278B}"/>
                  </a:ext>
                </a:extLst>
              </p:cNvPr>
              <p:cNvSpPr txBox="1"/>
              <p:nvPr/>
            </p:nvSpPr>
            <p:spPr>
              <a:xfrm>
                <a:off x="4538943" y="2987104"/>
                <a:ext cx="10372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BF7777-19F9-A087-8659-1C91B0E02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943" y="2987104"/>
                <a:ext cx="1037207" cy="492443"/>
              </a:xfrm>
              <a:prstGeom prst="rect">
                <a:avLst/>
              </a:prstGeom>
              <a:blipFill>
                <a:blip r:embed="rId8"/>
                <a:stretch>
                  <a:fillRect l="-10843" r="-4819" b="-32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5BE28DB3-753C-B7B3-07A9-70BBF04250FB}"/>
              </a:ext>
            </a:extLst>
          </p:cNvPr>
          <p:cNvSpPr/>
          <p:nvPr/>
        </p:nvSpPr>
        <p:spPr>
          <a:xfrm>
            <a:off x="3608896" y="3213994"/>
            <a:ext cx="102732" cy="1027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F0AD840-6C7E-C1C3-6CBA-3C7329821589}"/>
              </a:ext>
            </a:extLst>
          </p:cNvPr>
          <p:cNvSpPr/>
          <p:nvPr/>
        </p:nvSpPr>
        <p:spPr>
          <a:xfrm>
            <a:off x="3608896" y="3979736"/>
            <a:ext cx="102732" cy="1027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6A9849-9CC7-95A1-6AB5-F1A08A919A48}"/>
                  </a:ext>
                </a:extLst>
              </p:cNvPr>
              <p:cNvSpPr txBox="1"/>
              <p:nvPr/>
            </p:nvSpPr>
            <p:spPr>
              <a:xfrm>
                <a:off x="3471342" y="2336724"/>
                <a:ext cx="376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6A9849-9CC7-95A1-6AB5-F1A08A919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42" y="2336724"/>
                <a:ext cx="376706" cy="369332"/>
              </a:xfrm>
              <a:prstGeom prst="rect">
                <a:avLst/>
              </a:prstGeom>
              <a:blipFill>
                <a:blip r:embed="rId9"/>
                <a:stretch>
                  <a:fillRect l="-16667" r="-16667" b="-161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232EE29B-FED7-C67F-8B7E-30B0C4BE9121}"/>
              </a:ext>
            </a:extLst>
          </p:cNvPr>
          <p:cNvCxnSpPr>
            <a:cxnSpLocks/>
          </p:cNvCxnSpPr>
          <p:nvPr/>
        </p:nvCxnSpPr>
        <p:spPr>
          <a:xfrm>
            <a:off x="3661243" y="2550984"/>
            <a:ext cx="6276" cy="1531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6BC580-48A3-99CA-0B3A-2319DFB4A7FB}"/>
                  </a:ext>
                </a:extLst>
              </p:cNvPr>
              <p:cNvSpPr txBox="1"/>
              <p:nvPr/>
            </p:nvSpPr>
            <p:spPr>
              <a:xfrm>
                <a:off x="7342424" y="1801113"/>
                <a:ext cx="383231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800" dirty="0"/>
                  <a:t>IF (S-K is negative)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ko-KR" sz="2800" dirty="0"/>
                  <a:t> is 1</a:t>
                </a:r>
              </a:p>
              <a:p>
                <a:pPr lvl="1"/>
                <a:r>
                  <a:rPr kumimoji="1" lang="en-US" altLang="ko-KR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ko-KR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6BC580-48A3-99CA-0B3A-2319DFB4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424" y="1801113"/>
                <a:ext cx="3832319" cy="1384995"/>
              </a:xfrm>
              <a:prstGeom prst="rect">
                <a:avLst/>
              </a:prstGeom>
              <a:blipFill>
                <a:blip r:embed="rId10"/>
                <a:stretch>
                  <a:fillRect l="-2970" t="-45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2FA35C-8EE0-C288-0324-F81E30364F30}"/>
                  </a:ext>
                </a:extLst>
              </p:cNvPr>
              <p:cNvSpPr txBox="1"/>
              <p:nvPr/>
            </p:nvSpPr>
            <p:spPr>
              <a:xfrm>
                <a:off x="3006989" y="3829008"/>
                <a:ext cx="376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2FA35C-8EE0-C288-0324-F81E30364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989" y="3829008"/>
                <a:ext cx="376706" cy="369332"/>
              </a:xfrm>
              <a:prstGeom prst="rect">
                <a:avLst/>
              </a:prstGeom>
              <a:blipFill>
                <a:blip r:embed="rId11"/>
                <a:stretch>
                  <a:fillRect l="-16129" r="-16129"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1B64F6-EFD9-CF13-FCB7-E04B885BC373}"/>
                  </a:ext>
                </a:extLst>
              </p:cNvPr>
              <p:cNvSpPr txBox="1"/>
              <p:nvPr/>
            </p:nvSpPr>
            <p:spPr>
              <a:xfrm>
                <a:off x="7342424" y="3130893"/>
                <a:ext cx="378342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800" dirty="0"/>
                  <a:t>else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ko-KR" sz="2800" dirty="0"/>
                  <a:t> is 0 </a:t>
                </a:r>
              </a:p>
              <a:p>
                <a:pPr lvl="1"/>
                <a:r>
                  <a:rPr kumimoji="1" lang="en-US" altLang="ko-KR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ko-KR" sz="2800" dirty="0"/>
                  <a:t> = S-K</a:t>
                </a:r>
              </a:p>
              <a:p>
                <a:pPr lvl="1"/>
                <a:endParaRPr kumimoji="1" lang="en-US" altLang="ko-KR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1B64F6-EFD9-CF13-FCB7-E04B885BC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424" y="3130893"/>
                <a:ext cx="3783427" cy="1815882"/>
              </a:xfrm>
              <a:prstGeom prst="rect">
                <a:avLst/>
              </a:prstGeom>
              <a:blipFill>
                <a:blip r:embed="rId12"/>
                <a:stretch>
                  <a:fillRect l="-3000" t="-347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89675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400</Words>
  <Application>Microsoft Macintosh PowerPoint</Application>
  <PresentationFormat>와이드스크린</PresentationFormat>
  <Paragraphs>129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맑은 고딕</vt:lpstr>
      <vt:lpstr>Söhne</vt:lpstr>
      <vt:lpstr>Arial</vt:lpstr>
      <vt:lpstr>Cambria Math</vt:lpstr>
      <vt:lpstr>Helvetica</vt:lpstr>
      <vt:lpstr>Helvetica Neue</vt:lpstr>
      <vt:lpstr>Symbol</vt:lpstr>
      <vt:lpstr>Times New Roman</vt:lpstr>
      <vt:lpstr>CryptoCraft 테마</vt:lpstr>
      <vt:lpstr>제목 테마</vt:lpstr>
      <vt:lpstr>Quantum  Arithmetic for Finance</vt:lpstr>
      <vt:lpstr> Arithmetic for Finance</vt:lpstr>
      <vt:lpstr> MAX(S-K,0)</vt:lpstr>
      <vt:lpstr>Parallel full-subtractor</vt:lpstr>
      <vt:lpstr>PowerPoint 프레젠테이션</vt:lpstr>
      <vt:lpstr>"Step 1 :" S-K</vt:lpstr>
      <vt:lpstr> Quantum Ripple Carry Adder</vt:lpstr>
      <vt:lpstr>Carry-lookahead adder</vt:lpstr>
      <vt:lpstr> "Step 2 :" Max(S-K,0)</vt:lpstr>
      <vt:lpstr>  Carry-save Adder: Generic arithmetic</vt:lpstr>
      <vt:lpstr> Carry-save Adder: Generic arithmetic</vt:lpstr>
      <vt:lpstr> WALLACE and DADDA TREES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65</cp:revision>
  <dcterms:created xsi:type="dcterms:W3CDTF">2019-03-05T04:29:07Z</dcterms:created>
  <dcterms:modified xsi:type="dcterms:W3CDTF">2023-02-21T03:21:36Z</dcterms:modified>
</cp:coreProperties>
</file>