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63" r:id="rId6"/>
    <p:sldId id="265" r:id="rId7"/>
    <p:sldId id="267" r:id="rId8"/>
    <p:sldId id="260" r:id="rId9"/>
  </p:sldIdLst>
  <p:sldSz cx="12192000" cy="6858000"/>
  <p:notesSz cx="6858000" cy="9144000"/>
  <p:embeddedFontLst>
    <p:embeddedFont>
      <p:font typeface="KoPub돋움체 Bold" panose="00000800000000000000" pitchFamily="2" charset="-127"/>
      <p:regular r:id="rId10"/>
      <p:bold r:id="rId11"/>
    </p:embeddedFont>
    <p:embeddedFont>
      <p:font typeface="KoPub돋움체 Medium" panose="00000600000000000000" pitchFamily="2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DB0"/>
    <a:srgbClr val="769DB0"/>
    <a:srgbClr val="4990B1"/>
    <a:srgbClr val="765661"/>
    <a:srgbClr val="A4A8AC"/>
    <a:srgbClr val="997380"/>
    <a:srgbClr val="7C9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3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8280-EAE3-44C1-B5EC-9E00C65390A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C3B-3960-4CA6-8EA2-8BB3DF781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1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8280-EAE3-44C1-B5EC-9E00C65390A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C3B-3960-4CA6-8EA2-8BB3DF781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3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8280-EAE3-44C1-B5EC-9E00C65390A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C3B-3960-4CA6-8EA2-8BB3DF781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2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8280-EAE3-44C1-B5EC-9E00C65390A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C3B-3960-4CA6-8EA2-8BB3DF781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66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8280-EAE3-44C1-B5EC-9E00C65390A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C3B-3960-4CA6-8EA2-8BB3DF781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8280-EAE3-44C1-B5EC-9E00C65390A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C3B-3960-4CA6-8EA2-8BB3DF781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9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8280-EAE3-44C1-B5EC-9E00C65390A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C3B-3960-4CA6-8EA2-8BB3DF781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59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8280-EAE3-44C1-B5EC-9E00C65390A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C3B-3960-4CA6-8EA2-8BB3DF781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6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8280-EAE3-44C1-B5EC-9E00C65390A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C3B-3960-4CA6-8EA2-8BB3DF781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4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8280-EAE3-44C1-B5EC-9E00C65390A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C3B-3960-4CA6-8EA2-8BB3DF781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8280-EAE3-44C1-B5EC-9E00C65390A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C3B-3960-4CA6-8EA2-8BB3DF781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0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4A8AC"/>
            </a:gs>
            <a:gs pos="39000">
              <a:srgbClr val="7C9FB0"/>
            </a:gs>
            <a:gs pos="100000">
              <a:srgbClr val="4990B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78280-EAE3-44C1-B5EC-9E00C65390AC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0C3B-3960-4CA6-8EA2-8BB3DF781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2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62567" y="2579002"/>
            <a:ext cx="3066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도난방지</a:t>
            </a:r>
            <a:r>
              <a:rPr lang="ko-KR" altLang="en-US" sz="54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가방</a:t>
            </a:r>
            <a:endParaRPr lang="ko-KR" altLang="en-US" sz="2000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3895831" y="2343702"/>
            <a:ext cx="354114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4355882" y="1883813"/>
            <a:ext cx="0" cy="15689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 rot="10800000">
            <a:off x="4753711" y="3782445"/>
            <a:ext cx="354114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 rot="10800000">
            <a:off x="7834802" y="2673416"/>
            <a:ext cx="0" cy="15689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CF98B6-8EA9-4D6D-BFD8-54F1A254E5F6}"/>
              </a:ext>
            </a:extLst>
          </p:cNvPr>
          <p:cNvSpPr/>
          <p:nvPr/>
        </p:nvSpPr>
        <p:spPr>
          <a:xfrm>
            <a:off x="4953739" y="3782444"/>
            <a:ext cx="2281557" cy="748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759DB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1891245 </a:t>
            </a:r>
            <a:r>
              <a:rPr lang="ko-KR" altLang="en-US" sz="1600" dirty="0">
                <a:solidFill>
                  <a:srgbClr val="759DB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 영</a:t>
            </a:r>
            <a:endParaRPr lang="en-US" altLang="ko-KR" sz="1600" dirty="0">
              <a:solidFill>
                <a:srgbClr val="759DB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rgbClr val="759DB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1891264 </a:t>
            </a:r>
            <a:r>
              <a:rPr lang="ko-KR" altLang="en-US" sz="1600" dirty="0">
                <a:solidFill>
                  <a:srgbClr val="759DB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이서현</a:t>
            </a:r>
            <a:endParaRPr lang="en-US" altLang="ko-KR" sz="1600" dirty="0">
              <a:solidFill>
                <a:srgbClr val="759DB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rgbClr val="759DB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187**** </a:t>
            </a:r>
            <a:r>
              <a:rPr lang="ko-KR" altLang="en-US" sz="1600" dirty="0" err="1">
                <a:solidFill>
                  <a:srgbClr val="759DB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이나현</a:t>
            </a:r>
            <a:endParaRPr lang="ko-KR" altLang="en-US" sz="1600" dirty="0">
              <a:solidFill>
                <a:srgbClr val="759DB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24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8432" y="2016581"/>
            <a:ext cx="2026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CONTENTS</a:t>
            </a:r>
            <a:endParaRPr lang="ko-KR" altLang="en-US" sz="1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4303613" y="2377575"/>
            <a:ext cx="0" cy="2160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58448" y="2364691"/>
            <a:ext cx="530915" cy="2253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rgbClr val="765661"/>
                    </a:gs>
                    <a:gs pos="100000">
                      <a:srgbClr val="765661"/>
                    </a:gs>
                  </a:gsLst>
                  <a:path path="circle">
                    <a:fillToRect r="100000" b="100000"/>
                  </a:path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rgbClr val="765661"/>
                    </a:gs>
                    <a:gs pos="100000">
                      <a:srgbClr val="765661"/>
                    </a:gs>
                  </a:gsLst>
                  <a:path path="circle">
                    <a:fillToRect r="100000" b="100000"/>
                  </a:path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rgbClr val="765661"/>
                    </a:gs>
                    <a:gs pos="100000">
                      <a:srgbClr val="765661"/>
                    </a:gs>
                  </a:gsLst>
                  <a:path path="circle">
                    <a:fillToRect r="100000" b="100000"/>
                  </a:path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rgbClr val="765661"/>
                    </a:gs>
                    <a:gs pos="100000">
                      <a:srgbClr val="765661"/>
                    </a:gs>
                  </a:gsLst>
                  <a:path path="circle">
                    <a:fillToRect r="100000" b="100000"/>
                  </a:path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04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9363" y="2364691"/>
            <a:ext cx="3544560" cy="2253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 가방의 문제점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지문인식을 이용한 잠금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RFID</a:t>
            </a: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이용한 분실물 수거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도난방지가방의 장단점</a:t>
            </a:r>
          </a:p>
        </p:txBody>
      </p:sp>
    </p:spTree>
    <p:extLst>
      <p:ext uri="{BB962C8B-B14F-4D97-AF65-F5344CB8AC3E}">
        <p14:creationId xmlns:p14="http://schemas.microsoft.com/office/powerpoint/2010/main" val="395002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0416" y="0"/>
            <a:ext cx="106615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54096" y="12884"/>
            <a:ext cx="0" cy="21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8931" y="0"/>
            <a:ext cx="530915" cy="591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76566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204" y="591765"/>
            <a:ext cx="452368" cy="3361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갑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점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807" y="2790792"/>
            <a:ext cx="5566439" cy="28231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1963668" y="915827"/>
            <a:ext cx="2268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소매치기</a:t>
            </a:r>
            <a:r>
              <a:rPr lang="en-US" altLang="ko-KR" sz="30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30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3668" y="1469825"/>
            <a:ext cx="2762295" cy="1459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spc="-15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쥐도새도</a:t>
            </a:r>
            <a:r>
              <a:rPr lang="ko-KR" altLang="en-US" sz="17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모르게 </a:t>
            </a:r>
            <a:r>
              <a:rPr lang="ko-KR" altLang="en-US" sz="1700" spc="-15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채가는</a:t>
            </a:r>
            <a:r>
              <a:rPr lang="ko-KR" altLang="en-US" sz="17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소매치기</a:t>
            </a:r>
            <a:r>
              <a:rPr lang="en-US" altLang="ko-KR" sz="17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7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가장 쉽고 확실한 방지 방법은</a:t>
            </a:r>
            <a:endParaRPr lang="en-US" altLang="ko-KR" sz="17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sz="28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예방</a:t>
            </a:r>
            <a:r>
              <a:rPr lang="en-US" altLang="ko-KR" sz="28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</a:t>
            </a:r>
            <a:endParaRPr lang="ko-KR" altLang="en-US" sz="28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60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0416" y="0"/>
            <a:ext cx="106615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54096" y="12884"/>
            <a:ext cx="0" cy="21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8931" y="0"/>
            <a:ext cx="530915" cy="1145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rgbClr val="765661"/>
                    </a:gs>
                    <a:gs pos="100000">
                      <a:srgbClr val="765661"/>
                    </a:gs>
                  </a:gsLst>
                  <a:path path="circle">
                    <a:fillToRect r="100000" b="100000"/>
                  </a:path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927" y="572881"/>
            <a:ext cx="452368" cy="5577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식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용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잠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97100" y="1479550"/>
            <a:ext cx="3898900" cy="3898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51261" y="2172884"/>
            <a:ext cx="451182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임베디드 지문인식 솔루션</a:t>
            </a:r>
            <a:endParaRPr lang="ko-KR" altLang="en-US" sz="28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0535" y="2929996"/>
            <a:ext cx="3223959" cy="1713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초소형</a:t>
            </a:r>
            <a:r>
              <a:rPr lang="en-US" altLang="ko-KR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저전력</a:t>
            </a:r>
            <a:endParaRPr lang="en-US" altLang="ko-KR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pc="-15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무색광원</a:t>
            </a:r>
            <a:r>
              <a:rPr lang="ko-KR" altLang="en-US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IR-LED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별도 중앙처리장치 없이 사용 가능</a:t>
            </a:r>
            <a:endParaRPr lang="en-US" altLang="ko-KR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저렴한 가격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B882B09-E612-4766-BE38-EA0966BF7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1" y="1479551"/>
            <a:ext cx="3898900" cy="38989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107328E-622A-4817-A99D-C01BDD2A6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257" y="1571026"/>
            <a:ext cx="1987652" cy="13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3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0416" y="0"/>
            <a:ext cx="106615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54096" y="12884"/>
            <a:ext cx="0" cy="21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8931" y="0"/>
            <a:ext cx="530915" cy="591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rgbClr val="765661"/>
                    </a:gs>
                    <a:gs pos="100000">
                      <a:srgbClr val="765661"/>
                    </a:gs>
                  </a:gsLst>
                  <a:path path="circle">
                    <a:fillToRect r="100000" b="100000"/>
                  </a:path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204" y="591765"/>
            <a:ext cx="452367" cy="6131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칩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물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거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화살표: 갈매기형 수장 6"/>
          <p:cNvSpPr/>
          <p:nvPr/>
        </p:nvSpPr>
        <p:spPr>
          <a:xfrm>
            <a:off x="3048000" y="1573814"/>
            <a:ext cx="2552700" cy="769534"/>
          </a:xfrm>
          <a:prstGeom prst="chevron">
            <a:avLst/>
          </a:prstGeom>
          <a:solidFill>
            <a:srgbClr val="4990B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화살표: 갈매기형 수장 7"/>
          <p:cNvSpPr/>
          <p:nvPr/>
        </p:nvSpPr>
        <p:spPr>
          <a:xfrm>
            <a:off x="5554679" y="1573814"/>
            <a:ext cx="2552700" cy="769534"/>
          </a:xfrm>
          <a:prstGeom prst="chevron">
            <a:avLst/>
          </a:prstGeom>
          <a:solidFill>
            <a:srgbClr val="4990B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갈매기형 수장 8"/>
          <p:cNvSpPr/>
          <p:nvPr/>
        </p:nvSpPr>
        <p:spPr>
          <a:xfrm>
            <a:off x="8061357" y="1573814"/>
            <a:ext cx="2552700" cy="769534"/>
          </a:xfrm>
          <a:prstGeom prst="chevron">
            <a:avLst/>
          </a:prstGeom>
          <a:solidFill>
            <a:srgbClr val="499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6060" y="1696971"/>
            <a:ext cx="157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Bluetooth</a:t>
            </a:r>
            <a:endParaRPr lang="ko-KR" altLang="en-US" sz="28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537" y="1696971"/>
            <a:ext cx="1636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RFID Chip</a:t>
            </a:r>
            <a:endParaRPr lang="ko-KR" altLang="en-US" sz="28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4618" y="1696971"/>
            <a:ext cx="1746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Application</a:t>
            </a:r>
            <a:endParaRPr lang="ko-KR" altLang="en-US" sz="28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68375" y="4374952"/>
            <a:ext cx="1511953" cy="88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스마트폰과</a:t>
            </a:r>
            <a:endParaRPr lang="en-US" altLang="ko-KR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블루투스 </a:t>
            </a:r>
            <a:r>
              <a:rPr lang="ko-KR" altLang="en-US" spc="-15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페어링</a:t>
            </a:r>
            <a:endParaRPr lang="ko-KR" altLang="en-US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2531" y="4374952"/>
            <a:ext cx="1217001" cy="88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중요 물건 내</a:t>
            </a:r>
            <a:endParaRPr lang="en-US" altLang="ko-KR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RFID</a:t>
            </a:r>
            <a:r>
              <a:rPr lang="ko-KR" altLang="en-US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칩 부착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50904" y="4374952"/>
            <a:ext cx="1973618" cy="88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물건이 가방에서</a:t>
            </a:r>
            <a:endParaRPr lang="en-US" altLang="ko-KR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벗어날 시 </a:t>
            </a:r>
            <a:r>
              <a:rPr lang="ko-KR" altLang="en-US" spc="-15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상단바</a:t>
            </a:r>
            <a:r>
              <a:rPr lang="ko-KR" altLang="en-US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알림</a:t>
            </a:r>
            <a:endParaRPr lang="en-US" altLang="ko-KR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39655" y="2580805"/>
            <a:ext cx="1569390" cy="156939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8575">
            <a:solidFill>
              <a:srgbClr val="499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046334" y="2580805"/>
            <a:ext cx="1569390" cy="156939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solidFill>
              <a:srgbClr val="499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8553012" y="2580805"/>
            <a:ext cx="1569390" cy="156939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rgbClr val="499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13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54096" y="12884"/>
            <a:ext cx="0" cy="21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8931" y="0"/>
            <a:ext cx="545671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rgbClr val="765661"/>
                    </a:gs>
                    <a:gs pos="100000">
                      <a:srgbClr val="765661"/>
                    </a:gs>
                  </a:gsLst>
                  <a:path path="circle">
                    <a:fillToRect r="100000" b="100000"/>
                  </a:path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04</a:t>
            </a:r>
            <a:endParaRPr lang="ko-KR" altLang="en-US" sz="2400" dirty="0">
              <a:gradFill>
                <a:gsLst>
                  <a:gs pos="0">
                    <a:srgbClr val="765661"/>
                  </a:gs>
                  <a:gs pos="100000">
                    <a:srgbClr val="765661"/>
                  </a:gs>
                </a:gsLst>
                <a:path path="circle">
                  <a:fillToRect r="100000" b="100000"/>
                </a:path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582" y="582084"/>
            <a:ext cx="452368" cy="5577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난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방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방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장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점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화살표: 오각형 2"/>
          <p:cNvSpPr/>
          <p:nvPr/>
        </p:nvSpPr>
        <p:spPr>
          <a:xfrm rot="5400000">
            <a:off x="2697493" y="2516594"/>
            <a:ext cx="2649488" cy="196692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38776" y="1867307"/>
            <a:ext cx="1966922" cy="3080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rgbClr val="769DB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소매치기 대응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83040" y="1867303"/>
            <a:ext cx="1966922" cy="30800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</a:gsLst>
            <a:path path="circle">
              <a:fillToRect r="100000" b="100000"/>
            </a:path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rgbClr val="759DB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간단한 방법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47794" y="1867303"/>
            <a:ext cx="1966922" cy="30800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</a:gsLst>
            <a:path path="circle">
              <a:fillToRect r="100000" b="100000"/>
            </a:path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rgbClr val="759DB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블루투스 </a:t>
            </a:r>
            <a:r>
              <a:rPr lang="ko-KR" altLang="en-US" dirty="0" err="1">
                <a:solidFill>
                  <a:srgbClr val="759DB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페어링</a:t>
            </a:r>
            <a:endParaRPr lang="ko-KR" altLang="en-US" dirty="0">
              <a:solidFill>
                <a:srgbClr val="759DB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47826" y="2563048"/>
            <a:ext cx="1548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여행용 캐리어</a:t>
            </a:r>
            <a:r>
              <a:rPr lang="en-US" altLang="ko-KR" sz="16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pPr algn="ctr"/>
            <a:r>
              <a:rPr lang="ko-KR" altLang="en-US" sz="1600" spc="-15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백팩</a:t>
            </a:r>
            <a:r>
              <a:rPr lang="ko-KR" altLang="en-US" sz="16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</a:t>
            </a:r>
            <a:endParaRPr lang="en-US" altLang="ko-KR" sz="16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소매치기 방지</a:t>
            </a:r>
            <a:endParaRPr lang="en-US" altLang="ko-KR" sz="16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가능</a:t>
            </a:r>
          </a:p>
        </p:txBody>
      </p:sp>
      <p:sp>
        <p:nvSpPr>
          <p:cNvPr id="26" name="화살표: 오각형 25"/>
          <p:cNvSpPr/>
          <p:nvPr/>
        </p:nvSpPr>
        <p:spPr>
          <a:xfrm rot="5400000">
            <a:off x="5741757" y="2516594"/>
            <a:ext cx="2649488" cy="196692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292090" y="2678460"/>
            <a:ext cx="1548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지문인식을</a:t>
            </a:r>
            <a:endParaRPr lang="en-US" altLang="ko-KR" sz="16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통한 간단하고</a:t>
            </a:r>
            <a:endParaRPr lang="en-US" altLang="ko-KR" sz="16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빠른 방법</a:t>
            </a:r>
          </a:p>
        </p:txBody>
      </p:sp>
      <p:sp>
        <p:nvSpPr>
          <p:cNvPr id="28" name="화살표: 오각형 27"/>
          <p:cNvSpPr/>
          <p:nvPr/>
        </p:nvSpPr>
        <p:spPr>
          <a:xfrm rot="5400000">
            <a:off x="8706511" y="2516594"/>
            <a:ext cx="2649488" cy="196692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256844" y="2705094"/>
            <a:ext cx="1548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일정거리 내에서</a:t>
            </a:r>
            <a:endParaRPr lang="en-US" altLang="ko-KR" sz="16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안심하고</a:t>
            </a:r>
            <a:endParaRPr lang="en-US" altLang="ko-KR" sz="16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활동 가능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4022237" y="4824799"/>
            <a:ext cx="0" cy="10588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684"/>
          <a:stretch/>
        </p:blipFill>
        <p:spPr>
          <a:xfrm>
            <a:off x="9883633" y="5324183"/>
            <a:ext cx="783856" cy="676592"/>
          </a:xfrm>
          <a:prstGeom prst="rect">
            <a:avLst/>
          </a:prstGeom>
        </p:spPr>
      </p:pic>
      <p:cxnSp>
        <p:nvCxnSpPr>
          <p:cNvPr id="38" name="직선 연결선 37"/>
          <p:cNvCxnSpPr>
            <a:cxnSpLocks/>
          </p:cNvCxnSpPr>
          <p:nvPr/>
        </p:nvCxnSpPr>
        <p:spPr>
          <a:xfrm>
            <a:off x="7066501" y="4824799"/>
            <a:ext cx="0" cy="7326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0031255" y="4824799"/>
            <a:ext cx="0" cy="10588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  <a:endCxn id="30" idx="1"/>
          </p:cNvCxnSpPr>
          <p:nvPr/>
        </p:nvCxnSpPr>
        <p:spPr>
          <a:xfrm>
            <a:off x="4009231" y="5883686"/>
            <a:ext cx="2592222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01453" y="5652854"/>
            <a:ext cx="104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점</a:t>
            </a:r>
          </a:p>
        </p:txBody>
      </p:sp>
      <p:cxnSp>
        <p:nvCxnSpPr>
          <p:cNvPr id="43" name="직선 연결선 42"/>
          <p:cNvCxnSpPr>
            <a:cxnSpLocks/>
          </p:cNvCxnSpPr>
          <p:nvPr/>
        </p:nvCxnSpPr>
        <p:spPr>
          <a:xfrm>
            <a:off x="7598616" y="5883686"/>
            <a:ext cx="2426793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54096" y="12884"/>
            <a:ext cx="0" cy="21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8931" y="0"/>
            <a:ext cx="545671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gradFill>
                  <a:gsLst>
                    <a:gs pos="0">
                      <a:srgbClr val="765661"/>
                    </a:gs>
                    <a:gs pos="100000">
                      <a:srgbClr val="765661"/>
                    </a:gs>
                  </a:gsLst>
                  <a:path path="circle">
                    <a:fillToRect r="100000" b="100000"/>
                  </a:path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04</a:t>
            </a:r>
            <a:endParaRPr lang="ko-KR" altLang="en-US" sz="2400" dirty="0">
              <a:gradFill>
                <a:gsLst>
                  <a:gs pos="0">
                    <a:srgbClr val="765661"/>
                  </a:gs>
                  <a:gs pos="100000">
                    <a:srgbClr val="765661"/>
                  </a:gs>
                </a:gsLst>
                <a:path path="circle">
                  <a:fillToRect r="100000" b="100000"/>
                </a:path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582" y="582084"/>
            <a:ext cx="452368" cy="5577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난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방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방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장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점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화살표: 오각형 2"/>
          <p:cNvSpPr/>
          <p:nvPr/>
        </p:nvSpPr>
        <p:spPr>
          <a:xfrm rot="5400000">
            <a:off x="2697493" y="2516594"/>
            <a:ext cx="2649488" cy="196692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38776" y="1867307"/>
            <a:ext cx="1966922" cy="3080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solidFill>
                  <a:srgbClr val="769DB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잠금해제</a:t>
            </a:r>
            <a:r>
              <a:rPr lang="ko-KR" altLang="en-US" dirty="0">
                <a:solidFill>
                  <a:srgbClr val="769DB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속도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83040" y="1867303"/>
            <a:ext cx="1966922" cy="30800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</a:gsLst>
            <a:path path="circle">
              <a:fillToRect r="100000" b="100000"/>
            </a:path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rgbClr val="759DB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기계 훼손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47794" y="1867303"/>
            <a:ext cx="1966922" cy="30800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</a:gsLst>
            <a:path path="circle">
              <a:fillToRect r="100000" b="100000"/>
            </a:path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rgbClr val="759DB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블루투스 </a:t>
            </a:r>
            <a:r>
              <a:rPr lang="ko-KR" altLang="en-US" dirty="0" err="1">
                <a:solidFill>
                  <a:srgbClr val="759DB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페어링</a:t>
            </a:r>
            <a:endParaRPr lang="ko-KR" altLang="en-US" dirty="0">
              <a:solidFill>
                <a:srgbClr val="759DB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47826" y="2678459"/>
            <a:ext cx="1548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잠금을 통해</a:t>
            </a:r>
            <a:endParaRPr lang="en-US" altLang="ko-KR" sz="16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걸리는 시간</a:t>
            </a:r>
            <a:endParaRPr lang="en-US" altLang="ko-KR" sz="16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감수</a:t>
            </a:r>
          </a:p>
        </p:txBody>
      </p:sp>
      <p:sp>
        <p:nvSpPr>
          <p:cNvPr id="26" name="화살표: 오각형 25"/>
          <p:cNvSpPr/>
          <p:nvPr/>
        </p:nvSpPr>
        <p:spPr>
          <a:xfrm rot="5400000">
            <a:off x="5741757" y="2516594"/>
            <a:ext cx="2649488" cy="196692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292090" y="2678460"/>
            <a:ext cx="1548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기계 원리 이용해</a:t>
            </a:r>
            <a:endParaRPr lang="en-US" altLang="ko-KR" sz="16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spc="-15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고장내어</a:t>
            </a:r>
            <a:r>
              <a:rPr lang="ko-KR" altLang="en-US" sz="16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절도</a:t>
            </a:r>
            <a:endParaRPr lang="en-US" altLang="ko-KR" sz="16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→ 경고음 추가</a:t>
            </a:r>
          </a:p>
        </p:txBody>
      </p:sp>
      <p:sp>
        <p:nvSpPr>
          <p:cNvPr id="28" name="화살표: 오각형 27"/>
          <p:cNvSpPr/>
          <p:nvPr/>
        </p:nvSpPr>
        <p:spPr>
          <a:xfrm rot="5400000">
            <a:off x="8706511" y="2516594"/>
            <a:ext cx="2649488" cy="196692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256844" y="2705094"/>
            <a:ext cx="1548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스마트폰과 가방이</a:t>
            </a:r>
            <a:endParaRPr lang="en-US" altLang="ko-KR" sz="16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제한된 거리를</a:t>
            </a:r>
            <a:endParaRPr lang="en-US" altLang="ko-KR" sz="16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이탈할 경우</a:t>
            </a:r>
            <a:endParaRPr lang="en-US" altLang="ko-KR" sz="16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022237" y="4824799"/>
            <a:ext cx="0" cy="10588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684"/>
          <a:stretch/>
        </p:blipFill>
        <p:spPr>
          <a:xfrm>
            <a:off x="9883633" y="5324183"/>
            <a:ext cx="783856" cy="676592"/>
          </a:xfrm>
          <a:prstGeom prst="rect">
            <a:avLst/>
          </a:prstGeom>
        </p:spPr>
      </p:pic>
      <p:cxnSp>
        <p:nvCxnSpPr>
          <p:cNvPr id="38" name="직선 연결선 37"/>
          <p:cNvCxnSpPr>
            <a:cxnSpLocks/>
          </p:cNvCxnSpPr>
          <p:nvPr/>
        </p:nvCxnSpPr>
        <p:spPr>
          <a:xfrm>
            <a:off x="7066501" y="4824799"/>
            <a:ext cx="0" cy="7326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0031255" y="4824799"/>
            <a:ext cx="0" cy="10588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  <a:endCxn id="30" idx="1"/>
          </p:cNvCxnSpPr>
          <p:nvPr/>
        </p:nvCxnSpPr>
        <p:spPr>
          <a:xfrm>
            <a:off x="4009231" y="5883686"/>
            <a:ext cx="2592222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01453" y="5652854"/>
            <a:ext cx="104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6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 점</a:t>
            </a:r>
          </a:p>
        </p:txBody>
      </p:sp>
      <p:cxnSp>
        <p:nvCxnSpPr>
          <p:cNvPr id="43" name="직선 연결선 42"/>
          <p:cNvCxnSpPr>
            <a:cxnSpLocks/>
          </p:cNvCxnSpPr>
          <p:nvPr/>
        </p:nvCxnSpPr>
        <p:spPr>
          <a:xfrm>
            <a:off x="7598616" y="5883686"/>
            <a:ext cx="2426793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6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70642" y="2468217"/>
            <a:ext cx="1450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THANK YOU</a:t>
            </a:r>
            <a:endParaRPr lang="ko-KR" altLang="en-US" sz="2000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46351" y="2800949"/>
            <a:ext cx="3299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감사합니다</a:t>
            </a:r>
            <a:r>
              <a:rPr lang="en-US" altLang="ko-KR" sz="54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r="100000" b="100000"/>
                  </a:path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2000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3895831" y="2343702"/>
            <a:ext cx="354114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4355882" y="1883813"/>
            <a:ext cx="0" cy="15689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 rot="10800000">
            <a:off x="4753711" y="3782445"/>
            <a:ext cx="354114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 rot="10800000">
            <a:off x="7834802" y="2673416"/>
            <a:ext cx="0" cy="15689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84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185</Words>
  <Application>Microsoft Office PowerPoint</Application>
  <PresentationFormat>와이드스크린</PresentationFormat>
  <Paragraphs>111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KoPub돋움체 Medium</vt:lpstr>
      <vt:lpstr>KoPub돋움체 Bold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User</cp:lastModifiedBy>
  <cp:revision>26</cp:revision>
  <dcterms:created xsi:type="dcterms:W3CDTF">2017-04-11T00:20:19Z</dcterms:created>
  <dcterms:modified xsi:type="dcterms:W3CDTF">2018-11-30T19:25:09Z</dcterms:modified>
</cp:coreProperties>
</file>