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446" r:id="rId3"/>
    <p:sldId id="447" r:id="rId4"/>
    <p:sldId id="293" r:id="rId5"/>
    <p:sldId id="292" r:id="rId6"/>
    <p:sldId id="449" r:id="rId7"/>
    <p:sldId id="457" r:id="rId8"/>
    <p:sldId id="451" r:id="rId9"/>
    <p:sldId id="459" r:id="rId10"/>
    <p:sldId id="452" r:id="rId11"/>
    <p:sldId id="453" r:id="rId12"/>
    <p:sldId id="450" r:id="rId13"/>
    <p:sldId id="4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891"/>
    <a:srgbClr val="002060"/>
    <a:srgbClr val="4173A1"/>
    <a:srgbClr val="3865B6"/>
    <a:srgbClr val="254379"/>
    <a:srgbClr val="CC9762"/>
    <a:srgbClr val="BC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F0CAEB-8EA3-47ED-83D6-7088A10F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28E735A-C43B-4BA9-A0F4-4EAD8D0E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AD578B-9F74-4697-B127-909FFEA1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8E1BAF-1AA5-460A-8005-AF074294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C79E8F-3DFF-4588-9CA8-95007E28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17D787-2D21-4C59-9437-44A8A877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E52E06F-D717-405E-B6BD-9688ECA8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B61E0C-41F6-473B-BCDA-174DA4F0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3B7C68-68D8-44CB-A872-93233AD6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AA7FB9-37CE-44C0-9563-AEA407EF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6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01AFAEA-BEBE-4508-B6C0-1D433059C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BF579A9-515D-4978-92D4-E4115E66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0E20D6-E8EC-4368-AECC-A2DDAAFA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C796E2-2D25-4CB4-86A0-CC664AB2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FB5C5A-79A4-4187-9CFE-AFBF3768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B0B43D-A464-49F7-ACD4-45341F31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19979E-73CC-4FC8-939B-7BABF197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51FE8E-5EA3-4901-B4ED-95DC5F8C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2C89D2-9ABD-4A1B-BCB6-0DB1327F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666F91-3E9D-4EEB-A28B-E5ABD66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A7D791-D9C0-45CE-8422-AEDDFD7B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3FA3568-54D7-400F-888A-405A3461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4B6B9B-7BDF-48BE-8937-0B2D6D37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B8FF2-DF80-4EA8-9C0C-D4386597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D16F98-F075-4A9E-8EDE-4CE23BD5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48711D-0304-4690-B511-9C0335B6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C810F5-FFDE-41C4-AFF1-28998C32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0BB7378-D262-470E-B7ED-E5BC31D0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894606D-9219-494B-BA39-424E3EE9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CA474C-7A1B-4D1B-98CA-EC23E36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FDED923-5E30-4343-8E26-D9453D57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2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2ECE9E-D5F1-42B6-9B44-213E1655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AEBBEA-55F8-4FB8-BC74-DDCA043E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CA1108C-D72E-4DAA-BF95-87DB1B74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E39D044-1479-41DE-B187-6555458E4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277E334-6014-4A01-BF89-26EA882D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36AFBD6-7B94-426B-90B9-06DC7068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DC82E67-2F11-4226-9ECA-7CB3342D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3F7646B-E3F2-4A0F-9301-972B7F8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1DDD47-4B01-4CB4-8B24-AF76F541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908EB6A-1591-4360-87CE-7BB2C9C3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5633E97-AF0A-4D80-B7C2-DC16DDDD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13BCAC-4F7C-490F-819C-4F1080B5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A151540-7D57-4776-B33E-48666B92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F7A302C-AD5F-4DD9-816F-DF33CEFB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3D2A0B-425B-476E-A069-4723E83E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D8621-7690-4979-BBAE-53F77595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FA4335-54F1-4275-B6C5-C0F09EBA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EE5A551-C1D1-4C2E-8179-01A64DC1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32C8E3-A7FB-4786-8D1C-C4B60F6B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4DF8C83-652B-4DB4-A01B-4E5AECB5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B9112E-EF60-4CCD-B0C3-CEC20699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918F60-AB36-4610-8005-C6C90471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A1C2811-0E00-45D0-B480-6CC675F0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0A3047B-A19A-404E-80AB-067693F5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DC27B2A-AA4D-4546-9C5B-1CCA1B5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E4CD774-8F66-4D34-8451-83B4C63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69E13E-F3B4-4E57-B555-F6C6EAC2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6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AFC0F9D-85F2-4C08-8390-B9594CD3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2FBFF68-1D41-4EA8-AFF7-3A1F4DC4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AB24EF-DC1F-41F7-B07B-ABACA35D6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4B75-74A1-43B2-A9DE-A08DA30EE44E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5DD924-A59C-4E55-A8AA-ADBC62C4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61DBA0-770B-42C7-93D6-4042AEA3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svg"/><Relationship Id="rId18" Type="http://schemas.openxmlformats.org/officeDocument/2006/relationships/image" Target="../media/image25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17" Type="http://schemas.openxmlformats.org/officeDocument/2006/relationships/image" Target="../media/image42.svg"/><Relationship Id="rId2" Type="http://schemas.openxmlformats.org/officeDocument/2006/relationships/image" Target="../media/image19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10" Type="http://schemas.openxmlformats.org/officeDocument/2006/relationships/image" Target="../media/image22.png"/><Relationship Id="rId19" Type="http://schemas.openxmlformats.org/officeDocument/2006/relationships/image" Target="../media/image44.svg"/><Relationship Id="rId4" Type="http://schemas.openxmlformats.org/officeDocument/2006/relationships/image" Target="../media/image20.png"/><Relationship Id="rId9" Type="http://schemas.openxmlformats.org/officeDocument/2006/relationships/image" Target="../media/image34.sv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HQGDIwMX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다리꼴 27"/>
          <p:cNvSpPr>
            <a:spLocks/>
          </p:cNvSpPr>
          <p:nvPr/>
        </p:nvSpPr>
        <p:spPr bwMode="auto">
          <a:xfrm flipV="1">
            <a:off x="-957944" y="1405301"/>
            <a:ext cx="13817601" cy="3739509"/>
          </a:xfrm>
          <a:custGeom>
            <a:avLst/>
            <a:gdLst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3368647"/>
              <a:gd name="connsiteX1" fmla="*/ 3493804 w 12192000"/>
              <a:gd name="connsiteY1" fmla="*/ 0 h 3368647"/>
              <a:gd name="connsiteX2" fmla="*/ 8698196 w 12192000"/>
              <a:gd name="connsiteY2" fmla="*/ 0 h 3368647"/>
              <a:gd name="connsiteX3" fmla="*/ 12192000 w 12192000"/>
              <a:gd name="connsiteY3" fmla="*/ 2781625 h 3368647"/>
              <a:gd name="connsiteX4" fmla="*/ 0 w 12192000"/>
              <a:gd name="connsiteY4" fmla="*/ 2781625 h 3368647"/>
              <a:gd name="connsiteX0" fmla="*/ 0 w 12192000"/>
              <a:gd name="connsiteY0" fmla="*/ 2781625 h 3679494"/>
              <a:gd name="connsiteX1" fmla="*/ 3493804 w 12192000"/>
              <a:gd name="connsiteY1" fmla="*/ 0 h 3679494"/>
              <a:gd name="connsiteX2" fmla="*/ 8698196 w 12192000"/>
              <a:gd name="connsiteY2" fmla="*/ 0 h 3679494"/>
              <a:gd name="connsiteX3" fmla="*/ 12192000 w 12192000"/>
              <a:gd name="connsiteY3" fmla="*/ 2781625 h 3679494"/>
              <a:gd name="connsiteX4" fmla="*/ 0 w 12192000"/>
              <a:gd name="connsiteY4" fmla="*/ 2781625 h 3679494"/>
              <a:gd name="connsiteX0" fmla="*/ 0 w 12204780"/>
              <a:gd name="connsiteY0" fmla="*/ 2781625 h 3656294"/>
              <a:gd name="connsiteX1" fmla="*/ 3493804 w 12204780"/>
              <a:gd name="connsiteY1" fmla="*/ 0 h 3656294"/>
              <a:gd name="connsiteX2" fmla="*/ 8698196 w 12204780"/>
              <a:gd name="connsiteY2" fmla="*/ 0 h 3656294"/>
              <a:gd name="connsiteX3" fmla="*/ 12204780 w 12204780"/>
              <a:gd name="connsiteY3" fmla="*/ 2738083 h 3656294"/>
              <a:gd name="connsiteX4" fmla="*/ 0 w 12204780"/>
              <a:gd name="connsiteY4" fmla="*/ 2781625 h 3656294"/>
              <a:gd name="connsiteX0" fmla="*/ 0 w 12166440"/>
              <a:gd name="connsiteY0" fmla="*/ 2781625 h 3687357"/>
              <a:gd name="connsiteX1" fmla="*/ 3493804 w 12166440"/>
              <a:gd name="connsiteY1" fmla="*/ 0 h 3687357"/>
              <a:gd name="connsiteX2" fmla="*/ 8698196 w 12166440"/>
              <a:gd name="connsiteY2" fmla="*/ 0 h 3687357"/>
              <a:gd name="connsiteX3" fmla="*/ 12166440 w 12166440"/>
              <a:gd name="connsiteY3" fmla="*/ 2796140 h 3687357"/>
              <a:gd name="connsiteX4" fmla="*/ 0 w 12166440"/>
              <a:gd name="connsiteY4" fmla="*/ 2781625 h 3687357"/>
              <a:gd name="connsiteX0" fmla="*/ 0 w 12166440"/>
              <a:gd name="connsiteY0" fmla="*/ 2781625 h 3739509"/>
              <a:gd name="connsiteX1" fmla="*/ 3493804 w 12166440"/>
              <a:gd name="connsiteY1" fmla="*/ 0 h 3739509"/>
              <a:gd name="connsiteX2" fmla="*/ 8698196 w 12166440"/>
              <a:gd name="connsiteY2" fmla="*/ 0 h 3739509"/>
              <a:gd name="connsiteX3" fmla="*/ 12166440 w 12166440"/>
              <a:gd name="connsiteY3" fmla="*/ 2796140 h 3739509"/>
              <a:gd name="connsiteX4" fmla="*/ 0 w 12166440"/>
              <a:gd name="connsiteY4" fmla="*/ 2781625 h 373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6440" h="3739509">
                <a:moveTo>
                  <a:pt x="0" y="2781625"/>
                </a:moveTo>
                <a:cubicBezTo>
                  <a:pt x="682001" y="1397217"/>
                  <a:pt x="894103" y="355708"/>
                  <a:pt x="3493804" y="0"/>
                </a:cubicBezTo>
                <a:lnTo>
                  <a:pt x="8698196" y="0"/>
                </a:lnTo>
                <a:cubicBezTo>
                  <a:pt x="11107397" y="25508"/>
                  <a:pt x="11395539" y="1399032"/>
                  <a:pt x="12166440" y="2796140"/>
                </a:cubicBezTo>
                <a:cubicBezTo>
                  <a:pt x="8129118" y="4247569"/>
                  <a:pt x="2870200" y="3848425"/>
                  <a:pt x="0" y="278162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63289" y="3992911"/>
            <a:ext cx="776288" cy="442913"/>
          </a:xfrm>
          <a:custGeom>
            <a:avLst/>
            <a:gdLst>
              <a:gd name="T0" fmla="*/ 1317 w 1469"/>
              <a:gd name="T1" fmla="*/ 91 h 838"/>
              <a:gd name="T2" fmla="*/ 1138 w 1469"/>
              <a:gd name="T3" fmla="*/ 51 h 838"/>
              <a:gd name="T4" fmla="*/ 958 w 1469"/>
              <a:gd name="T5" fmla="*/ 12 h 838"/>
              <a:gd name="T6" fmla="*/ 911 w 1469"/>
              <a:gd name="T7" fmla="*/ 3 h 838"/>
              <a:gd name="T8" fmla="*/ 814 w 1469"/>
              <a:gd name="T9" fmla="*/ 0 h 838"/>
              <a:gd name="T10" fmla="*/ 722 w 1469"/>
              <a:gd name="T11" fmla="*/ 13 h 838"/>
              <a:gd name="T12" fmla="*/ 633 w 1469"/>
              <a:gd name="T13" fmla="*/ 41 h 838"/>
              <a:gd name="T14" fmla="*/ 551 w 1469"/>
              <a:gd name="T15" fmla="*/ 82 h 838"/>
              <a:gd name="T16" fmla="*/ 476 w 1469"/>
              <a:gd name="T17" fmla="*/ 139 h 838"/>
              <a:gd name="T18" fmla="*/ 412 w 1469"/>
              <a:gd name="T19" fmla="*/ 206 h 838"/>
              <a:gd name="T20" fmla="*/ 359 w 1469"/>
              <a:gd name="T21" fmla="*/ 285 h 838"/>
              <a:gd name="T22" fmla="*/ 337 w 1469"/>
              <a:gd name="T23" fmla="*/ 330 h 838"/>
              <a:gd name="T24" fmla="*/ 261 w 1469"/>
              <a:gd name="T25" fmla="*/ 501 h 838"/>
              <a:gd name="T26" fmla="*/ 0 w 1469"/>
              <a:gd name="T27" fmla="*/ 501 h 838"/>
              <a:gd name="T28" fmla="*/ 179 w 1469"/>
              <a:gd name="T29" fmla="*/ 838 h 838"/>
              <a:gd name="T30" fmla="*/ 1164 w 1469"/>
              <a:gd name="T31" fmla="*/ 720 h 838"/>
              <a:gd name="T32" fmla="*/ 1193 w 1469"/>
              <a:gd name="T33" fmla="*/ 716 h 838"/>
              <a:gd name="T34" fmla="*/ 1248 w 1469"/>
              <a:gd name="T35" fmla="*/ 700 h 838"/>
              <a:gd name="T36" fmla="*/ 1297 w 1469"/>
              <a:gd name="T37" fmla="*/ 677 h 838"/>
              <a:gd name="T38" fmla="*/ 1340 w 1469"/>
              <a:gd name="T39" fmla="*/ 648 h 838"/>
              <a:gd name="T40" fmla="*/ 1377 w 1469"/>
              <a:gd name="T41" fmla="*/ 612 h 838"/>
              <a:gd name="T42" fmla="*/ 1409 w 1469"/>
              <a:gd name="T43" fmla="*/ 572 h 838"/>
              <a:gd name="T44" fmla="*/ 1435 w 1469"/>
              <a:gd name="T45" fmla="*/ 529 h 838"/>
              <a:gd name="T46" fmla="*/ 1452 w 1469"/>
              <a:gd name="T47" fmla="*/ 481 h 838"/>
              <a:gd name="T48" fmla="*/ 1465 w 1469"/>
              <a:gd name="T49" fmla="*/ 434 h 838"/>
              <a:gd name="T50" fmla="*/ 1469 w 1469"/>
              <a:gd name="T51" fmla="*/ 383 h 838"/>
              <a:gd name="T52" fmla="*/ 1468 w 1469"/>
              <a:gd name="T53" fmla="*/ 333 h 838"/>
              <a:gd name="T54" fmla="*/ 1458 w 1469"/>
              <a:gd name="T55" fmla="*/ 283 h 838"/>
              <a:gd name="T56" fmla="*/ 1441 w 1469"/>
              <a:gd name="T57" fmla="*/ 235 h 838"/>
              <a:gd name="T58" fmla="*/ 1416 w 1469"/>
              <a:gd name="T59" fmla="*/ 189 h 838"/>
              <a:gd name="T60" fmla="*/ 1383 w 1469"/>
              <a:gd name="T61" fmla="*/ 146 h 838"/>
              <a:gd name="T62" fmla="*/ 1341 w 1469"/>
              <a:gd name="T63" fmla="*/ 108 h 838"/>
              <a:gd name="T64" fmla="*/ 1317 w 1469"/>
              <a:gd name="T65" fmla="*/ 9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9" h="838">
                <a:moveTo>
                  <a:pt x="1317" y="91"/>
                </a:moveTo>
                <a:lnTo>
                  <a:pt x="1138" y="51"/>
                </a:lnTo>
                <a:lnTo>
                  <a:pt x="958" y="12"/>
                </a:lnTo>
                <a:lnTo>
                  <a:pt x="911" y="3"/>
                </a:lnTo>
                <a:lnTo>
                  <a:pt x="814" y="0"/>
                </a:lnTo>
                <a:lnTo>
                  <a:pt x="722" y="13"/>
                </a:lnTo>
                <a:lnTo>
                  <a:pt x="633" y="41"/>
                </a:lnTo>
                <a:lnTo>
                  <a:pt x="551" y="82"/>
                </a:lnTo>
                <a:lnTo>
                  <a:pt x="476" y="139"/>
                </a:lnTo>
                <a:lnTo>
                  <a:pt x="412" y="206"/>
                </a:lnTo>
                <a:lnTo>
                  <a:pt x="359" y="285"/>
                </a:lnTo>
                <a:lnTo>
                  <a:pt x="337" y="330"/>
                </a:lnTo>
                <a:lnTo>
                  <a:pt x="261" y="501"/>
                </a:lnTo>
                <a:lnTo>
                  <a:pt x="0" y="501"/>
                </a:lnTo>
                <a:lnTo>
                  <a:pt x="179" y="838"/>
                </a:lnTo>
                <a:lnTo>
                  <a:pt x="1164" y="720"/>
                </a:lnTo>
                <a:lnTo>
                  <a:pt x="1193" y="716"/>
                </a:lnTo>
                <a:lnTo>
                  <a:pt x="1248" y="700"/>
                </a:lnTo>
                <a:lnTo>
                  <a:pt x="1297" y="677"/>
                </a:lnTo>
                <a:lnTo>
                  <a:pt x="1340" y="648"/>
                </a:lnTo>
                <a:lnTo>
                  <a:pt x="1377" y="612"/>
                </a:lnTo>
                <a:lnTo>
                  <a:pt x="1409" y="572"/>
                </a:lnTo>
                <a:lnTo>
                  <a:pt x="1435" y="529"/>
                </a:lnTo>
                <a:lnTo>
                  <a:pt x="1452" y="481"/>
                </a:lnTo>
                <a:lnTo>
                  <a:pt x="1465" y="434"/>
                </a:lnTo>
                <a:lnTo>
                  <a:pt x="1469" y="383"/>
                </a:lnTo>
                <a:lnTo>
                  <a:pt x="1468" y="333"/>
                </a:lnTo>
                <a:lnTo>
                  <a:pt x="1458" y="283"/>
                </a:lnTo>
                <a:lnTo>
                  <a:pt x="1441" y="235"/>
                </a:lnTo>
                <a:lnTo>
                  <a:pt x="1416" y="189"/>
                </a:lnTo>
                <a:lnTo>
                  <a:pt x="1383" y="146"/>
                </a:lnTo>
                <a:lnTo>
                  <a:pt x="1341" y="108"/>
                </a:lnTo>
                <a:lnTo>
                  <a:pt x="1317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3024981" y="3149826"/>
            <a:ext cx="6142038" cy="3072844"/>
          </a:xfrm>
          <a:custGeom>
            <a:avLst/>
            <a:gdLst>
              <a:gd name="connsiteX0" fmla="*/ 1689921 w 6142038"/>
              <a:gd name="connsiteY0" fmla="*/ 0 h 3948113"/>
              <a:gd name="connsiteX1" fmla="*/ 1785187 w 6142038"/>
              <a:gd name="connsiteY1" fmla="*/ 1059 h 3948113"/>
              <a:gd name="connsiteX2" fmla="*/ 1798948 w 6142038"/>
              <a:gd name="connsiteY2" fmla="*/ 3176 h 3948113"/>
              <a:gd name="connsiteX3" fmla="*/ 4343091 w 6142038"/>
              <a:gd name="connsiteY3" fmla="*/ 3176 h 3948113"/>
              <a:gd name="connsiteX4" fmla="*/ 4356851 w 6142038"/>
              <a:gd name="connsiteY4" fmla="*/ 1059 h 3948113"/>
              <a:gd name="connsiteX5" fmla="*/ 4453176 w 6142038"/>
              <a:gd name="connsiteY5" fmla="*/ 0 h 3948113"/>
              <a:gd name="connsiteX6" fmla="*/ 4520921 w 6142038"/>
              <a:gd name="connsiteY6" fmla="*/ 8469 h 3948113"/>
              <a:gd name="connsiteX7" fmla="*/ 4570142 w 6142038"/>
              <a:gd name="connsiteY7" fmla="*/ 18526 h 3948113"/>
              <a:gd name="connsiteX8" fmla="*/ 4624656 w 6142038"/>
              <a:gd name="connsiteY8" fmla="*/ 32817 h 3948113"/>
              <a:gd name="connsiteX9" fmla="*/ 4680228 w 6142038"/>
              <a:gd name="connsiteY9" fmla="*/ 53460 h 3948113"/>
              <a:gd name="connsiteX10" fmla="*/ 4737917 w 6142038"/>
              <a:gd name="connsiteY10" fmla="*/ 80984 h 3948113"/>
              <a:gd name="connsiteX11" fmla="*/ 4796135 w 6142038"/>
              <a:gd name="connsiteY11" fmla="*/ 115919 h 3948113"/>
              <a:gd name="connsiteX12" fmla="*/ 4854883 w 6142038"/>
              <a:gd name="connsiteY12" fmla="*/ 158793 h 3948113"/>
              <a:gd name="connsiteX13" fmla="*/ 4910984 w 6142038"/>
              <a:gd name="connsiteY13" fmla="*/ 211194 h 3948113"/>
              <a:gd name="connsiteX14" fmla="*/ 4966027 w 6142038"/>
              <a:gd name="connsiteY14" fmla="*/ 274711 h 3948113"/>
              <a:gd name="connsiteX15" fmla="*/ 5016836 w 6142038"/>
              <a:gd name="connsiteY15" fmla="*/ 348285 h 3948113"/>
              <a:gd name="connsiteX16" fmla="*/ 5041182 w 6142038"/>
              <a:gd name="connsiteY16" fmla="*/ 390630 h 3948113"/>
              <a:gd name="connsiteX17" fmla="*/ 5555091 w 6142038"/>
              <a:gd name="connsiteY17" fmla="*/ 1357677 h 3948113"/>
              <a:gd name="connsiteX18" fmla="*/ 5562501 w 6142038"/>
              <a:gd name="connsiteY18" fmla="*/ 1362441 h 3948113"/>
              <a:gd name="connsiteX19" fmla="*/ 5614368 w 6142038"/>
              <a:gd name="connsiteY19" fmla="*/ 1399492 h 3948113"/>
              <a:gd name="connsiteX20" fmla="*/ 5660943 w 6142038"/>
              <a:gd name="connsiteY20" fmla="*/ 1439190 h 3948113"/>
              <a:gd name="connsiteX21" fmla="*/ 5712810 w 6142038"/>
              <a:gd name="connsiteY21" fmla="*/ 1491592 h 3948113"/>
              <a:gd name="connsiteX22" fmla="*/ 5763090 w 6142038"/>
              <a:gd name="connsiteY22" fmla="*/ 1556697 h 3948113"/>
              <a:gd name="connsiteX23" fmla="*/ 5796962 w 6142038"/>
              <a:gd name="connsiteY23" fmla="*/ 1613862 h 3948113"/>
              <a:gd name="connsiteX24" fmla="*/ 5816015 w 6142038"/>
              <a:gd name="connsiteY24" fmla="*/ 1655148 h 3948113"/>
              <a:gd name="connsiteX25" fmla="*/ 5832422 w 6142038"/>
              <a:gd name="connsiteY25" fmla="*/ 1699081 h 3948113"/>
              <a:gd name="connsiteX26" fmla="*/ 5844595 w 6142038"/>
              <a:gd name="connsiteY26" fmla="*/ 1746189 h 3948113"/>
              <a:gd name="connsiteX27" fmla="*/ 5848829 w 6142038"/>
              <a:gd name="connsiteY27" fmla="*/ 1771596 h 3948113"/>
              <a:gd name="connsiteX28" fmla="*/ 5857826 w 6142038"/>
              <a:gd name="connsiteY28" fmla="*/ 1776889 h 3948113"/>
              <a:gd name="connsiteX29" fmla="*/ 5916574 w 6142038"/>
              <a:gd name="connsiteY29" fmla="*/ 1818175 h 3948113"/>
              <a:gd name="connsiteX30" fmla="*/ 5967383 w 6142038"/>
              <a:gd name="connsiteY30" fmla="*/ 1861579 h 3948113"/>
              <a:gd name="connsiteX31" fmla="*/ 6022955 w 6142038"/>
              <a:gd name="connsiteY31" fmla="*/ 1917156 h 3948113"/>
              <a:gd name="connsiteX32" fmla="*/ 6074293 w 6142038"/>
              <a:gd name="connsiteY32" fmla="*/ 1983320 h 3948113"/>
              <a:gd name="connsiteX33" fmla="*/ 6106048 w 6142038"/>
              <a:gd name="connsiteY33" fmla="*/ 2039956 h 3948113"/>
              <a:gd name="connsiteX34" fmla="*/ 6122984 w 6142038"/>
              <a:gd name="connsiteY34" fmla="*/ 2080183 h 3948113"/>
              <a:gd name="connsiteX35" fmla="*/ 6135158 w 6142038"/>
              <a:gd name="connsiteY35" fmla="*/ 2121998 h 3948113"/>
              <a:gd name="connsiteX36" fmla="*/ 6141508 w 6142038"/>
              <a:gd name="connsiteY36" fmla="*/ 2166460 h 3948113"/>
              <a:gd name="connsiteX37" fmla="*/ 6142038 w 6142038"/>
              <a:gd name="connsiteY37" fmla="*/ 2189221 h 3948113"/>
              <a:gd name="connsiteX38" fmla="*/ 6142038 w 6142038"/>
              <a:gd name="connsiteY38" fmla="*/ 3948113 h 3948113"/>
              <a:gd name="connsiteX39" fmla="*/ 0 w 6142038"/>
              <a:gd name="connsiteY39" fmla="*/ 3948113 h 3948113"/>
              <a:gd name="connsiteX40" fmla="*/ 0 w 6142038"/>
              <a:gd name="connsiteY40" fmla="*/ 2189221 h 3948113"/>
              <a:gd name="connsiteX41" fmla="*/ 529 w 6142038"/>
              <a:gd name="connsiteY41" fmla="*/ 2166460 h 3948113"/>
              <a:gd name="connsiteX42" fmla="*/ 7409 w 6142038"/>
              <a:gd name="connsiteY42" fmla="*/ 2121998 h 3948113"/>
              <a:gd name="connsiteX43" fmla="*/ 19053 w 6142038"/>
              <a:gd name="connsiteY43" fmla="*/ 2080183 h 3948113"/>
              <a:gd name="connsiteX44" fmla="*/ 35989 w 6142038"/>
              <a:gd name="connsiteY44" fmla="*/ 2039956 h 3948113"/>
              <a:gd name="connsiteX45" fmla="*/ 67745 w 6142038"/>
              <a:gd name="connsiteY45" fmla="*/ 1983320 h 3948113"/>
              <a:gd name="connsiteX46" fmla="*/ 119612 w 6142038"/>
              <a:gd name="connsiteY46" fmla="*/ 1917156 h 3948113"/>
              <a:gd name="connsiteX47" fmla="*/ 174655 w 6142038"/>
              <a:gd name="connsiteY47" fmla="*/ 1861579 h 3948113"/>
              <a:gd name="connsiteX48" fmla="*/ 226523 w 6142038"/>
              <a:gd name="connsiteY48" fmla="*/ 1818175 h 3948113"/>
              <a:gd name="connsiteX49" fmla="*/ 284212 w 6142038"/>
              <a:gd name="connsiteY49" fmla="*/ 1776889 h 3948113"/>
              <a:gd name="connsiteX50" fmla="*/ 293209 w 6142038"/>
              <a:gd name="connsiteY50" fmla="*/ 1771596 h 3948113"/>
              <a:gd name="connsiteX51" fmla="*/ 297972 w 6142038"/>
              <a:gd name="connsiteY51" fmla="*/ 1746189 h 3948113"/>
              <a:gd name="connsiteX52" fmla="*/ 310145 w 6142038"/>
              <a:gd name="connsiteY52" fmla="*/ 1699081 h 3948113"/>
              <a:gd name="connsiteX53" fmla="*/ 326023 w 6142038"/>
              <a:gd name="connsiteY53" fmla="*/ 1655148 h 3948113"/>
              <a:gd name="connsiteX54" fmla="*/ 345076 w 6142038"/>
              <a:gd name="connsiteY54" fmla="*/ 1613862 h 3948113"/>
              <a:gd name="connsiteX55" fmla="*/ 379478 w 6142038"/>
              <a:gd name="connsiteY55" fmla="*/ 1556697 h 3948113"/>
              <a:gd name="connsiteX56" fmla="*/ 429757 w 6142038"/>
              <a:gd name="connsiteY56" fmla="*/ 1491592 h 3948113"/>
              <a:gd name="connsiteX57" fmla="*/ 481095 w 6142038"/>
              <a:gd name="connsiteY57" fmla="*/ 1439190 h 3948113"/>
              <a:gd name="connsiteX58" fmla="*/ 527670 w 6142038"/>
              <a:gd name="connsiteY58" fmla="*/ 1399492 h 3948113"/>
              <a:gd name="connsiteX59" fmla="*/ 579537 w 6142038"/>
              <a:gd name="connsiteY59" fmla="*/ 1362441 h 3948113"/>
              <a:gd name="connsiteX60" fmla="*/ 586947 w 6142038"/>
              <a:gd name="connsiteY60" fmla="*/ 1357677 h 3948113"/>
              <a:gd name="connsiteX61" fmla="*/ 1102974 w 6142038"/>
              <a:gd name="connsiteY61" fmla="*/ 390630 h 3948113"/>
              <a:gd name="connsiteX62" fmla="*/ 1127320 w 6142038"/>
              <a:gd name="connsiteY62" fmla="*/ 348285 h 3948113"/>
              <a:gd name="connsiteX63" fmla="*/ 1178658 w 6142038"/>
              <a:gd name="connsiteY63" fmla="*/ 274711 h 3948113"/>
              <a:gd name="connsiteX64" fmla="*/ 1233171 w 6142038"/>
              <a:gd name="connsiteY64" fmla="*/ 211194 h 3948113"/>
              <a:gd name="connsiteX65" fmla="*/ 1289802 w 6142038"/>
              <a:gd name="connsiteY65" fmla="*/ 158793 h 3948113"/>
              <a:gd name="connsiteX66" fmla="*/ 1347491 w 6142038"/>
              <a:gd name="connsiteY66" fmla="*/ 115919 h 3948113"/>
              <a:gd name="connsiteX67" fmla="*/ 1405709 w 6142038"/>
              <a:gd name="connsiteY67" fmla="*/ 80984 h 3948113"/>
              <a:gd name="connsiteX68" fmla="*/ 1463398 w 6142038"/>
              <a:gd name="connsiteY68" fmla="*/ 53460 h 3948113"/>
              <a:gd name="connsiteX69" fmla="*/ 1518970 w 6142038"/>
              <a:gd name="connsiteY69" fmla="*/ 32817 h 3948113"/>
              <a:gd name="connsiteX70" fmla="*/ 1572425 w 6142038"/>
              <a:gd name="connsiteY70" fmla="*/ 18526 h 3948113"/>
              <a:gd name="connsiteX71" fmla="*/ 1622705 w 6142038"/>
              <a:gd name="connsiteY71" fmla="*/ 8469 h 394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42038" h="3948113">
                <a:moveTo>
                  <a:pt x="1689921" y="0"/>
                </a:moveTo>
                <a:lnTo>
                  <a:pt x="1785187" y="1059"/>
                </a:lnTo>
                <a:lnTo>
                  <a:pt x="1798948" y="3176"/>
                </a:lnTo>
                <a:lnTo>
                  <a:pt x="4343091" y="3176"/>
                </a:lnTo>
                <a:lnTo>
                  <a:pt x="4356851" y="1059"/>
                </a:lnTo>
                <a:lnTo>
                  <a:pt x="4453176" y="0"/>
                </a:lnTo>
                <a:lnTo>
                  <a:pt x="4520921" y="8469"/>
                </a:lnTo>
                <a:lnTo>
                  <a:pt x="4570142" y="18526"/>
                </a:lnTo>
                <a:lnTo>
                  <a:pt x="4624656" y="32817"/>
                </a:lnTo>
                <a:lnTo>
                  <a:pt x="4680228" y="53460"/>
                </a:lnTo>
                <a:lnTo>
                  <a:pt x="4737917" y="80984"/>
                </a:lnTo>
                <a:lnTo>
                  <a:pt x="4796135" y="115919"/>
                </a:lnTo>
                <a:lnTo>
                  <a:pt x="4854883" y="158793"/>
                </a:lnTo>
                <a:lnTo>
                  <a:pt x="4910984" y="211194"/>
                </a:lnTo>
                <a:lnTo>
                  <a:pt x="4966027" y="274711"/>
                </a:lnTo>
                <a:lnTo>
                  <a:pt x="5016836" y="348285"/>
                </a:lnTo>
                <a:lnTo>
                  <a:pt x="5041182" y="390630"/>
                </a:lnTo>
                <a:lnTo>
                  <a:pt x="5555091" y="1357677"/>
                </a:lnTo>
                <a:lnTo>
                  <a:pt x="5562501" y="1362441"/>
                </a:lnTo>
                <a:lnTo>
                  <a:pt x="5614368" y="1399492"/>
                </a:lnTo>
                <a:lnTo>
                  <a:pt x="5660943" y="1439190"/>
                </a:lnTo>
                <a:lnTo>
                  <a:pt x="5712810" y="1491592"/>
                </a:lnTo>
                <a:lnTo>
                  <a:pt x="5763090" y="1556697"/>
                </a:lnTo>
                <a:lnTo>
                  <a:pt x="5796962" y="1613862"/>
                </a:lnTo>
                <a:lnTo>
                  <a:pt x="5816015" y="1655148"/>
                </a:lnTo>
                <a:lnTo>
                  <a:pt x="5832422" y="1699081"/>
                </a:lnTo>
                <a:lnTo>
                  <a:pt x="5844595" y="1746189"/>
                </a:lnTo>
                <a:lnTo>
                  <a:pt x="5848829" y="1771596"/>
                </a:lnTo>
                <a:lnTo>
                  <a:pt x="5857826" y="1776889"/>
                </a:lnTo>
                <a:lnTo>
                  <a:pt x="5916574" y="1818175"/>
                </a:lnTo>
                <a:lnTo>
                  <a:pt x="5967383" y="1861579"/>
                </a:lnTo>
                <a:lnTo>
                  <a:pt x="6022955" y="1917156"/>
                </a:lnTo>
                <a:lnTo>
                  <a:pt x="6074293" y="1983320"/>
                </a:lnTo>
                <a:lnTo>
                  <a:pt x="6106048" y="2039956"/>
                </a:lnTo>
                <a:lnTo>
                  <a:pt x="6122984" y="2080183"/>
                </a:lnTo>
                <a:lnTo>
                  <a:pt x="6135158" y="2121998"/>
                </a:lnTo>
                <a:lnTo>
                  <a:pt x="6141508" y="2166460"/>
                </a:lnTo>
                <a:lnTo>
                  <a:pt x="6142038" y="2189221"/>
                </a:lnTo>
                <a:lnTo>
                  <a:pt x="6142038" y="3948113"/>
                </a:lnTo>
                <a:lnTo>
                  <a:pt x="0" y="3948113"/>
                </a:lnTo>
                <a:lnTo>
                  <a:pt x="0" y="2189221"/>
                </a:lnTo>
                <a:lnTo>
                  <a:pt x="529" y="2166460"/>
                </a:lnTo>
                <a:lnTo>
                  <a:pt x="7409" y="2121998"/>
                </a:lnTo>
                <a:lnTo>
                  <a:pt x="19053" y="2080183"/>
                </a:lnTo>
                <a:lnTo>
                  <a:pt x="35989" y="2039956"/>
                </a:lnTo>
                <a:lnTo>
                  <a:pt x="67745" y="1983320"/>
                </a:lnTo>
                <a:lnTo>
                  <a:pt x="119612" y="1917156"/>
                </a:lnTo>
                <a:lnTo>
                  <a:pt x="174655" y="1861579"/>
                </a:lnTo>
                <a:lnTo>
                  <a:pt x="226523" y="1818175"/>
                </a:lnTo>
                <a:lnTo>
                  <a:pt x="284212" y="1776889"/>
                </a:lnTo>
                <a:lnTo>
                  <a:pt x="293209" y="1771596"/>
                </a:lnTo>
                <a:lnTo>
                  <a:pt x="297972" y="1746189"/>
                </a:lnTo>
                <a:lnTo>
                  <a:pt x="310145" y="1699081"/>
                </a:lnTo>
                <a:lnTo>
                  <a:pt x="326023" y="1655148"/>
                </a:lnTo>
                <a:lnTo>
                  <a:pt x="345076" y="1613862"/>
                </a:lnTo>
                <a:lnTo>
                  <a:pt x="379478" y="1556697"/>
                </a:lnTo>
                <a:lnTo>
                  <a:pt x="429757" y="1491592"/>
                </a:lnTo>
                <a:lnTo>
                  <a:pt x="481095" y="1439190"/>
                </a:lnTo>
                <a:lnTo>
                  <a:pt x="527670" y="1399492"/>
                </a:lnTo>
                <a:lnTo>
                  <a:pt x="579537" y="1362441"/>
                </a:lnTo>
                <a:lnTo>
                  <a:pt x="586947" y="1357677"/>
                </a:lnTo>
                <a:lnTo>
                  <a:pt x="1102974" y="390630"/>
                </a:lnTo>
                <a:lnTo>
                  <a:pt x="1127320" y="348285"/>
                </a:lnTo>
                <a:lnTo>
                  <a:pt x="1178658" y="274711"/>
                </a:lnTo>
                <a:lnTo>
                  <a:pt x="1233171" y="211194"/>
                </a:lnTo>
                <a:lnTo>
                  <a:pt x="1289802" y="158793"/>
                </a:lnTo>
                <a:lnTo>
                  <a:pt x="1347491" y="115919"/>
                </a:lnTo>
                <a:lnTo>
                  <a:pt x="1405709" y="80984"/>
                </a:lnTo>
                <a:lnTo>
                  <a:pt x="1463398" y="53460"/>
                </a:lnTo>
                <a:lnTo>
                  <a:pt x="1518970" y="32817"/>
                </a:lnTo>
                <a:lnTo>
                  <a:pt x="1572425" y="18526"/>
                </a:lnTo>
                <a:lnTo>
                  <a:pt x="1622705" y="84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728675" y="3992911"/>
            <a:ext cx="777875" cy="442913"/>
          </a:xfrm>
          <a:custGeom>
            <a:avLst/>
            <a:gdLst>
              <a:gd name="T0" fmla="*/ 1208 w 1470"/>
              <a:gd name="T1" fmla="*/ 501 h 838"/>
              <a:gd name="T2" fmla="*/ 1132 w 1470"/>
              <a:gd name="T3" fmla="*/ 330 h 838"/>
              <a:gd name="T4" fmla="*/ 1110 w 1470"/>
              <a:gd name="T5" fmla="*/ 285 h 838"/>
              <a:gd name="T6" fmla="*/ 1059 w 1470"/>
              <a:gd name="T7" fmla="*/ 206 h 838"/>
              <a:gd name="T8" fmla="*/ 994 w 1470"/>
              <a:gd name="T9" fmla="*/ 139 h 838"/>
              <a:gd name="T10" fmla="*/ 919 w 1470"/>
              <a:gd name="T11" fmla="*/ 82 h 838"/>
              <a:gd name="T12" fmla="*/ 837 w 1470"/>
              <a:gd name="T13" fmla="*/ 41 h 838"/>
              <a:gd name="T14" fmla="*/ 747 w 1470"/>
              <a:gd name="T15" fmla="*/ 12 h 838"/>
              <a:gd name="T16" fmla="*/ 655 w 1470"/>
              <a:gd name="T17" fmla="*/ 0 h 838"/>
              <a:gd name="T18" fmla="*/ 560 w 1470"/>
              <a:gd name="T19" fmla="*/ 3 h 838"/>
              <a:gd name="T20" fmla="*/ 511 w 1470"/>
              <a:gd name="T21" fmla="*/ 12 h 838"/>
              <a:gd name="T22" fmla="*/ 331 w 1470"/>
              <a:gd name="T23" fmla="*/ 51 h 838"/>
              <a:gd name="T24" fmla="*/ 153 w 1470"/>
              <a:gd name="T25" fmla="*/ 91 h 838"/>
              <a:gd name="T26" fmla="*/ 128 w 1470"/>
              <a:gd name="T27" fmla="*/ 108 h 838"/>
              <a:gd name="T28" fmla="*/ 86 w 1470"/>
              <a:gd name="T29" fmla="*/ 146 h 838"/>
              <a:gd name="T30" fmla="*/ 53 w 1470"/>
              <a:gd name="T31" fmla="*/ 189 h 838"/>
              <a:gd name="T32" fmla="*/ 29 w 1470"/>
              <a:gd name="T33" fmla="*/ 235 h 838"/>
              <a:gd name="T34" fmla="*/ 12 w 1470"/>
              <a:gd name="T35" fmla="*/ 283 h 838"/>
              <a:gd name="T36" fmla="*/ 1 w 1470"/>
              <a:gd name="T37" fmla="*/ 333 h 838"/>
              <a:gd name="T38" fmla="*/ 0 w 1470"/>
              <a:gd name="T39" fmla="*/ 383 h 838"/>
              <a:gd name="T40" fmla="*/ 4 w 1470"/>
              <a:gd name="T41" fmla="*/ 434 h 838"/>
              <a:gd name="T42" fmla="*/ 17 w 1470"/>
              <a:gd name="T43" fmla="*/ 483 h 838"/>
              <a:gd name="T44" fmla="*/ 36 w 1470"/>
              <a:gd name="T45" fmla="*/ 529 h 838"/>
              <a:gd name="T46" fmla="*/ 60 w 1470"/>
              <a:gd name="T47" fmla="*/ 573 h 838"/>
              <a:gd name="T48" fmla="*/ 92 w 1470"/>
              <a:gd name="T49" fmla="*/ 612 h 838"/>
              <a:gd name="T50" fmla="*/ 130 w 1470"/>
              <a:gd name="T51" fmla="*/ 648 h 838"/>
              <a:gd name="T52" fmla="*/ 173 w 1470"/>
              <a:gd name="T53" fmla="*/ 677 h 838"/>
              <a:gd name="T54" fmla="*/ 222 w 1470"/>
              <a:gd name="T55" fmla="*/ 700 h 838"/>
              <a:gd name="T56" fmla="*/ 277 w 1470"/>
              <a:gd name="T57" fmla="*/ 716 h 838"/>
              <a:gd name="T58" fmla="*/ 305 w 1470"/>
              <a:gd name="T59" fmla="*/ 720 h 838"/>
              <a:gd name="T60" fmla="*/ 1290 w 1470"/>
              <a:gd name="T61" fmla="*/ 838 h 838"/>
              <a:gd name="T62" fmla="*/ 1470 w 1470"/>
              <a:gd name="T63" fmla="*/ 501 h 838"/>
              <a:gd name="T64" fmla="*/ 1208 w 1470"/>
              <a:gd name="T65" fmla="*/ 501 h 838"/>
              <a:gd name="T66" fmla="*/ 1208 w 1470"/>
              <a:gd name="T67" fmla="*/ 50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0" h="838">
                <a:moveTo>
                  <a:pt x="1208" y="501"/>
                </a:moveTo>
                <a:lnTo>
                  <a:pt x="1132" y="330"/>
                </a:lnTo>
                <a:lnTo>
                  <a:pt x="1110" y="285"/>
                </a:lnTo>
                <a:lnTo>
                  <a:pt x="1059" y="206"/>
                </a:lnTo>
                <a:lnTo>
                  <a:pt x="994" y="139"/>
                </a:lnTo>
                <a:lnTo>
                  <a:pt x="919" y="82"/>
                </a:lnTo>
                <a:lnTo>
                  <a:pt x="837" y="41"/>
                </a:lnTo>
                <a:lnTo>
                  <a:pt x="747" y="12"/>
                </a:lnTo>
                <a:lnTo>
                  <a:pt x="655" y="0"/>
                </a:lnTo>
                <a:lnTo>
                  <a:pt x="560" y="3"/>
                </a:lnTo>
                <a:lnTo>
                  <a:pt x="511" y="12"/>
                </a:lnTo>
                <a:lnTo>
                  <a:pt x="331" y="51"/>
                </a:lnTo>
                <a:lnTo>
                  <a:pt x="153" y="91"/>
                </a:lnTo>
                <a:lnTo>
                  <a:pt x="128" y="108"/>
                </a:lnTo>
                <a:lnTo>
                  <a:pt x="86" y="146"/>
                </a:lnTo>
                <a:lnTo>
                  <a:pt x="53" y="189"/>
                </a:lnTo>
                <a:lnTo>
                  <a:pt x="29" y="235"/>
                </a:lnTo>
                <a:lnTo>
                  <a:pt x="12" y="283"/>
                </a:lnTo>
                <a:lnTo>
                  <a:pt x="1" y="333"/>
                </a:lnTo>
                <a:lnTo>
                  <a:pt x="0" y="383"/>
                </a:lnTo>
                <a:lnTo>
                  <a:pt x="4" y="434"/>
                </a:lnTo>
                <a:lnTo>
                  <a:pt x="17" y="483"/>
                </a:lnTo>
                <a:lnTo>
                  <a:pt x="36" y="529"/>
                </a:lnTo>
                <a:lnTo>
                  <a:pt x="60" y="573"/>
                </a:lnTo>
                <a:lnTo>
                  <a:pt x="92" y="612"/>
                </a:lnTo>
                <a:lnTo>
                  <a:pt x="130" y="648"/>
                </a:lnTo>
                <a:lnTo>
                  <a:pt x="173" y="677"/>
                </a:lnTo>
                <a:lnTo>
                  <a:pt x="222" y="700"/>
                </a:lnTo>
                <a:lnTo>
                  <a:pt x="277" y="716"/>
                </a:lnTo>
                <a:lnTo>
                  <a:pt x="305" y="720"/>
                </a:lnTo>
                <a:lnTo>
                  <a:pt x="1290" y="838"/>
                </a:lnTo>
                <a:lnTo>
                  <a:pt x="1470" y="501"/>
                </a:lnTo>
                <a:lnTo>
                  <a:pt x="1208" y="501"/>
                </a:lnTo>
                <a:lnTo>
                  <a:pt x="1208" y="5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050416" y="3150113"/>
            <a:ext cx="4091168" cy="415811"/>
          </a:xfrm>
          <a:custGeom>
            <a:avLst/>
            <a:gdLst>
              <a:gd name="connsiteX0" fmla="*/ 663584 w 4091168"/>
              <a:gd name="connsiteY0" fmla="*/ 0 h 415811"/>
              <a:gd name="connsiteX1" fmla="*/ 758850 w 4091168"/>
              <a:gd name="connsiteY1" fmla="*/ 824 h 415811"/>
              <a:gd name="connsiteX2" fmla="*/ 772611 w 4091168"/>
              <a:gd name="connsiteY2" fmla="*/ 2472 h 415811"/>
              <a:gd name="connsiteX3" fmla="*/ 3316754 w 4091168"/>
              <a:gd name="connsiteY3" fmla="*/ 2472 h 415811"/>
              <a:gd name="connsiteX4" fmla="*/ 3330514 w 4091168"/>
              <a:gd name="connsiteY4" fmla="*/ 824 h 415811"/>
              <a:gd name="connsiteX5" fmla="*/ 3426839 w 4091168"/>
              <a:gd name="connsiteY5" fmla="*/ 0 h 415811"/>
              <a:gd name="connsiteX6" fmla="*/ 3494584 w 4091168"/>
              <a:gd name="connsiteY6" fmla="*/ 6592 h 415811"/>
              <a:gd name="connsiteX7" fmla="*/ 3543805 w 4091168"/>
              <a:gd name="connsiteY7" fmla="*/ 14419 h 415811"/>
              <a:gd name="connsiteX8" fmla="*/ 3598319 w 4091168"/>
              <a:gd name="connsiteY8" fmla="*/ 25542 h 415811"/>
              <a:gd name="connsiteX9" fmla="*/ 3653891 w 4091168"/>
              <a:gd name="connsiteY9" fmla="*/ 41608 h 415811"/>
              <a:gd name="connsiteX10" fmla="*/ 3711580 w 4091168"/>
              <a:gd name="connsiteY10" fmla="*/ 63030 h 415811"/>
              <a:gd name="connsiteX11" fmla="*/ 3769798 w 4091168"/>
              <a:gd name="connsiteY11" fmla="*/ 90221 h 415811"/>
              <a:gd name="connsiteX12" fmla="*/ 3828546 w 4091168"/>
              <a:gd name="connsiteY12" fmla="*/ 123590 h 415811"/>
              <a:gd name="connsiteX13" fmla="*/ 3884647 w 4091168"/>
              <a:gd name="connsiteY13" fmla="*/ 164374 h 415811"/>
              <a:gd name="connsiteX14" fmla="*/ 3939690 w 4091168"/>
              <a:gd name="connsiteY14" fmla="*/ 213810 h 415811"/>
              <a:gd name="connsiteX15" fmla="*/ 3990499 w 4091168"/>
              <a:gd name="connsiteY15" fmla="*/ 271073 h 415811"/>
              <a:gd name="connsiteX16" fmla="*/ 4014845 w 4091168"/>
              <a:gd name="connsiteY16" fmla="*/ 304030 h 415811"/>
              <a:gd name="connsiteX17" fmla="*/ 4091168 w 4091168"/>
              <a:gd name="connsiteY17" fmla="*/ 415811 h 415811"/>
              <a:gd name="connsiteX18" fmla="*/ 0 w 4091168"/>
              <a:gd name="connsiteY18" fmla="*/ 415811 h 415811"/>
              <a:gd name="connsiteX19" fmla="*/ 76637 w 4091168"/>
              <a:gd name="connsiteY19" fmla="*/ 304030 h 415811"/>
              <a:gd name="connsiteX20" fmla="*/ 100983 w 4091168"/>
              <a:gd name="connsiteY20" fmla="*/ 271073 h 415811"/>
              <a:gd name="connsiteX21" fmla="*/ 152321 w 4091168"/>
              <a:gd name="connsiteY21" fmla="*/ 213810 h 415811"/>
              <a:gd name="connsiteX22" fmla="*/ 206834 w 4091168"/>
              <a:gd name="connsiteY22" fmla="*/ 164374 h 415811"/>
              <a:gd name="connsiteX23" fmla="*/ 263465 w 4091168"/>
              <a:gd name="connsiteY23" fmla="*/ 123590 h 415811"/>
              <a:gd name="connsiteX24" fmla="*/ 321154 w 4091168"/>
              <a:gd name="connsiteY24" fmla="*/ 90221 h 415811"/>
              <a:gd name="connsiteX25" fmla="*/ 379372 w 4091168"/>
              <a:gd name="connsiteY25" fmla="*/ 63030 h 415811"/>
              <a:gd name="connsiteX26" fmla="*/ 437061 w 4091168"/>
              <a:gd name="connsiteY26" fmla="*/ 41608 h 415811"/>
              <a:gd name="connsiteX27" fmla="*/ 492633 w 4091168"/>
              <a:gd name="connsiteY27" fmla="*/ 25542 h 415811"/>
              <a:gd name="connsiteX28" fmla="*/ 546088 w 4091168"/>
              <a:gd name="connsiteY28" fmla="*/ 14419 h 415811"/>
              <a:gd name="connsiteX29" fmla="*/ 596368 w 4091168"/>
              <a:gd name="connsiteY29" fmla="*/ 6592 h 4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91168" h="415811">
                <a:moveTo>
                  <a:pt x="663584" y="0"/>
                </a:moveTo>
                <a:lnTo>
                  <a:pt x="758850" y="824"/>
                </a:lnTo>
                <a:lnTo>
                  <a:pt x="772611" y="2472"/>
                </a:lnTo>
                <a:lnTo>
                  <a:pt x="3316754" y="2472"/>
                </a:lnTo>
                <a:lnTo>
                  <a:pt x="3330514" y="824"/>
                </a:lnTo>
                <a:lnTo>
                  <a:pt x="3426839" y="0"/>
                </a:lnTo>
                <a:lnTo>
                  <a:pt x="3494584" y="6592"/>
                </a:lnTo>
                <a:lnTo>
                  <a:pt x="3543805" y="14419"/>
                </a:lnTo>
                <a:lnTo>
                  <a:pt x="3598319" y="25542"/>
                </a:lnTo>
                <a:lnTo>
                  <a:pt x="3653891" y="41608"/>
                </a:lnTo>
                <a:lnTo>
                  <a:pt x="3711580" y="63030"/>
                </a:lnTo>
                <a:lnTo>
                  <a:pt x="3769798" y="90221"/>
                </a:lnTo>
                <a:lnTo>
                  <a:pt x="3828546" y="123590"/>
                </a:lnTo>
                <a:lnTo>
                  <a:pt x="3884647" y="164374"/>
                </a:lnTo>
                <a:lnTo>
                  <a:pt x="3939690" y="213810"/>
                </a:lnTo>
                <a:lnTo>
                  <a:pt x="3990499" y="271073"/>
                </a:lnTo>
                <a:lnTo>
                  <a:pt x="4014845" y="304030"/>
                </a:lnTo>
                <a:lnTo>
                  <a:pt x="4091168" y="415811"/>
                </a:lnTo>
                <a:lnTo>
                  <a:pt x="0" y="415811"/>
                </a:lnTo>
                <a:lnTo>
                  <a:pt x="76637" y="304030"/>
                </a:lnTo>
                <a:lnTo>
                  <a:pt x="100983" y="271073"/>
                </a:lnTo>
                <a:lnTo>
                  <a:pt x="152321" y="213810"/>
                </a:lnTo>
                <a:lnTo>
                  <a:pt x="206834" y="164374"/>
                </a:lnTo>
                <a:lnTo>
                  <a:pt x="263465" y="123590"/>
                </a:lnTo>
                <a:lnTo>
                  <a:pt x="321154" y="90221"/>
                </a:lnTo>
                <a:lnTo>
                  <a:pt x="379372" y="63030"/>
                </a:lnTo>
                <a:lnTo>
                  <a:pt x="437061" y="41608"/>
                </a:lnTo>
                <a:lnTo>
                  <a:pt x="492633" y="25542"/>
                </a:lnTo>
                <a:lnTo>
                  <a:pt x="546088" y="14419"/>
                </a:lnTo>
                <a:lnTo>
                  <a:pt x="596368" y="659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100000">
                <a:schemeClr val="bg1">
                  <a:shade val="100000"/>
                  <a:satMod val="115000"/>
                  <a:alpha val="59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18695" y="1635310"/>
            <a:ext cx="10095506" cy="5063581"/>
            <a:chOff x="2018695" y="1635310"/>
            <a:chExt cx="10095506" cy="5063581"/>
          </a:xfrm>
        </p:grpSpPr>
        <p:sp>
          <p:nvSpPr>
            <p:cNvPr id="29" name="직사각형 28"/>
            <p:cNvSpPr/>
            <p:nvPr/>
          </p:nvSpPr>
          <p:spPr>
            <a:xfrm>
              <a:off x="2018695" y="1635310"/>
              <a:ext cx="8169850" cy="156966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600" b="1" dirty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Smart</a:t>
              </a:r>
              <a:r>
                <a:rPr lang="ko-KR" altLang="en-US" sz="9600" b="1" dirty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 </a:t>
              </a:r>
              <a:r>
                <a:rPr lang="en-US" altLang="ko-KR" sz="9600" b="1" dirty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car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82876" y="4759899"/>
              <a:ext cx="2031325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</a:t>
              </a:r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1871409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이지현</a:t>
              </a:r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1871411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이하윤</a:t>
              </a:r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1871429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정소진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04900" y="4642005"/>
            <a:ext cx="9441830" cy="2007542"/>
            <a:chOff x="1104900" y="4642005"/>
            <a:chExt cx="9441830" cy="2007542"/>
          </a:xfrm>
        </p:grpSpPr>
        <p:grpSp>
          <p:nvGrpSpPr>
            <p:cNvPr id="4" name="그룹 3"/>
            <p:cNvGrpSpPr/>
            <p:nvPr/>
          </p:nvGrpSpPr>
          <p:grpSpPr>
            <a:xfrm>
              <a:off x="3855786" y="4642005"/>
              <a:ext cx="1468127" cy="232866"/>
              <a:chOff x="3855786" y="4642005"/>
              <a:chExt cx="1468127" cy="232866"/>
            </a:xfrm>
          </p:grpSpPr>
          <p:sp>
            <p:nvSpPr>
              <p:cNvPr id="14" name="자유형 13"/>
              <p:cNvSpPr/>
              <p:nvPr/>
            </p:nvSpPr>
            <p:spPr>
              <a:xfrm rot="174280">
                <a:off x="3945924" y="4642005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rot="174280">
                <a:off x="3989870" y="4681232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238005">
                <a:off x="3855786" y="4690816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38005">
                <a:off x="5151331" y="4657589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flipH="1">
              <a:off x="6882173" y="4651675"/>
              <a:ext cx="1468127" cy="232866"/>
              <a:chOff x="5703636" y="5137726"/>
              <a:chExt cx="1468127" cy="232866"/>
            </a:xfrm>
          </p:grpSpPr>
          <p:sp>
            <p:nvSpPr>
              <p:cNvPr id="18" name="자유형 17"/>
              <p:cNvSpPr/>
              <p:nvPr/>
            </p:nvSpPr>
            <p:spPr>
              <a:xfrm rot="174280">
                <a:off x="5793774" y="5137726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74280">
                <a:off x="5837720" y="5176953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38005">
                <a:off x="5703636" y="5186537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238005">
                <a:off x="6999181" y="5153310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평행 사변형 4"/>
            <p:cNvSpPr/>
            <p:nvPr/>
          </p:nvSpPr>
          <p:spPr>
            <a:xfrm>
              <a:off x="1104900" y="504654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4"/>
            <p:cNvSpPr/>
            <p:nvPr/>
          </p:nvSpPr>
          <p:spPr>
            <a:xfrm>
              <a:off x="5751678" y="505621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9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2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음성인식 서비스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7" name="그래픽 6" descr="수신기">
            <a:extLst>
              <a:ext uri="{FF2B5EF4-FFF2-40B4-BE49-F238E27FC236}">
                <a16:creationId xmlns:a16="http://schemas.microsoft.com/office/drawing/2014/main" xmlns="" id="{808E2219-960B-47F7-84F0-8DA8F3012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6465" y="1692999"/>
            <a:ext cx="914400" cy="914400"/>
          </a:xfrm>
          <a:prstGeom prst="rect">
            <a:avLst/>
          </a:prstGeom>
        </p:spPr>
      </p:pic>
      <p:pic>
        <p:nvPicPr>
          <p:cNvPr id="9" name="그래픽 8" descr="봉투">
            <a:extLst>
              <a:ext uri="{FF2B5EF4-FFF2-40B4-BE49-F238E27FC236}">
                <a16:creationId xmlns:a16="http://schemas.microsoft.com/office/drawing/2014/main" xmlns="" id="{881666F9-A225-4944-AA27-4F01E2882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59974" y="1446814"/>
            <a:ext cx="914400" cy="914400"/>
          </a:xfrm>
          <a:prstGeom prst="rect">
            <a:avLst/>
          </a:prstGeom>
        </p:spPr>
      </p:pic>
      <p:pic>
        <p:nvPicPr>
          <p:cNvPr id="24" name="그래픽 23" descr="헤드폰">
            <a:extLst>
              <a:ext uri="{FF2B5EF4-FFF2-40B4-BE49-F238E27FC236}">
                <a16:creationId xmlns:a16="http://schemas.microsoft.com/office/drawing/2014/main" xmlns="" id="{C1B32A59-AAB3-4B47-8777-CDA6710B4A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15968" y="4374742"/>
            <a:ext cx="914400" cy="914400"/>
          </a:xfrm>
          <a:prstGeom prst="rect">
            <a:avLst/>
          </a:prstGeom>
        </p:spPr>
      </p:pic>
      <p:pic>
        <p:nvPicPr>
          <p:cNvPr id="28" name="그래픽 27" descr="음량">
            <a:extLst>
              <a:ext uri="{FF2B5EF4-FFF2-40B4-BE49-F238E27FC236}">
                <a16:creationId xmlns:a16="http://schemas.microsoft.com/office/drawing/2014/main" xmlns="" id="{CA9C2F69-6DF1-4842-9670-124AE0E32F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971696" y="4725825"/>
            <a:ext cx="914400" cy="914400"/>
          </a:xfrm>
          <a:prstGeom prst="rect">
            <a:avLst/>
          </a:prstGeom>
        </p:spPr>
      </p:pic>
      <p:pic>
        <p:nvPicPr>
          <p:cNvPr id="30" name="그래픽 29" descr="핀 있는 지도">
            <a:extLst>
              <a:ext uri="{FF2B5EF4-FFF2-40B4-BE49-F238E27FC236}">
                <a16:creationId xmlns:a16="http://schemas.microsoft.com/office/drawing/2014/main" xmlns="" id="{D9A63827-3955-4E99-B488-235C572FBF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466285" y="1877445"/>
            <a:ext cx="914400" cy="914400"/>
          </a:xfrm>
          <a:prstGeom prst="rect">
            <a:avLst/>
          </a:prstGeom>
        </p:spPr>
      </p:pic>
      <p:pic>
        <p:nvPicPr>
          <p:cNvPr id="32" name="그래픽 31" descr="나침반">
            <a:extLst>
              <a:ext uri="{FF2B5EF4-FFF2-40B4-BE49-F238E27FC236}">
                <a16:creationId xmlns:a16="http://schemas.microsoft.com/office/drawing/2014/main" xmlns="" id="{59F7328F-90FF-4B3D-AA2F-E4ED4E3475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863054" y="3178189"/>
            <a:ext cx="914400" cy="914400"/>
          </a:xfrm>
          <a:prstGeom prst="rect">
            <a:avLst/>
          </a:prstGeom>
        </p:spPr>
      </p:pic>
      <p:pic>
        <p:nvPicPr>
          <p:cNvPr id="37" name="그래픽 36" descr="온도계">
            <a:extLst>
              <a:ext uri="{FF2B5EF4-FFF2-40B4-BE49-F238E27FC236}">
                <a16:creationId xmlns:a16="http://schemas.microsoft.com/office/drawing/2014/main" xmlns="" id="{181CD27D-8502-445E-A18B-3D3699C38A2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443826" y="4331783"/>
            <a:ext cx="914400" cy="9144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F4E69AA0-968B-4FBF-B155-131329220D19}"/>
              </a:ext>
            </a:extLst>
          </p:cNvPr>
          <p:cNvSpPr/>
          <p:nvPr/>
        </p:nvSpPr>
        <p:spPr>
          <a:xfrm>
            <a:off x="5582159" y="2836338"/>
            <a:ext cx="1329204" cy="1256251"/>
          </a:xfrm>
          <a:prstGeom prst="ellipse">
            <a:avLst/>
          </a:prstGeom>
          <a:solidFill>
            <a:srgbClr val="3B6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래픽 42" descr="목록">
            <a:extLst>
              <a:ext uri="{FF2B5EF4-FFF2-40B4-BE49-F238E27FC236}">
                <a16:creationId xmlns:a16="http://schemas.microsoft.com/office/drawing/2014/main" xmlns="" id="{1A4791C3-9EDC-4FCE-A7E9-3EEAA7D33FF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625110" y="3105712"/>
            <a:ext cx="914400" cy="914400"/>
          </a:xfrm>
          <a:prstGeom prst="rect">
            <a:avLst/>
          </a:prstGeom>
        </p:spPr>
      </p:pic>
      <p:pic>
        <p:nvPicPr>
          <p:cNvPr id="4" name="그래픽 3" descr="무선 마이크">
            <a:extLst>
              <a:ext uri="{FF2B5EF4-FFF2-40B4-BE49-F238E27FC236}">
                <a16:creationId xmlns:a16="http://schemas.microsoft.com/office/drawing/2014/main" xmlns="" id="{30185BB1-0057-4EE3-84F0-F5B6C0D1459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808583" y="2977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2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err="1">
                <a:solidFill>
                  <a:prstClr val="white"/>
                </a:solidFill>
              </a:rPr>
              <a:t>스마트카의</a:t>
            </a:r>
            <a:r>
              <a:rPr lang="ko-KR" altLang="en-US" sz="3200" i="1" dirty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>
                <a:solidFill>
                  <a:prstClr val="white"/>
                </a:solidFill>
              </a:rPr>
              <a:t>좋은점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0FB92DE-E9C3-433C-81DF-5E8CF9733CF0}"/>
              </a:ext>
            </a:extLst>
          </p:cNvPr>
          <p:cNvSpPr txBox="1"/>
          <p:nvPr/>
        </p:nvSpPr>
        <p:spPr>
          <a:xfrm>
            <a:off x="2781839" y="2073590"/>
            <a:ext cx="6414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/>
              <a:t>편리성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사용자 맞춤 </a:t>
            </a:r>
            <a:r>
              <a:rPr lang="ko-KR" altLang="en-US" sz="2400" b="1" dirty="0" smtClean="0"/>
              <a:t>서비스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음성인식서비스</a:t>
            </a:r>
            <a:endParaRPr lang="en-US" altLang="ko-KR" sz="2400" b="1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11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89" y="2640278"/>
            <a:ext cx="561202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73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89" y="2640278"/>
            <a:ext cx="561202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</a:rPr>
              <a:t>감사합니다</a:t>
            </a:r>
            <a:r>
              <a:rPr lang="en-US" altLang="ko-KR" sz="4000" b="1" i="1" dirty="0">
                <a:solidFill>
                  <a:prstClr val="white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270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75056" y="9012"/>
            <a:ext cx="444188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생체인식기술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1026" name="Picture 2" descr="https://post-phinf.pstatic.net/MjAxODEwMTlfODgg/MDAxNTM5OTM5NTY2NDcx.37500h0XTpVmk05MnD3hourrbsEeCrL88KCEkzvG-dUg.JS7-5shnNFQsfGuy_H2Vuu3C84l9momH49WkTdPLPu8g.JPEG/p1065603191695897_687.jpg?type=w1200">
            <a:extLst>
              <a:ext uri="{FF2B5EF4-FFF2-40B4-BE49-F238E27FC236}">
                <a16:creationId xmlns:a16="http://schemas.microsoft.com/office/drawing/2014/main" xmlns="" id="{8FB89E9C-1B05-4DD4-8DA5-AD6B2473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0" y="996203"/>
            <a:ext cx="4840712" cy="29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°¤ë­ìë¸í¸7 íì±ì¸ì, ìë¦¬ì ê¸°ì ì´ ê¶ê¸í´! ">
            <a:extLst>
              <a:ext uri="{FF2B5EF4-FFF2-40B4-BE49-F238E27FC236}">
                <a16:creationId xmlns:a16="http://schemas.microsoft.com/office/drawing/2014/main" xmlns="" id="{06922312-F861-481F-922B-289079F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85" y="1185730"/>
            <a:ext cx="4174395" cy="277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¹í¬Â·ì ì£¼ê³µí­ êµ­ë´ì  &amp;quot;ì§ë¬¸ë§ ì°ê³  ë¹íê¸° íì¹ íì¸ì&amp;quot; ">
            <a:extLst>
              <a:ext uri="{FF2B5EF4-FFF2-40B4-BE49-F238E27FC236}">
                <a16:creationId xmlns:a16="http://schemas.microsoft.com/office/drawing/2014/main" xmlns="" id="{248C0575-47DA-4B19-A370-433F1288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50" y="3645816"/>
            <a:ext cx="5424117" cy="31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D92D4EF-032E-4234-854F-3C0DDCB28497}"/>
              </a:ext>
            </a:extLst>
          </p:cNvPr>
          <p:cNvSpPr/>
          <p:nvPr/>
        </p:nvSpPr>
        <p:spPr>
          <a:xfrm>
            <a:off x="3875056" y="9012"/>
            <a:ext cx="444188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스마트키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22" y="1219201"/>
            <a:ext cx="5111322" cy="52423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51" y="1219201"/>
            <a:ext cx="5258443" cy="51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90" y="2640278"/>
            <a:ext cx="4714874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지문인식 스마트키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2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지문인식 스마트키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" name="그래픽 3" descr="자동차">
            <a:extLst>
              <a:ext uri="{FF2B5EF4-FFF2-40B4-BE49-F238E27FC236}">
                <a16:creationId xmlns:a16="http://schemas.microsoft.com/office/drawing/2014/main" xmlns="" id="{BBB5F6A0-21E4-475F-BA63-6708FD29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4199" y="2033475"/>
            <a:ext cx="3444222" cy="3444222"/>
          </a:xfrm>
          <a:prstGeom prst="rect">
            <a:avLst/>
          </a:prstGeom>
        </p:spPr>
      </p:pic>
      <p:pic>
        <p:nvPicPr>
          <p:cNvPr id="6" name="그래픽 5" descr="자물쇠">
            <a:extLst>
              <a:ext uri="{FF2B5EF4-FFF2-40B4-BE49-F238E27FC236}">
                <a16:creationId xmlns:a16="http://schemas.microsoft.com/office/drawing/2014/main" xmlns="" id="{897385C8-0C32-4900-81AE-7E0C9B7D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41467" y="2801711"/>
            <a:ext cx="1751371" cy="1751371"/>
          </a:xfrm>
          <a:prstGeom prst="rect">
            <a:avLst/>
          </a:prstGeom>
        </p:spPr>
      </p:pic>
      <p:pic>
        <p:nvPicPr>
          <p:cNvPr id="8" name="그래픽 7" descr="열린 자물쇠">
            <a:extLst>
              <a:ext uri="{FF2B5EF4-FFF2-40B4-BE49-F238E27FC236}">
                <a16:creationId xmlns:a16="http://schemas.microsoft.com/office/drawing/2014/main" xmlns="" id="{9F454206-5765-45AF-8593-E61F1CB22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00736" y="2886107"/>
            <a:ext cx="1632831" cy="1632831"/>
          </a:xfrm>
          <a:prstGeom prst="rect">
            <a:avLst/>
          </a:prstGeom>
        </p:spPr>
      </p:pic>
      <p:pic>
        <p:nvPicPr>
          <p:cNvPr id="11" name="그래픽 10" descr="줄 화살표: 일자형">
            <a:extLst>
              <a:ext uri="{FF2B5EF4-FFF2-40B4-BE49-F238E27FC236}">
                <a16:creationId xmlns:a16="http://schemas.microsoft.com/office/drawing/2014/main" xmlns="" id="{8D8509B1-1B46-45DA-8C4A-4921A4002E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0800000">
            <a:off x="6975598" y="3433480"/>
            <a:ext cx="914400" cy="914400"/>
          </a:xfrm>
          <a:prstGeom prst="rect">
            <a:avLst/>
          </a:prstGeom>
        </p:spPr>
      </p:pic>
      <p:pic>
        <p:nvPicPr>
          <p:cNvPr id="3074" name="Picture 2" descr="[ë¯¸êµ­ ì´ë¯¼] 60ë íì¸ ìë¯¼ê¶ ì ì²­ì ë²ì£ ì¬ì¤ ì¨ê²¼ë¤ ê¸°ì ">
            <a:extLst>
              <a:ext uri="{FF2B5EF4-FFF2-40B4-BE49-F238E27FC236}">
                <a16:creationId xmlns:a16="http://schemas.microsoft.com/office/drawing/2014/main" xmlns="" id="{8F212CCC-EA66-4199-8E94-ED46D376A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3" y="2661010"/>
            <a:ext cx="1350893" cy="19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1"/>
            <a:ext cx="10432805" cy="5685855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지문인식 스마트키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xmlns="" id="{1ACF0DF8-22FC-4401-9B50-80D562BF8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01626" y="2043521"/>
            <a:ext cx="3326737" cy="326945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85E0E83-9D4B-47A2-8F11-FB304CF23F78}"/>
              </a:ext>
            </a:extLst>
          </p:cNvPr>
          <p:cNvSpPr/>
          <p:nvPr/>
        </p:nvSpPr>
        <p:spPr>
          <a:xfrm>
            <a:off x="4006391" y="4855126"/>
            <a:ext cx="198437" cy="203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 descr="íì¼:iOS11 AppStore icon - DB6.png">
            <a:extLst>
              <a:ext uri="{FF2B5EF4-FFF2-40B4-BE49-F238E27FC236}">
                <a16:creationId xmlns:a16="http://schemas.microsoft.com/office/drawing/2014/main" xmlns="" id="{BC53EA1F-66B9-4362-89FF-8E020828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12" y="2961536"/>
            <a:ext cx="1289963" cy="1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래픽 17" descr="눈">
            <a:extLst>
              <a:ext uri="{FF2B5EF4-FFF2-40B4-BE49-F238E27FC236}">
                <a16:creationId xmlns:a16="http://schemas.microsoft.com/office/drawing/2014/main" xmlns="" id="{83D92162-DCF5-401A-AF6A-E9B130213F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02081" y="3308196"/>
            <a:ext cx="773449" cy="77344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1208406-2FDE-4041-A010-6330540BD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4996" y="2060224"/>
            <a:ext cx="3326119" cy="3269394"/>
          </a:xfrm>
          <a:prstGeom prst="rect">
            <a:avLst/>
          </a:prstGeom>
        </p:spPr>
      </p:pic>
      <p:pic>
        <p:nvPicPr>
          <p:cNvPr id="27" name="그래픽 26" descr="시계 방향으로 굽은 화살표">
            <a:extLst>
              <a:ext uri="{FF2B5EF4-FFF2-40B4-BE49-F238E27FC236}">
                <a16:creationId xmlns:a16="http://schemas.microsoft.com/office/drawing/2014/main" xmlns="" id="{10CA555B-0B6E-4032-9470-5C6121F60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5400000">
            <a:off x="5341738" y="3172325"/>
            <a:ext cx="773449" cy="7734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8918DCC-83F0-4538-AE01-7913D07D10F4}"/>
              </a:ext>
            </a:extLst>
          </p:cNvPr>
          <p:cNvSpPr txBox="1"/>
          <p:nvPr/>
        </p:nvSpPr>
        <p:spPr>
          <a:xfrm>
            <a:off x="8642663" y="3111256"/>
            <a:ext cx="405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지문인식</a:t>
            </a:r>
            <a:r>
              <a:rPr lang="en-US" altLang="ko-KR" sz="2400" dirty="0"/>
              <a:t> 1</a:t>
            </a:r>
            <a:r>
              <a:rPr lang="ko-KR" altLang="en-US" sz="2400" dirty="0"/>
              <a:t>만분의 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홍채인식</a:t>
            </a:r>
            <a:r>
              <a:rPr lang="ko-KR" altLang="en-US" sz="2400" dirty="0"/>
              <a:t> </a:t>
            </a:r>
            <a:r>
              <a:rPr lang="en-US" altLang="ko-KR" sz="2400" dirty="0"/>
              <a:t>150</a:t>
            </a:r>
            <a:r>
              <a:rPr lang="ko-KR" altLang="en-US" sz="2400" dirty="0"/>
              <a:t>만분의 일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15A5422-4505-4143-9FA1-0561A6CA5724}"/>
              </a:ext>
            </a:extLst>
          </p:cNvPr>
          <p:cNvSpPr/>
          <p:nvPr/>
        </p:nvSpPr>
        <p:spPr>
          <a:xfrm>
            <a:off x="7323334" y="4844796"/>
            <a:ext cx="198437" cy="203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89" y="2640278"/>
            <a:ext cx="561202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i="1">
                <a:solidFill>
                  <a:prstClr val="white"/>
                </a:solidFill>
              </a:rPr>
              <a:t>사용자 맞춤형 서비스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5" y="620138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시트조절</a:t>
            </a:r>
            <a:endParaRPr lang="en-US" altLang="ko-KR" b="1" dirty="0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사용자 맞춤형 서비스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7170" name="Picture 2" descr="ìëì°¨ ê°ì£½ìí¸ ì¢ë¥ë¥¼ ììë³´ì! ">
            <a:extLst>
              <a:ext uri="{FF2B5EF4-FFF2-40B4-BE49-F238E27FC236}">
                <a16:creationId xmlns:a16="http://schemas.microsoft.com/office/drawing/2014/main" xmlns="" id="{E9BD12AE-B8AE-4FDC-A85E-C5648F1E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14" y="1396442"/>
            <a:ext cx="3209495" cy="2142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ì´ë³´ì´ì ìê° ììì¼í  ê¸°ì´ì¤ì ê¸°ì´ ë¤ì¯ê°ì§!! ">
            <a:extLst>
              <a:ext uri="{FF2B5EF4-FFF2-40B4-BE49-F238E27FC236}">
                <a16:creationId xmlns:a16="http://schemas.microsoft.com/office/drawing/2014/main" xmlns="" id="{E840D467-610A-45DD-BBD1-EBDA8FF3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77" y="3628802"/>
            <a:ext cx="3137874" cy="2060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8C042D1-0D40-4799-96DA-D072B4929050}"/>
              </a:ext>
            </a:extLst>
          </p:cNvPr>
          <p:cNvSpPr txBox="1"/>
          <p:nvPr/>
        </p:nvSpPr>
        <p:spPr>
          <a:xfrm>
            <a:off x="7835830" y="5665323"/>
            <a:ext cx="40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사이드 </a:t>
            </a:r>
            <a:r>
              <a:rPr lang="ko-KR" altLang="en-US" sz="2400" b="1" dirty="0" err="1" smtClean="0"/>
              <a:t>미러</a:t>
            </a:r>
            <a:r>
              <a:rPr lang="ko-KR" altLang="en-US" sz="2400" b="1" dirty="0" smtClean="0"/>
              <a:t> 각도 조절</a:t>
            </a:r>
            <a:endParaRPr lang="ko-KR" altLang="en-US" sz="2400" dirty="0"/>
          </a:p>
        </p:txBody>
      </p:sp>
      <p:pic>
        <p:nvPicPr>
          <p:cNvPr id="46" name="그래픽 45" descr="시계 방향으로 굽은 화살표">
            <a:extLst>
              <a:ext uri="{FF2B5EF4-FFF2-40B4-BE49-F238E27FC236}">
                <a16:creationId xmlns:a16="http://schemas.microsoft.com/office/drawing/2014/main" xmlns="" id="{936DDB1F-8CE7-4CCE-BD59-DB38B671B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5400000">
            <a:off x="6984702" y="3172325"/>
            <a:ext cx="773449" cy="77344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DF403A3-A532-4889-B8B9-6B789E155FF7}"/>
              </a:ext>
            </a:extLst>
          </p:cNvPr>
          <p:cNvSpPr txBox="1"/>
          <p:nvPr/>
        </p:nvSpPr>
        <p:spPr>
          <a:xfrm>
            <a:off x="7848114" y="983117"/>
            <a:ext cx="40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시트 조절</a:t>
            </a:r>
            <a:endParaRPr lang="ko-KR" altLang="en-US" sz="2400" dirty="0"/>
          </a:p>
        </p:txBody>
      </p:sp>
      <p:pic>
        <p:nvPicPr>
          <p:cNvPr id="1026" name="Picture 2" descr="https://t1.daumcdn.net/cfile/tistory/997986485B67E1F9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936" y="2528749"/>
            <a:ext cx="4124800" cy="26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3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5" y="620138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시트조절</a:t>
            </a:r>
            <a:endParaRPr lang="en-US" altLang="ko-KR" b="1" dirty="0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사용자 맞춤형 서비스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617997" y="2202382"/>
            <a:ext cx="5467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linkClick r:id="rId2"/>
              </a:rPr>
              <a:t>https://youtu.be/aHQGDIwMX54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52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64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하윤 이</dc:creator>
  <cp:lastModifiedBy>user</cp:lastModifiedBy>
  <cp:revision>26</cp:revision>
  <dcterms:created xsi:type="dcterms:W3CDTF">2018-11-28T07:57:28Z</dcterms:created>
  <dcterms:modified xsi:type="dcterms:W3CDTF">2018-12-03T09:24:37Z</dcterms:modified>
</cp:coreProperties>
</file>