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90F1F1-0911-4822-B82D-7584D3501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68" y="41538186"/>
            <a:ext cx="2460454" cy="12056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EF1A46-83B6-41CF-A57F-95A50980FA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" y="42010118"/>
            <a:ext cx="3026852" cy="6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87" y="4008231"/>
            <a:ext cx="3025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저자명</a:t>
            </a:r>
            <a:r>
              <a:rPr lang="en-US" altLang="ko-KR" sz="5400" baseline="30000" dirty="0"/>
              <a:t> *</a:t>
            </a:r>
            <a:r>
              <a:rPr lang="ko-KR" altLang="en-US" sz="5400" dirty="0"/>
              <a:t> </a:t>
            </a:r>
            <a:r>
              <a:rPr lang="ko-KR" altLang="en-US" sz="5400" dirty="0" err="1"/>
              <a:t>교신저자명</a:t>
            </a:r>
            <a:r>
              <a:rPr lang="ko-KR" altLang="en-US" sz="5400" dirty="0"/>
              <a:t> </a:t>
            </a:r>
            <a:r>
              <a:rPr lang="en-US" altLang="ko-KR" sz="5400" baseline="30000" dirty="0"/>
              <a:t> *†</a:t>
            </a:r>
            <a:endParaRPr lang="en-US" altLang="ko-KR" sz="5400" dirty="0"/>
          </a:p>
          <a:p>
            <a:pPr algn="ctr"/>
            <a:r>
              <a:rPr lang="en-US" altLang="ko-KR" sz="5400" baseline="30000" dirty="0"/>
              <a:t>* </a:t>
            </a:r>
            <a:r>
              <a:rPr lang="ko-KR" altLang="en-US" sz="5400" dirty="0"/>
              <a:t>한성대학교 대학원 </a:t>
            </a:r>
            <a:r>
              <a:rPr lang="en-US" altLang="ko-KR" sz="5400" dirty="0"/>
              <a:t>IT</a:t>
            </a:r>
            <a:r>
              <a:rPr lang="ko-KR" altLang="en-US" sz="5400" dirty="0" err="1"/>
              <a:t>융합공학부</a:t>
            </a:r>
            <a:endParaRPr lang="ko-KR" altLang="en-US" sz="5400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8" name="TextBox 7"/>
          <p:cNvSpPr txBox="1"/>
          <p:nvPr/>
        </p:nvSpPr>
        <p:spPr>
          <a:xfrm>
            <a:off x="21287" y="6308814"/>
            <a:ext cx="302539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b="1"/>
              <a:t>요약</a:t>
            </a:r>
            <a:endParaRPr lang="en-US" altLang="ko-KR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87DC2-92BD-4A58-8849-50C00D842B44}"/>
              </a:ext>
            </a:extLst>
          </p:cNvPr>
          <p:cNvSpPr txBox="1"/>
          <p:nvPr/>
        </p:nvSpPr>
        <p:spPr>
          <a:xfrm>
            <a:off x="708083" y="10728539"/>
            <a:ext cx="28885975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/>
              <a:t>?</a:t>
            </a:r>
            <a:r>
              <a:rPr lang="ko-KR" altLang="en-US" sz="7200" b="1"/>
              <a:t>장</a:t>
            </a:r>
            <a:endParaRPr lang="en-US" altLang="ko-KR" sz="7200" b="1"/>
          </a:p>
          <a:p>
            <a:endParaRPr lang="en-US" altLang="ko-KR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2F2BCEA1-8B9C-430F-8DA4-AD59F0A4C427}"/>
              </a:ext>
            </a:extLst>
          </p:cNvPr>
          <p:cNvSpPr/>
          <p:nvPr/>
        </p:nvSpPr>
        <p:spPr>
          <a:xfrm>
            <a:off x="708083" y="6264393"/>
            <a:ext cx="28885975" cy="35241415"/>
          </a:xfrm>
          <a:prstGeom prst="roundRect">
            <a:avLst>
              <a:gd name="adj" fmla="val 4418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F6291-F600-4F27-8E11-B69099165547}"/>
              </a:ext>
            </a:extLst>
          </p:cNvPr>
          <p:cNvSpPr txBox="1"/>
          <p:nvPr/>
        </p:nvSpPr>
        <p:spPr>
          <a:xfrm>
            <a:off x="681155" y="7597339"/>
            <a:ext cx="288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+mn-ea"/>
              </a:rPr>
              <a:t>요약 내용</a:t>
            </a: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165F70D6-EB33-4E0F-85BF-71F54892C94A}"/>
              </a:ext>
            </a:extLst>
          </p:cNvPr>
          <p:cNvSpPr/>
          <p:nvPr/>
        </p:nvSpPr>
        <p:spPr>
          <a:xfrm>
            <a:off x="708083" y="304953"/>
            <a:ext cx="28885975" cy="3102282"/>
          </a:xfrm>
          <a:prstGeom prst="roundRect">
            <a:avLst>
              <a:gd name="adj" fmla="val 43579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>
                <a:solidFill>
                  <a:schemeClr val="tx1"/>
                </a:solidFill>
              </a:rPr>
              <a:t>제목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18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info</cp:lastModifiedBy>
  <cp:revision>55</cp:revision>
  <dcterms:created xsi:type="dcterms:W3CDTF">2017-09-25T14:51:22Z</dcterms:created>
  <dcterms:modified xsi:type="dcterms:W3CDTF">2021-10-23T07:53:40Z</dcterms:modified>
</cp:coreProperties>
</file>