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1"/>
  </p:notesMasterIdLst>
  <p:handoutMasterIdLst>
    <p:handoutMasterId r:id="rId12"/>
  </p:handoutMasterIdLst>
  <p:sldIdLst>
    <p:sldId id="269" r:id="rId3"/>
    <p:sldId id="282" r:id="rId4"/>
    <p:sldId id="281" r:id="rId5"/>
    <p:sldId id="283" r:id="rId6"/>
    <p:sldId id="284" r:id="rId7"/>
    <p:sldId id="285" r:id="rId8"/>
    <p:sldId id="286" r:id="rId9"/>
    <p:sldId id="27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8:28.22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680 0 24575,'907'0'0,"-863"4"0,-1 1 0,1 2 0,-1 2 0,47 16 0,-86-21 0,-16-2 0,-19 0 0,-1088-2 0,486-2 0,628 2 0,-1 0 0,1 0 0,0 0 0,0 1 0,0 0 0,0 0 0,-9 3 0,13-3 0,1-1 0,-1 0 0,1 1 0,-1-1 0,0 1 0,1-1 0,-1 0 0,1 1 0,-1-1 0,1 1 0,-1 0 0,1-1 0,0 1 0,-1-1 0,1 1 0,0 0 0,-1-1 0,1 1 0,0 0 0,0-1 0,0 1 0,-1 1 0,1 0 0,1-1 0,-1 1 0,0 0 0,1-1 0,-1 1 0,1-1 0,-1 1 0,1-1 0,0 1 0,0-1 0,0 1 0,0-1 0,2 3 0,2 1-105,1 1 0,0-1 0,1 0 0,-1 0 0,1-1 0,0 0 0,0 0 0,1-1 0,-1 1 0,1-2 0,0 1 0,11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21.03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6437 0 24575,'488'0'0,"-2616"0"0,2091 3 0,1 1 0,0 2 0,0 1 0,0 2 0,-48 19 0,46-14 0,0-2 0,-2-2 0,1-1 0,-49 3 0,70-11 0,-18 0 0,-1 2 0,1 2 0,-38 9 0,23-3 0,0-3 0,0-2 0,-78-1 0,-6 1 0,103-1 0,-58 14 0,56-10 0,-44 5 0,-104-6 0,126-8 0,-1 2 0,-95 17 0,84-4 0,-67 25 0,102-30 0,-1-1 0,1-2 0,-1-1 0,-56 2 0,-143-10 0,104-1 0,-3 0 0,-187 7 0,288 0 0,-58 18 0,57-14 0,-49 8 0,5-10 0,-86-6 0,-44 2 0,175 2 0,-60 17 0,58-13 0,-45 7 0,-75-5 0,-164-11 0,115-3 0,34 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23.1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3671 64 24575,'-14'-1'0,"0"-1"0,1 0 0,-1-1 0,1-1 0,-22-8 0,-36-9 0,-26 10 0,-1 4 0,-160 9 0,92 1 0,125 0 0,0 2 0,0 1 0,-57 18 0,32-8 0,-19 7 0,55-13 0,0-2 0,-50 7 0,-348-8 0,238-11 0,112 3 0,36-1 0,0 2 0,0 1 0,0 3 0,1 1 0,-44 11 0,37-4 0,-1-2 0,0-2 0,-71 2 0,-153-12 0,112-1 0,-515 3-1365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24.79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4065 61 24575,'0'-2'0,"-1"0"0,0 1 0,1-1 0,-1 0 0,0 0 0,0 0 0,0 0 0,0 1 0,0-1 0,0 0 0,-1 1 0,1-1 0,0 1 0,-1-1 0,0 1 0,1 0 0,-1 0 0,0 0 0,1 0 0,-1 0 0,0 0 0,0 0 0,0 0 0,0 1 0,0-1 0,-4 0 0,-59-11 0,58 11 0,-66-6 0,0 4 0,-120 8 0,161 0 0,-57 15 0,57-11 0,-50 7 0,-69-6 0,-167-11 0,115-3 0,-869 4 0,1024 3 0,1 2 0,-73 16 0,64-10 0,-68 6 0,26-14 0,60-4 0,0 3 0,0 1 0,-67 14 0,50-6 0,0-2 0,0-3 0,-1-2 0,-60-4 0,-75 5 0,161-1 0,0 2 0,-32 9 0,30-6 0,-47 6 0,-81-7-1365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26.3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1245 0 24575,'-1244'0'-1365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27.8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1129 0 24575,'29'2'0,"-1"1"0,0 1 0,49 14 0,-40-8 0,48 5 0,-5-11 0,-57-4 0,0 1 0,-1 1 0,42 9 0,-62-10 0,-1-1 0,1 0 0,0 1 0,0 0 0,-1-1 0,1 1 0,-1 0 0,1 0 0,-1 0 0,1 0 0,-1 0 0,1 0 0,1 2 0,-3-2 0,1-1 0,-1 1 0,0-1 0,0 0 0,0 1 0,0-1 0,0 1 0,-1-1 0,1 0 0,0 1 0,0-1 0,0 1 0,0-1 0,0 0 0,0 1 0,-1-1 0,1 0 0,0 1 0,0-1 0,-1 1 0,1-1 0,0 0 0,0 0 0,-1 1 0,1-1 0,0 0 0,-1 0 0,1 1 0,0-1 0,-1 0 0,1 0 0,-1 0 0,1 1 0,-1-1 0,-5 3 0,-1-1 0,1 0 0,-1 0 0,0 0 0,-10 0 0,-136 27 0,102-17 0,-98 10 0,-84-23 0,-41 4 0,243 1 0,-59 16 0,58-11 0,-47 6 0,47-12 0,-8 1 0,0 2 0,-44 12 0,36-7-273,-1-2 0,0-2 0,0-3 0,-59-1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32.2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4470 219 24575,'-29'0'0,"0"-1"0,0-1 0,0-1 0,-51-14 0,-44-12 0,151 24 0,26 2 0,731 5 0,-1332-2 0,513 2 0,1 2 0,0 1 0,-46 13 0,40-8 0,-77 8 0,-69-16 0,123-3 0,0 2 0,0 3 0,-69 13 0,49-2 0,0-4 0,-91 1 0,-171-13 0,127-3 0,-2321 4 0,2528 1 0,1-1 0,0-1 0,0 0 0,-1 0 0,1-1 0,0 0 0,0-1 0,1 0 0,-10-5 0,14 6 0,1-1 0,-1 0 0,1 0 0,0-1 0,1 1 0,-1-1 0,1 0 0,-1 0 0,1 0 0,0 0 0,1-1 0,-1 1 0,1-1 0,0 0 0,0 0 0,0 0 0,0 1 0,1-2 0,-1-8 0,-2-20-455,1-1 0,4-59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34.3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119 280 24575,'1'-4'0,"0"-1"0,0 1 0,0 0 0,1-1 0,-1 1 0,1 0 0,0 0 0,5-6 0,8-23 0,-13 27 0,-1-1 0,0 1 0,0 0 0,0-1 0,-1 1 0,0 0 0,-1-1 0,1 1 0,-1-1 0,-1 1 0,1 0 0,-5-12 0,5 17 0,1-1 0,-1 1 0,0-1 0,0 1 0,1 0 0,-1-1 0,0 1 0,0 0 0,-1 0 0,1 0 0,0 0 0,0 0 0,0 0 0,-1 0 0,1 0 0,0 1 0,-1-1 0,1 0 0,-1 1 0,1-1 0,-4 0 0,2 1 0,1 1 0,-1-1 0,0 1 0,0-1 0,0 1 0,1 0 0,-1 0 0,0 0 0,1 0 0,-1 1 0,1-1 0,-1 1 0,1-1 0,0 1 0,0 0 0,-4 4 0,-1 1 0,0 1 0,1 0 0,0 1 0,1-1 0,0 1 0,0 0 0,0 1 0,1-1 0,1 1 0,0-1 0,0 1 0,1 0 0,-2 15 0,0 18 0,2 81 0,2-93 0,0-31 0,0 18 0,1 1 0,6 34 0,-7-50 0,1 0 0,-1 0 0,1 0 0,-1-1 0,1 1 0,0 0 0,0 0 0,0-1 0,1 1 0,-1-1 0,1 1 0,-1-1 0,1 0 0,0 1 0,0-1 0,0 0 0,0 0 0,0 0 0,0 0 0,1-1 0,-1 1 0,0-1 0,1 1 0,0-1 0,-1 0 0,1 0 0,5 1 0,-6-2 0,1-1 0,-1 1 0,0-1 0,0 0 0,0 1 0,0-1 0,0-1 0,0 1 0,0 0 0,0 0 0,0-1 0,0 1 0,0-1 0,-1 1 0,1-1 0,-1 0 0,1 0 0,-1 0 0,0 1 0,1-1 0,-1-1 0,0 1 0,-1 0 0,1 0 0,0 0 0,0 0 0,-1-1 0,1 1 0,-1-3 0,13-74 0,-13 75 0,2-310 0,-3 294 0,1 182 0,-1-76 0,1-66 0,0-23 0,0-395-1365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3:33:20.58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0 146 24575,'4'-1'0,"1"-1"0,-2 1 0,1-1 0,0 1 0,0-1 0,0 0 0,-1-1 0,1 1 0,-1-1 0,0 1 0,5-6 0,25-16 0,12 9 0,0 1 0,84-13 0,-33 8 0,-41 11 0,1 2 0,0 2 0,98 7 0,-35 0 0,18-5 0,143 5 0,-278-3 0,1 1 0,-1-1 0,1 0 0,-1 1 0,1-1 0,-1 1 0,1 0 0,-1 0 0,0 0 0,0 0 0,1 0 0,-1 0 0,0 1 0,3 2 0,-5-4 0,1 0 0,-1 1 0,0-1 0,0 1 0,0-1 0,1 1 0,-1-1 0,0 0 0,0 1 0,0-1 0,0 1 0,0-1 0,0 1 0,0-1 0,0 1 0,0-1 0,0 1 0,0-1 0,0 1 0,0-1 0,0 1 0,0-1 0,0 1 0,-1-1 0,1 1 0,0-1 0,-1 1 0,-18 15 0,-3-6-1365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3:33:22.4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2250 579 24575,'-1358'0'0,"1318"-2"0,0-2 0,-50-12 0,17 2 0,0-1 0,46 9 0,0 1 0,-35-3 0,-69 9 0,-37-3 0,72-17 0,32 4 0,100 16 0,46 3 0,15 17-3,96 16-509,-100-28-66,175-8 0,-119-5 321,-98 5 30,-1 3 0,72 13 0,-32-6 381,0-4 1,159-8-1,-102-2-1500,605 3 1675,-669 4-465,90 16 0,-88-8 84,8 3 416,-53-7 80,54 2 0,-25-7-538,88 16 0,-109-13 581,1-2 0,77-3-1,32 2-455,-132 1 210,48 13 0,-32-6 209,0-1-450,-10-2 0,1-1 0,57 5 0,-51-9 0,59 14 0,-16-1 0,-6-2 0,-39-7 0,56 5 0,-59-9 0,51 13 0,-51-9 0,42 4 0,-92-12 0,-12 0 0,1-1 0,-42-9 0,-169-40 0,234 50 0,0-1 0,-1 0 0,1 0 0,0 0 0,0-1 0,0 0 0,1 1 0,-1-1 0,0-1 0,1 1 0,0 0 0,0-1 0,0 0 0,-3-4 0,-31-66 0,8 14 0,-160-211 0,175 245 13,2 1 0,0-2 0,2 1 1,0-2-1,2 1 0,-5-34 0,-20-60-1470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3:33:25.54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1726 153 24575,'-34'-2'0,"-1"-1"0,-40-9 0,38 5 0,-60-4 0,-102 14 0,-90-6 0,205-14 0,63 12 0,-1 0 0,-27-2 0,-98 7 0,-17-1 0,79-16 0,63 12 0,0 0 0,-25-1 0,-90-12 0,91 10 0,-67-4 0,1594 16 0,-782-6 0,-673 3 0,-1 2 0,49 11 0,-47-8 0,1-1 0,35 2 0,-23-6 0,1 2 0,66 13 0,-51-7 0,-1-3 0,1-2 0,101-7 0,-42 1 0,337 2 0,-415-4 0,0 0 0,-1-3 0,0 0 0,59-22 0,-52 15 0,6-5-1365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8:43.93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127 232 24575,'0'-2'0,"0"0"0,1 0 0,-1 1 0,1-1 0,0 0 0,-1 1 0,1-1 0,0 0 0,0 1 0,0-1 0,0 1 0,0 0 0,0-1 0,1 1 0,-1 0 0,0 0 0,1 0 0,-1-1 0,1 1 0,-1 1 0,1-1 0,2-1 0,46-18 0,-25 11 0,8-3 0,1 1 0,0 2 0,1 2 0,-1 0 0,67-1 0,-149 5 0,0-1 0,0-3 0,-66-17 0,54 11 0,22 1 0,28 9 0,1 0 0,-1 0 0,0 1 0,0 0 0,-15-1 0,23 3 0,0 0 0,0 0 0,-1 0 0,1 1 0,0-1 0,0 1 0,0-1 0,-1 1 0,1 0 0,0 0 0,0 0 0,0 0 0,0 0 0,0 1 0,1-1 0,-1 1 0,0-1 0,1 1 0,-1-1 0,1 1 0,-1 0 0,1 0 0,0 0 0,0 0 0,-1 0 0,1 0 0,1 0 0,-1 0 0,-1 3 0,-2 10 0,0 0 0,1 1 0,0 0 0,2 0 0,0-1 0,0 1 0,1 0 0,3 17 0,5 19 0,16 57 0,-13-65 0,11 90 0,-20 27 0,0 13 0,2-144 0,1 0 0,11 33 0,-7-32 0,6 48 0,-8 38 0,4 23 0,-8-121 0,1-1 0,0 0 0,1 0 0,2 0 0,12 27 0,10 26 0,-24-54 0,2-1 0,0 1 0,12 20 0,-17-34 0,0 0 0,0 0 0,1 0 0,-1 0 0,1 0 0,-1-1 0,1 1 0,0-1 0,0 0 0,0 0 0,0 0 0,1 0 0,-1 0 0,1-1 0,-1 1 0,1-1 0,6 1 0,-4-1 0,0-1 0,1 0 0,-1 0 0,0 0 0,0-1 0,0 0 0,0 0 0,0-1 0,-1 0 0,8-3 0,4-3 0,0-1 0,0 0 0,-1-1 0,0-2 0,-1 1 0,15-15 0,-13 7 0,0-1 0,-1 0 0,21-36 0,10-14 0,8 4 0,-28 35 0,31-48 0,-48 66 0,-1 1 0,2-1 0,12-11 0,-15 17 0,-1 0 0,0-1 0,0 0 0,0 0 0,-1 0 0,0-1 0,-1 0 0,0-1 0,6-15 0,-9 19 0,0-1 0,0 1 0,-1-1 0,0 0 0,0 1 0,-1-1 0,0 0 0,0 0 0,0 0 0,-1 0 0,0 1 0,0-1 0,-1 0 0,1 1 0,-2-1 0,1 1 0,-1-1 0,0 1 0,0 0 0,-1 0 0,1 1 0,-1-1 0,-1 1 0,1 0 0,-1 0 0,0 0 0,0 0 0,-9-6 0,-17-4 0,1 2 0,-2 1 0,1 2 0,-2 0 0,1 3 0,-1 0 0,0 2 0,0 2 0,-1 1 0,1 1 0,-46 6 0,71-4 0,0 0 0,0 1 0,0 0 0,0 1 0,0 0 0,1 0 0,-1 1 0,1-1 0,0 2 0,0-1 0,0 1 0,1 0 0,-1 0 0,1 1 0,1 0 0,-1 0 0,1 0 0,0 1 0,0 0 0,1 0 0,0 0 0,0 0 0,1 1 0,0 0 0,0-1 0,-2 13 0,0-1 0,1 0 0,0 1 0,2-1 0,0 1 0,2 0 0,0 0 0,1 0 0,1-1 0,0 1 0,7 19 0,-8-32 0,1 0 0,1 0 0,-1 0 0,1 0 0,0-1 0,1 1 0,0-1 0,0 0 0,0 0 0,0 0 0,1-1 0,0 0 0,8 7 0,-6-7 0,1-1 0,0 1 0,0-1 0,0-1 0,0 1 0,0-1 0,1-1 0,0 0 0,-1 0 0,16 1 0,59 2 0,137-9 0,-67-2 0,-128 6 0,0 1 0,1-2 0,-1-1 0,29-6 0,-46 7 0,0-1 0,-1-1 0,1 0 0,-1 0 0,0 0 0,0-1 0,0 0 0,-1 0 0,1 0 0,-1-1 0,0 0 0,0 0 0,-1-1 0,8-9 0,-2 0 0,-2-1 0,0 0 0,0 0 0,-2-1 0,0 0 0,-1-1 0,-1 1 0,0-1 0,-1 0 0,1-25 0,0-21 0,-8-107 0,-1 71 0,4 76 0,0 2 0,-1-1 0,-6-39 0,5 54 0,0 0 0,0 0 0,-1 1 0,0-1 0,-1 1 0,0 0 0,0 0 0,0 0 0,-1 0 0,0 1 0,-9-9 0,-21-20 0,-70-50 0,84 70 0,-1 1 0,0 1 0,-1 1 0,0 0 0,-29-8 0,41 17 0,-1-1 0,1 2 0,-1 0 0,0 0 0,1 1 0,-1 0 0,-15 2 0,23-1 0,0 0 0,0 1 0,-1 0 0,1 0 0,0 1 0,0-1 0,0 1 0,1-1 0,-1 1 0,0 1 0,1-1 0,-1 0 0,1 1 0,-1 0 0,1 0 0,0 0 0,1 0 0,-1 0 0,0 0 0,1 1 0,0-1 0,-1 1 0,-1 6 0,-4 12 0,1 0 0,1 0 0,-4 35 0,-2 9 0,1-12 0,3 2 0,-3 80 0,13 116 0,1-97 0,-3-139 0,0 8 0,0-1 0,7 40 0,-5-54 0,1 1 0,0-1 0,0 0 0,1 0 0,0-1 0,1 1 0,-1-1 0,2 0 0,10 13 0,-3-5 0,0-2 0,1 0 0,1 0 0,0-1 0,1-1 0,0-1 0,1 0 0,0-1 0,0 0 0,1-2 0,1 0 0,-1-1 0,1-1 0,1-1 0,-1-1 0,0 0 0,34 1 0,47-1 0,139-13 0,-233 8 0,0 0 0,0 0 0,0-1 0,1 0 0,-1 0 0,-1 0 0,1-1 0,0 0 0,-1 0 0,1 0 0,-1-1 0,0 0 0,0 0 0,5-5 0,-3 2 0,-1-2 0,0 1 0,0 0 0,-1-1 0,0 0 0,0 0 0,6-20 0,-2 0 0,-2 0 0,-2-1 0,0 0 0,0-59 0,-4 65 0,1-40 0,-3 0 0,-12-89 0,10 133 0,-2-1 0,0 2 0,-1-1 0,-1 0 0,-1 1 0,0 1 0,-1-1 0,-2 1 0,0 1 0,0 0 0,-24-26 0,23 30 0,0 0 0,-1 1 0,-1 0 0,0 1 0,-1 1 0,0 0 0,0 1 0,-1 0 0,-23-8 0,26 12 0,-28-11 0,0 3 0,-50-11 0,78 22 0,0 0 0,0 0 0,0 2 0,0 0 0,0 0 0,0 1 0,0 1 0,0 0 0,0 0 0,1 2 0,-23 7 0,26-5 0,0-1 0,1 1 0,0 0 0,0 1 0,0 0 0,0 0 0,1 1 0,1 0 0,-1 0 0,-9 16 0,0 5 0,0-1 0,-13 36 0,20-40 0,2 1 0,0 0 0,1 1 0,2-1 0,-2 30 0,3 131 0,4-162 0,-1-12 0,1 0 0,0-1 0,0 1 0,2 0 0,-1 0 0,2-1 0,-1 1 0,2-1 0,5 12 0,-6-16 0,0-1 0,0 0 0,1 1 0,0-2 0,0 1 0,1-1 0,-1 1 0,1-1 0,0-1 0,1 1 0,-1-1 0,1 0 0,0-1 0,-1 0 0,13 4 0,3-1 0,0 0 0,0-2 0,0-1 0,34 1 0,95-8 0,-65 1 0,-33 3 0,0-2 0,0-3 0,0-2 0,74-19 0,-118 23 0,1 0 0,-1-1 0,0-1 0,0 1 0,-1-2 0,1 1 0,-1-1 0,0 0 0,-1-1 0,0 0 0,0 0 0,0 0 0,-1-1 0,0 0 0,0 0 0,-1-1 0,0 1 0,-1-1 0,6-15 0,-4 5 0,0 0 0,-2-1 0,0 0 0,-1 0 0,-1-1 0,-1 1 0,-1 0 0,-3-32 0,1 42 0,0 0 0,-1 1 0,0-1 0,-1 0 0,0 1 0,0 0 0,-1 0 0,0 0 0,0 1 0,-1-1 0,0 2 0,-1-1 0,0 0 0,0 1 0,-1 0 0,1 1 0,-14-9 0,6 5 0,0 1 0,0 1 0,-1 0 0,0 1 0,0 1 0,0 0 0,-1 1 0,0 1 0,-24-3 0,-335 4 0,187 7 0,140-5 0,25-1 0,0 1 0,1 2 0,-35 4 0,53-4 0,0 0 0,0 0 0,0 0 0,0 1 0,1-1 0,-1 1 0,0 0 0,1 1 0,-1-1 0,1 1 0,0 0 0,0 0 0,0 0 0,0 1 0,1 0 0,-1-1 0,1 1 0,0 0 0,0 0 0,1 1 0,-4 5 0,1 2 0,1 1 0,1-1 0,0 1 0,0 0 0,1 0 0,1 0 0,0 0 0,1 0 0,1 0 0,0 0 0,0-1 0,6 24 0,-5-29 0,0 1 0,0-1 0,1 0 0,0 1 0,1-1 0,-1-1 0,1 1 0,0 0 0,1-1 0,0 0 0,0 0 0,0 0 0,0-1 0,1 0 0,0 0 0,0 0 0,1-1 0,-1 0 0,1 0 0,0 0 0,0-1 0,10 4 0,22 0 0,0-2 0,1-1 0,-1-2 0,1-2 0,55-7 0,5 2 0,-20 6 0,-56 1 0,0-1 0,1-2 0,-1 0 0,0-1 0,0-2 0,0 0 0,44-15 0,-63 17 0,0-1 0,1-1 0,-2 1 0,1-1 0,0 1 0,-1-1 0,1-1 0,-1 1 0,0-1 0,-1 1 0,1-1 0,-1 0 0,0-1 0,0 1 0,0 0 0,-1-1 0,0 1 0,0-1 0,0 0 0,0-6 0,2-13 0,-1 1 0,-1-1 0,-2-38 0,-1 50 0,1-2 0,0 1 0,-2-1 0,1 1 0,-2 0 0,0 0 0,-1-1 0,-8-20 0,7 26 0,-1-1 0,1 1 0,-1 0 0,-1 1 0,1-1 0,-2 1 0,1 0 0,-1 1 0,0 0 0,-17-11 0,1 2 0,9 4 0,-1 1 0,0 1 0,-1 0 0,0 1 0,-1 1 0,0 1 0,-26-8 0,-233-49 0,0 9 0,220 43 0,1-2 0,-93-38 0,142 49 0,0 1 0,1 0 0,-1 0 0,0 0 0,-1 1 0,1 0 0,0 0 0,-9 0 0,13 2 0,1-1 0,-1 1 0,1-1 0,-1 1 0,1 0 0,-1 0 0,1 0 0,-1 0 0,1 0 0,0 0 0,-1 1 0,1-1 0,0 1 0,0 0 0,0 0 0,1-1 0,-1 1 0,0 1 0,1-1 0,-1 0 0,1 0 0,-1 0 0,1 1 0,0-1 0,-1 5 0,0-3 0,0 1 0,1-1 0,0 0 0,0 1 0,0-1 0,0 1 0,1-1 0,0 1 0,0-1 0,0 1 0,0-1 0,1 1 0,-1-1 0,1 0 0,1 1 0,-1-1 0,0 0 0,1 0 0,0 0 0,0 0 0,0 0 0,1 0 0,-1 0 0,1-1 0,4 5 0,6 5 0,2-1 0,0 0 0,0-1 0,1-1 0,17 8 0,-17-9 0,-1-1 0,0 2 0,0 0 0,-1 1 0,15 15 0,36 61 0,-54-70 0,0 0 0,1-1 0,0 0 0,2-1 0,0-1 0,0 0 0,1 0 0,1-2 0,24 16 0,-6-11 0,25 15 0,1-3 0,83 28 0,-105-48 0,-1-2 0,67 4 0,32 6 0,-59-4 0,137 6 0,80-19 0,-142-2 0,-140 2 0,1 0 0,-1-1 0,0-1 0,1 0 0,-1-1 0,0 0 0,0-1 0,17-8 0,-23 9 0,0 0 0,-1-1 0,1 1 0,-1-1 0,0 0 0,0 0 0,-1-1 0,1 0 0,-1 1 0,0-1 0,0-1 0,-1 1 0,1-1 0,-1 1 0,-1-1 0,1 0 0,-1 0 0,3-8 0,-4 11 0,-1 0 0,1 1 0,-1-1 0,1 0 0,-1 1 0,0-1 0,0 0 0,0 1 0,0-1 0,0 0 0,-1 1 0,1-1 0,-1 1 0,0-1 0,0 0 0,0 1 0,0-1 0,0 1 0,0 0 0,-1-1 0,1 1 0,-1 0 0,0 0 0,1 0 0,-1 0 0,0 0 0,0 0 0,0 1 0,-1-1 0,1 1 0,-4-3 0,-7-1 0,0 0 0,0 1 0,0 0 0,-1 1 0,-16-2 0,-30-10 0,31 2 0,2-2 0,-48-33 0,-10-7 0,23 21 0,1-2 0,-87-70 0,126 90 0,-1 2 0,0 0 0,-1 1 0,-1 1 0,0 1 0,0 2 0,-44-12 0,5 8 0,47 10 0,-1 0 0,0-2 0,1 0 0,0 0 0,0-2 0,-31-16 0,9 1 0,-1 2 0,-63-22 0,92 38 0,-159-53 0,1 1 0,135 46 0,-51-9 0,64 16 0,0-1 0,0-1 0,0-1 0,1-1 0,0 0 0,0-2 0,-20-11 0,39 19 0,0 1 0,0-1 0,0 0 0,-1 0 0,1 0 0,0 1 0,0-1 0,0 0 0,0-1 0,1 1 0,-1 0 0,0 0 0,0 0 0,1 0 0,-1-1 0,0 1 0,1 0 0,-1-3 0,1 3 0,0 0 0,0 1 0,0-1 0,1 0 0,-1 0 0,0 0 0,1 1 0,-1-1 0,0 0 0,1 0 0,-1 1 0,1-1 0,-1 0 0,1 1 0,0-1 0,-1 1 0,1-1 0,-1 1 0,1-1 0,0 1 0,0-1 0,1 0 0,4-2 0,1 1 0,-1-1 0,1 1 0,0 1 0,14-3 0,80-3 0,161 8 0,-106 2 0,-44-4 0,114 4 0,-186 3 0,-1 2 0,0 1 0,61 24 0,-65-20 0,1-2 0,0-1 0,0-1 0,54 4 0,120-13 0,31 1 0,-210 3 0,60 17 0,-59-13 0,47 7 0,12-9 0,108-7 0,68 4 0,-236 1 0,-1 2 0,31 9 0,-30-6 0,50 7 0,65-6 0,169-11 0,-128-3 0,-1694 5 0,1492-2 0,0 2 0,0 0 0,0 1 0,-24 6 0,32-6 0,1 0 0,0 1 0,-1 0 0,1 0 0,1 0 0,-1 1 0,0 0 0,1 0 0,0 0 0,0 0 0,0 1 0,-8 10 0,-3 10 0,1 0 0,2 1 0,0 1 0,2 1 0,-14 49 0,11-33 0,-26 54 0,27-65 0,0 1 0,3 0 0,0 1 0,2 0 0,-3 39 0,9-61 0,-42 172 0,14-51 0,21-102 0,1 0 0,1 1 0,2 0 0,1-1 0,1 52 0,3-79 0,1 0 0,0 0 0,0 0 0,0 0 0,0 0 0,1 0 0,0 0 0,0 0 0,0-1 0,1 1 0,-1-1 0,1 0 0,0 0 0,0 0 0,1 0 0,6 6 0,-4-5 0,1 0 0,-1-1 0,2 0 0,-1 0 0,0-1 0,1 0 0,-1 0 0,1-1 0,14 3 0,-2-2 0,0-1 0,0-1 0,-1-1 0,1 0 0,0-2 0,0 0 0,0-2 0,18-5 0,-15 1 0,-1-1 0,-1-1 0,30-18 0,31-15 0,-43 26 0,-18 7 0,1 1 0,0 1 0,40-9 0,-47 14 0,7 0 0,1-2 0,32-11 0,-49 14 0,0 0 0,0-1 0,-1 0 0,1 0 0,-1 0 0,0-1 0,0 0 0,0 0 0,0 0 0,-1 0 0,1-1 0,-1 0 0,-1 1 0,5-8 0,28-61 0,-31 58 0,1 1 0,1 0 0,0 0 0,1 1 0,0 0 0,1 0 0,1 1 0,0 0 0,0 1 0,1 0 0,18-13 0,-9 8 0,-1 0 0,-1-1 0,0-1 0,19-25 0,-22 24 0,1 0 0,1 2 0,1 0 0,32-24 0,-43 36-105,0 0 0,-1 0 0,0 0 0,0-1 0,0 0 0,0 0 0,-1-1 0,0 1 0,0-1 0,-1 0 0,0 0 0,5-13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3:33:32.9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2364 37 24575,'-11'0'0,"1"1"0,0 1 0,0-1 0,0 1 0,0 1 0,0 0 0,0 1 0,1-1 0,-1 2 0,1-1 0,-12 9 0,8-7 0,1 0 0,-1-1 0,0-1 0,-1 0 0,1-1 0,-1-1 0,0 0 0,-14 1 0,-118-6 0,66 0 0,24 2 0,27-1 0,0 1 0,-1 2 0,1 1 0,0 1 0,-33 9 0,13-2 0,0-2 0,-1-3 0,1-1 0,-1-3 0,-56-5 0,-8 1 0,109 3 0,-39 1 0,0-2 0,0-2 0,-76-15 0,69 9 0,0 3 0,-1 2 0,0 2 0,-65 6 0,2-1 0,2-5 0,-121 5 0,221-2 0,0 1 0,0 1 0,1 0 0,-1 1 0,-22 9 0,34-9 0,10-1 0,11-1 0,464 0 0,-233-5 0,-216 5 0,0 2 0,39 8 0,-36-5 0,58 3 0,218-9 0,-141-3 0,-147 4 0,-1 1 0,49 11 0,-47-8 0,1-1 0,35 2 0,625-5 0,-331-5 0,130 3 0,-453-2 0,-1-1 0,44-10 0,-41 6 0,62-4 0,590 9 0,-332 5 0,584-3 0,-915 1 0,1 2 0,47 11 0,-45-8 0,-1-1 0,36 2 0,82-9 0,58 4 0,-119 14 0,-62-10 0,1-2 0,24 3 0,374-4 0,-217-6 0,-170 5 0,0 1 0,42 10 0,-39-6 0,61 5 0,589-11 0,-331-3 0,-330 0 0,0 0 0,47-12 0,-45 7 0,-1 2 0,36-2 0,625 6 0,-331 3 0,617-2 0,-947-1 0,-1-2 0,46-10 0,-44 7 0,1 1 0,32-2 0,-23 6 0,0-1 0,74-16 0,-77 12 0,0 2 0,0 1 0,65 3 0,28-2 0,-42-14 0,-64 11 0,0 0 0,24-1 0,259 4 0,-158 3 0,-121 1 0,1 1 0,45 10 0,-43-7 0,-1-1 0,33 1 0,650-4 0,-343-4 0,676 2 0,-1018-2 0,1-1 0,45-10 0,-44 7 0,1 1 0,32-1 0,650 4 0,-343 4 0,4121-2 0,-4452-2 0,1-2 0,48-11 0,-4 1 0,-2 1 0,-29 4 0,96-5 0,3403 16 0,-3525-4 0,1 0 0,47-12 0,-45 7 0,-1 2 0,36-2 0,82 9 0,58-4 0,-119-14 0,-62 11 0,0 0 0,26-1 0,396 2 0,-228 7 0,933-3 0,-1123 1 0,0 2 0,46 10 0,-43-6 0,-1-2 0,33 1 0,-6-5 0,-85 2 0,0 2 0,0 1 0,1 1 0,-48 20 0,38-13 0,0-2 0,-1-1 0,-53 6 0,-12 0 0,72-10 0,-1-1 0,-36 1 0,41-5 0,-1 1 0,-32 9 0,32-6 0,0 0 0,-32 0 0,-510-5 0,273-3 0,269 4 0,0 1 0,-53 13 0,17-2 0,-7 1 0,46-8 0,-1-2 0,-52 4 0,47-11 0,-1-1 0,1-1 0,0-2 0,-50-15 0,48 11 0,-1 1 0,0 2 0,-58-3 0,-359 11-1365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8:58.8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0 174 24575,'3333'0'0,"-3297"-2"0,0-2 0,0-1 0,39-12 0,-34 8 0,75-9 0,-100 17 0,21 0 0,0-3 0,0-1 0,36-9 0,100-40 0,-144 44 0,0 2 0,1 1 0,0 1 0,58-3 0,126 10 0,-106 2 0,2790 1 0,-1505-7 0,-1250 1 0,164 6 0,-276 0 0,58 17 0,-56-13 0,47 7 0,11-9 0,108-7 0,68 3 0,-237 3 0,0 0 0,31 11 0,-29-7 0,48 7 0,3-11 0,101-5 0,50 2 0,-203 2 0,59 17 0,-57-13 0,46 7 0,73-5 0,166-11 0,-116-2 0,3974 3 0,-4141 2 0,0 2 0,-1 1 0,45 12 0,-39-7 0,77 8 0,44-16 0,13 0 0,-143 2 0,61 16 0,-59-11 0,45 5 0,77-4 0,160-11 0,-113-2 0,-172 3 0,29-1 0,0 2 0,0 3 0,72 15 0,-55-5 0,0-3 0,95 2 0,156-14 0,-130-2 0,5504 3 0,-5665 3 0,0 0 0,-1 3 0,40 10 0,-33-6 0,74 7 0,414-13 0,-271-7 0,-246 3 0,0 0 0,1-1 0,-1 0 0,0-1 0,21-6 0,-31 7 0,0 0 0,-1 0 0,1 0 0,0 0 0,-1-1 0,1 1 0,-1-1 0,0 0 0,1 0 0,-1 0 0,0 0 0,0 0 0,0 0 0,0-1 0,-1 1 0,1 0 0,0-1 0,-1 0 0,0 1 0,0-1 0,0 0 0,0 0 0,0 1 0,0-1 0,-1 0 0,1 0 0,-1 0 0,0 0 0,0 0 0,0 0 0,-1-6 0,0 1 0,-1 0 0,0 0 0,0 0 0,-1 0 0,0 0 0,-1 1 0,1-1 0,-1 1 0,-1 0 0,1 0 0,-1 0 0,-1 1 0,1-1 0,-1 1 0,0 1 0,0-1 0,-1 1 0,0 0 0,0 0 0,0 1 0,0 0 0,-10-4 0,-4 0 0,0 0 0,0 1 0,-1 1 0,0 1 0,0 1 0,0 1 0,-28-1 0,-264 6 120,117 2-1605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02.93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3296 0 24575,'5'0'0,"0"1"0,-1-1 0,1 1 0,-1 0 0,1 0 0,-1 0 0,0 1 0,1-1 0,-1 1 0,0 0 0,0 0 0,0 1 0,0-1 0,-1 1 0,1 0 0,-1 0 0,1 0 0,-1 1 0,0-1 0,0 1 0,-1-1 0,1 1 0,-1 0 0,1 0 0,-1 0 0,-1 1 0,1-1 0,0 0 0,-1 1 0,1 6 0,3 15 0,0 1 0,-3-1 0,0 1 0,-2 30 0,0-34 0,-5 777 0,7-768 0,11 62 0,-6-53 0,-7-37 0,1 1 0,0-1 0,-1 1 0,0-1 0,0 1 0,0-1 0,0 0 0,-1 1 0,0-1 0,0 1 0,0-1 0,0 0 0,-1 0 0,0 0 0,-3 7 0,1-7 0,1 0 0,-1 0 0,0 0 0,0-1 0,0 0 0,0 0 0,-1 0 0,1 0 0,-1-1 0,0 0 0,0 0 0,-8 2 0,-26 9 0,0-2 0,-1-2 0,0-2 0,0-1 0,-46 0 0,45-3 0,0 3 0,-55 13 0,51-9 0,-75 7 0,81-13 0,-73 18 0,-23 4 0,100-21 0,0 2 0,0 2 0,1 1 0,0 1 0,-52 27 0,55-27 0,0 0 0,-40 8 0,-15 3 0,49-12 0,0-3 0,-1-1 0,0-1 0,-61-2 0,-11 2 0,83-1 0,-1 1 0,-25 8 0,-25 5 0,36-9 0,0 2 0,1 3 0,0 1 0,-45 23 0,56-26 0,0-2 0,-46 9 0,-6 3 0,42-13 0,-1-1 0,0-2 0,0-2 0,-74-2 0,-25 3 0,110-1 0,-1 1 0,-31 10 0,30-6 0,-47 6 0,-3-8 0,44-5 0,-1 2 0,-55 12 0,51-4-1365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04.6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75 1 24575,'-5'0'0,"-1"0"0,1 1 0,0 0 0,0 0 0,0 0 0,0 0 0,0 1 0,1 0 0,-1 0 0,-4 2 0,8-3 0,0 0 0,0-1 0,0 1 0,0 0 0,0 0 0,0 0 0,0 0 0,0 0 0,0 0 0,1 0 0,-1 0 0,0 0 0,1 0 0,-1 1 0,1-1 0,-1 0 0,1 0 0,-1 1 0,1-1 0,0 0 0,0 0 0,0 1 0,0-1 0,0 0 0,0 1 0,0-1 0,0 0 0,0 0 0,1 1 0,-1-1 0,0 0 0,1 0 0,-1 1 0,1-1 0,0 0 0,-1 0 0,1 0 0,0 0 0,0 0 0,-1 0 0,1 0 0,0 0 0,0 0 0,2 1 0,1 2 0,0-1 0,0 1 0,0-1 0,1 0 0,-1 0 0,1 0 0,0 0 0,0-1 0,0 0 0,0 0 0,8 2 0,68 10 0,-15-3 0,-19 1 0,74 10 0,-102-20 0,0-1 0,1 0 0,-1-2 0,1-1 0,-1 0 0,34-9 0,52-8 0,-78 15 0,-2 0 0,1-1 0,26-10 0,-50 14 0,-1 1 0,1-1 0,0 1 0,-1-1 0,1 0 0,-1 1 0,0-1 0,1 0 0,-1 0 0,0 0 0,1 0 0,-1 0 0,0-1 0,0 1 0,1-2 0,-2 3 0,0-1 0,0 1 0,0-1 0,0 1 0,0-1 0,0 1 0,0-1 0,0 1 0,0-1 0,0 1 0,0 0 0,-1-1 0,1 1 0,0-1 0,0 1 0,0-1 0,-1 1 0,1 0 0,0-1 0,-1 1 0,1-1 0,0 1 0,-1 0 0,1-1 0,-1 1 0,1 0 0,0 0 0,-1-1 0,1 1 0,-2 0 0,-4-3 0,0 0 0,0 1 0,0 0 0,-1 1 0,1-1 0,-7 0 0,-91-4-1365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05.67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452 0 24575,'-10'0'0,"-12"0"0,-12 0 0,-10 0 0,-8 0 0,-3 0 0,-3 0 0,-1 0 0,0 0 0,1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07.33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3443 0 24575,'-2261'0'0,"2221"3"0,-1 2 0,1 1 0,-60 18 0,35-8 0,-13 7 0,-20 4 0,54-18 0,1 3 0,0 2 0,-80 36 0,93-38 0,-1-2 0,-44 9 0,-8 3 0,45-13-273,-1-1 0,0-1 0,-1-3 0,-51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10.7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4619 0 24575,'-25'29'0,"21"-23"0,-1 0 0,1-1 0,-1 0 0,0 0 0,0 0 0,-1-1 0,1 1 0,-9 4 0,-228 103 0,219-103 0,0-1 0,-1-2 0,1 0 0,-1-2 0,-45 4 0,-127-9 0,106-2 0,-750 1 0,493 2 0,317 2 0,0 1 0,1 2 0,-48 12 0,37-7 0,-42 5 0,-66 14 0,105-18 0,-2-2 0,-52 3 0,-429-9 0,261-6 0,211 3 0,16-2 0,-1 3 0,1 0 0,0 3 0,-70 15 0,62-8 0,0-3 0,0-2 0,-70 2 0,12-2 0,70-1 0,-53 14 0,52-11 0,-43 6 0,-52-11 50,99-4-333,-1 1 0,1 2 0,-1 1 0,-33 7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28T12:39:16.08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4854 0 24575,'-600'0'0,"654"1"0,-1 2 0,91 16 0,-71-4 0,71 26 0,-109-31 0,0-1 0,0-2 0,0-1 0,51 2 0,147-10 0,-105-1 0,301 2 0,-4589 1 0,4125 2 0,1 2 0,-1 1 0,-43 13 0,37-8 0,-76 8 0,78-14 0,-72 18 0,67-11 0,-47 4 0,48-8 0,1 1 0,0 3 0,-53 20 0,45-14 0,-79 17 0,-4-21 0,95-12 0,1 3 0,-59 12 0,48-6-341,0-1 0,-1-2-1,-54-1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2023-06-01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1.png"/><Relationship Id="rId21" Type="http://schemas.openxmlformats.org/officeDocument/2006/relationships/image" Target="../media/image12.png"/><Relationship Id="rId34" Type="http://schemas.openxmlformats.org/officeDocument/2006/relationships/customXml" Target="../ink/ink17.xml"/><Relationship Id="rId7" Type="http://schemas.openxmlformats.org/officeDocument/2006/relationships/image" Target="../media/image5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41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3.xml"/><Relationship Id="rId11" Type="http://schemas.openxmlformats.org/officeDocument/2006/relationships/image" Target="../media/image7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40" Type="http://schemas.openxmlformats.org/officeDocument/2006/relationships/customXml" Target="../ink/ink20.xml"/><Relationship Id="rId5" Type="http://schemas.openxmlformats.org/officeDocument/2006/relationships/image" Target="../media/image4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8" Type="http://schemas.openxmlformats.org/officeDocument/2006/relationships/customXml" Target="../ink/ink4.xml"/><Relationship Id="rId3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MITM</a:t>
            </a:r>
            <a:br>
              <a:rPr lang="en-US" altLang="ko-KR" dirty="0"/>
            </a:br>
            <a:r>
              <a:rPr lang="en-US" altLang="ko-KR" dirty="0"/>
              <a:t>(Man In The Middle Attack)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https://youtu.be/2E9pg3J59hI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340EB2C-BF97-EAB3-AD8F-3D79E959EF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HTTP vs HTTPS(SSL/TLS)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E088F0-AED4-F806-C424-E03B8158BD1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MITM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D22F7B-516F-2808-12FF-25BA77B4144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MITM </a:t>
            </a:r>
            <a:r>
              <a:rPr lang="ko-KR" altLang="en-US" dirty="0"/>
              <a:t>실습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F48348-6929-0A58-8478-109FBC9549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7FE14784-9E9F-5D8A-D9AD-5F178129FA57}"/>
                  </a:ext>
                </a:extLst>
              </p14:cNvPr>
              <p14:cNvContentPartPr/>
              <p14:nvPr/>
            </p14:nvContentPartPr>
            <p14:xfrm>
              <a:off x="5627520" y="4470480"/>
              <a:ext cx="668160" cy="561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7FE14784-9E9F-5D8A-D9AD-5F178129FA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64520" y="4407480"/>
                <a:ext cx="7938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DE6AEF18-9B10-C2A5-304B-FF8250CD09A6}"/>
                  </a:ext>
                </a:extLst>
              </p14:cNvPr>
              <p14:cNvContentPartPr/>
              <p14:nvPr/>
            </p14:nvContentPartPr>
            <p14:xfrm>
              <a:off x="1072080" y="4468680"/>
              <a:ext cx="1339200" cy="6249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DE6AEF18-9B10-C2A5-304B-FF8250CD09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9080" y="4406040"/>
                <a:ext cx="1464840" cy="75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B95E5B2C-6B29-DECF-2CFE-27CC78108A70}"/>
                  </a:ext>
                </a:extLst>
              </p14:cNvPr>
              <p14:cNvContentPartPr/>
              <p14:nvPr/>
            </p14:nvContentPartPr>
            <p14:xfrm>
              <a:off x="1950840" y="4387320"/>
              <a:ext cx="9239760" cy="14544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B95E5B2C-6B29-DECF-2CFE-27CC78108A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7840" y="4324320"/>
                <a:ext cx="9365400" cy="27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6E18E2-4BC0-FA17-90AC-07165CB2930C}"/>
              </a:ext>
            </a:extLst>
          </p:cNvPr>
          <p:cNvGrpSpPr/>
          <p:nvPr/>
        </p:nvGrpSpPr>
        <p:grpSpPr>
          <a:xfrm>
            <a:off x="7968960" y="4653360"/>
            <a:ext cx="3195000" cy="724320"/>
            <a:chOff x="7968960" y="4653360"/>
            <a:chExt cx="3195000" cy="724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46137B3F-02C8-9E26-E237-2F2952DB7A29}"/>
                    </a:ext>
                  </a:extLst>
                </p14:cNvPr>
                <p14:cNvContentPartPr/>
                <p14:nvPr/>
              </p14:nvContentPartPr>
              <p14:xfrm>
                <a:off x="9928080" y="4653360"/>
                <a:ext cx="1235880" cy="7243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46137B3F-02C8-9E26-E237-2F2952DB7A2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65440" y="4590360"/>
                  <a:ext cx="1361520" cy="84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2B7BF0B-1715-A5E3-1999-4A7FA3763F8F}"/>
                    </a:ext>
                  </a:extLst>
                </p14:cNvPr>
                <p14:cNvContentPartPr/>
                <p14:nvPr/>
              </p14:nvContentPartPr>
              <p14:xfrm>
                <a:off x="10478880" y="5222160"/>
                <a:ext cx="295200" cy="597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2B7BF0B-1715-A5E3-1999-4A7FA3763F8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416240" y="5159520"/>
                  <a:ext cx="42084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DB54C3D7-EB61-E3B4-6838-02D10B39AA09}"/>
                    </a:ext>
                  </a:extLst>
                </p14:cNvPr>
                <p14:cNvContentPartPr/>
                <p14:nvPr/>
              </p14:nvContentPartPr>
              <p14:xfrm>
                <a:off x="10464480" y="5242320"/>
                <a:ext cx="162720" cy="3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DB54C3D7-EB61-E3B4-6838-02D10B39AA0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401840" y="5179320"/>
                  <a:ext cx="2883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AFD80637-7C2E-343D-9956-546DAA98C55B}"/>
                    </a:ext>
                  </a:extLst>
                </p14:cNvPr>
                <p14:cNvContentPartPr/>
                <p14:nvPr/>
              </p14:nvContentPartPr>
              <p14:xfrm>
                <a:off x="9326880" y="5242320"/>
                <a:ext cx="1239840" cy="1026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AFD80637-7C2E-343D-9956-546DAA98C55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64240" y="5179320"/>
                  <a:ext cx="136548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4F52AD36-7E21-0053-D5E5-DF2903551610}"/>
                    </a:ext>
                  </a:extLst>
                </p14:cNvPr>
                <p14:cNvContentPartPr/>
                <p14:nvPr/>
              </p14:nvContentPartPr>
              <p14:xfrm>
                <a:off x="7968960" y="5120280"/>
                <a:ext cx="1663200" cy="1674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4F52AD36-7E21-0053-D5E5-DF29035516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05960" y="5057280"/>
                  <a:ext cx="1788840" cy="29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63EC602C-67EA-80B6-A8BA-FBDA4808A0FA}"/>
                  </a:ext>
                </a:extLst>
              </p14:cNvPr>
              <p14:cNvContentPartPr/>
              <p14:nvPr/>
            </p14:nvContentPartPr>
            <p14:xfrm>
              <a:off x="6441120" y="5201640"/>
              <a:ext cx="2066040" cy="14292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63EC602C-67EA-80B6-A8BA-FBDA4808A0F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78120" y="5138640"/>
                <a:ext cx="2191680" cy="26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그룹 27">
            <a:extLst>
              <a:ext uri="{FF2B5EF4-FFF2-40B4-BE49-F238E27FC236}">
                <a16:creationId xmlns:a16="http://schemas.microsoft.com/office/drawing/2014/main" id="{B9A5C69F-9950-14AF-5843-2A65B0170CF7}"/>
              </a:ext>
            </a:extLst>
          </p:cNvPr>
          <p:cNvGrpSpPr/>
          <p:nvPr/>
        </p:nvGrpSpPr>
        <p:grpSpPr>
          <a:xfrm>
            <a:off x="1115640" y="5019480"/>
            <a:ext cx="5765760" cy="285480"/>
            <a:chOff x="1115640" y="5019480"/>
            <a:chExt cx="5765760" cy="28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2D02E83-E384-82D1-5C68-C48093A28795}"/>
                    </a:ext>
                  </a:extLst>
                </p14:cNvPr>
                <p14:cNvContentPartPr/>
                <p14:nvPr/>
              </p14:nvContentPartPr>
              <p14:xfrm>
                <a:off x="4388400" y="5120280"/>
                <a:ext cx="2493000" cy="1645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2D02E83-E384-82D1-5C68-C48093A28795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325400" y="5057280"/>
                  <a:ext cx="261864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26C1DFDF-4B15-11F8-741D-2728F709842F}"/>
                    </a:ext>
                  </a:extLst>
                </p14:cNvPr>
                <p14:cNvContentPartPr/>
                <p14:nvPr/>
              </p14:nvContentPartPr>
              <p14:xfrm>
                <a:off x="3616200" y="5199480"/>
                <a:ext cx="1321920" cy="65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26C1DFDF-4B15-11F8-741D-2728F709842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53200" y="5136840"/>
                  <a:ext cx="1447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9CD8D82-7135-F183-A8D5-058E30D7BA79}"/>
                    </a:ext>
                  </a:extLst>
                </p14:cNvPr>
                <p14:cNvContentPartPr/>
                <p14:nvPr/>
              </p14:nvContentPartPr>
              <p14:xfrm>
                <a:off x="2702520" y="5220360"/>
                <a:ext cx="1463400" cy="846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9CD8D82-7135-F183-A8D5-058E30D7BA7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39880" y="5157720"/>
                  <a:ext cx="158904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4568E4D-E2E6-4275-3616-A5C90AF183F2}"/>
                    </a:ext>
                  </a:extLst>
                </p14:cNvPr>
                <p14:cNvContentPartPr/>
                <p14:nvPr/>
              </p14:nvContentPartPr>
              <p14:xfrm>
                <a:off x="2701800" y="5303880"/>
                <a:ext cx="448200" cy="36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4568E4D-E2E6-4275-3616-A5C90AF183F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39160" y="5240880"/>
                  <a:ext cx="573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68D98D7B-CA0C-BA89-789E-546311561B6F}"/>
                    </a:ext>
                  </a:extLst>
                </p14:cNvPr>
                <p14:cNvContentPartPr/>
                <p14:nvPr/>
              </p14:nvContentPartPr>
              <p14:xfrm>
                <a:off x="2580480" y="5201640"/>
                <a:ext cx="594000" cy="1033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68D98D7B-CA0C-BA89-789E-546311561B6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17840" y="5138640"/>
                  <a:ext cx="7196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6713FBC3-2D57-9E6E-71B1-94B884C810C5}"/>
                    </a:ext>
                  </a:extLst>
                </p14:cNvPr>
                <p14:cNvContentPartPr/>
                <p14:nvPr/>
              </p14:nvContentPartPr>
              <p14:xfrm>
                <a:off x="1195200" y="5143680"/>
                <a:ext cx="1805040" cy="1008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6713FBC3-2D57-9E6E-71B1-94B884C810C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32200" y="5080680"/>
                  <a:ext cx="19306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7C0D9F26-47C6-0EC8-34C2-AF3B25A2A89D}"/>
                    </a:ext>
                  </a:extLst>
                </p14:cNvPr>
                <p14:cNvContentPartPr/>
                <p14:nvPr/>
              </p14:nvContentPartPr>
              <p14:xfrm>
                <a:off x="1115640" y="5019480"/>
                <a:ext cx="56880" cy="21600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7C0D9F26-47C6-0EC8-34C2-AF3B25A2A89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3000" y="4956480"/>
                  <a:ext cx="182520" cy="34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51B766D-3895-47E6-41BD-C2EFC85B0B07}"/>
              </a:ext>
            </a:extLst>
          </p:cNvPr>
          <p:cNvGrpSpPr/>
          <p:nvPr/>
        </p:nvGrpSpPr>
        <p:grpSpPr>
          <a:xfrm>
            <a:off x="1240027" y="4739439"/>
            <a:ext cx="2049840" cy="309240"/>
            <a:chOff x="1240027" y="4739439"/>
            <a:chExt cx="2049840" cy="30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E3885442-73F2-FEB6-56A6-972AB2E56B0B}"/>
                    </a:ext>
                  </a:extLst>
                </p14:cNvPr>
                <p14:cNvContentPartPr/>
                <p14:nvPr/>
              </p14:nvContentPartPr>
              <p14:xfrm>
                <a:off x="1240027" y="4995759"/>
                <a:ext cx="466200" cy="525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E3885442-73F2-FEB6-56A6-972AB2E56B0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77027" y="4932759"/>
                  <a:ext cx="59184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DA07DC15-E5A0-4296-4BE5-646AC2BA78F1}"/>
                    </a:ext>
                  </a:extLst>
                </p14:cNvPr>
                <p14:cNvContentPartPr/>
                <p14:nvPr/>
              </p14:nvContentPartPr>
              <p14:xfrm>
                <a:off x="1619827" y="4739439"/>
                <a:ext cx="1670040" cy="3092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DA07DC15-E5A0-4296-4BE5-646AC2BA78F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557187" y="4676799"/>
                  <a:ext cx="17956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34E8C197-5E3E-803D-C788-1451B5C4D3A9}"/>
                    </a:ext>
                  </a:extLst>
                </p14:cNvPr>
                <p14:cNvContentPartPr/>
                <p14:nvPr/>
              </p14:nvContentPartPr>
              <p14:xfrm>
                <a:off x="1257307" y="4980279"/>
                <a:ext cx="1381320" cy="5544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34E8C197-5E3E-803D-C788-1451B5C4D3A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94667" y="4917279"/>
                  <a:ext cx="150696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6ADCE45-50B5-8C5D-40E9-545A71F4CF9E}"/>
                  </a:ext>
                </a:extLst>
              </p14:cNvPr>
              <p14:cNvContentPartPr/>
              <p14:nvPr/>
            </p14:nvContentPartPr>
            <p14:xfrm>
              <a:off x="1291147" y="5059479"/>
              <a:ext cx="9739440" cy="1026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6ADCE45-50B5-8C5D-40E9-545A71F4CF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28507" y="4996479"/>
                <a:ext cx="9865080" cy="22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2178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72283-17D7-E8FD-9B94-C90F8DF6E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 vs HTTPS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AA2662-330E-3119-C170-B941325576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HTTP</a:t>
            </a:r>
            <a:r>
              <a:rPr lang="en-US" altLang="ko-KR" dirty="0"/>
              <a:t>: </a:t>
            </a:r>
            <a:r>
              <a:rPr lang="ko-KR" altLang="en-US" sz="2000" dirty="0"/>
              <a:t>서버간 통신을 위한 통신 프로토콜</a:t>
            </a:r>
            <a:r>
              <a:rPr lang="en-US" altLang="ko-KR" sz="2000" dirty="0"/>
              <a:t>,  </a:t>
            </a:r>
            <a:r>
              <a:rPr lang="ko-KR" altLang="en-US" sz="2000" dirty="0"/>
              <a:t>클라이언트</a:t>
            </a:r>
            <a:r>
              <a:rPr lang="en-US" altLang="ko-KR" sz="2000" dirty="0"/>
              <a:t>-</a:t>
            </a:r>
            <a:r>
              <a:rPr lang="ko-KR" altLang="en-US" sz="2000" dirty="0"/>
              <a:t>서버 프로토콜이라고도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HTTPS: </a:t>
            </a:r>
            <a:r>
              <a:rPr lang="ko-KR" altLang="en-US" sz="2000" dirty="0"/>
              <a:t>인증 기관에서 인증서를 획득해 데이터를 암호화 해서 전송</a:t>
            </a:r>
            <a:r>
              <a:rPr lang="en-US" altLang="ko-KR" sz="2000" dirty="0"/>
              <a:t>.</a:t>
            </a:r>
            <a:endParaRPr lang="ko-KR" altLang="en-US" sz="2000" b="1" dirty="0"/>
          </a:p>
        </p:txBody>
      </p:sp>
      <p:pic>
        <p:nvPicPr>
          <p:cNvPr id="5" name="그래픽 4" descr="사용자 단색으로 채워진">
            <a:extLst>
              <a:ext uri="{FF2B5EF4-FFF2-40B4-BE49-F238E27FC236}">
                <a16:creationId xmlns:a16="http://schemas.microsoft.com/office/drawing/2014/main" id="{2EA3D675-C7B0-26EE-335F-52F753B4A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6691" y="1949161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92DF57-9E60-0226-F31B-46DDDCC664A7}"/>
              </a:ext>
            </a:extLst>
          </p:cNvPr>
          <p:cNvSpPr txBox="1"/>
          <p:nvPr/>
        </p:nvSpPr>
        <p:spPr>
          <a:xfrm>
            <a:off x="2279073" y="1770170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Request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6DDD8-1C45-59C8-3C79-95FBD762A0B9}"/>
              </a:ext>
            </a:extLst>
          </p:cNvPr>
          <p:cNvSpPr txBox="1"/>
          <p:nvPr/>
        </p:nvSpPr>
        <p:spPr>
          <a:xfrm>
            <a:off x="942109" y="1673188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Client</a:t>
            </a:r>
            <a:endParaRPr lang="ko-KR" altLang="en-US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17828D0-04DD-DAC3-1E51-D6324A65FFF1}"/>
              </a:ext>
            </a:extLst>
          </p:cNvPr>
          <p:cNvCxnSpPr>
            <a:cxnSpLocks/>
          </p:cNvCxnSpPr>
          <p:nvPr/>
        </p:nvCxnSpPr>
        <p:spPr>
          <a:xfrm>
            <a:off x="1995054" y="2139502"/>
            <a:ext cx="1634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래픽 17" descr="데이터베이스 단색으로 채워진">
            <a:extLst>
              <a:ext uri="{FF2B5EF4-FFF2-40B4-BE49-F238E27FC236}">
                <a16:creationId xmlns:a16="http://schemas.microsoft.com/office/drawing/2014/main" id="{924CC451-EDD3-2C61-A43A-BD493900D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23854" y="2042520"/>
            <a:ext cx="914400" cy="75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5D4503-3036-D79C-8310-3A96B7F78AA0}"/>
              </a:ext>
            </a:extLst>
          </p:cNvPr>
          <p:cNvSpPr txBox="1"/>
          <p:nvPr/>
        </p:nvSpPr>
        <p:spPr>
          <a:xfrm>
            <a:off x="2175163" y="2660165"/>
            <a:ext cx="1274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Response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9962AD-12F7-9501-BB55-11D938FA985F}"/>
              </a:ext>
            </a:extLst>
          </p:cNvPr>
          <p:cNvSpPr txBox="1"/>
          <p:nvPr/>
        </p:nvSpPr>
        <p:spPr>
          <a:xfrm>
            <a:off x="3823854" y="1673188"/>
            <a:ext cx="1094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Server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EC0D26-128E-1806-E534-CF9E0552A911}"/>
              </a:ext>
            </a:extLst>
          </p:cNvPr>
          <p:cNvCxnSpPr>
            <a:cxnSpLocks/>
          </p:cNvCxnSpPr>
          <p:nvPr/>
        </p:nvCxnSpPr>
        <p:spPr>
          <a:xfrm flipH="1">
            <a:off x="1995054" y="2680946"/>
            <a:ext cx="163483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DCD8BD85-43A2-21EE-A52B-27CCB708EC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1683" y="1589057"/>
            <a:ext cx="4953691" cy="1914792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A9EAA761-47D0-185E-25E7-35118638B2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799" y="4308389"/>
            <a:ext cx="4953691" cy="175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78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596334-5967-EF4F-9C79-D50B89B0E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HTTPS(SSL)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E2F7AC-228B-ACBD-7460-9623CBF34B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암호화 기법</a:t>
            </a:r>
            <a:r>
              <a:rPr lang="en-US" altLang="ko-KR" b="1" dirty="0"/>
              <a:t>(Hand-Shack)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98EA8EB-2712-725C-97F8-6D7FCF561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19" y="1809206"/>
            <a:ext cx="3267531" cy="38962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3F221F-A281-2494-E19A-7DD678FD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5463" y="1809206"/>
            <a:ext cx="5811061" cy="138131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80A36EC-E63F-2B0E-9EC0-17F15979D4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5463" y="3387616"/>
            <a:ext cx="5858693" cy="13527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40E4105-3F44-89F9-1E36-759AEBAAF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0699" y="4956107"/>
            <a:ext cx="5820587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6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C8CC8-FF0A-9C6C-2005-E2103BBC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MITM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34AAF6-C5C9-F2E6-4130-F9E49B7EC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MITM(Man In The Middle Attack)</a:t>
            </a:r>
          </a:p>
          <a:p>
            <a:pPr marL="0" indent="0">
              <a:buNone/>
            </a:pPr>
            <a:r>
              <a:rPr lang="en-US" altLang="ko-KR" sz="2000" dirty="0"/>
              <a:t>- </a:t>
            </a:r>
            <a:r>
              <a:rPr lang="ko-KR" altLang="en-US" sz="2000" dirty="0"/>
              <a:t>글자 그대로 누군가의 사이에 끼어드는 것</a:t>
            </a:r>
            <a:endParaRPr lang="en-US" altLang="ko-KR" sz="2000" dirty="0"/>
          </a:p>
          <a:p>
            <a:pPr>
              <a:buFontTx/>
              <a:buChar char="-"/>
            </a:pPr>
            <a:r>
              <a:rPr lang="ko-KR" altLang="en-US" sz="2000" dirty="0"/>
              <a:t>클라이언트와 서버의 통신에 암호화된 채널을 이용하면서 </a:t>
            </a:r>
            <a:r>
              <a:rPr lang="en-US" altLang="ko-KR" sz="2000" dirty="0">
                <a:latin typeface="+mn-ea"/>
              </a:rPr>
              <a:t>ARP </a:t>
            </a:r>
            <a:r>
              <a:rPr lang="ko-KR" altLang="en-US" sz="2000" dirty="0" err="1">
                <a:latin typeface="+mn-ea"/>
              </a:rPr>
              <a:t>리다이렉트와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ICMP </a:t>
            </a:r>
            <a:r>
              <a:rPr lang="ko-KR" altLang="en-US" sz="2000" dirty="0" err="1">
                <a:latin typeface="+mn-ea"/>
              </a:rPr>
              <a:t>리다이렉트</a:t>
            </a:r>
            <a:r>
              <a:rPr lang="en-US" altLang="ko-KR" sz="2000" dirty="0">
                <a:latin typeface="+mn-ea"/>
              </a:rPr>
              <a:t>,    ARP </a:t>
            </a:r>
            <a:r>
              <a:rPr lang="ko-KR" altLang="en-US" sz="2000" dirty="0" err="1">
                <a:latin typeface="+mn-ea"/>
              </a:rPr>
              <a:t>스푸핑이</a:t>
            </a:r>
            <a:r>
              <a:rPr lang="ko-KR" altLang="en-US" sz="2000" dirty="0">
                <a:latin typeface="+mn-ea"/>
              </a:rPr>
              <a:t> 무용지물이 되자 이를 극복하기 위해 탄생</a:t>
            </a:r>
            <a:endParaRPr lang="en-US" altLang="ko-KR" sz="20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2000" dirty="0">
                <a:latin typeface="+mn-ea"/>
              </a:rPr>
              <a:t>MITM</a:t>
            </a:r>
            <a:r>
              <a:rPr lang="ko-KR" altLang="en-US" sz="2000" dirty="0">
                <a:latin typeface="+mn-ea"/>
              </a:rPr>
              <a:t>은 패킷 내용을 바꾸기 시도</a:t>
            </a:r>
            <a:endParaRPr lang="en-US" altLang="ko-KR" sz="20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2000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F74CA1-1AE4-E3DA-E33A-7B90D603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503" y="3275591"/>
            <a:ext cx="5572903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85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1CB655-0B14-7675-622D-E42A2817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MITM</a:t>
            </a:r>
            <a:endParaRPr lang="ko-KR" altLang="en-US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6DEEE6A-FCBF-28FD-BC22-6302E9E362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암호화 통신에 대한 </a:t>
            </a:r>
            <a:r>
              <a:rPr lang="en-US" altLang="ko-KR" b="1" dirty="0"/>
              <a:t>MITM </a:t>
            </a:r>
            <a:r>
              <a:rPr lang="ko-KR" altLang="en-US" b="1" dirty="0"/>
              <a:t>공격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2000" b="1" dirty="0"/>
              <a:t>1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: </a:t>
            </a:r>
            <a:r>
              <a:rPr lang="ko-KR" altLang="en-US" sz="2000" dirty="0"/>
              <a:t>클라이언트 서버에 </a:t>
            </a:r>
            <a:r>
              <a:rPr lang="en-US" altLang="ko-KR" sz="2000" dirty="0"/>
              <a:t>ARP </a:t>
            </a:r>
            <a:r>
              <a:rPr lang="ko-KR" altLang="en-US" sz="2000" dirty="0" err="1"/>
              <a:t>스푸핑</a:t>
            </a:r>
            <a:r>
              <a:rPr lang="ko-KR" altLang="en-US" sz="2000" dirty="0"/>
              <a:t> 같은 공격으로 네트워크 장악</a:t>
            </a:r>
            <a:r>
              <a:rPr lang="en-US" altLang="ko-KR" sz="2000" dirty="0"/>
              <a:t>, </a:t>
            </a:r>
            <a:r>
              <a:rPr lang="ko-KR" altLang="en-US" sz="2000" dirty="0"/>
              <a:t>자신이 서버인 것처럼 행동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 	</a:t>
            </a:r>
            <a:r>
              <a:rPr lang="ko-KR" altLang="en-US" sz="2000" dirty="0"/>
              <a:t>서버에는 자신이 클라이언트인 것처럼 행동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b="1" dirty="0"/>
              <a:t>2</a:t>
            </a:r>
            <a:r>
              <a:rPr lang="ko-KR" altLang="en-US" sz="2000" b="1" dirty="0"/>
              <a:t>단계</a:t>
            </a:r>
            <a:r>
              <a:rPr lang="en-US" altLang="ko-KR" sz="2000" b="1" dirty="0"/>
              <a:t>: </a:t>
            </a:r>
            <a:r>
              <a:rPr lang="ko-KR" altLang="en-US" sz="2000" dirty="0"/>
              <a:t>정상적인 클라이언트가 서버에 암호화된 데이터를 보내면 공격자는 자신의 키로 복호화 후 </a:t>
            </a:r>
            <a:r>
              <a:rPr lang="en-US" altLang="ko-KR" sz="2000" dirty="0"/>
              <a:t>	</a:t>
            </a:r>
            <a:r>
              <a:rPr lang="ko-KR" altLang="en-US" sz="2000" dirty="0"/>
              <a:t>서버의 키로 다시 암호화해서 서버로 전송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00E05EF-4DDB-065B-CEF7-61F35B484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476145"/>
            <a:ext cx="6030167" cy="156231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07306E0-1310-1FC1-9EE0-CCC4E189A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1" y="4657508"/>
            <a:ext cx="6030167" cy="155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812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C0B66-FF0D-2633-20B6-101D329D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MITM </a:t>
            </a:r>
            <a:r>
              <a:rPr lang="ko-KR" altLang="en-US" dirty="0"/>
              <a:t>실습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31F692-8C5A-6EDD-A70A-8A0506FD89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sz="2000" b="1" dirty="0"/>
              <a:t>MITM </a:t>
            </a:r>
            <a:r>
              <a:rPr lang="ko-KR" altLang="en-US" sz="2000" b="1" dirty="0"/>
              <a:t>실습</a:t>
            </a:r>
            <a:r>
              <a:rPr lang="en-US" altLang="ko-KR" sz="2000" b="1" dirty="0"/>
              <a:t>: </a:t>
            </a:r>
            <a:r>
              <a:rPr lang="en-US" altLang="ko-KR" sz="2000" dirty="0"/>
              <a:t>HTTPS</a:t>
            </a:r>
            <a:r>
              <a:rPr lang="ko-KR" altLang="en-US" sz="2000" dirty="0"/>
              <a:t>가 적용되지 않은 사이트를 찾아 </a:t>
            </a:r>
            <a:r>
              <a:rPr lang="en-US" altLang="ko-KR" sz="2000" dirty="0"/>
              <a:t>Header </a:t>
            </a:r>
            <a:r>
              <a:rPr lang="ko-KR" altLang="en-US" sz="2000" dirty="0"/>
              <a:t>내용을 변경해보기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실습 환경</a:t>
            </a:r>
            <a:r>
              <a:rPr lang="en-US" altLang="ko-KR" sz="2000" dirty="0"/>
              <a:t>: kali</a:t>
            </a:r>
            <a:r>
              <a:rPr lang="ko-KR" altLang="en-US" sz="2000" dirty="0"/>
              <a:t> </a:t>
            </a:r>
            <a:r>
              <a:rPr lang="en-US" altLang="ko-KR" sz="2000" dirty="0" err="1"/>
              <a:t>linux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사용 도구</a:t>
            </a:r>
            <a:r>
              <a:rPr lang="en-US" altLang="ko-KR" sz="2000" dirty="0"/>
              <a:t>: </a:t>
            </a:r>
            <a:r>
              <a:rPr lang="en-US" altLang="ko-KR" sz="2000" dirty="0" err="1"/>
              <a:t>ettercap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965666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183</Words>
  <Application>Microsoft Office PowerPoint</Application>
  <PresentationFormat>와이드스크린</PresentationFormat>
  <Paragraphs>37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CryptoCraft 테마</vt:lpstr>
      <vt:lpstr>제목 테마</vt:lpstr>
      <vt:lpstr>MITM (Man In The Middle Attack)</vt:lpstr>
      <vt:lpstr>PowerPoint 프레젠테이션</vt:lpstr>
      <vt:lpstr>HTTP vs HTTPS</vt:lpstr>
      <vt:lpstr>HTTPS(SSL)</vt:lpstr>
      <vt:lpstr>MITM</vt:lpstr>
      <vt:lpstr>MITM</vt:lpstr>
      <vt:lpstr>MITM 실습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 김</cp:lastModifiedBy>
  <cp:revision>62</cp:revision>
  <dcterms:created xsi:type="dcterms:W3CDTF">2019-03-05T04:29:07Z</dcterms:created>
  <dcterms:modified xsi:type="dcterms:W3CDTF">2023-06-01T07:21:10Z</dcterms:modified>
</cp:coreProperties>
</file>