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3" r:id="rId5"/>
    <p:sldId id="261" r:id="rId6"/>
    <p:sldId id="265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FBCB9-1E85-455E-9765-4BB6593A5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FF0FE-81FB-4F7E-A5A1-6F0F7A2A1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446B6C-B432-4CA7-B183-AD55FB772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282C6-75B8-4132-9666-A9537C3AA736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8250C3-0DEC-4342-A34F-A8DCF5226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173EAB-690F-4E50-A690-CA0EDAFAC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52F3-3FDD-4D0C-8D9D-6B128582F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987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27168F-008F-440A-9321-27C0A8441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8AC661-2A1A-4272-853E-6FB4F91FE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92B3F8-2F53-4271-8A00-FE4150F95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282C6-75B8-4132-9666-A9537C3AA736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96CB-FF3B-494C-91DE-B9BB69140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348675-11F6-42AB-BAB2-5F986E4F9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52F3-3FDD-4D0C-8D9D-6B128582F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62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88C182-4DE1-433F-B6AC-A26092A28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28A001-36FF-42AA-93C5-C10F00B75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45800A-C985-47D0-81D2-00005EC7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282C6-75B8-4132-9666-A9537C3AA736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FAB4FF-4753-4FCE-B42B-0A346FEE5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939F02-5A08-4667-957A-9BE176A11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52F3-3FDD-4D0C-8D9D-6B128582F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023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B594E5-FE18-4C2C-AB4C-9B103CA3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168AE-53F7-412C-AE22-1CDFF8A75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284807-8DDF-4117-A7D6-B6E5162EC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282C6-75B8-4132-9666-A9537C3AA736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FC290E-5770-4793-A4D9-ED685AD29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FAC34C-C183-4D64-963A-357E5CDAD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52F3-3FDD-4D0C-8D9D-6B128582F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02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B1667-12F5-4A67-804B-BA832E356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1BA916-1F6C-4CFF-92B2-BEB323A49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460E79-3C17-4ABC-B208-A29165E50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282C6-75B8-4132-9666-A9537C3AA736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98563E-2443-4EE3-B580-24F5637B8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20FF71-96B5-47C1-83FA-24513C5C8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52F3-3FDD-4D0C-8D9D-6B128582F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11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C5BEE-44E1-4A41-A1C9-9B9E2D48C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33A1E0-351A-4646-A8F7-821DDCF3E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F61CA3-AE9B-42F0-883C-DDACAF82C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25301E-37CB-402A-AE0F-451523260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282C6-75B8-4132-9666-A9537C3AA736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C10D5E-57DA-440B-B14B-D9D0AE0E8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2E7272-B0FA-4E20-A39E-C55AF8ABF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52F3-3FDD-4D0C-8D9D-6B128582F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573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6AE90-EC4A-4E21-9DD0-3EAF6E295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98584C-73C5-47CA-A510-0C040D40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9F733C-3041-445E-A141-00CD361F4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248016-605A-4186-AF6C-CE4C61EBE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CA2634-AEF3-4653-8176-FB07F6B66F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ED25C3-FC04-4F7F-A66A-BCBF5F876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282C6-75B8-4132-9666-A9537C3AA736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D8A5D4-9ED2-4F5C-AF84-8DC131394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F2CB6F-EABE-4672-B068-C48B7118F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52F3-3FDD-4D0C-8D9D-6B128582F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224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8BACB1-7755-4175-A779-243E209D7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D98100-E43D-403A-8253-D9C6A4EE9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282C6-75B8-4132-9666-A9537C3AA736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BAD4D-46C3-48CE-ADC1-19EAE4906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30C385-A6BC-4A8B-BD71-A3D334361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52F3-3FDD-4D0C-8D9D-6B128582F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50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3B8C303-E2F2-4317-ACB9-C62887A56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282C6-75B8-4132-9666-A9537C3AA736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C269A0-71D1-4E67-B777-897AF1EFC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34A8CB-E3DF-4C3E-AAB2-53BEA374C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52F3-3FDD-4D0C-8D9D-6B128582F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297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7FBC8-11CB-4D51-B9AA-814142EDB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9D02E6-9A49-4CD3-B7F1-24EF6C084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0EB724-E38D-4FA3-9375-AB98C6239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3714CE-AC60-4C98-B788-D8A310AEF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282C6-75B8-4132-9666-A9537C3AA736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FBCBB4-293A-44C4-8AD7-13600A0F0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BE3590-B2DA-48CC-A665-00D8E83D3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52F3-3FDD-4D0C-8D9D-6B128582F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931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E788B-2FAD-4B50-B4B6-021090EDB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F5DEC7-93AF-4397-9C60-7ACA6DA38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1E3C9D-6668-443E-9AB5-ACCACC0A9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D5C66A-1DFA-4363-A272-2F91BE509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282C6-75B8-4132-9666-A9537C3AA736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9A5239-4751-48F8-91DA-F4742C8B5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8826C0-68DE-4B5C-871F-5E4C8D26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52F3-3FDD-4D0C-8D9D-6B128582F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88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ECB82D-77BF-4FA9-8A51-9D4B84629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F17650-DB8D-4B04-AF74-CE5FAA157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AE8C12-DB4F-4E04-A07C-374587815A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282C6-75B8-4132-9666-A9537C3AA736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D8E693-D120-4154-B53F-98D2993BB2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34EBCA-91E9-4915-89F3-22CEBB417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552F3-3FDD-4D0C-8D9D-6B128582F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781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71D2751-344E-4754-BCC2-1A8309E10C0A}"/>
              </a:ext>
            </a:extLst>
          </p:cNvPr>
          <p:cNvSpPr/>
          <p:nvPr/>
        </p:nvSpPr>
        <p:spPr>
          <a:xfrm>
            <a:off x="2847372" y="1157243"/>
            <a:ext cx="6597570" cy="394935"/>
          </a:xfrm>
          <a:prstGeom prst="rect">
            <a:avLst/>
          </a:prstGeom>
          <a:solidFill>
            <a:srgbClr val="2F5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928" y="2143468"/>
            <a:ext cx="548243" cy="54824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354946" y="2773968"/>
            <a:ext cx="3500581" cy="722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accent3">
                    <a:lumMod val="75000"/>
                  </a:schemeClr>
                </a:solidFill>
              </a:rPr>
              <a:t>스마트</a:t>
            </a:r>
            <a:endParaRPr lang="en-US" altLang="ko-KR" sz="2400" b="1" dirty="0">
              <a:solidFill>
                <a:schemeClr val="accent3">
                  <a:lumMod val="75000"/>
                </a:schemeClr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accent3">
                    <a:lumMod val="75000"/>
                  </a:schemeClr>
                </a:solidFill>
              </a:rPr>
              <a:t>지뢰탐지로봇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4421178" y="2638661"/>
            <a:ext cx="3297382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4184073" y="3677092"/>
            <a:ext cx="291759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3350766" y="4293986"/>
            <a:ext cx="5490468" cy="420547"/>
            <a:chOff x="3548743" y="4565110"/>
            <a:chExt cx="5490468" cy="420547"/>
          </a:xfrm>
        </p:grpSpPr>
        <p:sp>
          <p:nvSpPr>
            <p:cNvPr id="3" name="평행 사변형 2"/>
            <p:cNvSpPr/>
            <p:nvPr/>
          </p:nvSpPr>
          <p:spPr>
            <a:xfrm>
              <a:off x="3548743" y="4565110"/>
              <a:ext cx="5490468" cy="420547"/>
            </a:xfrm>
            <a:prstGeom prst="parallelogram">
              <a:avLst>
                <a:gd name="adj" fmla="val 6641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35359" y="4590717"/>
              <a:ext cx="2350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11 </a:t>
              </a:r>
              <a:r>
                <a:rPr lang="ko-KR" altLang="en-US" dirty="0">
                  <a:solidFill>
                    <a:schemeClr val="bg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조 김경호</a:t>
              </a:r>
              <a:r>
                <a:rPr lang="en-US" altLang="ko-KR" dirty="0">
                  <a:solidFill>
                    <a:schemeClr val="bg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, </a:t>
              </a:r>
              <a:r>
                <a:rPr lang="ko-KR" altLang="en-US" dirty="0">
                  <a:solidFill>
                    <a:schemeClr val="bg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이지훈</a:t>
              </a: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8F251055-4158-4BCE-B8A3-A37EDB566F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112" y="2824020"/>
            <a:ext cx="476812" cy="63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908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1295400" y="6420292"/>
            <a:ext cx="108966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7ED07F8-F26B-44AD-B6E2-32122863D6C3}"/>
              </a:ext>
            </a:extLst>
          </p:cNvPr>
          <p:cNvSpPr txBox="1"/>
          <p:nvPr/>
        </p:nvSpPr>
        <p:spPr>
          <a:xfrm>
            <a:off x="1127707" y="2633385"/>
            <a:ext cx="1664238" cy="6553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2. </a:t>
            </a:r>
            <a:r>
              <a:rPr lang="ko-KR" altLang="en-US" sz="28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디자인</a:t>
            </a:r>
            <a:endParaRPr lang="en-US" altLang="ko-KR" sz="28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DD0F06-B3D2-414B-9DE3-B56D018D01BA}"/>
              </a:ext>
            </a:extLst>
          </p:cNvPr>
          <p:cNvSpPr txBox="1"/>
          <p:nvPr/>
        </p:nvSpPr>
        <p:spPr>
          <a:xfrm>
            <a:off x="1127707" y="3799027"/>
            <a:ext cx="2149948" cy="6553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</a:t>
            </a:r>
            <a:r>
              <a:rPr lang="en-US" altLang="ko-KR" sz="280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. </a:t>
            </a:r>
            <a:r>
              <a:rPr lang="ko-KR" altLang="en-US" sz="28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기술 요소</a:t>
            </a:r>
            <a:endParaRPr lang="en-US" altLang="ko-KR" sz="28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9DAA08-7779-4730-9532-74908BD08251}"/>
              </a:ext>
            </a:extLst>
          </p:cNvPr>
          <p:cNvSpPr txBox="1"/>
          <p:nvPr/>
        </p:nvSpPr>
        <p:spPr>
          <a:xfrm>
            <a:off x="1127707" y="4945995"/>
            <a:ext cx="2023311" cy="6553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4. </a:t>
            </a:r>
            <a:r>
              <a:rPr lang="ko-KR" altLang="en-US" sz="28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기대효과</a:t>
            </a:r>
            <a:endParaRPr lang="en-US" altLang="ko-KR" sz="28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786B89-1C1D-4B10-88ED-BE235FB9EEE4}"/>
              </a:ext>
            </a:extLst>
          </p:cNvPr>
          <p:cNvSpPr txBox="1"/>
          <p:nvPr/>
        </p:nvSpPr>
        <p:spPr>
          <a:xfrm>
            <a:off x="1127707" y="1373458"/>
            <a:ext cx="2635658" cy="6553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1. </a:t>
            </a:r>
            <a:r>
              <a:rPr lang="ko-KR" altLang="en-US" sz="28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동기 및 목적</a:t>
            </a:r>
            <a:endParaRPr lang="en-US" altLang="ko-KR" sz="28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CEE5BA7-14CC-42AC-AD44-98C0FE6D7F90}"/>
              </a:ext>
            </a:extLst>
          </p:cNvPr>
          <p:cNvCxnSpPr/>
          <p:nvPr/>
        </p:nvCxnSpPr>
        <p:spPr>
          <a:xfrm>
            <a:off x="0" y="863187"/>
            <a:ext cx="10798629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66122589-0E71-424B-B8D1-ECDB2B3079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985" y="465966"/>
            <a:ext cx="548243" cy="54824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DD978A6-9390-408A-948A-651A98125F03}"/>
              </a:ext>
            </a:extLst>
          </p:cNvPr>
          <p:cNvSpPr txBox="1"/>
          <p:nvPr/>
        </p:nvSpPr>
        <p:spPr>
          <a:xfrm>
            <a:off x="573709" y="15816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2715020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/>
          <p:nvPr/>
        </p:nvCxnSpPr>
        <p:spPr>
          <a:xfrm>
            <a:off x="0" y="863187"/>
            <a:ext cx="10798629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295400" y="6420292"/>
            <a:ext cx="108966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985" y="465966"/>
            <a:ext cx="548243" cy="5482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9EE689-FBFF-453A-8011-019F7316F1F7}"/>
              </a:ext>
            </a:extLst>
          </p:cNvPr>
          <p:cNvSpPr txBox="1"/>
          <p:nvPr/>
        </p:nvSpPr>
        <p:spPr>
          <a:xfrm>
            <a:off x="182096" y="216856"/>
            <a:ext cx="3334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1. </a:t>
            </a:r>
            <a:r>
              <a:rPr lang="ko-KR" altLang="en-US" sz="36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동기 및 목적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5F505C-96FC-4B2E-9316-54C7CE0CD74E}"/>
              </a:ext>
            </a:extLst>
          </p:cNvPr>
          <p:cNvSpPr txBox="1"/>
          <p:nvPr/>
        </p:nvSpPr>
        <p:spPr>
          <a:xfrm>
            <a:off x="4687746" y="33639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49A0CE-378B-4C89-8987-BC5DEA2F3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765" y="1175761"/>
            <a:ext cx="3392346" cy="45064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3812EA4-CB6C-45AD-865D-0068C9D59F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3214" y="1049441"/>
            <a:ext cx="5073755" cy="488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739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/>
          <p:nvPr/>
        </p:nvCxnSpPr>
        <p:spPr>
          <a:xfrm>
            <a:off x="0" y="863187"/>
            <a:ext cx="10798629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295400" y="6420292"/>
            <a:ext cx="108966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985" y="465966"/>
            <a:ext cx="548243" cy="5482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9EE689-FBFF-453A-8011-019F7316F1F7}"/>
              </a:ext>
            </a:extLst>
          </p:cNvPr>
          <p:cNvSpPr txBox="1"/>
          <p:nvPr/>
        </p:nvSpPr>
        <p:spPr>
          <a:xfrm>
            <a:off x="118934" y="229913"/>
            <a:ext cx="2087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2. </a:t>
            </a:r>
            <a:r>
              <a:rPr lang="ko-KR" altLang="en-US" sz="36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디자인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8A5856-D978-4624-8E11-6312090F7847}"/>
              </a:ext>
            </a:extLst>
          </p:cNvPr>
          <p:cNvSpPr txBox="1"/>
          <p:nvPr/>
        </p:nvSpPr>
        <p:spPr>
          <a:xfrm>
            <a:off x="6743700" y="1524758"/>
            <a:ext cx="4382641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궤도형 바퀴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F1DD6E-1F3A-4563-A602-1849FBE9E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309" y="1314781"/>
            <a:ext cx="3365031" cy="204505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0211B86-388A-498C-A426-337FBD39D69C}"/>
              </a:ext>
            </a:extLst>
          </p:cNvPr>
          <p:cNvSpPr txBox="1"/>
          <p:nvPr/>
        </p:nvSpPr>
        <p:spPr>
          <a:xfrm>
            <a:off x="6743699" y="3014268"/>
            <a:ext cx="4382641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소형 사이즈</a:t>
            </a:r>
            <a:endParaRPr lang="en-US" altLang="ko-KR" sz="2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BC6DDD-87A2-4362-A2A5-DAD416C70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6365" y="3657136"/>
            <a:ext cx="2947785" cy="188608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C7F387D-8172-4EF0-9956-7F6D0D1848BE}"/>
              </a:ext>
            </a:extLst>
          </p:cNvPr>
          <p:cNvSpPr txBox="1"/>
          <p:nvPr/>
        </p:nvSpPr>
        <p:spPr>
          <a:xfrm>
            <a:off x="6743699" y="4503004"/>
            <a:ext cx="4382641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플리퍼</a:t>
            </a:r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(Flipper) </a:t>
            </a:r>
            <a:r>
              <a:rPr lang="ko-KR" altLang="en-US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제작</a:t>
            </a:r>
            <a:endParaRPr lang="en-US" altLang="ko-KR" sz="2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9058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/>
          <p:nvPr/>
        </p:nvCxnSpPr>
        <p:spPr>
          <a:xfrm>
            <a:off x="0" y="863187"/>
            <a:ext cx="10798629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295400" y="6420292"/>
            <a:ext cx="108966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985" y="465966"/>
            <a:ext cx="548243" cy="5482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9EE689-FBFF-453A-8011-019F7316F1F7}"/>
              </a:ext>
            </a:extLst>
          </p:cNvPr>
          <p:cNvSpPr txBox="1"/>
          <p:nvPr/>
        </p:nvSpPr>
        <p:spPr>
          <a:xfrm>
            <a:off x="127323" y="205966"/>
            <a:ext cx="2710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3. </a:t>
            </a:r>
            <a:r>
              <a:rPr lang="ko-KR" altLang="en-US" sz="36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기술 요소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98132B-78EE-4725-B387-62E59057CC70}"/>
              </a:ext>
            </a:extLst>
          </p:cNvPr>
          <p:cNvSpPr txBox="1"/>
          <p:nvPr/>
        </p:nvSpPr>
        <p:spPr>
          <a:xfrm>
            <a:off x="1295400" y="1571856"/>
            <a:ext cx="10190747" cy="4499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1. </a:t>
            </a:r>
            <a:r>
              <a:rPr lang="ko-KR" altLang="en-US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금속 탐지 모듈</a:t>
            </a:r>
            <a:endParaRPr lang="en-US" altLang="ko-KR" sz="2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10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2. </a:t>
            </a:r>
            <a:r>
              <a:rPr lang="ko-KR" altLang="en-US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카메라 </a:t>
            </a:r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- </a:t>
            </a:r>
            <a:r>
              <a:rPr lang="ko-KR" altLang="en-US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영상 촬영</a:t>
            </a:r>
            <a:endParaRPr lang="en-US" altLang="ko-KR" sz="2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lnSpc>
                <a:spcPct val="150000"/>
              </a:lnSpc>
            </a:pPr>
            <a:endParaRPr lang="ko-KR" altLang="en-US" sz="10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3. </a:t>
            </a:r>
            <a:r>
              <a:rPr lang="en-US" altLang="ko-KR" sz="2400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opencv</a:t>
            </a:r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- </a:t>
            </a:r>
            <a:r>
              <a:rPr lang="ko-KR" altLang="en-US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사물 인식</a:t>
            </a:r>
            <a:endParaRPr lang="en-US" altLang="ko-KR" sz="2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lnSpc>
                <a:spcPct val="150000"/>
              </a:lnSpc>
            </a:pPr>
            <a:endParaRPr lang="ko-KR" altLang="en-US" sz="10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4. </a:t>
            </a:r>
            <a:r>
              <a:rPr lang="en-US" altLang="ko-KR" sz="2400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gps</a:t>
            </a:r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ko-KR" altLang="en-US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수신기 </a:t>
            </a:r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- </a:t>
            </a:r>
            <a:r>
              <a:rPr lang="ko-KR" altLang="en-US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현재 위치 파악</a:t>
            </a:r>
            <a:endParaRPr lang="en-US" altLang="ko-KR" sz="2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lnSpc>
                <a:spcPct val="150000"/>
              </a:lnSpc>
            </a:pPr>
            <a:endParaRPr lang="ko-KR" altLang="en-US" sz="10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5. c, </a:t>
            </a:r>
            <a:r>
              <a:rPr lang="en-US" altLang="ko-KR" sz="2400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c++</a:t>
            </a:r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- </a:t>
            </a:r>
            <a:r>
              <a:rPr lang="ko-KR" altLang="en-US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프로그래밍 언어</a:t>
            </a:r>
            <a:endParaRPr lang="en-US" altLang="ko-KR" sz="2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lnSpc>
                <a:spcPct val="150000"/>
              </a:lnSpc>
            </a:pPr>
            <a:endParaRPr lang="ko-KR" altLang="en-US" sz="10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6. </a:t>
            </a:r>
            <a:r>
              <a:rPr lang="ko-KR" altLang="en-US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원거리 통신망</a:t>
            </a:r>
            <a:endParaRPr lang="en-US" altLang="ko-KR" sz="2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3732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/>
          <p:nvPr/>
        </p:nvCxnSpPr>
        <p:spPr>
          <a:xfrm>
            <a:off x="0" y="863187"/>
            <a:ext cx="10798629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295400" y="6420292"/>
            <a:ext cx="108966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985" y="465966"/>
            <a:ext cx="548243" cy="5482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9EE689-FBFF-453A-8011-019F7316F1F7}"/>
              </a:ext>
            </a:extLst>
          </p:cNvPr>
          <p:cNvSpPr txBox="1"/>
          <p:nvPr/>
        </p:nvSpPr>
        <p:spPr>
          <a:xfrm>
            <a:off x="127323" y="205966"/>
            <a:ext cx="2710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4. </a:t>
            </a:r>
            <a:r>
              <a:rPr lang="ko-KR" altLang="en-US" sz="36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기대 효과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98132B-78EE-4725-B387-62E59057CC70}"/>
              </a:ext>
            </a:extLst>
          </p:cNvPr>
          <p:cNvSpPr txBox="1"/>
          <p:nvPr/>
        </p:nvSpPr>
        <p:spPr>
          <a:xfrm>
            <a:off x="1311442" y="1571856"/>
            <a:ext cx="10190747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1. </a:t>
            </a:r>
            <a:r>
              <a:rPr lang="ko-KR" altLang="en-US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빠른 지뢰 탐지</a:t>
            </a:r>
            <a:endParaRPr lang="en-US" altLang="ko-KR" sz="2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CFDBCA-49A0-4F9F-852C-D9C3C82AB7F3}"/>
              </a:ext>
            </a:extLst>
          </p:cNvPr>
          <p:cNvSpPr txBox="1"/>
          <p:nvPr/>
        </p:nvSpPr>
        <p:spPr>
          <a:xfrm>
            <a:off x="1295398" y="2621445"/>
            <a:ext cx="10190747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2. </a:t>
            </a:r>
            <a:r>
              <a:rPr lang="ko-KR" altLang="en-US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생명 보호</a:t>
            </a:r>
            <a:endParaRPr lang="en-US" altLang="ko-KR" sz="2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101D0B-C8F6-4D34-B3CF-3E13263F7A15}"/>
              </a:ext>
            </a:extLst>
          </p:cNvPr>
          <p:cNvSpPr txBox="1"/>
          <p:nvPr/>
        </p:nvSpPr>
        <p:spPr>
          <a:xfrm>
            <a:off x="1295399" y="3688354"/>
            <a:ext cx="10190747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3. </a:t>
            </a:r>
            <a:r>
              <a:rPr lang="ko-KR" altLang="en-US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지형 지물 정찰</a:t>
            </a:r>
            <a:endParaRPr lang="en-US" altLang="ko-KR" sz="2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FE3494-BD8A-4E42-B09A-1C75C0F7854D}"/>
              </a:ext>
            </a:extLst>
          </p:cNvPr>
          <p:cNvSpPr txBox="1"/>
          <p:nvPr/>
        </p:nvSpPr>
        <p:spPr>
          <a:xfrm>
            <a:off x="1324359" y="4820967"/>
            <a:ext cx="10190747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4. </a:t>
            </a:r>
            <a:r>
              <a:rPr lang="ko-KR" altLang="en-US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사람이 가기 힘든 지형 탐색</a:t>
            </a:r>
            <a:endParaRPr lang="en-US" altLang="ko-KR" sz="2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0627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928" y="2143468"/>
            <a:ext cx="548243" cy="54824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354946" y="2773968"/>
            <a:ext cx="3500581" cy="722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/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37382" y="2974270"/>
            <a:ext cx="2010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THANK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YOU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421178" y="2638661"/>
            <a:ext cx="3297382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4184073" y="3677092"/>
            <a:ext cx="291759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3350766" y="4293986"/>
            <a:ext cx="5490468" cy="420547"/>
            <a:chOff x="3548743" y="4565110"/>
            <a:chExt cx="5490468" cy="420547"/>
          </a:xfrm>
        </p:grpSpPr>
        <p:sp>
          <p:nvSpPr>
            <p:cNvPr id="3" name="평행 사변형 2"/>
            <p:cNvSpPr/>
            <p:nvPr/>
          </p:nvSpPr>
          <p:spPr>
            <a:xfrm>
              <a:off x="3548743" y="4565110"/>
              <a:ext cx="5490468" cy="420547"/>
            </a:xfrm>
            <a:prstGeom prst="parallelogram">
              <a:avLst>
                <a:gd name="adj" fmla="val 6641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62234" y="4590717"/>
              <a:ext cx="235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>
                  <a:solidFill>
                    <a:schemeClr val="bg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들어주셔서</a:t>
              </a:r>
              <a:r>
                <a:rPr lang="ko-KR" altLang="en-US" dirty="0">
                  <a:solidFill>
                    <a:schemeClr val="bg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감사합니다</a:t>
              </a:r>
              <a:r>
                <a:rPr lang="en-US" altLang="ko-KR" dirty="0">
                  <a:solidFill>
                    <a:schemeClr val="bg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.</a:t>
              </a:r>
              <a:endParaRPr lang="ko-KR" altLang="en-US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5455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113</Words>
  <Application>Microsoft Office PowerPoint</Application>
  <PresentationFormat>와이드스크린</PresentationFormat>
  <Paragraphs>33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Tmon몬소리 Black</vt:lpstr>
      <vt:lpstr>나눔바른고딕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경호 김</dc:creator>
  <cp:lastModifiedBy>경호 김</cp:lastModifiedBy>
  <cp:revision>7</cp:revision>
  <dcterms:created xsi:type="dcterms:W3CDTF">2018-12-05T03:04:30Z</dcterms:created>
  <dcterms:modified xsi:type="dcterms:W3CDTF">2018-12-05T09:01:17Z</dcterms:modified>
</cp:coreProperties>
</file>