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67" r:id="rId4"/>
    <p:sldId id="257" r:id="rId5"/>
    <p:sldId id="287" r:id="rId6"/>
    <p:sldId id="291" r:id="rId7"/>
    <p:sldId id="292" r:id="rId8"/>
    <p:sldId id="293" r:id="rId9"/>
    <p:sldId id="288" r:id="rId10"/>
    <p:sldId id="272" r:id="rId11"/>
    <p:sldId id="289" r:id="rId12"/>
    <p:sldId id="290" r:id="rId13"/>
    <p:sldId id="26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3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0D5AA-224C-4DF7-9650-681BFF268C87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02111-0ACE-4C21-9918-8ECD34E3F4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80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F05F1-D20D-4619-83C0-3C7C126D29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4038DE-B810-496F-B7DC-8D57F3873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D3C387-D506-4F11-B4B4-3990588C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48C-61EB-4747-9207-BC1CDDB6A515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0D9A2-C5D9-4A07-9E72-B24B859F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DE4FC-3525-47EB-B850-9212A1CC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925-67E8-48E1-850E-E5D65424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866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34DAB-EB44-4E52-A313-A8A8B46E3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C94E3D-E058-4BE4-B5E6-01E71F20C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02450B-C067-49AD-96AF-D16E9F63D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48C-61EB-4747-9207-BC1CDDB6A515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68BB2-ACBC-4345-BB2F-B497645E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145F0-42A3-4C2C-8FA4-44A98B398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925-67E8-48E1-850E-E5D65424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75EC90-830A-4D27-A1EA-704CB1B367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C07670-090F-482C-878D-C091926A9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AAE4C-4B7D-46BE-B025-A1949C20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48C-61EB-4747-9207-BC1CDDB6A515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99799-5DDD-453D-BB39-6E86997B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59E74-F1EA-4031-899D-62B7F094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925-67E8-48E1-850E-E5D65424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22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A13B4-3F14-42A6-93D2-4BEC9E41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11D930-2BE5-4496-B1D1-ED40CCDF9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A8D6D-229E-4AD5-B761-449A46888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48C-61EB-4747-9207-BC1CDDB6A515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FA9EF6-73FB-4BD5-AE18-84AA8FD3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AAD699-F6C2-4EA3-B68F-238D81CC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925-67E8-48E1-850E-E5D65424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70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3BB482-8D13-4AF9-A8B1-7DD31732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352C32-5244-4925-B427-FA5CEE8F4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B759C9-271A-41E7-81F3-7918F5B03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48C-61EB-4747-9207-BC1CDDB6A515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5E88E-2B04-4EF6-A99B-58621C71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C4757-E306-4971-9DDE-AB70B9BB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925-67E8-48E1-850E-E5D65424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416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684F5-273B-4882-81D3-7AF7AD5B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A4F470-10D0-4927-9EB7-A41C2A621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ADB1A3-C6DC-495F-8554-6A3504698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61F06B-2735-451F-B934-EB880946C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48C-61EB-4747-9207-BC1CDDB6A515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E54B59-C25F-43D9-8ECA-CBF0F2CC1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90914CD-F19A-440E-84BB-6E429831E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925-67E8-48E1-850E-E5D65424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62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0AADE4-864B-44AA-8EC9-6D5C41EB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256CB5-D37E-4E7A-8ECD-7209ED352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CEA30F-7E67-4F33-8826-FBFCB28F1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8F5938-AF1B-46F0-8A3E-22C00E62EA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FD9C4F-DC7A-4FEA-BF2B-2A534A6A5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B1FFC5-2C96-4BBE-A5A8-F915257D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48C-61EB-4747-9207-BC1CDDB6A515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B4FB12-D83D-43CE-8D65-01F76DB1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B24684-D15B-4880-940A-F7AEEAE9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925-67E8-48E1-850E-E5D65424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49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44528-5C30-45E2-AD32-28D13718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67F69C-9E40-4132-A81A-51EFD086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48C-61EB-4747-9207-BC1CDDB6A515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986482-857B-4D1B-9AE8-782F3B1A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73C003-6C03-42E0-97A0-EE1CA793F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925-67E8-48E1-850E-E5D65424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88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CC9AFA-E72D-4892-B1CF-CFA7C65E7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48C-61EB-4747-9207-BC1CDDB6A515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2AB8D5-5DF1-4C82-A187-41FCB5CD0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08E3A8-0928-42E8-BFD2-BF6D9C1C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925-67E8-48E1-850E-E5D65424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63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37253-7DAA-4B11-9A9F-BD95C52A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60722-1982-4C7D-911E-BD73C15D8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170626-74E0-4488-AEC7-C0CBA44ED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70BDB0-D75E-47A3-A6C6-0A961645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48C-61EB-4747-9207-BC1CDDB6A515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FCC325-C1C9-40B8-8EC0-0A9D4BC3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8E67F-588B-4367-84C5-694B9CB0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925-67E8-48E1-850E-E5D65424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135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B502A-4C20-4A8C-B9EC-AE20FEBA1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CF7E3DF-63F5-46D2-8B47-9E75A531E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7CD544-A2CE-4BB0-884C-17DEA3F0D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B48332-7117-4324-835E-F0D50482E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4648C-61EB-4747-9207-BC1CDDB6A515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F9B761-C6A3-44B7-A9CF-E24DC5B4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F23D78-8D93-436A-8CCA-DB4B2B53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0C925-67E8-48E1-850E-E5D65424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999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708C70-9CC3-4A2C-9561-0A08687E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4E9FFE-CC27-44EB-A628-AD2F158CC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10E67-EFA9-4C78-B78A-B7E506405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4648C-61EB-4747-9207-BC1CDDB6A515}" type="datetimeFigureOut">
              <a:rPr lang="ko-KR" altLang="en-US" smtClean="0"/>
              <a:t>2018-12-05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6F97C-489A-45E8-86AC-9A9B0C6E7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565AF-762E-4DED-8254-D17C0CC19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0C925-67E8-48E1-850E-E5D654243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5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0C3BB2-D477-4F90-8F8A-6A2D0EAE7019}"/>
              </a:ext>
            </a:extLst>
          </p:cNvPr>
          <p:cNvSpPr txBox="1"/>
          <p:nvPr/>
        </p:nvSpPr>
        <p:spPr>
          <a:xfrm>
            <a:off x="1511304" y="1689264"/>
            <a:ext cx="493156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500" b="1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5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ko-KR" alt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대인 맞춤 광고 서비스</a:t>
            </a:r>
            <a:endParaRPr lang="en-US" altLang="ko-KR" sz="2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4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척 보면 엄지 척</a:t>
            </a:r>
            <a:r>
              <a:rPr lang="en-US" altLang="ko-KR" sz="4000" b="1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altLang="ko-KR" sz="3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2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1294071  </a:t>
            </a:r>
            <a:r>
              <a:rPr lang="ko-KR" altLang="en-US" sz="2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이희원</a:t>
            </a:r>
            <a:endParaRPr lang="en-US" altLang="ko-KR" sz="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1394070  </a:t>
            </a:r>
            <a:r>
              <a:rPr lang="ko-KR" altLang="en-US" sz="2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장경배</a:t>
            </a:r>
            <a:endParaRPr lang="en-US" altLang="ko-KR" sz="2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sz="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1394067  </a:t>
            </a:r>
            <a:r>
              <a:rPr lang="ko-KR" altLang="en-US" sz="25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이진욱</a:t>
            </a:r>
          </a:p>
        </p:txBody>
      </p:sp>
      <p:pic>
        <p:nvPicPr>
          <p:cNvPr id="1030" name="Picture 6" descr="ì¢ìì ìì´ì½ì ëí ì´ë¯¸ì§ ê²ìê²°ê³¼">
            <a:extLst>
              <a:ext uri="{FF2B5EF4-FFF2-40B4-BE49-F238E27FC236}">
                <a16:creationId xmlns:a16="http://schemas.microsoft.com/office/drawing/2014/main" id="{471B865C-5FB0-4F91-BB2A-A2A166645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867" y="1957083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878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999DFE-0CB7-4415-8F60-C795506F6E0F}"/>
              </a:ext>
            </a:extLst>
          </p:cNvPr>
          <p:cNvSpPr txBox="1"/>
          <p:nvPr/>
        </p:nvSpPr>
        <p:spPr>
          <a:xfrm>
            <a:off x="856033" y="699231"/>
            <a:ext cx="46984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거울 및</a:t>
            </a:r>
            <a:r>
              <a:rPr lang="en-US" altLang="ko-KR" sz="3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3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광고송출</a:t>
            </a:r>
          </a:p>
        </p:txBody>
      </p:sp>
      <p:pic>
        <p:nvPicPr>
          <p:cNvPr id="4102" name="Picture 6" descr="ê´ë ¨ ì´ë¯¸ì§">
            <a:extLst>
              <a:ext uri="{FF2B5EF4-FFF2-40B4-BE49-F238E27FC236}">
                <a16:creationId xmlns:a16="http://schemas.microsoft.com/office/drawing/2014/main" id="{7D3324EC-0E10-4A2A-8C87-6559FEE7E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29" y="2009067"/>
            <a:ext cx="5767284" cy="384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6660BB3-F92B-4012-8BCA-91CD1C21D8A2}"/>
              </a:ext>
            </a:extLst>
          </p:cNvPr>
          <p:cNvGrpSpPr/>
          <p:nvPr/>
        </p:nvGrpSpPr>
        <p:grpSpPr>
          <a:xfrm>
            <a:off x="6770448" y="4767736"/>
            <a:ext cx="4483959" cy="400110"/>
            <a:chOff x="6926091" y="4688732"/>
            <a:chExt cx="4483959" cy="4001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2ACDF5-00D7-4D27-B9A7-0D60ED9FB92C}"/>
                </a:ext>
              </a:extLst>
            </p:cNvPr>
            <p:cNvSpPr txBox="1"/>
            <p:nvPr/>
          </p:nvSpPr>
          <p:spPr>
            <a:xfrm>
              <a:off x="6926091" y="4688732"/>
              <a:ext cx="39007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거울 기능을 위한 미러 필름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85549B8-3576-47C3-8CA8-AFD559362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51382" y="4688732"/>
              <a:ext cx="858668" cy="400110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90AF752-A918-4F6E-91F5-ADD04696E775}"/>
              </a:ext>
            </a:extLst>
          </p:cNvPr>
          <p:cNvGrpSpPr/>
          <p:nvPr/>
        </p:nvGrpSpPr>
        <p:grpSpPr>
          <a:xfrm>
            <a:off x="6770448" y="2169268"/>
            <a:ext cx="4565513" cy="1118872"/>
            <a:chOff x="6770448" y="2169268"/>
            <a:chExt cx="4565513" cy="111887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3F4090C-4E6A-4D8D-9544-71B20A978105}"/>
                </a:ext>
              </a:extLst>
            </p:cNvPr>
            <p:cNvGrpSpPr/>
            <p:nvPr/>
          </p:nvGrpSpPr>
          <p:grpSpPr>
            <a:xfrm>
              <a:off x="6770448" y="2169268"/>
              <a:ext cx="4565513" cy="691875"/>
              <a:chOff x="6770448" y="2169268"/>
              <a:chExt cx="4565513" cy="69187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D8B9BB-999E-421C-9BB7-52B75D241646}"/>
                  </a:ext>
                </a:extLst>
              </p:cNvPr>
              <p:cNvSpPr txBox="1"/>
              <p:nvPr/>
            </p:nvSpPr>
            <p:spPr>
              <a:xfrm>
                <a:off x="6770448" y="2346555"/>
                <a:ext cx="42120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광고 송출을 위한 </a:t>
                </a:r>
                <a:r>
                  <a:rPr lang="ko-KR" altLang="en-US" sz="2000" dirty="0" err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라즈베리</a:t>
                </a:r>
                <a:r>
                  <a:rPr lang="ko-KR" altLang="en-US" sz="2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 파이</a:t>
                </a:r>
              </a:p>
            </p:txBody>
          </p:sp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310915A9-5810-4DFC-BAF7-33B90A1941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25471" y="2169268"/>
                <a:ext cx="710490" cy="691875"/>
              </a:xfrm>
              <a:prstGeom prst="rect">
                <a:avLst/>
              </a:prstGeom>
            </p:spPr>
          </p:pic>
        </p:grpSp>
        <p:sp>
          <p:nvSpPr>
            <p:cNvPr id="12" name="더하기 기호 11">
              <a:extLst>
                <a:ext uri="{FF2B5EF4-FFF2-40B4-BE49-F238E27FC236}">
                  <a16:creationId xmlns:a16="http://schemas.microsoft.com/office/drawing/2014/main" id="{2DDDC698-165A-4F5A-9982-5F1AABDAA93D}"/>
                </a:ext>
              </a:extLst>
            </p:cNvPr>
            <p:cNvSpPr/>
            <p:nvPr/>
          </p:nvSpPr>
          <p:spPr>
            <a:xfrm>
              <a:off x="8372972" y="2922131"/>
              <a:ext cx="355107" cy="366009"/>
            </a:xfrm>
            <a:prstGeom prst="mathPlu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25281AD-BB9E-4D25-BE12-EB5F0F4078EF}"/>
              </a:ext>
            </a:extLst>
          </p:cNvPr>
          <p:cNvGrpSpPr/>
          <p:nvPr/>
        </p:nvGrpSpPr>
        <p:grpSpPr>
          <a:xfrm>
            <a:off x="6711520" y="3293616"/>
            <a:ext cx="4653789" cy="1136029"/>
            <a:chOff x="6711520" y="3293616"/>
            <a:chExt cx="4653789" cy="1136029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3F4F8F8-4663-43CD-8837-9F5DFB2CFDF4}"/>
                </a:ext>
              </a:extLst>
            </p:cNvPr>
            <p:cNvGrpSpPr/>
            <p:nvPr/>
          </p:nvGrpSpPr>
          <p:grpSpPr>
            <a:xfrm>
              <a:off x="6711520" y="3293616"/>
              <a:ext cx="4653789" cy="727681"/>
              <a:chOff x="6848005" y="3251248"/>
              <a:chExt cx="4517303" cy="68126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25C46D-41F9-4AA3-A597-9A9E9E2A4AB4}"/>
                  </a:ext>
                </a:extLst>
              </p:cNvPr>
              <p:cNvSpPr txBox="1"/>
              <p:nvPr/>
            </p:nvSpPr>
            <p:spPr>
              <a:xfrm>
                <a:off x="6848005" y="3438013"/>
                <a:ext cx="390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디스플레이 기능을 위한 모니터</a:t>
                </a:r>
              </a:p>
            </p:txBody>
          </p:sp>
          <p:pic>
            <p:nvPicPr>
              <p:cNvPr id="2050" name="Picture 2" descr="ëª¨ëí° ìì´ì½ì ëí ì´ë¯¸ì§ ê²ìê²°ê³¼">
                <a:extLst>
                  <a:ext uri="{FF2B5EF4-FFF2-40B4-BE49-F238E27FC236}">
                    <a16:creationId xmlns:a16="http://schemas.microsoft.com/office/drawing/2014/main" id="{BFCF0404-FD2C-43CE-917A-E771FA15A8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684039" y="3251248"/>
                <a:ext cx="681269" cy="6812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5" name="더하기 기호 14">
              <a:extLst>
                <a:ext uri="{FF2B5EF4-FFF2-40B4-BE49-F238E27FC236}">
                  <a16:creationId xmlns:a16="http://schemas.microsoft.com/office/drawing/2014/main" id="{8BFE95F1-C013-4FA3-8330-6F7F5AFD14DD}"/>
                </a:ext>
              </a:extLst>
            </p:cNvPr>
            <p:cNvSpPr/>
            <p:nvPr/>
          </p:nvSpPr>
          <p:spPr>
            <a:xfrm>
              <a:off x="8371650" y="4063636"/>
              <a:ext cx="355107" cy="366009"/>
            </a:xfrm>
            <a:prstGeom prst="mathPlus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700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48B107-B9BC-4D0A-98C8-A934135CBEDC}"/>
              </a:ext>
            </a:extLst>
          </p:cNvPr>
          <p:cNvSpPr txBox="1"/>
          <p:nvPr/>
        </p:nvSpPr>
        <p:spPr>
          <a:xfrm>
            <a:off x="1048415" y="799024"/>
            <a:ext cx="403697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맞춤형 광고 선택</a:t>
            </a:r>
          </a:p>
        </p:txBody>
      </p:sp>
      <p:pic>
        <p:nvPicPr>
          <p:cNvPr id="3" name="Picture 4" descr="ìê°ì ëí ì´ë¯¸ì§ ê²ìê²°ê³¼">
            <a:extLst>
              <a:ext uri="{FF2B5EF4-FFF2-40B4-BE49-F238E27FC236}">
                <a16:creationId xmlns:a16="http://schemas.microsoft.com/office/drawing/2014/main" id="{9F74B4F4-D344-48D8-A6DF-E4076F6D3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84" y="2525897"/>
            <a:ext cx="4109222" cy="290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FB0530-7D1E-4684-887E-A717BC333164}"/>
              </a:ext>
            </a:extLst>
          </p:cNvPr>
          <p:cNvSpPr txBox="1"/>
          <p:nvPr/>
        </p:nvSpPr>
        <p:spPr>
          <a:xfrm>
            <a:off x="6662279" y="5027254"/>
            <a:ext cx="3949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인식한 얼굴에 어떤 광고가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적합할까 판단할 알고리즘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F2B650-8C38-4B81-84AD-9835C6E4EEAD}"/>
              </a:ext>
            </a:extLst>
          </p:cNvPr>
          <p:cNvGrpSpPr/>
          <p:nvPr/>
        </p:nvGrpSpPr>
        <p:grpSpPr>
          <a:xfrm>
            <a:off x="6662279" y="2137852"/>
            <a:ext cx="4238925" cy="1084191"/>
            <a:chOff x="6662279" y="2137852"/>
            <a:chExt cx="4238925" cy="10841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037F4FC-F6BB-4B93-B03B-FF686790C727}"/>
                </a:ext>
              </a:extLst>
            </p:cNvPr>
            <p:cNvSpPr txBox="1"/>
            <p:nvPr/>
          </p:nvSpPr>
          <p:spPr>
            <a:xfrm>
              <a:off x="6662279" y="2137852"/>
              <a:ext cx="42389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0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부착렌즈를 통한 사진정보 획득</a:t>
              </a:r>
            </a:p>
          </p:txBody>
        </p:sp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7304060A-E559-4D85-B880-EF3B4B3CDA9D}"/>
                </a:ext>
              </a:extLst>
            </p:cNvPr>
            <p:cNvSpPr/>
            <p:nvPr/>
          </p:nvSpPr>
          <p:spPr>
            <a:xfrm>
              <a:off x="8189475" y="2821933"/>
              <a:ext cx="355106" cy="400110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F5DACE0-EDEE-4886-B40C-B5B9C7C2269B}"/>
              </a:ext>
            </a:extLst>
          </p:cNvPr>
          <p:cNvGrpSpPr/>
          <p:nvPr/>
        </p:nvGrpSpPr>
        <p:grpSpPr>
          <a:xfrm>
            <a:off x="6662279" y="3305432"/>
            <a:ext cx="3764604" cy="1414716"/>
            <a:chOff x="6662279" y="3305432"/>
            <a:chExt cx="3764604" cy="141471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EF28BB9-8DE7-4A13-ACE5-1784A16D1A18}"/>
                </a:ext>
              </a:extLst>
            </p:cNvPr>
            <p:cNvGrpSpPr/>
            <p:nvPr/>
          </p:nvGrpSpPr>
          <p:grpSpPr>
            <a:xfrm>
              <a:off x="6662279" y="3305432"/>
              <a:ext cx="3764604" cy="1061159"/>
              <a:chOff x="6662279" y="3305432"/>
              <a:chExt cx="3764604" cy="106115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3D08AE-7F75-47A1-A397-60ABA7982746}"/>
                  </a:ext>
                </a:extLst>
              </p:cNvPr>
              <p:cNvSpPr txBox="1"/>
              <p:nvPr/>
            </p:nvSpPr>
            <p:spPr>
              <a:xfrm>
                <a:off x="6662279" y="3635957"/>
                <a:ext cx="37646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000" dirty="0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얼굴 인식 시스템</a:t>
                </a:r>
              </a:p>
            </p:txBody>
          </p:sp>
          <p:pic>
            <p:nvPicPr>
              <p:cNvPr id="1026" name="Picture 2" descr="ê´ë ¨ ì´ë¯¸ì§">
                <a:extLst>
                  <a:ext uri="{FF2B5EF4-FFF2-40B4-BE49-F238E27FC236}">
                    <a16:creationId xmlns:a16="http://schemas.microsoft.com/office/drawing/2014/main" id="{28B77153-D962-4229-ACE0-AE54DFF8F3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22613" y="3305432"/>
                <a:ext cx="1201524" cy="10611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48968F7E-28FC-4D30-9914-B019E7B442B4}"/>
                </a:ext>
              </a:extLst>
            </p:cNvPr>
            <p:cNvSpPr/>
            <p:nvPr/>
          </p:nvSpPr>
          <p:spPr>
            <a:xfrm>
              <a:off x="8189125" y="4320038"/>
              <a:ext cx="355106" cy="400110"/>
            </a:xfrm>
            <a:prstGeom prst="down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8472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506542-A8C3-4A82-A286-A6875F2276EF}"/>
              </a:ext>
            </a:extLst>
          </p:cNvPr>
          <p:cNvSpPr txBox="1"/>
          <p:nvPr/>
        </p:nvSpPr>
        <p:spPr>
          <a:xfrm>
            <a:off x="4805464" y="1498059"/>
            <a:ext cx="423153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 대 효 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90A3B6-8F99-4EE1-B799-78521E5559D7}"/>
              </a:ext>
            </a:extLst>
          </p:cNvPr>
          <p:cNvSpPr txBox="1"/>
          <p:nvPr/>
        </p:nvSpPr>
        <p:spPr>
          <a:xfrm>
            <a:off x="656618" y="5481621"/>
            <a:ext cx="36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자신의 광고에 대한 흥미유발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EFFC1-CF96-40A3-889C-F7FC78ABF296}"/>
              </a:ext>
            </a:extLst>
          </p:cNvPr>
          <p:cNvSpPr txBox="1"/>
          <p:nvPr/>
        </p:nvSpPr>
        <p:spPr>
          <a:xfrm>
            <a:off x="4502286" y="5470621"/>
            <a:ext cx="342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외모단정도 하고 재미도 얻는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F5EC0-7C2D-4943-83C8-F0F1D025B3A6}"/>
              </a:ext>
            </a:extLst>
          </p:cNvPr>
          <p:cNvSpPr txBox="1"/>
          <p:nvPr/>
        </p:nvSpPr>
        <p:spPr>
          <a:xfrm>
            <a:off x="8453336" y="5458499"/>
            <a:ext cx="2402732" cy="381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광고 효과 향상 </a:t>
            </a:r>
          </a:p>
        </p:txBody>
      </p:sp>
      <p:pic>
        <p:nvPicPr>
          <p:cNvPr id="5122" name="Picture 2" descr="ê´ë ¨ ì´ë¯¸ì§">
            <a:extLst>
              <a:ext uri="{FF2B5EF4-FFF2-40B4-BE49-F238E27FC236}">
                <a16:creationId xmlns:a16="http://schemas.microsoft.com/office/drawing/2014/main" id="{5A3322FC-5783-4B8B-847C-FD0F72CCD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05" y="3179798"/>
            <a:ext cx="2281712" cy="197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ë¥íì´ ìì´ì½ì ëí ì´ë¯¸ì§ ê²ìê²°ê³¼">
            <a:extLst>
              <a:ext uri="{FF2B5EF4-FFF2-40B4-BE49-F238E27FC236}">
                <a16:creationId xmlns:a16="http://schemas.microsoft.com/office/drawing/2014/main" id="{DB76D9BB-F936-439A-8070-B220BE86A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069" y="3104480"/>
            <a:ext cx="1349861" cy="21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D90947-81F4-427E-9709-79B36B346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336" y="3213378"/>
            <a:ext cx="2282814" cy="194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0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A3A042-937D-4396-B29A-46DA0C8CE605}"/>
              </a:ext>
            </a:extLst>
          </p:cNvPr>
          <p:cNvSpPr txBox="1"/>
          <p:nvPr/>
        </p:nvSpPr>
        <p:spPr>
          <a:xfrm>
            <a:off x="2890934" y="2733920"/>
            <a:ext cx="641013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Thank you</a:t>
            </a:r>
            <a:endParaRPr lang="ko-KR" altLang="en-US" sz="5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99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07D5459-31BC-4424-BC66-92FE9ABB5D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52000"/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172EF5-2F4C-40F4-B2A9-3ABE02CC95E5}"/>
              </a:ext>
            </a:extLst>
          </p:cNvPr>
          <p:cNvSpPr txBox="1"/>
          <p:nvPr/>
        </p:nvSpPr>
        <p:spPr>
          <a:xfrm>
            <a:off x="4581728" y="2815758"/>
            <a:ext cx="40661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제품 소개</a:t>
            </a:r>
            <a:endParaRPr lang="en-US" altLang="ko-KR" sz="6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513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6C9275D-4BF6-40FD-B5CD-F23F11AB8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56" y="1383638"/>
            <a:ext cx="3411065" cy="42760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D035C9-37F4-417D-AC31-BD353347FB01}"/>
              </a:ext>
            </a:extLst>
          </p:cNvPr>
          <p:cNvSpPr txBox="1"/>
          <p:nvPr/>
        </p:nvSpPr>
        <p:spPr>
          <a:xfrm>
            <a:off x="3978612" y="1413064"/>
            <a:ext cx="652726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>
                <a:latin typeface="HY헤드라인M" panose="02030600000101010101" pitchFamily="18" charset="-127"/>
                <a:ea typeface="HY헤드라인M" panose="02030600000101010101" pitchFamily="18" charset="-127"/>
              </a:rPr>
              <a:t>거울을 보는 </a:t>
            </a:r>
            <a:r>
              <a:rPr lang="ko-KR" altLang="en-US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사람이 어떤 사람인지 판단하여 </a:t>
            </a:r>
            <a:endParaRPr lang="en-US" altLang="ko-KR" sz="2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맞춤형 광고를 내 보내주는 </a:t>
            </a:r>
            <a:endParaRPr lang="en-US" altLang="ko-KR" sz="2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스마트 광고 서비스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1CA4B-B8C9-40F0-9BF1-2A4F43160547}"/>
              </a:ext>
            </a:extLst>
          </p:cNvPr>
          <p:cNvSpPr txBox="1"/>
          <p:nvPr/>
        </p:nvSpPr>
        <p:spPr>
          <a:xfrm>
            <a:off x="4095342" y="4122218"/>
            <a:ext cx="5126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척 보면 엄지 척</a:t>
            </a:r>
            <a:r>
              <a:rPr lang="en-US" altLang="ko-KR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4173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03615" y="2818014"/>
            <a:ext cx="842079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주요기능 소개</a:t>
            </a:r>
          </a:p>
        </p:txBody>
      </p:sp>
    </p:spTree>
    <p:extLst>
      <p:ext uri="{BB962C8B-B14F-4D97-AF65-F5344CB8AC3E}">
        <p14:creationId xmlns:p14="http://schemas.microsoft.com/office/powerpoint/2010/main" val="842606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C7BE3D49-A6A2-4477-9B23-07A9DA60F260}"/>
              </a:ext>
            </a:extLst>
          </p:cNvPr>
          <p:cNvGrpSpPr/>
          <p:nvPr/>
        </p:nvGrpSpPr>
        <p:grpSpPr>
          <a:xfrm>
            <a:off x="1757362" y="3230571"/>
            <a:ext cx="2869660" cy="2561971"/>
            <a:chOff x="1757362" y="3230571"/>
            <a:chExt cx="2869660" cy="256197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3DC8AFD-E911-415D-B810-E10EA0D79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6065" y="3230571"/>
              <a:ext cx="1482446" cy="174026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ADDC51-1045-4DB6-839B-B5A2061B3724}"/>
                </a:ext>
              </a:extLst>
            </p:cNvPr>
            <p:cNvSpPr txBox="1"/>
            <p:nvPr/>
          </p:nvSpPr>
          <p:spPr>
            <a:xfrm>
              <a:off x="1757362" y="5315488"/>
              <a:ext cx="286966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일반 거울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1378DEA-E129-4A22-8908-945798AB2D4E}"/>
              </a:ext>
            </a:extLst>
          </p:cNvPr>
          <p:cNvGrpSpPr/>
          <p:nvPr/>
        </p:nvGrpSpPr>
        <p:grpSpPr>
          <a:xfrm>
            <a:off x="4818129" y="3352730"/>
            <a:ext cx="2555740" cy="2439812"/>
            <a:chOff x="4818129" y="3352730"/>
            <a:chExt cx="2555740" cy="243981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A0F3E44-7115-4AF3-8438-3B54B78A6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52758" y="3352730"/>
              <a:ext cx="1891928" cy="149594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9BA4C5-3926-4F45-8F56-BEB14BB000EC}"/>
                </a:ext>
              </a:extLst>
            </p:cNvPr>
            <p:cNvSpPr txBox="1"/>
            <p:nvPr/>
          </p:nvSpPr>
          <p:spPr>
            <a:xfrm>
              <a:off x="4818129" y="5315488"/>
              <a:ext cx="255574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   얼굴인식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CB2067-9636-4B5B-86EE-D3B7FDD96EA5}"/>
              </a:ext>
            </a:extLst>
          </p:cNvPr>
          <p:cNvGrpSpPr/>
          <p:nvPr/>
        </p:nvGrpSpPr>
        <p:grpSpPr>
          <a:xfrm>
            <a:off x="8300328" y="3037259"/>
            <a:ext cx="2634169" cy="3117215"/>
            <a:chOff x="8300328" y="3037259"/>
            <a:chExt cx="2634169" cy="311721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E0D388F3-9E5D-4EDA-9589-D3B94D559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3247" y="3037259"/>
              <a:ext cx="2381250" cy="19335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DE6784-B47E-4323-BC6C-B1AD2F1AB2D9}"/>
                </a:ext>
              </a:extLst>
            </p:cNvPr>
            <p:cNvSpPr txBox="1"/>
            <p:nvPr/>
          </p:nvSpPr>
          <p:spPr>
            <a:xfrm>
              <a:off x="8300328" y="5292700"/>
              <a:ext cx="255574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획득한 정보기반</a:t>
              </a:r>
              <a:endParaRPr lang="en-US" altLang="ko-KR" sz="2500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  <a:p>
              <a:r>
                <a:rPr lang="ko-KR" altLang="en-US" sz="2500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맞춤광고 송출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1F2FBD5-B8FC-4BEF-AD7D-C3FF00949B5B}"/>
              </a:ext>
            </a:extLst>
          </p:cNvPr>
          <p:cNvSpPr txBox="1"/>
          <p:nvPr/>
        </p:nvSpPr>
        <p:spPr>
          <a:xfrm>
            <a:off x="1885603" y="1222677"/>
            <a:ext cx="842079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주요기능 소개</a:t>
            </a:r>
          </a:p>
        </p:txBody>
      </p:sp>
    </p:spTree>
    <p:extLst>
      <p:ext uri="{BB962C8B-B14F-4D97-AF65-F5344CB8AC3E}">
        <p14:creationId xmlns:p14="http://schemas.microsoft.com/office/powerpoint/2010/main" val="88084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A03EE0-BF39-403B-B8A5-24C7B30FC3E1}"/>
              </a:ext>
            </a:extLst>
          </p:cNvPr>
          <p:cNvSpPr txBox="1"/>
          <p:nvPr/>
        </p:nvSpPr>
        <p:spPr>
          <a:xfrm>
            <a:off x="3959441" y="2775584"/>
            <a:ext cx="50336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사용 시나리오</a:t>
            </a:r>
          </a:p>
        </p:txBody>
      </p:sp>
    </p:spTree>
    <p:extLst>
      <p:ext uri="{BB962C8B-B14F-4D97-AF65-F5344CB8AC3E}">
        <p14:creationId xmlns:p14="http://schemas.microsoft.com/office/powerpoint/2010/main" val="503955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0725815-9C12-4EC3-ABA6-555837180103}"/>
              </a:ext>
            </a:extLst>
          </p:cNvPr>
          <p:cNvGrpSpPr/>
          <p:nvPr/>
        </p:nvGrpSpPr>
        <p:grpSpPr>
          <a:xfrm>
            <a:off x="780003" y="1898924"/>
            <a:ext cx="4937218" cy="3740616"/>
            <a:chOff x="780003" y="1898924"/>
            <a:chExt cx="4937218" cy="3740616"/>
          </a:xfrm>
        </p:grpSpPr>
        <p:pic>
          <p:nvPicPr>
            <p:cNvPr id="2" name="내용 개체 틀 3">
              <a:extLst>
                <a:ext uri="{FF2B5EF4-FFF2-40B4-BE49-F238E27FC236}">
                  <a16:creationId xmlns:a16="http://schemas.microsoft.com/office/drawing/2014/main" id="{C88D8DB6-D2BD-4593-B904-5A8784EDB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0003" y="1898924"/>
              <a:ext cx="4937218" cy="3060150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592F13A-50A1-4F87-B15A-C536E9CA8EBA}"/>
                </a:ext>
              </a:extLst>
            </p:cNvPr>
            <p:cNvSpPr txBox="1"/>
            <p:nvPr/>
          </p:nvSpPr>
          <p:spPr>
            <a:xfrm>
              <a:off x="1442006" y="5270208"/>
              <a:ext cx="36132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거울에 비친 나의 모습을 즐긴다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06A350-FACB-45D9-A335-6B40A9A06145}"/>
              </a:ext>
            </a:extLst>
          </p:cNvPr>
          <p:cNvGrpSpPr/>
          <p:nvPr/>
        </p:nvGrpSpPr>
        <p:grpSpPr>
          <a:xfrm>
            <a:off x="6096000" y="1943665"/>
            <a:ext cx="5066189" cy="3698095"/>
            <a:chOff x="6096000" y="1943665"/>
            <a:chExt cx="5066189" cy="3698095"/>
          </a:xfrm>
        </p:grpSpPr>
        <p:sp>
          <p:nvSpPr>
            <p:cNvPr id="4" name="화살표: 오른쪽 3">
              <a:extLst>
                <a:ext uri="{FF2B5EF4-FFF2-40B4-BE49-F238E27FC236}">
                  <a16:creationId xmlns:a16="http://schemas.microsoft.com/office/drawing/2014/main" id="{5E2BDACD-CC02-4BB0-8041-0F1A1489EA29}"/>
                </a:ext>
              </a:extLst>
            </p:cNvPr>
            <p:cNvSpPr/>
            <p:nvPr/>
          </p:nvSpPr>
          <p:spPr>
            <a:xfrm>
              <a:off x="6096000" y="3212606"/>
              <a:ext cx="707254" cy="432787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ì¸ê³µì§ë¥ì ëí ì´ë¯¸ì§ ê²ìê²°ê³¼">
              <a:extLst>
                <a:ext uri="{FF2B5EF4-FFF2-40B4-BE49-F238E27FC236}">
                  <a16:creationId xmlns:a16="http://schemas.microsoft.com/office/drawing/2014/main" id="{EA39D262-8A15-4181-9AC2-96A5BA082C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3055" y="1943665"/>
              <a:ext cx="3119882" cy="2970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1E935BB-7CC0-4BB8-89CE-068C4BBD3992}"/>
                </a:ext>
              </a:extLst>
            </p:cNvPr>
            <p:cNvSpPr txBox="1"/>
            <p:nvPr/>
          </p:nvSpPr>
          <p:spPr>
            <a:xfrm>
              <a:off x="6803254" y="5272428"/>
              <a:ext cx="4358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어떤사람이</a:t>
              </a:r>
              <a:r>
                <a:rPr lang="ko-KR" altLang="en-US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거울을 보고있는지 판단한다</a:t>
              </a:r>
              <a:r>
                <a:rPr lang="en-US" altLang="ko-KR" dirty="0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.</a:t>
              </a:r>
              <a:endPara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006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62F028E-FD89-49A8-ACA3-60844508D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58" y="491831"/>
            <a:ext cx="8971580" cy="48031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B10F7C-1DC9-4628-9387-B4FDF4CF98D1}"/>
              </a:ext>
            </a:extLst>
          </p:cNvPr>
          <p:cNvSpPr txBox="1"/>
          <p:nvPr/>
        </p:nvSpPr>
        <p:spPr>
          <a:xfrm>
            <a:off x="976545" y="5770486"/>
            <a:ext cx="97032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인식한 대상에 적합한 광고를 송출해준다</a:t>
            </a:r>
          </a:p>
        </p:txBody>
      </p:sp>
    </p:spTree>
    <p:extLst>
      <p:ext uri="{BB962C8B-B14F-4D97-AF65-F5344CB8AC3E}">
        <p14:creationId xmlns:p14="http://schemas.microsoft.com/office/powerpoint/2010/main" val="89732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955DFD-32CD-499A-A07F-CB33C1CDDDB1}"/>
              </a:ext>
            </a:extLst>
          </p:cNvPr>
          <p:cNvSpPr txBox="1"/>
          <p:nvPr/>
        </p:nvSpPr>
        <p:spPr>
          <a:xfrm>
            <a:off x="4299625" y="2908571"/>
            <a:ext cx="48735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 현 방 안</a:t>
            </a:r>
          </a:p>
        </p:txBody>
      </p:sp>
    </p:spTree>
    <p:extLst>
      <p:ext uri="{BB962C8B-B14F-4D97-AF65-F5344CB8AC3E}">
        <p14:creationId xmlns:p14="http://schemas.microsoft.com/office/powerpoint/2010/main" val="220057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2622</TotalTime>
  <Words>125</Words>
  <Application>Microsoft Office PowerPoint</Application>
  <PresentationFormat>와이드스크린</PresentationFormat>
  <Paragraphs>42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조명수</dc:creator>
  <cp:lastModifiedBy>장 경배</cp:lastModifiedBy>
  <cp:revision>72</cp:revision>
  <dcterms:created xsi:type="dcterms:W3CDTF">2018-04-16T12:01:04Z</dcterms:created>
  <dcterms:modified xsi:type="dcterms:W3CDTF">2018-12-05T07:50:13Z</dcterms:modified>
</cp:coreProperties>
</file>