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69" r:id="rId5"/>
    <p:sldId id="260" r:id="rId6"/>
    <p:sldId id="267" r:id="rId7"/>
    <p:sldId id="277" r:id="rId8"/>
    <p:sldId id="270" r:id="rId9"/>
    <p:sldId id="271" r:id="rId10"/>
    <p:sldId id="272" r:id="rId11"/>
    <p:sldId id="274" r:id="rId12"/>
    <p:sldId id="262" r:id="rId13"/>
    <p:sldId id="275" r:id="rId14"/>
    <p:sldId id="276" r:id="rId15"/>
    <p:sldId id="266" r:id="rId16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50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Apple SD 산돌고딕 Neo 옅은체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4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Apple SD 산돌고딕 Neo 세미볼드체"/>
          <a:ea typeface="Apple SD 산돌고딕 Neo 세미볼드체"/>
          <a:cs typeface="Apple SD 산돌고딕 Neo 세미볼드체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Apple SD 산돌고딕 Neo 볼드체"/>
          <a:ea typeface="Apple SD 산돌고딕 Neo 볼드체"/>
          <a:cs typeface="Apple SD 산돌고딕 Neo 볼드체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6815" autoAdjust="0"/>
  </p:normalViewPr>
  <p:slideViewPr>
    <p:cSldViewPr snapToGrid="0">
      <p:cViewPr varScale="1">
        <p:scale>
          <a:sx n="40" d="100"/>
          <a:sy n="40" d="100"/>
        </p:scale>
        <p:origin x="13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30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96161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>
            <a:spLocks noGrp="1"/>
          </p:cNvSpPr>
          <p:nvPr>
            <p:ph type="title"/>
          </p:nvPr>
        </p:nvSpPr>
        <p:spPr>
          <a:xfrm>
            <a:off x="4833937" y="2303859"/>
            <a:ext cx="14716126" cy="4643438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12" name="Shape 12"/>
          <p:cNvSpPr>
            <a:spLocks noGrp="1"/>
          </p:cNvSpPr>
          <p:nvPr>
            <p:ph type="body" sz="quarter" idx="1"/>
          </p:nvPr>
        </p:nvSpPr>
        <p:spPr>
          <a:xfrm>
            <a:off x="4833937" y="7072312"/>
            <a:ext cx="14716126" cy="1589485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Shape 1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Shape 93"/>
          <p:cNvSpPr>
            <a:spLocks noGrp="1"/>
          </p:cNvSpPr>
          <p:nvPr>
            <p:ph type="body" sz="quarter" idx="13"/>
          </p:nvPr>
        </p:nvSpPr>
        <p:spPr>
          <a:xfrm>
            <a:off x="4833937" y="8947546"/>
            <a:ext cx="14716126" cy="660798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200"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Shape 94"/>
          <p:cNvSpPr>
            <a:spLocks noGrp="1"/>
          </p:cNvSpPr>
          <p:nvPr>
            <p:ph type="body" sz="quarter" idx="14"/>
          </p:nvPr>
        </p:nvSpPr>
        <p:spPr>
          <a:xfrm>
            <a:off x="4833937" y="6000353"/>
            <a:ext cx="14716126" cy="965201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</a:lstStyle>
          <a:p>
            <a:r>
              <a:t>‘여기에 인용을 입력하십시오.’ </a:t>
            </a:r>
          </a:p>
        </p:txBody>
      </p:sp>
      <p:sp>
        <p:nvSpPr>
          <p:cNvPr id="95" name="Shape 9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Shape 102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hape 10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0"/>
          <p:cNvSpPr>
            <a:spLocks noGrp="1"/>
          </p:cNvSpPr>
          <p:nvPr>
            <p:ph type="pic" sz="half" idx="13"/>
          </p:nvPr>
        </p:nvSpPr>
        <p:spPr>
          <a:xfrm>
            <a:off x="5307210" y="892968"/>
            <a:ext cx="13751720" cy="832247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Shape 21"/>
          <p:cNvSpPr>
            <a:spLocks noGrp="1"/>
          </p:cNvSpPr>
          <p:nvPr>
            <p:ph type="title"/>
          </p:nvPr>
        </p:nvSpPr>
        <p:spPr>
          <a:xfrm>
            <a:off x="4833937" y="9447609"/>
            <a:ext cx="14716126" cy="2000251"/>
          </a:xfrm>
          <a:prstGeom prst="rect">
            <a:avLst/>
          </a:prstGeom>
        </p:spPr>
        <p:txBody>
          <a:bodyPr anchor="b"/>
          <a:lstStyle/>
          <a:p>
            <a:r>
              <a:t>제목 텍스트</a:t>
            </a:r>
          </a:p>
        </p:txBody>
      </p:sp>
      <p:sp>
        <p:nvSpPr>
          <p:cNvPr id="22" name="Shape 22"/>
          <p:cNvSpPr>
            <a:spLocks noGrp="1"/>
          </p:cNvSpPr>
          <p:nvPr>
            <p:ph type="body" sz="quarter" idx="1"/>
          </p:nvPr>
        </p:nvSpPr>
        <p:spPr>
          <a:xfrm>
            <a:off x="4833937" y="11519296"/>
            <a:ext cx="14716126" cy="1589486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Shape 23"/>
          <p:cNvSpPr>
            <a:spLocks noGrp="1"/>
          </p:cNvSpPr>
          <p:nvPr>
            <p:ph type="sldNum" sz="quarter" idx="2"/>
          </p:nvPr>
        </p:nvSpPr>
        <p:spPr>
          <a:xfrm>
            <a:off x="11955321" y="13001625"/>
            <a:ext cx="455499" cy="511175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중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>
            <a:spLocks noGrp="1"/>
          </p:cNvSpPr>
          <p:nvPr>
            <p:ph type="title"/>
          </p:nvPr>
        </p:nvSpPr>
        <p:spPr>
          <a:xfrm>
            <a:off x="4833937" y="4536281"/>
            <a:ext cx="14716126" cy="4643438"/>
          </a:xfrm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31" name="Shape 3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72876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제목 텍스트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sz="quarter" idx="1"/>
          </p:nvPr>
        </p:nvSpPr>
        <p:spPr>
          <a:xfrm>
            <a:off x="4387453" y="6697265"/>
            <a:ext cx="7500938" cy="5768579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4400"/>
            </a:lvl1pPr>
            <a:lvl2pPr marL="0" indent="228600" algn="ctr">
              <a:spcBef>
                <a:spcPts val="0"/>
              </a:spcBef>
              <a:buSzTx/>
              <a:buNone/>
              <a:defRPr sz="4400"/>
            </a:lvl2pPr>
            <a:lvl3pPr marL="0" indent="457200" algn="ctr">
              <a:spcBef>
                <a:spcPts val="0"/>
              </a:spcBef>
              <a:buSzTx/>
              <a:buNone/>
              <a:defRPr sz="4400"/>
            </a:lvl3pPr>
            <a:lvl4pPr marL="0" indent="685800" algn="ctr">
              <a:spcBef>
                <a:spcPts val="0"/>
              </a:spcBef>
              <a:buSzTx/>
              <a:buNone/>
              <a:defRPr sz="4400"/>
            </a:lvl4pPr>
            <a:lvl5pPr marL="0" indent="914400" algn="ctr">
              <a:spcBef>
                <a:spcPts val="0"/>
              </a:spcBef>
              <a:buSzTx/>
              <a:buNone/>
              <a:defRPr sz="44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49" name="Shape 49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hape 5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57" name="Shape 57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Shape 5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Shape 65"/>
          <p:cNvSpPr>
            <a:spLocks noGrp="1"/>
          </p:cNvSpPr>
          <p:nvPr>
            <p:ph type="pic" sz="quarter" idx="13"/>
          </p:nvPr>
        </p:nvSpPr>
        <p:spPr>
          <a:xfrm>
            <a:off x="12495609" y="3661171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Shape 6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제목 텍스트</a:t>
            </a:r>
          </a:p>
        </p:txBody>
      </p:sp>
      <p:sp>
        <p:nvSpPr>
          <p:cNvPr id="67" name="Shape 67"/>
          <p:cNvSpPr>
            <a:spLocks noGrp="1"/>
          </p:cNvSpPr>
          <p:nvPr>
            <p:ph type="body" sz="quarter" idx="1"/>
          </p:nvPr>
        </p:nvSpPr>
        <p:spPr>
          <a:xfrm>
            <a:off x="4387453" y="3661171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3200"/>
              </a:spcBef>
              <a:defRPr sz="3800"/>
            </a:lvl1pPr>
            <a:lvl2pPr marL="808264" indent="-465364">
              <a:spcBef>
                <a:spcPts val="3200"/>
              </a:spcBef>
              <a:defRPr sz="3800"/>
            </a:lvl2pPr>
            <a:lvl3pPr marL="1151164" indent="-465364">
              <a:spcBef>
                <a:spcPts val="3200"/>
              </a:spcBef>
              <a:defRPr sz="3800"/>
            </a:lvl3pPr>
            <a:lvl4pPr marL="1494064" indent="-465364">
              <a:spcBef>
                <a:spcPts val="3200"/>
              </a:spcBef>
              <a:defRPr sz="3800"/>
            </a:lvl4pPr>
            <a:lvl5pPr marL="1836964" indent="-465364">
              <a:spcBef>
                <a:spcPts val="3200"/>
              </a:spcBef>
              <a:defRPr sz="3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Shape 6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Shape 7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Shape 83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Shape 84"/>
          <p:cNvSpPr>
            <a:spLocks noGrp="1"/>
          </p:cNvSpPr>
          <p:nvPr>
            <p:ph type="pic" sz="quarter" idx="14"/>
          </p:nvPr>
        </p:nvSpPr>
        <p:spPr>
          <a:xfrm>
            <a:off x="12504353" y="1250156"/>
            <a:ext cx="7500939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Shape 85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hape 8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387453" y="625078"/>
            <a:ext cx="15609094" cy="303609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제목 텍스트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387453" y="3661171"/>
            <a:ext cx="15609094" cy="88403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71437" tIns="71437" rIns="71437" bIns="71437" anchor="ctr">
            <a:normAutofit/>
          </a:bodyPr>
          <a:lstStyle/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11955321" y="13010554"/>
            <a:ext cx="455499" cy="511176"/>
          </a:xfrm>
          <a:prstGeom prst="rect">
            <a:avLst/>
          </a:prstGeom>
          <a:ln w="12700">
            <a:miter lim="400000"/>
          </a:ln>
        </p:spPr>
        <p:txBody>
          <a:bodyPr wrap="none" lIns="71437" tIns="71437" rIns="71437" bIns="71437">
            <a:spAutoFit/>
          </a:bodyPr>
          <a:lstStyle>
            <a:lvl1pPr>
              <a:defRPr sz="24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titleStyle>
    <p:bodyStyle>
      <a:lvl1pPr marL="617361" marR="0" indent="-61736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1061861" marR="0" indent="-61736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1506361" marR="0" indent="-61736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1950861" marR="0" indent="-61736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2395361" marR="0" indent="-61736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2839861" marR="0" indent="-61736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3284361" marR="0" indent="-61736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3728861" marR="0" indent="-61736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4173361" marR="0" indent="-617361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5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Apple SD 산돌고딕 Neo 옅은체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Apple SD 산돌고딕 Neo 옅은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9.wdp"/><Relationship Id="rId3" Type="http://schemas.openxmlformats.org/officeDocument/2006/relationships/image" Target="../media/image12.png"/><Relationship Id="rId7" Type="http://schemas.openxmlformats.org/officeDocument/2006/relationships/image" Target="../media/image14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8.wdp"/><Relationship Id="rId5" Type="http://schemas.openxmlformats.org/officeDocument/2006/relationships/image" Target="../media/image13.png"/><Relationship Id="rId10" Type="http://schemas.microsoft.com/office/2007/relationships/hdphoto" Target="../media/hdphoto10.wdp"/><Relationship Id="rId4" Type="http://schemas.microsoft.com/office/2007/relationships/hdphoto" Target="../media/hdphoto7.wdp"/><Relationship Id="rId9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2.xml"/><Relationship Id="rId4" Type="http://schemas.microsoft.com/office/2007/relationships/hdphoto" Target="../media/hdphoto1.wdp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microsoft.com/office/2007/relationships/hdphoto" Target="../media/hdphoto3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4.wdp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microsoft.com/office/2007/relationships/hdphoto" Target="../media/hdphoto6.wdp"/><Relationship Id="rId5" Type="http://schemas.openxmlformats.org/officeDocument/2006/relationships/image" Target="../media/image11.png"/><Relationship Id="rId4" Type="http://schemas.microsoft.com/office/2007/relationships/hdphoto" Target="../media/hdphoto3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Group 121"/>
          <p:cNvGrpSpPr/>
          <p:nvPr/>
        </p:nvGrpSpPr>
        <p:grpSpPr>
          <a:xfrm>
            <a:off x="7671443" y="2388942"/>
            <a:ext cx="9041114" cy="8938116"/>
            <a:chOff x="0" y="0"/>
            <a:chExt cx="9041113" cy="8938115"/>
          </a:xfrm>
        </p:grpSpPr>
        <p:sp>
          <p:nvSpPr>
            <p:cNvPr id="119" name="Shape 119"/>
            <p:cNvSpPr/>
            <p:nvPr/>
          </p:nvSpPr>
          <p:spPr>
            <a:xfrm>
              <a:off x="51499" y="0"/>
              <a:ext cx="8938116" cy="893811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0" name="Shape 120"/>
            <p:cNvSpPr/>
            <p:nvPr/>
          </p:nvSpPr>
          <p:spPr>
            <a:xfrm>
              <a:off x="0" y="4469057"/>
              <a:ext cx="9041114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sp>
        <p:nvSpPr>
          <p:cNvPr id="122" name="Shape 122"/>
          <p:cNvSpPr/>
          <p:nvPr/>
        </p:nvSpPr>
        <p:spPr>
          <a:xfrm>
            <a:off x="8482656" y="4960302"/>
            <a:ext cx="7418697" cy="199092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8000">
                <a:solidFill>
                  <a:srgbClr val="FFFFFF"/>
                </a:solidFill>
                <a:latin typeface="KBIZ한마음고딕 B"/>
                <a:ea typeface="KBIZ한마음고딕 B"/>
                <a:cs typeface="KBIZ한마음고딕 B"/>
                <a:sym typeface="KBIZ한마음고딕 B"/>
              </a:defRPr>
            </a:lvl1pPr>
          </a:lstStyle>
          <a:p>
            <a:r>
              <a:rPr lang="ko-KR" altLang="en-US" sz="6000" b="1" dirty="0" err="1"/>
              <a:t>라즈베리</a:t>
            </a:r>
            <a:r>
              <a:rPr lang="ko-KR" altLang="en-US" sz="6000" b="1" dirty="0"/>
              <a:t> 파이를</a:t>
            </a:r>
            <a:endParaRPr lang="en-US" altLang="ko-KR" sz="6000" b="1" dirty="0"/>
          </a:p>
          <a:p>
            <a:r>
              <a:rPr lang="ko-KR" altLang="en-US" sz="6000" b="1" dirty="0"/>
              <a:t>이용한 아이디어 도출</a:t>
            </a:r>
            <a:endParaRPr sz="6000" b="1" dirty="0"/>
          </a:p>
        </p:txBody>
      </p:sp>
      <p:sp>
        <p:nvSpPr>
          <p:cNvPr id="123" name="Shape 123"/>
          <p:cNvSpPr/>
          <p:nvPr/>
        </p:nvSpPr>
        <p:spPr>
          <a:xfrm>
            <a:off x="9946994" y="6857999"/>
            <a:ext cx="4490011" cy="242181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FFFFFF"/>
                </a:solidFill>
                <a:latin typeface="KBIZ한마음고딕 L"/>
                <a:ea typeface="KBIZ한마음고딕 L"/>
                <a:cs typeface="KBIZ한마음고딕 L"/>
                <a:sym typeface="KBIZ한마음고딕 L"/>
              </a:defRPr>
            </a:lvl1pPr>
          </a:lstStyle>
          <a:p>
            <a:r>
              <a:rPr lang="en-US" altLang="ko-KR" sz="4800" b="1" dirty="0"/>
              <a:t>1394066 </a:t>
            </a:r>
            <a:r>
              <a:rPr lang="ko-KR" altLang="en-US" sz="4800" b="1" dirty="0"/>
              <a:t>이지훈</a:t>
            </a:r>
            <a:endParaRPr lang="en-US" altLang="ko-KR" b="1" dirty="0"/>
          </a:p>
          <a:p>
            <a:r>
              <a:rPr lang="en-US" altLang="ko-KR" b="1" dirty="0"/>
              <a:t> </a:t>
            </a:r>
            <a:r>
              <a:rPr lang="en-US" altLang="ko-KR" sz="4800" b="1" dirty="0"/>
              <a:t>1394060 </a:t>
            </a:r>
            <a:r>
              <a:rPr lang="ko-KR" altLang="en-US" sz="4800" b="1" dirty="0" err="1"/>
              <a:t>안현의</a:t>
            </a:r>
            <a:endParaRPr lang="en-US" altLang="ko-KR" sz="4800" b="1" dirty="0"/>
          </a:p>
          <a:p>
            <a:r>
              <a:rPr lang="en-US" altLang="ko-KR" sz="4800" b="1" dirty="0"/>
              <a:t> 1771422 </a:t>
            </a:r>
            <a:r>
              <a:rPr lang="ko-KR" altLang="en-US" sz="4800" b="1" dirty="0" err="1"/>
              <a:t>이홍현</a:t>
            </a:r>
            <a:endParaRPr lang="ko-KR" altLang="en-US" sz="4800" b="1"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8"/>
          <p:cNvGrpSpPr/>
          <p:nvPr/>
        </p:nvGrpSpPr>
        <p:grpSpPr>
          <a:xfrm>
            <a:off x="-36079" y="-2999"/>
            <a:ext cx="24446588" cy="13721656"/>
            <a:chOff x="0" y="0"/>
            <a:chExt cx="24446586" cy="13721655"/>
          </a:xfrm>
        </p:grpSpPr>
        <p:sp>
          <p:nvSpPr>
            <p:cNvPr id="144" name="Shape 144"/>
            <p:cNvSpPr/>
            <p:nvPr/>
          </p:nvSpPr>
          <p:spPr>
            <a:xfrm rot="10800000" flipH="1">
              <a:off x="0" y="0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10800000">
              <a:off x="22342107" y="0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flipH="1">
              <a:off x="22342107" y="11610298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0" y="11610298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1" name="Shape 151">
            <a:extLst>
              <a:ext uri="{FF2B5EF4-FFF2-40B4-BE49-F238E27FC236}">
                <a16:creationId xmlns:a16="http://schemas.microsoft.com/office/drawing/2014/main" id="{25055666-F0C5-4460-BC3B-78E7C9BFEFFC}"/>
              </a:ext>
            </a:extLst>
          </p:cNvPr>
          <p:cNvSpPr/>
          <p:nvPr/>
        </p:nvSpPr>
        <p:spPr>
          <a:xfrm>
            <a:off x="2068401" y="486762"/>
            <a:ext cx="8470266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KBIZ한마음고딕 B"/>
                <a:ea typeface="KBIZ한마음고딕 B"/>
                <a:cs typeface="KBIZ한마음고딕 B"/>
                <a:sym typeface="KBIZ한마음고딕 B"/>
              </a:defRPr>
            </a:lvl1pPr>
          </a:lstStyle>
          <a:p>
            <a:r>
              <a:rPr lang="en-US" sz="9600" b="1" dirty="0"/>
              <a:t>SMART SIGNAL?</a:t>
            </a:r>
            <a:endParaRPr sz="9600" b="1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2B79E62D-82C5-4E4D-ADF0-591319A492BC}"/>
              </a:ext>
            </a:extLst>
          </p:cNvPr>
          <p:cNvGrpSpPr/>
          <p:nvPr/>
        </p:nvGrpSpPr>
        <p:grpSpPr>
          <a:xfrm>
            <a:off x="2408878" y="2894839"/>
            <a:ext cx="9778337" cy="10301064"/>
            <a:chOff x="8293591" y="631759"/>
            <a:chExt cx="12049710" cy="12693859"/>
          </a:xfrm>
        </p:grpSpPr>
        <p:pic>
          <p:nvPicPr>
            <p:cNvPr id="22" name="Picture 4" descr="https://www.raspberrypi.org/app/uploads/2018/03/RPi-Logo-Reg-SCREEN.png">
              <a:extLst>
                <a:ext uri="{FF2B5EF4-FFF2-40B4-BE49-F238E27FC236}">
                  <a16:creationId xmlns:a16="http://schemas.microsoft.com/office/drawing/2014/main" id="{5A4A9290-9604-426E-BF54-2A3046E463E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056528" y="5659635"/>
              <a:ext cx="2253408" cy="283390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6" descr="Cloud computing Free Icon">
              <a:extLst>
                <a:ext uri="{FF2B5EF4-FFF2-40B4-BE49-F238E27FC236}">
                  <a16:creationId xmlns:a16="http://schemas.microsoft.com/office/drawing/2014/main" id="{AD213AA6-E4FE-4FFD-9772-E828E84A5D2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0" b="99219" l="0" r="100000">
                          <a14:foregroundMark x1="65625" y1="12500" x2="65625" y2="12500"/>
                          <a14:foregroundMark x1="78125" y1="26563" x2="78125" y2="26563"/>
                          <a14:foregroundMark x1="37500" y1="61719" x2="37500" y2="61719"/>
                          <a14:foregroundMark x1="57813" y1="61719" x2="57813" y2="61719"/>
                          <a14:foregroundMark x1="74219" y1="68750" x2="74219" y2="68750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33234" y="631759"/>
              <a:ext cx="2899996" cy="289999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8" descr="Semaphore Free Icon">
              <a:extLst>
                <a:ext uri="{FF2B5EF4-FFF2-40B4-BE49-F238E27FC236}">
                  <a16:creationId xmlns:a16="http://schemas.microsoft.com/office/drawing/2014/main" id="{876DEA33-4A2C-4682-815B-D09AEDEA4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100000" l="9375" r="89844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813873" y="10350630"/>
              <a:ext cx="2371166" cy="237116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9" name="화살표: 오른쪽 28">
              <a:extLst>
                <a:ext uri="{FF2B5EF4-FFF2-40B4-BE49-F238E27FC236}">
                  <a16:creationId xmlns:a16="http://schemas.microsoft.com/office/drawing/2014/main" id="{00C84072-F907-4154-B78F-0165D0724CEF}"/>
                </a:ext>
              </a:extLst>
            </p:cNvPr>
            <p:cNvSpPr/>
            <p:nvPr/>
          </p:nvSpPr>
          <p:spPr>
            <a:xfrm>
              <a:off x="16139000" y="10629740"/>
              <a:ext cx="1616712" cy="1812945"/>
            </a:xfrm>
            <a:prstGeom prst="rightArrow">
              <a:avLst/>
            </a:prstGeom>
            <a:solidFill>
              <a:srgbClr val="0024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30" name="Picture 10" descr="Android social outlined logo Free Icon">
              <a:extLst>
                <a:ext uri="{FF2B5EF4-FFF2-40B4-BE49-F238E27FC236}">
                  <a16:creationId xmlns:a16="http://schemas.microsoft.com/office/drawing/2014/main" id="{ABB53825-2A60-42E1-BDD1-D6191C2944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0" b="100000" l="0" r="97656">
                          <a14:foregroundMark x1="36719" y1="7031" x2="36719" y2="7031"/>
                          <a14:foregroundMark x1="40625" y1="19531" x2="40625" y2="19531"/>
                          <a14:foregroundMark x1="59375" y1="18750" x2="59375" y2="18750"/>
                          <a14:foregroundMark x1="17188" y1="37500" x2="17188" y2="37500"/>
                          <a14:foregroundMark x1="81250" y1="41406" x2="81250" y2="4140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386838" y="631759"/>
              <a:ext cx="2956463" cy="29564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FE9B884F-41CF-461A-B930-245CB9722A6E}"/>
                </a:ext>
              </a:extLst>
            </p:cNvPr>
            <p:cNvGrpSpPr/>
            <p:nvPr/>
          </p:nvGrpSpPr>
          <p:grpSpPr>
            <a:xfrm>
              <a:off x="8293591" y="10332450"/>
              <a:ext cx="7787248" cy="2549699"/>
              <a:chOff x="4616017" y="8099473"/>
              <a:chExt cx="4514840" cy="1478248"/>
            </a:xfrm>
          </p:grpSpPr>
          <p:pic>
            <p:nvPicPr>
              <p:cNvPr id="38" name="Picture 2" descr="https://i2.wp.com/makezine.com/wp-content/uploads/2015/03/o4888.jpg?fit=598%2C598&amp;ssl=1">
                <a:extLst>
                  <a:ext uri="{FF2B5EF4-FFF2-40B4-BE49-F238E27FC236}">
                    <a16:creationId xmlns:a16="http://schemas.microsoft.com/office/drawing/2014/main" id="{16644CFA-F73A-4BEE-BD9B-8AA24D336DC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>
                            <a14:foregroundMark x1="23411" y1="36288" x2="79431" y2="64716"/>
                            <a14:foregroundMark x1="22575" y1="49164" x2="81104" y2="51839"/>
                            <a14:foregroundMark x1="24247" y1="57860" x2="82943" y2="36957"/>
                            <a14:foregroundMark x1="31104" y1="40301" x2="70903" y2="41304"/>
                            <a14:foregroundMark x1="70401" y1="40635" x2="73913" y2="54682"/>
                            <a14:foregroundMark x1="67224" y1="49666" x2="59866" y2="47826"/>
                            <a14:foregroundMark x1="67893" y1="59866" x2="25920" y2="57692"/>
                            <a14:foregroundMark x1="50334" y1="36455" x2="50836" y2="6137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4616017" y="8099473"/>
                <a:ext cx="1467712" cy="1467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39" name="Picture 2" descr="https://i2.wp.com/makezine.com/wp-content/uploads/2015/03/o4888.jpg?fit=598%2C598&amp;ssl=1">
                <a:extLst>
                  <a:ext uri="{FF2B5EF4-FFF2-40B4-BE49-F238E27FC236}">
                    <a16:creationId xmlns:a16="http://schemas.microsoft.com/office/drawing/2014/main" id="{4990CE1E-ACCB-4B99-BE21-D516A8C0358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>
                            <a14:foregroundMark x1="23411" y1="36288" x2="79431" y2="64716"/>
                            <a14:foregroundMark x1="22575" y1="49164" x2="81104" y2="51839"/>
                            <a14:foregroundMark x1="24247" y1="57860" x2="82943" y2="36957"/>
                            <a14:foregroundMark x1="31104" y1="40301" x2="70903" y2="41304"/>
                            <a14:foregroundMark x1="70401" y1="40635" x2="73913" y2="54682"/>
                            <a14:foregroundMark x1="67224" y1="49666" x2="59866" y2="47826"/>
                            <a14:foregroundMark x1="67893" y1="59866" x2="25920" y2="57692"/>
                            <a14:foregroundMark x1="50334" y1="36455" x2="50836" y2="6137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137272" y="8110013"/>
                <a:ext cx="1467712" cy="1467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0" name="Picture 2" descr="https://i2.wp.com/makezine.com/wp-content/uploads/2015/03/o4888.jpg?fit=598%2C598&amp;ssl=1">
                <a:extLst>
                  <a:ext uri="{FF2B5EF4-FFF2-40B4-BE49-F238E27FC236}">
                    <a16:creationId xmlns:a16="http://schemas.microsoft.com/office/drawing/2014/main" id="{5DA6C9D6-2BB4-4BDC-9F55-9C93237894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BEBA8EAE-BF5A-486C-A8C5-ECC9F3942E4B}">
                    <a14:imgProps xmlns:a14="http://schemas.microsoft.com/office/drawing/2010/main">
                      <a14:imgLayer r:embed="rId10">
                        <a14:imgEffect>
                          <a14:backgroundRemoval t="10000" b="90000" l="10000" r="90000">
                            <a14:foregroundMark x1="23411" y1="36288" x2="79431" y2="64716"/>
                            <a14:foregroundMark x1="22575" y1="49164" x2="81104" y2="51839"/>
                            <a14:foregroundMark x1="24247" y1="57860" x2="82943" y2="36957"/>
                            <a14:foregroundMark x1="31104" y1="40301" x2="70903" y2="41304"/>
                            <a14:foregroundMark x1="70401" y1="40635" x2="73913" y2="54682"/>
                            <a14:foregroundMark x1="67224" y1="49666" x2="59866" y2="47826"/>
                            <a14:foregroundMark x1="67893" y1="59866" x2="25920" y2="57692"/>
                            <a14:foregroundMark x1="50334" y1="36455" x2="50836" y2="61371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663145" y="8110013"/>
                <a:ext cx="1467712" cy="1467708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2" name="화살표: 오른쪽 41">
              <a:extLst>
                <a:ext uri="{FF2B5EF4-FFF2-40B4-BE49-F238E27FC236}">
                  <a16:creationId xmlns:a16="http://schemas.microsoft.com/office/drawing/2014/main" id="{35A45744-59FD-4708-A29F-95D398D0BC1F}"/>
                </a:ext>
              </a:extLst>
            </p:cNvPr>
            <p:cNvSpPr/>
            <p:nvPr/>
          </p:nvSpPr>
          <p:spPr>
            <a:xfrm rot="16200000">
              <a:off x="10347513" y="8712236"/>
              <a:ext cx="1616712" cy="1812945"/>
            </a:xfrm>
            <a:prstGeom prst="rightArrow">
              <a:avLst/>
            </a:prstGeom>
            <a:solidFill>
              <a:srgbClr val="0024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화살표: 오른쪽 42">
              <a:extLst>
                <a:ext uri="{FF2B5EF4-FFF2-40B4-BE49-F238E27FC236}">
                  <a16:creationId xmlns:a16="http://schemas.microsoft.com/office/drawing/2014/main" id="{4C582D79-98E1-4C7A-9EE6-124A1E7D18D4}"/>
                </a:ext>
              </a:extLst>
            </p:cNvPr>
            <p:cNvSpPr/>
            <p:nvPr/>
          </p:nvSpPr>
          <p:spPr>
            <a:xfrm rot="5400000">
              <a:off x="12410207" y="8712236"/>
              <a:ext cx="1616712" cy="1812945"/>
            </a:xfrm>
            <a:prstGeom prst="rightArrow">
              <a:avLst/>
            </a:prstGeom>
            <a:solidFill>
              <a:srgbClr val="0024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Shape 151">
              <a:extLst>
                <a:ext uri="{FF2B5EF4-FFF2-40B4-BE49-F238E27FC236}">
                  <a16:creationId xmlns:a16="http://schemas.microsoft.com/office/drawing/2014/main" id="{DA9DA04F-4104-4AC0-9381-A66453A48EBF}"/>
                </a:ext>
              </a:extLst>
            </p:cNvPr>
            <p:cNvSpPr/>
            <p:nvPr/>
          </p:nvSpPr>
          <p:spPr>
            <a:xfrm>
              <a:off x="16194188" y="12442685"/>
              <a:ext cx="1375376" cy="882933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>
                <a:defRPr sz="9300"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atin typeface="KBIZ한마음고딕 B"/>
                  <a:ea typeface="KBIZ한마음고딕 B"/>
                  <a:cs typeface="KBIZ한마음고딕 B"/>
                  <a:sym typeface="KBIZ한마음고딕 B"/>
                </a:defRPr>
              </a:lvl1pPr>
            </a:lstStyle>
            <a:p>
              <a:r>
                <a:rPr lang="ko-KR" altLang="en-US" sz="4800" b="1" dirty="0"/>
                <a:t>신호</a:t>
              </a:r>
              <a:endParaRPr sz="4800" b="1" dirty="0"/>
            </a:p>
          </p:txBody>
        </p:sp>
        <p:sp>
          <p:nvSpPr>
            <p:cNvPr id="45" name="Shape 151">
              <a:extLst>
                <a:ext uri="{FF2B5EF4-FFF2-40B4-BE49-F238E27FC236}">
                  <a16:creationId xmlns:a16="http://schemas.microsoft.com/office/drawing/2014/main" id="{59CD66E6-A6E4-4551-94B0-221F59C7F401}"/>
                </a:ext>
              </a:extLst>
            </p:cNvPr>
            <p:cNvSpPr/>
            <p:nvPr/>
          </p:nvSpPr>
          <p:spPr>
            <a:xfrm>
              <a:off x="14356034" y="8800138"/>
              <a:ext cx="1669176" cy="10880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71437" tIns="71437" rIns="71437" bIns="71437" anchor="ctr">
              <a:spAutoFit/>
            </a:bodyPr>
            <a:lstStyle>
              <a:lvl1pPr>
                <a:defRPr sz="9300"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atin typeface="KBIZ한마음고딕 B"/>
                  <a:ea typeface="KBIZ한마음고딕 B"/>
                  <a:cs typeface="KBIZ한마음고딕 B"/>
                  <a:sym typeface="KBIZ한마음고딕 B"/>
                </a:defRPr>
              </a:lvl1pPr>
            </a:lstStyle>
            <a:p>
              <a:r>
                <a:rPr lang="en-US" sz="4800" b="1" dirty="0"/>
                <a:t>Data</a:t>
              </a:r>
              <a:endParaRPr sz="4800" b="1" dirty="0"/>
            </a:p>
          </p:txBody>
        </p:sp>
        <p:sp>
          <p:nvSpPr>
            <p:cNvPr id="46" name="Shape 151">
              <a:extLst>
                <a:ext uri="{FF2B5EF4-FFF2-40B4-BE49-F238E27FC236}">
                  <a16:creationId xmlns:a16="http://schemas.microsoft.com/office/drawing/2014/main" id="{2498C907-0B76-443C-8B9E-18F57C8AA1B7}"/>
                </a:ext>
              </a:extLst>
            </p:cNvPr>
            <p:cNvSpPr/>
            <p:nvPr/>
          </p:nvSpPr>
          <p:spPr>
            <a:xfrm>
              <a:off x="8365428" y="8794737"/>
              <a:ext cx="1655902" cy="10880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>
              <a:lvl1pPr>
                <a:defRPr sz="9300"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atin typeface="KBIZ한마음고딕 B"/>
                  <a:ea typeface="KBIZ한마음고딕 B"/>
                  <a:cs typeface="KBIZ한마음고딕 B"/>
                  <a:sym typeface="KBIZ한마음고딕 B"/>
                </a:defRPr>
              </a:lvl1pPr>
            </a:lstStyle>
            <a:p>
              <a:r>
                <a:rPr lang="en-US" sz="4800" b="1" dirty="0"/>
                <a:t>Data</a:t>
              </a:r>
              <a:endParaRPr sz="4800" b="1" dirty="0"/>
            </a:p>
          </p:txBody>
        </p:sp>
        <p:sp>
          <p:nvSpPr>
            <p:cNvPr id="47" name="화살표: 오른쪽 46">
              <a:extLst>
                <a:ext uri="{FF2B5EF4-FFF2-40B4-BE49-F238E27FC236}">
                  <a16:creationId xmlns:a16="http://schemas.microsoft.com/office/drawing/2014/main" id="{017BEB58-68A8-401A-A3CE-5F840B3468E4}"/>
                </a:ext>
              </a:extLst>
            </p:cNvPr>
            <p:cNvSpPr/>
            <p:nvPr/>
          </p:nvSpPr>
          <p:spPr>
            <a:xfrm rot="16200000">
              <a:off x="10347512" y="3719934"/>
              <a:ext cx="1616712" cy="1812945"/>
            </a:xfrm>
            <a:prstGeom prst="rightArrow">
              <a:avLst/>
            </a:prstGeom>
            <a:solidFill>
              <a:srgbClr val="0024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8" name="화살표: 오른쪽 47">
              <a:extLst>
                <a:ext uri="{FF2B5EF4-FFF2-40B4-BE49-F238E27FC236}">
                  <a16:creationId xmlns:a16="http://schemas.microsoft.com/office/drawing/2014/main" id="{5457FA49-E684-4DAF-BD56-EA0F2C3AD217}"/>
                </a:ext>
              </a:extLst>
            </p:cNvPr>
            <p:cNvSpPr/>
            <p:nvPr/>
          </p:nvSpPr>
          <p:spPr>
            <a:xfrm rot="5400000">
              <a:off x="12410206" y="3719934"/>
              <a:ext cx="1616712" cy="1812945"/>
            </a:xfrm>
            <a:prstGeom prst="rightArrow">
              <a:avLst/>
            </a:prstGeom>
            <a:solidFill>
              <a:srgbClr val="0024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9" name="화살표: 오른쪽 48">
              <a:extLst>
                <a:ext uri="{FF2B5EF4-FFF2-40B4-BE49-F238E27FC236}">
                  <a16:creationId xmlns:a16="http://schemas.microsoft.com/office/drawing/2014/main" id="{BA99A84D-1A8E-4A77-B54D-F4546E63C441}"/>
                </a:ext>
              </a:extLst>
            </p:cNvPr>
            <p:cNvSpPr/>
            <p:nvPr/>
          </p:nvSpPr>
          <p:spPr>
            <a:xfrm>
              <a:off x="14815075" y="1052680"/>
              <a:ext cx="1616712" cy="1812945"/>
            </a:xfrm>
            <a:prstGeom prst="rightArrow">
              <a:avLst/>
            </a:prstGeom>
            <a:solidFill>
              <a:srgbClr val="00245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Shape 151">
              <a:extLst>
                <a:ext uri="{FF2B5EF4-FFF2-40B4-BE49-F238E27FC236}">
                  <a16:creationId xmlns:a16="http://schemas.microsoft.com/office/drawing/2014/main" id="{DBC20318-EB2D-4697-864F-1600A5D0F6DC}"/>
                </a:ext>
              </a:extLst>
            </p:cNvPr>
            <p:cNvSpPr/>
            <p:nvPr/>
          </p:nvSpPr>
          <p:spPr>
            <a:xfrm>
              <a:off x="8365428" y="4082393"/>
              <a:ext cx="1655902" cy="10880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>
              <a:lvl1pPr>
                <a:defRPr sz="9300"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atin typeface="KBIZ한마음고딕 B"/>
                  <a:ea typeface="KBIZ한마음고딕 B"/>
                  <a:cs typeface="KBIZ한마음고딕 B"/>
                  <a:sym typeface="KBIZ한마음고딕 B"/>
                </a:defRPr>
              </a:lvl1pPr>
            </a:lstStyle>
            <a:p>
              <a:r>
                <a:rPr lang="en-US" sz="4800" b="1" dirty="0"/>
                <a:t>Data</a:t>
              </a:r>
              <a:endParaRPr sz="4800" b="1" dirty="0"/>
            </a:p>
          </p:txBody>
        </p:sp>
        <p:sp>
          <p:nvSpPr>
            <p:cNvPr id="51" name="Shape 151">
              <a:extLst>
                <a:ext uri="{FF2B5EF4-FFF2-40B4-BE49-F238E27FC236}">
                  <a16:creationId xmlns:a16="http://schemas.microsoft.com/office/drawing/2014/main" id="{013AA4CA-8985-4987-BC99-63927C7B617E}"/>
                </a:ext>
              </a:extLst>
            </p:cNvPr>
            <p:cNvSpPr/>
            <p:nvPr/>
          </p:nvSpPr>
          <p:spPr>
            <a:xfrm>
              <a:off x="14362671" y="4082393"/>
              <a:ext cx="1655902" cy="108802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square" lIns="71437" tIns="71437" rIns="71437" bIns="71437" anchor="ctr">
              <a:spAutoFit/>
            </a:bodyPr>
            <a:lstStyle>
              <a:lvl1pPr>
                <a:defRPr sz="9300">
                  <a:solidFill>
                    <a:schemeClr val="accent1">
                      <a:hueOff val="273561"/>
                      <a:satOff val="2937"/>
                      <a:lumOff val="-22233"/>
                    </a:schemeClr>
                  </a:solidFill>
                  <a:latin typeface="KBIZ한마음고딕 B"/>
                  <a:ea typeface="KBIZ한마음고딕 B"/>
                  <a:cs typeface="KBIZ한마음고딕 B"/>
                  <a:sym typeface="KBIZ한마음고딕 B"/>
                </a:defRPr>
              </a:lvl1pPr>
            </a:lstStyle>
            <a:p>
              <a:r>
                <a:rPr lang="en-US" sz="4800" b="1" dirty="0"/>
                <a:t>Data</a:t>
              </a:r>
              <a:endParaRPr sz="4800" b="1" dirty="0"/>
            </a:p>
          </p:txBody>
        </p:sp>
      </p:grpSp>
      <p:sp>
        <p:nvSpPr>
          <p:cNvPr id="52" name="Shape 159">
            <a:extLst>
              <a:ext uri="{FF2B5EF4-FFF2-40B4-BE49-F238E27FC236}">
                <a16:creationId xmlns:a16="http://schemas.microsoft.com/office/drawing/2014/main" id="{E063F71D-4F35-419C-9DD8-6F28D9C689F5}"/>
              </a:ext>
            </a:extLst>
          </p:cNvPr>
          <p:cNvSpPr/>
          <p:nvPr/>
        </p:nvSpPr>
        <p:spPr>
          <a:xfrm>
            <a:off x="13563976" y="2894839"/>
            <a:ext cx="727098" cy="727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273561"/>
              <a:satOff val="2937"/>
              <a:lumOff val="-2223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3" name="Shape 160">
            <a:extLst>
              <a:ext uri="{FF2B5EF4-FFF2-40B4-BE49-F238E27FC236}">
                <a16:creationId xmlns:a16="http://schemas.microsoft.com/office/drawing/2014/main" id="{77331593-B475-4403-ABA4-EBC8CAE0D77A}"/>
              </a:ext>
            </a:extLst>
          </p:cNvPr>
          <p:cNvSpPr/>
          <p:nvPr/>
        </p:nvSpPr>
        <p:spPr>
          <a:xfrm>
            <a:off x="13563976" y="5708719"/>
            <a:ext cx="727098" cy="727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273561"/>
              <a:satOff val="2937"/>
              <a:lumOff val="-2223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54" name="Shape 161">
            <a:extLst>
              <a:ext uri="{FF2B5EF4-FFF2-40B4-BE49-F238E27FC236}">
                <a16:creationId xmlns:a16="http://schemas.microsoft.com/office/drawing/2014/main" id="{91921B5A-5C3D-4EF4-B264-3B91E7483CEA}"/>
              </a:ext>
            </a:extLst>
          </p:cNvPr>
          <p:cNvSpPr/>
          <p:nvPr/>
        </p:nvSpPr>
        <p:spPr>
          <a:xfrm>
            <a:off x="13563976" y="8522600"/>
            <a:ext cx="727098" cy="727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273561"/>
              <a:satOff val="2937"/>
              <a:lumOff val="-2223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B18800-5BFA-4FC4-AFC4-270AB3B63A9A}"/>
              </a:ext>
            </a:extLst>
          </p:cNvPr>
          <p:cNvSpPr txBox="1"/>
          <p:nvPr/>
        </p:nvSpPr>
        <p:spPr>
          <a:xfrm>
            <a:off x="14136004" y="2811137"/>
            <a:ext cx="10381046" cy="162159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71437" tIns="71437" rIns="71437" bIns="71437" numCol="1" spcCol="38100" rtlCol="0" anchor="ctr">
            <a:spAutoFit/>
          </a:bodyPr>
          <a:lstStyle/>
          <a:p>
            <a:r>
              <a:rPr lang="en-US" altLang="ko-KR" sz="4800" b="1" dirty="0">
                <a:solidFill>
                  <a:srgbClr val="002452"/>
                </a:solidFill>
              </a:rPr>
              <a:t> CLOUD</a:t>
            </a:r>
            <a:r>
              <a:rPr lang="ko-KR" altLang="en-US" sz="4800" b="1" dirty="0">
                <a:solidFill>
                  <a:srgbClr val="002452"/>
                </a:solidFill>
              </a:rPr>
              <a:t>층</a:t>
            </a:r>
            <a:r>
              <a:rPr lang="en-US" altLang="ko-KR" sz="4800" b="1" dirty="0">
                <a:solidFill>
                  <a:srgbClr val="002452"/>
                </a:solidFill>
              </a:rPr>
              <a:t> -</a:t>
            </a:r>
            <a:r>
              <a:rPr lang="en-US" altLang="ko-KR" sz="4400" dirty="0">
                <a:solidFill>
                  <a:srgbClr val="002452"/>
                </a:solidFill>
              </a:rPr>
              <a:t> </a:t>
            </a:r>
            <a:r>
              <a:rPr lang="ko-KR" altLang="en-US" sz="4400" dirty="0">
                <a:solidFill>
                  <a:srgbClr val="002452"/>
                </a:solidFill>
              </a:rPr>
              <a:t>측정된 </a:t>
            </a:r>
            <a:r>
              <a:rPr lang="ko-KR" altLang="en-US" sz="4800" b="1" dirty="0">
                <a:solidFill>
                  <a:srgbClr val="002452"/>
                </a:solidFill>
              </a:rPr>
              <a:t>교통상황</a:t>
            </a:r>
            <a:r>
              <a:rPr lang="ko-KR" altLang="en-US" sz="4400" dirty="0">
                <a:solidFill>
                  <a:srgbClr val="002452"/>
                </a:solidFill>
              </a:rPr>
              <a:t>을 기반으로</a:t>
            </a:r>
            <a:endParaRPr lang="en-US" altLang="ko-KR" sz="4400" dirty="0">
              <a:solidFill>
                <a:srgbClr val="002452"/>
              </a:solidFill>
            </a:endParaRPr>
          </a:p>
          <a:p>
            <a:r>
              <a:rPr lang="ko-KR" altLang="en-US" sz="4400" dirty="0">
                <a:solidFill>
                  <a:srgbClr val="002452"/>
                </a:solidFill>
              </a:rPr>
              <a:t>     처리된 </a:t>
            </a:r>
            <a:r>
              <a:rPr lang="ko-KR" altLang="en-US" sz="4800" b="1" dirty="0">
                <a:solidFill>
                  <a:srgbClr val="002452"/>
                </a:solidFill>
              </a:rPr>
              <a:t>정보</a:t>
            </a:r>
            <a:r>
              <a:rPr lang="ko-KR" altLang="en-US" sz="4400" dirty="0">
                <a:solidFill>
                  <a:srgbClr val="002452"/>
                </a:solidFill>
              </a:rPr>
              <a:t>를 차량내 </a:t>
            </a:r>
            <a:r>
              <a:rPr lang="ko-KR" altLang="en-US" sz="4800" b="1" dirty="0">
                <a:solidFill>
                  <a:srgbClr val="002452"/>
                </a:solidFill>
              </a:rPr>
              <a:t>앱</a:t>
            </a:r>
            <a:r>
              <a:rPr lang="ko-KR" altLang="en-US" sz="4400" dirty="0">
                <a:solidFill>
                  <a:srgbClr val="002452"/>
                </a:solidFill>
              </a:rPr>
              <a:t>에 송신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F91FE47-A602-4687-8AFD-D35FF3BD22A8}"/>
              </a:ext>
            </a:extLst>
          </p:cNvPr>
          <p:cNvSpPr txBox="1"/>
          <p:nvPr/>
        </p:nvSpPr>
        <p:spPr>
          <a:xfrm>
            <a:off x="14206344" y="5695028"/>
            <a:ext cx="1038104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 err="1">
                <a:solidFill>
                  <a:srgbClr val="002452"/>
                </a:solidFill>
              </a:rPr>
              <a:t>라즈베리</a:t>
            </a:r>
            <a:r>
              <a:rPr lang="ko-KR" altLang="en-US" sz="4800" b="1" dirty="0">
                <a:solidFill>
                  <a:srgbClr val="002452"/>
                </a:solidFill>
              </a:rPr>
              <a:t> 파이 </a:t>
            </a:r>
            <a:r>
              <a:rPr lang="en-US" altLang="ko-KR" sz="4800" b="1" dirty="0">
                <a:solidFill>
                  <a:srgbClr val="002452"/>
                </a:solidFill>
              </a:rPr>
              <a:t>- </a:t>
            </a:r>
            <a:r>
              <a:rPr lang="ko-KR" altLang="en-US" sz="4800" b="1" dirty="0">
                <a:solidFill>
                  <a:srgbClr val="002452"/>
                </a:solidFill>
              </a:rPr>
              <a:t>영상처리</a:t>
            </a:r>
            <a:r>
              <a:rPr lang="ko-KR" altLang="en-US" sz="4400" dirty="0">
                <a:solidFill>
                  <a:srgbClr val="002452"/>
                </a:solidFill>
              </a:rPr>
              <a:t>를 통해 얻은 </a:t>
            </a:r>
            <a:r>
              <a:rPr lang="ko-KR" altLang="en-US" sz="4800" b="1" dirty="0">
                <a:solidFill>
                  <a:srgbClr val="002452"/>
                </a:solidFill>
              </a:rPr>
              <a:t>교통 정보 </a:t>
            </a:r>
            <a:r>
              <a:rPr lang="ko-KR" altLang="en-US" sz="4400" dirty="0">
                <a:solidFill>
                  <a:srgbClr val="002452"/>
                </a:solidFill>
              </a:rPr>
              <a:t>기반으로 신호체계 제어</a:t>
            </a:r>
            <a:r>
              <a:rPr lang="en-US" altLang="ko-KR" sz="4400" dirty="0">
                <a:solidFill>
                  <a:srgbClr val="002452"/>
                </a:solidFill>
              </a:rPr>
              <a:t> </a:t>
            </a:r>
            <a:r>
              <a:rPr lang="ko-KR" altLang="en-US" sz="4400" dirty="0">
                <a:solidFill>
                  <a:srgbClr val="002452"/>
                </a:solidFill>
              </a:rPr>
              <a:t>후 </a:t>
            </a:r>
            <a:r>
              <a:rPr lang="ko-KR" altLang="en-US" sz="4800" b="1" dirty="0">
                <a:solidFill>
                  <a:srgbClr val="002452"/>
                </a:solidFill>
              </a:rPr>
              <a:t>교통 </a:t>
            </a:r>
            <a:r>
              <a:rPr lang="ko-KR" altLang="en-US" sz="4400" dirty="0">
                <a:solidFill>
                  <a:srgbClr val="002452"/>
                </a:solidFill>
              </a:rPr>
              <a:t>상황</a:t>
            </a:r>
            <a:r>
              <a:rPr lang="ko-KR" altLang="en-US" sz="4800" b="1" dirty="0">
                <a:solidFill>
                  <a:srgbClr val="002452"/>
                </a:solidFill>
              </a:rPr>
              <a:t> </a:t>
            </a:r>
            <a:r>
              <a:rPr lang="en-US" altLang="ko-KR" sz="4800" b="1" dirty="0">
                <a:solidFill>
                  <a:srgbClr val="002452"/>
                </a:solidFill>
              </a:rPr>
              <a:t>CLOUD</a:t>
            </a:r>
            <a:r>
              <a:rPr lang="ko-KR" altLang="en-US" sz="4400" dirty="0">
                <a:solidFill>
                  <a:srgbClr val="002452"/>
                </a:solidFill>
              </a:rPr>
              <a:t>에 </a:t>
            </a:r>
            <a:r>
              <a:rPr lang="ko-KR" altLang="en-US" sz="4800" b="1" dirty="0">
                <a:solidFill>
                  <a:srgbClr val="002452"/>
                </a:solidFill>
              </a:rPr>
              <a:t>송신</a:t>
            </a:r>
            <a:endParaRPr lang="en-US" altLang="ko-KR" sz="4400" b="1" dirty="0">
              <a:solidFill>
                <a:srgbClr val="002452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0D233CD9-A9A3-4FBB-AF77-051C0A3D1087}"/>
              </a:ext>
            </a:extLst>
          </p:cNvPr>
          <p:cNvSpPr txBox="1"/>
          <p:nvPr/>
        </p:nvSpPr>
        <p:spPr>
          <a:xfrm>
            <a:off x="14051141" y="8534244"/>
            <a:ext cx="97674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800" b="1" dirty="0">
                <a:solidFill>
                  <a:srgbClr val="002452"/>
                </a:solidFill>
              </a:rPr>
              <a:t>센서</a:t>
            </a:r>
            <a:r>
              <a:rPr lang="ko-KR" altLang="en-US" sz="4400" dirty="0">
                <a:solidFill>
                  <a:srgbClr val="002452"/>
                </a:solidFill>
              </a:rPr>
              <a:t> </a:t>
            </a:r>
            <a:r>
              <a:rPr lang="en-US" altLang="ko-KR" sz="4400" dirty="0">
                <a:solidFill>
                  <a:srgbClr val="002452"/>
                </a:solidFill>
              </a:rPr>
              <a:t>-</a:t>
            </a:r>
            <a:r>
              <a:rPr lang="ko-KR" altLang="en-US" sz="4400" dirty="0">
                <a:solidFill>
                  <a:srgbClr val="002452"/>
                </a:solidFill>
              </a:rPr>
              <a:t>영상을 </a:t>
            </a:r>
            <a:r>
              <a:rPr lang="ko-KR" altLang="en-US" sz="4800" b="1" dirty="0" err="1">
                <a:solidFill>
                  <a:srgbClr val="002452"/>
                </a:solidFill>
              </a:rPr>
              <a:t>라즈베리</a:t>
            </a:r>
            <a:r>
              <a:rPr lang="ko-KR" altLang="en-US" sz="4800" b="1" dirty="0">
                <a:solidFill>
                  <a:srgbClr val="002452"/>
                </a:solidFill>
              </a:rPr>
              <a:t> 파이 </a:t>
            </a:r>
            <a:r>
              <a:rPr lang="ko-KR" altLang="en-US" sz="4400" dirty="0">
                <a:solidFill>
                  <a:srgbClr val="002452"/>
                </a:solidFill>
              </a:rPr>
              <a:t>로 </a:t>
            </a:r>
            <a:r>
              <a:rPr lang="ko-KR" altLang="en-US" sz="4800" b="1" dirty="0">
                <a:solidFill>
                  <a:srgbClr val="002452"/>
                </a:solidFill>
              </a:rPr>
              <a:t>전달</a:t>
            </a:r>
            <a:endParaRPr lang="en-US" altLang="ko-KR" sz="4400" b="1" dirty="0">
              <a:solidFill>
                <a:srgbClr val="002452"/>
              </a:solidFill>
            </a:endParaRPr>
          </a:p>
        </p:txBody>
      </p:sp>
      <p:grpSp>
        <p:nvGrpSpPr>
          <p:cNvPr id="59" name="Group 129">
            <a:extLst>
              <a:ext uri="{FF2B5EF4-FFF2-40B4-BE49-F238E27FC236}">
                <a16:creationId xmlns:a16="http://schemas.microsoft.com/office/drawing/2014/main" id="{60C0C6C9-1DBB-4204-B60C-C8EBC0AB0F4E}"/>
              </a:ext>
            </a:extLst>
          </p:cNvPr>
          <p:cNvGrpSpPr/>
          <p:nvPr/>
        </p:nvGrpSpPr>
        <p:grpSpPr>
          <a:xfrm>
            <a:off x="11723452" y="12662979"/>
            <a:ext cx="1534404" cy="1083288"/>
            <a:chOff x="0" y="0"/>
            <a:chExt cx="1534402" cy="1083286"/>
          </a:xfrm>
        </p:grpSpPr>
        <p:sp>
          <p:nvSpPr>
            <p:cNvPr id="60" name="Shape 127">
              <a:extLst>
                <a:ext uri="{FF2B5EF4-FFF2-40B4-BE49-F238E27FC236}">
                  <a16:creationId xmlns:a16="http://schemas.microsoft.com/office/drawing/2014/main" id="{0B0D9143-4994-4D78-91D0-802433DDF644}"/>
                </a:ext>
              </a:extLst>
            </p:cNvPr>
            <p:cNvSpPr/>
            <p:nvPr/>
          </p:nvSpPr>
          <p:spPr>
            <a:xfrm>
              <a:off x="0" y="0"/>
              <a:ext cx="1083287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1" name="Shape 128">
              <a:extLst>
                <a:ext uri="{FF2B5EF4-FFF2-40B4-BE49-F238E27FC236}">
                  <a16:creationId xmlns:a16="http://schemas.microsoft.com/office/drawing/2014/main" id="{5B531E56-850B-48E3-9D97-F5C47C5E99FE}"/>
                </a:ext>
              </a:extLst>
            </p:cNvPr>
            <p:cNvSpPr/>
            <p:nvPr/>
          </p:nvSpPr>
          <p:spPr>
            <a:xfrm>
              <a:off x="451115" y="0"/>
              <a:ext cx="1083288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107465301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8"/>
          <p:cNvGrpSpPr/>
          <p:nvPr/>
        </p:nvGrpSpPr>
        <p:grpSpPr>
          <a:xfrm>
            <a:off x="-36079" y="-2999"/>
            <a:ext cx="24446588" cy="13721656"/>
            <a:chOff x="0" y="0"/>
            <a:chExt cx="24446586" cy="13721655"/>
          </a:xfrm>
        </p:grpSpPr>
        <p:sp>
          <p:nvSpPr>
            <p:cNvPr id="144" name="Shape 144"/>
            <p:cNvSpPr/>
            <p:nvPr/>
          </p:nvSpPr>
          <p:spPr>
            <a:xfrm rot="10800000" flipH="1">
              <a:off x="0" y="0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10800000">
              <a:off x="22342107" y="0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flipH="1">
              <a:off x="22342107" y="11610298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0" y="11610298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1" name="Shape 151">
            <a:extLst>
              <a:ext uri="{FF2B5EF4-FFF2-40B4-BE49-F238E27FC236}">
                <a16:creationId xmlns:a16="http://schemas.microsoft.com/office/drawing/2014/main" id="{25055666-F0C5-4460-BC3B-78E7C9BFEFFC}"/>
              </a:ext>
            </a:extLst>
          </p:cNvPr>
          <p:cNvSpPr/>
          <p:nvPr/>
        </p:nvSpPr>
        <p:spPr>
          <a:xfrm>
            <a:off x="9003630" y="5901008"/>
            <a:ext cx="6376745" cy="1913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KBIZ한마음고딕 B"/>
                <a:ea typeface="KBIZ한마음고딕 B"/>
                <a:cs typeface="KBIZ한마음고딕 B"/>
                <a:sym typeface="KBIZ한마음고딕 B"/>
              </a:defRPr>
            </a:lvl1pPr>
          </a:lstStyle>
          <a:p>
            <a:r>
              <a:rPr lang="ko-KR" altLang="en-US" sz="11500" b="1" dirty="0"/>
              <a:t>활용 방안</a:t>
            </a:r>
            <a:endParaRPr sz="11500" b="1" dirty="0"/>
          </a:p>
        </p:txBody>
      </p:sp>
    </p:spTree>
    <p:extLst>
      <p:ext uri="{BB962C8B-B14F-4D97-AF65-F5344CB8AC3E}">
        <p14:creationId xmlns:p14="http://schemas.microsoft.com/office/powerpoint/2010/main" val="179138757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6"/>
          <p:cNvGrpSpPr/>
          <p:nvPr/>
        </p:nvGrpSpPr>
        <p:grpSpPr>
          <a:xfrm>
            <a:off x="-36079" y="-2999"/>
            <a:ext cx="24446588" cy="13721656"/>
            <a:chOff x="0" y="0"/>
            <a:chExt cx="24446586" cy="13721655"/>
          </a:xfrm>
        </p:grpSpPr>
        <p:sp>
          <p:nvSpPr>
            <p:cNvPr id="182" name="Shape 182"/>
            <p:cNvSpPr/>
            <p:nvPr/>
          </p:nvSpPr>
          <p:spPr>
            <a:xfrm rot="10800000" flipH="1">
              <a:off x="0" y="0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 rot="10800000">
              <a:off x="22342107" y="0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 flipH="1">
              <a:off x="22342107" y="11610298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0" y="11610298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87" name="Shape 187"/>
          <p:cNvSpPr/>
          <p:nvPr/>
        </p:nvSpPr>
        <p:spPr>
          <a:xfrm>
            <a:off x="9595160" y="264965"/>
            <a:ext cx="5184110" cy="1575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KBIZ한마음고딕 B"/>
                <a:ea typeface="KBIZ한마음고딕 B"/>
                <a:cs typeface="KBIZ한마음고딕 B"/>
                <a:sym typeface="KBIZ한마음고딕 B"/>
              </a:defRPr>
            </a:lvl1pPr>
          </a:lstStyle>
          <a:p>
            <a:r>
              <a:rPr lang="ko-KR" altLang="en-US" b="1" dirty="0"/>
              <a:t>활용 방안</a:t>
            </a:r>
            <a:endParaRPr b="1" dirty="0"/>
          </a:p>
        </p:txBody>
      </p:sp>
      <p:grpSp>
        <p:nvGrpSpPr>
          <p:cNvPr id="191" name="Group 191"/>
          <p:cNvGrpSpPr/>
          <p:nvPr/>
        </p:nvGrpSpPr>
        <p:grpSpPr>
          <a:xfrm>
            <a:off x="7515876" y="3007606"/>
            <a:ext cx="9342678" cy="9362794"/>
            <a:chOff x="0" y="0"/>
            <a:chExt cx="9342677" cy="9362793"/>
          </a:xfrm>
        </p:grpSpPr>
        <p:sp>
          <p:nvSpPr>
            <p:cNvPr id="188" name="Shape 188"/>
            <p:cNvSpPr/>
            <p:nvPr/>
          </p:nvSpPr>
          <p:spPr>
            <a:xfrm>
              <a:off x="0" y="10058"/>
              <a:ext cx="9342678" cy="934267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9" name="Shape 189"/>
            <p:cNvSpPr/>
            <p:nvPr/>
          </p:nvSpPr>
          <p:spPr>
            <a:xfrm>
              <a:off x="9828" y="4681396"/>
              <a:ext cx="9323022" cy="1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  <p:sp>
          <p:nvSpPr>
            <p:cNvPr id="190" name="Shape 190"/>
            <p:cNvSpPr/>
            <p:nvPr/>
          </p:nvSpPr>
          <p:spPr>
            <a:xfrm flipV="1">
              <a:off x="4671338" y="0"/>
              <a:ext cx="1" cy="9362794"/>
            </a:xfrm>
            <a:prstGeom prst="line">
              <a:avLst/>
            </a:prstGeom>
            <a:noFill/>
            <a:ln w="25400" cap="flat">
              <a:solidFill>
                <a:srgbClr val="FFFFFF"/>
              </a:solidFill>
              <a:prstDash val="solid"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/>
              </a:pPr>
              <a:endParaRPr/>
            </a:p>
          </p:txBody>
        </p:sp>
      </p:grpSp>
      <p:sp>
        <p:nvSpPr>
          <p:cNvPr id="192" name="Shape 192"/>
          <p:cNvSpPr/>
          <p:nvPr/>
        </p:nvSpPr>
        <p:spPr>
          <a:xfrm>
            <a:off x="13997019" y="4292927"/>
            <a:ext cx="3016831" cy="1450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0546" y="0"/>
                </a:lnTo>
                <a:lnTo>
                  <a:pt x="21600" y="0"/>
                </a:lnTo>
              </a:path>
            </a:pathLst>
          </a:custGeom>
          <a:ln w="50800" cap="rnd">
            <a:solidFill>
              <a:schemeClr val="accent5">
                <a:hueOff val="-444211"/>
                <a:satOff val="-14915"/>
                <a:lumOff val="22857"/>
              </a:schemeClr>
            </a:solidFill>
            <a:custDash>
              <a:ds d="1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7262936" y="9623774"/>
            <a:ext cx="3016830" cy="1177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3231" y="21600"/>
                </a:lnTo>
                <a:lnTo>
                  <a:pt x="0" y="21600"/>
                </a:lnTo>
              </a:path>
            </a:pathLst>
          </a:custGeom>
          <a:ln w="50800" cap="rnd">
            <a:solidFill>
              <a:schemeClr val="accent5">
                <a:hueOff val="-444211"/>
                <a:satOff val="-14915"/>
                <a:lumOff val="22857"/>
              </a:schemeClr>
            </a:solidFill>
            <a:custDash>
              <a:ds d="1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15765297" y="3868158"/>
            <a:ext cx="6848028" cy="1898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2351"/>
                </a:solidFill>
                <a:latin typeface="KBIZ한마음고딕 L"/>
                <a:ea typeface="KBIZ한마음고딕 L"/>
                <a:cs typeface="KBIZ한마음고딕 L"/>
                <a:sym typeface="KBIZ한마음고딕 L"/>
              </a:defRPr>
            </a:lvl1pPr>
          </a:lstStyle>
          <a:p>
            <a:r>
              <a:rPr lang="ko-KR" altLang="en-US" sz="6000" b="1" dirty="0"/>
              <a:t>교통량</a:t>
            </a:r>
            <a:r>
              <a:rPr lang="ko-KR" altLang="en-US" sz="5400" dirty="0"/>
              <a:t> </a:t>
            </a:r>
            <a:r>
              <a:rPr lang="ko-KR" altLang="en-US" sz="6000" b="1" dirty="0"/>
              <a:t>多</a:t>
            </a:r>
            <a:r>
              <a:rPr lang="en-US" altLang="ko-KR" sz="6000" b="1" dirty="0"/>
              <a:t>?</a:t>
            </a:r>
          </a:p>
          <a:p>
            <a:r>
              <a:rPr lang="en-US" altLang="ko-KR" sz="5400" dirty="0"/>
              <a:t> </a:t>
            </a:r>
            <a:r>
              <a:rPr lang="ko-KR" altLang="en-US" sz="5400" dirty="0" err="1"/>
              <a:t>초록불</a:t>
            </a:r>
            <a:r>
              <a:rPr lang="ko-KR" altLang="en-US" sz="5400" dirty="0"/>
              <a:t> 신호주기 </a:t>
            </a:r>
            <a:r>
              <a:rPr lang="ko-KR" altLang="en-US" sz="5400" b="1" dirty="0"/>
              <a:t>상승</a:t>
            </a:r>
          </a:p>
        </p:txBody>
      </p:sp>
      <p:sp>
        <p:nvSpPr>
          <p:cNvPr id="16" name="Shape 187">
            <a:extLst>
              <a:ext uri="{FF2B5EF4-FFF2-40B4-BE49-F238E27FC236}">
                <a16:creationId xmlns:a16="http://schemas.microsoft.com/office/drawing/2014/main" id="{8282C588-1B91-4123-9A18-F1302ECC9587}"/>
              </a:ext>
            </a:extLst>
          </p:cNvPr>
          <p:cNvSpPr/>
          <p:nvPr/>
        </p:nvSpPr>
        <p:spPr>
          <a:xfrm>
            <a:off x="12180238" y="5072462"/>
            <a:ext cx="2757164" cy="2606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KBIZ한마음고딕 B"/>
                <a:ea typeface="KBIZ한마음고딕 B"/>
                <a:cs typeface="KBIZ한마음고딕 B"/>
                <a:sym typeface="KBIZ한마음고딕 B"/>
              </a:defRPr>
            </a:lvl1pPr>
          </a:lstStyle>
          <a:p>
            <a:r>
              <a:rPr lang="en-US" sz="8000" b="1" dirty="0">
                <a:solidFill>
                  <a:schemeClr val="bg1"/>
                </a:solidFill>
              </a:rPr>
              <a:t>RUSH </a:t>
            </a:r>
          </a:p>
          <a:p>
            <a:r>
              <a:rPr lang="en-US" sz="8000" b="1" dirty="0">
                <a:solidFill>
                  <a:schemeClr val="bg1"/>
                </a:solidFill>
              </a:rPr>
              <a:t>HOUR</a:t>
            </a:r>
            <a:endParaRPr sz="8000" b="1" dirty="0">
              <a:solidFill>
                <a:schemeClr val="bg1"/>
              </a:solidFill>
            </a:endParaRPr>
          </a:p>
        </p:txBody>
      </p:sp>
      <p:sp>
        <p:nvSpPr>
          <p:cNvPr id="18" name="Shape 187">
            <a:extLst>
              <a:ext uri="{FF2B5EF4-FFF2-40B4-BE49-F238E27FC236}">
                <a16:creationId xmlns:a16="http://schemas.microsoft.com/office/drawing/2014/main" id="{01CC1551-778A-42EB-A9F7-70AFBD6618FC}"/>
              </a:ext>
            </a:extLst>
          </p:cNvPr>
          <p:cNvSpPr/>
          <p:nvPr/>
        </p:nvSpPr>
        <p:spPr>
          <a:xfrm>
            <a:off x="9952452" y="7704177"/>
            <a:ext cx="2196113" cy="2606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9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KBIZ한마음고딕 B"/>
                <a:ea typeface="KBIZ한마음고딕 B"/>
                <a:cs typeface="KBIZ한마음고딕 B"/>
                <a:sym typeface="KBIZ한마음고딕 B"/>
              </a:defRPr>
            </a:lvl1pPr>
          </a:lstStyle>
          <a:p>
            <a:r>
              <a:rPr lang="ko-KR" altLang="en-US" sz="8000" b="1" dirty="0">
                <a:solidFill>
                  <a:schemeClr val="bg1"/>
                </a:solidFill>
              </a:rPr>
              <a:t>새벽</a:t>
            </a:r>
            <a:endParaRPr lang="en-US" altLang="ko-KR" sz="8000" b="1" dirty="0">
              <a:solidFill>
                <a:schemeClr val="bg1"/>
              </a:solidFill>
            </a:endParaRPr>
          </a:p>
          <a:p>
            <a:r>
              <a:rPr lang="ko-KR" altLang="en-US" sz="8000" b="1" dirty="0">
                <a:solidFill>
                  <a:schemeClr val="bg1"/>
                </a:solidFill>
              </a:rPr>
              <a:t>시간</a:t>
            </a:r>
            <a:endParaRPr sz="8000" b="1" dirty="0">
              <a:solidFill>
                <a:schemeClr val="bg1"/>
              </a:solidFill>
            </a:endParaRPr>
          </a:p>
        </p:txBody>
      </p:sp>
      <p:sp>
        <p:nvSpPr>
          <p:cNvPr id="19" name="Shape 194">
            <a:extLst>
              <a:ext uri="{FF2B5EF4-FFF2-40B4-BE49-F238E27FC236}">
                <a16:creationId xmlns:a16="http://schemas.microsoft.com/office/drawing/2014/main" id="{886201F3-2FE0-4BD0-A4C0-ADF41365FA71}"/>
              </a:ext>
            </a:extLst>
          </p:cNvPr>
          <p:cNvSpPr/>
          <p:nvPr/>
        </p:nvSpPr>
        <p:spPr>
          <a:xfrm>
            <a:off x="1521772" y="10310659"/>
            <a:ext cx="6848029" cy="18985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2351"/>
                </a:solidFill>
                <a:latin typeface="KBIZ한마음고딕 L"/>
                <a:ea typeface="KBIZ한마음고딕 L"/>
                <a:cs typeface="KBIZ한마음고딕 L"/>
                <a:sym typeface="KBIZ한마음고딕 L"/>
              </a:defRPr>
            </a:lvl1pPr>
          </a:lstStyle>
          <a:p>
            <a:r>
              <a:rPr lang="ko-KR" altLang="en-US" sz="6000" b="1" dirty="0"/>
              <a:t>교통량</a:t>
            </a:r>
            <a:r>
              <a:rPr lang="ko-KR" altLang="en-US" sz="5400" dirty="0"/>
              <a:t> </a:t>
            </a:r>
            <a:r>
              <a:rPr lang="ko-KR" altLang="en-US" sz="6000" b="1" dirty="0"/>
              <a:t>少</a:t>
            </a:r>
            <a:r>
              <a:rPr lang="en-US" altLang="ko-KR" sz="6000" b="1" dirty="0"/>
              <a:t>?</a:t>
            </a:r>
          </a:p>
          <a:p>
            <a:r>
              <a:rPr lang="en-US" altLang="ko-KR" sz="5400" dirty="0"/>
              <a:t> </a:t>
            </a:r>
            <a:r>
              <a:rPr lang="ko-KR" altLang="en-US" sz="5400" dirty="0" err="1"/>
              <a:t>초록불</a:t>
            </a:r>
            <a:r>
              <a:rPr lang="ko-KR" altLang="en-US" sz="5400" dirty="0"/>
              <a:t> 신호주기 </a:t>
            </a:r>
            <a:r>
              <a:rPr lang="ko-KR" altLang="en-US" sz="5400" b="1" dirty="0"/>
              <a:t>감소</a:t>
            </a:r>
          </a:p>
        </p:txBody>
      </p:sp>
      <p:sp>
        <p:nvSpPr>
          <p:cNvPr id="20" name="Shape 187">
            <a:extLst>
              <a:ext uri="{FF2B5EF4-FFF2-40B4-BE49-F238E27FC236}">
                <a16:creationId xmlns:a16="http://schemas.microsoft.com/office/drawing/2014/main" id="{0052AEE5-9668-4E9F-9AEE-3944CD7A92C1}"/>
              </a:ext>
            </a:extLst>
          </p:cNvPr>
          <p:cNvSpPr/>
          <p:nvPr/>
        </p:nvSpPr>
        <p:spPr>
          <a:xfrm>
            <a:off x="12283207" y="7704177"/>
            <a:ext cx="2196113" cy="260648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 sz="9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KBIZ한마음고딕 B"/>
                <a:ea typeface="KBIZ한마음고딕 B"/>
                <a:cs typeface="KBIZ한마음고딕 B"/>
                <a:sym typeface="KBIZ한마음고딕 B"/>
              </a:defRPr>
            </a:lvl1pPr>
          </a:lstStyle>
          <a:p>
            <a:r>
              <a:rPr lang="ko-KR" altLang="en-US" sz="8000" b="1" dirty="0">
                <a:solidFill>
                  <a:schemeClr val="bg1"/>
                </a:solidFill>
              </a:rPr>
              <a:t>교통 정보</a:t>
            </a:r>
            <a:endParaRPr sz="8000" b="1" dirty="0">
              <a:solidFill>
                <a:schemeClr val="bg1"/>
              </a:solidFill>
            </a:endParaRPr>
          </a:p>
        </p:txBody>
      </p:sp>
      <p:sp>
        <p:nvSpPr>
          <p:cNvPr id="21" name="Shape 193">
            <a:extLst>
              <a:ext uri="{FF2B5EF4-FFF2-40B4-BE49-F238E27FC236}">
                <a16:creationId xmlns:a16="http://schemas.microsoft.com/office/drawing/2014/main" id="{90C09E3E-0C14-403C-A03F-6813D68032BC}"/>
              </a:ext>
            </a:extLst>
          </p:cNvPr>
          <p:cNvSpPr/>
          <p:nvPr/>
        </p:nvSpPr>
        <p:spPr>
          <a:xfrm rot="13500000">
            <a:off x="14496213" y="9012301"/>
            <a:ext cx="3016830" cy="1177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3231" y="21600"/>
                </a:lnTo>
                <a:lnTo>
                  <a:pt x="0" y="21600"/>
                </a:lnTo>
              </a:path>
            </a:pathLst>
          </a:custGeom>
          <a:ln w="50800" cap="rnd">
            <a:solidFill>
              <a:schemeClr val="accent5">
                <a:hueOff val="-444211"/>
                <a:satOff val="-14915"/>
                <a:lumOff val="22857"/>
              </a:schemeClr>
            </a:solidFill>
            <a:custDash>
              <a:ds d="1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22" name="Shape 194">
            <a:extLst>
              <a:ext uri="{FF2B5EF4-FFF2-40B4-BE49-F238E27FC236}">
                <a16:creationId xmlns:a16="http://schemas.microsoft.com/office/drawing/2014/main" id="{F8E05B2A-9DB1-4F59-AF85-FC572BF7AAE3}"/>
              </a:ext>
            </a:extLst>
          </p:cNvPr>
          <p:cNvSpPr/>
          <p:nvPr/>
        </p:nvSpPr>
        <p:spPr>
          <a:xfrm>
            <a:off x="14652813" y="10310659"/>
            <a:ext cx="7960512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2351"/>
                </a:solidFill>
                <a:latin typeface="KBIZ한마음고딕 L"/>
                <a:ea typeface="KBIZ한마음고딕 L"/>
                <a:cs typeface="KBIZ한마음고딕 L"/>
                <a:sym typeface="KBIZ한마음고딕 L"/>
              </a:defRPr>
            </a:lvl1pPr>
          </a:lstStyle>
          <a:p>
            <a:r>
              <a:rPr lang="ko-KR" altLang="en-US" sz="5400" dirty="0"/>
              <a:t>각 </a:t>
            </a:r>
            <a:r>
              <a:rPr lang="ko-KR" altLang="en-US" sz="6000" b="1" dirty="0"/>
              <a:t>차량</a:t>
            </a:r>
            <a:r>
              <a:rPr lang="ko-KR" altLang="en-US" sz="5400" dirty="0"/>
              <a:t>에</a:t>
            </a:r>
            <a:r>
              <a:rPr lang="ko-KR" altLang="en-US" sz="6000" b="1" dirty="0"/>
              <a:t> </a:t>
            </a:r>
            <a:r>
              <a:rPr lang="ko-KR" altLang="en-US" sz="5400" dirty="0"/>
              <a:t>교통정보</a:t>
            </a:r>
            <a:r>
              <a:rPr lang="ko-KR" altLang="en-US" sz="6000" b="1" dirty="0"/>
              <a:t> 송신</a:t>
            </a:r>
            <a:endParaRPr lang="ko-KR" altLang="en-US" sz="5400" b="1" dirty="0"/>
          </a:p>
        </p:txBody>
      </p:sp>
      <p:grpSp>
        <p:nvGrpSpPr>
          <p:cNvPr id="23" name="Group 133">
            <a:extLst>
              <a:ext uri="{FF2B5EF4-FFF2-40B4-BE49-F238E27FC236}">
                <a16:creationId xmlns:a16="http://schemas.microsoft.com/office/drawing/2014/main" id="{70608290-3A51-4480-91ED-CD216697E4F0}"/>
              </a:ext>
            </a:extLst>
          </p:cNvPr>
          <p:cNvGrpSpPr/>
          <p:nvPr/>
        </p:nvGrpSpPr>
        <p:grpSpPr>
          <a:xfrm>
            <a:off x="11187478" y="12662979"/>
            <a:ext cx="1985520" cy="1083288"/>
            <a:chOff x="0" y="0"/>
            <a:chExt cx="1985518" cy="1083286"/>
          </a:xfrm>
        </p:grpSpPr>
        <p:sp>
          <p:nvSpPr>
            <p:cNvPr id="24" name="Shape 130">
              <a:extLst>
                <a:ext uri="{FF2B5EF4-FFF2-40B4-BE49-F238E27FC236}">
                  <a16:creationId xmlns:a16="http://schemas.microsoft.com/office/drawing/2014/main" id="{77D39BE4-351B-410B-9711-ACF21A4912C7}"/>
                </a:ext>
              </a:extLst>
            </p:cNvPr>
            <p:cNvSpPr/>
            <p:nvPr/>
          </p:nvSpPr>
          <p:spPr>
            <a:xfrm>
              <a:off x="0" y="0"/>
              <a:ext cx="1083287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Shape 131">
              <a:extLst>
                <a:ext uri="{FF2B5EF4-FFF2-40B4-BE49-F238E27FC236}">
                  <a16:creationId xmlns:a16="http://schemas.microsoft.com/office/drawing/2014/main" id="{14FA391E-5CA3-4FA8-AE45-1064227AC9CF}"/>
                </a:ext>
              </a:extLst>
            </p:cNvPr>
            <p:cNvSpPr/>
            <p:nvPr/>
          </p:nvSpPr>
          <p:spPr>
            <a:xfrm>
              <a:off x="451115" y="0"/>
              <a:ext cx="1083288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 132">
              <a:extLst>
                <a:ext uri="{FF2B5EF4-FFF2-40B4-BE49-F238E27FC236}">
                  <a16:creationId xmlns:a16="http://schemas.microsoft.com/office/drawing/2014/main" id="{1C606814-BA3B-450A-90B8-A3AB401CB246}"/>
                </a:ext>
              </a:extLst>
            </p:cNvPr>
            <p:cNvSpPr/>
            <p:nvPr/>
          </p:nvSpPr>
          <p:spPr>
            <a:xfrm>
              <a:off x="902231" y="0"/>
              <a:ext cx="1083288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6"/>
          <p:cNvGrpSpPr/>
          <p:nvPr/>
        </p:nvGrpSpPr>
        <p:grpSpPr>
          <a:xfrm>
            <a:off x="-36079" y="-2999"/>
            <a:ext cx="24446588" cy="13721656"/>
            <a:chOff x="0" y="0"/>
            <a:chExt cx="24446586" cy="13721655"/>
          </a:xfrm>
        </p:grpSpPr>
        <p:sp>
          <p:nvSpPr>
            <p:cNvPr id="182" name="Shape 182"/>
            <p:cNvSpPr/>
            <p:nvPr/>
          </p:nvSpPr>
          <p:spPr>
            <a:xfrm rot="10800000" flipH="1">
              <a:off x="0" y="0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 rot="10800000">
              <a:off x="22342107" y="0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 flipH="1">
              <a:off x="22342107" y="11610298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0" y="11610298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87" name="Shape 187"/>
          <p:cNvSpPr/>
          <p:nvPr/>
        </p:nvSpPr>
        <p:spPr>
          <a:xfrm>
            <a:off x="9595160" y="264965"/>
            <a:ext cx="5184110" cy="1575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KBIZ한마음고딕 B"/>
                <a:ea typeface="KBIZ한마음고딕 B"/>
                <a:cs typeface="KBIZ한마음고딕 B"/>
                <a:sym typeface="KBIZ한마음고딕 B"/>
              </a:defRPr>
            </a:lvl1pPr>
          </a:lstStyle>
          <a:p>
            <a:r>
              <a:rPr lang="ko-KR" altLang="en-US" b="1" dirty="0"/>
              <a:t>활용 방안</a:t>
            </a:r>
            <a:endParaRPr b="1" dirty="0"/>
          </a:p>
        </p:txBody>
      </p:sp>
      <p:sp>
        <p:nvSpPr>
          <p:cNvPr id="192" name="Shape 192"/>
          <p:cNvSpPr/>
          <p:nvPr/>
        </p:nvSpPr>
        <p:spPr>
          <a:xfrm>
            <a:off x="5580807" y="2933028"/>
            <a:ext cx="3016831" cy="145017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10546" y="0"/>
                </a:lnTo>
                <a:lnTo>
                  <a:pt x="21600" y="0"/>
                </a:lnTo>
              </a:path>
            </a:pathLst>
          </a:custGeom>
          <a:ln w="50800" cap="rnd">
            <a:solidFill>
              <a:schemeClr val="accent5">
                <a:hueOff val="-444211"/>
                <a:satOff val="-14915"/>
                <a:lumOff val="22857"/>
              </a:schemeClr>
            </a:solidFill>
            <a:custDash>
              <a:ds d="1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93" name="Shape 193"/>
          <p:cNvSpPr/>
          <p:nvPr/>
        </p:nvSpPr>
        <p:spPr>
          <a:xfrm>
            <a:off x="15545902" y="10160089"/>
            <a:ext cx="3016830" cy="1177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3231" y="21600"/>
                </a:lnTo>
                <a:lnTo>
                  <a:pt x="0" y="21600"/>
                </a:lnTo>
              </a:path>
            </a:pathLst>
          </a:custGeom>
          <a:ln w="50800" cap="rnd">
            <a:solidFill>
              <a:schemeClr val="accent5">
                <a:hueOff val="-444211"/>
                <a:satOff val="-14915"/>
                <a:lumOff val="22857"/>
              </a:schemeClr>
            </a:solidFill>
            <a:custDash>
              <a:ds d="1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94" name="Shape 194"/>
          <p:cNvSpPr/>
          <p:nvPr/>
        </p:nvSpPr>
        <p:spPr>
          <a:xfrm>
            <a:off x="8597638" y="2399228"/>
            <a:ext cx="13005162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2351"/>
                </a:solidFill>
                <a:latin typeface="KBIZ한마음고딕 L"/>
                <a:ea typeface="KBIZ한마음고딕 L"/>
                <a:cs typeface="KBIZ한마음고딕 L"/>
                <a:sym typeface="KBIZ한마음고딕 L"/>
              </a:defRPr>
            </a:lvl1pPr>
          </a:lstStyle>
          <a:p>
            <a:r>
              <a:rPr lang="ko-KR" altLang="en-US" sz="6000" b="1" dirty="0"/>
              <a:t>긴급 차량 </a:t>
            </a:r>
            <a:r>
              <a:rPr lang="ko-KR" altLang="en-US" sz="5400" dirty="0"/>
              <a:t>무당횡단 시</a:t>
            </a:r>
            <a:r>
              <a:rPr lang="ko-KR" altLang="en-US" sz="6000" b="1" dirty="0"/>
              <a:t> 교통사고 위험 上</a:t>
            </a:r>
            <a:endParaRPr lang="ko-KR" altLang="en-US" sz="5400" b="1" dirty="0"/>
          </a:p>
        </p:txBody>
      </p:sp>
      <p:sp>
        <p:nvSpPr>
          <p:cNvPr id="19" name="Shape 194">
            <a:extLst>
              <a:ext uri="{FF2B5EF4-FFF2-40B4-BE49-F238E27FC236}">
                <a16:creationId xmlns:a16="http://schemas.microsoft.com/office/drawing/2014/main" id="{886201F3-2FE0-4BD0-A4C0-ADF41365FA71}"/>
              </a:ext>
            </a:extLst>
          </p:cNvPr>
          <p:cNvSpPr/>
          <p:nvPr/>
        </p:nvSpPr>
        <p:spPr>
          <a:xfrm>
            <a:off x="4699985" y="10804070"/>
            <a:ext cx="10845917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2351"/>
                </a:solidFill>
                <a:latin typeface="KBIZ한마음고딕 L"/>
                <a:ea typeface="KBIZ한마음고딕 L"/>
                <a:cs typeface="KBIZ한마음고딕 L"/>
                <a:sym typeface="KBIZ한마음고딕 L"/>
              </a:defRPr>
            </a:lvl1pPr>
          </a:lstStyle>
          <a:p>
            <a:r>
              <a:rPr lang="ko-KR" altLang="en-US" sz="6000" b="1" dirty="0"/>
              <a:t>일반 차량</a:t>
            </a:r>
            <a:r>
              <a:rPr lang="ko-KR" altLang="en-US" sz="5400" dirty="0"/>
              <a:t>들에게</a:t>
            </a:r>
            <a:r>
              <a:rPr lang="ko-KR" altLang="en-US" sz="6000" b="1" dirty="0"/>
              <a:t> 응급 정보 전달</a:t>
            </a:r>
            <a:endParaRPr lang="ko-KR" altLang="en-US" sz="5400" b="1" dirty="0"/>
          </a:p>
        </p:txBody>
      </p:sp>
      <p:pic>
        <p:nvPicPr>
          <p:cNvPr id="21" name="Picture 6" descr="ê¸´ê¸ì°¨ëì ëí ì´ë¯¸ì§ ê²ìê²°ê³¼">
            <a:extLst>
              <a:ext uri="{FF2B5EF4-FFF2-40B4-BE49-F238E27FC236}">
                <a16:creationId xmlns:a16="http://schemas.microsoft.com/office/drawing/2014/main" id="{2385D3AA-ACB5-4CEE-984E-2FE879E80C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7369" y="4462305"/>
            <a:ext cx="9592678" cy="568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8" descr="ìê¸ì°¨ ì í¸ìë°ì ëí ì´ë¯¸ì§ ê²ìê²°ê³¼">
            <a:extLst>
              <a:ext uri="{FF2B5EF4-FFF2-40B4-BE49-F238E27FC236}">
                <a16:creationId xmlns:a16="http://schemas.microsoft.com/office/drawing/2014/main" id="{EAF44066-6969-426B-B7CD-ED71B17EF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534" y="4462305"/>
            <a:ext cx="10117386" cy="5691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23" name="Group 133">
            <a:extLst>
              <a:ext uri="{FF2B5EF4-FFF2-40B4-BE49-F238E27FC236}">
                <a16:creationId xmlns:a16="http://schemas.microsoft.com/office/drawing/2014/main" id="{E224E514-CCA7-4E44-A2E1-DF5732EA918A}"/>
              </a:ext>
            </a:extLst>
          </p:cNvPr>
          <p:cNvGrpSpPr/>
          <p:nvPr/>
        </p:nvGrpSpPr>
        <p:grpSpPr>
          <a:xfrm>
            <a:off x="11187478" y="12662979"/>
            <a:ext cx="1985520" cy="1083288"/>
            <a:chOff x="0" y="0"/>
            <a:chExt cx="1985518" cy="1083286"/>
          </a:xfrm>
        </p:grpSpPr>
        <p:sp>
          <p:nvSpPr>
            <p:cNvPr id="24" name="Shape 130">
              <a:extLst>
                <a:ext uri="{FF2B5EF4-FFF2-40B4-BE49-F238E27FC236}">
                  <a16:creationId xmlns:a16="http://schemas.microsoft.com/office/drawing/2014/main" id="{9A2B926B-3CD6-41BE-BD31-12005F5F94C5}"/>
                </a:ext>
              </a:extLst>
            </p:cNvPr>
            <p:cNvSpPr/>
            <p:nvPr/>
          </p:nvSpPr>
          <p:spPr>
            <a:xfrm>
              <a:off x="0" y="0"/>
              <a:ext cx="1083287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Shape 131">
              <a:extLst>
                <a:ext uri="{FF2B5EF4-FFF2-40B4-BE49-F238E27FC236}">
                  <a16:creationId xmlns:a16="http://schemas.microsoft.com/office/drawing/2014/main" id="{3A162B92-BCFE-4458-AC87-B93207B7747F}"/>
                </a:ext>
              </a:extLst>
            </p:cNvPr>
            <p:cNvSpPr/>
            <p:nvPr/>
          </p:nvSpPr>
          <p:spPr>
            <a:xfrm>
              <a:off x="451115" y="0"/>
              <a:ext cx="1083288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" name="Shape 132">
              <a:extLst>
                <a:ext uri="{FF2B5EF4-FFF2-40B4-BE49-F238E27FC236}">
                  <a16:creationId xmlns:a16="http://schemas.microsoft.com/office/drawing/2014/main" id="{3C5806F4-3F1C-4C4A-8AE4-E58076EF1D7A}"/>
                </a:ext>
              </a:extLst>
            </p:cNvPr>
            <p:cNvSpPr/>
            <p:nvPr/>
          </p:nvSpPr>
          <p:spPr>
            <a:xfrm>
              <a:off x="902231" y="0"/>
              <a:ext cx="1083288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9055653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6" name="Group 186"/>
          <p:cNvGrpSpPr/>
          <p:nvPr/>
        </p:nvGrpSpPr>
        <p:grpSpPr>
          <a:xfrm>
            <a:off x="-36079" y="-2999"/>
            <a:ext cx="24446588" cy="13721656"/>
            <a:chOff x="0" y="0"/>
            <a:chExt cx="24446586" cy="13721655"/>
          </a:xfrm>
        </p:grpSpPr>
        <p:sp>
          <p:nvSpPr>
            <p:cNvPr id="182" name="Shape 182"/>
            <p:cNvSpPr/>
            <p:nvPr/>
          </p:nvSpPr>
          <p:spPr>
            <a:xfrm rot="10800000" flipH="1">
              <a:off x="0" y="0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3" name="Shape 183"/>
            <p:cNvSpPr/>
            <p:nvPr/>
          </p:nvSpPr>
          <p:spPr>
            <a:xfrm rot="10800000">
              <a:off x="22342107" y="0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4" name="Shape 184"/>
            <p:cNvSpPr/>
            <p:nvPr/>
          </p:nvSpPr>
          <p:spPr>
            <a:xfrm flipH="1">
              <a:off x="22342107" y="11610298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5" name="Shape 185"/>
            <p:cNvSpPr/>
            <p:nvPr/>
          </p:nvSpPr>
          <p:spPr>
            <a:xfrm>
              <a:off x="0" y="11610298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87" name="Shape 187"/>
          <p:cNvSpPr/>
          <p:nvPr/>
        </p:nvSpPr>
        <p:spPr>
          <a:xfrm>
            <a:off x="9595160" y="264965"/>
            <a:ext cx="5184110" cy="15754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KBIZ한마음고딕 B"/>
                <a:ea typeface="KBIZ한마음고딕 B"/>
                <a:cs typeface="KBIZ한마음고딕 B"/>
                <a:sym typeface="KBIZ한마음고딕 B"/>
              </a:defRPr>
            </a:lvl1pPr>
          </a:lstStyle>
          <a:p>
            <a:r>
              <a:rPr lang="ko-KR" altLang="en-US" b="1" dirty="0"/>
              <a:t>활용 방안</a:t>
            </a:r>
            <a:endParaRPr b="1" dirty="0"/>
          </a:p>
        </p:txBody>
      </p:sp>
      <p:sp>
        <p:nvSpPr>
          <p:cNvPr id="193" name="Shape 193"/>
          <p:cNvSpPr/>
          <p:nvPr/>
        </p:nvSpPr>
        <p:spPr>
          <a:xfrm>
            <a:off x="15110875" y="9939679"/>
            <a:ext cx="3016830" cy="11777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600" y="0"/>
                </a:moveTo>
                <a:lnTo>
                  <a:pt x="13231" y="21600"/>
                </a:lnTo>
                <a:lnTo>
                  <a:pt x="0" y="21600"/>
                </a:lnTo>
              </a:path>
            </a:pathLst>
          </a:custGeom>
          <a:ln w="50800" cap="rnd">
            <a:solidFill>
              <a:schemeClr val="accent5">
                <a:hueOff val="-444211"/>
                <a:satOff val="-14915"/>
                <a:lumOff val="22857"/>
              </a:schemeClr>
            </a:solidFill>
            <a:custDash>
              <a:ds d="100000" sp="200000"/>
            </a:custDash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9" name="Shape 194">
            <a:extLst>
              <a:ext uri="{FF2B5EF4-FFF2-40B4-BE49-F238E27FC236}">
                <a16:creationId xmlns:a16="http://schemas.microsoft.com/office/drawing/2014/main" id="{886201F3-2FE0-4BD0-A4C0-ADF41365FA71}"/>
              </a:ext>
            </a:extLst>
          </p:cNvPr>
          <p:cNvSpPr/>
          <p:nvPr/>
        </p:nvSpPr>
        <p:spPr>
          <a:xfrm>
            <a:off x="7818815" y="10629827"/>
            <a:ext cx="7292060" cy="9752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2351"/>
                </a:solidFill>
                <a:latin typeface="KBIZ한마음고딕 L"/>
                <a:ea typeface="KBIZ한마음고딕 L"/>
                <a:cs typeface="KBIZ한마음고딕 L"/>
                <a:sym typeface="KBIZ한마음고딕 L"/>
              </a:defRPr>
            </a:lvl1pPr>
          </a:lstStyle>
          <a:p>
            <a:r>
              <a:rPr lang="ko-KR" altLang="en-US" sz="5400" b="1" dirty="0"/>
              <a:t>교통 경찰의 </a:t>
            </a:r>
            <a:r>
              <a:rPr lang="ko-KR" altLang="en-US" sz="4800" dirty="0"/>
              <a:t>업무량 </a:t>
            </a:r>
            <a:r>
              <a:rPr lang="ko-KR" altLang="en-US" sz="5400" b="1" dirty="0"/>
              <a:t>감소</a:t>
            </a:r>
          </a:p>
        </p:txBody>
      </p:sp>
      <p:pic>
        <p:nvPicPr>
          <p:cNvPr id="14" name="Picture 2" descr="ê²½ì°° êµíµì ë¦¬ì ëí ì´ë¯¸ì§ ê²ìê²°ê³¼">
            <a:extLst>
              <a:ext uri="{FF2B5EF4-FFF2-40B4-BE49-F238E27FC236}">
                <a16:creationId xmlns:a16="http://schemas.microsoft.com/office/drawing/2014/main" id="{D3C18928-6F05-4AB4-B2E5-3753A51ABF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9403" y="1977889"/>
            <a:ext cx="11955624" cy="79392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5" name="Group 133">
            <a:extLst>
              <a:ext uri="{FF2B5EF4-FFF2-40B4-BE49-F238E27FC236}">
                <a16:creationId xmlns:a16="http://schemas.microsoft.com/office/drawing/2014/main" id="{8268D180-1F91-4859-9152-FE4A9C1EECA4}"/>
              </a:ext>
            </a:extLst>
          </p:cNvPr>
          <p:cNvGrpSpPr/>
          <p:nvPr/>
        </p:nvGrpSpPr>
        <p:grpSpPr>
          <a:xfrm>
            <a:off x="11187478" y="12662979"/>
            <a:ext cx="1985520" cy="1083288"/>
            <a:chOff x="0" y="0"/>
            <a:chExt cx="1985518" cy="1083286"/>
          </a:xfrm>
        </p:grpSpPr>
        <p:sp>
          <p:nvSpPr>
            <p:cNvPr id="16" name="Shape 130">
              <a:extLst>
                <a:ext uri="{FF2B5EF4-FFF2-40B4-BE49-F238E27FC236}">
                  <a16:creationId xmlns:a16="http://schemas.microsoft.com/office/drawing/2014/main" id="{64406638-6C8B-4F0D-8E92-8655B5470758}"/>
                </a:ext>
              </a:extLst>
            </p:cNvPr>
            <p:cNvSpPr/>
            <p:nvPr/>
          </p:nvSpPr>
          <p:spPr>
            <a:xfrm>
              <a:off x="0" y="0"/>
              <a:ext cx="1083287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Shape 131">
              <a:extLst>
                <a:ext uri="{FF2B5EF4-FFF2-40B4-BE49-F238E27FC236}">
                  <a16:creationId xmlns:a16="http://schemas.microsoft.com/office/drawing/2014/main" id="{9A2E56D8-0862-41E5-8109-686FF6FE97A2}"/>
                </a:ext>
              </a:extLst>
            </p:cNvPr>
            <p:cNvSpPr/>
            <p:nvPr/>
          </p:nvSpPr>
          <p:spPr>
            <a:xfrm>
              <a:off x="451115" y="0"/>
              <a:ext cx="1083288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8" name="Shape 132">
              <a:extLst>
                <a:ext uri="{FF2B5EF4-FFF2-40B4-BE49-F238E27FC236}">
                  <a16:creationId xmlns:a16="http://schemas.microsoft.com/office/drawing/2014/main" id="{1A5A8523-BA22-4415-9877-35417FE9A625}"/>
                </a:ext>
              </a:extLst>
            </p:cNvPr>
            <p:cNvSpPr/>
            <p:nvPr/>
          </p:nvSpPr>
          <p:spPr>
            <a:xfrm>
              <a:off x="902231" y="0"/>
              <a:ext cx="1083288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302583406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Shape 254"/>
          <p:cNvSpPr/>
          <p:nvPr/>
        </p:nvSpPr>
        <p:spPr>
          <a:xfrm>
            <a:off x="7722942" y="2388942"/>
            <a:ext cx="8938117" cy="893811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273561"/>
              <a:satOff val="2937"/>
              <a:lumOff val="-2223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55" name="Shape 255"/>
          <p:cNvSpPr/>
          <p:nvPr/>
        </p:nvSpPr>
        <p:spPr>
          <a:xfrm>
            <a:off x="9133268" y="6113462"/>
            <a:ext cx="6117464" cy="14890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000">
                <a:solidFill>
                  <a:srgbClr val="FFFFFF"/>
                </a:solidFill>
                <a:latin typeface="KBIZ한마음고딕 B"/>
                <a:ea typeface="KBIZ한마음고딕 B"/>
                <a:cs typeface="KBIZ한마음고딕 B"/>
                <a:sym typeface="KBIZ한마음고딕 B"/>
              </a:defRPr>
            </a:lvl1pPr>
          </a:lstStyle>
          <a:p>
            <a:r>
              <a:rPr dirty="0"/>
              <a:t>Thank you</a:t>
            </a:r>
          </a:p>
        </p:txBody>
      </p:sp>
      <p:grpSp>
        <p:nvGrpSpPr>
          <p:cNvPr id="4" name="Group 138">
            <a:extLst>
              <a:ext uri="{FF2B5EF4-FFF2-40B4-BE49-F238E27FC236}">
                <a16:creationId xmlns:a16="http://schemas.microsoft.com/office/drawing/2014/main" id="{5A3A2B4A-BC3F-4B74-9265-5F385402E200}"/>
              </a:ext>
            </a:extLst>
          </p:cNvPr>
          <p:cNvGrpSpPr/>
          <p:nvPr/>
        </p:nvGrpSpPr>
        <p:grpSpPr>
          <a:xfrm>
            <a:off x="10973682" y="12647674"/>
            <a:ext cx="2436635" cy="1083288"/>
            <a:chOff x="0" y="0"/>
            <a:chExt cx="2436634" cy="1083286"/>
          </a:xfrm>
        </p:grpSpPr>
        <p:sp>
          <p:nvSpPr>
            <p:cNvPr id="5" name="Shape 134">
              <a:extLst>
                <a:ext uri="{FF2B5EF4-FFF2-40B4-BE49-F238E27FC236}">
                  <a16:creationId xmlns:a16="http://schemas.microsoft.com/office/drawing/2014/main" id="{9814BF51-2CF1-42BA-95CB-BEC1E574BBD8}"/>
                </a:ext>
              </a:extLst>
            </p:cNvPr>
            <p:cNvSpPr/>
            <p:nvPr/>
          </p:nvSpPr>
          <p:spPr>
            <a:xfrm>
              <a:off x="0" y="0"/>
              <a:ext cx="1083287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" name="Shape 135">
              <a:extLst>
                <a:ext uri="{FF2B5EF4-FFF2-40B4-BE49-F238E27FC236}">
                  <a16:creationId xmlns:a16="http://schemas.microsoft.com/office/drawing/2014/main" id="{CD3AAD65-14EC-484F-8A0E-7E9FA32361B7}"/>
                </a:ext>
              </a:extLst>
            </p:cNvPr>
            <p:cNvSpPr/>
            <p:nvPr/>
          </p:nvSpPr>
          <p:spPr>
            <a:xfrm>
              <a:off x="451115" y="0"/>
              <a:ext cx="1083288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7" name="Shape 136">
              <a:extLst>
                <a:ext uri="{FF2B5EF4-FFF2-40B4-BE49-F238E27FC236}">
                  <a16:creationId xmlns:a16="http://schemas.microsoft.com/office/drawing/2014/main" id="{4D0E07D2-1838-4C94-8BBC-538E0F7DF45C}"/>
                </a:ext>
              </a:extLst>
            </p:cNvPr>
            <p:cNvSpPr/>
            <p:nvPr/>
          </p:nvSpPr>
          <p:spPr>
            <a:xfrm>
              <a:off x="902231" y="0"/>
              <a:ext cx="1083288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Shape 137">
              <a:extLst>
                <a:ext uri="{FF2B5EF4-FFF2-40B4-BE49-F238E27FC236}">
                  <a16:creationId xmlns:a16="http://schemas.microsoft.com/office/drawing/2014/main" id="{E2AB4C26-DE0D-44D5-A84C-4D9CFE2E73B7}"/>
                </a:ext>
              </a:extLst>
            </p:cNvPr>
            <p:cNvSpPr/>
            <p:nvPr/>
          </p:nvSpPr>
          <p:spPr>
            <a:xfrm>
              <a:off x="1353347" y="0"/>
              <a:ext cx="1083288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/>
          <p:nvPr/>
        </p:nvSpPr>
        <p:spPr>
          <a:xfrm>
            <a:off x="10478393" y="91524"/>
            <a:ext cx="3427219" cy="1913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KBIZ한마음고딕 B"/>
                <a:ea typeface="KBIZ한마음고딕 B"/>
                <a:cs typeface="KBIZ한마음고딕 B"/>
                <a:sym typeface="KBIZ한마음고딕 B"/>
              </a:defRPr>
            </a:lvl1pPr>
          </a:lstStyle>
          <a:p>
            <a:r>
              <a:rPr lang="ko-KR" altLang="en-US" sz="11500" b="1" dirty="0"/>
              <a:t>목 차</a:t>
            </a:r>
            <a:endParaRPr sz="11500" b="1" dirty="0"/>
          </a:p>
        </p:txBody>
      </p:sp>
      <p:sp>
        <p:nvSpPr>
          <p:cNvPr id="126" name="Shape 126"/>
          <p:cNvSpPr/>
          <p:nvPr/>
        </p:nvSpPr>
        <p:spPr>
          <a:xfrm>
            <a:off x="2974625" y="5390367"/>
            <a:ext cx="1083287" cy="1083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273561"/>
              <a:satOff val="2937"/>
              <a:lumOff val="-2223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9" name="Group 129"/>
          <p:cNvGrpSpPr/>
          <p:nvPr/>
        </p:nvGrpSpPr>
        <p:grpSpPr>
          <a:xfrm>
            <a:off x="7954706" y="5390367"/>
            <a:ext cx="1534404" cy="1083288"/>
            <a:chOff x="0" y="0"/>
            <a:chExt cx="1534402" cy="1083286"/>
          </a:xfrm>
        </p:grpSpPr>
        <p:sp>
          <p:nvSpPr>
            <p:cNvPr id="127" name="Shape 127"/>
            <p:cNvSpPr/>
            <p:nvPr/>
          </p:nvSpPr>
          <p:spPr>
            <a:xfrm>
              <a:off x="0" y="0"/>
              <a:ext cx="1083287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Shape 128"/>
            <p:cNvSpPr/>
            <p:nvPr/>
          </p:nvSpPr>
          <p:spPr>
            <a:xfrm>
              <a:off x="451115" y="0"/>
              <a:ext cx="1083288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33" name="Group 133"/>
          <p:cNvGrpSpPr/>
          <p:nvPr/>
        </p:nvGrpSpPr>
        <p:grpSpPr>
          <a:xfrm>
            <a:off x="13385903" y="5390367"/>
            <a:ext cx="1985520" cy="1083288"/>
            <a:chOff x="0" y="0"/>
            <a:chExt cx="1985518" cy="1083286"/>
          </a:xfrm>
        </p:grpSpPr>
        <p:sp>
          <p:nvSpPr>
            <p:cNvPr id="130" name="Shape 130"/>
            <p:cNvSpPr/>
            <p:nvPr/>
          </p:nvSpPr>
          <p:spPr>
            <a:xfrm>
              <a:off x="0" y="0"/>
              <a:ext cx="1083287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Shape 131"/>
            <p:cNvSpPr/>
            <p:nvPr/>
          </p:nvSpPr>
          <p:spPr>
            <a:xfrm>
              <a:off x="451115" y="0"/>
              <a:ext cx="1083288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Shape 132"/>
            <p:cNvSpPr/>
            <p:nvPr/>
          </p:nvSpPr>
          <p:spPr>
            <a:xfrm>
              <a:off x="902231" y="0"/>
              <a:ext cx="1083288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38" name="Group 138"/>
          <p:cNvGrpSpPr/>
          <p:nvPr/>
        </p:nvGrpSpPr>
        <p:grpSpPr>
          <a:xfrm>
            <a:off x="19268217" y="5390367"/>
            <a:ext cx="2436635" cy="1083288"/>
            <a:chOff x="0" y="0"/>
            <a:chExt cx="2436634" cy="1083286"/>
          </a:xfrm>
        </p:grpSpPr>
        <p:sp>
          <p:nvSpPr>
            <p:cNvPr id="134" name="Shape 134"/>
            <p:cNvSpPr/>
            <p:nvPr/>
          </p:nvSpPr>
          <p:spPr>
            <a:xfrm>
              <a:off x="0" y="0"/>
              <a:ext cx="1083287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Shape 135"/>
            <p:cNvSpPr/>
            <p:nvPr/>
          </p:nvSpPr>
          <p:spPr>
            <a:xfrm>
              <a:off x="451115" y="0"/>
              <a:ext cx="1083288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6" name="Shape 136"/>
            <p:cNvSpPr/>
            <p:nvPr/>
          </p:nvSpPr>
          <p:spPr>
            <a:xfrm>
              <a:off x="902231" y="0"/>
              <a:ext cx="1083288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7" name="Shape 137"/>
            <p:cNvSpPr/>
            <p:nvPr/>
          </p:nvSpPr>
          <p:spPr>
            <a:xfrm>
              <a:off x="1353347" y="0"/>
              <a:ext cx="1083288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39" name="Shape 139"/>
          <p:cNvSpPr/>
          <p:nvPr/>
        </p:nvSpPr>
        <p:spPr>
          <a:xfrm>
            <a:off x="1048445" y="7269546"/>
            <a:ext cx="4935645" cy="2914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KBIZ한마음고딕 L"/>
                <a:ea typeface="KBIZ한마음고딕 L"/>
                <a:cs typeface="KBIZ한마음고딕 L"/>
                <a:sym typeface="KBIZ한마음고딕 L"/>
              </a:defRPr>
            </a:lvl1pPr>
          </a:lstStyle>
          <a:p>
            <a:r>
              <a:rPr lang="ko-KR" altLang="en-US" b="1" dirty="0"/>
              <a:t>문제점</a:t>
            </a:r>
            <a:endParaRPr lang="en-US" altLang="ko-KR" b="1" dirty="0"/>
          </a:p>
          <a:p>
            <a:r>
              <a:rPr lang="en-US" altLang="ko-KR" b="1" dirty="0"/>
              <a:t>&amp;</a:t>
            </a:r>
          </a:p>
          <a:p>
            <a:r>
              <a:rPr lang="ko-KR" altLang="en-US" b="1" dirty="0"/>
              <a:t>아이디어 도출</a:t>
            </a:r>
            <a:endParaRPr b="1" dirty="0"/>
          </a:p>
        </p:txBody>
      </p:sp>
      <p:sp>
        <p:nvSpPr>
          <p:cNvPr id="140" name="Shape 140"/>
          <p:cNvSpPr/>
          <p:nvPr/>
        </p:nvSpPr>
        <p:spPr>
          <a:xfrm>
            <a:off x="7023528" y="7269546"/>
            <a:ext cx="3396763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KBIZ한마음고딕 L"/>
                <a:ea typeface="KBIZ한마음고딕 L"/>
                <a:cs typeface="KBIZ한마음고딕 L"/>
                <a:sym typeface="KBIZ한마음고딕 L"/>
              </a:defRPr>
            </a:lvl1pPr>
          </a:lstStyle>
          <a:p>
            <a:r>
              <a:rPr lang="ko-KR" altLang="en-US" b="1" dirty="0"/>
              <a:t>기능 설명</a:t>
            </a:r>
            <a:endParaRPr b="1" dirty="0"/>
          </a:p>
        </p:txBody>
      </p:sp>
      <p:sp>
        <p:nvSpPr>
          <p:cNvPr id="141" name="Shape 141"/>
          <p:cNvSpPr/>
          <p:nvPr/>
        </p:nvSpPr>
        <p:spPr>
          <a:xfrm>
            <a:off x="12680280" y="7269546"/>
            <a:ext cx="3396763" cy="291425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KBIZ한마음고딕 L"/>
                <a:ea typeface="KBIZ한마음고딕 L"/>
                <a:cs typeface="KBIZ한마음고딕 L"/>
                <a:sym typeface="KBIZ한마음고딕 L"/>
              </a:defRPr>
            </a:lvl1pPr>
          </a:lstStyle>
          <a:p>
            <a:r>
              <a:rPr lang="ko-KR" altLang="en-US" b="1" dirty="0"/>
              <a:t>활용 방안</a:t>
            </a:r>
            <a:endParaRPr lang="en-US" altLang="ko-KR" b="1" dirty="0"/>
          </a:p>
          <a:p>
            <a:r>
              <a:rPr lang="en-US" altLang="ko-KR" b="1" dirty="0"/>
              <a:t>&amp;</a:t>
            </a:r>
          </a:p>
          <a:p>
            <a:r>
              <a:rPr lang="ko-KR" altLang="en-US" b="1" dirty="0"/>
              <a:t>예상 효과</a:t>
            </a:r>
            <a:endParaRPr b="1" dirty="0"/>
          </a:p>
        </p:txBody>
      </p:sp>
      <p:sp>
        <p:nvSpPr>
          <p:cNvPr id="142" name="Shape 142"/>
          <p:cNvSpPr/>
          <p:nvPr/>
        </p:nvSpPr>
        <p:spPr>
          <a:xfrm>
            <a:off x="19471835" y="7269546"/>
            <a:ext cx="2029402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60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KBIZ한마음고딕 L"/>
                <a:ea typeface="KBIZ한마음고딕 L"/>
                <a:cs typeface="KBIZ한마음고딕 L"/>
                <a:sym typeface="KBIZ한마음고딕 L"/>
              </a:defRPr>
            </a:lvl1pPr>
          </a:lstStyle>
          <a:p>
            <a:r>
              <a:rPr lang="en-US" b="1" dirty="0"/>
              <a:t>Q &amp; A</a:t>
            </a:r>
            <a:endParaRPr b="1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8"/>
          <p:cNvGrpSpPr/>
          <p:nvPr/>
        </p:nvGrpSpPr>
        <p:grpSpPr>
          <a:xfrm>
            <a:off x="-36079" y="-2999"/>
            <a:ext cx="24446588" cy="13721656"/>
            <a:chOff x="0" y="0"/>
            <a:chExt cx="24446586" cy="13721655"/>
          </a:xfrm>
        </p:grpSpPr>
        <p:sp>
          <p:nvSpPr>
            <p:cNvPr id="144" name="Shape 144"/>
            <p:cNvSpPr/>
            <p:nvPr/>
          </p:nvSpPr>
          <p:spPr>
            <a:xfrm rot="10800000" flipH="1">
              <a:off x="0" y="0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10800000">
              <a:off x="22342107" y="0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flipH="1">
              <a:off x="22342107" y="11610298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0" y="11610298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9" name="Shape 149"/>
          <p:cNvSpPr/>
          <p:nvPr/>
        </p:nvSpPr>
        <p:spPr>
          <a:xfrm>
            <a:off x="6325010" y="781145"/>
            <a:ext cx="11733981" cy="1913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KBIZ한마음고딕 B"/>
                <a:ea typeface="KBIZ한마음고딕 B"/>
                <a:cs typeface="KBIZ한마음고딕 B"/>
                <a:sym typeface="KBIZ한마음고딕 B"/>
              </a:defRPr>
            </a:lvl1pPr>
          </a:lstStyle>
          <a:p>
            <a:r>
              <a:rPr lang="ko-KR" altLang="en-US" sz="11500" b="1" dirty="0"/>
              <a:t>도로</a:t>
            </a:r>
            <a:r>
              <a:rPr lang="ko-KR" altLang="en-US" sz="9600" dirty="0"/>
              <a:t>위의 </a:t>
            </a:r>
            <a:r>
              <a:rPr lang="ko-KR" altLang="en-US" sz="11500" b="1" dirty="0"/>
              <a:t>문제점들</a:t>
            </a:r>
            <a:endParaRPr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43D5973-6C72-49E6-A9A8-85BC372DBDC5}"/>
              </a:ext>
            </a:extLst>
          </p:cNvPr>
          <p:cNvSpPr/>
          <p:nvPr/>
        </p:nvSpPr>
        <p:spPr>
          <a:xfrm>
            <a:off x="6309946" y="3411415"/>
            <a:ext cx="11764107" cy="1913984"/>
          </a:xfrm>
          <a:prstGeom prst="roundRect">
            <a:avLst/>
          </a:prstGeom>
          <a:solidFill>
            <a:srgbClr val="002452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4800" dirty="0">
                <a:solidFill>
                  <a:schemeClr val="bg1"/>
                </a:solidFill>
                <a:latin typeface="KBIZ한마음고딕 B"/>
              </a:rPr>
              <a:t>스트레스 받는 </a:t>
            </a:r>
            <a:r>
              <a:rPr lang="ko-KR" altLang="en-US" b="1" dirty="0">
                <a:solidFill>
                  <a:schemeClr val="bg1"/>
                </a:solidFill>
                <a:latin typeface="KBIZ한마음고딕 B"/>
              </a:rPr>
              <a:t>교통체증</a:t>
            </a:r>
            <a:endParaRPr lang="ko-KR" altLang="en-US" b="1" dirty="0">
              <a:solidFill>
                <a:schemeClr val="bg1"/>
              </a:solidFill>
              <a:effectLst>
                <a:outerShdw dist="38100" dir="2700000" algn="tl" rotWithShape="0">
                  <a:schemeClr val="accent1">
                    <a:lumMod val="75000"/>
                  </a:schemeClr>
                </a:outerShdw>
              </a:effectLst>
              <a:latin typeface="KBIZ한마음고딕 B"/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A202E75-6474-49FB-BA0D-27562BA8FA14}"/>
              </a:ext>
            </a:extLst>
          </p:cNvPr>
          <p:cNvSpPr/>
          <p:nvPr/>
        </p:nvSpPr>
        <p:spPr>
          <a:xfrm>
            <a:off x="6309946" y="5936177"/>
            <a:ext cx="11764107" cy="1913984"/>
          </a:xfrm>
          <a:prstGeom prst="roundRect">
            <a:avLst/>
          </a:prstGeom>
          <a:solidFill>
            <a:srgbClr val="002452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75000"/>
                    </a:schemeClr>
                  </a:outerShdw>
                </a:effectLst>
                <a:latin typeface="KBIZ한마음고딕 B"/>
              </a:rPr>
              <a:t>매연</a:t>
            </a:r>
            <a:r>
              <a:rPr lang="ko-KR" altLang="en-US" dirty="0"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75000"/>
                    </a:schemeClr>
                  </a:outerShdw>
                </a:effectLst>
                <a:latin typeface="KBIZ한마음고딕 B"/>
              </a:rPr>
              <a:t> </a:t>
            </a:r>
            <a:r>
              <a:rPr lang="ko-KR" altLang="en-US" sz="4800" dirty="0" err="1"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75000"/>
                    </a:schemeClr>
                  </a:outerShdw>
                </a:effectLst>
                <a:latin typeface="KBIZ한마음고딕 B"/>
              </a:rPr>
              <a:t>가득찬</a:t>
            </a:r>
            <a:r>
              <a:rPr lang="ko-KR" altLang="en-US" dirty="0"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75000"/>
                    </a:schemeClr>
                  </a:outerShdw>
                </a:effectLst>
                <a:latin typeface="KBIZ한마음고딕 B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75000"/>
                    </a:schemeClr>
                  </a:outerShdw>
                </a:effectLst>
                <a:latin typeface="KBIZ한마음고딕 B"/>
              </a:rPr>
              <a:t>도로</a:t>
            </a:r>
            <a:r>
              <a:rPr lang="ko-KR" altLang="en-US" sz="4800" dirty="0"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75000"/>
                    </a:schemeClr>
                  </a:outerShdw>
                </a:effectLst>
                <a:latin typeface="KBIZ한마음고딕 B"/>
              </a:rPr>
              <a:t>에서</a:t>
            </a:r>
            <a:r>
              <a:rPr lang="ko-KR" altLang="en-US" dirty="0"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75000"/>
                    </a:schemeClr>
                  </a:outerShdw>
                </a:effectLst>
                <a:latin typeface="KBIZ한마음고딕 B"/>
              </a:rPr>
              <a:t> </a:t>
            </a:r>
            <a:r>
              <a:rPr lang="ko-KR" altLang="en-US" sz="4800" dirty="0"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75000"/>
                    </a:schemeClr>
                  </a:outerShdw>
                </a:effectLst>
                <a:latin typeface="KBIZ한마음고딕 B"/>
              </a:rPr>
              <a:t>고생하는</a:t>
            </a:r>
            <a:r>
              <a:rPr lang="ko-KR" altLang="en-US" dirty="0"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75000"/>
                    </a:schemeClr>
                  </a:outerShdw>
                </a:effectLst>
                <a:latin typeface="KBIZ한마음고딕 B"/>
              </a:rPr>
              <a:t> </a:t>
            </a:r>
            <a:r>
              <a:rPr lang="ko-KR" altLang="en-US" b="1" dirty="0"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75000"/>
                    </a:schemeClr>
                  </a:outerShdw>
                </a:effectLst>
                <a:latin typeface="KBIZ한마음고딕 B"/>
              </a:rPr>
              <a:t>경찰관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B82B8FD2-414A-46F8-8772-58C7B7B50DBF}"/>
              </a:ext>
            </a:extLst>
          </p:cNvPr>
          <p:cNvSpPr/>
          <p:nvPr/>
        </p:nvSpPr>
        <p:spPr>
          <a:xfrm>
            <a:off x="6309945" y="8425770"/>
            <a:ext cx="11764107" cy="1913984"/>
          </a:xfrm>
          <a:prstGeom prst="roundRect">
            <a:avLst/>
          </a:prstGeom>
          <a:solidFill>
            <a:srgbClr val="002452"/>
          </a:solidFill>
          <a:ln/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75000"/>
                    </a:schemeClr>
                  </a:outerShdw>
                </a:effectLst>
                <a:latin typeface="KBIZ한마음고딕 B"/>
              </a:rPr>
              <a:t>응급차량</a:t>
            </a:r>
            <a:r>
              <a:rPr lang="ko-KR" altLang="en-US" sz="4800" dirty="0"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75000"/>
                    </a:schemeClr>
                  </a:outerShdw>
                </a:effectLst>
                <a:latin typeface="KBIZ한마음고딕 B"/>
              </a:rPr>
              <a:t>의</a:t>
            </a:r>
            <a:r>
              <a:rPr lang="ko-KR" altLang="en-US" b="1" dirty="0"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75000"/>
                    </a:schemeClr>
                  </a:outerShdw>
                </a:effectLst>
                <a:latin typeface="KBIZ한마음고딕 B"/>
              </a:rPr>
              <a:t> </a:t>
            </a:r>
            <a:r>
              <a:rPr lang="ko-KR" altLang="en-US" sz="4800" dirty="0"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75000"/>
                    </a:schemeClr>
                  </a:outerShdw>
                </a:effectLst>
                <a:latin typeface="KBIZ한마음고딕 B"/>
              </a:rPr>
              <a:t>신호위반</a:t>
            </a:r>
            <a:r>
              <a:rPr lang="ko-KR" altLang="en-US" b="1" dirty="0">
                <a:solidFill>
                  <a:schemeClr val="bg1"/>
                </a:solidFill>
                <a:effectLst>
                  <a:outerShdw dist="38100" dir="2700000" algn="tl" rotWithShape="0">
                    <a:schemeClr val="accent1">
                      <a:lumMod val="75000"/>
                    </a:schemeClr>
                  </a:outerShdw>
                </a:effectLst>
                <a:latin typeface="KBIZ한마음고딕 B"/>
              </a:rPr>
              <a:t> 사고</a:t>
            </a:r>
          </a:p>
        </p:txBody>
      </p:sp>
      <p:sp>
        <p:nvSpPr>
          <p:cNvPr id="13" name="Shape 126">
            <a:extLst>
              <a:ext uri="{FF2B5EF4-FFF2-40B4-BE49-F238E27FC236}">
                <a16:creationId xmlns:a16="http://schemas.microsoft.com/office/drawing/2014/main" id="{998DED23-CDE5-48B7-A40B-40DE87D2368C}"/>
              </a:ext>
            </a:extLst>
          </p:cNvPr>
          <p:cNvSpPr/>
          <p:nvPr/>
        </p:nvSpPr>
        <p:spPr>
          <a:xfrm>
            <a:off x="11645572" y="12662979"/>
            <a:ext cx="1083287" cy="1083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273561"/>
              <a:satOff val="2937"/>
              <a:lumOff val="-2223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8"/>
          <p:cNvGrpSpPr/>
          <p:nvPr/>
        </p:nvGrpSpPr>
        <p:grpSpPr>
          <a:xfrm>
            <a:off x="-36079" y="-2999"/>
            <a:ext cx="24446588" cy="13721656"/>
            <a:chOff x="0" y="0"/>
            <a:chExt cx="24446586" cy="13721655"/>
          </a:xfrm>
        </p:grpSpPr>
        <p:sp>
          <p:nvSpPr>
            <p:cNvPr id="144" name="Shape 144"/>
            <p:cNvSpPr/>
            <p:nvPr/>
          </p:nvSpPr>
          <p:spPr>
            <a:xfrm rot="10800000" flipH="1">
              <a:off x="0" y="0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10800000">
              <a:off x="22342107" y="0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flipH="1">
              <a:off x="22342107" y="11610298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0" y="11610298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9" name="Shape 151">
            <a:extLst>
              <a:ext uri="{FF2B5EF4-FFF2-40B4-BE49-F238E27FC236}">
                <a16:creationId xmlns:a16="http://schemas.microsoft.com/office/drawing/2014/main" id="{E3DCB755-6BFD-4669-82E2-5B582C263A83}"/>
              </a:ext>
            </a:extLst>
          </p:cNvPr>
          <p:cNvSpPr/>
          <p:nvPr/>
        </p:nvSpPr>
        <p:spPr>
          <a:xfrm>
            <a:off x="6283332" y="5901009"/>
            <a:ext cx="11817338" cy="1913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KBIZ한마음고딕 B"/>
                <a:ea typeface="KBIZ한마음고딕 B"/>
                <a:cs typeface="KBIZ한마음고딕 B"/>
                <a:sym typeface="KBIZ한마음고딕 B"/>
              </a:defRPr>
            </a:lvl1pPr>
          </a:lstStyle>
          <a:p>
            <a:r>
              <a:rPr lang="ko-KR" altLang="en-US" sz="11500" b="1" dirty="0"/>
              <a:t>어떻게 해야 될까</a:t>
            </a:r>
            <a:r>
              <a:rPr lang="en-US" altLang="ko-KR" sz="11500" b="1" dirty="0"/>
              <a:t>?</a:t>
            </a:r>
            <a:endParaRPr sz="11500" b="1" dirty="0"/>
          </a:p>
        </p:txBody>
      </p:sp>
      <p:sp>
        <p:nvSpPr>
          <p:cNvPr id="10" name="Shape 126">
            <a:extLst>
              <a:ext uri="{FF2B5EF4-FFF2-40B4-BE49-F238E27FC236}">
                <a16:creationId xmlns:a16="http://schemas.microsoft.com/office/drawing/2014/main" id="{A28A50E8-9913-41EB-818E-ED989E588044}"/>
              </a:ext>
            </a:extLst>
          </p:cNvPr>
          <p:cNvSpPr/>
          <p:nvPr/>
        </p:nvSpPr>
        <p:spPr>
          <a:xfrm>
            <a:off x="11645572" y="12662979"/>
            <a:ext cx="1083287" cy="1083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273561"/>
              <a:satOff val="2937"/>
              <a:lumOff val="-2223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7"/>
          <p:cNvGrpSpPr/>
          <p:nvPr/>
        </p:nvGrpSpPr>
        <p:grpSpPr>
          <a:xfrm>
            <a:off x="-36079" y="-2999"/>
            <a:ext cx="24446588" cy="13721656"/>
            <a:chOff x="0" y="0"/>
            <a:chExt cx="24446586" cy="13721655"/>
          </a:xfrm>
        </p:grpSpPr>
        <p:sp>
          <p:nvSpPr>
            <p:cNvPr id="153" name="Shape 153"/>
            <p:cNvSpPr/>
            <p:nvPr/>
          </p:nvSpPr>
          <p:spPr>
            <a:xfrm rot="10800000" flipH="1">
              <a:off x="0" y="0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 rot="10800000">
              <a:off x="22342107" y="0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flipH="1">
              <a:off x="22342107" y="11610298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11610298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58" name="Shape 158"/>
          <p:cNvSpPr/>
          <p:nvPr/>
        </p:nvSpPr>
        <p:spPr>
          <a:xfrm>
            <a:off x="7156968" y="0"/>
            <a:ext cx="10070063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KBIZ한마음고딕 B"/>
                <a:ea typeface="KBIZ한마음고딕 B"/>
                <a:cs typeface="KBIZ한마음고딕 B"/>
                <a:sym typeface="KBIZ한마음고딕 B"/>
              </a:defRPr>
            </a:lvl1pPr>
          </a:lstStyle>
          <a:p>
            <a:r>
              <a:rPr lang="ko-KR" altLang="en-US" sz="9600" b="1" dirty="0"/>
              <a:t>개선점</a:t>
            </a:r>
            <a:r>
              <a:rPr lang="ko-KR" altLang="en-US" dirty="0"/>
              <a:t>을 찾아보자</a:t>
            </a:r>
            <a:endParaRPr dirty="0"/>
          </a:p>
        </p:txBody>
      </p:sp>
      <p:sp>
        <p:nvSpPr>
          <p:cNvPr id="159" name="Shape 159"/>
          <p:cNvSpPr/>
          <p:nvPr/>
        </p:nvSpPr>
        <p:spPr>
          <a:xfrm>
            <a:off x="13563976" y="2894839"/>
            <a:ext cx="727098" cy="727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273561"/>
              <a:satOff val="2937"/>
              <a:lumOff val="-2223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0" name="Shape 160"/>
          <p:cNvSpPr/>
          <p:nvPr/>
        </p:nvSpPr>
        <p:spPr>
          <a:xfrm>
            <a:off x="13563976" y="5708719"/>
            <a:ext cx="727098" cy="727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273561"/>
              <a:satOff val="2937"/>
              <a:lumOff val="-2223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1" name="Shape 161"/>
          <p:cNvSpPr/>
          <p:nvPr/>
        </p:nvSpPr>
        <p:spPr>
          <a:xfrm>
            <a:off x="13563976" y="8522600"/>
            <a:ext cx="727098" cy="727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273561"/>
              <a:satOff val="2937"/>
              <a:lumOff val="-2223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2" name="Shape 162"/>
          <p:cNvSpPr/>
          <p:nvPr/>
        </p:nvSpPr>
        <p:spPr>
          <a:xfrm>
            <a:off x="13563976" y="11336480"/>
            <a:ext cx="727098" cy="727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273561"/>
              <a:satOff val="2937"/>
              <a:lumOff val="-2223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63" name="Shape 163"/>
          <p:cNvSpPr/>
          <p:nvPr/>
        </p:nvSpPr>
        <p:spPr>
          <a:xfrm>
            <a:off x="2500329" y="4149152"/>
            <a:ext cx="9473651" cy="6342221"/>
          </a:xfrm>
          <a:prstGeom prst="rect">
            <a:avLst/>
          </a:prstGeom>
          <a:ln w="25400">
            <a:solidFill>
              <a:srgbClr val="85888D"/>
            </a:solidFill>
            <a:miter lim="400000"/>
          </a:ln>
        </p:spPr>
        <p:txBody>
          <a:bodyPr lIns="71437" tIns="71437" rIns="71437" bIns="71437" anchor="ctr"/>
          <a:lstStyle/>
          <a:p>
            <a:pPr>
              <a:defRPr sz="3200"/>
            </a:pPr>
            <a:endParaRPr/>
          </a:p>
        </p:txBody>
      </p:sp>
      <p:sp>
        <p:nvSpPr>
          <p:cNvPr id="164" name="Shape 164"/>
          <p:cNvSpPr/>
          <p:nvPr/>
        </p:nvSpPr>
        <p:spPr>
          <a:xfrm>
            <a:off x="14566733" y="2718805"/>
            <a:ext cx="7732885" cy="180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2351"/>
                </a:solidFill>
                <a:latin typeface="KBIZ한마음고딕 L"/>
                <a:ea typeface="KBIZ한마음고딕 L"/>
                <a:cs typeface="KBIZ한마음고딕 L"/>
                <a:sym typeface="KBIZ한마음고딕 L"/>
              </a:defRPr>
            </a:lvl1pPr>
          </a:lstStyle>
          <a:p>
            <a:r>
              <a:rPr lang="ko-KR" altLang="en-US" sz="5400" b="1" dirty="0"/>
              <a:t>교통정리</a:t>
            </a:r>
            <a:r>
              <a:rPr lang="ko-KR" altLang="en-US" sz="4800" dirty="0"/>
              <a:t>를 하는 </a:t>
            </a:r>
            <a:r>
              <a:rPr lang="ko-KR" altLang="en-US" sz="5400" b="1" dirty="0"/>
              <a:t>경찰관</a:t>
            </a:r>
            <a:r>
              <a:rPr lang="ko-KR" altLang="en-US" sz="4800" dirty="0"/>
              <a:t>을</a:t>
            </a:r>
            <a:endParaRPr lang="en-US" altLang="ko-KR" dirty="0"/>
          </a:p>
          <a:p>
            <a:r>
              <a:rPr lang="ko-KR" altLang="en-US" sz="5400" b="1" dirty="0"/>
              <a:t>대신</a:t>
            </a:r>
            <a:r>
              <a:rPr lang="ko-KR" altLang="en-US" sz="4800" dirty="0"/>
              <a:t>할 수 있을까</a:t>
            </a:r>
            <a:endParaRPr sz="4800" dirty="0"/>
          </a:p>
        </p:txBody>
      </p:sp>
      <p:sp>
        <p:nvSpPr>
          <p:cNvPr id="165" name="Shape 165"/>
          <p:cNvSpPr/>
          <p:nvPr/>
        </p:nvSpPr>
        <p:spPr>
          <a:xfrm>
            <a:off x="14412846" y="5693373"/>
            <a:ext cx="7453963" cy="1744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2351"/>
                </a:solidFill>
                <a:latin typeface="KBIZ한마음고딕 L"/>
                <a:ea typeface="KBIZ한마음고딕 L"/>
                <a:cs typeface="KBIZ한마음고딕 L"/>
                <a:sym typeface="KBIZ한마음고딕 L"/>
              </a:defRPr>
            </a:lvl1pPr>
          </a:lstStyle>
          <a:p>
            <a:r>
              <a:rPr lang="ko-KR" altLang="en-US" sz="5400" b="1" dirty="0"/>
              <a:t>막히는 곳</a:t>
            </a:r>
            <a:r>
              <a:rPr lang="ko-KR" altLang="en-US" dirty="0"/>
              <a:t>을 </a:t>
            </a:r>
            <a:r>
              <a:rPr lang="ko-KR" altLang="en-US" sz="5400" b="1" dirty="0"/>
              <a:t>피해</a:t>
            </a:r>
            <a:r>
              <a:rPr lang="ko-KR" altLang="en-US" dirty="0"/>
              <a:t> 가게끔 </a:t>
            </a:r>
            <a:endParaRPr lang="en-US" altLang="ko-KR" dirty="0"/>
          </a:p>
          <a:p>
            <a:r>
              <a:rPr lang="ko-KR" altLang="en-US" dirty="0"/>
              <a:t>알려줄 수 있을까</a:t>
            </a:r>
            <a:endParaRPr dirty="0"/>
          </a:p>
        </p:txBody>
      </p:sp>
      <p:sp>
        <p:nvSpPr>
          <p:cNvPr id="166" name="Shape 166"/>
          <p:cNvSpPr/>
          <p:nvPr/>
        </p:nvSpPr>
        <p:spPr>
          <a:xfrm>
            <a:off x="14291074" y="8428933"/>
            <a:ext cx="10064889" cy="18062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square" lIns="71437" tIns="71437" rIns="71437" bIns="71437" anchor="ctr">
            <a:spAutoFit/>
          </a:bodyPr>
          <a:lstStyle>
            <a:lvl1pPr>
              <a:defRPr>
                <a:solidFill>
                  <a:srgbClr val="002351"/>
                </a:solidFill>
                <a:latin typeface="KBIZ한마음고딕 L"/>
                <a:ea typeface="KBIZ한마음고딕 L"/>
                <a:cs typeface="KBIZ한마음고딕 L"/>
                <a:sym typeface="KBIZ한마음고딕 L"/>
              </a:defRPr>
            </a:lvl1pPr>
          </a:lstStyle>
          <a:p>
            <a:r>
              <a:rPr lang="ko-KR" altLang="en-US" sz="5400" b="1" dirty="0"/>
              <a:t>차량</a:t>
            </a:r>
            <a:r>
              <a:rPr lang="ko-KR" altLang="en-US" dirty="0"/>
              <a:t>들에게 초록불의 </a:t>
            </a:r>
            <a:r>
              <a:rPr lang="ko-KR" altLang="en-US" sz="5400" b="1" dirty="0"/>
              <a:t>제한시간</a:t>
            </a:r>
            <a:r>
              <a:rPr lang="ko-KR" altLang="en-US" dirty="0"/>
              <a:t>을 알려주어 과속을 </a:t>
            </a:r>
            <a:r>
              <a:rPr lang="ko-KR" altLang="en-US" sz="5400" b="1" dirty="0"/>
              <a:t>방지</a:t>
            </a:r>
            <a:r>
              <a:rPr lang="ko-KR" altLang="en-US" dirty="0"/>
              <a:t>할 수 있을까</a:t>
            </a:r>
            <a:endParaRPr dirty="0"/>
          </a:p>
        </p:txBody>
      </p:sp>
      <p:sp>
        <p:nvSpPr>
          <p:cNvPr id="167" name="Shape 167"/>
          <p:cNvSpPr/>
          <p:nvPr/>
        </p:nvSpPr>
        <p:spPr>
          <a:xfrm>
            <a:off x="14566733" y="11305703"/>
            <a:ext cx="8345233" cy="1744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2351"/>
                </a:solidFill>
                <a:latin typeface="KBIZ한마음고딕 L"/>
                <a:ea typeface="KBIZ한마음고딕 L"/>
                <a:cs typeface="KBIZ한마음고딕 L"/>
                <a:sym typeface="KBIZ한마음고딕 L"/>
              </a:defRPr>
            </a:lvl1pPr>
          </a:lstStyle>
          <a:p>
            <a:r>
              <a:rPr lang="ko-KR" altLang="en-US" sz="5400" b="1" dirty="0"/>
              <a:t>응급 차량</a:t>
            </a:r>
            <a:r>
              <a:rPr lang="ko-KR" altLang="en-US" dirty="0"/>
              <a:t>들에게 자동적으로</a:t>
            </a:r>
            <a:endParaRPr lang="en-US" altLang="ko-KR" dirty="0"/>
          </a:p>
          <a:p>
            <a:r>
              <a:rPr lang="ko-KR" altLang="en-US" dirty="0"/>
              <a:t> 길을 터줄 수 있을까</a:t>
            </a:r>
            <a:endParaRPr dirty="0"/>
          </a:p>
        </p:txBody>
      </p:sp>
      <p:sp>
        <p:nvSpPr>
          <p:cNvPr id="168" name="Shape 168"/>
          <p:cNvSpPr/>
          <p:nvPr/>
        </p:nvSpPr>
        <p:spPr>
          <a:xfrm>
            <a:off x="6132571" y="8439889"/>
            <a:ext cx="2209166" cy="8921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2351"/>
                </a:solidFill>
                <a:latin typeface="KBIZ한마음고딕 L"/>
                <a:ea typeface="KBIZ한마음고딕 L"/>
                <a:cs typeface="KBIZ한마음고딕 L"/>
                <a:sym typeface="KBIZ한마음고딕 L"/>
              </a:defRPr>
            </a:lvl1pPr>
          </a:lstStyle>
          <a:p>
            <a:r>
              <a:t>Picture</a:t>
            </a:r>
          </a:p>
        </p:txBody>
      </p:sp>
      <p:pic>
        <p:nvPicPr>
          <p:cNvPr id="18" name="Picture 2" descr="êµì°¨ë¡ì ëí ì´ë¯¸ì§ ê²ìê²°ê³¼">
            <a:extLst>
              <a:ext uri="{FF2B5EF4-FFF2-40B4-BE49-F238E27FC236}">
                <a16:creationId xmlns:a16="http://schemas.microsoft.com/office/drawing/2014/main" id="{69C75E22-3E2F-49F1-A8F5-F0895B858A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93844" y="4096488"/>
            <a:ext cx="9480136" cy="6394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Shape 126">
            <a:extLst>
              <a:ext uri="{FF2B5EF4-FFF2-40B4-BE49-F238E27FC236}">
                <a16:creationId xmlns:a16="http://schemas.microsoft.com/office/drawing/2014/main" id="{C3B1053D-43D6-4E2A-8ABC-8CD9710190D5}"/>
              </a:ext>
            </a:extLst>
          </p:cNvPr>
          <p:cNvSpPr/>
          <p:nvPr/>
        </p:nvSpPr>
        <p:spPr>
          <a:xfrm>
            <a:off x="11645572" y="12662979"/>
            <a:ext cx="1083287" cy="1083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273561"/>
              <a:satOff val="2937"/>
              <a:lumOff val="-2223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7" name="Group 157"/>
          <p:cNvGrpSpPr/>
          <p:nvPr/>
        </p:nvGrpSpPr>
        <p:grpSpPr>
          <a:xfrm>
            <a:off x="-36079" y="-2999"/>
            <a:ext cx="24446588" cy="13721656"/>
            <a:chOff x="0" y="0"/>
            <a:chExt cx="24446586" cy="13721655"/>
          </a:xfrm>
        </p:grpSpPr>
        <p:sp>
          <p:nvSpPr>
            <p:cNvPr id="153" name="Shape 153"/>
            <p:cNvSpPr/>
            <p:nvPr/>
          </p:nvSpPr>
          <p:spPr>
            <a:xfrm rot="10800000" flipH="1">
              <a:off x="0" y="0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4" name="Shape 154"/>
            <p:cNvSpPr/>
            <p:nvPr/>
          </p:nvSpPr>
          <p:spPr>
            <a:xfrm rot="10800000">
              <a:off x="22342107" y="0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5" name="Shape 155"/>
            <p:cNvSpPr/>
            <p:nvPr/>
          </p:nvSpPr>
          <p:spPr>
            <a:xfrm flipH="1">
              <a:off x="22342107" y="11610298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56" name="Shape 156"/>
            <p:cNvSpPr/>
            <p:nvPr/>
          </p:nvSpPr>
          <p:spPr>
            <a:xfrm>
              <a:off x="0" y="11610298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58" name="Shape 158"/>
          <p:cNvSpPr/>
          <p:nvPr/>
        </p:nvSpPr>
        <p:spPr>
          <a:xfrm>
            <a:off x="6793114" y="95689"/>
            <a:ext cx="10788210" cy="191398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KBIZ한마음고딕 B"/>
                <a:ea typeface="KBIZ한마음고딕 B"/>
                <a:cs typeface="KBIZ한마음고딕 B"/>
                <a:sym typeface="KBIZ한마음고딕 B"/>
              </a:defRPr>
            </a:lvl1pPr>
          </a:lstStyle>
          <a:p>
            <a:r>
              <a:rPr lang="ko-KR" altLang="en-US" dirty="0"/>
              <a:t>어떤 </a:t>
            </a:r>
            <a:r>
              <a:rPr lang="ko-KR" altLang="en-US" sz="11500" b="1" dirty="0"/>
              <a:t>방법</a:t>
            </a:r>
            <a:r>
              <a:rPr lang="ko-KR" altLang="en-US" dirty="0"/>
              <a:t>이 있을까</a:t>
            </a:r>
          </a:p>
        </p:txBody>
      </p:sp>
      <p:sp>
        <p:nvSpPr>
          <p:cNvPr id="159" name="Shape 159"/>
          <p:cNvSpPr/>
          <p:nvPr/>
        </p:nvSpPr>
        <p:spPr>
          <a:xfrm>
            <a:off x="13563976" y="2894839"/>
            <a:ext cx="727098" cy="727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273561"/>
              <a:satOff val="2937"/>
              <a:lumOff val="-2223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160" name="Shape 160"/>
          <p:cNvSpPr/>
          <p:nvPr/>
        </p:nvSpPr>
        <p:spPr>
          <a:xfrm>
            <a:off x="13563976" y="5708719"/>
            <a:ext cx="727098" cy="7270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273561"/>
              <a:satOff val="2937"/>
              <a:lumOff val="-2223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161" name="Shape 161"/>
          <p:cNvSpPr/>
          <p:nvPr/>
        </p:nvSpPr>
        <p:spPr>
          <a:xfrm>
            <a:off x="13563976" y="8522600"/>
            <a:ext cx="727098" cy="727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273561"/>
              <a:satOff val="2937"/>
              <a:lumOff val="-2223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162" name="Shape 162"/>
          <p:cNvSpPr/>
          <p:nvPr/>
        </p:nvSpPr>
        <p:spPr>
          <a:xfrm>
            <a:off x="13563976" y="11336480"/>
            <a:ext cx="727098" cy="72709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273561"/>
              <a:satOff val="2937"/>
              <a:lumOff val="-2223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 b="1"/>
          </a:p>
        </p:txBody>
      </p:sp>
      <p:sp>
        <p:nvSpPr>
          <p:cNvPr id="164" name="Shape 164"/>
          <p:cNvSpPr/>
          <p:nvPr/>
        </p:nvSpPr>
        <p:spPr>
          <a:xfrm>
            <a:off x="14427276" y="2894839"/>
            <a:ext cx="8127225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2351"/>
                </a:solidFill>
                <a:latin typeface="KBIZ한마음고딕 L"/>
                <a:ea typeface="KBIZ한마음고딕 L"/>
                <a:cs typeface="KBIZ한마음고딕 L"/>
                <a:sym typeface="KBIZ한마음고딕 L"/>
              </a:defRPr>
            </a:lvl1pPr>
          </a:lstStyle>
          <a:p>
            <a:r>
              <a:rPr lang="ko-KR" altLang="en-US" b="1" dirty="0"/>
              <a:t>어디에 </a:t>
            </a:r>
            <a:r>
              <a:rPr lang="ko-KR" altLang="en-US" b="1" dirty="0" err="1"/>
              <a:t>적용하는것이</a:t>
            </a:r>
            <a:r>
              <a:rPr lang="ko-KR" altLang="en-US" b="1" dirty="0"/>
              <a:t> 좋을까</a:t>
            </a:r>
            <a:endParaRPr b="1" dirty="0"/>
          </a:p>
        </p:txBody>
      </p:sp>
      <p:sp>
        <p:nvSpPr>
          <p:cNvPr id="165" name="Shape 165"/>
          <p:cNvSpPr/>
          <p:nvPr/>
        </p:nvSpPr>
        <p:spPr>
          <a:xfrm>
            <a:off x="14445574" y="5708719"/>
            <a:ext cx="8415764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2351"/>
                </a:solidFill>
                <a:latin typeface="KBIZ한마음고딕 L"/>
                <a:ea typeface="KBIZ한마음고딕 L"/>
                <a:cs typeface="KBIZ한마음고딕 L"/>
                <a:sym typeface="KBIZ한마음고딕 L"/>
              </a:defRPr>
            </a:lvl1pPr>
          </a:lstStyle>
          <a:p>
            <a:r>
              <a:rPr lang="ko-KR" altLang="en-US" b="1" dirty="0"/>
              <a:t>어떤 기술을 사용할 수 있을까</a:t>
            </a:r>
            <a:endParaRPr b="1" dirty="0"/>
          </a:p>
        </p:txBody>
      </p:sp>
      <p:sp>
        <p:nvSpPr>
          <p:cNvPr id="166" name="Shape 166"/>
          <p:cNvSpPr/>
          <p:nvPr/>
        </p:nvSpPr>
        <p:spPr>
          <a:xfrm>
            <a:off x="14445574" y="8522600"/>
            <a:ext cx="8912696" cy="9137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2351"/>
                </a:solidFill>
                <a:latin typeface="KBIZ한마음고딕 L"/>
                <a:ea typeface="KBIZ한마음고딕 L"/>
                <a:cs typeface="KBIZ한마음고딕 L"/>
                <a:sym typeface="KBIZ한마음고딕 L"/>
              </a:defRPr>
            </a:lvl1pPr>
          </a:lstStyle>
          <a:p>
            <a:r>
              <a:rPr lang="ko-KR" altLang="en-US" b="1" dirty="0"/>
              <a:t>어떻게 설치하면 더 효과적일까</a:t>
            </a:r>
            <a:endParaRPr b="1" dirty="0"/>
          </a:p>
        </p:txBody>
      </p:sp>
      <p:sp>
        <p:nvSpPr>
          <p:cNvPr id="167" name="Shape 167"/>
          <p:cNvSpPr/>
          <p:nvPr/>
        </p:nvSpPr>
        <p:spPr>
          <a:xfrm>
            <a:off x="14427276" y="11336480"/>
            <a:ext cx="8568050" cy="168315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>
                <a:solidFill>
                  <a:srgbClr val="002351"/>
                </a:solidFill>
                <a:latin typeface="KBIZ한마음고딕 L"/>
                <a:ea typeface="KBIZ한마음고딕 L"/>
                <a:cs typeface="KBIZ한마음고딕 L"/>
                <a:sym typeface="KBIZ한마음고딕 L"/>
              </a:defRPr>
            </a:lvl1pPr>
          </a:lstStyle>
          <a:p>
            <a:r>
              <a:rPr lang="ko-KR" altLang="en-US" b="1" dirty="0"/>
              <a:t>도로에서 많이 보이는 것들은</a:t>
            </a:r>
            <a:r>
              <a:rPr lang="en-US" altLang="ko-KR" b="1" dirty="0"/>
              <a:t>?</a:t>
            </a:r>
          </a:p>
          <a:p>
            <a:r>
              <a:rPr lang="en-US" altLang="ko-KR" b="1" dirty="0"/>
              <a:t>(</a:t>
            </a:r>
            <a:r>
              <a:rPr lang="ko-KR" altLang="en-US" b="1" dirty="0"/>
              <a:t>가로등</a:t>
            </a:r>
            <a:r>
              <a:rPr lang="en-US" altLang="ko-KR" b="1" dirty="0"/>
              <a:t>, </a:t>
            </a:r>
            <a:r>
              <a:rPr lang="ko-KR" altLang="en-US" b="1" dirty="0"/>
              <a:t>가로수</a:t>
            </a:r>
            <a:r>
              <a:rPr lang="en-US" altLang="ko-KR" b="1" dirty="0"/>
              <a:t>, </a:t>
            </a:r>
            <a:r>
              <a:rPr lang="ko-KR" altLang="en-US" b="1" dirty="0"/>
              <a:t>표지판</a:t>
            </a:r>
            <a:r>
              <a:rPr lang="en-US" altLang="ko-KR" b="1" dirty="0"/>
              <a:t>..)</a:t>
            </a:r>
            <a:endParaRPr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20F4CF9-FC15-48B0-B381-A96C6641C3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2662" y="2523382"/>
            <a:ext cx="10626130" cy="1062613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94C8C3D-BD6B-499C-B24F-9DEAC2FEC59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>
                        <a14:foregroundMark x1="57083" y1="43125" x2="57083" y2="43125"/>
                        <a14:foregroundMark x1="49583" y1="61771" x2="49583" y2="61771"/>
                        <a14:backgroundMark x1="43906" y1="23021" x2="54635" y2="23542"/>
                        <a14:backgroundMark x1="48333" y1="22344" x2="69792" y2="24063"/>
                        <a14:backgroundMark x1="55833" y1="19271" x2="81146" y2="41927"/>
                        <a14:backgroundMark x1="73490" y1="24896" x2="80833" y2="68438"/>
                        <a14:backgroundMark x1="80625" y1="48021" x2="53438" y2="79635"/>
                        <a14:backgroundMark x1="68594" y1="73542" x2="19948" y2="56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883" y="2523382"/>
            <a:ext cx="11577688" cy="11577688"/>
          </a:xfrm>
          <a:prstGeom prst="rect">
            <a:avLst/>
          </a:prstGeom>
        </p:spPr>
      </p:pic>
      <p:sp>
        <p:nvSpPr>
          <p:cNvPr id="25" name="Shape 126">
            <a:extLst>
              <a:ext uri="{FF2B5EF4-FFF2-40B4-BE49-F238E27FC236}">
                <a16:creationId xmlns:a16="http://schemas.microsoft.com/office/drawing/2014/main" id="{476397C2-126A-451F-B96F-3E33C0CAD4D2}"/>
              </a:ext>
            </a:extLst>
          </p:cNvPr>
          <p:cNvSpPr/>
          <p:nvPr/>
        </p:nvSpPr>
        <p:spPr>
          <a:xfrm>
            <a:off x="11645572" y="12662979"/>
            <a:ext cx="1083287" cy="108328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10800"/>
                </a:moveTo>
                <a:lnTo>
                  <a:pt x="10800" y="21600"/>
                </a:lnTo>
                <a:lnTo>
                  <a:pt x="21600" y="10800"/>
                </a:lnTo>
                <a:lnTo>
                  <a:pt x="10800" y="0"/>
                </a:lnTo>
                <a:close/>
              </a:path>
            </a:pathLst>
          </a:custGeom>
          <a:solidFill>
            <a:schemeClr val="accent1">
              <a:hueOff val="273561"/>
              <a:satOff val="2937"/>
              <a:lumOff val="-22233"/>
            </a:schemeClr>
          </a:solidFill>
          <a:ln w="12700">
            <a:miter lim="400000"/>
          </a:ln>
        </p:spPr>
        <p:txBody>
          <a:bodyPr lIns="71437" tIns="71437" rIns="71437" bIns="71437" anchor="ctr"/>
          <a:lstStyle/>
          <a:p>
            <a:pPr>
              <a:defRPr sz="3200">
                <a:solidFill>
                  <a:srgbClr val="FFFFFF"/>
                </a:solidFill>
              </a:defRPr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5906985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8"/>
          <p:cNvGrpSpPr/>
          <p:nvPr/>
        </p:nvGrpSpPr>
        <p:grpSpPr>
          <a:xfrm>
            <a:off x="-36079" y="-2999"/>
            <a:ext cx="24446588" cy="13721656"/>
            <a:chOff x="0" y="0"/>
            <a:chExt cx="24446586" cy="13721655"/>
          </a:xfrm>
        </p:grpSpPr>
        <p:sp>
          <p:nvSpPr>
            <p:cNvPr id="144" name="Shape 144"/>
            <p:cNvSpPr/>
            <p:nvPr/>
          </p:nvSpPr>
          <p:spPr>
            <a:xfrm rot="10800000" flipH="1">
              <a:off x="0" y="0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10800000">
              <a:off x="22342107" y="0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flipH="1">
              <a:off x="22342107" y="11610298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0" y="11610298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pic>
        <p:nvPicPr>
          <p:cNvPr id="8" name="Picture 6" descr="ì í¸ë±ì ëí ì´ë¯¸ì§ ê²ìê²°ê³¼">
            <a:extLst>
              <a:ext uri="{FF2B5EF4-FFF2-40B4-BE49-F238E27FC236}">
                <a16:creationId xmlns:a16="http://schemas.microsoft.com/office/drawing/2014/main" id="{7691E760-F15E-45A5-A70B-E53C5A4E65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871" b="100000" l="9924" r="89981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65076" y="3541680"/>
            <a:ext cx="14653848" cy="10174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hape 151">
            <a:extLst>
              <a:ext uri="{FF2B5EF4-FFF2-40B4-BE49-F238E27FC236}">
                <a16:creationId xmlns:a16="http://schemas.microsoft.com/office/drawing/2014/main" id="{B7B824BE-FA7E-40B6-A8AA-24E976710F5E}"/>
              </a:ext>
            </a:extLst>
          </p:cNvPr>
          <p:cNvSpPr/>
          <p:nvPr/>
        </p:nvSpPr>
        <p:spPr>
          <a:xfrm>
            <a:off x="6543825" y="2593976"/>
            <a:ext cx="11296361" cy="22679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KBIZ한마음고딕 B"/>
                <a:ea typeface="KBIZ한마음고딕 B"/>
                <a:cs typeface="KBIZ한마음고딕 B"/>
                <a:sym typeface="KBIZ한마음고딕 B"/>
              </a:defRPr>
            </a:lvl1pPr>
          </a:lstStyle>
          <a:p>
            <a:r>
              <a:rPr lang="en-US" sz="13800" b="1" dirty="0"/>
              <a:t>SMART SIGNAL</a:t>
            </a:r>
            <a:endParaRPr sz="13800" b="1" dirty="0"/>
          </a:p>
        </p:txBody>
      </p:sp>
    </p:spTree>
    <p:extLst>
      <p:ext uri="{BB962C8B-B14F-4D97-AF65-F5344CB8AC3E}">
        <p14:creationId xmlns:p14="http://schemas.microsoft.com/office/powerpoint/2010/main" val="301982943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8"/>
          <p:cNvGrpSpPr/>
          <p:nvPr/>
        </p:nvGrpSpPr>
        <p:grpSpPr>
          <a:xfrm>
            <a:off x="-36079" y="-2999"/>
            <a:ext cx="24446588" cy="13721656"/>
            <a:chOff x="0" y="0"/>
            <a:chExt cx="24446586" cy="13721655"/>
          </a:xfrm>
        </p:grpSpPr>
        <p:sp>
          <p:nvSpPr>
            <p:cNvPr id="144" name="Shape 144"/>
            <p:cNvSpPr/>
            <p:nvPr/>
          </p:nvSpPr>
          <p:spPr>
            <a:xfrm rot="10800000" flipH="1">
              <a:off x="0" y="0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10800000">
              <a:off x="22342107" y="0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flipH="1">
              <a:off x="22342107" y="11610298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0" y="11610298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332A625B-A5A1-43C4-AA26-171BE733A685}"/>
              </a:ext>
            </a:extLst>
          </p:cNvPr>
          <p:cNvGrpSpPr/>
          <p:nvPr/>
        </p:nvGrpSpPr>
        <p:grpSpPr>
          <a:xfrm>
            <a:off x="5145630" y="3078762"/>
            <a:ext cx="14083171" cy="9108830"/>
            <a:chOff x="951675" y="0"/>
            <a:chExt cx="10856595" cy="6585539"/>
          </a:xfrm>
        </p:grpSpPr>
        <p:pic>
          <p:nvPicPr>
            <p:cNvPr id="14" name="Picture 4" descr="ì í¸ë±ì ëí ì´ë¯¸ì§ ê²ìê²°ê³¼">
              <a:extLst>
                <a:ext uri="{FF2B5EF4-FFF2-40B4-BE49-F238E27FC236}">
                  <a16:creationId xmlns:a16="http://schemas.microsoft.com/office/drawing/2014/main" id="{7D34D163-6C82-417D-AD4E-FD748C494B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2829" b="97105" l="10000" r="90000">
                          <a14:foregroundMark x1="29145" y1="18355" x2="29145" y2="18355"/>
                          <a14:foregroundMark x1="28289" y1="40724" x2="28289" y2="40724"/>
                          <a14:foregroundMark x1="28289" y1="67632" x2="28289" y2="67632"/>
                          <a14:foregroundMark x1="33618" y1="68487" x2="55329" y2="43158"/>
                          <a14:foregroundMark x1="49934" y1="15526" x2="55658" y2="63882"/>
                          <a14:foregroundMark x1="67039" y1="15789" x2="50132" y2="82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51675" y="0"/>
              <a:ext cx="3322039" cy="3322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6" descr="ìëì°¨ì ëí ì´ë¯¸ì§ ê²ìê²°ê³¼">
              <a:extLst>
                <a:ext uri="{FF2B5EF4-FFF2-40B4-BE49-F238E27FC236}">
                  <a16:creationId xmlns:a16="http://schemas.microsoft.com/office/drawing/2014/main" id="{5950A81F-58F3-44B0-A219-06D6AE103B7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613891" y="3322039"/>
              <a:ext cx="4512144" cy="32635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DDB9B20F-9264-4766-B5D6-5403EC27B3C4}"/>
                </a:ext>
              </a:extLst>
            </p:cNvPr>
            <p:cNvSpPr/>
            <p:nvPr/>
          </p:nvSpPr>
          <p:spPr>
            <a:xfrm rot="2576382">
              <a:off x="6226254" y="5845591"/>
              <a:ext cx="1475373" cy="11708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7" name="직선 화살표 연결선 16">
              <a:extLst>
                <a:ext uri="{FF2B5EF4-FFF2-40B4-BE49-F238E27FC236}">
                  <a16:creationId xmlns:a16="http://schemas.microsoft.com/office/drawing/2014/main" id="{0F8E307A-21EE-4EC2-AC76-1605E1266B4B}"/>
                </a:ext>
              </a:extLst>
            </p:cNvPr>
            <p:cNvCxnSpPr/>
            <p:nvPr/>
          </p:nvCxnSpPr>
          <p:spPr>
            <a:xfrm>
              <a:off x="4131009" y="2365694"/>
              <a:ext cx="2894202" cy="191269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CE9F8095-E2FF-410A-9D0E-435EFBD491CC}"/>
                </a:ext>
              </a:extLst>
            </p:cNvPr>
            <p:cNvCxnSpPr/>
            <p:nvPr/>
          </p:nvCxnSpPr>
          <p:spPr>
            <a:xfrm>
              <a:off x="4610515" y="1565457"/>
              <a:ext cx="7197755" cy="14764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19" name="Picture 10" descr="cctvì ëí ì´ë¯¸ì§ ê²ìê²°ê³¼">
              <a:extLst>
                <a:ext uri="{FF2B5EF4-FFF2-40B4-BE49-F238E27FC236}">
                  <a16:creationId xmlns:a16="http://schemas.microsoft.com/office/drawing/2014/main" id="{7BDD5537-1770-419B-8AB8-459C8A08D6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7350" b="94878" l="4000" r="98000">
                          <a14:foregroundMark x1="53111" y1="83742" x2="53778" y2="72383"/>
                          <a14:foregroundMark x1="16000" y1="84187" x2="16000" y2="84187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063223" y="1351868"/>
              <a:ext cx="1487328" cy="14840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" name="Picture 2" descr="https://i2.wp.com/makezine.com/wp-content/uploads/2015/03/o4888.jpg?fit=598%2C598&amp;ssl=1">
              <a:extLst>
                <a:ext uri="{FF2B5EF4-FFF2-40B4-BE49-F238E27FC236}">
                  <a16:creationId xmlns:a16="http://schemas.microsoft.com/office/drawing/2014/main" id="{D8606402-252A-4286-A784-2DAE42AB766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 cstate="print">
              <a:extLst>
                <a:ext uri="{BEBA8EAE-BF5A-486C-A8C5-ECC9F3942E4B}">
                  <a14:imgProps xmlns:a14="http://schemas.microsoft.com/office/drawing/2010/main">
                    <a14:imgLayer r:embed="rId8">
                      <a14:imgEffect>
                        <a14:backgroundRemoval t="10000" b="90000" l="10000" r="90000">
                          <a14:foregroundMark x1="23411" y1="36288" x2="79431" y2="64716"/>
                          <a14:foregroundMark x1="22575" y1="49164" x2="81104" y2="51839"/>
                          <a14:foregroundMark x1="24247" y1="57860" x2="82943" y2="36957"/>
                          <a14:foregroundMark x1="31104" y1="40301" x2="70903" y2="41304"/>
                          <a14:foregroundMark x1="70401" y1="40635" x2="73913" y2="54682"/>
                          <a14:foregroundMark x1="67224" y1="49666" x2="59866" y2="47826"/>
                          <a14:foregroundMark x1="67893" y1="59866" x2="25920" y2="57692"/>
                          <a14:foregroundMark x1="50334" y1="36455" x2="50836" y2="613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09574" y="2093879"/>
              <a:ext cx="878686" cy="878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21" name="Shape 151">
            <a:extLst>
              <a:ext uri="{FF2B5EF4-FFF2-40B4-BE49-F238E27FC236}">
                <a16:creationId xmlns:a16="http://schemas.microsoft.com/office/drawing/2014/main" id="{25055666-F0C5-4460-BC3B-78E7C9BFEFFC}"/>
              </a:ext>
            </a:extLst>
          </p:cNvPr>
          <p:cNvSpPr/>
          <p:nvPr/>
        </p:nvSpPr>
        <p:spPr>
          <a:xfrm>
            <a:off x="2068401" y="486762"/>
            <a:ext cx="8470266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KBIZ한마음고딕 B"/>
                <a:ea typeface="KBIZ한마음고딕 B"/>
                <a:cs typeface="KBIZ한마음고딕 B"/>
                <a:sym typeface="KBIZ한마음고딕 B"/>
              </a:defRPr>
            </a:lvl1pPr>
          </a:lstStyle>
          <a:p>
            <a:r>
              <a:rPr lang="en-US" sz="9600" b="1" dirty="0"/>
              <a:t>SMART SIGNAL?</a:t>
            </a:r>
            <a:endParaRPr sz="9600" b="1" dirty="0"/>
          </a:p>
        </p:txBody>
      </p:sp>
      <p:grpSp>
        <p:nvGrpSpPr>
          <p:cNvPr id="23" name="Group 129">
            <a:extLst>
              <a:ext uri="{FF2B5EF4-FFF2-40B4-BE49-F238E27FC236}">
                <a16:creationId xmlns:a16="http://schemas.microsoft.com/office/drawing/2014/main" id="{DFD7011D-4918-45C6-8A26-3A2A7F04B537}"/>
              </a:ext>
            </a:extLst>
          </p:cNvPr>
          <p:cNvGrpSpPr/>
          <p:nvPr/>
        </p:nvGrpSpPr>
        <p:grpSpPr>
          <a:xfrm>
            <a:off x="11723452" y="12662979"/>
            <a:ext cx="1534404" cy="1083288"/>
            <a:chOff x="0" y="0"/>
            <a:chExt cx="1534402" cy="1083286"/>
          </a:xfrm>
        </p:grpSpPr>
        <p:sp>
          <p:nvSpPr>
            <p:cNvPr id="24" name="Shape 127">
              <a:extLst>
                <a:ext uri="{FF2B5EF4-FFF2-40B4-BE49-F238E27FC236}">
                  <a16:creationId xmlns:a16="http://schemas.microsoft.com/office/drawing/2014/main" id="{19810C62-27C4-4F16-AF81-83470C7A0EAE}"/>
                </a:ext>
              </a:extLst>
            </p:cNvPr>
            <p:cNvSpPr/>
            <p:nvPr/>
          </p:nvSpPr>
          <p:spPr>
            <a:xfrm>
              <a:off x="0" y="0"/>
              <a:ext cx="1083287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" name="Shape 128">
              <a:extLst>
                <a:ext uri="{FF2B5EF4-FFF2-40B4-BE49-F238E27FC236}">
                  <a16:creationId xmlns:a16="http://schemas.microsoft.com/office/drawing/2014/main" id="{526F8BA7-C3C0-4D1D-A16A-4E9B17AA0C78}"/>
                </a:ext>
              </a:extLst>
            </p:cNvPr>
            <p:cNvSpPr/>
            <p:nvPr/>
          </p:nvSpPr>
          <p:spPr>
            <a:xfrm>
              <a:off x="451115" y="0"/>
              <a:ext cx="1083288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004650717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8" name="Group 148"/>
          <p:cNvGrpSpPr/>
          <p:nvPr/>
        </p:nvGrpSpPr>
        <p:grpSpPr>
          <a:xfrm>
            <a:off x="-36079" y="-2999"/>
            <a:ext cx="24446588" cy="13721656"/>
            <a:chOff x="0" y="0"/>
            <a:chExt cx="24446586" cy="13721655"/>
          </a:xfrm>
        </p:grpSpPr>
        <p:sp>
          <p:nvSpPr>
            <p:cNvPr id="144" name="Shape 144"/>
            <p:cNvSpPr/>
            <p:nvPr/>
          </p:nvSpPr>
          <p:spPr>
            <a:xfrm rot="10800000" flipH="1">
              <a:off x="0" y="0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5" name="Shape 145"/>
            <p:cNvSpPr/>
            <p:nvPr/>
          </p:nvSpPr>
          <p:spPr>
            <a:xfrm rot="10800000">
              <a:off x="22342107" y="0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6" name="Shape 146"/>
            <p:cNvSpPr/>
            <p:nvPr/>
          </p:nvSpPr>
          <p:spPr>
            <a:xfrm flipH="1">
              <a:off x="22342107" y="11610298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7" name="Shape 147"/>
            <p:cNvSpPr/>
            <p:nvPr/>
          </p:nvSpPr>
          <p:spPr>
            <a:xfrm>
              <a:off x="0" y="11610298"/>
              <a:ext cx="2104480" cy="2111358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0"/>
                  </a:moveTo>
                  <a:lnTo>
                    <a:pt x="0" y="2160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21" name="Shape 151">
            <a:extLst>
              <a:ext uri="{FF2B5EF4-FFF2-40B4-BE49-F238E27FC236}">
                <a16:creationId xmlns:a16="http://schemas.microsoft.com/office/drawing/2014/main" id="{25055666-F0C5-4460-BC3B-78E7C9BFEFFC}"/>
              </a:ext>
            </a:extLst>
          </p:cNvPr>
          <p:cNvSpPr/>
          <p:nvPr/>
        </p:nvSpPr>
        <p:spPr>
          <a:xfrm>
            <a:off x="2068401" y="486762"/>
            <a:ext cx="8470266" cy="162159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KBIZ한마음고딕 B"/>
                <a:ea typeface="KBIZ한마음고딕 B"/>
                <a:cs typeface="KBIZ한마음고딕 B"/>
                <a:sym typeface="KBIZ한마음고딕 B"/>
              </a:defRPr>
            </a:lvl1pPr>
          </a:lstStyle>
          <a:p>
            <a:r>
              <a:rPr lang="en-US" sz="9600" b="1" dirty="0"/>
              <a:t>SMART SIGNAL?</a:t>
            </a:r>
            <a:endParaRPr sz="9600" b="1" dirty="0"/>
          </a:p>
        </p:txBody>
      </p:sp>
      <p:pic>
        <p:nvPicPr>
          <p:cNvPr id="22" name="Picture 4" descr="https://www.raspberrypi.org/app/uploads/2018/03/RPi-Logo-Reg-SCREEN.png">
            <a:extLst>
              <a:ext uri="{FF2B5EF4-FFF2-40B4-BE49-F238E27FC236}">
                <a16:creationId xmlns:a16="http://schemas.microsoft.com/office/drawing/2014/main" id="{E27F73D6-83FB-4F54-8D3D-A93C7092E0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8216" y="2952791"/>
            <a:ext cx="2867567" cy="36062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44E1C5E0-B99F-4197-8FBF-3DC82101AF49}"/>
              </a:ext>
            </a:extLst>
          </p:cNvPr>
          <p:cNvSpPr/>
          <p:nvPr/>
        </p:nvSpPr>
        <p:spPr>
          <a:xfrm rot="18900000">
            <a:off x="7464119" y="6576645"/>
            <a:ext cx="2180492" cy="2338754"/>
          </a:xfrm>
          <a:prstGeom prst="rightArrow">
            <a:avLst/>
          </a:prstGeom>
          <a:solidFill>
            <a:srgbClr val="002452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sp>
        <p:nvSpPr>
          <p:cNvPr id="23" name="화살표: 오른쪽 22">
            <a:extLst>
              <a:ext uri="{FF2B5EF4-FFF2-40B4-BE49-F238E27FC236}">
                <a16:creationId xmlns:a16="http://schemas.microsoft.com/office/drawing/2014/main" id="{DE435CAF-3AEF-4DCF-9CAC-F08E88B3E147}"/>
              </a:ext>
            </a:extLst>
          </p:cNvPr>
          <p:cNvSpPr/>
          <p:nvPr/>
        </p:nvSpPr>
        <p:spPr>
          <a:xfrm rot="2700000">
            <a:off x="14739387" y="6576646"/>
            <a:ext cx="2180492" cy="2338754"/>
          </a:xfrm>
          <a:prstGeom prst="rightArrow">
            <a:avLst/>
          </a:prstGeom>
          <a:solidFill>
            <a:srgbClr val="002452"/>
          </a:solidFill>
          <a:ln w="12700" cap="flat">
            <a:noFill/>
            <a:miter lim="400000"/>
          </a:ln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Apple SD 산돌고딕 Neo 옅은체"/>
            </a:endParaRPr>
          </a:p>
        </p:txBody>
      </p:sp>
      <p:grpSp>
        <p:nvGrpSpPr>
          <p:cNvPr id="24" name="그룹 23">
            <a:extLst>
              <a:ext uri="{FF2B5EF4-FFF2-40B4-BE49-F238E27FC236}">
                <a16:creationId xmlns:a16="http://schemas.microsoft.com/office/drawing/2014/main" id="{18BF34D9-CE56-423B-9459-132BAD03303D}"/>
              </a:ext>
            </a:extLst>
          </p:cNvPr>
          <p:cNvGrpSpPr/>
          <p:nvPr/>
        </p:nvGrpSpPr>
        <p:grpSpPr>
          <a:xfrm>
            <a:off x="2876892" y="8241700"/>
            <a:ext cx="5474300" cy="5474300"/>
            <a:chOff x="813893" y="3428999"/>
            <a:chExt cx="3322039" cy="3322039"/>
          </a:xfrm>
        </p:grpSpPr>
        <p:pic>
          <p:nvPicPr>
            <p:cNvPr id="25" name="Picture 4" descr="ì í¸ë±ì ëí ì´ë¯¸ì§ ê²ìê²°ê³¼">
              <a:extLst>
                <a:ext uri="{FF2B5EF4-FFF2-40B4-BE49-F238E27FC236}">
                  <a16:creationId xmlns:a16="http://schemas.microsoft.com/office/drawing/2014/main" id="{EFF2F6C4-CE03-4579-869A-7C62F1516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829" b="97105" l="10000" r="90000">
                          <a14:foregroundMark x1="29145" y1="18355" x2="29145" y2="18355"/>
                          <a14:foregroundMark x1="28289" y1="40724" x2="28289" y2="40724"/>
                          <a14:foregroundMark x1="28289" y1="67632" x2="28289" y2="67632"/>
                          <a14:foregroundMark x1="33618" y1="68487" x2="55329" y2="43158"/>
                          <a14:foregroundMark x1="49934" y1="15526" x2="55658" y2="63882"/>
                          <a14:foregroundMark x1="67039" y1="15789" x2="50132" y2="82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893" y="3428999"/>
              <a:ext cx="3322039" cy="3322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https://i2.wp.com/makezine.com/wp-content/uploads/2015/03/o4888.jpg?fit=598%2C598&amp;ssl=1">
              <a:extLst>
                <a:ext uri="{FF2B5EF4-FFF2-40B4-BE49-F238E27FC236}">
                  <a16:creationId xmlns:a16="http://schemas.microsoft.com/office/drawing/2014/main" id="{4491CAD8-5CB1-4AC1-9EBB-2CF0155EC9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3411" y1="36288" x2="79431" y2="64716"/>
                          <a14:foregroundMark x1="22575" y1="49164" x2="81104" y2="51839"/>
                          <a14:foregroundMark x1="24247" y1="57860" x2="82943" y2="36957"/>
                          <a14:foregroundMark x1="31104" y1="40301" x2="70903" y2="41304"/>
                          <a14:foregroundMark x1="70401" y1="40635" x2="73913" y2="54682"/>
                          <a14:foregroundMark x1="67224" y1="49666" x2="59866" y2="47826"/>
                          <a14:foregroundMark x1="67893" y1="59866" x2="25920" y2="57692"/>
                          <a14:foregroundMark x1="50334" y1="36455" x2="50836" y2="613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9125" y="5522879"/>
              <a:ext cx="878686" cy="878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A80E6C12-D7FA-409F-B1D4-EBE85E51F22B}"/>
              </a:ext>
            </a:extLst>
          </p:cNvPr>
          <p:cNvGrpSpPr/>
          <p:nvPr/>
        </p:nvGrpSpPr>
        <p:grpSpPr>
          <a:xfrm>
            <a:off x="16032806" y="8241700"/>
            <a:ext cx="5474300" cy="5474300"/>
            <a:chOff x="813893" y="3428999"/>
            <a:chExt cx="3322039" cy="3322039"/>
          </a:xfrm>
        </p:grpSpPr>
        <p:pic>
          <p:nvPicPr>
            <p:cNvPr id="28" name="Picture 4" descr="ì í¸ë±ì ëí ì´ë¯¸ì§ ê²ìê²°ê³¼">
              <a:extLst>
                <a:ext uri="{FF2B5EF4-FFF2-40B4-BE49-F238E27FC236}">
                  <a16:creationId xmlns:a16="http://schemas.microsoft.com/office/drawing/2014/main" id="{E28C683D-AD20-4B94-BCFC-0D37A030A02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2829" b="97105" l="10000" r="90000">
                          <a14:foregroundMark x1="29145" y1="18355" x2="29145" y2="18355"/>
                          <a14:foregroundMark x1="28289" y1="40724" x2="28289" y2="40724"/>
                          <a14:foregroundMark x1="28289" y1="67632" x2="28289" y2="67632"/>
                          <a14:foregroundMark x1="33618" y1="68487" x2="55329" y2="43158"/>
                          <a14:foregroundMark x1="49934" y1="15526" x2="55658" y2="63882"/>
                          <a14:foregroundMark x1="67039" y1="15789" x2="50132" y2="82434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893" y="3428999"/>
              <a:ext cx="3322039" cy="33220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https://i2.wp.com/makezine.com/wp-content/uploads/2015/03/o4888.jpg?fit=598%2C598&amp;ssl=1">
              <a:extLst>
                <a:ext uri="{FF2B5EF4-FFF2-40B4-BE49-F238E27FC236}">
                  <a16:creationId xmlns:a16="http://schemas.microsoft.com/office/drawing/2014/main" id="{1A5DD183-32BB-41EB-8B35-216F6B3625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10000" b="90000" l="10000" r="90000">
                          <a14:foregroundMark x1="23411" y1="36288" x2="79431" y2="64716"/>
                          <a14:foregroundMark x1="22575" y1="49164" x2="81104" y2="51839"/>
                          <a14:foregroundMark x1="24247" y1="57860" x2="82943" y2="36957"/>
                          <a14:foregroundMark x1="31104" y1="40301" x2="70903" y2="41304"/>
                          <a14:foregroundMark x1="70401" y1="40635" x2="73913" y2="54682"/>
                          <a14:foregroundMark x1="67224" y1="49666" x2="59866" y2="47826"/>
                          <a14:foregroundMark x1="67893" y1="59866" x2="25920" y2="57692"/>
                          <a14:foregroundMark x1="50334" y1="36455" x2="50836" y2="61371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69125" y="5522879"/>
              <a:ext cx="878686" cy="87868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0" name="Shape 151">
            <a:extLst>
              <a:ext uri="{FF2B5EF4-FFF2-40B4-BE49-F238E27FC236}">
                <a16:creationId xmlns:a16="http://schemas.microsoft.com/office/drawing/2014/main" id="{4A035F37-9838-48B0-A761-969C234C3CC3}"/>
              </a:ext>
            </a:extLst>
          </p:cNvPr>
          <p:cNvSpPr/>
          <p:nvPr/>
        </p:nvSpPr>
        <p:spPr>
          <a:xfrm>
            <a:off x="3809052" y="7081768"/>
            <a:ext cx="3720569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KBIZ한마음고딕 B"/>
                <a:ea typeface="KBIZ한마음고딕 B"/>
                <a:cs typeface="KBIZ한마음고딕 B"/>
                <a:sym typeface="KBIZ한마음고딕 B"/>
              </a:defRPr>
            </a:lvl1pPr>
          </a:lstStyle>
          <a:p>
            <a:r>
              <a:rPr lang="ko-KR" altLang="en-US" sz="6600" b="1"/>
              <a:t>영상 전달</a:t>
            </a:r>
            <a:endParaRPr sz="6600" b="1" dirty="0"/>
          </a:p>
        </p:txBody>
      </p:sp>
      <p:sp>
        <p:nvSpPr>
          <p:cNvPr id="31" name="Shape 151">
            <a:extLst>
              <a:ext uri="{FF2B5EF4-FFF2-40B4-BE49-F238E27FC236}">
                <a16:creationId xmlns:a16="http://schemas.microsoft.com/office/drawing/2014/main" id="{CFF6DC04-212C-4DAC-A101-1F08EA817109}"/>
              </a:ext>
            </a:extLst>
          </p:cNvPr>
          <p:cNvSpPr/>
          <p:nvPr/>
        </p:nvSpPr>
        <p:spPr>
          <a:xfrm>
            <a:off x="16964967" y="7166056"/>
            <a:ext cx="3720569" cy="115993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KBIZ한마음고딕 B"/>
                <a:ea typeface="KBIZ한마음고딕 B"/>
                <a:cs typeface="KBIZ한마음고딕 B"/>
                <a:sym typeface="KBIZ한마음고딕 B"/>
              </a:defRPr>
            </a:lvl1pPr>
          </a:lstStyle>
          <a:p>
            <a:r>
              <a:rPr lang="ko-KR" altLang="en-US" sz="6600" b="1" dirty="0"/>
              <a:t>신호 제어</a:t>
            </a:r>
            <a:endParaRPr sz="6600" b="1" dirty="0"/>
          </a:p>
        </p:txBody>
      </p:sp>
      <p:sp>
        <p:nvSpPr>
          <p:cNvPr id="33" name="Shape 151">
            <a:extLst>
              <a:ext uri="{FF2B5EF4-FFF2-40B4-BE49-F238E27FC236}">
                <a16:creationId xmlns:a16="http://schemas.microsoft.com/office/drawing/2014/main" id="{458B6969-CC30-4D66-BE1F-366403CD932E}"/>
              </a:ext>
            </a:extLst>
          </p:cNvPr>
          <p:cNvSpPr/>
          <p:nvPr/>
        </p:nvSpPr>
        <p:spPr>
          <a:xfrm>
            <a:off x="7652298" y="1839025"/>
            <a:ext cx="9079409" cy="106759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71437" tIns="71437" rIns="71437" bIns="71437" anchor="ctr">
            <a:spAutoFit/>
          </a:bodyPr>
          <a:lstStyle>
            <a:lvl1pPr>
              <a:defRPr sz="9300">
                <a:solidFill>
                  <a:schemeClr val="accent1">
                    <a:hueOff val="273561"/>
                    <a:satOff val="2937"/>
                    <a:lumOff val="-22233"/>
                  </a:schemeClr>
                </a:solidFill>
                <a:latin typeface="KBIZ한마음고딕 B"/>
                <a:ea typeface="KBIZ한마음고딕 B"/>
                <a:cs typeface="KBIZ한마음고딕 B"/>
                <a:sym typeface="KBIZ한마음고딕 B"/>
              </a:defRPr>
            </a:lvl1pPr>
          </a:lstStyle>
          <a:p>
            <a:r>
              <a:rPr lang="ko-KR" altLang="en-US" sz="6000" b="1" dirty="0"/>
              <a:t>영상 처리 </a:t>
            </a:r>
            <a:r>
              <a:rPr lang="en-US" altLang="ko-KR" sz="6000" b="1" dirty="0"/>
              <a:t>&amp; </a:t>
            </a:r>
            <a:r>
              <a:rPr lang="ko-KR" altLang="en-US" sz="6000" b="1" dirty="0"/>
              <a:t>제어신호 전달</a:t>
            </a:r>
            <a:endParaRPr sz="6000" b="1" dirty="0"/>
          </a:p>
        </p:txBody>
      </p:sp>
      <p:grpSp>
        <p:nvGrpSpPr>
          <p:cNvPr id="34" name="Group 129">
            <a:extLst>
              <a:ext uri="{FF2B5EF4-FFF2-40B4-BE49-F238E27FC236}">
                <a16:creationId xmlns:a16="http://schemas.microsoft.com/office/drawing/2014/main" id="{4F439D24-D264-4D42-9BA5-3399014F5FEC}"/>
              </a:ext>
            </a:extLst>
          </p:cNvPr>
          <p:cNvGrpSpPr/>
          <p:nvPr/>
        </p:nvGrpSpPr>
        <p:grpSpPr>
          <a:xfrm>
            <a:off x="11723452" y="12662979"/>
            <a:ext cx="1534404" cy="1083288"/>
            <a:chOff x="0" y="0"/>
            <a:chExt cx="1534402" cy="1083286"/>
          </a:xfrm>
        </p:grpSpPr>
        <p:sp>
          <p:nvSpPr>
            <p:cNvPr id="35" name="Shape 127">
              <a:extLst>
                <a:ext uri="{FF2B5EF4-FFF2-40B4-BE49-F238E27FC236}">
                  <a16:creationId xmlns:a16="http://schemas.microsoft.com/office/drawing/2014/main" id="{EDD583E1-1D20-4CD6-B8F8-DECD52B16C38}"/>
                </a:ext>
              </a:extLst>
            </p:cNvPr>
            <p:cNvSpPr/>
            <p:nvPr/>
          </p:nvSpPr>
          <p:spPr>
            <a:xfrm>
              <a:off x="0" y="0"/>
              <a:ext cx="1083287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36" name="Shape 128">
              <a:extLst>
                <a:ext uri="{FF2B5EF4-FFF2-40B4-BE49-F238E27FC236}">
                  <a16:creationId xmlns:a16="http://schemas.microsoft.com/office/drawing/2014/main" id="{AF135219-C6B8-44CF-B02A-B09315A0C236}"/>
                </a:ext>
              </a:extLst>
            </p:cNvPr>
            <p:cNvSpPr/>
            <p:nvPr/>
          </p:nvSpPr>
          <p:spPr>
            <a:xfrm>
              <a:off x="451115" y="0"/>
              <a:ext cx="1083288" cy="108328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10800"/>
                  </a:moveTo>
                  <a:lnTo>
                    <a:pt x="10800" y="21600"/>
                  </a:lnTo>
                  <a:lnTo>
                    <a:pt x="21600" y="10800"/>
                  </a:lnTo>
                  <a:lnTo>
                    <a:pt x="10800" y="0"/>
                  </a:lnTo>
                  <a:close/>
                </a:path>
              </a:pathLst>
            </a:custGeom>
            <a:solidFill>
              <a:schemeClr val="accent1">
                <a:hueOff val="273561"/>
                <a:satOff val="2937"/>
                <a:lumOff val="-22233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71437" tIns="71437" rIns="71437" bIns="71437" numCol="1" anchor="ctr">
              <a:noAutofit/>
            </a:bodyPr>
            <a:lstStyle/>
            <a:p>
              <a:pPr>
                <a:defRPr sz="3200">
                  <a:solidFill>
                    <a:srgbClr val="FFFFFF"/>
                  </a:solidFill>
                </a:defRPr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91616190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Apple SD 산돌고딕 Neo 옅은체"/>
        <a:ea typeface="Apple SD 산돌고딕 Neo 옅은체"/>
        <a:cs typeface="Apple SD 산돌고딕 Neo 옅은체"/>
      </a:majorFont>
      <a:minorFont>
        <a:latin typeface="Apple SD 산돌고딕 Neo 옅은체"/>
        <a:ea typeface="Apple SD 산돌고딕 Neo 옅은체"/>
        <a:cs typeface="Apple SD 산돌고딕 Neo 옅은체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635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508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Apple SD 산돌고딕 Neo 옅은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1287</TotalTime>
  <Words>217</Words>
  <Application>Microsoft Office PowerPoint</Application>
  <PresentationFormat>사용자 지정</PresentationFormat>
  <Paragraphs>68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Apple SD 산돌고딕 Neo 옅은체</vt:lpstr>
      <vt:lpstr>Helvetica Light</vt:lpstr>
      <vt:lpstr>Helvetica Neue</vt:lpstr>
      <vt:lpstr>KBIZ한마음고딕 B</vt:lpstr>
      <vt:lpstr>KBIZ한마음고딕 L</vt:lpstr>
      <vt:lpstr>White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이지훈</dc:creator>
  <cp:lastModifiedBy>Windows 사용자</cp:lastModifiedBy>
  <cp:revision>64</cp:revision>
  <dcterms:modified xsi:type="dcterms:W3CDTF">2018-12-05T10:04:08Z</dcterms:modified>
</cp:coreProperties>
</file>