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8" r:id="rId6"/>
    <p:sldId id="264" r:id="rId7"/>
    <p:sldId id="265" r:id="rId8"/>
    <p:sldId id="263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gunwoo" initials="Kg" lastIdx="2" clrIdx="0">
    <p:extLst>
      <p:ext uri="{19B8F6BF-5375-455C-9EA6-DF929625EA0E}">
        <p15:presenceInfo xmlns:p15="http://schemas.microsoft.com/office/powerpoint/2012/main" userId="e2fb1c95df0f1b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C85A8-2FF6-44ED-BB05-060F275FDA63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2" csCatId="colorful" phldr="1"/>
      <dgm:spPr/>
    </dgm:pt>
    <dgm:pt modelId="{D7C1D701-C307-44E6-9356-7D7560A58FC5}">
      <dgm:prSet phldrT="[텍스트]" custT="1"/>
      <dgm:spPr/>
      <dgm:t>
        <a:bodyPr/>
        <a:lstStyle/>
        <a:p>
          <a:pPr latinLnBrk="1"/>
          <a:r>
            <a:rPr lang="ko-KR" altLang="en-US" sz="2100" b="1" dirty="0">
              <a:effectLst/>
            </a:rPr>
            <a:t>음성명령</a:t>
          </a:r>
          <a:endParaRPr lang="en-US" altLang="ko-KR" sz="2100" b="1" dirty="0">
            <a:effectLst/>
          </a:endParaRPr>
        </a:p>
        <a:p>
          <a:pPr latinLnBrk="1"/>
          <a:r>
            <a:rPr lang="en-US" altLang="ko-KR" sz="2100" b="1" dirty="0">
              <a:effectLst/>
            </a:rPr>
            <a:t>&amp;</a:t>
          </a:r>
        </a:p>
        <a:p>
          <a:pPr latinLnBrk="1"/>
          <a:r>
            <a:rPr lang="ko-KR" altLang="en-US" sz="2100" b="1" dirty="0">
              <a:effectLst/>
            </a:rPr>
            <a:t>인식</a:t>
          </a:r>
        </a:p>
      </dgm:t>
    </dgm:pt>
    <dgm:pt modelId="{E775B5C7-095D-40C2-ADE0-C7DE851A0DE9}" type="parTrans" cxnId="{D1EC4D9E-A15B-4DBD-BA90-D1F35B2AB925}">
      <dgm:prSet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E1E2B69D-6985-4135-9BF5-213E80B37DD2}" type="sibTrans" cxnId="{D1EC4D9E-A15B-4DBD-BA90-D1F35B2AB925}">
      <dgm:prSet phldrT="2"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F5092701-62A0-4928-A6E2-AC2BFD8D5CBE}">
      <dgm:prSet phldrT="[텍스트]" custT="1"/>
      <dgm:spPr/>
      <dgm:t>
        <a:bodyPr/>
        <a:lstStyle/>
        <a:p>
          <a:pPr latinLnBrk="1"/>
          <a:r>
            <a:rPr lang="ko-KR" altLang="en-US" sz="2100" b="1">
              <a:effectLst/>
            </a:rPr>
            <a:t>카메라가 </a:t>
          </a:r>
          <a:endParaRPr lang="en-US" altLang="ko-KR" sz="2100" b="1">
            <a:effectLst/>
          </a:endParaRPr>
        </a:p>
        <a:p>
          <a:pPr latinLnBrk="1"/>
          <a:r>
            <a:rPr lang="ko-KR" altLang="en-US" sz="2100" b="1">
              <a:effectLst/>
            </a:rPr>
            <a:t>텍스트 인식</a:t>
          </a:r>
          <a:endParaRPr lang="ko-KR" altLang="en-US" sz="2100" b="1" dirty="0">
            <a:effectLst/>
          </a:endParaRPr>
        </a:p>
      </dgm:t>
    </dgm:pt>
    <dgm:pt modelId="{50033FAE-B808-47AB-8E3A-E7F0D2D1DAD7}" type="parTrans" cxnId="{F7D966E5-6878-476A-9F46-9038E8BFF149}">
      <dgm:prSet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C8E58A8C-9295-4C92-A74F-E121B08E060F}" type="sibTrans" cxnId="{F7D966E5-6878-476A-9F46-9038E8BFF149}">
      <dgm:prSet phldrT="3"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BE038A00-74C2-4E5D-8AA8-C60061AA2542}">
      <dgm:prSet phldrT="[텍스트]" custT="1"/>
      <dgm:spPr/>
      <dgm:t>
        <a:bodyPr/>
        <a:lstStyle/>
        <a:p>
          <a:pPr latinLnBrk="1"/>
          <a:r>
            <a:rPr lang="ko-KR" altLang="en-US" sz="2100" b="1" dirty="0">
              <a:effectLst/>
            </a:rPr>
            <a:t>텍스트</a:t>
          </a:r>
          <a:endParaRPr lang="en-US" altLang="ko-KR" sz="2100" b="1" dirty="0">
            <a:effectLst/>
          </a:endParaRPr>
        </a:p>
        <a:p>
          <a:pPr latinLnBrk="1"/>
          <a:endParaRPr lang="en-US" altLang="ko-KR" sz="2100" b="1" dirty="0">
            <a:effectLst/>
          </a:endParaRPr>
        </a:p>
        <a:p>
          <a:pPr latinLnBrk="1"/>
          <a:r>
            <a:rPr lang="ko-KR" altLang="en-US" sz="2100" b="1" dirty="0">
              <a:effectLst/>
            </a:rPr>
            <a:t>점자</a:t>
          </a:r>
        </a:p>
      </dgm:t>
    </dgm:pt>
    <dgm:pt modelId="{62AA3458-E992-4577-AA2B-3741D2292FC7}" type="parTrans" cxnId="{9FC16E70-E30D-47E8-AF38-E2A3CA790CD5}">
      <dgm:prSet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6FE8F740-D73B-4499-95D7-7FC84C0D8BAF}" type="sibTrans" cxnId="{9FC16E70-E30D-47E8-AF38-E2A3CA790CD5}">
      <dgm:prSet phldrT="4"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613C72CC-FDC0-449F-831B-4BF75311BFC1}">
      <dgm:prSet phldrT="[텍스트]" custT="1"/>
      <dgm:spPr/>
      <dgm:t>
        <a:bodyPr/>
        <a:lstStyle/>
        <a:p>
          <a:pPr latinLnBrk="1"/>
          <a:r>
            <a:rPr lang="ko-KR" altLang="en-US" sz="2100" b="1">
              <a:effectLst/>
            </a:rPr>
            <a:t> 점자 출력</a:t>
          </a:r>
          <a:endParaRPr lang="ko-KR" altLang="en-US" sz="2100" b="1" dirty="0">
            <a:effectLst/>
          </a:endParaRPr>
        </a:p>
      </dgm:t>
    </dgm:pt>
    <dgm:pt modelId="{63AC42BF-53CF-4498-98DB-05272F167798}" type="parTrans" cxnId="{085B198A-8B47-45ED-A8D4-8E78078539F2}">
      <dgm:prSet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33BD137A-FC3C-4610-A403-5950F3E67A80}" type="sibTrans" cxnId="{085B198A-8B47-45ED-A8D4-8E78078539F2}">
      <dgm:prSet phldrT="6"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6081353E-2C36-4B1B-919D-C62D4AB98305}">
      <dgm:prSet phldrT="[텍스트]" custT="1"/>
      <dgm:spPr/>
      <dgm:t>
        <a:bodyPr/>
        <a:lstStyle/>
        <a:p>
          <a:pPr latinLnBrk="1"/>
          <a:r>
            <a:rPr lang="ko-KR" altLang="en-US" sz="2100" b="1" dirty="0">
              <a:effectLst/>
            </a:rPr>
            <a:t> 다음 텍스트</a:t>
          </a:r>
          <a:endParaRPr lang="en-US" altLang="ko-KR" sz="2100" b="1" dirty="0">
            <a:effectLst/>
          </a:endParaRPr>
        </a:p>
        <a:p>
          <a:pPr latinLnBrk="1"/>
          <a:r>
            <a:rPr lang="ko-KR" altLang="en-US" sz="2100" b="1" dirty="0">
              <a:effectLst/>
            </a:rPr>
            <a:t> 인식 준비</a:t>
          </a:r>
        </a:p>
      </dgm:t>
    </dgm:pt>
    <dgm:pt modelId="{4EB5C527-8C7E-4E15-B784-7C7E0C90CB7C}" type="parTrans" cxnId="{11F8A1DB-5293-47E6-8BD3-80B4B287B09E}">
      <dgm:prSet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6EB19A29-3C21-4517-BA24-52CB5F990B01}" type="sibTrans" cxnId="{11F8A1DB-5293-47E6-8BD3-80B4B287B09E}">
      <dgm:prSet phldrT="5"/>
      <dgm:spPr/>
      <dgm:t>
        <a:bodyPr/>
        <a:lstStyle/>
        <a:p>
          <a:pPr latinLnBrk="1"/>
          <a:endParaRPr lang="ko-KR" altLang="en-US" sz="2100" b="1">
            <a:effectLst/>
          </a:endParaRPr>
        </a:p>
      </dgm:t>
    </dgm:pt>
    <dgm:pt modelId="{643BB3A0-C14E-43DC-AFDA-CCBD35B6BE35}" type="pres">
      <dgm:prSet presAssocID="{829C85A8-2FF6-44ED-BB05-060F275FDA6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3C8C685-3646-47DD-9DD2-17F618A6AFD5}" type="pres">
      <dgm:prSet presAssocID="{613C72CC-FDC0-449F-831B-4BF75311BFC1}" presName="Accent5" presStyleCnt="0"/>
      <dgm:spPr/>
    </dgm:pt>
    <dgm:pt modelId="{E75D2E43-9CF7-4459-AD92-F9AE3E3A6D3D}" type="pres">
      <dgm:prSet presAssocID="{613C72CC-FDC0-449F-831B-4BF75311BFC1}" presName="Accent" presStyleLbl="node1" presStyleIdx="0" presStyleCnt="10"/>
      <dgm:spPr/>
    </dgm:pt>
    <dgm:pt modelId="{0EB2C6A4-1772-4D4D-9D0A-5A0533985F10}" type="pres">
      <dgm:prSet presAssocID="{613C72CC-FDC0-449F-831B-4BF75311BFC1}" presName="ParentBackground5" presStyleCnt="0"/>
      <dgm:spPr/>
    </dgm:pt>
    <dgm:pt modelId="{53EF8464-3251-4DD6-BE18-91788FD9354A}" type="pres">
      <dgm:prSet presAssocID="{613C72CC-FDC0-449F-831B-4BF75311BFC1}" presName="ParentBackground" presStyleLbl="node1" presStyleIdx="1" presStyleCnt="10"/>
      <dgm:spPr/>
    </dgm:pt>
    <dgm:pt modelId="{E0B5339E-180F-4E41-96F5-550622BABB68}" type="pres">
      <dgm:prSet presAssocID="{613C72CC-FDC0-449F-831B-4BF75311BFC1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E947339-38FA-4CC5-8041-B2A7BA537940}" type="pres">
      <dgm:prSet presAssocID="{6081353E-2C36-4B1B-919D-C62D4AB98305}" presName="Accent4" presStyleCnt="0"/>
      <dgm:spPr/>
    </dgm:pt>
    <dgm:pt modelId="{D103F952-07C5-4F7F-8EB5-7C10016A8F98}" type="pres">
      <dgm:prSet presAssocID="{6081353E-2C36-4B1B-919D-C62D4AB98305}" presName="Accent" presStyleLbl="node1" presStyleIdx="2" presStyleCnt="10"/>
      <dgm:spPr/>
    </dgm:pt>
    <dgm:pt modelId="{723D412D-7611-4AAC-A47E-686D6EC451CC}" type="pres">
      <dgm:prSet presAssocID="{6081353E-2C36-4B1B-919D-C62D4AB98305}" presName="ParentBackground4" presStyleCnt="0"/>
      <dgm:spPr/>
    </dgm:pt>
    <dgm:pt modelId="{58A628BB-FE4C-43EA-BC9C-075C6201BF79}" type="pres">
      <dgm:prSet presAssocID="{6081353E-2C36-4B1B-919D-C62D4AB98305}" presName="ParentBackground" presStyleLbl="node1" presStyleIdx="3" presStyleCnt="10"/>
      <dgm:spPr/>
    </dgm:pt>
    <dgm:pt modelId="{06206EB8-5B03-4031-9EA8-5CF8EE6D34A5}" type="pres">
      <dgm:prSet presAssocID="{6081353E-2C36-4B1B-919D-C62D4AB98305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16DA82B-ABA2-4133-86BA-A2BAA6C839E9}" type="pres">
      <dgm:prSet presAssocID="{BE038A00-74C2-4E5D-8AA8-C60061AA2542}" presName="Accent3" presStyleCnt="0"/>
      <dgm:spPr/>
    </dgm:pt>
    <dgm:pt modelId="{26DAE3AE-C54F-444E-A4BE-4CA1B76A346B}" type="pres">
      <dgm:prSet presAssocID="{BE038A00-74C2-4E5D-8AA8-C60061AA2542}" presName="Accent" presStyleLbl="node1" presStyleIdx="4" presStyleCnt="10"/>
      <dgm:spPr/>
    </dgm:pt>
    <dgm:pt modelId="{6C0F0B22-8220-4952-A995-8FE8851130D6}" type="pres">
      <dgm:prSet presAssocID="{BE038A00-74C2-4E5D-8AA8-C60061AA2542}" presName="ParentBackground3" presStyleCnt="0"/>
      <dgm:spPr/>
    </dgm:pt>
    <dgm:pt modelId="{90DA2B07-247E-4873-8AAA-287243BDE560}" type="pres">
      <dgm:prSet presAssocID="{BE038A00-74C2-4E5D-8AA8-C60061AA2542}" presName="ParentBackground" presStyleLbl="node1" presStyleIdx="5" presStyleCnt="10"/>
      <dgm:spPr/>
    </dgm:pt>
    <dgm:pt modelId="{77960BE2-AC90-4F90-AC62-F3263F1200AB}" type="pres">
      <dgm:prSet presAssocID="{BE038A00-74C2-4E5D-8AA8-C60061AA2542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E2C5268-4C26-4085-9015-3FCE167D7294}" type="pres">
      <dgm:prSet presAssocID="{F5092701-62A0-4928-A6E2-AC2BFD8D5CBE}" presName="Accent2" presStyleCnt="0"/>
      <dgm:spPr/>
    </dgm:pt>
    <dgm:pt modelId="{2E6FE25D-2195-42F5-BBBE-3A7127954ABE}" type="pres">
      <dgm:prSet presAssocID="{F5092701-62A0-4928-A6E2-AC2BFD8D5CBE}" presName="Accent" presStyleLbl="node1" presStyleIdx="6" presStyleCnt="10"/>
      <dgm:spPr/>
    </dgm:pt>
    <dgm:pt modelId="{ED387A2F-84B2-451B-A17F-9B868A99E485}" type="pres">
      <dgm:prSet presAssocID="{F5092701-62A0-4928-A6E2-AC2BFD8D5CBE}" presName="ParentBackground2" presStyleCnt="0"/>
      <dgm:spPr/>
    </dgm:pt>
    <dgm:pt modelId="{B58C3261-77EF-4C9B-A8C7-58E2D8A7FC3C}" type="pres">
      <dgm:prSet presAssocID="{F5092701-62A0-4928-A6E2-AC2BFD8D5CBE}" presName="ParentBackground" presStyleLbl="node1" presStyleIdx="7" presStyleCnt="10"/>
      <dgm:spPr/>
    </dgm:pt>
    <dgm:pt modelId="{03FEB409-6658-44D3-A436-9C9D7A6C2E66}" type="pres">
      <dgm:prSet presAssocID="{F5092701-62A0-4928-A6E2-AC2BFD8D5CBE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040CD07-B58D-4039-95C4-F9EC1FAE1B1C}" type="pres">
      <dgm:prSet presAssocID="{D7C1D701-C307-44E6-9356-7D7560A58FC5}" presName="Accent1" presStyleCnt="0"/>
      <dgm:spPr/>
    </dgm:pt>
    <dgm:pt modelId="{268B7C0C-596B-4242-AB0D-43CCF732FD8E}" type="pres">
      <dgm:prSet presAssocID="{D7C1D701-C307-44E6-9356-7D7560A58FC5}" presName="Accent" presStyleLbl="node1" presStyleIdx="8" presStyleCnt="10"/>
      <dgm:spPr/>
    </dgm:pt>
    <dgm:pt modelId="{A21C6DF1-F22C-4289-A1A0-F1E5F0EF7241}" type="pres">
      <dgm:prSet presAssocID="{D7C1D701-C307-44E6-9356-7D7560A58FC5}" presName="ParentBackground1" presStyleCnt="0"/>
      <dgm:spPr/>
    </dgm:pt>
    <dgm:pt modelId="{BB7C3BF6-D25E-44EA-8C74-3D2A9FD90AFD}" type="pres">
      <dgm:prSet presAssocID="{D7C1D701-C307-44E6-9356-7D7560A58FC5}" presName="ParentBackground" presStyleLbl="node1" presStyleIdx="9" presStyleCnt="10"/>
      <dgm:spPr/>
    </dgm:pt>
    <dgm:pt modelId="{FF708036-8EF5-41F0-BDEB-3396952E0598}" type="pres">
      <dgm:prSet presAssocID="{D7C1D701-C307-44E6-9356-7D7560A58FC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FD7705-844B-4724-8C5E-F36357F8FE3F}" type="presOf" srcId="{6081353E-2C36-4B1B-919D-C62D4AB98305}" destId="{06206EB8-5B03-4031-9EA8-5CF8EE6D34A5}" srcOrd="1" destOrd="0" presId="urn:microsoft.com/office/officeart/2018/layout/CircleProcess"/>
    <dgm:cxn modelId="{BF9A680B-5756-4B87-966D-E585C92E9174}" type="presOf" srcId="{BE038A00-74C2-4E5D-8AA8-C60061AA2542}" destId="{90DA2B07-247E-4873-8AAA-287243BDE560}" srcOrd="0" destOrd="0" presId="urn:microsoft.com/office/officeart/2018/layout/CircleProcess"/>
    <dgm:cxn modelId="{26A1BD35-02E2-427B-8050-2F753F5A7FD5}" type="presOf" srcId="{613C72CC-FDC0-449F-831B-4BF75311BFC1}" destId="{53EF8464-3251-4DD6-BE18-91788FD9354A}" srcOrd="0" destOrd="0" presId="urn:microsoft.com/office/officeart/2018/layout/CircleProcess"/>
    <dgm:cxn modelId="{2C9A6649-D8AA-4BFF-A741-BABB39A7416F}" type="presOf" srcId="{F5092701-62A0-4928-A6E2-AC2BFD8D5CBE}" destId="{03FEB409-6658-44D3-A436-9C9D7A6C2E66}" srcOrd="1" destOrd="0" presId="urn:microsoft.com/office/officeart/2018/layout/CircleProcess"/>
    <dgm:cxn modelId="{9FC16E70-E30D-47E8-AF38-E2A3CA790CD5}" srcId="{829C85A8-2FF6-44ED-BB05-060F275FDA63}" destId="{BE038A00-74C2-4E5D-8AA8-C60061AA2542}" srcOrd="2" destOrd="0" parTransId="{62AA3458-E992-4577-AA2B-3741D2292FC7}" sibTransId="{6FE8F740-D73B-4499-95D7-7FC84C0D8BAF}"/>
    <dgm:cxn modelId="{7CC2697B-6868-498C-A076-AFFC3F71ED0C}" type="presOf" srcId="{829C85A8-2FF6-44ED-BB05-060F275FDA63}" destId="{643BB3A0-C14E-43DC-AFDA-CCBD35B6BE35}" srcOrd="0" destOrd="0" presId="urn:microsoft.com/office/officeart/2018/layout/CircleProcess"/>
    <dgm:cxn modelId="{085B198A-8B47-45ED-A8D4-8E78078539F2}" srcId="{829C85A8-2FF6-44ED-BB05-060F275FDA63}" destId="{613C72CC-FDC0-449F-831B-4BF75311BFC1}" srcOrd="4" destOrd="0" parTransId="{63AC42BF-53CF-4498-98DB-05272F167798}" sibTransId="{33BD137A-FC3C-4610-A403-5950F3E67A80}"/>
    <dgm:cxn modelId="{3C9C8A8E-1DD4-4AB2-A2D5-1371D1BC303C}" type="presOf" srcId="{6081353E-2C36-4B1B-919D-C62D4AB98305}" destId="{58A628BB-FE4C-43EA-BC9C-075C6201BF79}" srcOrd="0" destOrd="0" presId="urn:microsoft.com/office/officeart/2018/layout/CircleProcess"/>
    <dgm:cxn modelId="{D1EC4D9E-A15B-4DBD-BA90-D1F35B2AB925}" srcId="{829C85A8-2FF6-44ED-BB05-060F275FDA63}" destId="{D7C1D701-C307-44E6-9356-7D7560A58FC5}" srcOrd="0" destOrd="0" parTransId="{E775B5C7-095D-40C2-ADE0-C7DE851A0DE9}" sibTransId="{E1E2B69D-6985-4135-9BF5-213E80B37DD2}"/>
    <dgm:cxn modelId="{A6F337A7-55F5-4518-B525-A13BC15DEFEF}" type="presOf" srcId="{F5092701-62A0-4928-A6E2-AC2BFD8D5CBE}" destId="{B58C3261-77EF-4C9B-A8C7-58E2D8A7FC3C}" srcOrd="0" destOrd="0" presId="urn:microsoft.com/office/officeart/2018/layout/CircleProcess"/>
    <dgm:cxn modelId="{A12D8AA7-4028-4E55-8E37-59B80086001D}" type="presOf" srcId="{613C72CC-FDC0-449F-831B-4BF75311BFC1}" destId="{E0B5339E-180F-4E41-96F5-550622BABB68}" srcOrd="1" destOrd="0" presId="urn:microsoft.com/office/officeart/2018/layout/CircleProcess"/>
    <dgm:cxn modelId="{85A64EA9-4240-48EB-B1D8-A5DA2E757181}" type="presOf" srcId="{D7C1D701-C307-44E6-9356-7D7560A58FC5}" destId="{FF708036-8EF5-41F0-BDEB-3396952E0598}" srcOrd="1" destOrd="0" presId="urn:microsoft.com/office/officeart/2018/layout/CircleProcess"/>
    <dgm:cxn modelId="{11F8A1DB-5293-47E6-8BD3-80B4B287B09E}" srcId="{829C85A8-2FF6-44ED-BB05-060F275FDA63}" destId="{6081353E-2C36-4B1B-919D-C62D4AB98305}" srcOrd="3" destOrd="0" parTransId="{4EB5C527-8C7E-4E15-B784-7C7E0C90CB7C}" sibTransId="{6EB19A29-3C21-4517-BA24-52CB5F990B01}"/>
    <dgm:cxn modelId="{F00675E3-03B2-4B02-A4FE-D2BDB54DCCBD}" type="presOf" srcId="{D7C1D701-C307-44E6-9356-7D7560A58FC5}" destId="{BB7C3BF6-D25E-44EA-8C74-3D2A9FD90AFD}" srcOrd="0" destOrd="0" presId="urn:microsoft.com/office/officeart/2018/layout/CircleProcess"/>
    <dgm:cxn modelId="{513D6AE4-56B3-4AE8-9C63-399EAD1E9530}" type="presOf" srcId="{BE038A00-74C2-4E5D-8AA8-C60061AA2542}" destId="{77960BE2-AC90-4F90-AC62-F3263F1200AB}" srcOrd="1" destOrd="0" presId="urn:microsoft.com/office/officeart/2018/layout/CircleProcess"/>
    <dgm:cxn modelId="{F7D966E5-6878-476A-9F46-9038E8BFF149}" srcId="{829C85A8-2FF6-44ED-BB05-060F275FDA63}" destId="{F5092701-62A0-4928-A6E2-AC2BFD8D5CBE}" srcOrd="1" destOrd="0" parTransId="{50033FAE-B808-47AB-8E3A-E7F0D2D1DAD7}" sibTransId="{C8E58A8C-9295-4C92-A74F-E121B08E060F}"/>
    <dgm:cxn modelId="{99FD8E60-B0C2-460C-B878-40F8961CA493}" type="presParOf" srcId="{643BB3A0-C14E-43DC-AFDA-CCBD35B6BE35}" destId="{33C8C685-3646-47DD-9DD2-17F618A6AFD5}" srcOrd="0" destOrd="0" presId="urn:microsoft.com/office/officeart/2018/layout/CircleProcess"/>
    <dgm:cxn modelId="{AEBEF5CA-4D2E-4719-BC0D-4AD15FBFD21F}" type="presParOf" srcId="{33C8C685-3646-47DD-9DD2-17F618A6AFD5}" destId="{E75D2E43-9CF7-4459-AD92-F9AE3E3A6D3D}" srcOrd="0" destOrd="0" presId="urn:microsoft.com/office/officeart/2018/layout/CircleProcess"/>
    <dgm:cxn modelId="{648CBA10-44E7-48DB-A3E6-A27B246D711D}" type="presParOf" srcId="{643BB3A0-C14E-43DC-AFDA-CCBD35B6BE35}" destId="{0EB2C6A4-1772-4D4D-9D0A-5A0533985F10}" srcOrd="1" destOrd="0" presId="urn:microsoft.com/office/officeart/2018/layout/CircleProcess"/>
    <dgm:cxn modelId="{961028CA-2071-4489-A1A7-9B0E7413DD83}" type="presParOf" srcId="{0EB2C6A4-1772-4D4D-9D0A-5A0533985F10}" destId="{53EF8464-3251-4DD6-BE18-91788FD9354A}" srcOrd="0" destOrd="0" presId="urn:microsoft.com/office/officeart/2018/layout/CircleProcess"/>
    <dgm:cxn modelId="{8AE32E49-2EDB-45FB-94FF-BC5506F9057F}" type="presParOf" srcId="{643BB3A0-C14E-43DC-AFDA-CCBD35B6BE35}" destId="{E0B5339E-180F-4E41-96F5-550622BABB68}" srcOrd="2" destOrd="0" presId="urn:microsoft.com/office/officeart/2018/layout/CircleProcess"/>
    <dgm:cxn modelId="{56C22F19-A475-45C8-BB0D-BFFAAFE32205}" type="presParOf" srcId="{643BB3A0-C14E-43DC-AFDA-CCBD35B6BE35}" destId="{4E947339-38FA-4CC5-8041-B2A7BA537940}" srcOrd="3" destOrd="0" presId="urn:microsoft.com/office/officeart/2018/layout/CircleProcess"/>
    <dgm:cxn modelId="{8ADF4831-C402-4FA1-907F-244CBF45317F}" type="presParOf" srcId="{4E947339-38FA-4CC5-8041-B2A7BA537940}" destId="{D103F952-07C5-4F7F-8EB5-7C10016A8F98}" srcOrd="0" destOrd="0" presId="urn:microsoft.com/office/officeart/2018/layout/CircleProcess"/>
    <dgm:cxn modelId="{DF19D686-CEDE-472E-A893-35A867459173}" type="presParOf" srcId="{643BB3A0-C14E-43DC-AFDA-CCBD35B6BE35}" destId="{723D412D-7611-4AAC-A47E-686D6EC451CC}" srcOrd="4" destOrd="0" presId="urn:microsoft.com/office/officeart/2018/layout/CircleProcess"/>
    <dgm:cxn modelId="{A2B72FBD-EA1A-4CA4-BB8F-83892FEE8311}" type="presParOf" srcId="{723D412D-7611-4AAC-A47E-686D6EC451CC}" destId="{58A628BB-FE4C-43EA-BC9C-075C6201BF79}" srcOrd="0" destOrd="0" presId="urn:microsoft.com/office/officeart/2018/layout/CircleProcess"/>
    <dgm:cxn modelId="{EE1208EF-D16A-4AA8-B55D-5D3D99AA4FB2}" type="presParOf" srcId="{643BB3A0-C14E-43DC-AFDA-CCBD35B6BE35}" destId="{06206EB8-5B03-4031-9EA8-5CF8EE6D34A5}" srcOrd="5" destOrd="0" presId="urn:microsoft.com/office/officeart/2018/layout/CircleProcess"/>
    <dgm:cxn modelId="{8277BA19-6B24-45FB-A595-04DF292810A8}" type="presParOf" srcId="{643BB3A0-C14E-43DC-AFDA-CCBD35B6BE35}" destId="{C16DA82B-ABA2-4133-86BA-A2BAA6C839E9}" srcOrd="6" destOrd="0" presId="urn:microsoft.com/office/officeart/2018/layout/CircleProcess"/>
    <dgm:cxn modelId="{AC4D3E6D-F12A-4F3D-8A7F-4E045BD3E122}" type="presParOf" srcId="{C16DA82B-ABA2-4133-86BA-A2BAA6C839E9}" destId="{26DAE3AE-C54F-444E-A4BE-4CA1B76A346B}" srcOrd="0" destOrd="0" presId="urn:microsoft.com/office/officeart/2018/layout/CircleProcess"/>
    <dgm:cxn modelId="{9274855C-1CAF-4728-AB63-1CA64289AD86}" type="presParOf" srcId="{643BB3A0-C14E-43DC-AFDA-CCBD35B6BE35}" destId="{6C0F0B22-8220-4952-A995-8FE8851130D6}" srcOrd="7" destOrd="0" presId="urn:microsoft.com/office/officeart/2018/layout/CircleProcess"/>
    <dgm:cxn modelId="{92D153E8-09AB-40ED-9F1F-BC94FC3CC303}" type="presParOf" srcId="{6C0F0B22-8220-4952-A995-8FE8851130D6}" destId="{90DA2B07-247E-4873-8AAA-287243BDE560}" srcOrd="0" destOrd="0" presId="urn:microsoft.com/office/officeart/2018/layout/CircleProcess"/>
    <dgm:cxn modelId="{36215279-AC30-4B49-A9F3-F7B7239234F5}" type="presParOf" srcId="{643BB3A0-C14E-43DC-AFDA-CCBD35B6BE35}" destId="{77960BE2-AC90-4F90-AC62-F3263F1200AB}" srcOrd="8" destOrd="0" presId="urn:microsoft.com/office/officeart/2018/layout/CircleProcess"/>
    <dgm:cxn modelId="{B8CD0AA3-04BD-46E5-BB22-97921F5AC3F0}" type="presParOf" srcId="{643BB3A0-C14E-43DC-AFDA-CCBD35B6BE35}" destId="{3E2C5268-4C26-4085-9015-3FCE167D7294}" srcOrd="9" destOrd="0" presId="urn:microsoft.com/office/officeart/2018/layout/CircleProcess"/>
    <dgm:cxn modelId="{5A6D209E-601E-466C-9F75-66DE3B470FBF}" type="presParOf" srcId="{3E2C5268-4C26-4085-9015-3FCE167D7294}" destId="{2E6FE25D-2195-42F5-BBBE-3A7127954ABE}" srcOrd="0" destOrd="0" presId="urn:microsoft.com/office/officeart/2018/layout/CircleProcess"/>
    <dgm:cxn modelId="{593F1C3E-AF0F-47BC-84EE-5B3B9AAFCB84}" type="presParOf" srcId="{643BB3A0-C14E-43DC-AFDA-CCBD35B6BE35}" destId="{ED387A2F-84B2-451B-A17F-9B868A99E485}" srcOrd="10" destOrd="0" presId="urn:microsoft.com/office/officeart/2018/layout/CircleProcess"/>
    <dgm:cxn modelId="{2DBC83AD-DA3F-4048-AEE7-C1592D20C07F}" type="presParOf" srcId="{ED387A2F-84B2-451B-A17F-9B868A99E485}" destId="{B58C3261-77EF-4C9B-A8C7-58E2D8A7FC3C}" srcOrd="0" destOrd="0" presId="urn:microsoft.com/office/officeart/2018/layout/CircleProcess"/>
    <dgm:cxn modelId="{E84C484E-2AF3-495B-AAFC-72A648A67EDD}" type="presParOf" srcId="{643BB3A0-C14E-43DC-AFDA-CCBD35B6BE35}" destId="{03FEB409-6658-44D3-A436-9C9D7A6C2E66}" srcOrd="11" destOrd="0" presId="urn:microsoft.com/office/officeart/2018/layout/CircleProcess"/>
    <dgm:cxn modelId="{CEAE64F8-2FC1-418A-8CB4-B136E60D2DCB}" type="presParOf" srcId="{643BB3A0-C14E-43DC-AFDA-CCBD35B6BE35}" destId="{0040CD07-B58D-4039-95C4-F9EC1FAE1B1C}" srcOrd="12" destOrd="0" presId="urn:microsoft.com/office/officeart/2018/layout/CircleProcess"/>
    <dgm:cxn modelId="{C2D2E4EC-62DD-42FD-9639-0291C6873DC1}" type="presParOf" srcId="{0040CD07-B58D-4039-95C4-F9EC1FAE1B1C}" destId="{268B7C0C-596B-4242-AB0D-43CCF732FD8E}" srcOrd="0" destOrd="0" presId="urn:microsoft.com/office/officeart/2018/layout/CircleProcess"/>
    <dgm:cxn modelId="{D8EDBE2E-2F27-42E7-A71F-BB88994E4EAC}" type="presParOf" srcId="{643BB3A0-C14E-43DC-AFDA-CCBD35B6BE35}" destId="{A21C6DF1-F22C-4289-A1A0-F1E5F0EF7241}" srcOrd="13" destOrd="0" presId="urn:microsoft.com/office/officeart/2018/layout/CircleProcess"/>
    <dgm:cxn modelId="{1512929B-2E95-4544-819D-87EF762E5620}" type="presParOf" srcId="{A21C6DF1-F22C-4289-A1A0-F1E5F0EF7241}" destId="{BB7C3BF6-D25E-44EA-8C74-3D2A9FD90AFD}" srcOrd="0" destOrd="0" presId="urn:microsoft.com/office/officeart/2018/layout/CircleProcess"/>
    <dgm:cxn modelId="{2DEAF2E0-E740-4F8B-BA95-2432B27924D1}" type="presParOf" srcId="{643BB3A0-C14E-43DC-AFDA-CCBD35B6BE35}" destId="{FF708036-8EF5-41F0-BDEB-3396952E0598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2E43-9CF7-4459-AD92-F9AE3E3A6D3D}">
      <dsp:nvSpPr>
        <dsp:cNvPr id="0" name=""/>
        <dsp:cNvSpPr/>
      </dsp:nvSpPr>
      <dsp:spPr>
        <a:xfrm>
          <a:off x="10139340" y="987040"/>
          <a:ext cx="2311934" cy="2312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EF8464-3251-4DD6-BE18-91788FD9354A}">
      <dsp:nvSpPr>
        <dsp:cNvPr id="0" name=""/>
        <dsp:cNvSpPr/>
      </dsp:nvSpPr>
      <dsp:spPr>
        <a:xfrm>
          <a:off x="10215626" y="1064131"/>
          <a:ext cx="2158133" cy="2158131"/>
        </a:xfrm>
        <a:prstGeom prst="ellipse">
          <a:avLst/>
        </a:prstGeom>
        <a:solidFill>
          <a:schemeClr val="accent2">
            <a:hueOff val="150535"/>
            <a:satOff val="-737"/>
            <a:lumOff val="41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>
              <a:effectLst/>
            </a:rPr>
            <a:t> 점자 출력</a:t>
          </a:r>
          <a:endParaRPr lang="ko-KR" altLang="en-US" sz="2100" b="1" kern="1200" dirty="0">
            <a:effectLst/>
          </a:endParaRPr>
        </a:p>
      </dsp:txBody>
      <dsp:txXfrm>
        <a:off x="10524458" y="1372493"/>
        <a:ext cx="1541699" cy="1541406"/>
      </dsp:txXfrm>
    </dsp:sp>
    <dsp:sp modelId="{D103F952-07C5-4F7F-8EB5-7C10016A8F98}">
      <dsp:nvSpPr>
        <dsp:cNvPr id="0" name=""/>
        <dsp:cNvSpPr/>
      </dsp:nvSpPr>
      <dsp:spPr>
        <a:xfrm rot="2700000">
          <a:off x="7748794" y="987160"/>
          <a:ext cx="2311667" cy="2311667"/>
        </a:xfrm>
        <a:prstGeom prst="teardrop">
          <a:avLst>
            <a:gd name="adj" fmla="val 100000"/>
          </a:avLst>
        </a:prstGeom>
        <a:solidFill>
          <a:schemeClr val="accent2">
            <a:hueOff val="301070"/>
            <a:satOff val="-1474"/>
            <a:lumOff val="82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A628BB-FE4C-43EA-BC9C-075C6201BF79}">
      <dsp:nvSpPr>
        <dsp:cNvPr id="0" name=""/>
        <dsp:cNvSpPr/>
      </dsp:nvSpPr>
      <dsp:spPr>
        <a:xfrm>
          <a:off x="7827406" y="1064131"/>
          <a:ext cx="2158133" cy="2158131"/>
        </a:xfrm>
        <a:prstGeom prst="ellipse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effectLst/>
            </a:rPr>
            <a:t> 다음 텍스트</a:t>
          </a:r>
          <a:endParaRPr lang="en-US" altLang="ko-KR" sz="2100" b="1" kern="1200" dirty="0">
            <a:effectLst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effectLst/>
            </a:rPr>
            <a:t> 인식 준비</a:t>
          </a:r>
        </a:p>
      </dsp:txBody>
      <dsp:txXfrm>
        <a:off x="8135008" y="1372493"/>
        <a:ext cx="1541699" cy="1541406"/>
      </dsp:txXfrm>
    </dsp:sp>
    <dsp:sp modelId="{26DAE3AE-C54F-444E-A4BE-4CA1B76A346B}">
      <dsp:nvSpPr>
        <dsp:cNvPr id="0" name=""/>
        <dsp:cNvSpPr/>
      </dsp:nvSpPr>
      <dsp:spPr>
        <a:xfrm rot="2700000">
          <a:off x="5360574" y="987160"/>
          <a:ext cx="2311667" cy="2311667"/>
        </a:xfrm>
        <a:prstGeom prst="teardrop">
          <a:avLst>
            <a:gd name="adj" fmla="val 100000"/>
          </a:avLst>
        </a:prstGeom>
        <a:solidFill>
          <a:schemeClr val="accent2">
            <a:hueOff val="602140"/>
            <a:satOff val="-2948"/>
            <a:lumOff val="1656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DA2B07-247E-4873-8AAA-287243BDE560}">
      <dsp:nvSpPr>
        <dsp:cNvPr id="0" name=""/>
        <dsp:cNvSpPr/>
      </dsp:nvSpPr>
      <dsp:spPr>
        <a:xfrm>
          <a:off x="5437956" y="1064131"/>
          <a:ext cx="2158133" cy="2158131"/>
        </a:xfrm>
        <a:prstGeom prst="ellipse">
          <a:avLst/>
        </a:prstGeom>
        <a:solidFill>
          <a:schemeClr val="accent2">
            <a:hueOff val="752674"/>
            <a:satOff val="-3684"/>
            <a:lumOff val="206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effectLst/>
            </a:rPr>
            <a:t>텍스트</a:t>
          </a:r>
          <a:endParaRPr lang="en-US" altLang="ko-KR" sz="2100" b="1" kern="1200" dirty="0">
            <a:effectLst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100" b="1" kern="1200" dirty="0">
            <a:effectLst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effectLst/>
            </a:rPr>
            <a:t>점자</a:t>
          </a:r>
        </a:p>
      </dsp:txBody>
      <dsp:txXfrm>
        <a:off x="5745558" y="1372493"/>
        <a:ext cx="1541699" cy="1541406"/>
      </dsp:txXfrm>
    </dsp:sp>
    <dsp:sp modelId="{2E6FE25D-2195-42F5-BBBE-3A7127954ABE}">
      <dsp:nvSpPr>
        <dsp:cNvPr id="0" name=""/>
        <dsp:cNvSpPr/>
      </dsp:nvSpPr>
      <dsp:spPr>
        <a:xfrm rot="2700000">
          <a:off x="2971124" y="987160"/>
          <a:ext cx="2311667" cy="2311667"/>
        </a:xfrm>
        <a:prstGeom prst="teardrop">
          <a:avLst>
            <a:gd name="adj" fmla="val 10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8C3261-77EF-4C9B-A8C7-58E2D8A7FC3C}">
      <dsp:nvSpPr>
        <dsp:cNvPr id="0" name=""/>
        <dsp:cNvSpPr/>
      </dsp:nvSpPr>
      <dsp:spPr>
        <a:xfrm>
          <a:off x="3048506" y="1064131"/>
          <a:ext cx="2158133" cy="2158131"/>
        </a:xfrm>
        <a:prstGeom prst="ellipse">
          <a:avLst/>
        </a:prstGeom>
        <a:solidFill>
          <a:schemeClr val="accent2">
            <a:hueOff val="1053744"/>
            <a:satOff val="-5158"/>
            <a:lumOff val="289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>
              <a:effectLst/>
            </a:rPr>
            <a:t>카메라가 </a:t>
          </a:r>
          <a:endParaRPr lang="en-US" altLang="ko-KR" sz="2100" b="1" kern="1200">
            <a:effectLst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>
              <a:effectLst/>
            </a:rPr>
            <a:t>텍스트 인식</a:t>
          </a:r>
          <a:endParaRPr lang="ko-KR" altLang="en-US" sz="2100" b="1" kern="1200" dirty="0">
            <a:effectLst/>
          </a:endParaRPr>
        </a:p>
      </dsp:txBody>
      <dsp:txXfrm>
        <a:off x="3357338" y="1372493"/>
        <a:ext cx="1541699" cy="1541406"/>
      </dsp:txXfrm>
    </dsp:sp>
    <dsp:sp modelId="{268B7C0C-596B-4242-AB0D-43CCF732FD8E}">
      <dsp:nvSpPr>
        <dsp:cNvPr id="0" name=""/>
        <dsp:cNvSpPr/>
      </dsp:nvSpPr>
      <dsp:spPr>
        <a:xfrm rot="2700000">
          <a:off x="581674" y="987160"/>
          <a:ext cx="2311667" cy="2311667"/>
        </a:xfrm>
        <a:prstGeom prst="teardrop">
          <a:avLst>
            <a:gd name="adj" fmla="val 100000"/>
          </a:avLst>
        </a:prstGeom>
        <a:solidFill>
          <a:schemeClr val="accent2">
            <a:hueOff val="1204279"/>
            <a:satOff val="-5895"/>
            <a:lumOff val="331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7C3BF6-D25E-44EA-8C74-3D2A9FD90AFD}">
      <dsp:nvSpPr>
        <dsp:cNvPr id="0" name=""/>
        <dsp:cNvSpPr/>
      </dsp:nvSpPr>
      <dsp:spPr>
        <a:xfrm>
          <a:off x="659056" y="1064131"/>
          <a:ext cx="2158133" cy="2158131"/>
        </a:xfrm>
        <a:prstGeom prst="ellips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effectLst/>
            </a:rPr>
            <a:t>음성명령</a:t>
          </a:r>
          <a:endParaRPr lang="en-US" altLang="ko-KR" sz="2100" b="1" kern="1200" dirty="0">
            <a:effectLst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dirty="0">
              <a:effectLst/>
            </a:rPr>
            <a:t>&amp;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effectLst/>
            </a:rPr>
            <a:t>인식</a:t>
          </a:r>
        </a:p>
      </dsp:txBody>
      <dsp:txXfrm>
        <a:off x="967888" y="1372493"/>
        <a:ext cx="1541699" cy="154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2F5DE-DE94-4544-AB12-1FD8768E75A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DC5CE-D843-4935-B1E3-325F24C0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7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9A69-A457-42DF-886D-2727346C0D43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139-59D7-44EC-85D5-681AD78A2DFA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427-CD55-47D2-9370-A542E62DDDCE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EC82-255A-4C11-8E1B-26B7E6B4F493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FE31-592E-4199-BCC2-AF8837384606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28BA-250D-4BE6-8E5C-DFA28F31EDEB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676-F8A9-493C-9D74-7846E8EA0916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9701-2BC6-4E3B-BF33-E61658276C73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D804-598B-4A54-A954-8E1936A35104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E42-D8C8-4F67-9C53-9460855671AC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1B7-F820-4C9F-ADFE-2A64DF6D5DAF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AF82-F300-40D3-8F54-15FAEC995DE7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306A-AFF1-4479-B24D-F944B5E4FF67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100A-22DE-4737-ABF5-680163687816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419D-D739-45D9-8056-574B5DBEA158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75FC-644D-4F02-96A5-A95486F475BF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BD6B-334F-4A51-951F-84F594D3E45A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BEA2B1-0BCC-4435-9E18-D8A78F8DD0C2}" type="datetime1">
              <a:rPr lang="en-US" altLang="ko-KR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31DEE-6921-44E5-B607-8CB7EE49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703" y="1447802"/>
            <a:ext cx="8396910" cy="1851580"/>
          </a:xfrm>
        </p:spPr>
        <p:txBody>
          <a:bodyPr/>
          <a:lstStyle/>
          <a:p>
            <a:r>
              <a:rPr lang="ko-KR" altLang="en-US" sz="3200" dirty="0"/>
              <a:t>시각장애인을 위한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스탠드 번역기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7908BA-9532-404A-BA3B-B380BC3FC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   </a:t>
            </a:r>
            <a:r>
              <a:rPr lang="en-US" altLang="ko-KR" b="1" dirty="0"/>
              <a:t>9</a:t>
            </a:r>
            <a:r>
              <a:rPr lang="ko-KR" altLang="en-US" b="1" dirty="0"/>
              <a:t> 조</a:t>
            </a:r>
            <a:r>
              <a:rPr lang="ko-KR" altLang="en-US" dirty="0"/>
              <a:t> </a:t>
            </a:r>
            <a:r>
              <a:rPr lang="en-US" altLang="ko-KR" dirty="0"/>
              <a:t>1494047 </a:t>
            </a:r>
            <a:r>
              <a:rPr lang="ko-KR" altLang="en-US" dirty="0"/>
              <a:t>김건우</a:t>
            </a:r>
            <a:endParaRPr lang="en-US" altLang="ko-KR" dirty="0"/>
          </a:p>
          <a:p>
            <a:pPr algn="r"/>
            <a:r>
              <a:rPr lang="en-US" altLang="ko-KR" dirty="0"/>
              <a:t>1494070 </a:t>
            </a:r>
            <a:r>
              <a:rPr lang="ko-KR" altLang="en-US" dirty="0"/>
              <a:t>한승래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382C41-52F1-4B6C-AE44-69773D4A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1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73C5B-6FCB-4EF0-B5A0-B4C46C45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구동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BC313-4F7A-43A9-AEDA-786FE21D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특징점</a:t>
            </a:r>
            <a:r>
              <a:rPr lang="ko-KR" altLang="en-US" b="1" dirty="0"/>
              <a:t> 찾아내기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template matching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dirty="0"/>
              <a:t>원본 이미지와 오차율이 가장 낮은 </a:t>
            </a:r>
            <a:r>
              <a:rPr lang="ko-KR" altLang="en-US" u="sng" dirty="0"/>
              <a:t>문자 선택</a:t>
            </a:r>
            <a:endParaRPr lang="en-US" altLang="ko-KR" u="sng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3C379-DDF0-4FC4-A860-5DAF9E54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3A33-DE80-4A45-A616-6ED40F11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57" y="2528609"/>
            <a:ext cx="4048125" cy="1285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11EFF9-B1EC-4F0F-9058-10AFD8AF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57" y="4801293"/>
            <a:ext cx="4048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CC7E5-817D-4C35-AC3A-8FADCBD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092454"/>
            <a:ext cx="10035783" cy="1706251"/>
          </a:xfrm>
        </p:spPr>
        <p:txBody>
          <a:bodyPr/>
          <a:lstStyle/>
          <a:p>
            <a:pPr algn="ctr"/>
            <a:r>
              <a:rPr lang="ko-KR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4EA52-5B2C-4AFC-8A6D-C00DF183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1A423-6903-414D-A927-C071EAE3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96B80-C71D-44AA-8800-8BF974CF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/ </a:t>
            </a:r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작품 개요</a:t>
            </a:r>
            <a:endParaRPr lang="en-US" altLang="ko-KR" dirty="0"/>
          </a:p>
          <a:p>
            <a:r>
              <a:rPr lang="ko-KR" altLang="en-US" dirty="0"/>
              <a:t>기존 보조 공학 기기와의 차이점</a:t>
            </a:r>
            <a:endParaRPr lang="en-US" altLang="ko-KR" dirty="0"/>
          </a:p>
          <a:p>
            <a:r>
              <a:rPr lang="ko-KR" altLang="en-US" dirty="0"/>
              <a:t>스탠드 번역기의 장점</a:t>
            </a:r>
            <a:endParaRPr lang="en-US" altLang="ko-KR" dirty="0"/>
          </a:p>
          <a:p>
            <a:r>
              <a:rPr lang="ko-KR" altLang="en-US" dirty="0"/>
              <a:t>구동 원리</a:t>
            </a:r>
            <a:endParaRPr lang="en-US" altLang="ko-KR" dirty="0"/>
          </a:p>
          <a:p>
            <a:r>
              <a:rPr lang="ko-KR" altLang="en-US" dirty="0"/>
              <a:t>질문 </a:t>
            </a:r>
            <a:r>
              <a:rPr lang="en-US" altLang="ko-KR" dirty="0"/>
              <a:t>&amp; </a:t>
            </a:r>
            <a:r>
              <a:rPr lang="ko-KR" altLang="en-US" dirty="0"/>
              <a:t>답변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89B9F-5B28-4154-AAC3-87CB600B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29FF1-6244-4C3C-A2BD-A10382FE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/ </a:t>
            </a:r>
            <a:r>
              <a:rPr lang="ko-KR" altLang="en-US" dirty="0"/>
              <a:t>동기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8F37891-FBE4-4172-AE17-8DDE544D0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00" y="1518156"/>
            <a:ext cx="4867094" cy="299213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C7AB7-0637-4A0E-8FE4-9761C0A1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27B0F0-5020-411D-8160-94B9A4D5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383" y="1518156"/>
            <a:ext cx="4695756" cy="2986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EDFBE-A068-4C59-8DCC-09BAD79627E4}"/>
              </a:ext>
            </a:extLst>
          </p:cNvPr>
          <p:cNvSpPr txBox="1"/>
          <p:nvPr/>
        </p:nvSpPr>
        <p:spPr>
          <a:xfrm>
            <a:off x="1020916" y="4878179"/>
            <a:ext cx="940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점자 텍스트양의 절대적 부족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관련 법규와 증진 계획 역시 부족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시각 장애인의 정보습득을 위한 새로운 방식 필요</a:t>
            </a:r>
          </a:p>
        </p:txBody>
      </p:sp>
    </p:spTree>
    <p:extLst>
      <p:ext uri="{BB962C8B-B14F-4D97-AF65-F5344CB8AC3E}">
        <p14:creationId xmlns:p14="http://schemas.microsoft.com/office/powerpoint/2010/main" val="189013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A4448-AEC3-4289-B1DF-F0D90127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개요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181FCE-C50C-4F9D-98A1-4AAC2919C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4998" y="1396456"/>
            <a:ext cx="4195762" cy="4195762"/>
          </a:xfrm>
        </p:spPr>
      </p:pic>
      <p:sp>
        <p:nvSpPr>
          <p:cNvPr id="13" name="설명선: 굽은 선(테두리 및 강조선) 12">
            <a:extLst>
              <a:ext uri="{FF2B5EF4-FFF2-40B4-BE49-F238E27FC236}">
                <a16:creationId xmlns:a16="http://schemas.microsoft.com/office/drawing/2014/main" id="{A69525AF-BA18-497B-BB24-83FA6C9F35E7}"/>
              </a:ext>
            </a:extLst>
          </p:cNvPr>
          <p:cNvSpPr/>
          <p:nvPr/>
        </p:nvSpPr>
        <p:spPr>
          <a:xfrm flipH="1">
            <a:off x="1354764" y="3960687"/>
            <a:ext cx="2102176" cy="735706"/>
          </a:xfrm>
          <a:prstGeom prst="accentBorderCallout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스피커</a:t>
            </a:r>
            <a:r>
              <a:rPr lang="en-US" altLang="ko-KR" dirty="0"/>
              <a:t>, </a:t>
            </a:r>
            <a:r>
              <a:rPr lang="ko-KR" altLang="en-US" dirty="0"/>
              <a:t>마이크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스위치</a:t>
            </a:r>
          </a:p>
        </p:txBody>
      </p:sp>
      <p:sp>
        <p:nvSpPr>
          <p:cNvPr id="18" name="설명선: 선(테두리 및 강조선) 17">
            <a:extLst>
              <a:ext uri="{FF2B5EF4-FFF2-40B4-BE49-F238E27FC236}">
                <a16:creationId xmlns:a16="http://schemas.microsoft.com/office/drawing/2014/main" id="{5ADF780C-9C6F-4982-8D48-9F6967B56766}"/>
              </a:ext>
            </a:extLst>
          </p:cNvPr>
          <p:cNvSpPr/>
          <p:nvPr/>
        </p:nvSpPr>
        <p:spPr>
          <a:xfrm flipH="1">
            <a:off x="1270034" y="2571775"/>
            <a:ext cx="1750799" cy="549713"/>
          </a:xfrm>
          <a:prstGeom prst="accentBorderCallout1">
            <a:avLst>
              <a:gd name="adj1" fmla="val 70196"/>
              <a:gd name="adj2" fmla="val -9378"/>
              <a:gd name="adj3" fmla="val -681"/>
              <a:gd name="adj4" fmla="val -383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조명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</a:p>
        </p:txBody>
      </p:sp>
      <p:sp>
        <p:nvSpPr>
          <p:cNvPr id="20" name="설명선: 선(테두리 및 강조선) 19">
            <a:extLst>
              <a:ext uri="{FF2B5EF4-FFF2-40B4-BE49-F238E27FC236}">
                <a16:creationId xmlns:a16="http://schemas.microsoft.com/office/drawing/2014/main" id="{90A5061E-3975-4CBE-8A7F-128E828C3FC4}"/>
              </a:ext>
            </a:extLst>
          </p:cNvPr>
          <p:cNvSpPr/>
          <p:nvPr/>
        </p:nvSpPr>
        <p:spPr>
          <a:xfrm flipH="1">
            <a:off x="1720206" y="5575039"/>
            <a:ext cx="1802774" cy="735706"/>
          </a:xfrm>
          <a:prstGeom prst="accentBorderCallout1">
            <a:avLst>
              <a:gd name="adj1" fmla="val 70751"/>
              <a:gd name="adj2" fmla="val -6938"/>
              <a:gd name="adj3" fmla="val -41646"/>
              <a:gd name="adj4" fmla="val -695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점자패드 연결 단자</a:t>
            </a:r>
          </a:p>
        </p:txBody>
      </p:sp>
      <p:sp>
        <p:nvSpPr>
          <p:cNvPr id="21" name="설명선: 굽은 선(테두리 및 강조선) 20">
            <a:extLst>
              <a:ext uri="{FF2B5EF4-FFF2-40B4-BE49-F238E27FC236}">
                <a16:creationId xmlns:a16="http://schemas.microsoft.com/office/drawing/2014/main" id="{4C0AF042-80A3-4C6B-8A74-3835BD786E5E}"/>
              </a:ext>
            </a:extLst>
          </p:cNvPr>
          <p:cNvSpPr/>
          <p:nvPr/>
        </p:nvSpPr>
        <p:spPr>
          <a:xfrm flipH="1">
            <a:off x="998850" y="1650114"/>
            <a:ext cx="1802775" cy="5497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54"/>
              <a:gd name="adj6" fmla="val -388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43C69B82-CC1F-415F-BB38-69AC4730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5A7234-6319-451C-9DBC-5ED136607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3" b="92500" l="5294" r="93088">
                        <a14:foregroundMark x1="21029" y1="34318" x2="21471" y2="44318"/>
                        <a14:foregroundMark x1="23088" y1="28182" x2="12647" y2="75227"/>
                        <a14:foregroundMark x1="12647" y1="75227" x2="11471" y2="86818"/>
                        <a14:foregroundMark x1="11471" y1="86818" x2="62794" y2="90000"/>
                        <a14:foregroundMark x1="62794" y1="90000" x2="84412" y2="89091"/>
                        <a14:foregroundMark x1="84412" y1="89091" x2="88235" y2="77273"/>
                        <a14:foregroundMark x1="88235" y1="77273" x2="79853" y2="18636"/>
                        <a14:foregroundMark x1="79853" y1="18636" x2="75882" y2="8182"/>
                        <a14:foregroundMark x1="75882" y1="8182" x2="23971" y2="9773"/>
                        <a14:foregroundMark x1="23971" y1="9773" x2="21324" y2="31591"/>
                        <a14:foregroundMark x1="91324" y1="85682" x2="84853" y2="91591"/>
                        <a14:foregroundMark x1="84853" y1="91591" x2="82353" y2="92727"/>
                        <a14:foregroundMark x1="93382" y1="87727" x2="93382" y2="87727"/>
                        <a14:foregroundMark x1="11471" y1="87727" x2="11471" y2="87727"/>
                        <a14:foregroundMark x1="8971" y1="88864" x2="8971" y2="88864"/>
                        <a14:foregroundMark x1="5294" y1="89318" x2="5294" y2="893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3750" y="2146779"/>
            <a:ext cx="5954877" cy="3680585"/>
          </a:xfrm>
          <a:prstGeom prst="rect">
            <a:avLst/>
          </a:prstGeom>
        </p:spPr>
      </p:pic>
      <p:sp>
        <p:nvSpPr>
          <p:cNvPr id="11" name="설명선: 굽은 선(테두리 및 강조선) 10">
            <a:extLst>
              <a:ext uri="{FF2B5EF4-FFF2-40B4-BE49-F238E27FC236}">
                <a16:creationId xmlns:a16="http://schemas.microsoft.com/office/drawing/2014/main" id="{EE117E0C-B5CD-48F3-B56E-F8EA4198CBD0}"/>
              </a:ext>
            </a:extLst>
          </p:cNvPr>
          <p:cNvSpPr/>
          <p:nvPr/>
        </p:nvSpPr>
        <p:spPr>
          <a:xfrm flipH="1">
            <a:off x="6019019" y="1426692"/>
            <a:ext cx="1802775" cy="5497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4225"/>
              <a:gd name="adj6" fmla="val -752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점자 패드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CEACDF6-8A87-4B0F-9841-8C7CEA709B89}"/>
              </a:ext>
            </a:extLst>
          </p:cNvPr>
          <p:cNvCxnSpPr/>
          <p:nvPr/>
        </p:nvCxnSpPr>
        <p:spPr>
          <a:xfrm>
            <a:off x="5467350" y="4505325"/>
            <a:ext cx="12134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322FB4-C215-42EF-9241-B360E7285ABC}"/>
              </a:ext>
            </a:extLst>
          </p:cNvPr>
          <p:cNvSpPr txBox="1"/>
          <p:nvPr/>
        </p:nvSpPr>
        <p:spPr>
          <a:xfrm>
            <a:off x="5750889" y="4143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49642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4FFC2D-4D3F-4C0D-A9FC-5E28053F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작품 개요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140FF-7A74-4821-AF63-823B53CB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C33E834E-9FF9-40E8-8BD4-C2D06D446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290317"/>
              </p:ext>
            </p:extLst>
          </p:nvPr>
        </p:nvGraphicFramePr>
        <p:xfrm>
          <a:off x="-459222" y="2164127"/>
          <a:ext cx="12554188" cy="428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D4460F-11C5-4E59-8768-FD6CB48C2F01}"/>
              </a:ext>
            </a:extLst>
          </p:cNvPr>
          <p:cNvCxnSpPr>
            <a:cxnSpLocks/>
          </p:cNvCxnSpPr>
          <p:nvPr/>
        </p:nvCxnSpPr>
        <p:spPr>
          <a:xfrm>
            <a:off x="6054288" y="4138863"/>
            <a:ext cx="0" cy="29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7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10AD3-FB16-44B0-9AD1-8503231A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ko-KR" altLang="en-US" dirty="0"/>
              <a:t>기존 보조 공학 기기와의 차이점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BCECB-1F59-4CDB-AD6B-E5D122E6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/>
          <a:lstStyle/>
          <a:p>
            <a:pPr algn="ctr"/>
            <a:r>
              <a:rPr lang="ko-KR" altLang="en-US" dirty="0"/>
              <a:t>독서 확대기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C3DFF-492A-4045-8DF5-6151B0B146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sz="2000" dirty="0"/>
              <a:t>텍스트를 확대하여 표시</a:t>
            </a:r>
            <a:r>
              <a:rPr lang="en-US" altLang="ko-KR" sz="2000" dirty="0"/>
              <a:t>or </a:t>
            </a:r>
            <a:r>
              <a:rPr lang="ko-KR" altLang="en-US" sz="2000" dirty="0"/>
              <a:t>휴대기기와 연동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완전한 시각 장애인은 이용 불가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3E4211-016F-4CBA-BC4F-B947C21D7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/>
              <a:t>광학 문자 판독기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044B02-E805-4946-8C42-6F6E17E19CD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900" dirty="0"/>
              <a:t>PC</a:t>
            </a:r>
            <a:r>
              <a:rPr lang="ko-KR" altLang="en-US" sz="1900" dirty="0"/>
              <a:t>를 통한 음성출력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연속적 변환 불가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450 </a:t>
            </a:r>
            <a:r>
              <a:rPr lang="ko-KR" altLang="en-US" sz="1800" dirty="0"/>
              <a:t>만원의 고가제품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97AB0E2-C69A-471E-A27E-0B9A7C6DF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ko-KR" altLang="en-US" dirty="0"/>
              <a:t>화면 낭독 </a:t>
            </a:r>
            <a:r>
              <a:rPr lang="en-US" altLang="ko-KR" dirty="0"/>
              <a:t>SW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59EC8C8-2150-4E01-B659-DFBCC245CDA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900" dirty="0"/>
              <a:t>컴퓨터에 표시되는 정보를 음성 </a:t>
            </a:r>
            <a:r>
              <a:rPr lang="en-US" altLang="ko-KR" sz="1900" dirty="0"/>
              <a:t>or </a:t>
            </a:r>
            <a:r>
              <a:rPr lang="ko-KR" altLang="en-US" sz="1900" dirty="0"/>
              <a:t>점자로 변환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디스플레이에 표현되는 텍스트만 변환 가능</a:t>
            </a:r>
            <a:endParaRPr lang="en-US" altLang="ko-KR" sz="1800" dirty="0"/>
          </a:p>
          <a:p>
            <a:endParaRPr lang="en-US" altLang="ko-KR" sz="20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7BD4D8-F5A6-416E-AA67-0DB26DD7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5D4C00-6BD6-48A3-802E-63121679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843" y="2755824"/>
            <a:ext cx="2425825" cy="15875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2700CB-13A3-4C49-929D-3680AFD91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7" b="100000" l="4337" r="95181">
                        <a14:foregroundMark x1="55181" y1="16794" x2="53735" y2="12977"/>
                        <a14:foregroundMark x1="51566" y1="11959" x2="39518" y2="14758"/>
                        <a14:foregroundMark x1="40000" y1="12468" x2="39518" y2="39949"/>
                        <a14:foregroundMark x1="41687" y1="45293" x2="59759" y2="63613"/>
                        <a14:foregroundMark x1="66024" y1="62850" x2="79036" y2="63359"/>
                        <a14:foregroundMark x1="76386" y1="70738" x2="77349" y2="82697"/>
                        <a14:foregroundMark x1="72289" y1="83206" x2="28193" y2="77608"/>
                        <a14:foregroundMark x1="31807" y1="71247" x2="65542" y2="70738"/>
                        <a14:backgroundMark x1="19759" y1="15267" x2="9880" y2="66921"/>
                        <a14:backgroundMark x1="75422" y1="16285" x2="76867" y2="422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86" y="2685414"/>
            <a:ext cx="2095388" cy="19843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A764E1-A33A-4FA0-8CA0-6AB13993A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7639" y="2557462"/>
            <a:ext cx="3284661" cy="1984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95E142-402E-41E0-B69F-32DE20648F47}"/>
              </a:ext>
            </a:extLst>
          </p:cNvPr>
          <p:cNvSpPr txBox="1"/>
          <p:nvPr/>
        </p:nvSpPr>
        <p:spPr>
          <a:xfrm>
            <a:off x="9208024" y="6256338"/>
            <a:ext cx="367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/>
              <a:t>사단법인 시각장애인 협회</a:t>
            </a:r>
            <a:endParaRPr lang="en-US" altLang="ko-KR" sz="1400" dirty="0"/>
          </a:p>
          <a:p>
            <a:r>
              <a:rPr lang="en-US" altLang="ko-KR" sz="1400" dirty="0"/>
              <a:t>	   http://www.kbuwel.or.kr/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5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99C7F-B927-43FA-8365-7E6BB483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스탠드 번역기의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13AA-664B-44B3-AA4E-5E9A3BE6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완전한 시각 장애인도 사용가능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실제로 책을 읽듯 별도의 명령 없이 연속적인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라즈베리파이</a:t>
            </a:r>
            <a:r>
              <a:rPr lang="en-US" altLang="ko-KR" dirty="0"/>
              <a:t>, </a:t>
            </a:r>
            <a:r>
              <a:rPr lang="ko-KR" altLang="en-US" dirty="0"/>
              <a:t>오픈소스를 이용한 저렴한 가격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시중에 유통되는 책</a:t>
            </a:r>
            <a:r>
              <a:rPr lang="en-US" altLang="ko-KR" dirty="0"/>
              <a:t>/</a:t>
            </a:r>
            <a:r>
              <a:rPr lang="ko-KR" altLang="en-US" dirty="0"/>
              <a:t>신문 등의 텍스트 변환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OCR</a:t>
            </a:r>
            <a:r>
              <a:rPr lang="ko-KR" altLang="en-US" dirty="0"/>
              <a:t>후 점자 변환에 집중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088F4-053A-401C-B9C7-69B2A008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0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2D9BC-E8FB-4A60-8DF3-BC897B6F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구동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CB9FB-EFDD-4675-B6DC-01B80D17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 lnSpcReduction="10000"/>
          </a:bodyPr>
          <a:lstStyle/>
          <a:p>
            <a:pPr fontAlgn="t"/>
            <a:r>
              <a:rPr lang="en-US" altLang="ko-KR" b="1" dirty="0"/>
              <a:t>Tesseract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0" indent="0" fontAlgn="t">
              <a:buNone/>
            </a:pP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OCR(</a:t>
            </a:r>
            <a:r>
              <a:rPr lang="ko-KR" altLang="en-US" dirty="0"/>
              <a:t>광학 문자 인식</a:t>
            </a:r>
            <a:r>
              <a:rPr lang="en-US" altLang="ko-KR" dirty="0"/>
              <a:t>) </a:t>
            </a:r>
            <a:r>
              <a:rPr lang="ko-KR" altLang="en-US" dirty="0"/>
              <a:t>오픈 소스 라이브러리</a:t>
            </a:r>
            <a:r>
              <a:rPr lang="en-US" altLang="ko-K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Tesseract </a:t>
            </a:r>
            <a:r>
              <a:rPr lang="ko-KR" altLang="en-US" dirty="0"/>
              <a:t>란 다양한 </a:t>
            </a:r>
            <a:r>
              <a:rPr lang="en-US" altLang="ko-KR" dirty="0"/>
              <a:t>OS</a:t>
            </a:r>
            <a:r>
              <a:rPr lang="ko-KR" altLang="en-US" dirty="0"/>
              <a:t>를 지원하기 위한 </a:t>
            </a:r>
            <a:r>
              <a:rPr lang="en-US" altLang="ko-KR" dirty="0"/>
              <a:t>OCR </a:t>
            </a:r>
            <a:r>
              <a:rPr lang="ko-KR" altLang="en-US" dirty="0"/>
              <a:t>엔진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Apache </a:t>
            </a:r>
            <a:r>
              <a:rPr lang="ko-KR" altLang="en-US" dirty="0"/>
              <a:t>라이선스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2006</a:t>
            </a:r>
            <a:r>
              <a:rPr lang="ko-KR" altLang="en-US" dirty="0"/>
              <a:t>년에 부터 </a:t>
            </a:r>
            <a:r>
              <a:rPr lang="en-US" altLang="ko-KR" dirty="0"/>
              <a:t>Google</a:t>
            </a:r>
            <a:r>
              <a:rPr lang="ko-KR" altLang="en-US" dirty="0"/>
              <a:t>의 지원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321A2-DA67-4782-B9F3-EE0D31FB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168C8-39F1-48FD-B623-AA2D3C60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구동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C0934-E5B0-41FC-AEAA-10BA5FAC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87427" cy="4195481"/>
          </a:xfrm>
        </p:spPr>
        <p:txBody>
          <a:bodyPr/>
          <a:lstStyle/>
          <a:p>
            <a:r>
              <a:rPr lang="ko-KR" altLang="en-US" b="1" dirty="0"/>
              <a:t>영상 인식 알고리즘 </a:t>
            </a:r>
            <a:r>
              <a:rPr lang="en-US" altLang="ko-KR" dirty="0"/>
              <a:t>(</a:t>
            </a:r>
            <a:r>
              <a:rPr lang="en-US" altLang="ko-KR" sz="1800" dirty="0"/>
              <a:t>Preprocessor – Segmentation - </a:t>
            </a:r>
            <a:r>
              <a:rPr lang="ko-KR" altLang="en-US" sz="1800" dirty="0" err="1"/>
              <a:t>특장점찾기</a:t>
            </a:r>
            <a:r>
              <a:rPr lang="en-US" altLang="ko-KR" sz="1800" dirty="0"/>
              <a:t> - template matching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Preprocessor : </a:t>
            </a:r>
            <a:r>
              <a:rPr lang="ko-KR" altLang="en-US" dirty="0"/>
              <a:t>효율적인 출력물을 얻기 위한 </a:t>
            </a:r>
            <a:r>
              <a:rPr lang="ko-KR" altLang="en-US" u="sng" dirty="0" err="1"/>
              <a:t>전처리</a:t>
            </a:r>
            <a:r>
              <a:rPr lang="ko-KR" altLang="en-US" dirty="0"/>
              <a:t> 작업</a:t>
            </a:r>
            <a:endParaRPr lang="en-US" altLang="ko-KR" b="1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dirty="0"/>
              <a:t>히스토그램 </a:t>
            </a:r>
            <a:r>
              <a:rPr lang="en-US" altLang="ko-KR" dirty="0"/>
              <a:t>– </a:t>
            </a:r>
            <a:r>
              <a:rPr lang="ko-KR" altLang="en-US" dirty="0"/>
              <a:t>스트레칭</a:t>
            </a:r>
            <a:r>
              <a:rPr lang="en-US" altLang="ko-KR" dirty="0"/>
              <a:t>, </a:t>
            </a:r>
            <a:r>
              <a:rPr lang="ko-KR" altLang="en-US" dirty="0" err="1"/>
              <a:t>평활화</a:t>
            </a:r>
            <a:endParaRPr lang="en-US" altLang="ko-KR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dirty="0"/>
              <a:t>이치화</a:t>
            </a:r>
            <a:endParaRPr lang="en-US" altLang="ko-KR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dirty="0"/>
              <a:t>역상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Segmentation : </a:t>
            </a:r>
            <a:r>
              <a:rPr lang="ko-KR" altLang="en-US" dirty="0"/>
              <a:t>글자 단위로 혼합의 </a:t>
            </a:r>
            <a:r>
              <a:rPr lang="en-US" altLang="ko-KR" dirty="0"/>
              <a:t>Text</a:t>
            </a:r>
            <a:r>
              <a:rPr lang="ko-KR" altLang="en-US" dirty="0"/>
              <a:t>를 </a:t>
            </a:r>
            <a:r>
              <a:rPr lang="ko-KR" altLang="en-US" u="sng" dirty="0"/>
              <a:t>분류</a:t>
            </a:r>
            <a:endParaRPr lang="en-US" altLang="ko-KR" b="1" u="sng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6C3A3-C98A-416A-90F5-C02EC948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1231</TotalTime>
  <Words>248</Words>
  <Application>Microsoft Office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Century Gothic</vt:lpstr>
      <vt:lpstr>Wingdings 3</vt:lpstr>
      <vt:lpstr>이온</vt:lpstr>
      <vt:lpstr>시각장애인을 위한     스탠드 번역기</vt:lpstr>
      <vt:lpstr>목차</vt:lpstr>
      <vt:lpstr>목적 / 동기</vt:lpstr>
      <vt:lpstr>작품 개요</vt:lpstr>
      <vt:lpstr>작품 개요</vt:lpstr>
      <vt:lpstr>기존 보조 공학 기기와의 차이점</vt:lpstr>
      <vt:lpstr>스탠드 번역기의 장점</vt:lpstr>
      <vt:lpstr>구동 원리</vt:lpstr>
      <vt:lpstr>구동 원리</vt:lpstr>
      <vt:lpstr>구동 원리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시각장애인을 위한 음성 스탠드</dc:title>
  <dc:creator>Kim gunwoo</dc:creator>
  <cp:lastModifiedBy>김건우</cp:lastModifiedBy>
  <cp:revision>53</cp:revision>
  <dcterms:created xsi:type="dcterms:W3CDTF">2018-05-28T04:39:18Z</dcterms:created>
  <dcterms:modified xsi:type="dcterms:W3CDTF">2018-11-28T04:35:24Z</dcterms:modified>
</cp:coreProperties>
</file>