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09T12:45:26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7320 10724 0,'0'0'0,"-35"0"47,-36 0-31,18 0-16,18 0 16,-71-17-1,53-1-15,-35-70 16,18 17-16,-1 18 15,36-35-15,-18-35 16,53-1 0,0 36-1,17-18 1,142 36 0,35 52-1,53 18 16,247 212-15,564 299 0,-17-52-1,-864-389 1,-177 1 0,-124 17-1,18 0 1,53-35-1,0-35 1,-35 35 0,-53 0-1,35-36 1,71-17 0,88 0 93</inkml:trace>
  <inkml:trace contextRef="#ctx0" brushRef="#br0" timeOffset="1351.5145">6950 10636 0,'53'0'47,"123"0"-47,36 0 16,-1 0-16,442 0 15,-53 18 1,-353 35 15,-300-36 0,-106 72-15,-88-72-16,-123 36 16,-160-53-16,-140 0 0,0 0 15,247 18 1,405-18 0,124 0-1,105 0 1,671 0-1,177 0 1,-371 0 0,-530 0-1,-140 0 1,-53 17 0,-106 19-1,-89-19-15,-34-17 0,-89 0 16,-70 0-1,370 0 1,106-17 0,123-1-1,36 18-15,70 0 16,53 0-16,53 0 16,476 0-1,-193 0 1,-636 18-1,-194-18 1,-194 0 0,-423-18-16,124-141 15,34 18-15,124 0 0,89 18 16,387 123 0,36-18 15,493 18-16,565 71 1,-529-1-16,53 18 16,-424-70-16,-141-18 15,-52 0 17,-36 0-17,0 53 1,53-18-16,53 177 15,53-106 1,70-18-16,89 88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09T12:45:55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11942 5909 0,'52'0'203,"1"0"-203,0 0 16,-17 0 0,34 18-16,-35-1 15,-17-17-15,35 0 16,-18 36-16,18-19 0,-18 1 15,-17-18 1,17 17 0,-17 1-1,17 17 1,36 1 0,-1 17-1,-34 0 1,-1-36-1,0 36 1,18 0 0,-18-18-1,-17-17 17,0 0-17,-18-1 1,0 1-16,17 17 15,-17-17-15,0 35 16,36 17 0,-36-52-16,17-1 15,1 36 1,-18 0 0,17-35-1,-17 17 1,0-17-1,0 0 1,0-1 0,0 1-16,0 17 15,0 0-15,0-17 16,0 35-16,0 0 31,0 0-15,0-18-1,0 0 1,0 1 0,0-1-1,0-18 1,0 19 0,0-1-1,0 0-15,0-17 16,0 0-16,0-1 15,0 1 1,0 17 0,0-17-1,0 17 17,0-17-17,-35 35 1,35-36-1,0 1 17,-17-18-32,17 18 15,0 17 1,-18-18 0,-17 19-1,-1 17 1,36-36-1,-17 1 1,-1 17 0,-17-17-1,17-1 1,-17 19 0,0-19-1,17 19-15,0-36 16,-17 53-16,17-36 15,1-17 1,-36 36 0,18-1-1,-36 0 1,36 0 0,-1-17-1,19-18 1,17 18-1,-71-1 1,1 19 0,17-1-1,35-35 1,-35 17-16,18 1 0,17-18 16,1 0-1,-54 53 1,36-53-1,-36 18 1,36-1 0,17-17-16,-17 18 15,-18 0 1,0-18 0,0 17-1,0 1 1,36-18-16,-18 17 15,17-17-15,-17 0 16,35 18-16,-18-18 16,-17 0 15,17 0-15,-35 35-1,-17-17 1,52-18-16,0 0 15,1 18-15,-1-18 16,0 0 0,1 17 46,-1-17-46,-17 0-16,-18 18 15,0 0 1,18-1 0,17-17 15,0 18-15,1-18 202,-18 0-218,-1 18 16,1-1 0,17-17-1,18 18 1,-35-18-1,-18 17 1,36-17 0,-19 18 62,-17 0-78,18-18 15,17 0 1,1 17 31</inkml:trace>
  <inkml:trace contextRef="#ctx0" brushRef="#br0" timeOffset="1128.3925">10601 8608 0,'0'17'47,"0"19"-31,-18-1-1,18 18-15,0-18 16,-17-17-16,17-1 0,-53 19 16,53-19-1,-36 19 1,36-19 156,0 1-157,53 0 1,-35-18-16,17 0 16,1 17-1,-19-17 1,19 0 0</inkml:trace>
  <inkml:trace contextRef="#ctx0" brushRef="#br0" timeOffset="4080.1726">13159 7691 0,'17'0'16,"1"0"109,17 0-110,0 0-15,-17 0 16,53 35 0,-18-18-1,35 1 1,-35 17-1,35 18 1,-35-17 0,0 16-1,35 1 1,35 36 0,-87-36-1,34-1 1,18 37-16,-70-54 15,53 18 1,-1 35 0,-35-17-1,18-19 1,18 54 0,-18-35-1,0 35 1,-18-18-1,0-53-15,-35 0 16,18 1-16,-18-19 16,0 54-16,18-36 15,17 71-15,-18 18 16,-17-89 0,0 18-16,18 17 15,17 36 1,-35-35 15,0-18-15,0-1-1,0-16 1,0 17 0,0 0-1,0 0 1,0-36-16,-17 54 15,17-54 1,-53 19-16,53 17 16,-18-18-1,1 0 1,-19 0 0,19-17-1,-1 17 1,0-35-1,1 18-15,-1-18 0,-17 35 16,17-17 0,-17 17-1,17-17 1,1-1-16,-19 19 16,19-36-16,17 17 15,-53 19 1,17-19-1,-52 19 1,53-19 0,-36 18-1,36-17 1,-53 0 0,17 35 15,54-53-31,-18 0 15,17 0-15,-17 0 0,-1 0 16,-34 17 0,-1 1-1,36-18 1,-18 35 0,-18-35-1,19 0 1,-1 0-1,-18 35 1,1-35 0,17 18-1,17-18-15,1 18 16,0-18 0,-1 0-16,-16 0 0,-19 17 31,0 19-16,19-36 1,16 0 0,-17 35-1,-17-35 1,17 18-16,0-1 16,0 18-16,-18-17 15,-34 0 1,52 17-1,-18-35 1,54 0 0,17 18-16,-36-18 47,19 0-32,-19 17 1,19 1-1,-1-18 1,-17 18 0,17-18-16,1 0 78</inkml:trace>
  <inkml:trace contextRef="#ctx0" brushRef="#br0" timeOffset="6488.2944">11871 11007 0,'0'35'109,"0"-17"-109,-18 17 16,1-18 30,-1 1-30,0 0 0,18-1 218,0 1 0,0 0-218,0-1 0,0 1-1,0 0 17,0-1-32,0 1 15,0 0 345,0-1-360,0 1 93,36-18-77,-19 0-16,1 0 16,35 17-1,0-17 1,-36 0-1,1 0 17,0 0-17,-1 0-15,19 18 16,-19-18 15,19 18-15,-19-18 62,1 0-31,-1 0-32,36 0 626</inkml:trace>
  <inkml:trace contextRef="#ctx0" brushRef="#br0" timeOffset="9880.8442">3422 11942 0,'18'0'78,"17"0"-62,18 0 0,70 0-1,124 0 1,71 0 0,52 0-1,36 0 1,-247 0-16,105 0 15,-140 0 1,-36-18 0,71 18-1,35-53 1,70 18 0,107 35-1,122 0 1,1 0-1,-53 0 1,-70 0 0,-177 0-16,-35 0 15,-1 0-15,19 0 16,-1 0-16,159 0 16,-53 0-1,54 0 1,-37 0-1,-16 0 17,-72 0-17,-52 0 1,-35 0 0,-54 0-1,18 0 1,-35 0-16,-18 0 15,-17 0-15,0 0 16,-1 0-16,1 0 78</inkml:trace>
  <inkml:trace contextRef="#ctx0" brushRef="#br0" timeOffset="12440.1032">4463 13264 0,'17'0'62,"19"0"-62,-1 0 16,18 0-16,35 0 16,-35-17-1,17 17-15,72 0 16,69 0 0,1 0-1,35 0 16,-18 0-15,36 0 0,-36 0-1,-35 0 1,-88 0-16,-53 0 16,17 0-16,-17 0 0,18 0 15,88 0 1,52 0-1,54 0 1,-54 0 0,-52 0-1,-53 0 1,-35 0 0,34-18-1,72-35 16,52 18-15,0-18 0,-158 35-16,88 18 15,-89 0-15,-17-17 16,106 17 0,70 0-1,-70 0 1,-36 0-1,-52 0 1,-18 0 0,-18 0-1,1 0 1,-1 0 0,-18 0-1,19 0 1,52-36-1,-35 36-15,0 0 16,35 0 0,18-17-1,-71 17 1,0 0 0,-17 0-1,0 0 1</inkml:trace>
  <inkml:trace contextRef="#ctx0" brushRef="#br0" timeOffset="15088.7906">11765 13106 0,'0'0'0,"-35"0"0,0 17 31,-54-17-16,-34 0 1,17 0 0,0 0-1,53 0 1,-53 0 0,36 0-1,-18-17 1,17 17-1,18 0 1,36 0 0,-19 0-1,19-18 17,-1 18-17,0-18 48,1 18-48,17-35-15,-18-18 16,-17 0-16,17 0 16,1 36-16,17-19 15,-36-34-15,19 17 16,-1 35-1,0-35 1,1 18 15,17 18-31,0-89 16,0 53 0,0 17 15,0 19-16,-18-1 1,18 1 62,0-1-62,0 0-16,18-17 31,17 0-15,-17 17-16,52-35 15,54 0 1,-36 18 15,35-18-15,-52 35-16,105-34 15,-87 34-15,16-35 16,36 35 0,-70 18-16,-18 0 15,106 0 1,-18 0 0,18 0-1,87 0 1,37 0-1,-54 0 1,-17 0 0,-18-17-1,-106 17 1,-18 0-16,1 0 16,17 0-16,-17 0 15,193 0 1,19 0-1,69 0 1,1 0 0,-88 0-1,-71 0 1,0 0 0,-124 0-1,-34 0 1,-1 0-1,0 0-15,53 0 16,-17 0 0,17 17-16,71 36 15,-18 0 1,-70-53 15,-36 18-15,-18 17-1,19 0 1,-1 54 0,0-19-16,-17 1 15,17-18-15,-17-1 16,-1 1-16,1-17 16,-18-1-16,18 18 15,-18-18 1,0-17-16,0-1 15,0 19 1,0 17 0,-36 0-1,-16-1 17,-1-16-17,-18-1 1,36-17-16,-36-1 15,-17 1-15,-35 35 16,34-53-16,-69 17 16,-72 19-16,107-1 15,-71-17 1,35-1 0,36-17-1,-71 36 1,17-1-1,-34 18 1,69-36 0,-16 1-1,-1-18 17,88 0-32,18 0 15,-17 0-15,-54 0 0,54 0 16,-107 35-1,-17-17 1,-17 0 0,123-18-16,17 17 15,-70-17 1,17 0 0,54 0-1,-18 0 1,35 0-1,0 0 1,35 0 15,-17 0-31</inkml:trace>
  <inkml:trace contextRef="#ctx0" brushRef="#br0" timeOffset="17777.407">14482 11430 0,'0'0'0,"35"0"0,0-18 15,53-35-15,0 1 16,-17-19 15,-36 71-15,-35-18 0,0 1 109,-17-1-110,17 0-15,-53 18 16,35-35-16,-52-35 31,34 52-31,1 0 0,0 1 31,-106-19-15,88 36 0,-88-17-1,-18 17 1,-18 0-1,-17 0 1,89 0 0,16 0-16,36 0 15,-52 0 1,69 0-16,-17 0 16,1 0-1,16 0 1,-17 0-1,36 0 17,-1 0 218,-17 0-235,-18 0-15,18 0 16,-177 0 0,36 70-1,-71-17 1,88-18-1,124-35 1,17 0 0</inkml:trace>
  <inkml:trace contextRef="#ctx0" brushRef="#br0" timeOffset="18843.1053">12012 11007 0,'-18'-18'78,"1"36"-47,-1-1-15,1 1-16,17 17 15,-36 36 1,1-18-1,35-36 1,0 1 125,18-18-126,52 0-15,18 35 16,-17-35 0,35 0-1,-36 0 1,1 0-1</inkml:trace>
  <inkml:trace contextRef="#ctx0" brushRef="#br0" timeOffset="35936.1154">8096 14182 0,'18'0'47,"35"0"-47,17 0 16,19 0-16,263 0 15,-140 0 1,70 0-16,388 0 31,212 0-15,-17 0-1,-230 0 1,-88 17 0,-71 19-1,-35-1 1,-36 0-1,54 18 1,-388-35 0,-1-18-16,36 0 15,-71 0 1,1 0-16,16 0 16,19 0-1,-36 0 1,-17 0 15,17 0-15,1 0-1</inkml:trace>
  <inkml:trace contextRef="#ctx0" brushRef="#br0" timeOffset="38255.6998">12700 14305 0,'0'18'156,"0"52"-140,0-34-16,0 34 15,-18 18 1,18-35-16,0 0 15,-53 71 1,18 17 0,35-35-1,-35-53 1,35-36 140,-18-17-140,-35 0-1,-88 18 1,-88 17 0,17-17-1,-17-18 1,35 0 0,70 0-1,72 0 1,-19 0-1,36 0-15,-36 0 16,53 0 0,1-18-16,-1 18 47,1 0-16,-1 0-16,0 0 1,1 0 47,-19 0-63,19 0 15,-36 0-15,-18 0 16,36 0-1</inkml:trace>
  <inkml:trace contextRef="#ctx0" brushRef="#br0" timeOffset="40040.0962">10866 14799 0,'0'18'31,"-18"-1"0,0-17 16,18 18-47,-17 0 16,-19 17-1,19 0 1,17-17-16,-36 35 15,36-36 1,-17 1 31,17 0-31,0 17-1,-35-17 1,35-1-1,0 1 1,0-1 15,-18 1-15,18 0 531,0-1-547,18 1 15,-1 0-15,1-18 16,17 17 0,-17-17-1,-1 0 1,-17 18-16,18-18 16,0 0-1,-18 18-15,35-1 16,-17-17-16,-1 0 15,1 18 1,-1-1 0,1-17-1,0 0 1,-1 18 0,1-18 15</inkml:trace>
  <inkml:trace contextRef="#ctx0" brushRef="#br0" timeOffset="43015.0189">4833 15240 0,'18'0'62,"-1"0"-62,19 0 16,-1 0 0,18 0-1,35-18 1,35 18-1,-34 0 1,34 0 0,-35 0-1,18 0 1,-71 0-16,54 0 16,16 0-16,-16-17 15,34 17-15,71-18 16,-17 18-1,-36 0 1,-36 0 15,1 0-15,18 0 0,-1 0-1,54 0 1,-36 0-1,123 0 1,19 0 0,-125 0-16,-34 0 15,-36 0-15,18 0 16,-18 0-16,53 0 16,-35 0-1,-35 0 1,17 0-1,-18 0 1,-17 0 0,0 0-1,71 0 1,-107 0-16,36 0 16,-18 0-16,1 0 0,-19 0 15,1 0 1,0 0-16,-1 0 15,1 0 1,0 0 31,-1 0-47,36 0 16,71 0-1,-36 0 1,-18 0-1,-34 0 1,-19 0 15,1 0-15,17 0 0,18 0-1,-18 0 1,-17 0 15,0 0-15,-1 0-1,1 0 17,0 0-32,-1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09T12:46:42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5838 3757 0,'0'0'0,"71"0"0,-18 0 16,-35 0-16,17 0 15,-18 35 63</inkml:trace>
  <inkml:trace contextRef="#ctx0" brushRef="#br0" timeOffset="799.6463">3087 3669 0,'17'0'94,"125"0"-94,69 35 15,19-17-15,140 52 16,36-52-16,158 105 16,-70-70-16,705 106 15,-193-18 1,-318-123 15,-247-18-15,-71 0-1,1 0 1,-89 0 0,-35 0-1,-106 0 1,-124 0-16,19 0 62,-19 0-62,89 0 16,-35 0 0,-54-18-1,1 1 17</inkml:trace>
  <inkml:trace contextRef="#ctx0" brushRef="#br0" timeOffset="2647.1629">12012 3757 0,'18'0'16,"-71"18"0,0 17-1,-141 0 1,-106 71-1,177-88 1,-19-1-16,37 1 16,-54 0-16,88-18 0,-140 0 15,52 0 1,-35-106 15,35-18-15,71 36-1,35-88 1,-35-1 0,0-34-1,35 87 1,53 1 0,0-142-1,17-17 1,36 123-1,-18 0-15,54-140 16,-36 193-16,17-35 16,36 35-1,0 35 17,17 54-17,36-54 1,-35 71-1,-1 0 1,71 0 0,0 0-1,0 0 1,-88 18 0,-88-18-1,-1 17 1,18 36-1,36 0 1,35 18 0,17 35-1,-52-54 17,-18-34-17,-36 0 48,1-1-48,35 19 1,-18-1 0,1-17-1,16 52 1,-16-17-1,-1 0 1,18 35 0,0-17 15,-36-18-31,-17-18 16,53 0-16,-53 0 0,0 1 15,36-19 1,-19 36-1,-17-17 1,0-19-16,0 19 16,18 16-1,17 1 1,-35-17 0,0 52-1,18-18 1,-18-34-1,0-1 1,0-17-16,0 17 16,0-18-1,0 19 1,0-19 0,0 19-1,0-19 1,0 1-1,0 17 1,0 1 0,0-19-1,0 18 1,-18 36 0,1-36-1,-1 1-15,-17 52 16,35-71-1,-18 19-15,18-19 32,-18-17 61,1 18 48,17 0-141</inkml:trace>
  <inkml:trace contextRef="#ctx0" brushRef="#br0" timeOffset="8590.5616">3722 6456 0,'35'0'47,"36"0"-47,17 0 16,247 0-1,-35 0 1,53 0 0,17 0-1,-17 0 1,52 0 0,-69 0-1,-231 0 1,1 0-16,0 0 15,0 0 1,-18 0-16,18 0 16,0 0-16,17 0 0,1 0 15,17 0 1,-18 0-16,107 0 16,-89 0-16,-35 0 15,52 0 1,36 0-1,18 0 1,88 0 0,-36 0-1,-17 0 1,-35 0 0,-141 0-1,17 0-15,-35 0 0,17 0 16,1 0-1,35 0 1,35 0-16,0 0 0,0 0 16,212 0-1,-71 0 1,-17 0 0,-54 0-1,-105 0 1,0 0-1,-18 0 1,36 0 0,-71 0-16,-1 0 15,19-18 1,-18 18-16,35 0 16,-35 0-1,-18 0-15,71 0 16,-53 0-1,-35 0 17,17 0 30,0 0-46,-17 0-16,0-17 15,-1 17 48,1 0-47,-1 0-16,54 0 15,-36 0 1,-17 0-1,17 0 17,-17-18-17,17 18 1,18 0 0,-53-18-16,18 18 15,-1 0-15,1 0 0,0 0 16,17 0-1,0-17 1,-17 17 0,-1 0 15,1 0-31,0 0 16,52 0-1,-52 0 1,17 0 15,-17 0-15,-1-18-1,1 18 32,0-18 31,-1 18-62,19-17 15,-19 17 16,1 0-31,17-36-1,0 19 1,-17 17 62,17-35-47,-17 17 79,0 18-48,-18-18-46,17 18-1,-17-17 1,18-1 15,-18 0 1,0 1-32,0-1 15,18 0 1,-18 1-1,0-1-15,17 0 16,-17-17-16,0 0 16,0 17-16,0-17 15,0 17 1,0-17 0,0 17-1,0-52 1,-17 17-1,-1 18 1,-35-53 0,18 17-1,-36-17 1,36 52 0,-36-34-1,18-1 1,18 71 15,18-35-31,-19 35 16,1-18-1,17 18-15,1-17 16,-54-1-16,54 18 16,-107-35-1,-70-36 1,18 36-1,-36-18 1,0-17 0,1 34-1,140 1 1,18 17-16,18 18 16,-18 0-16,-18-17 0,-140-1 31,-71-35-16,-54 18 1,72-18 0,-1 35-1,18 18 1,-53 0 0,-17 0-1,-18 0 1,0 0-1,194 0-15,-18 0 16,-88 0 0,123 0-16,-70-17 15,0-36 1,18 53 0,17 0-1,0 0 16,-35 0-15,-123 0 0,-18 0-1,141 0-15,0 0 16,35 0-16,0 0 0,36 0 16,-18 0-1,17 0-15,36 0 16,-18 0-16,18 0 15,-36 17-15,-123 1 16,36 0 0,34-18-1,89 0 1,35 0 0,-17 0-1,34 35 16,-34-35-15,-54 18 0,1-1-1,52-17-15,-34 36 16,52-36-16,35 0 16,-70 17-1,17-17 1,36 18-1,-18-1 1,0 1 0,-17 17-1,34 1 1,-34-1 0,17 18 15,0-18-16,53-17-15,-35 35 16,35-36-16,-18-17 16,18 18-1,-18 17 1,1 18 0,17-18-1,-18-17 1,0 17-1,18-17 1,0 17-16,0 1 16,0 16-16,0-16 15,0-19 1,-17 1-16,17 35 31,0-35-31,-18 35 16,18-36-1,0 18 1,0-17 0,0 0-1,0 17 1,0-17 0,0 17-1,0 18 1,0-36-1,0 1-15,0 0 16,0-1 31,18-17-47,-1 36 16,1-19 15,17 36-16,-17-18 1,17-17 0,1 17-1,-1-17 1,-17-18 0,-1 35-1,18-17 1,1 0-1,-19-1 1,19-17 0,-19 0 15,19 0-15,-19 0-1,36 0 1,-18 0-16,1 0 15,-1 0-15,-17 0 16,-1 0 0,1 0-1,-1 0 1,1 0 0,0 0-1,-1 0 32,-17 18-16,18-18-15,0 0 0</inkml:trace>
  <inkml:trace contextRef="#ctx0" brushRef="#br0" timeOffset="16341.9487">1993 4304 0,'-17'0'15,"-1"18"1,18-1-16,-18 36 15,18-35 1,0-54 250,36 1-266,-19-18 15,18 18 1,-17 35 109,17 0-94,-35 18-15,0-1 15,0 1-31,18 17 16,-18 0-1,0 1 1,0-19-16,0 1 16,0 0-1,0 17 1,0 0-1,0-17 1</inkml:trace>
  <inkml:trace contextRef="#ctx0" brushRef="#br0" timeOffset="17071.2434">2240 4286 0,'-18'36'63,"18"-19"-48,0 1-15,-17 17 16,17 18 15,0-35-15,0 17-1,0 0 1,17-35 0,1 0-1,0 0 1,-1 0-16,19 0 16,-19 0-1,-17-17 16,0-1-15,18-17 0,0 35-16,-18-36 15,0 19 1,0-1 15,0 0-15,0-17-1,-18 18 17</inkml:trace>
  <inkml:trace contextRef="#ctx0" brushRef="#br0" timeOffset="17799.7092">2434 4286 0,'0'18'63,"0"35"-63,0-36 15,0 19 1,0-19-16,0 1 31,35 17-15,-35-17-1,18-18 17,0 0-17,17 0 1,0-18 0,-17 1-16,0-54 15,-18 36 1,17 0-1,-17 52 79,0 1-78,0 17-1,0 0 1,0-17-16,0 0 16</inkml:trace>
  <inkml:trace contextRef="#ctx0" brushRef="#br0" timeOffset="19695.0459">8114 3687 0,'0'0'0,"-71"0"15,1 0-15,-36 17 16,18 18-16,-177-17 15,159-18 1,0 0-16,-70 0 16,88 0-1,17 0 17,18-18-17,1-17 1,-19-18-1,18 0 1,18 18-16,17 17 16,-17-17-16,35-18 0,-53 0 15,35-35 1,-17 18 0,17-1-1,1-35 1,-1 18-1,0-18 1,18 53 0,0-35-1,0 17 17,0 1-17,0-36 1,18 18-1,0 35-15,17 0 16,0-18-16,-17 36 16,35-71-1,17 1 1,-17 34 0,18-35-1,-1 36 1,54-36-1,35 35 1,-18 1 0,0 17-1,-53 35 17,0 0-32,18 1 15,-71 17-15,18 0 16,53 0-1,-35 0 1,70 0 0,-71 0-16,36 0 15,123 0 1,18 70 0,-17 1-1,-72 17 1,-87-70-1,-53 17 1,17-35 0,-17 35-16,35 1 15,-53-19 1,52 36 0,1 53-1,0 0 1,35 17-1,-52-52 1,17 70 0,0-70-1,-53 34 1,17-52-16,-17 18 16,18 35-1,-18-89-15,0 71 16,0-52-1,35 34 1,-35 1 0,-35-18 15,0 17-15,17-17-1,-35 0 1,0 18-1,35-36 1,-17 0-16,-18 18 16,18 0-1,0-53-15,-18 53 16,0-35 0,18-1-1,17 1 1,0 0-1,1-18 1,17 17 0</inkml:trace>
  <inkml:trace contextRef="#ctx0" brushRef="#br0" timeOffset="21078.9194">7832 3704 0,'-18'18'15,"0"35"1,18-18 15,-35 0-31,35-17 31,-18 52-15,-34-17 0,34 0-1,-35-17-15,35-1 16,-52 18-16,52-36 0,-17 1 15,-53 35 1,17-35 0,18 17-1,-17-35 1,-54 0 0,-70 0-1,18 0 1,35 0-1,0 0 17,70 0-32,18 0 15,-17 0-15,17 0 0,-18 0 16,-17 0 0,-36 0-1,-52 0 1,17 0-1,-35 0 1,106 0 0,0 0-1,0 0 1,17 0 0,-17 35-1,17-17 1,36-18-16,17 17 15,1-17-15,-1 0 16,0 18 15,1-18 1,17 18-32,-35-1 15,35 1 1,-18-18-1,18 18 1,-35 17 31</inkml:trace>
  <inkml:trace contextRef="#ctx0" brushRef="#br0" timeOffset="21518.0511">4392 4533 0,'18'0'0,"52"88"16,36 18-1,-53-53 1,-35-35-1,-1-18 17,36 0-17,53-18 1,-18-52 0,0-19-1,-52 19 1,-36 52-1</inkml:trace>
  <inkml:trace contextRef="#ctx0" brushRef="#br0" timeOffset="26512.0903">3157 8819 0,'0'-17'47,"18"17"-47,88 0 16,35 17-1,71 1-15,229-18 16,-177 18-16,-35-18 16,160 0-1,-195 0 1,-124 0 0</inkml:trace>
  <inkml:trace contextRef="#ctx0" brushRef="#br0" timeOffset="29471.362">2999 7638 0,'0'0'0,"-36"0"47,19 53-47,-19 52 15,-34 89 1,52-52 0,18-19-1,0 36 1,0-1-1,18-16 1,-18-107 0,17-17-1</inkml:trace>
  <inkml:trace contextRef="#ctx0" brushRef="#br0" timeOffset="30279.0009">3334 7355 0,'17'0'32,"36"0"-17,300 18 1,0-18-1,-177 0 17,-105 0-17,52 0 1,-52 0 0,-18 0-1,-36 0 1,36 18-1,88-1 1,-17 1 0,-89-18-1,-17 0 1,-18 18 93,0-1-109,0 107 16,0 246 0,35 36-1,18-247 1,-35-124-1,-1-35 1,1 0 0,17 0 15,-17 0-31,-1 17 16,-17 19-1,36 17 1,-36-36-1,0 1 17</inkml:trace>
  <inkml:trace contextRef="#ctx0" brushRef="#br0" timeOffset="31822.9562">4780 10054 0,'0'35'62,"18"-35"-62,-1 0 16,36 0-1,71 0 1,105 0 0,89-17-1,-160-1-15,-34 1 16,-1-1-16,-17 18 16,35-35-16,212-1 15,70 36 16,-229 0-15,-123 0 0,17 0-1,0 18 1,89 17 0,-1 18-1,-123-53-15,0 18 16,-35-18-16,-1 35 15,18-35-15,1 0 16,17 0 0,-18 0-1,0 0 1,-17 0 15</inkml:trace>
  <inkml:trace contextRef="#ctx0" brushRef="#br0" timeOffset="35632.3845">9948 10178 0,'0'0'0,"-17"0"0,-19 0 15,19 0 1,-1 0-1,-35 0 1,0 0 0,18 0-1,17 0-15,-105 0 16,105 0 0,-52-18-1,34 18 1,-34 0-1,-1-18 1,54 1-16,-89-19 16,53 1-16,0 18 15,-18-19 1,19 36 0,16-17-16,19 17 15,-1 0 1,0 0-16,1 0 15,-1-36 1,0 36 31,1 0-31,-1-17-1,-17-36 1,17 53-16,1-36 15,-1 19-15,0-18 16,1 35 0,17-18-1,-36-53 1,36 36 0,0-18-1,-17 18 1,17 17-1,0 1 1,0-1 0,0 0-1,0 1 1,0-36 15,0 35-15,0-17-1,0 17-15,35-17 16,-35 0 0,53-18-1,-35-18 1,17 36 0,-17 0-1,34-1 1,1-17-1,0 36 1,-17-1 0,-19 1-1,18 17 1,-17 0 0,0 0-16,17-36 0,0 19 15,71 17 1,-18-53-1,-35 53 1,-35 0 0,0 0-1,-1 0-15,1 0 32,17 0-32,0 0 15,-17 0 1,53 0-1,17 0 1,-71 0 0,36 0-1,-17 0-15,-1 0 16,0 0 0,-17 0-1,17 0 1,-17 0-1,17 0 1,-17 17 0,35 19-1,-36-1 1,18 0 0,-35 0-16,18 1 15,-18-19-15,18 36 16,-18-17-16,35-1 15,-17 35 1,-1-34 0,1-1 15,0 0-15,-18 18-1,35 0-15,-35-35 16,0-1-16,0 36 0,17-17 15,-17 16 1,18 37 0,-18-36-1,0-36-15,0 1 63,-18-18-48</inkml:trace>
  <inkml:trace contextRef="#ctx0" brushRef="#br0" timeOffset="39007.7189">13652 9790 0,'-17'17'16,"-1"-17"0,1 18-1,-1-18 1,0 17-1,-35 1 1,-105 53 0,17-54-1,-89 54 1,19-18 0,158-36-16,-71 36 15,107-53 1,-36 0-16,-36 0 15,36 18 1,-70 0 0,-36-18 15,-35 0-15,53 0-1,35 0 1,36 0-1,-1 0 1,36 0 0,17 0 46,1 0-62,-19 0 16,1 0-16,0-18 15,-18 0 1,35 1 0,1 17 31,-19-18-16,1-17-16,0 17 1,-18-17 0,18 0-1,-18-36 1,0-17 0,35 35-1,0 0 1,18 35-1,-17-17-15,17 17 16,-18-17-16,18 18 16,-17-36-1,17-18 1,0 18 0,0-17-1,0 52 1,0-35-1,17 0 1,18-17 0,-17 70-16,17-53 15,18 17 1,-17 1 0,-1 17-1,0 1-15,-35-1 16,18 18-16,-18-35 31,17 17-15,1 18-1,-18-17 1,35-19 0,1 36-1,-1-17 1,18-36-1,0 53 1,0-35 0,17 17-1,-52 18-15,52-18 16,-34 18 0,34 0-16,54 0 15,52 0 1,53 0-1,-52-35 1,-89 35 15,0-18-15,-70 18 0,17 0-1,0 0 32,18 0-31,-17 0-16,69 0 15,1 36 1,-35-36 0,-18 35-1,-36-35 1,19 0 15,-19 0-15,19 18-1,-19-1 1,1-17 0,17 18-16,-17-1 15,-1 1-15,1 0 16,0-1-1,17 1 1,-17 0 0,-1-1-1,1 36 1,-1-53 0,1 35-1,0-17 1,-1 0-1,19 17 17,-19-17-17,-17-1 1,18 1 0,0-18-1,-18 18 1,0-1-1,17 1 1,-17-1 0,35 19-1,-35-19 17,0 1-32,0 0 15,0 17 1,18-17-1,-18 17 17,0 0-17,0-17 1,0-1 0,35 36-1,-35-17 1,18 34-1,-18 1 1,0-36 15,0-17 63,0-1-63,0 19 172,-18-19-156,18 1-31,-17-1 0,-1 1-1,0-18 1,1 18-1</inkml:trace>
  <inkml:trace contextRef="#ctx0" brushRef="#br0" timeOffset="42822.567">13406 8943 0,'0'-18'859,"0"-17"-843,0-18-16,0 35 15,0-17-15,0 18 16,0-1-16,0-17 16,0 17-1,0 0 1,0 1-16,0-1 15,0 0-15,0-17 16,0 0 0,0 0-1,0-1-15,0-17 16,0 36 0,17-19-16,-17 19 15,18-54-15,-18 36 16,0-36-16,17 19 15,-17-19-15,36 18 16,-36-18-16,17 19 16,-17-1-16,0 17 15,0 1-15,0-18 16,18 0-16,-18 18 16,35-18-1,-35 18-15,0-36 16,0 1-16,18-19 15,-18 19-15,18-1 16,-18 1-16,35-18 16,-35 35-16,17-18 15,-17 18-15,18 0 16,-18-17-16,0 34 16,0-34-16,53-1 15,-53 18-15,0 1 16,18-1-16,-18 0 15,0 0-15,35 0 16,0-35-16,-17 35 16,-18 35-16,18-35 15,-1 36-15,1-54 16,-18 36-16,35-1 16,0-16-16,-35 16 15,36-17-15,-36 18 16,17 17-16,1-17 15,0 0 1,-1 17 0,1 1-16,-18-1 15,0 0-15,35-17 16,-17 0-16,-1 35 16,1-36-16,0-16 15,-1 52 95,1-36-95,-18 19-15,18-1 16,34-17-16,-16-36 15,34 1-15,36-36 16,-18 18-16,1-18 16,-54 88-16,0-35 15,-17 53-15</inkml:trace>
  <inkml:trace contextRef="#ctx0" brushRef="#br0" timeOffset="44238.7629">14534 4657 0,'53'0'109,"-35"0"-109,17 0 16,-17 0-16,17 0 15,-17 0-15,35 0 16,-36 0 0,1 0-1,0 0-15,-1-18 32,19 18-17,-19 0 173,-17 18-173,0 17 1,0 106 0,0-35-16,0-53 15,0 53-15,-17-36 16,-1 54-1,18-71 1</inkml:trace>
  <inkml:trace contextRef="#ctx0" brushRef="#br0" timeOffset="57743.8902">19050 5680 0,'0'0'0,"-35"0"16,17 0-1,0 0 1,1 0-1,-1 0 1,-17 0 0,-18 0-1,18 0 1,-1 0 0,19 0 15,-1 0-31,-52 0 31,34 0-31,-17 0 16,18 0-16,0-18 15,-18 18 1,-18-18 0,54 18-1,-1-17 1,-17-1-1,17 18 1,-17-35 47,17 0-48,18 17 1,0 0-16,0-17 31,0 17-15,0-35-1,0 1 1,0 34 0,0-17-1,18-1 1,-18 1-1,18 0 1,-1 17 0,1 18 15,35-17-15,0-1-1,88 0 16,70 1-15,1-36 0,17 35-1,-52 18 1,70 0 0,-106 0-16,-71 0 15,1 0-15,-1-18 16,-17 18-16,-17-17 15,-1 17 1,-17 0 0,52 0-1,-17 0 1,0 0 0,70 0 15,36 0-16,18 0 1,-19 0 0,-105 0-1,-35 0 17,0 53-17,17 17 1,-18 18-1,1-70 1,0 0 15,-1-1-15,19 36 0,-19-35-1,1 0 1,17-1-1,0 18 1,-17-35 0</inkml:trace>
  <inkml:trace contextRef="#ctx0" brushRef="#br0" timeOffset="59911.7575">18556 5697 0,'18'0'0,"-1"0"16,19 0 0,-1 0-16,0 0 15,53 0-15,-17 0 16,88 0 0,70 0-1,-70 0 1,-18 0-1,-18 0 1,-17 18 0,0 17-1,53-35 17,52 0-17,-17 0 1,-141 0-16,0 0 15,-17 0-15,16 0 0,1-17 16,0 17 0,36-18-1,16 0 1,-34 18 0,-53 0-1,-1-17 1,1 17-1,52-18 1,1 0 0,-53 1-16,34-1 15,-34 18 32,0 0-31,-1-17-16,1-1 15,-18 0 1,18 18 0,-1-17-1,-17-1 1,0 0 15,0 1-15,0-1-1,0 0 17,0-17-17,-17 35 1,17-18 0,-18 18-1</inkml:trace>
  <inkml:trace contextRef="#ctx0" brushRef="#br0" timeOffset="61975.4504">24800 5574 0,'36'0'94,"52"0"-94,0 0 16,53 0-1,106 0 1,-35 0-1,-142 0-15,54 0 16,-107 0-16,1 0 16,0 0 31,-1 0-32,1 0 1,0 0-1,-1 0 95,1 0-95,-1 0 17,1 0-17,0 0 1,-1 0 46,19 0-30,-19 0-17,1 0 1,-36 0 343,1 0-312,-19 0-47</inkml:trace>
  <inkml:trace contextRef="#ctx0" brushRef="#br0" timeOffset="63912.8588">19579 5733 0,'0'0'0,"-35"0"0,17 0 16,-17 0-16,0 0 15,-18 0 1,-18 0 15,18 0-15,-35 0 0,18 0-1,-19 0 1,19 0-1,52 0-15,-17 0 16,0 0-16,-1 0 16,1 0-16,-106 0 15,-53 17 1,35 19 0,53-19-1,89-17 1,-19 0 93,19 0-93,17-53-16,0 36 31,0-1-15,-18-17-1,18-18 1,0 18 0,0-36-1,0 36 1,0-1-1,0 19 1,0-1 0,0 0-1,0 1 1,0-1 0,0 1-1,0-1 16,18 0-15,-1 18 0,1-35-1,17 0 1,-17 35-16,0-18 16,17 0-1,53 1 1,53-1 15,-17 1-15,-19-1-1,-34 18 1,-18 0 0,-35 0-1,17 0 1,0 0-1,0 0 1,-17 0 15,17 18-31,-17-1 32,-18 1-17,18-18 1,-18 53 15,0 0-15,0-18-1,0-17 1,0 17 0,0 0-1,0-17 1,0-1 31</inkml:trace>
  <inkml:trace contextRef="#ctx0" brushRef="#br0" timeOffset="67199.7006">17374 6756 0,'0'0'15,"-35"0"-15,0 0 16,-18 0 0,35 0-1,-17 0 1,17 0-1,-17 0 1,17 0 0,-52 0-1,17 0 1,0 0 0,-53 0 15,88 0-16,-17 35-15,18-35 16,-19-18 390,19 1-406,-1-36 16,18 17 0,0-16 15,0 16-16,0 19 1,0-19 0,0-17-1,0 18 1,0 0-16,0 17 16,18 18-16,-1-35 15,-17 0 1,18 35 31,0 0-32,52-36 1,-35 36 15,1-17-15,-1 17-16,-17 0 15,17 0-15,18 0 16,-18 0 0,36 0-1,-36 0-15,18 0 16,-36 0-16,36 0 16,0 0-1,0 0 1,-35 0 93,-18 17-93,0 36-1,0 18 1,0 52 0,0-52-1,0-1 1,0-34 0</inkml:trace>
  <inkml:trace contextRef="#ctx0" brushRef="#br0" timeOffset="67615.3171">17586 6826 0,'0'0'0,"123"-17"0,19-1 0,52 0 15,35-17 1,229-18-1,-17 53 1,-70 0 0,-124-18-1,-212 18-15,0 0 16</inkml:trace>
  <inkml:trace contextRef="#ctx0" brushRef="#br0" timeOffset="76862.7114">13353 8872 0,'0'0'0,"0"-17"16,0-1-1,0 0 1,-18 18 0,0-17 15,18-18-15,0-18-1,0 0 1,0 35-16,-17 0 15,17-17-15,0 17 0,0-17 16,-18 0 0,18 0-16,0-18 15,-18 17-15,18 1 0,0-18 16,-17 0 0,17-17-1,0-1 1,0 1-1,0-54 1,0 18 0,0 18-1,0 35 1,0-17 15,0 52-31,0-123 16,0 53-16,0-36 15,0-87 1,0 17 0,0 88-1,0-53 1,17 36 0,36-36-1,-17 18 1,17 52-1,-36 37 1,18-1 0,18-18-1,-17 1 1,69-89 0,-34 71-16,-36 35 15,54-53 1,16 18-1,-52 52 1,35-34 0,71-107-1,-106 142 1,-18-35 0,1 52-1,-19 18 1,19-18 15,17 1-31,-1-36 16,1 17 15,-35 19-15</inkml:trace>
  <inkml:trace contextRef="#ctx0" brushRef="#br0" timeOffset="77663.806">14270 4710 0,'17'0'63,"19"0"-63,17 0 15,35 0 1,-18 0 0,19 0-1,-19 0 1,-52 0 15,17 0 32,-17 0-48,-1 0-15,1 0 16,0 17-1,-18 1 48,0 17-63,0 0 16,0-17-1,0 35-15,0 0 16,-18 17-1,0-17 1,-17-17 15,35-19-15,-18 1 0,18 17-1,-35 0 1,18-35-1,17 36 1,-18-19 0</inkml:trace>
  <inkml:trace contextRef="#ctx0" brushRef="#br0" timeOffset="80639.3743">11606 10389 0,'0'0'0,"-17"-35"15,-1 35-15,0 0 16,-17 0 0,18 0-1,-1 0 17,-17-18-17,-1-17-15,-34-18 16,17 18-16,18 0 15,-36-36 1,36 36 0,-18-36-1,18 1 1,-1-54 0,-34-35-1,52 54 1,0 52-1,1 35 1,17-17-16,0 17 16,0-35-1,0 36-15,0-54 16,0 0-16,17 36 16,-17-35-1,18 52 1,0 0-1,-1-17 1,1 0 0,0 0-1,17-1-15,0 19 16,0 17 0,1 0-16,-1-36 15,0 36 1,1 0-16,34-17 15,18-36 1,-35 53-16,159-35 31,-36 35-15,-35-53 0,-52 53-1,-19-18 1,36 18-1,-35 0-15,17-18 16,-71 1-16,36-1 16,-17 18-16,-1 0 15,18 0 1,0-18-16,35 18 16,-35 0-1,0 0-15,53 0 16,-71 0-1,-18 0 17,1 0-17,53 0 1,70 0 0,18 36-1,-107-19-15,-34-17 16,0 0-1,-18 18 1,35 0-16,0 35 16,1-18-1,-19 18-15,54 17 16,-71-34 0,17-19-1,1-17 1,17 88-1,1-17 17,-19-36-32,-17 18 15,53 35 1,-35-52-16,-18-19 16,0 19-1,0 34 1,-18 36-1,1-18 1,-1-17 0,-17-1-1,17-35 1,-35 1 0,0-1-1,18-17 1,17-1-1,-17 1 1,0-18 0,-1 18-16,-34-18 0,35 0 15,-124 0 1,35 0 0,1 0-1,-1 0 1,1 0-1,17 0 1,-35-18 0,-18 18-1,18 0 1,18 0 0,87 0-16,-17 0 15,1 0 1,-1 0-16,17 0 15,19 0 17</inkml:trace>
  <inkml:trace contextRef="#ctx0" brushRef="#br0" timeOffset="83032.8281">24112 7920 0,'0'-18'62,"-17"18"-31,-1 0-15,0 0-16,1 0 16,-36 18-1,18-1 1,17-17-16,-17 53 15,17-17 1,0-19-16,-17 54 16,17-36-1,1-17 1,17 17 15,0-17-15,0 17-1,0-17 1,0 17-16,17-17 16,-17-1-16,18 1 0,0-1 15,-18 1 1,35-18 0,0 18-1,18-18 1,-35 0-1,0 0 1,17 0 0,0 0-1,0 0 1,-17 0 0,0 0 15,-18-18-31,17 0 15,-17 1-15,0-1 16,0 1 0</inkml:trace>
  <inkml:trace contextRef="#ctx0" brushRef="#br0" timeOffset="83673.276">24253 8184 0,'-17'0'93,"-1"18"-93,18 0 16,0-1-16,0 1 16,-17 17-1,-1 1 1,18-19-1,18 1-15,-1-18 16,1 0 0,17 0-1,-17 0 1,17 0 0,-35-53 15,0 0-16,0 0 1,0 35 0,-35-17-1,17 18 1</inkml:trace>
  <inkml:trace contextRef="#ctx0" brushRef="#br0" timeOffset="84623.0962">24359 8132 0,'0'0'0,"53"35"15,0 71-15,-35-71 16,52 141 0,-34-123-1,-19-70 79,-17-54-94,18 18 16,0-53-1,-18 0 1,17 36 0,-17 52-1,18 1-15,-1 17 47,36 70-31,-35-52-1,0-1-15,-1 1 16,1 17 0,-18-17-16,0 0 15,0 17 1,18-35 78,-1-18-94,1-17 15,-18 0 1,17 17-1,1 18 1,0 0 62,-1 0-78,1 18 16,-18 17-1,0-17 1,0-1-16,0 1 16,18-18-16</inkml:trace>
  <inkml:trace contextRef="#ctx0" brushRef="#br0" timeOffset="84904.9736">25030 8132 0,'17'35'15,"18"106"1,36 35 0,-18 1-1,0-19 1,-53-105 0,0-88 62</inkml:trace>
  <inkml:trace contextRef="#ctx0" brushRef="#br0" timeOffset="85365.7511">25188 8184 0,'0'-17'32,"18"17"-17,0-18-15,17 18 16,0 0-1,-17 0 17,-1 0-17,1 0-15,-18 18 32,0 17-17,0 18 1,0-18-1,0-17 1,-35 0 0,17-1-1,-35-17 1,18-17 0,0 17-1</inkml:trace>
  <inkml:trace contextRef="#ctx0" brushRef="#br0" timeOffset="85910.5359">25400 8114 0,'0'18'47,"0"-1"-32,0 1-15,0 35 16,35-36-1,-17-17 32,0 0-31,-1 0 0,1-35-1,-18 0 1,35 0-1,-35 52 32,0 1-31,0-1-16,0 1 16,0 17-1,0-17 32</inkml:trace>
  <inkml:trace contextRef="#ctx0" brushRef="#br0" timeOffset="86217.7916">25559 8096 0,'17'-17'16,"1"17"-1,35 0 1,-35 0-16,87-18 15,-16-35 1,-19 53 15,-35-18-15,1 1 0</inkml:trace>
  <inkml:trace contextRef="#ctx0" brushRef="#br0" timeOffset="86502.7938">25894 7920 0,'0'0'0,"0"17"15,0 19-15,0 34 16,0-17 0,0 0 15,0-18-15,0-17 15</inkml:trace>
  <inkml:trace contextRef="#ctx0" brushRef="#br0" timeOffset="87126.555">25982 7990 0,'0'36'47,"0"-1"-32,0 0-15,0-17 16,0 0-1,0-1 32,18-17-31,-1 0 0,1 0 15,0 0-31,-18-53 15,0 18 1,0 17 0,0 36 77,17-18-77,1 18 0,0-18 31</inkml:trace>
  <inkml:trace contextRef="#ctx0" brushRef="#br0" timeOffset="87374.7819">26106 8043 0,'35'-17'16,"18"17"-16,17 0 16,18 0-16,-17 0 15,70 0 1,-106 0-16,1 0 16,-36-18-1,0 0 16</inkml:trace>
  <inkml:trace contextRef="#ctx0" brushRef="#br0" timeOffset="87647.4558">26511 7832 0,'0'0'0,"-53"211"16,53-105-1,-17-35-15,17-18 16</inkml:trace>
  <inkml:trace contextRef="#ctx0" brushRef="#br0" timeOffset="87942.7204">26476 7814 0,'0'0'0,"35"0"16,18 0-16,0 0 16,0 0-1,35 0 1,-53 0-1,1 0-15,-1 0 16,-17 0 0</inkml:trace>
  <inkml:trace contextRef="#ctx0" brushRef="#br0" timeOffset="88183.8194">26829 7973 0,'0'0'0,"-18"17"0,18 36 15,0 0 1,0-35-16,0 17 0,0-17 16,0-1-16,0 19 15,0-19 63</inkml:trace>
  <inkml:trace contextRef="#ctx0" brushRef="#br0" timeOffset="88615.1773">26899 8043 0,'0'36'31,"0"-19"-31,0 124 16,0 0-1,71-35 1,-54-106 31,1 0-32,-18-35 1,0 0 0,18-1-16,-18 19 15,0-18-15,0-1 16,0 19-1,-53-54 1,35 36 0,1 17-1</inkml:trace>
  <inkml:trace contextRef="#ctx0" brushRef="#br0" timeOffset="89143.0866">26987 8008 0,'18'0'0,"0"53"15,-18 0-15,17 0 16,1 17 0,0-52-1,-18-36 63,0-17-78,53 0 16,-36 0 0,1 35 30,-18 35-30,0-18-16,0 36 16,0-35-16,0 17 15,0 1-15,0-1 16,0-18 0,-18 19 30</inkml:trace>
  <inkml:trace contextRef="#ctx0" brushRef="#br0" timeOffset="91535.5612">29545 10989 0,'0'0'0,"-70"18"15,-1-18-15,0 0 16,-158 17-1,-71-17 1,-141 0 0,36 0-1,228 0-15,1 0 16,17 0 0,18 18-16,0 17 0,-88-17 15,176-18 16,35-18 48,-17-105-64,35-1-15,0-34 16,0-37-16,0 37 15,0-36-15,0 53 16,0-1-16,0-52 16,0 142-1,0-1-15,0 35 16,0-17 0,0 17 62,70-35-63,107 18 1,17 17-16,35-17 16,36-18-16,-36 35 15,-17 18-15,246 0 16,-70 0-1,-17 71 1,-213-71 0,-140 0-1,0 0 48,-18 53-63,0 17 15,17 1 1,-17 105 0,0-105-16,0 158 15,0-88-15,0-17 16,0 140 0,0-122-1,18-90 1</inkml:trace>
  <inkml:trace contextRef="#ctx0" brushRef="#br0" timeOffset="92118.9604">26035 9719 0,'18'71'31,"-1"34"-31,1 72 16,17 158-1,-35-176-15,0 52 16,0-140 0,0-18-16,0 0 15</inkml:trace>
  <inkml:trace contextRef="#ctx0" brushRef="#br0" timeOffset="92751.3504">25912 10619 0,'-18'0'15,"18"17"-15,0 19 16,18 52 0,34 0-1,-16-53 1,-19-35 0,1 18-1,0-18 1,-1 0 31,1 0-16,0 0-15,17-35-1,-18-1-15,54-122 16,-53 122-16,17-34 15,0-54 1,18 71 0,-53 36-1</inkml:trace>
  <inkml:trace contextRef="#ctx0" brushRef="#br0" timeOffset="98471.2158">24642 13388 0,'0'0'0,"-36"-18"0,-17 18 16,36-17-16,-107 17 31,-52 0-15,35-36-1,-89 19 1,72-1 0,34 0-16,1-17 15,52 35-15,-35 0 16,18 0-16,18 0 15,-19 0-15,-16 0 16,69 0 0,1 0-16,-18 0 15,-17 0 1,34 0 0,36-17 109,0-72-110,0 1-15,0-18 16,0-52-1,0 34 1,0-35 0,-35 18-1,35-35 1,-18 52 0,18 1-1,0-36 1,0 18 15,0 70-31,0-17 16,0 35-16,0 18 15,0-35 1,36-1 0,-36-17-1,0 17 1,17 36-1,-17 17 95,18 18-95,88 0 17,105 0-17,177 0 1,36 0 0,-89 0-1,-212 0-15,-17 0 16,-53-17-16,-35 17 15,-1-18-15,19 18 16,-1 0-16,53 0 16,-17 0-1,-18 0-15,0 0 16,-1 0 46,-34 0-62,0 0 16,-1 0 0,1 53 62,-18 0-63,0 0-15,18 106 16,-18-1 0,0 1-1,0 35 1,0 35 0,0 1-1,17-19 16,-17 1-15,0-18 0,0 0-1,0-53 1,0-123 0,0-1-1,0 19 1,0-19-1,0 19 1,0-1 0,0-17 93,-17-18-93,-1 0-16,-17 0 15,-18 0 1,0 0 0,35 0-1,1 0 1,-1 0-1,0 0 1,1 0 31,-1-18-47</inkml:trace>
  <inkml:trace contextRef="#ctx0" brushRef="#br0" timeOffset="100246.9972">23160 11977 0,'0'0'0,"0"53"16,0-36-1,0 36-15,0 53 16,0-35-16,0-36 16,0-17-1,0-1 1,-18 18 0,1 1-1,-1 17 1,0-18-1</inkml:trace>
  <inkml:trace contextRef="#ctx0" brushRef="#br0" timeOffset="100839.8935">23177 12382 0,'18'-17'94,"0"17"-94,-1 0 15,19 0-15,17-18 16,35 1 15,-71-19-15,19 36-1,-19-17 1,1 17 15,0 0 1</inkml:trace>
  <inkml:trace contextRef="#ctx0" brushRef="#br0" timeOffset="101223.201">23530 12012 0,'0'18'16,"0"35"-1,0 0 1,0 17 0,0 1-1,0-1 1,0-17-1,0-35 17</inkml:trace>
  <inkml:trace contextRef="#ctx0" brushRef="#br0" timeOffset="101998.7788">23707 12171 0,'0'-18'47,"-18"18"-16,-17 0-16,17 0 1,0 35 0,18 1-1,-35 34 1,35-52-16,0 52 16,0-52-1,0 35 1,0-35-1,18-18 17,-18-18-17,17 0-15,19-52 32,-19 17-17,-17-35 1,0 52-1,0 1-15,0 53 79,0 35-79,0-18 15,36 18 1,-19 17-1,19-34 1,-36-19 62,17-17-62,1 0-16</inkml:trace>
  <inkml:trace contextRef="#ctx0" brushRef="#br0" timeOffset="102695.0708">24042 12206 0,'-35'0'47,"17"0"-32,0 0 1,-17 0-1,17 0 1,1 0 0,17 18 15,0 17-15,0-17-16,0 52 15,17-35 1,1-35-16,35 36 15,-18-1 1,-17-35 0,17 18 15,-17-1-15,17 36-1,-35-17 1,0-1-1,0-18 1,0 1 0,-35-18-1,-1 0 1,-52-35 0,18-18-1,52 35 1,0 1-1,18-1 48</inkml:trace>
  <inkml:trace contextRef="#ctx0" brushRef="#br0" timeOffset="103464.5175">24095 11853 0,'0'71'32,"17"88"-17,19 17 1,-19-105-1,1-19 1,-18-34-16,0 17 16,18 1-1,-1-19 1,18-17 62,-17-35-62,0 17-1,-1-52 1,36-1 0,-35 18-1,0 36 1,-1-19-1,-17 54 64,0 35-79,0 0 15,18-18-15,17 36 16,-17-1-1,-1-52 1,1-18 47</inkml:trace>
  <inkml:trace contextRef="#ctx0" brushRef="#br0" timeOffset="104294.7234">24959 12241 0,'0'0'15,"0"36"1,0-19-16,123 1 15,54 0 1,52-18 15,-123 0-31,0-18 16,-53 0-16,0 1 16,17-1-1,-17-17 1,-18 35-1,-17 0-15,0-18 16</inkml:trace>
  <inkml:trace contextRef="#ctx0" brushRef="#br0" timeOffset="104831.1102">25894 12083 0,'18'0'47,"52"0"-47,1 53 15,-18-36 1,17 18 0,-70-17-1,0 0 95,-18 17-95,-34 0-15,16 1 16,-34 87-1,17-52 1</inkml:trace>
  <inkml:trace contextRef="#ctx0" brushRef="#br0" timeOffset="106119.4881">27287 11765 0,'0'0'0,"-17"18"15,-19 35 1,19 17 0,17 1-1,-35-18 1,35 53-1,17-1 1,54 36 0,-18-88-1,-36-53 1,1 0 0,0 0-1,17-70-15,0-36 16,-35 35-1,18-34 1,-1 34 0,-17 18-1,0 18 1,0 17 0,0-17-1,0 0 1,-17-18-1,-54 0 1,54 53-16,-1 0 16,0 0-1,1 0 1,-1 0 15</inkml:trace>
  <inkml:trace contextRef="#ctx0" brushRef="#br0" timeOffset="106711.3256">27905 11800 0,'0'18'47,"0"35"-47,0 0 16,0 35-1,0-17-15,0 70 16,0-53-16,0-35 0,0-18 16,17-35-1,1 18 1,35-18 0,0 0-1,-36 0 1,54-18-1,-36-88 1,-35-17 0,0-1-1,0 54 1,-70-18 0,-1-1-1,54 72 16,-1-1-31,0 18 16,1 0-16,-1 0 16,18-18-1,-18 18 17,1 0-32</inkml:trace>
  <inkml:trace contextRef="#ctx0" brushRef="#br0" timeOffset="108206.2408">25541 13070 0,'0'18'0,"0"53"15,0-1 1,0-17-16,0 0 15,0 0-15,0 0 0,0 17 16,35 1 0,-35-36-16,0 0 15,0-17-15</inkml:trace>
  <inkml:trace contextRef="#ctx0" brushRef="#br0" timeOffset="108905.6255">25717 13035 0,'0'-35'0,"18"35"32,17 0-17,54 0 1,-54 0-1,0 0 1,-17 0 0,-1 0-1,-17 35 1,0 18 0,0-35-16,0-1 15,0 89 1,-17-71-16,-1-17 15,18 0 1,-17-1 0,-1-17-1,0 18 48,18 0-32,18-18-15,17 0-16,18 0 15,-18 0 1,-17 0 15,0 0 0,-1 0-15,19-18-16</inkml:trace>
  <inkml:trace contextRef="#ctx0" brushRef="#br0" timeOffset="109374.153">26352 12788 0,'-17'0'16,"-1"0"-1,1 0 1,-1 0 0,0 35-1,1-17-15,17 53 16,0-36-16,0 18 16,0 0-1,0-36 1,17-17 15,19 0 0,-19 0-31,1-53 16,-18-35 15,0 35-31,0 0 16,0 36-1</inkml:trace>
  <inkml:trace contextRef="#ctx0" brushRef="#br0" timeOffset="109927.5294">26335 13141 0,'0'18'47,"0"17"-47,0 18 15,0 53 1,0-1 0,0-34-1,17-71 1,1 0 0,0 0-1,17 0 1,0-18-1,-35-35-15,0 36 16,0-18-16,0 17 16,0-17-16,0-18 15,0 35 1,-17 0 15,-1 1-15</inkml:trace>
  <inkml:trace contextRef="#ctx0" brushRef="#br0" timeOffset="110608.7545">26705 12859 0,'0'17'47,"36"177"-32,-19-123 1,-17 0 0,0-54 77,35-17-77,-17-17 0,0 17-1,-18-36-15,53-34 16,-36 52-16,1-17 15,17 17 1,-17 18 15,-18 35-15,0 1 0,0 17-1,0-36 1,-18-17 15,1 0-31,-1 0 16,-17 0-1</inkml:trace>
  <inkml:trace contextRef="#ctx0" brushRef="#br0" timeOffset="110926.5895">26952 12929 0,'18'-17'31,"-1"-1"-15,1 18 15,0 0-15,17 0-1,18 0 1,0 0 0</inkml:trace>
  <inkml:trace contextRef="#ctx0" brushRef="#br0" timeOffset="111191.8627">27146 13088 0,'-35'18'16,"35"35"-16,0-36 16,0 36-1,0 0 1,0-35 15,35-18 16</inkml:trace>
  <inkml:trace contextRef="#ctx0" brushRef="#br0" timeOffset="111441.523">27270 13159 0,'0'0'0,"35"-18"15,0 0 1,1 18-1,-19-17 1,1 17 0,17-18-1</inkml:trace>
  <inkml:trace contextRef="#ctx0" brushRef="#br0" timeOffset="111750.336">27376 12982 0,'0'0'0,"0"35"16,0 18-16,0 0 15,0 18 1,0 17 0,0 0-1,0-70 17</inkml:trace>
  <inkml:trace contextRef="#ctx0" brushRef="#br0" timeOffset="113055.0932">24430 13741 0,'35'0'31,"18"-18"-16,71 18 1,34-18-16,371 18 16,636 0-1,263 0 1,-369 0 0,-689 0-1,-352 0 1</inkml:trace>
  <inkml:trace contextRef="#ctx0" brushRef="#br0" timeOffset="113662.4397">28169 13194 0,'18'0'47,"88"0"-47,35 0 16,123 0-1,-34 0 1,-177-18-1,0-17 1,-36 35 0,19-18-16</inkml:trace>
  <inkml:trace contextRef="#ctx0" brushRef="#br0" timeOffset="114151.0718">28981 12947 0,'17'18'31,"36"-18"-31,0 35 16,-35-35-1,-1 0 32,1 17-31,-18 1-16,0 17 15,0 36-15,0 35 0,0-36 16,-35 107 0,0-124-1</inkml:trace>
  <inkml:trace contextRef="#ctx0" brushRef="#br0" timeOffset="114902.8718">29686 12841 0,'18'-18'16,"-36"36"-16,71-71 0,-18 18 15,-17 17-15,17 1 16,1 17 15,69 0-15,-16 0-1,-36 70 1,-18 18 0,-35 18-1,0-18 1,0-17-1,0-36 1,-53 1 0,35-19-16,1 1 15,-19-18 1,19 17-16,-19 1 16,72-18 62,34 0-63,1 0-15,17 0 16,-17 0 0,-36 0-16,-17 0 15,-1 0 1,1 0-1,-1 0 17</inkml:trace>
  <inkml:trace contextRef="#ctx0" brushRef="#br0" timeOffset="115312.2227">30480 12559 0,'-18'0'0,"18"18"15,0 52 1,0-17 0,0-35-1,0 17 1,0 0-16,0-17 15,0 17 1,0 0 0,0-17-1</inkml:trace>
  <inkml:trace contextRef="#ctx0" brushRef="#br0" timeOffset="115911.8209">30515 12559 0,'18'-18'31,"0"1"-15,-1-1-16,1 18 15,-1 0 1,1 0 0,0 18-1,-18 87 1,0-87-16,0 17 15,0-17-15,0 0 16,0-1 15,0 1-15,-18-18 0,-17 0-1,17 18 1,53-18 62,1 0-62,-19 0-1</inkml:trace>
  <inkml:trace contextRef="#ctx0" brushRef="#br0" timeOffset="116481.1371">30886 12471 0,'0'-18'16,"-18"18"0,0 0-1,1 0 1,-1 18-16,18-1 16,-18-17-1,18 36 1,0 17-1,0-1 1,0-34 0,18-18 15,17 0-15,-17 0-1,-18-53 1,0 18-1,0 0 1,0 17-16,0 0 16,0 1 15,-18 17 0,1 0-31</inkml:trace>
  <inkml:trace contextRef="#ctx0" brushRef="#br0" timeOffset="116942.2607">30797 12718 0,'0'17'15,"0"19"1,18-19-16,-18 18 15,35 1 1,-17-36 0,0 35-1,-1-35 32,1 0-31,-18-18-16,18-17 15,-1 35 1,-17-35 0,0 17-16,0-17 15,0 17-15,0 1 32,-35 17-17,17 0 1,-17 0-1</inkml:trace>
  <inkml:trace contextRef="#ctx0" brushRef="#br0" timeOffset="117200.1928">31503 13106 0,'0'17'94</inkml:trace>
  <inkml:trace contextRef="#ctx0" brushRef="#br0" timeOffset="119271.3155">27287 14870 0,'0'0'0,"106"17"0,-53 36 0,-35-53 31,-18 18 63,17-1-94,-17 19 15,0 17 1,0-18 0,0 53-1,-35 53 1,-35-106-16,34 18 15,1 0-15,-36 0 0,54-18 16,-71 54 0,-36-1-1,71-53 1,18-17 0,17-18-1,-17 0 1,17 0-1,18-18 95,18 1-110,17-1 15,36-17 1,-1 17 0,-17 18-16,0 0 15,194-35 1,282 35 0,-35 0-1,-406 0-15,-70 0 16</inkml:trace>
  <inkml:trace contextRef="#ctx0" brushRef="#br0" timeOffset="121023.2524">28522 14287 0,'-18'0'47,"1"53"-32,-71 89 1,35-72 0,53-52-1,0-1 17,53 1 14,35-18-30,0 0 0,88 0-1,-105-18 1,-36 1 0</inkml:trace>
  <inkml:trace contextRef="#ctx0" brushRef="#br0" timeOffset="121319.013">28822 14358 0,'0'0'0,"-18"71"15,1 34-15,17-16 0,0-19 16,0-17 0,0 18-1</inkml:trace>
  <inkml:trace contextRef="#ctx0" brushRef="#br0" timeOffset="124064.6008">30709 13705 0,'0'0'0,"-158"18"0,87-18 16,0 18 0,54-18-16,-18 0 15,17 0 1,-17 0-1,17 0 1,-53-18 0,-87-88-1,17 0 1,70 53 0,0 18-1,54 18 16,-36-36-15,-18-71 0,1-70-1,-1 88-15,54 18 16,-1 18-16,-17 17 0,35 17 16,-18 1-1,18-35 1,0 17-1,18-36 1,-1-16 0,19 34-1,-1 18 1,18-17 0,-18 17 15,0 17-31,1 19 15,-19-1-15,19 18 16,-19-18 0,18 18-1,107 0 1,104 0 0,-51 36-1,-107-19 1,-53 1 15,0 0-15,106 70-1,-88-71-15,0 19 16,-18-19-16,1 19 16,-1-19-16,0 54 31,54 52-16,-72 1 1,1 123 0,-18-53-1,0-88-15,0-1 16,0-16-16,-18 16 16,-35 54-1,18-88 1,35-54-1</inkml:trace>
  <inkml:trace contextRef="#ctx0" brushRef="#br0" timeOffset="128055.6563">29051 15857 0,'36'-17'31,"-19"-1"-31,36 18 16,88-53 0,-35 18-1,17-18 1,-70-18 0,71-70-1,-1-53 1,-34 71-1,-72 52 1,18-17-16,1 53 16,-19-53-16,-17 35 15,36-194 1,-19 0 0,19 17-1,16 54 1,-52 70-1,18 53 1,-18 0 0,0 0-1,0 1-15,0 34 16,0 36 78,0 34-79,0 1 1,0 89 0,0 104-1,0 1 1,0-53-1,0-70 1,-106-1 0,36-52-16,17-18 15,-18-18-15,1 18 16,17-18-16,-18 18 16,54-35-1,-1 0 1,18-1 15</inkml:trace>
  <inkml:trace contextRef="#ctx0" brushRef="#br0" timeOffset="129926.4598">24518 15998 0,'-18'0'0,"18"-17"31,-17-1-31,-1 1 16,18-36-16,-35-53 16,0-35-1,-1 52-15,36 37 16,0-1-16,0-53 16,0 18-1,18-36-15,158-176 16,36-35-1,-53 141 17,-71 124-17,-70 34 1,34 1 0,54 17-1,-17 18-15,157 0 16,-69 0-16,-18 0 15,35 0 1,-36 0-16,89 89 16,-158-37-1,-54-52-15</inkml:trace>
  <inkml:trace contextRef="#ctx0" brushRef="#br0" timeOffset="152663.029">25982 16298 0,'0'0'0,"-35"0"15,0 0-15,-54 36 16,36-36-16,-52 17 15,16-17-15,19 18 16,35 0-16,-54-18 16,19 0-1,-36 17 1,-88-17 0,18-35-1,52-18 16,71 18-15,-53-71 0,0-53-1,89 71-15,-18 35 16,17 18-16,0-1 0,18 1 16,0 0-1,-35-71 1,35-53-1,0-17 1,18-18 0,-1 53-1,19 0 1,-36 52 0,35-34 15,0 70-31,-17 18 15,52-71-15,-34 53 16,-19 18 0,19 17-16,-1-17 0,-35 17 15,70-35 1,1 0 0,70-17-1,0-1 1,18 54-1,17-36 1,18 35 0,-53 0-1,36-17 1,-71 35 0,-36 0-16,-17 0 15,18 0-15,-54 0 0,36 0 31,71 18-15,34 70 0,1-35-1,18 35 1,-36-17 0,-71-36-1,-34 0 1,-1 0-1,-18 1-15,1 34 16,0-52 0,-18 17-16,0 18 0,17 88 15,1 18 1,17-18 0,-35-88-1,0 0 16,0-18-15,-17 53 0,-54 1-1,1 52 1,-1-71-16,18 18 16,18-52-16,-53 52 15,52-35-15,-87 35 16,17-17-1,0-1 1,18 1 0,0-18-1,0-18 1,35-17 0,17-18 15,1 17-16,0 1 1,-18-18 0,35 0-16,-17 35 15,17-35-15,-35 0 0,36 0 16,-36 0 0,35 0-1,1 0 1,-1 0-1,-35 0 1,0 0 0,-35 0-1,-36 0 1,54-18 0,-36-34 15,-17-19-16,17 36 1,35-1-16,-17 19 16,53-1-16,-1 1 15,-16-1 1,34 18-16,-35-18 16,0-17-1,0 17 1,0 1-1,18-19 1,-18-16 0,35 34-1,-17 0 1,35 1-16,-35-19 31,17-34-15,18-18-1,-17-18 1,17 35 0,0-17-1,0 17 1,17-52 0,18-18-1,-35 70-15,71-35 16,-53 36-16,35-18 15,-18 35-15,35-53 16,-17 53 0,-35 18-1,35-1 1,35-16 15,-17-19-15,17 18-16,-53 35 15,0 1-15,36-36 16,88 0 0,-106 53-16,17-18 15,1 1-15,-1 17 16,1 0-16,35 0 16,-36 0-16,89 0 15,-53 0 1,-18 0-16,88 0 15,18 0 1,71 70 0,-18-17-1,-88-18 1,-89 1 0,54-1 15,17 18-16,-18 17 1,18-17 0,-141-35-16,71 17 15,-53 1-15,17 17 16,0 88 0,0-18-1,18 18 1,-35-53-1,-18-35 1,0 36 0,0 16-1,0-52 1,0 0-16,-18 35 16,1-35-16,-1 0 15,-17 0 1,0 35-16,-18-17 15,-18 17-15,18-17 16,-35 34 0,35-34-1,-35-18 1,-36-18 0,-52 18-1,0 35 1,17-17-1,124-71-15,-18 18 16,-18-1 0,36 1-16,-36-18 0,1 0 15,-36 0 1,-141 0 0,88-18-16,18 1 15,0-19 1,17 19-1,19-19 1,-1-52 0,53 35-16,-53-35 15,0 17 1,36 19 0,-1-1-1,36-18 1,0 18-16,-18-70 15,35 52 1,-17-17-16,-1-53 16,19-18-1,17 53 1,0 0 15,0-17-15,0 70-16,35 0 15,-17 18-15,-1-36 0,19 36 16,-1-18 0,18-17-1,0 17-15,0 17 16,0-17 0,0 53-16,88-70 15,17 17 1,54-35-1,-106 52 1,0 19 0,35-18-1,-71 35 17,1 0-17,-1 0 1,-17 0-1,124 88 1,17 35 0,-71-52-1,-70-36 1,35 18 0,-52-35-1,17 52 1,-18 1-1,-17 35 1,-1-1 0,-17 19-1,0 52 17,0-88-17,0 1 1,0-36-1,-17-1 1,-19 19 0,19-53-16,17-1 15,-53 36 1,35 0 0,0-35-1</inkml:trace>
  <inkml:trace contextRef="#ctx0" brushRef="#br0" timeOffset="158231.7727">11130 9049 0</inkml:trace>
  <inkml:trace contextRef="#ctx0" brushRef="#br0" timeOffset="164471.4022">10989 8996 0,'18'0'235,"17"0"-220,-17 0-15,17 0 16,-18 0 0,36 0-1,18 0 1,35 0 15,-18 0-15,-53 0-16,-17 0 15,0 0-15,-1 0 16,18 0 0,18 0-1,-35 0 1,17 0 0,18 0-1,-18 0 1,54 0-1,-19 0 1,18 0 0,-70 0-1,35 0-15,0 0 16,0-18-16,-18 18 16,18 0-1,0 0 1,-35 0-1,17 0 1,-18 0 0,36 0-1,-17 0 1,-1 0 0,-17 0-1,-1 0 1,19 0-1,-19 0 1,36 0 0,0 0-1,0 0 17,-18 0-17,0 0 1,1 0-1,-19 0 1,72 0 0,-19 0-1,18 0 1,-17 0 0,-53 0-16,34 0 15,-34 0 1,0 0-16,-1 0 78,19 0-62,-1 0-1,35 0 1,-52 0-1,0 0 1,-1 0 0,1 0-1,0 0 1,-1 0 0,36 0-1,-35 18 1,17-1-1,-17-17 64,17 0-17,-17 36-62,-1-36 16,-17 17-1,18-17 1,0 0 46,-1 18-62,-17 17 16,0-17 0,18 17-1,-18-17 17,18-1-17,-18 19 1,17-19-1,-17 19 1,0-1 0,0 18-1,0-18 1,0 18 0,0-18-1,0 18 1,0-35-16,0 0 15,0-1 1,0 1 0,0-1 15,0 19-15,0-19-1,0 1 1,0 17-1,0-17 1,0 0 0,0-1-1,0 1 1,0-1-16,0 1 16,-17 0 15,-1-18 0,0 0-31,-17 0 16,17 0-1,1 17 1,-1-17 0,0 0-16,18 18 15,-17-18-15,-36 0 0,35 0 16,-35 0-1,-17 0 1,34 0-16,-34 0 16,35 0-1,17 0 1,-35 0 0,-35 0-1,0 0 1,17 0-1,1 0 1,52 18 0,-17-18-1,17 0-15,-35 0 0,0 0 16,0 0 0,18 0-16,-88 0 15,70 0-15,35 0 16,-35 0-1,0 0 1,0 0 0,0 0-1,-17 0 1,17 0 0,0 0-1,18 0 1,17 0-1,0 0-15,1 0 0,-19 0 16,19 0 0,-71 0-1,35 0 1,0 0 0,0 35-1,18-35 1,17 0-1,-35 0 1,18 0 0,-36 0-1,18 0 1,18 0-16,17 0 16,1 0-16,-1 0 15,0 0-15,1 0 16,-1 0-1,-17 0 1,17 0 15,-17 0-15,0 0 0,17 0-1,-17 0 95,17 0-110,-17 0 15,17 0 1,-35-18-16,36 1 15,-1-1 32,0 18-31,1-18 0,-1 1-1,0-1 1,1 18-16,-18-18 15,17 1 48,0-18-32,1 17-15,17 0-16,0 1 15,0-1 1,-18-17 15,18 17-31,0 0 16,0 1-16,0-1 0,0-17 16,0 17-1,0-17 1,0 17 15,0 1-15,0-19-1,0 19-15,18-1 16,-18 1 0,0-1-1,0 0 1,17 18-1,1-17-15,0-19 32,-18 19-17,17-19 1,1 36 0,-1-17-1,-17-1 16,18 18-31,0-18 32,-1 18 124,19-17-140,-19 17-1,19-18 1,-19 18-1,36-17 1,-18 17 0,1 0-1,17 0 1,35 0 0,-18 0-1,-52 0 1,17 0-1,-17 0 1,17 0 0,-17 0-1,35 0 1,17 0 0,-17 0-1,-18 0-15,1 0 16,-19 0-16,1 0 15,35 0 1,0 0 0,35 0-1,-35 0 1,35 0 0,0 0-1,-17 0 1,17 0-1,18 0 17,-88 0-32,35 0 15,-36 0-15,1 0 16,-1 0 15,1 0-15,53 0-1,52 0 1,-17 0 0,-71 0-1,-17 0 1,-1 0 93,19 0-109,-1 0 16,0 0 0,1 0-1,-19 0 1,19 0-1,-19 0 1,36 0 0,-35 0-16,-1 0 15,19 0-15,-1 0 16,-17 0-16,34 0 16,-16 0-1,-1 0 110,-17 0-125,-1 0 16,19 17-16,-19-17 15,18 0-15,1 18 32,-1-18-17,-17 17-15,17-17 16,-17 18 15,17 17 0,-17-35-15,-1 53 0,1-35-16,-18 0 15,17 17 1,1 0 0,-18-17-1,0 35 1,0-36-1,0 1 1,0 17 0,0 1-1,0-1 1,0 0 0,-18-17-1,1-1 16,-18 19-15,-1-1 0,1-35-1,35 18 1,-35-18 0,17 17-1,18 1 1,-35-18-1,17 0 32</inkml:trace>
  <inkml:trace contextRef="#ctx0" brushRef="#br0" timeOffset="182766.275">28610 16069 0,'0'0'0,"-17"0"0,-36 0 15,0 0-15,-18 0 16,1-18 0,34 18-1,-17 0-15,18 0 0,18 0 16,-1 0 0,-17 0-1,-36 0 1,-70 0-1,-106 0 1,0 0 0,106 0-1,53 0 1,53 0 0,17 0-16,-17 0 15,-36 0 1,-35-17-16,36 17 0,-177-18 15,-36-35 17,-52 53-17,53 0 1,53 0 0,35-17-1,-53-1 1,18 18-1,-36 0 1,53 0 0,89 0-16,52 0 15,54 0-15,-1 0 16,0 0-16,1 0 47,-36-35-47,-159-1 15,-17-17 1,35 1 15,53 16-15,-71 1 0,53-36-1,18 18 1,88 18-16,18 0 15,-36-36-15,18 18 0,-35-35 16,-53-88 0,18-1-1,52-17 1,-17-88 0,-18-159-1,-88 0 1,18 36-1,-1 122 17,89 160-32,0-18 15,35 35-15,0-18 16,35 36-16,18-35 0,-35 35 16,35-142-1,0 36 1,35-53-1,54 18 1,34-71 0,-70 53-1,-18 71 1,-17 123 0,35-71-1,17-52 1,54-18-1,35 0 17,-106 123-32,70-87 15,-52 105-15,-36 0 16,124-71 0,17-34-1,-35 17 1,18 52-1,-18 19 1,53-36 0,-53 53-16,-17 0 15,70-53 1,-18 71-16,0-18 0,-17 35 16,-18-52-16,18 52 15,-53 1-15,53-1 16,-1-17-16,160 17 15,35 0 17,35 18-17,88 0 1,-17 0 0,17 53-1,-35 18 1,-53-36-1,-106 36 1,-35-54 0,-141 1-16,35-18 15,0 53-15,0-35 16,0-18-16,159 52 16,-53 1-1,0 0 1,-53-35 15,-35 0-15,-36 35-1,-87-53-15,-1 17 16,0 18-16,-17-17 16,-1 0-1,1-1 1,-18 1-16,88 88 15,-70-71 1,52 18-16,19 70 16,-1-17-1,18 88 1,-18 106 0,35 53-1,-52-53 1,17-71 15,-53-88-15,-17-88-16,0 0 15,-1 0-15,19 88 16,-36-70-16,17 52 16,36 124-1,-18 35 1,18-17-1,-53-71 1,18-53 0,-18 35-1,0 18 1,0-35 0,0 35-1,0-123 1,0 17-16,0-17 15,0 34-15,0-34 16,-35 123 0,17-123-1,-17-1 1,-1-17 0,1 35-1,0 18 1,0-53-1,17-18 1,-17 18 0,17-18-1,0 1 1,1-19-16,17 1 16,-18-18-1,0 35 1,18-17 15,-17 17-15,-1-17-1,1-1 1,17 1 0,-18 0-1,-17-1 298,17-17-298</inkml:trace>
  <inkml:trace contextRef="#ctx0" brushRef="#br0" timeOffset="187822.4029">13511 8714 0,'-35'-18'15,"35"0"79,-35-35-78,17 18-16,-17 0 15,0 0-15,17-18 16,-17-18-16,17 36 16,18 0-16,-35-54 31,35 19-15,-35-1-1,35 18 1,-18 0-1,0-17 1,1 17 0,-1 18-1,18 17 1,0 0-16,0 1 16,0-1-1,0-17 1,0 17 78,0 1-79,0-1 32,0 0-31,0-17-1,0 0 1,0-1 0,0-34-1,0 17 1,0 18-1,0-1 1,18 1 0,-1 0 15,1-18-15,0 35-1,-18 1-15,17-36 16,1 17-1,17-34 1,0 17 0,-35 35-1,18-17 1,0 0 0,35-71-1,-1 35 1,-34 54-1,0-19-15,-1 1 16,19 0-16,-19 17 16,1-17-16,0 17 15,17-35 1,0 36-16,-17-36 16,35-18-1,0-17 1,0 53-1,-1-18 1,1 0 0,-35 18-1,35 17-15,-35-17 16,34-18 0,-16 35-1,-19 1-15,1-1 16,0 0-1,17-17-15,-17 17 32,-1 1-17,1-1-15,-1 1 16,1-1 15,-18-17 0,18 35 1,-1-53-17,1 53 1,-18-36 0,18 19-1,-1-1 95,1-17-95,0 17-15,-1 1 16,1-1-1,17-17-15,18-18 16,0 35-16,-35 0 16,35-17-1,17-18 1,-17 18 0,0 0-1,-18-1 1,0 19-1,-17 17 1,0 0 31,17 0-31,-17 0-1,17-35 1,-17 35-1</inkml:trace>
  <inkml:trace contextRef="#ctx0" brushRef="#br0" timeOffset="193406.7572">14534 4798 0,'18'0'156,"0"0"-156,35 0 15,0 0-15,52 0 32,19 0-17,-71 0 1,0 0 0,-36 0-1,1 0-15,0 0 16,-1 0-16,19 0 0,16 0 15,19 0 1,-18 0 0,35 53-1,0-36 1,-70 1 0,0 0 62,-18 17-63,0-17 1,-18 52 0,18-17-1,-35 18 1,35-36-1,-18 18 1,-17-18 0,17 0-1,18-17 1,-18 0 0,18-1-16,-17 1 15,-1 17 16,-17-17-15,-18 35 0,35-53-1,-52 35 1,52-17 0,-35 17-1,0 0 1,0 0-1,36-35 1,-1 0 0,0 0 109,1-35-110,17 0 1,-35 0 0,-1-18-16,36 17 15,0 1-15,-53 0 16,53 0-16,0 17 15,-17-17-15,-1-18 16,0 17-16,18 19 16,-17-18-16,-1-18 15,1-18 1,-1 53 0,18 1-1,0-18 1,0-1 31,0 19-32,0-1 63,35 0-62,36 1 0,-36 17-16,36 0 15,17-18 1,0 18 0,18-18-1,-71 18 1,-17 0-1,17 0-15,-17 0 0,17 0 16,-17 0 0,-1 0-1,18 0 1,-17 0 0,17 36-1,-17-36 48,-18 17-63,0 1 15,0 0-15,0-1 32,0 19-17,0-1 16,0 18-15,-35 0 0,-18 17-1,0 1 1,18-18 0,17 0-1,-17-18 1,-1 0-1,1 18 1,18-53 0,-1 18-16,0-1 297,-17 19-297,17-19 46,1-17-30,17 18 0,-18-18-1,0 18 17,1-18-17,-1 0 188,0 0 94,1 0-297,17-18 16,-18 18-16,1-18 15,17 1-15,-18-1 16,18 0 0,-18 18-16,18-17 31,-17-1-15,-1 18-1,18-18-15,-18 1 31,18-19-15,0 19 0,-35-18-1,35 17 1,-18 0 0,1-17-16,-1 17 15,1 1 1,17-19-16,-18 1 31,0 18-31,1-1 16,-1-53-1,-17-34 1,17 34 0,0 18-1,18 18 16,0 17-15,0 0 31,0 1-16,0-1 16,0 1-16,0-19-15,18 36-16,0 0 16,17 0-1,-17-17-15,52-1 0,-35 18 16,18-18-1,36 1 1,-54 17 0,0 0-1,0 0 1,36 0 0,-36 0-1,-17 0 1,17 0-1,-17 0-15,-1 0 16,1 0 0,0 17-16,-1 1 31,1 0-15,0-1 15,-1-17-16,1 18 1,0-18 0,-18 35-1,0 0 1,17-17 0,1 17-1,-1-17 1,-17 0-16,18-1 15,-18 1 1,0 17-16,0-17 16,0 0-1,0-1 1,0 1 0,0 17-16,0-17 31,0 17-16,0-17 1,0 35 0,0-36-1,0 1-15,-18 17 16,1-17 0,-18-1-16,17 19 15,-17-19 1,-1 19-1,36-19 1,-17-17 0,-1 18 15,18-1-31,-35 1 31,17-18-15,-17 18 15,17-1 16,-17-17-16,17 0-15,-17 0 15,17 0 0,-17 0-15,17 0 0,-17 0-1,18-17-15,-19-1 16,19 0-16,-1 18 15,-35-35 1,18 0 0,17 17-1,-17-17 1,0 0 0,17 17-1,0 0 1,-35-34-1,53 16-15,-17-17 16,-1 0 0,1 18-1,17 18 17,-18-19-17,18 19 1,0-1-1,0 0 1,0 1 0,0-19 202,0 19-202,0-1 0,18 0-16,-1 18 15,18-17 1,1-1 0,-1 1-1,18-1 1,35 18-1,0-18 1,-17 18 0,35 0-1,-36 0 17,-17 0-17,35 0 1,53 18-1,-88-18 1</inkml:trace>
  <inkml:trace contextRef="#ctx0" brushRef="#br0" timeOffset="196286.9594">18380 5397 0,'0'0'0,"17"0"15,1-17-15,0 17 63,17 0-48,0 0 1,106 0 0,53 0-1,18 0 1,-53 0-1,-36 0 1,-52 0-16,70 0 16,-18 0-1,-17 0-15,212 0 16,-18 0 0,-1 0-1,-69 0 1,-107 0-1,-35 0 1,-70 0 0,0 0-1,-1 0 1</inkml:trace>
  <inkml:trace contextRef="#ctx0" brushRef="#br0" timeOffset="205985.7217">18203 5627 0,'18'0'125,"0"0"-109,17 0 0,18 0-1,70 0 1,71 0-1,-53 0 1,18 0 0,0 0-1,53 0 1,35-35 0,17-1-1,-52 19 16,-89 17-31,-35 0 16,-17 0-16,0 0 0,17 0 16,53 0-1,-18 0 1,-52 0 0,-18 0-1,-36 0 48,1 0-48,0 0-15,-1 0 32,19 0-1,-19 0-16,19 0 1,-19 0 0,36 0-1,-35-18 1,-1 0 0,19 1-1,-1 17 1,18 0-1,-36 0 1,1 0 0,0 0-1,17 0 1,-17 0 15,-1 0-15,1 0-16,0 0 31,-1 0-15,1 0 15,0 0 0,17-18 0,-18 18 32,-17-18-32,18 1 32,-18-1-48,0 0 1,0 1 0,0-1-1,0 1 1,0-1-1,0 0 1,0 1 0,-18 17-1,1-18 1,-18 0 0,17 18-1,0 0 16,1-17-15,-19 17 0,19 0-16,-1 0 15,-17 0 1,-1 0 0,1 0-1,-18 0 1,-35 0-1,0 0 1,35 0 0,-18 17-1,19-17 1,-1 18 0,35-18-1,-17 0 16,-18 0-15,-35 18 0,-18-18-1,0 0 1,18 0 0,0 0-1,-1 0 1,-17 0-1,18 0 1,35 0-16,-17 17 16,17 1-16,0-18 15,0 18-15,-53 17 16,53-35 0,-17 0 15,-36 0-16,18 0 1,17 0 0,36 0-1,17 0 1,-17 0 0,-53-18-1,35 18-15,-35-17 16,35 17-1,0 0-15,0 0 16,35 0 0,1-18-1,-19 0 17,19 18-17,-1 0 1,-17 0-1,0 0 157,17 0-172,0 18 16,18 17 0,0-17 77,0 17-77,0-17 0,0 17-1,0-17 32,18-18 31,17 0-62,-17 0-1,35 17 1,17 1 0,36 0-1,18-18 1,17 0 0,53 0-1,-36 0 1,-87 0-16,0 0 15,17 0-15,-35 0 16,17 0-16,18 0 16,18 0-1,-18 0 1,18 0 0,-70 0 15,17 17-16,-36-17 1,18 0 0,1 0-1,-19 0 1,19 0-16,-1 0 16,0 0-1,18-17 1,0 17-1,0-18 1,17 18 0,1 0-1,0 0 1,17 0 15,-53 0-15,0 0-16,-17 0 15,17 0-15,-17-35 16,0 35-16,-1 0 16,18 0-1,-17 0 1,17 0 0,-17 0-1,0 0 32,17 0-16,-17 0-31,17 0 32,-18 0-17,1 0 1,0 0-1,52 0 1,-52 0 0,17 0-16,-17 0 15,17 0 17,-17 0-17,-1 0 32,-17-18-16,0 0-31,0 1 32,0-36-17,0 18 16,0 17 1,-17 18-17,-1-18 1,1 1 0,-1-19-1,18 19-15,-18-1 16,1 18-16,17-18 15,-18 18 1,-17-17 0,17-1-1,0 18 17,1 0-17,-54 0 1,18 0-1,18 0-15,-18 0 16,18 0-16,0 0 0,-1 0 16,19 0-1,-19 0 1,19 0-16,-19 0 16,19 0-1,-36 0-15,-18 0 16,-52 0-1,35 0 1,17 0 0,18 0-1,-35 0 1,17 0 15,54 0-31,-1 0 16,-17 0-16,0 0 15,17 0 1,-53 0 0,18 0-1,-17 0 1,17 0 0,-35-17-1,53 17 1,-36 0-1,-35 0 1,36 0 0,-36 0-1,88 0 1,-52 0-16,34 0 16,1 0-16,0 0 15,-1 0 1,19 0-1,-36 0 1,35 0 0,1 0-16,-1 0 15,-35 0 1,18 0 0,-18 0-1,18 0 1,-18 0-1,35 0 1,-17 0-16,17 0 31,-17 0 32,0 0-48,-1 0 1,-17 0 0,0 0-1,36 17 1,-1 1 31,-17-18-32,17 17-15,1 1 16,-1 0 0,0-18 15,-17 17-15,17 19-1,18-19 1,-17 19-16,-1-1 15,18-18-15,-17 19 16,-1-19 0,18 1 15,0 0-15,0-1 15,18-17-16,17 36 1,-18-36 0,1 0 15,17 0-15,-17 0-1,17 0 1,1 0-1,-1 17-15,35-17 16,-17 0-16,-35 0 16,88 0-1,-36 0 1,1 0 0,-1 0-1,1 0 1,17 0-1,-17 0 1,-1 0 0,71 0 15,-88 0-15,-17 0-1,34 0 1,-17 0-1,35-17 1,-17 17 0,-1 0-16,-34-18 15,69 0 1,-69 18 78,-19 0-79,54 0 1,70 0 0,0 0-1,0 0 1,-17-17-1,-54 17 1,-17-18 0,18 0-1,-36 18 1,-17 0-16,17 0 16,0 0-1,-17 0-15,0 0 16,-1 0-1,1 0 1,-1 0 0,1 0 15,0 0-15,35 0-1,-36 0 1,19 0-1,-19 0-15,18 0 16,-17 0-16,0 0 16,17 0-1,0 0 1,1 0 0,-19-35-1,19 35 1,-19 0-1,1 0 17,-18-18-17,0 1 79,0-1-78,0-17-1,0 17 1,0 1-16,0-1 16,0 0-1,0 1 48,-18 17-32,1 0-15,-1 0-1,-17 0 1,17 0-1,-53 0 1,1 0 0,17 0-1,-53 17 1,88 1-16,-17-18 16,0 18-16,0-18 15,17 0-15,-53 0 16,19 0-1,-19 0 17,-17 0-17,0 0 1,-54 0 0,54-36-1,-18 19 1,1-19-1,16 36 1,72 0-16,-36 0 16,18 0-16,17 0 15,0 0-15,-52 0 16,17 0 0,-71 0-1,54 18 1,-54-18-1,36 0 1,-18 0 15,53 0-15,36 0 0,-1 18-1,0-18 1,-17 0-16,0 0 15,17 0-15,-35 0 0,18 0 16,-35 0 0,52 17-1,-17-17 1,17 0 0,-17 0-1,17 0 63,-17 0-78,17 0 16,0 0-16,1 0 16,-18 18-1,17-18 1,-17 0-1,17 0 1,18 18 47,-18-18-63,-17 17 31,17-17-16,1 0-15,-1 0 32,-17 18-17,17-18 1,1 0 0,-1 18-1,18-1 251,0 18-251,0-17 17,0 17 30,0-17-46,0 0-1,0-1 1,0 1 0,18 0-1,-18 17 1,17-35-16,-17 18 62,18-18-46,0 0-16,17 0 16,-18 0-1,72 17 1,-36-17 0,70 0-1,-17 0 1,-36 0-1,-52 0 17,35 0-32,53 0 15,-18 0-15,-17 0 16,87 0 0,-69 0-1,-54 0 1,0 0-1,0 0 1,18 0 0,18 0-1,17 0 1,-35 0 0,-18 0-1,0 0 1,-17 0-16,17 0 15,36 0 1,-18 0-16,17 0 16,124 35-1,53 18 1,-53-35 0,-105 0-1,-54-18-15</inkml:trace>
  <inkml:trace contextRef="#ctx0" brushRef="#br0" timeOffset="220608.3268">9137 4233 0,'0'0'0,"0"18"0,-18 17 16,1 1-16,-1 16 16,0 1 15,18-35-15,-17 35-1,-1-35-15,18-1 16,0 18-1,-18 1 1,1 17 0,-1 17-1,18-35 1,-17 1 0,17-1-1,0 0 1,0 1-1,0 17 1,0-1 0,0 19 15,0-53-31,0 17 16,0-17-16,0 17 0,0 0 15,0 18 1,0-18-16,0 53 15,0-52-15,0-19 16,0 54 0,0 0-1,35 52 1,0 36 0,18-36-1,0-17 1,17 18-1,-17-54 1,-17 1-16,17-1 16,17 18-16,-17-35 15,18 53 1,17 0-16,88 88 16,-105-123-16,35 34 15,52 72 1,54 17-1,17 17 1,-17-69 0,-141-107-16,-19 0 15,1-17 1,-53-1 0</inkml:trace>
  <inkml:trace contextRef="#ctx0" brushRef="#br0" timeOffset="221262.1745">10883 7726 0,'0'35'109,"35"18"-109,1 18 16,34 17-1,-34-53 1,-36 0 78,-18-35-94,-53 0 15,1 0-15,-36-17 16</inkml:trace>
  <inkml:trace contextRef="#ctx0" brushRef="#br0" timeOffset="248672.0675">11624 10054 0,'0'0'0,"-35"0"15,-1 0-15,1 0 16,0 0 0,17 0-1,1 0 32,-19 0-31,-34 0-1,35 0 1,-1 0 0,19 0-1,-1 0 1,-17-17-1,17 17 1,-17-36 0,-18 1-1,35 17 1,1 18-16,17-17 16,0-1-16,-18-17 15,0 17-15,18-35 16,-17 0 15,17 0-15,0 18-1,0-35 1,0-1 0,0-17-1,0 17 1,35-17-1,-17 70-15,-18-17 16,17 0-16,1 0 16,-18 17-16,17 0 15,1 1 1,0-1 0,17 0 30,-35 1-30,53 17 0,123-53-1,18 35 1,18-17 0,-106 17-16,-18 18 15,36 0-15,-19 0 0,-52 0 16,35 0-1,-17 0 1,17 0 0,71 0-1,88 0 1,-35 0 0,-71 0-1,-53 0 1,-18 0-1,-52 0 17,17 0-32,-17 0 47,53 0-32,34 0 1,-52 0-1,18 0 1,-36 18 0,18-18-1,0 18 1,18-1 0,-54 18-1,18-17 16,1 17-31,-36 1 16,17 17-16,1-18 16,-18 0-1,18 0 1,-18-17 0,0 0-1,0 17 1,0 36-1,-36-19 1,1-34 0,17 17-1,1-35-15,-54 18 16,54-18 0,-19 18-16,-17-1 15,1-17 1,16 18 15,1-18-15,0 18-1,17-18 1,0 17 0,-17 1-1,0-18 1,17 0 15</inkml:trace>
  <inkml:trace contextRef="#ctx0" brushRef="#br0" timeOffset="251439.9023">12859 10037 0,'0'17'109,"-18"18"-109,18-17 16,-18 53 0,18-36-1,0 18 1,0-18 0,0-17-1,0 17 1,0-17-1,0-1 1,0 36 0,0 35-1,0-17 1,0-18 0,0-18 15,0-17-16,0 35 1,0-18 0,0-17-16,0-1 31,0 1-15,0 0-1,0-1 1,18-17-1,-18 35 17,0-17-17,18 17 157,-1-35-172,1 18 16,53 0-1,-1 17 1,-17-17 0,0-18-1,-18 0 1,1 0 0,16 0 15,-16 0-31,-1 0 15,18 0-15,-18 0 0,-17 0 16,35 0 0,-18 0-1,18 0 1,53-18 0,35 18-1,35 0 1,-52 0-1,-36 0 1,18 0 0,53 0-1,-89 0 1,106 0 0,-123 0-16,18 0 15,70 0 1,-17 0-1,-1 0 1,0 0 0,36 0-1,106 0 1,35 0 0,35 0-1,-212 0-15,-52 0 16,52 0-16,-70 0 15,18-18-15,-36 18 16,0 0-16,54-17 16,-72 17-1,54-36-15,17 36 16,18 0 15,52 0-15,-69 0-1,-72 0 1,36 0 0,-35 0-16,17 0 15,18 0-15,-35 0 0,35 0 16,-36 0 0,36 0-16,-18 0 15,1 0 1,-1 0-1,0 0 1,-17 0 0,0 0 46,-18-17-62,0-1 110,0 0-110,0 1 15,0-36 1,0 18-1,0 17 1,0 0 0,0 1-1,0-1 1,0 0 15,0 1-15,0-1 46,-18 18 48,0 0-79,1 18-31,-19-18 31,1 17-15,35 1-1,-18-18 1,18 18 0,-17-1-1,-18 1 1,35 0 0</inkml:trace>
  <inkml:trace contextRef="#ctx0" brushRef="#br0" timeOffset="252023.3959">17939 10742 0,'0'0'16,"17"0"-16,1 0 16,0-18-1,-1 18 16,19 0-15,16 0 0,-16 0-1,-19 0 1,1 0 15,0 0-15,-1 18 124</inkml:trace>
  <inkml:trace contextRef="#ctx0" brushRef="#br0" timeOffset="256511.9705">14817 10389 0,'17'0'235,"19"0"-235,-19 18 15,18 0 1,1-1 0,-36 1-1,17-18 17,1 0-1,0 0-16,-1 0 48,-17 17-32,18-17-15,0 0-1,-18 18 1,17-18 93,1 18-109,17-18 16,0 0 0,-17 0-1,35 0 1,-18 0 0,1 17-1,-19-17 63,18 0-62,-17 0 0,0 0-1,-1 0-15,1 0 31,0 0-15,-1 0 0,1 18-1,0-18 1,-1 0 0,36 0-1,0 0 1,-35 0-1,17 0 1,-17 0-16,17 0 63,-17 0-48,17 0-15,-18 0 16,36 0-1,-35 0 1,17 0 0,-17 0-1,17 0 1,-17 0 0,-1 0-1,1 0-15,0 0 0,17 0 16,0 0-16,53 0 15,-52 0 17,-19 0-17,19 0 1,-19 0 0,19 0-1,-19 0 1,19 0-1,-19 0 1,1 0 0,-1 0-16,1 0 62,17 0-46,-17 0-1,17 0-15,1 0 32,-19 0-17,1 0 1,-1 0 0,1 0-16,17 0 15,1 0 1,-19 0-16,19 0 15,-19 0-15,36 0 16,-35 0 0,-1 0-16,54 0 15,-53 0 1,-1 0 0,19 0-1,-1 0 1,-18 0 15,1 0-15</inkml:trace>
  <inkml:trace contextRef="#ctx0" brushRef="#br0" timeOffset="261375.2247">17145 10460 0,'0'0'0,"-18"0"0,1 0 16,-1 0-1,-17-18 1,17 18 0,-17-17-1,17 17 1,-35-36-1,36 36 1,-1 0-16,0 0 16,1 0-1,-1 0-15,18-17 16,-35-1 0,17 18 15,18-18-16,-35 1 32,35-1-47,-18-17 16,1 0 0,17-18-16,-18 53 15,18-18-15,0-17 16,0-36-1,0 36 1,0 17 0,0 1-1,18-36 17,-1 17-17,19 1 1,-19 17-1,18 1 1,-17-1-16,35-17 16,35 17-16,-17 1 15,35-54-15,-53 53 16,35-34-16,0 34 16,-53-17-1,0 17 1,1 18-16,-1 0 15,18 0 1,-35 0 0,17 0-1,-17 0 1,17 0 0,-18 0-1,54 53 1,-36-18-1,-35-17-15,18-1 16,-18 1-16,18 0 0,-18-1 16,35 36-1,18 18 1,-18-18 0,-35-18-1,18 36 1,-1-54-1,-17 1 1,0 35 0,0-36 15,0 36-15,0-17-16,0-19 15,0 19-15,0-19 16</inkml:trace>
  <inkml:trace contextRef="#ctx0" brushRef="#br0" timeOffset="263486.9106">20443 10654 0,'0'0'0,"-35"0"0,0 0 16,-36-18-16,18 18 15,-17-17 1,-18 17 0,52 0-1,-52 0 1,53 0 0,17-18-1,1 18 1,-1-35-1,-35-1 1,18-17 0,0 1-1,-1 16 1,19 19 0,17-36-1,-36-18 1,36 54-16,0-19 15,0 19 1,0-19-16,0 1 16,0 0-1,18-53 1,35-1 0,-53 72-1,18-36 1,-1 35-1,1-17 1,17 17 0,0-35-16,-17 53 15,0-17-15,-1 17 16,36-36-16,-18 36 16,71 0-1,53 0 1,17-17-1,-105-1 1,0 18 15,-36 0-15,0 0 0,0 0-1,-17 0-15,17 0 16,-17 0-16,17 0 0,-17 0 15,0 0 1,-1 0 0,18 18-1,-17 35 1,0-36 0,-1 36-1,-17 0 1,36 0-1,-36 0 1,0-35 0,0 17-1,0-17 1,17 35 0,-17-36-16,0 18 15,0-17-15,0 17 16,0 1-1,0-19 1,0 36 0,0-35-1,0-1 1,0 1 0,0 0-1,-17-1 16,-1 1-15,0 0 0,1 17-1,-19-17 1,19-1 0,-18 18-1,17-35 1,0 18-1,1-18 1</inkml:trace>
  <inkml:trace contextRef="#ctx0" brushRef="#br0" timeOffset="266014.9349">17392 10460 0,'-18'17'16,"-17"-17"0,17 0-1,-17 0-15,17 0 32,1 0-17,-1 0 16,1 0-15,-19 0-16,1 0 16,17 0-16,1 0 15,-1 0 1,0-17 0,-52-1-1,35-17 1,-36 17-1,53-17 1,-17 17 0,17 1-1,-17-19 1,18 19 0,-1 17 30,18-18-30,-18 18 0,18-17 46,0-19-46,0 1-1,0 17-15,18 1 16,-18-1-16,18 0 16,-18-17-16,17 18 15,-17-19-15,18 1 16,-1 17 0,1 1-1,-18-1 16,18 0-15,-1 1 0,1 17-1,-18-18-15,18 0 16,17 18 0,-17-17-16,-1 17 15,1 0-15,35-35 16,-36 35-16,19-18 15,-1 18 1,-17 0 15,17 0-15,-17 0-16,17 0 16,0 0-1,-17 0 1,35 0 15,-36 0-15,1 0-16,0 0 0,-1 0 15,18 0 1,-17 0 0,0 0-1,-1 18 1,19-1-1,-19-17 1,1 0 0,17 0 46,-17 18-46,0-1-1,-18 1 1,0 0 0,17-1-1,1 1 1,-1 0 0,1-1-1,0 1 1,-1 0 15,1-18-15,-18 17-1,18-17 1,-1 18 15,-17 0 0,0-1-15,0 18 0,0-17-1,0 17 1,0-17 31,0 0-32,0 17 1,0-17 0,-17-1-1,-1-17 17,18 18-1,-18-1 16,1 1 31</inkml:trace>
  <inkml:trace contextRef="#ctx0" brushRef="#br0" timeOffset="291686.9358">18239 10407 0,'0'0'0,"17"0"47,1 0-31,17 0-1,18 0 1,-18 0-1,36 0 1,-36 0 0,18 0-1,0 0 1,0 0 0,-18 0-1,0 0 1,18 0 15,-35 0-31,17 0 16,18 0-16,-35 18 15,0-18 1,17 0 0,-18 0-1,19 17 1,-1-17-1,0 0 1,36 0 0,-54 0-1,19 0 1,-19 0 0,19 18-1,-19-18 16,19 0 1,-36 17-17,17-17 1,18 0 0,18 0-1,-35 0 48,17 0-48,-17 0 79,0 0-16,-1 0-78,1 0 16,0 0-1,-1 0 1,1 0 0,-1 0 156,1 0-157,0 0 16,-1 0-31,1-17 16,17-18 0,-17 17-1,0 0 1,-36 18 406,0 0-391</inkml:trace>
  <inkml:trace contextRef="#ctx0" brushRef="#br0" timeOffset="301135.4208">9931 10107 0,'0'0'0,"-36"18"0,19-18 16,-19 17 0,-34 36-1,35-53 1,-1 0 46,-17 0-46,36 0 0,-36 0-16,0 0 31,18 0-15,-18 0-1,35 0 1,-35 0-1,18 0 1,0-17 0,17 17-16,0 0 15,-17-36-15,-18 19 16,-17-36-16,17 0 16,-18 18-16,-70-71 15,106 106 1,0-36-16,17 19 15,0 17 1,1 0 0,-1-18 15,0 1 16,1-36-32,17 17 1,-18-17-16,18 18 16,0-18-16,-18-35 15,18 70 1,0 1-16,0-1 16,0 1 30,0-1-30,0 0-16,0 1 31,0-1-15,0 0 0,0-70-1,18 35 1,0-17-1,-18 52-15,0 0 16,35-17 0,-17 35 15,-1-35-15,1 35-1,0 0 1,-1 0-1,1-18 1,-1 18 0,19 0-1,34-35 1,36 0 0,-18-1-1,18 1 1,-18 17-1,1 18 1,16 0 0,-16 0-1,16 0 1,-16 0 0,-19 18-16,-35-18 15,18 0 1,0 35-16,-17-35 0,-1 0 31,-18 0-15,19 0-1,-19 0 1,19 0 0,-19 0-1,71 18 1,-70 0-1,17 17 1,36 18 0,-53-36-16,-1 19 15,1-19-15,-18 1 16,17 0-16,1-1 31,0-17 0,-1 0-15,1 0 0,-18 18-1,18 0 1,-1-1 0,-17 54-1,0-54-15,0 19 16,0-1-16,0 0 15,0 1-15,0-19 16,0 18-16,18 18 16,-18-35-1,0 0 1,0-1 0,0 1 15,0 0-16,0-1-15,0 1 32,0 17-17,0-17 1,0-1 0,0 1-16,-35 17 15,17-17 1,0 0-1,18-1 1,-35-17 0,0 35-1,17-35 1,1 0 0,-1 0-1,0 0-15,1 0 16,-1 18-16,0-18 15,1 0-15,-54 18 32,36-1-32,0 1 15,17-18-15,0 18 16,1-18 15,-19 17-15,1-17-1,18 18 1,-19-18 15,19 0-31,-1 0 16,-17 18-16,17-18 16,-17 0-1,-18 17 1,35-17-1,-17 18 17,0 0-17,-1-18 1,19 0 0,-1 0-1,0 0 1,-17 0-16,18 0 15,-19 0-15,-17 0 16,18 0-16,0 0 16,0 0-16,-18 35 15,17-35 1,19 0-16,-19 0 16,19 17 30,-1-17 95,0 0-141,1 18 16,-18 0-16,17-1 15,0-17 1,-17 18 0,17 0-1,18-1 126,-17-17-141,-1 18 15,0 0 1,-17 17 0,18-18-1,17 1 173,-18 17-173,18-17 1,0 0-16,0-1 16,0 1-1,0 17 126,0-17-125,0 17-16,0-17 15,0-1-15,0 19 16,0-19-1,0 1-15,0 0 16,0-1 187,0 1-187,0 0 140,18 17-140,-1-18-1,1 19 126,-1-36-125,1 17-16,0-17 31,-1 36-31,1-19 15,0 1-15,-1 0 16,-17-1 172,18-17-173,0 18 110,-1-18-109,1 17-1,-1 1-15,1 17 16,-18 1 0,18 17-1,-18-1 1,17-34 0,-17 0 15,0-1 0,18 1-15,-18 0-1,0-1 1,0 36 0,18 0-1,-18-35 1,0 35-1,17-18 1,-17-17 15,0-1 94,18 36-125,0-18 16,-1 18 0,1 18-1,0-36 1,-18-17-1,0-1 110,0 1-109,0 0-16,0-1 16,17 36-1,-17-35 1,0 0 109,0-1-125,0 1 16,0 17-1,0 0 1,0-17-1,0 17 1,0 1 0,0-1-1,0-17 1,0-1 62,0 1-62,0-1-16,0 36 15,-17 18 1,17-36 0,0 0 15,0-17-16,0 0 1</inkml:trace>
  <inkml:trace contextRef="#ctx0" brushRef="#br0" timeOffset="302183.6777">9278 12294 0,'18'36'172,"-18"-1"-156,0-18-1,0 19-15,35 34 16,-35-34-16,0-19 16,0 1-1,35-18 95,-17 0-95,0-18-15,17 1 16,-18 17 0,19-36-16,-19 19 0,1-1 15,35 0 1,-53 1-1,18 17 1</inkml:trace>
  <inkml:trace contextRef="#ctx0" brushRef="#br0" timeOffset="304926.8375">9278 13458 0,'18'0'79,"-1"18"-64,1-18 1,53 18-1,-19-1 1,19-17 0,-36 18-16,1-18 15,52 35 1,-35-35-16,70 0 16,1 18-1,-36-18 1,-18 35-1,71 0 1,1-17 15,52-18-15,0 0 0,-141 0-16,17 0 15,-17 0-15,0 0 0,0 0 16,-36 0-1,36 0-15,18 0 16,-18 0-16,-18 0 16,53 0-1,-52 0 1,-19 0 0,19 0-1,-19 0 1,1 0-1,17 0 1,0-18 15,-17 18-15,-18-17 0</inkml:trace>
  <inkml:trace contextRef="#ctx0" brushRef="#br0" timeOffset="307766.6943">12312 12188 0,'18'-17'0,"-1"17"16,-17-18-1,18 18 1,17 0 0,-17 0-1,-1 0 17,1 0-17,0 0 1,-1 0 31,-17 18-32,0 35 1,0-36 0,0 19 15,0-1-16,-17 0-15,-1-35 16,0 18-16,1-18 16,-19 17 15,54-17 125,0 0-140,17 0-1,0 0 1,1 0 0,17-17-1,-53-1 17</inkml:trace>
  <inkml:trace contextRef="#ctx0" brushRef="#br0" timeOffset="308430.8705">12735 12100 0,'0'-35'16,"18"35"46,0-18-46,-1 18-16,1 0 16,-1 0-1,1 0 32,0 0-16,-18 18 1,0 17-32,-18 36 15,0-18 1,1-36 0,-1 19 15,18-19-16,-17 1 1</inkml:trace>
  <inkml:trace contextRef="#ctx0" brushRef="#br0" timeOffset="308774.4078">12841 12206 0,'18'0'16,"17"0"-16,0 0 16,36 0-1,-36 18 1,-17-18 0,-1 0-1,1 17 16</inkml:trace>
  <inkml:trace contextRef="#ctx0" brushRef="#br0" timeOffset="309262.6401">12771 12330 0,'35'0'62,"0"0"-46,0 0-16,-17 0 15,0 0 1,17-18 0,0 18-1,-17 0-15,35 0 16,-18 0 0,0 0-1,-17 0 32</inkml:trace>
  <inkml:trace contextRef="#ctx0" brushRef="#br0" timeOffset="309599.1374">13000 12294 0,'0'53'0,"0"0"15,-18 18 1,1 17-1,17-70 1</inkml:trace>
  <inkml:trace contextRef="#ctx0" brushRef="#br0" timeOffset="309888.7568">13194 12453 0</inkml:trace>
  <inkml:trace contextRef="#ctx0" brushRef="#br0" timeOffset="314974.3925">13123 12612 0,'0'0'0,"-17"0"15,-19 0-15,1 0 16,-18 0 0,-17 0-1,-19 0 1,-52 0 0,53 0-1,0 17 1,35 19-1,35-36 1,1 0 15,-1 0 219,0-18-234,18-17 0,0-36-1,0-17 1,0 35-1,0 0 1,0 18-16,0 0 16,0-1-16,0 19 15,0-19-15,0-16 16,0 34 15,0 0-15,0 1-1,0-1 17,0-17-17,0 17 48,18 0 93,0 18-125,-1 0-31,1-17 16,17 17 0,71-18-1,-35 1 1,-1 17-1,18 0 1,-35 0 0,53 0-1,-53 0 1,18 0 0,-18 0-1,0-36 1,-36 36-16,1 0 15,-1 0 17,1 0-17,0 0 1,-1 36 78,-17 16-79,0-34 1,0 17-16,0 1 16,0 17-16,0 35 15,0-35 1,0 0-16,0 17 15,0-17 1,0 18 15,0-36-15,0 35 0,0-34-1,0-19 141,-17-17-140,-19 0-16,19 0 16,-18 0-1,-18 0-15,0 0 16,0 18-16,35-18 16,-35 0-1,36 0-15,-89 0 16,88 0-1,-35 0 1,18 0 0,0 0-1,17 0 1,0 0 0,1 0-1,-1 0 1,0 0 15,1 0-15,-1 0 15,1 0 47,-19 0-62,19 0 15,-19 0 0,19 0-31,-19 0 16,19 0-1,-54 0 17,36 0-17,17 0 1,1 0 0,-1 0 109,18-35-94,0-1-16,0 19-15,0-71 32,0 17-17,0 18-15,0 18 16,0 0-16,0 17 0,0 0 16,0-17-1,0 0 1,0 17-16,0-35 15,0 18-15,0 17 16,0-17-16,0 0 16,0 17 15,0 0-15,0 1-16,0-1 15,0-35 1,0 18-1,0 17 79,18 18-78,17 0-16,18 0 15,17 0 1,19 0 0,34 0-1,-52 0 1,34 18 0,-52-18-1,0 0 1,18 18-1,-54-18 1,19 0 0,-19 0-16,1 0 15,17 0 1,-17 0 0,17 0-1,-17 0 1,0 0 62,-1 0-47,1 0-15,-1 0 15,19 0-15,-19 0-1,19 17 110,-36 1-125,35 17 32,-35-17-17,0 17 1,0 0 15,0 36-15,0-36-1,0 18 1,0-35-16,0-1 16,0 1-16,0 0 0,0-1 15,0 1 1,0 17-1,0 0 1</inkml:trace>
  <inkml:trace contextRef="#ctx0" brushRef="#br0" timeOffset="316438.8503">12382 12682 0,'-17'0'94,"-1"36"-78,1-36-16,17 35 15,-53 0-15,35 0 31,-35 54-15,18-36 0,35-36-1,0 1 1,-18-1 0,18 1 15,-35 17-16,35-17 126,0 17-141,18-35 16,34 0-1,19 0 1,0 18 0,-36-18-1,-18 0 79</inkml:trace>
  <inkml:trace contextRef="#ctx0" brushRef="#br0" timeOffset="317014.647">12418 13017 0,'17'0'62,"19"0"-46,-19 18-1,1-18 1,-18 18 0,18-18-1,-18 17 1,0 19 0,0-19 30,0 19-30,-18-19 0,0-17-16,1 36 15</inkml:trace>
  <inkml:trace contextRef="#ctx0" brushRef="#br0" timeOffset="319086.8144">13035 13388 0,'-18'0'0,"-17"0"16,18 0 0,-1 0-1,0 0-15,1 18 16,-19-18 0,19 0 15,-1 0-16,-17 0 1,17 0 0,1 0-1,-1 0 32,0 0-31,1 0-1,-1 0 48,0 0-47,1 0-1,-1 0 1,18-18-1,0-70 1,0 17 0,0 36-16,0 17 15,0-35 1,18 0 0,17-17-1,-17 52 1,-18 1-16,17 17 140,1 0-124,0 0 0,34 0-1,1 0 1,-35 0-16,17 0 16,-17 0-1,0 0 1,-1 0 140,-17 35-125,0 0-31,0 18 16,0 35 0,0 18-1,0-88 1</inkml:trace>
  <inkml:trace contextRef="#ctx0" brushRef="#br0" timeOffset="321647.6581">10636 13635 0,'0'0'0,"-17"0"15,-19 0-15,-17 0 16,-17 0 0,52-18-1,-35 18 17,-17-17-17,-107-36 1,72 35-16,-19 0 15,71 18-15,0-17 16,-35 17 0,70-18-1,1 18 1,-1 0 0,-35 0-1,-53-35 1,18 35-1,-18-18 1,0 1 0,71 17-1,-53-36 1,53 36-16,17 0 16,0-35 171,18 0-187,0-36 16,0-17 15,0 0-15,0 0-1,18 17 1,17 0-1,-35 19 1,36-19 0,-36 36-1,0 17 1,17 0 78,1 18-79,0 0 1,34 0 0,90 0-1,122 0 1,18 0-1,1 0 1,-160 0-16,-17 0 16,-53 0-16,-18 0 15,53 0 1,1 0 0,34 0-1,18 0 1,-70 0-1,-36 0 1,-17 0 15,17 0-31,0 0 16,18 0-16,0 0 0,0 0 16,-18 0-1,0 0-15,1 0 16,-19 0-1,1 0 1,35 0 0,-18 0-1,-17 0 1,17 18 0,-17-18-1,17 0 1,-17 0-1,17 0 1,-17 18 0,17-18 46,-18 17-46,-17 1-1,0 0-15,0-1 16,0 19 0,0-1-1,0 18 1,18 53 0,-18-54-16,0-16 15,0 34-15,0-34 16,0 34-16,0 1 15,0-54 1,0 19 15,0-19-15,0 1 0,-18 35-1,18-36 1,0 1-1,-17 0 64,-1-1-48,1-17 16,-1 0-32,0 0 1,1 0 0,-1 0-1,0 18-15,1-18 16,-1 0-16,0 0 0,1 0 15,-1 0 1,-17 18 0,17-18-1,1 17 1,-1 1 0,0-18 46</inkml:trace>
  <inkml:trace contextRef="#ctx0" brushRef="#br0" timeOffset="324302.4158">9137 13300 0,'18'0'93,"17"0"-77,0 0 0,106 35-1,89-17 1,69-18 0,54 0-1,-18 17 1,-88 36-1,-123-35 1,-71-1-16,0-17 16,-18 18-1,-18-18-15,19 0 16,-19 0 0,1 0-16,53 0 15,-18 0 1,-1 0 15,1 0-15,-35 0-1,0 0 1</inkml:trace>
  <inkml:trace contextRef="#ctx0" brushRef="#br0" timeOffset="331351.4297">15734 13212 0,'35'0'157,"18"0"-142,18 0 1,70 0 0,17 0-1,-52 0 1,0 0-1,0 0 1,-18 0 0,53 0-1,-88 0 1,35 0-16,54 0 16,-72 0-1,1 0-15,70 0 16,-35 0-1,-18 0 1,35 0 15,1 0-15,-18 0 0,17 0-1,0 0 1,-70 0-16,-17 0 15,17 0-15,0 0 0,-1 0 16,37 0 0,16 0-1,-16 0 1,16 0 0,1 0-1,71 0 1,34 0-1,1 0 1,-124 0 0,-17 0-1,-18 0-15,35 0 16,-70 0-16,34 0 16,54 0-1,0 0 1,106 0-1,35 0 1,-106 0 0,-71 0-1,-17 0 1,0 0 0,53 0-1,18 0 1,-36 17-1,18 1 1,17-18-16,-52 17 0,-36-17 16,71 18-1,-18 0 1,-35-18 0,17 17-1,-17-17 1,0 0-1,-35 36 1,17-36 0,18 0-1,-18 0 1,-17 0 0</inkml:trace>
  <inkml:trace contextRef="#ctx0" brushRef="#br0" timeOffset="393071.0296">9701 13564 0,'0'0'0,"-17"0"16,-1 0-1,0 0 1,-17 0 0,18 0-1,-1 0-15,0 0 16,1 0-1,-19 0 1,1 0 0,-18 0-16,-35 0 15,35 0-15,0 0 16,-35 0 0,53 0-1,17 0 1,0 0-1,1 0 157,-1 0-156,0 0 15,18-35-31,0 0 16,-17-36-1,17 1 1,0 34 0,0-52-1,0 53-15,0-106 16,0 105 0,0-16-16,0-1 15,0 17 1,0 19 15,0-19-15,0-34-1,0 52 17,0 1 30,0-19-62,0 1 16,0 17 46,0 1-31,17-1 110,1 18-125,53 0-1,-1 0-15,177-35 16,-18 35 0,18 0-1,-105 0 16,-72 0-31,-35 0 16,89 0-16,-18 0 16,123 0-1,53 0 1,53 0 0,-70 0-1,-124 0 1,-70 0-1,-1 0 1,-35 0 0,-17 0-1,0 0 63,-1 0-62,19 0 109,-19 18-125,1-18 16,0 0-16,-18 17 15,35 1 1,-35-1 0,17 54-1,19 0 16,-19 17-15,-17-18 0,0-52-16,0 17 15,0-17-15,0 17 16,0 36 0,0-36-16,0 53 15,0-70 1,0 35-16,0 70 15,0-35 1,-17 1 0,17-54-1,-18-35 95,18 17-110,-18 1 15,-17-18 1,-53 18 0,-18-1-1,-123 1 1,-18-18-1,-35 0 1,-71 0 0,35 0-1,177 0 1,35 0-16,-35 0 16,53 0-16,0 0 0,35 0 15,-18 0 1,19 0-1,16 0-15,19 0 16,-1 0 0,0 0-1,-17 0 610,-18 0-625,-17 0 16,-1-18-16,0 18 16,1-17-16,-1 17 15,54 0-15,-36 0 16,18 0-16,17 0 15,-17-53 126,35 35-125,0 1-16,0-19 15,-18-34 1,18-1-16,-35 18 16,35 0-16,0 18 15,0 0-15,0 0 16,0-1-16,0 19 15,0-1-15,0-17 16,0-1-16,0 19 16,0-36-16,0 35 15,0-17-15,0 0 16,0-1-16,0 19 16,0-19-16,0 19 15,0-18 1,0 17-1,17-17 17</inkml:trace>
  <inkml:trace contextRef="#ctx0" brushRef="#br0" timeOffset="395806.0189">8872 12718 0,'36'-18'47,"17"0"-47,17-17 16,89 0 0,17-18-1,-17 35 1,-36 18-1,36 0 1,-71 0 0,36 0-16,17 0 15,35-17-15,-17 17 16,-18 0 0,0 0-16,53 0 15,-123 0-15,52 0 16,36 0-1,0 0 1,-71 0 0,-35 0-1,-18 0 1,-17 0 0,0 0 77,17 0-93,0 0 16,-17 0 0,-1 0-1,19 0 63,17 0-78,0 0 16,17 0 0,-52 17-16,35-17 15,-36 18 63,1-18-78,0 35 16,-1-35 0,-17 35-1,0-17 1,0 17-1,0-17-15,0 0 16,35 70-16,-35-18 16,0 19-1,0 16 1,0-16 0,0-36-1,0 35 1,-17-35-1,17 0 1,-35-1 0,17-34-1,0 17 17,1-17-32,-1 0 15,-17 17 1,17-17-1,0-1 1,1-17 15,-36 0-15,-88 0 0,-124 0-1,1 0 1,-36 0-1,-18 0 1,36 0 0,176 0-1,-141 0 1,177 0-16,-1 0 16,1 0-1,17 0 1,17 0-1,-52 0 1,18 0 0,17 0-1,17 0 1,19 0 0,-18 0 15,17 0 16,-17 0-32,-36-53 1,18 18 0,-35-18-1,17-35 1,36 0-1,-18 35-15,36 0 16,-19 0-16,36 18 16,-17 17-1,-1-17-15,18 17 16,0-35-16,0 18 16,0 0-16,0-36 15,0 1 1,0-1-1,0-17 1,0 70 0,0 1-16,0-19 31,18 19 110,17-1-126,53 0-15,194-17 16,177 17-1,70 18 1,-282 0 0,-53 0-1,-18 0-15,-52 0 0,-36 0 16,89 0 0,34 0-1,107 0 1,34 0-1,-69 18 1,-142 17 0,-71-35-1,-70 36 79,0-1-94,0 0 16,0 18-1,0 18 1,0 52 0,0-17-1,0-18 1,-17-17-1,17-54 1,0 1 47,0 0-63</inkml:trace>
  <inkml:trace contextRef="#ctx0" brushRef="#br0" timeOffset="397360.5609">16616 15399 0,'0'0'0,"53"0"31,17 0-15,160 35-1,34-35 1,-123 0 0,-70-18-1,-36-17 1,36-18-1,-36-17 1,0 17-16,1-35 16,16 17-16,-34-17 15,35-18-15,-18 18 16,-35 0-16,53-124 16,-35 106-1,-18 18-15,53-71 16,-36 89-1,1-19 1,53-16 15,52-72-15,18 18 0,106 18-1,-88 35 1,88 18-1,-88 53-15,140-53 16,-193 70-16,71-17 16,-54 35-1,-70 0 1,0 0 0,70 88-1,36 53 1,53 36-1,17 52 17,-158-159-32,-18 19 15,0-19-15,17 36 16,1 17-16,-18-34 0,-1-19 16,72 142-1,-1-36 1,-52-105-1,-53-36 1,17 0 0,-17 1-1,70 87 1,106 18 0,35-53-1,-70-52 1,17-19-16,-35 1 15,-17-18-15,-36 0 16,0 0 0,-35 0-1,-35-53 1,-1 18 0,-17 17-1,0-35 1</inkml:trace>
  <inkml:trace contextRef="#ctx0" brushRef="#br0" timeOffset="397982.2723">19544 13000 0,'-35'0'16,"35"53"-1,-36 35 1,-34 159 0,-1 17-1,-35 54 1,89-142-16,-1 71 15,18-106 1,0-35-16,0 53 16,0-71-1,0-53 1</inkml:trace>
  <inkml:trace contextRef="#ctx0" brushRef="#br0" timeOffset="398295.0291">19121 15452 0,'0'17'16,"17"54"0,-17-36-1,18 18-15,-18 0 16,17-18-16,1-35 62</inkml:trace>
  <inkml:trace contextRef="#ctx0" brushRef="#br0" timeOffset="398811.6121">19509 15522 0,'0'35'31,"-18"36"-31,18 35 31,0-53-15,0-18-1,35-35 1,71-53 0,-18-106-1,-88 54 1,0 87-16,0-35 15,0 18-15,0-36 16,0 36-16,0-18 16,-17 18-1,-1 17 1,0 18 0,-17 0-1,0 0 1,17 0 15,1 18 0</inkml:trace>
  <inkml:trace contextRef="#ctx0" brushRef="#br0" timeOffset="399958.3083">18274 13547 0,'0'17'47,"0"36"-31,0 35-16,18 159 15,34 106 16,19 35-15,-36-123 0,-35-142-1,18-87-15</inkml:trace>
  <inkml:trace contextRef="#ctx0" brushRef="#br0" timeOffset="400974.7155">20673 13529 0,'-18'0'15,"-17"18"-15,35 35 16,0 17-1,-53 195 1,53-107-16,0 160 16,0-159-16,0-53 15,0 17 1,0-70 0,0-35-1</inkml:trace>
  <inkml:trace contextRef="#ctx0" brushRef="#br0" timeOffset="401838.3677">18239 14005 0,'-18'0'0,"0"0"15,1 0 1,-19 36-16,-34 34 31,35 18-31,-36 0 16,18 1-16,18-1 0,0-53 15,-18 71 1,35-88 0,0-1-1</inkml:trace>
  <inkml:trace contextRef="#ctx0" brushRef="#br0" timeOffset="402166.9037">18203 14517 0,'0'0'0,"0"17"16,0 1-16,-17 17 16,-19 1-1,-34 34 1,-1-17 0,-35 88-1,36-53 1,35-52-1</inkml:trace>
  <inkml:trace contextRef="#ctx0" brushRef="#br0" timeOffset="402543.6417">18327 14799 0,'0'18'16,"0"35"0,-35 17-16,-54 18 15,1 1 17,18-19-17,17-35 1,35-35-16,0 18 15</inkml:trace>
  <inkml:trace contextRef="#ctx0" brushRef="#br0" timeOffset="403207.1207">21149 14393 0,'-18'18'16,"36"-36"-16,-53 89 15,-1-36-15,19 0 16,-18 18-16,-1 0 15,-17 18-15,-35 35 16,71-71 0,-19 0-1</inkml:trace>
  <inkml:trace contextRef="#ctx0" brushRef="#br0" timeOffset="403486.8276">21414 14817 0,'0'17'31,"0"1"-31,-53 52 16,-36 19 0,19-54 15,-1 0-15,36-17-1</inkml:trace>
  <inkml:trace contextRef="#ctx0" brushRef="#br0" timeOffset="405214.3961">16916 17533 0,'17'0'15,"19"0"-15,-1 18 16,18-1 0,0 1-1,-36-18 1,19 0-1,69 0 1,54 0 15,-18-18-15,-52-17 0,-1-36-1,18 1 1,35-89-1,35 18 1,-88 35 0,-35 0-1,71-35 1,-71 0 0,52-18-1,-34 36 1,-1-18-1,-17 70 1,0 1 15,-35 52-31,53-35 16,-36 18-16,0 0 16,53-18-1,0 0 1,1 35-16,-36-17 15,17 0-15,-17 17 0,18 18 16,-1-35 0,-52 35-1,-1 0 32,36 0-31,18 17-1,35 19-15,-53-19 16,35 19 0,-35 16-16,-18-52 0,36 53 15,-54-35 1,54 53-16,-54-54 16,36 36-16,-17-35 0,-1 17 15,88 71 1,1 17-1,-18-17 1,-36-35 0,-17-1-1,18 18 1,17 89 0,0-71-1,36 35 1,-89-106-1,0 0-15,18 1 0,0 17 16,35-1-16,141 54 31,-17-18-15,35 1 0,-71-36-1,-17-18 1,-35-35-1,-1 0 1,-52 0 0,-36 0-16,-17 0 15,17 0 1,-17 0 0,-1-18-16,54-17 15,-54 17 1,1 1-1</inkml:trace>
  <inkml:trace contextRef="#ctx0" brushRef="#br0" timeOffset="406510.2067">19667 15716 0,'-17'0'32,"17"36"-17,0 16 1,0 37 0,0 16-1,0-52 1,0 18-16,0-18 15,0 53 1,0-53-16,0 105 16,0-52-1,0-18 1,0 36 0,0 35-1,0 52 1,0-70 15,0-52-15,0-72-1,0 1 1</inkml:trace>
  <inkml:trace contextRef="#ctx0" brushRef="#br0" timeOffset="407207.2498">19367 17956 0,'36'0'94,"17"-35"-94,17-18 16,-52 53-16,35-17 15,-36 17 32,-17 17-16,0 1-31,0 35 16,-17 53 0,-18-1-1,-1 1 1,36-88-1,0 0 48,36-18-47,-1 0-16,0 0 31,0 0-16,18-18 1,-35 0 0,0 1-1,-1 17-15,-17-18 16</inkml:trace>
  <inkml:trace contextRef="#ctx0" brushRef="#br0" timeOffset="407855.6029">19826 18027 0,'-18'0'62,"18"35"-46,-17 18-16,17-18 15,0 89 1,17-36 0,19-53-1,17-35 1,-36 0 0,19 0-1,-19-35 16,1 17-31,35-52 16,-53 35-16,17-36 16,-17 18-1,0 18 1,0 0 0,0-18-1,-17 35 1,-1 18-1,0 0 1,-17 0 0,0 0-16,17 0 15,-17 0-15,17 0 32</inkml:trace>
  <inkml:trace contextRef="#ctx0" brushRef="#br0" timeOffset="408639.2238">17992 17163 0,'0'53'78,"0"35"-78,0-18 16,0-34-16,0-1 16,0-18-1,0 1 63</inkml:trace>
  <inkml:trace contextRef="#ctx0" brushRef="#br0" timeOffset="409614.5583">21713 17410 0,'0'35'157,"0"-18"-157,0 1 0,0 0 78</inkml:trace>
  <inkml:trace contextRef="#ctx0" brushRef="#br0" timeOffset="411319.4456">18027 17392 0,'0'18'32,"0"-1"-32,0 1 15,0-1 1,0 1-1,-35-18 1,-1 35 0,19-35-16,-19 0 15,1 18 1,53-53 93,-1 17-93,19 0-16,-36 1 16,17 17-1,-34 0 63,-19 35-78,-16-17 16,-19-1 0,0 19-1,54-36 1,34 0 46,19-18-46,-1-17-16,-17 35 31,-18-18 0,-36 18 16,1 0-31,17 0 0,18 18-1,18-18 16,70-71-15,-35 18 0,-18 18-1,-17 17 1</inkml:trace>
  <inkml:trace contextRef="#ctx0" brushRef="#br0" timeOffset="413398.6255">21837 17480 0,'0'18'32,"0"-1"77,-18-17-93,-35 0-1,18-35 1,17 35 0,36 0 62,35 0-78,35 18 15,-35 17 1,0 0-16,18-17 16,-89-18 93,0 0-109,1 0 16,-1 0-1,0 0-15,1 0 16,-1 0-1,53 0 64,36-18-64,-53 18-15,17-17 16,-88 17 93,0 0-109,18 0 16,-18 0-16,0 0 15,18 0 1,17 0 93,36 0-30,-1 17-79,54-17 15,-36 0-15,71 0 16,-35 0-1,-36 0 17,-18 0-32,-34 18 78,-18-18-78,-18 18 15,-36-18 1,-87 35 0,88-35-1,53 35 1,52-35 78,36 0-94,18 0 15,34-35 1,-52 17 0</inkml:trace>
  <inkml:trace contextRef="#ctx0" brushRef="#br0" timeOffset="415182.3576">17374 15434 0,'0'-35'31,"194"35"-15,106 0-1,18 35 1,-142-17-1</inkml:trace>
  <inkml:trace contextRef="#ctx0" brushRef="#br0" timeOffset="429279.3451">11254 13458 0,'0'0'0,"-53"0"16,17 0-16,-17 0 16,36 0-1,-54 0 1,1 0-16,-54 0 15,36 0-15,0 0 16,-141 0 0,-18 0-1,17 0 1,54 0 0,35 0-1,53 0 1,-53 0-1,-1 0 1,-105-35 0,71 18 15,123-1-15,36 18-16,-1 0 62,0 0-46,1-18-16,-1 18 15,0-17 63,1 17-78,17-18 47,0-53-47,0-176 32,0-35-17,0 124 1,0 69-1,0 36 1,0 18 0,0 17 15,0-17-15,17 35 46,54 0-46,105 0-1,230 0 1,229 0 0,35 0-1,-176 0 1,-88 71-1,-318-71 1,-70 17-16,-18 19 141,0-1-126,0 18 1,0 0-16,0 17 16,-18-17-16,18 18 0,0-1 15,0 36 1,0-35-16,0-1 15</inkml:trace>
  <inkml:trace contextRef="#ctx0" brushRef="#br0" timeOffset="439520.28">11148 13670 0,'0'0'0,"-36"0"0,-16 0 16,-107 0-1,-53 0 1,18 0-1,106 0-15,17 0 16,-34 0-16,16 0 16,54 0-16,-194 0 15,17 0 1,-35-70 0,88 34-1,89 36 16,52 0-15,1 0 0,-1 0-16,0-17 15,1 17-15,-1 0 32,0 0-32,-17-36 15,17 36 1,1 0-1,-1 0 1,1 0 0,17-17 31,-18-19-47,0-87 31,-17 17-16,35-53 1,0 106-16,0 18 16,0 0-16,0-18 0,0 0 15,0 18 1,0-18-16,0-71 16,18 89-16,-18 18 15,17-19 1,1 36 124,35-35-124,53 35-16,-18 0 16,247 0-1,18 0 1,0 0 0,35 0-1,35 0 1,36 0-1,-54 0 1,-105 0 0,-71 0-1,-211 0 1,-18 35 171,0 18-171,0-18-16,0 124 16,-35 53-1,-1-89 1,36-52 15,-17-36-15,17-17-1,-18-18 1,1 53 0,-19 17-1,1-52 1,35 17 0,0-17-1,-18-1 1,-35-17-1,-17 53 1,52-35 0,1-18-1,-1 0 17,-35 18-17,-35-18-15,-36 0 16,-193 0-16,141 0 15,-1 0 1,-299 0 0,247 0-1,-1 0 1,1-18 0,-18 0-1,71 18 1,35 0-1,35 0 1,53 0 0,17 0-1,1 0 79,18-17-94,17-36 16,-18 35-1,-17-105 1,17-18 0,0 52-1,18 19 1,-35-71-1,35 35 1,0 35-16,0 1 16,0 17-1,0 0-15,-18 0 0,18 18 16,18 35 125,53 0-141,123 0 15,35 17-15,53-17 16,53 0-16,106 0 15,-53 0-15,283 0 16,-248 0 0,-300 0-1,-105 0 1,0 18 140,-18 53-140,0-54-16,-36 124 15,19 0 1,-1 18 0,18-71-1,0-52 1,0-19 62,0 1-78,0 0 16,0 17 31,0 0-32,0 0-15,0 1 16,0 17-1,0-18 1,0-17 0,-17 34-1,-19-34 17,-17 35-17,0 35 1,1-35-1,34-53 1,-17 0 15,17 0-15,-123 0 0,-53 0-1,123 0-15,-52 0 16,17 0-16,-70-35 15,17 0-15,-229-71 16,141 88 0,88 18-1,89 0 17,17 0-17,-124 0 1,-17 0-1,88 0 1,71 0 0,17 0 46,-34 0-62,-54 0 16,53 0-1,-18 0 1,54 0 0,-1 0-1,0 0 17,1 0-1,-19-53-16,1-53 1,17 36 0,1 17-16,17-18 15,-18 36-15,18-18 16,0-53 0,0 36-1,0-1 1,0 36-1,0 17 1,0-17 140,0 17-109,35 1-47,-17 17 16,53-53-16,34 35 15,-34-35 1,-53 53 15,17-17-31,-17 17 16,-1 0-16,36 0 16,88-36-1,89 36 1,-1 0-1,71 0 1,-36 0 0,-123 0-16,1 18 15,157 53 1,-34-36 0,-18-18-1,-159 1-15,-35 0 16,-35-18-1,-18 17 110,35 1-125,-35 0 16,0 52 0,0 1-1,0-36-15,0 36 16,-18 123 0,1-89-16,-54 72 15,53-107 1,18-52 62,-17-18-31,-1 0-32,-35 0 1,0 0-16,-70 18 16,17-18-16,0 0 15,-141 0 1,-35 0 0,17 0-1,19-36 1,-1 36-1,0 0 1,35 0 15,89 0-15,17 0 0,88 0-16,-17 0 15,17 0 1,-17 0 15,17 0 172,18-17-203,-35-19 16,35 19-1,-18-36 1,1 0 0,17 18-16,0-1 15,0-16 1,0-19 0,0 18-16,0 0 15,0 35-15,0-17 16,0 18-16,0-1 15,0 0 1,0 1 15,0-19-15,0 19 0,0-19-1,0 1 1,0 0-1,0 0 48,17 35-47,1-18-16,0 0 78,-1 18-78,54 0 15,17 0 1,229 0 0,-175 0-16,16 0 15,1 0-15,17 0 0,-70 0 16,0 0-1,-35 0-15,-18 0 16,-18 0-16,-17 0 63,17 0-63,35 0 15,54 0 1,-36-17-1,18-1 1,35 0 15,-106 18-15,1-17-16,87 17 16,-88 0-16,1 0 15,34 0 1,-35 0-1,18 0 1,35 0 0,18 0-1,35 17 1,-123-17 0,0 18 15,-18 17 78,0-17-93,0 35-16,0 0 15,0 35 1,0-53-16,0-17 16,0 0-16,0-1 15,0 1-15,0 17 32,0-17-17,-18 70 1,0-35-1,1 17 17,-1-17-17,1-35 1,17 17 0,-18-17 93,-17 0-47,17-1-46,0-17 0,-52 18-1,34-18-15,1 0 16,0 0-16,0 35 0,17-35 16,-17 18 46</inkml:trace>
  <inkml:trace contextRef="#ctx0" brushRef="#br0" timeOffset="441718.884">4463 14623 0,'17'-18'93,"1"18"-77,17 0 0,0 0-16,18 0 15,0 0-15,106 0 16,0 35-16,-18-17 15,212 17 1,-36 18 0,-52-18-1,-142-17 1,-105 0 0,17-18-1,36 0 16,35 0-15,-18 35 0,-35-35-16,0 0 15,52 35-15,-52-17 0,-35-18 16,35 0 0,-35 0-1,-1 0 32,1 0-47,-1 0 16,1 0-1,0 0 17,-1 0-17,1-18 1,0 18-1,-1 0 1,1 0 0</inkml:trace>
  <inkml:trace contextRef="#ctx0" brushRef="#br0" timeOffset="443007.1825">8520 14605 0,'35'0'31,"53"0"-31,194 0 16,142 0-1,69 0 17,1 0-32,-53 0 31,-194 0-31,-35 0 15,35 0-15,-18 0 0,-17 0 16,-36 0 0,18 0-16,71 0 15,-177-35-15,0 35 16,0 0 0,1-36-1,16 19 1,19 17-1,-18-18 1</inkml:trace>
  <inkml:trace contextRef="#ctx0" brushRef="#br0" timeOffset="445791.8091">21220 13406 0,'-36'-18'0,"19"18"15,-19-18 1,1 1 0,0-1-1,-18-35 1,18 0 0,-36-88-1,1 0 1,-1-18-1,36 18 1,-1 71 0,36-36 15,-17 70-31,17-17 16,0 1-16,0-19 0,0 36 15,0-53 1,0 35-1,0 17 1,17-17 0,1 36-1,35-1 1,70 1 0,19 17-1,-125 0-15,36 0 16,-35 0-1,17 0-15,-35 52 16,35 54-16,36 35 16,-54-88-1,1-17 1,0 16 0,-1 1-1,1 18 1,-18-18-1,0 35 1,0-70 0,0 17-1,0 0 1,0-17 0,-18 17-16,1-17 15,-1 17 1,-17 18-16,-18 35 15,0 18 1,18-18 0</inkml:trace>
  <inkml:trace contextRef="#ctx0" brushRef="#br0" timeOffset="448994.7839">17551 16387 0,'0'35'94,"0"0"-78,35 18-16,36 53 15,-1 0 1,1-18 0,-36 0-1,-17-17 1,-1 17 15,1-18-15,-1-52-1,-17 0-15,18-18 16,-18 17 0,18-17 15,17 0 16,0 0-47,53-88 15,-17-88 1,-36-1 0,18-34-1,-17 122 1</inkml:trace>
  <inkml:trace contextRef="#ctx0" brushRef="#br0" timeOffset="449822.0058">17974 17392 0,'0'-53'46,"0"18"-30,0-36-16,0 1 16,0-54-16,18-35 15,-1 36-15,19-53 16,-19-1-16,-17-246 16,0-1-1,0 72 16,0 175-15,0 107 0,0 34-1</inkml:trace>
  <inkml:trace contextRef="#ctx0" brushRef="#br0" timeOffset="450646.6424">21766 16633 0,'0'0'0,"0"142"16,0-1-16,53 141 15,0-106 1,-18-140 0,-17-36 77,0 0-93,70-53 0,0-124 16,0 36 0,18 0-16,88-124 15,-123 195 1,17-54-16,-17 54 15,-36 52 1</inkml:trace>
  <inkml:trace contextRef="#ctx0" brushRef="#br0" timeOffset="451206.6763">22084 17127 0,'0'-35'31,"0"-35"-15,0-142-1,0-70 1,0-71 0,0 35-1,0-17 1,0 194-1,0 123 1,0-17 0</inkml:trace>
  <inkml:trace contextRef="#ctx0" brushRef="#br0" timeOffset="464926.2135">8590 14517 0,'-53'-18'0,"18"18"15,17 0 63,-17 0-62,17 0 0,-17-35 31,17 17-32,1 1-15,-18-19 16,-18-17 15,0 0-15,17 1-1,36-1 1,-35 35 0,35-17 30,0-1-46,0-16 16,0-54 0,0 70-16,0-16 15,0 34 63,0-17-78,18 17 16,17 18 62,-17-35-78,17 35 16,36-18-1,-54 18 1,36 0 0,0 0-1,18-18 1,52 1 0,18-1-1,18 0 1,53 18 15,-107 0-31,19 0 16,-18 0-16,0 0 0,35 18 15,0 0 1,35 17-16,177-35 16,-212 0-16,35 0 15,142 53 1,-36-18-1,-17 1 1,35-1 0,-18 18-1,53-18 1,-88 18 0,-88-18-1,-54-17 1,-52-1-1,18 1 1,0-18-16,-1 18 16,106-18-1,-34 35 1,-107-35 0,-35 18 15,17-18 31,-17 35-46,0 18 0,0-36-16,18 54 15,-18-18-15,0 18 31,0-54-15,0 18 0,0 18-1,-18 0 1,1-35 0,-1 17-1,1-17 1,-1-18-1,-35 17 1,35 19-16,-35-1 16,36-17-1,-1-1 204,1 1-219</inkml:trace>
  <inkml:trace contextRef="#ctx0" brushRef="#br0" timeOffset="468518.0991">10636 17674 0,'0'-17'16,"-17"17"-1,-1 0 1,0 0 0,1 0-1,-19 0 1,-17-36 31,18 36-32,-18-35 1,-17 17 0,52 1-16,-35-1 15,-35-17 1,53 17 0,-18 0-1,-18-34 1,-35-1-1,71 35 1,17 0 0,1 18-16,-1-35 15,1 17 1,17 1-16,-18-71 31,0 52-15,1-52-1,17 35 1,0-17 0,0-19-1,0 19 1,17-18 0,36 0-1,-53 35-15,0 17 16,18 19-16,35-36 15,-53 35-15,17-35 16,-17 36 0,36-36-1,17-18 17,-18 36-17,-35-18 1,18 35-16,-1 1 15,-17-1-15,18 0 0</inkml:trace>
  <inkml:trace contextRef="#ctx0" brushRef="#br0" timeOffset="469374.4508">10319 15981 0,'0'0'0,"35"-35"16,0 35-16,-17 0 16,0 0-1,-1 0-15,1 0 31,17 0-15,0 0 0,1 0-1,-19 17 1,1-17 0,0 18-1,35 35 1,-1 0-1,1 17 1,-35-17 0,17-18-1,-17-17 1,0 17 0,-1-35-16,1 53 0,17 0 15,36 35 1,17 36-1,-18-18 1,-52-71 0,17 0-16,-35 18 15,53 53 1,-35-71 0,-18 1-1,0 16 1,0-16-1,0-1-15,0 18 16,-18-35-16,18 34 16,-17-16-16,-36 52 15,17-18 17,-17 19-17,1-1 1,16-35-1,1 0 1,17-36 0,1 1-1</inkml:trace>
  <inkml:trace contextRef="#ctx0" brushRef="#br0" timeOffset="473262.8934">10989 16404 0,'0'-35'110,"0"17"-95,18-17-15,-1 0 16,1 17-1,17-17 1,-17-1 0,70 1 15,0 0-15,-52 17-16,16 1 15,-34-1-15,35 0 16,18 1-1,-54 17 1,1 0 0,35 0-1,-18 35 1,-17-17 0,-1 52-1,19-52 1,-36-1-1,0 1 17,0 0-17,17-1 110,18-52-109,-35 0 0,36-53-16,-36 70 15,53-88 1,-36 89-1,1-36-15,0 53 94,35 0-78,-1 0-1,1 17 1,0 36 0,0-35-16,-35 35 15,35 0 1,0 17-16,-36-35 16,1 1-1,0-36-15,-18 17 125,35-17-109,-18-17-1,19-19-15,17-34 16,0-1 0,-36 54-16,36-36 15,-18 35 1,-17 1 0,35 17-1,53 0 1,0 0-1,-18-18 1,-71 18 15,36 0-15,0 18 0,-17 17-16,-19 18 15,36-18-15,-53 0 0,35-17 16,-17 17-1,0 18 1,-1-53 125,19 0-126,-1-35-15,-17 0 16,34-1-16,-34 1 16,70-18-1,-17 0 1,17 0-1,-35 0 1,-35 53 0,-1 0-1,1 0 1,0 0 0,17 0-1,0 0 1,-17 36-1,-1-1-15,1 18 0,35-18 16,-53 53 0,18 18-1,17-18 1,-35-35 0,0 0-1,0-35 1,0-1-1,17-17 64,1 0-79,35-52 15,18-19 1,17-17-1,0 17 17,-35 36-17,-18 17 1,0-17 0,1 35-16,-19 0 15,19 0 1,17 0-16,-18 0 15,0 0-15,-17 18 16,-1-18 0,-17 35-16,53 18 15,-53-18 1,18 0-16,17 71 16,0 35-1,18 0 1,-35-70-1,-18-36 17,18-35-1,-1 0-15,1-17-1,35-89 1,35-18-1,18 1 1,-18 35 0,0 35-1,-52 35 1,16 18 0,-34 0-1,17 0 16,-17 0 1,35 35-17,-18 71 1,36 53 0,-18-36-1,-18-34 1,-17-72-1</inkml:trace>
  <inkml:trace contextRef="#ctx0" brushRef="#br0" timeOffset="487502.5351">4851 14799 0,'53'0'16,"88"0"0,53 0-16,106 0 15,511 0 1,-35 0 0,-458 0-1,-265 0 1,-18 0 31,0 0-32,71 0 1,-36 0 0,19 0-1,-36 0 1,-18 0-1,-35 18 1</inkml:trace>
  <inkml:trace contextRef="#ctx0" brushRef="#br0" timeOffset="489310.6556">4851 14870 0,'35'0'47,"0"0"-47,36 17 16,-1-17 0,160 35-1,52 1 1,0-1-1,-53 18 1,-140-35-16,-19-18 16,142 35-1,-142-35-15,107 35 16,17-17 0,0-1-1,-71 19 1,-17-36-1,-71 0 1,54 0 15,-19 0-15,18 0 0,-35 0-16,-35 0 15,17 0-15,-17 0 0,17 0 31,-17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09T12:55:04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3704 0,'18'0'110,"52"0"-95,18 0-15,-35 18 16,35-18-16,1 0 15,-36 17-15,17-17 16,-17 0-16,0 18 16,18-18-16,34 35 15,19-35 1,-36 18-16,141 17 16,-17 1 15,0-36-16,-18 0 1,-18 0 0,-70 0-16,0 0 15,-36 0-15,19 0 0,-1 0 16,0 0 0,0 0-16,141 0 15,-87 0 1,-37 0-16,178 0 15,34 0 1,-17 0 0,-35 0-1,-54 0 1,-52 0 15,17 0-15,-35 0-16,-17 0 15,-36 0-15,36 0 0,-36 0 16,0 0 0,35 0-1,-87 0-15,17 0 16,0 0-16,-36-18 16,107 0-1,87-17 1,-17 35-1,-17 0 1,-71 0 0,-36 0-1,1 0 1,35 0 15,-71 0-31,18 0 16,35-18-16,-35 18 15,70 0 1,18 0 0,-88 0-16,-35 0 15,35 0 1,-18 0 0,-17 0-1,35 0 1,70 0-1,-52 0-15,-1 0 16,-17 0 0,-18 0-16,18 0 0,-17 0 15,17 0 1,70 0 0,-35 0-16,0 0 0,124 0 31,-53 0-16,-89 0 1,-34 0 0,-19 0 15,19 0-31,-1 0 16,53 0-1,-70 0-15,17 0 16,-17 0 46,35 0-46,-1 0 0,90 0-1,34 18 1,-105-18-1,-36 0 1,18 0-16,-18 0 16,36 0-16,-19 0 0,19 0 15,0 0 1,-1 0-16,54 0 16,-89 0-1,0 18 1,-17-18 15,17 17-15,-17-17-16,-1 18 109,1-18-109,0 0 16</inkml:trace>
  <inkml:trace contextRef="#ctx0" brushRef="#br0" timeOffset="823.9843">14517 3881 0,'211'0'0,"-422"0"0,652 0 15,-212 0-15,124 0 16,-106 0 15,-36 17-15,-52-17-1,-71 0-15,54 0 16,-37 0-16,72 0 16,-1 0-16,18 0 15,18 0-15,176 0 16,-176 35 0,-36-35-16,124 36 15,-159-36 1,-106 17-1</inkml:trace>
  <inkml:trace contextRef="#ctx0" brushRef="#br0" timeOffset="2229.0362">18380 3986 0,'0'0'0,"-71"0"0,-17 0 15,0 0-15,-53 0 16,-159 0 0,-35-53-1,52 36 1,142 17-1,71 0 1,17 0 0,35 0-1,18-18 79,-17-17-94,-19 0 16,19-18-16,-19-71 15,1-17 17,0-18-17,0 36 1,17-18-1,18 0 1,0-18 0,0-17-1,0-18 1,0 52 0,0 72-1,0-1 1,0 36-1,0 17 1,0-35 0,0 18 15,0 0-15,0 17-1,35 1 1,18-1-1,18 18 1,70 0-16,247-71 16,-159 54-16,0 17 15,159 0 1,-141 0 0,-88 0-1,0 0 1,-36 0-1,-34 17 1,-1-17 0,-71 0-1,1 0 79,0 36-78,-1 52-16,19 88 15,-1 265 1,-35 36 0,0-160-1,18-158 1,-18-124-1,0-17 110,0 17-109,-71-17-16,-70 35 16,-282 141-1,34-53 1,195-88 0,177-53-16</inkml:trace>
  <inkml:trace contextRef="#ctx0" brushRef="#br0" timeOffset="5366.2484">3881 6103 0,'0'0'0,"35"18"15,35-18-15,54 17 16,70 1-1,70 0 17,-122-18-32,52 0 15,-18 0-15,36 0 0,17 0 16,18 0 0,-53 0-16,53 0 15,194 0-15,-265 0 16,248 0-1,-19 0 1,19 0 0,52 0-1,18 0 1,-124 0 0,36 0-1,-36 0 1,107 17-1,158 54 17,-283-54-17,-193-17-15,35 18 16,0-18-16,-35 0 16,247 0-1,52 0 1,-17 0-1,-70 0 1,17 0 0,0 0-1,17 0 1,54 0 0,-247 0-16,158 0 31,-194 0-31,-70 0 0,124 0 31,-107 0-15,-17 0-1,-18 0 1,-35 0 0,-35 0 62,35 0-78,-36 0 15,18 0-15</inkml:trace>
  <inkml:trace contextRef="#ctx0" brushRef="#br0" timeOffset="6503.8321">19244 6332 0,'-35'0'15,"-36"18"-15,-52-18 16,-124 0 0,-18 0-1,54 0 1,52-18 0,53 18-1,35 0 1,36 0-1,17 0-15,1-17 32,17-1-17,0-35 1,0-70 0,-18 34-1,18-52 1,0-35-1,0 17 1,0 36 0,0 35-1,0 35 1,0 17-16,18 19 16,-1-36-1,-17 35-15,18 18 78,35-17-46,35 17-32,89-36 15,246 19 1,124 17-1,-300 0-15,17 0 16,-87 0-16,-1 0 16,-105 0-16,-1 0 15,1 0 1,35 35 0,-18-17-1,-35-18 16,-36 17 16,-17 1 0,36 17-47,-36 53 16,0 0-16,0 36 15,0 105 1,-18-35 0,-17-70-1,35-89 1,-18-17 0</inkml:trace>
  <inkml:trace contextRef="#ctx0" brushRef="#br0" timeOffset="7887.7459">4692 7444 0,'88'17'16,"53"-17"0,0 0-1,53 0-15,-17 0 16,281 18 0,-228-18-16,299 88 15,71-70 1,-89 35-1,-123-18 1,-53-35 0,-123 0-1,-36 0 1,-87 0 0,-72 0 15,18 0 16,-17 0-32,17 0 48,18 0-63,18 0 15,70 0 1,-70 0 0,-54 0-16,18 0 15,-17 0-15,35 0 16,-18 0 0,71 0-16,176 0 15,-158 0-15,17 0 16,-35 0-1</inkml:trace>
  <inkml:trace contextRef="#ctx0" brushRef="#br0" timeOffset="9183.0262">8467 7779 0,'0'0'0,"0"-18"0,0 0 15,0-34-15,0-37 16,0-16 15,0-37-15,-36 54-1,36 35 1,0-35 0,0 0-1,0-36 1,0 36 0,0 35-1,-17-35 1,17 70-16,0 1 15,-18-36-15,18 18 16,0-1 0,0 19-1,0-1 79,0 0-78,106-52-1,-36 52-15,72 1 16,-19-36-16,-17 35 16,141-35-1,-71 53 1,36 18-1,-89-18-15,177 0 16,-141 53 0,-18-53-16,88 0 15,-140 0 1,-36 0 15,-53 53 16,0 35-31,0 53-1,0 0-15,0 18 16,0 352 0,0-334-1,0-124 1</inkml:trace>
  <inkml:trace contextRef="#ctx0" brushRef="#br0" timeOffset="9487.3683">11271 7038 0,'0'0'0,"0"53"0,0 17 15,-17-34-15,17 52 16,-18 18 0,18 0-1,0-89 1,0-34 15,0-72-15</inkml:trace>
  <inkml:trace contextRef="#ctx0" brushRef="#br0" timeOffset="9760.3951">11236 6826 0,'0'71'15,"53"35"-15,35 17 16,0 71-1,-17-35 1,-71-124-16,17 18 16,-34-53 62,-89 0-63,-35-88-15</inkml:trace>
  <inkml:trace contextRef="#ctx0" brushRef="#br0" timeOffset="10802.2946">10971 7267 0,'36'0'31,"69"-35"-15,-16 17-16,140-17 15,-176 0 17,-35 35-17,-1-18 1,1 18 46,-1 0-46,1 0-16,17 35 16,18 36-1,-35-18 1,0 53-1,-18-53 1,0-18 0,0-53 31,0-52-32,35-1 1,-18-70-1,36 35 1,-35 89 0,0 17 15,-1 0-15,1 35-1,-18-18 1,35 89-1,-17-35 1,0-54 0,17-34 31,-18-107-32,36 36 1,-35 88-1,0-17 32,17 34-47,-17 18 16,34 18 0,-34-35 15,0-36 0,-1 1-31,-17-1 47,18 18-31,0 35-1,17-17 1,-17-36 46</inkml:trace>
  <inkml:trace contextRef="#ctx0" brushRef="#br0" timeOffset="11111.145">12559 6967 0,'0'0'0,"317"-70"15,124 17-15,36-18 16,475-70 0,-493 88-16,-54-17 15,-387 70 1</inkml:trace>
  <inkml:trace contextRef="#ctx0" brushRef="#br0" timeOffset="11456.2105">14393 6279 0,'0'0'0,"-35"124"15,35 17-15,-18 0 0,-17 0 16,35 106 0,0-53-1,35-53 1,-35-105-1,18-1 1,-18-70 31,0-89-31</inkml:trace>
  <inkml:trace contextRef="#ctx0" brushRef="#br0" timeOffset="12424.1238">14358 6615 0,'18'35'16,"-1"0"-16,1 36 16,0-1-16,-1 1 15,1-18 1,0-18-16,-1 53 0,18 0 15,-35-52 17,36-36-17,-19 0-15,1-36 16,17-34-16,1-54 16,52-87-1,18 70 1,-71 105-1,-35 19 1,35 17 0,0 0-16,89 105 15,-106-87 1,-18 0-16,0-1 16,0-105 46,0 18-46,17-19-1,1 89 1,-1 0 0,54 142-1,52 69 1,-52-158-16,-36-18 15,1-35 1,34-176 0,54-141-1,-36 158 1,-88 141 0,17 18 15,36 18-31,-35 123 15,-18-106 1,0-17 0,0-53 46,0 105 1,0 54-63,0-19 15,18 37 1,-1-37 0,-17-52-1,0 0 1,0-18-1,-17-17 17,-1-18-17</inkml:trace>
  <inkml:trace contextRef="#ctx0" brushRef="#br0" timeOffset="15671.5683">5133 10266 0,'-35'0'0,"-18"0"16,-18 0-16,-35 0 15,-158 35 1,105-17-16,-17 35 16,34-53-16,1 17 15,-35 19-15,70-36 16,0 0-16,18 0 15,-106 0 1,71 0-16,-89 0 16,0-18-1,71-17 1,88 17 0,36 18 15,-19-35-16,19 17 1,-19-17 0,-16 0-1,34-1-15,0 36 16,1-17-16,17-1 0,0-35 16,0-88-1,0-53 1,53-53-1,52-35 1,72 35 0,-71 53-1,-36 106 1,1 52 0,17 19-1,-35-1 1,70 18-1,18-18-15,0-17 0,36 17 16,105 1 0,-123 17-16,-18 0 15,141 0 1,0 0 0,1 0-1,-36 0 1,-106 0-1,-35 0 1,-1 35 0,72 71-1,-124-71-15,35 18 16,-71-18 0,1-35-16,-18 18 15,18-18 1,-1 71-1,-17-1 1,0 71 0,0 36-1,0 34 1,-53 1 0,-17 53-1,35-160 1,17-69-1,0-1-15,1 0 16,-36 18 0,18 0-1,17-18 1</inkml:trace>
  <inkml:trace contextRef="#ctx0" brushRef="#br0" timeOffset="25511.4759">4480 11412 0,'18'0'125,"17"0"-109,-17 0-16,-1 0 63,1 0-48,0 0-15,52 18 16,1 0-1,17-1 1,-53-17 0,1 0 15,-1 0-15,88 0-1,1 0 1,70 0-1,0 36 1,-106-36-16,106 17 16,-70 1-16,-54-18 15,124 0 1,-17 0 0,52 0-1,-17 0 1,-1 0-1,36 0 1,-18 0 0,-35 0 15,18 0-15,-106 0-16,-18 0 15,36 0-15,-54 0 0,18 0 16,106 0-1,53 17 1,0 19 0,0-19-1,18-17 1,-71 0 0,-53 0-1,-53 0 1,0 0-1,-70 0 1,35 0-16,35 0 16,-17 0-16,52 0 15,89 0 1,52 0 0,1 0-1,-53 0 1,-54 0-1,-52 0 1,-71 0-16,54 0 16,17 0-16,-18 0 15,35 0-15,18 0 16,-17 0-16,-1-17 16,-35-1-16,-17 18 15,17-18-15,-17 18 16,-1-17-1,71-18 1,18 35 15,53 0-15,-18 0 0,18 0-1,52-18 1,-70-17-1,18-1 1,-177 19-16,18 17 16,-53-18-16,35 18 15,1 0-15,-1-18 16,88 18 0,-35 0-1,-17 0 1,-53 0-1,-1 0 64,1 0 171,0-17-250,-1 17 15,-17-18 1,18 1 15,-18-1 0,35-17-31,-35-1 32,0 19-17,0-19-15,0 1 16,0 0-1,0 0-15,0-1 32,0 1-32,0 17 15,-17-17 1,-19-35 0,1-1-1,17 18 1,1 35-1,17 1 1,-36-1 15,19 1-15,-36-1 0,35 18-16,-105-71 15,105 71 1,-52-35-16,-72-18 15,72 35 17,-1 1-17,18 17 1,0-18 0,-52 18-1,-36 0 1,-1 0-1,72 0-15,-1 0 16,18 0-16,-17 0 16,17 0-16,-18 0 15,-34 0 1,-19 0 0,-35 0-1,-17 0 1,-36 0-1,1 0 1,-1-53 15,71 36-15,17-1 0,19 18-16,16-35 15,-34 35-15,-1 0 0,19 0 16,-195 0-1,70 0 1,-17-36 0,106 36-1,18 0 1,35 0 0,-36-17-1,-35-18 1,-17 35 15,35 0-31,-124 0 16,142-18-16,17 18 15,-53 0 1,71 0 0,-18 0-1,-52 0 1,-37 0-1,-51 0 1,87 0 0,-35 0-1,17 0 1,89 0-16,18 0 16,-36 0-1,35 0-15,-35 0 0,18 0 16,18 0-16,-36 0 31,53 0-31,0 0 16,-70 0-1,-19 0 1,-16 0 0,52 0-1,0 0 1,18 0-1,-18 0 1,35 0-16,18 0 16,18 0-16,-18 0 15,0 0-15,-17 0 16,17 0 0,35 0-1,-35 0 1,-35 0-1,18 0 17,17 0-17,-18 0 1,1 0 0,-19 0-1,-16 0 1,34 0-1,36 0-15,-36 0 16,54 0 0,-19 0-16,1 0 15,-18 0 1,35 0 0,-52 0-1,17 0 1,-35 0-1,35 0 17,-18 18-17,54-18 1,-19 0-16,19 0 16,-19 0-16,1 0 15,18 0 1,-1 17-1,-53 18 1,36-17 0,17-18 15,18 18-15,-17-1-16,-1 1 15,-52 0 1,52-1 15,18 1-31,-18-18 16,1 18-1,17-1 1,-36 1 0,19-1-1,-36 36 1,35-17-1,-17 17 1,35-18 0,-18-17-1,18-1 1,-17 18 0,-1 1-16,0-19 31,18 19-31,0-19 0,0 1 31,0 35-15,0-36 46,0 1-46,0 0-1,0-1-15,18 1 32,-18 0-32,35-1 15,1 19 1,-1-19 0,-18 1-1,1-1 16,0 1-15,17-18 0,-35 18-16,18-18 187,17 17-187,18-17 16,17 18-1,-34 0 1,17-1 0,0 19-1,-1-1-15,-34-35 16,17 18-16,-17-18 16,70 35-1,18-18 1,-35 1-1,-19 17 1,19-17 0,-53-18-1,17 0 1,71 35 0,-18-17-1,35-18 16,-105 0-31,35 18 16,0-18-16,-35 0 16,34 0-1,-34 17 1,17-17 0,18 18-1,0-18 1,-17 0-1,-19 0 1,1 0 0,-1 0-1,1 0 1,0 0-16,70 0 16,-70 0-1,34 0-15,19 0 31,-18 0-15,0 0 0,0 17-1,0-17 1,17 0 0,18 0-1,-17 0 1,0 0-1,-36 0-15,0 0 16,-17 0 0,-1 18-16,54 0 15,-18-18 1,17 17 0,-17-17 15,0 0-16,-53 18 1,36-18 0,16 0-1,54 18 1,-18-18 0,-52 0-16,17 0 15,17 0-15,-17 0 16,18 0-1,-36 0 1,18 0 0,17 0-1,-34 0 1,-1 0 0,18 0-1,-18 0 16,0 0-31,1 0 16,-1 0-16,-17 0 16,52 0-1,-17 0 1,0 0 0,0 0-1,0 0 1,0 0-1,17 0 1,-52 0 0,53 0-1,-36 0 1,18 0-16,-18 0 16,18 0-16,-18 0 15,36 0 1,-18 0-1,0 0 1,-18 0 0,53 0-1,-53 0-15,18 0 16,-35 0-16,35 0 16,17 0-1,19 0 1,-19 0-1,18 0 1,-52 0-16,-1 0 16,0 0-16,18 0 15,-18 0-15,36 0 16,-18 0 15,35-18-15,18-35-1,-36 53 1,36-53 0,-35 53-1,-18-17 1,-18-1-16,-17 18 16,-1 0-16,1-18 15,17 18 1,18 0-16,18-35 15,-18 35 1,-1 0-16,1 0 16,18 0-16,35 0 15,-53 0 1,0 0 0,17 0 15,54 0-16,34 0 1,1-35 0,-35 35-1,-19-18 1,-52 18-16,36 0 16,-37 0-16,1 0 15,18 0 1,35 0-1,0 0 1,35 0 0,0 0-1,-18 0 1,1 0 15,-71 0-31,-18 0 16,36 0-16,-19 0 15,107 0 1,-71 0 0,-17 0-1,17 0 1,36 0 0,87 0-1,-34 0 1,-36 0-1,-53 0 1,18 0 0,-18 0-1,0-18 1,-53 18 0,1 0-1,34-17-15,-52 17 16,53-18-1,-1 18 1,36 0 0,-18-17-1,-53-1 1,-17 0 0,0 18-1,-1 0 1,1-17-1,35-19 1,-18 36 0,-35-17 15,18 17-15,-1-18-1,1 0 1,17-17-1,1 0 1,-1 0 0,-17 17-1,17-17 1,-18-18 0,1 53-16,-18-18 15,0 0 48,0 1-63,0-1 15,0 1-15,0-19 16,0 19 15,0-1-15,0 0-1,-35 18 1,17-17 0,1 17-1,-19-36 1,19 19 15,-1 17 0,0 0-15,1 0 15</inkml:trace>
  <inkml:trace contextRef="#ctx0" brushRef="#br0" timeOffset="51559.7315">7867 9966 0,'0'18'32,"0"35"-32,0-1 15,18 1-15,34 71 32,19-124 46,-36-35-78,1 17 15,17-35-15,-1 35 16,-16 1 0,-19 17-1,1 0-15,-18-18 16</inkml:trace>
  <inkml:trace contextRef="#ctx0" brushRef="#br0" timeOffset="52006.9597">8061 10195 0,'0'-17'16,"0"-72"-16,0 19 15,35-36-15,1-17 16,16-1 0,-16 54-16,34 17 15,142-53-15,-89 88 16,248-88-1,-18 71 1,-36 35 0,-123-53-1,-159 53 1</inkml:trace>
  <inkml:trace contextRef="#ctx0" brushRef="#br0" timeOffset="52247.4212">10213 9790 0</inkml:trace>
  <inkml:trace contextRef="#ctx0" brushRef="#br0" timeOffset="53927.1284">7479 11342 0,'0'0'0,"-141"0"15,17 0-15,-17 0 16,-123-18-1,70 1 1,35 17 0,-53 0-1,18 0 1,-70 0 0,-89 0-1,18 0 1,52 0-1,36-18 1,124-17 0,-124 17-1,141 0-15,18 1 16,-35 17 0,17 0-1,53 0 1,18-18 15,17 0-15,-53-52-16,36 70 15,-36-35-15,54 17 16,-18-17-16,17 17 16,18 0-16,-18-105 15,18 52 1,0 1-16,0-1 15,0 1 17,36 17-17,-19 35 1,18 0 0,-35 1-1,18 17 1,17 0-1,107 0 1,281 0 0,-141 0-16,653-53 15,-424-35 1,107 88-16,458-53 16,70 53-1,-176-35 1,-88 17-1,-105 18 17,34 0-17,-423 0-15,-53 0 16,53 0-16,-53 0 16,300 0-1,-335 0-15,106 0 16,-159 0-16,-36 0 15,89 0 1,-106 0 0,-105 0-1,34 53 1,-105-36 0,-1-17-1,-17 36 79,0 34-78,-35 71-16,0 1 15,-71 122 1,35-105-1,54-89 1</inkml:trace>
  <inkml:trace contextRef="#ctx0" brushRef="#br0" timeOffset="58551.6418">4445 11518 0,'0'0'0,"-88"0"16,-36 0-16,36 0 15,-71 0 1,71 0 0,35 0-1,18 0 1,17 0-1,-17 0 1,-18 0-16,-53 0 16,53 0-1,0 0-15,36 0 16,-18 0 0,17 18 109,0-1-110,18 36-15,0 71 16,0-54-1,-35 19 1,35 16 0,-18-34-1,18-53 1,0-1 15,0 1-15,0 0-1,0-1-15,0 1 16,-17-1-16,17 19 0,0-19 16,0 19-1,0-19 1,0 19 0,0-19-1,0 1 1,0-1-1,0 1 32,17-18 31,36 35-78,35-17 16,195 0 0,34-1-1,-87-17 1,-54 0 0,18 0-1,71 36 1,34-36-1,54 0 1,0 0 0,-53 0-1,-141 0-15,87 17 16,-140-17 0,18 0-16,158 0 31,0 0-16,18 0 1,35 0 0,-35 0-1,-124 0 1,36 0 0,-18 0-1,35 0 1,142 0-1,-71 18 1,0-18 0,-159 0-1,0 0-15,141 0 16,53 53 0,-53-18 15,-105-17-31,-18-18 15,35 0-15,-36 0 0,36 0 16,-17 0 0,158 0-1,-35 0 1,-177 0-16,89 0 16,-106 0-16,-18 0 15,159 0 1,-88 0-1,-36 0 1,-35 0 0,-52 0-1,-19 0 1,18 0 31,-17 0-32,106-18 1,-107 0 0,1 18 15,0 0-15,-1-17-1,18-1 1,-17 1-1,0-1 1,-1 18 0,1-18-1,-18 1 1,0-54 15,18 36-15,17-36-1,-35 36 1,0 17 0,0-52-1,0-18 1,0 17 0,0 0-1,0-17 1,0 53-1,0-36 1,0 36-16,0-35 16,0 52-1,0-17-15,0-18 16,0 35 0,0-17 77,0 17-77,0-17 15,0 70 125,0 0-140,0 1 0,0-19-1,0 19-15,0 34 16,0-35-16,0 18 16,0 36-1,0-54 1,0-17-1,0 34 1,0-34 0,0 17-1,0 1 1,0-19 15,0 1-31</inkml:trace>
  <inkml:trace contextRef="#ctx0" brushRef="#br0" timeOffset="61047.393">12912 12471 0,'0'0'0,"-18"0"15,0 0-15,1 0 16,-1 0-16,-70 0 15,35 0 1,0 0-16,-88 0 16,0-18-1,-18 18 17,71 0-17,35 0 1,0 0-1,0 0-15,-17 0 16,-1 0-16,0 0 0,1 0 16,-1 0-1,-34 0-15,-1 0 16,53-35 0,35 35-16,-52-18 15,17 0 1,-18 18-1,53-17 1,1-1 15,-1 1-15,-17-19 0,17 19-1,1-1-15,17 0 16,0 1-16,0-1 15,0-17-15,-53-71 16,53 88-16,0-35 16,0-17-1,0 35 1,0 17 0,17-35-1,54-35 1,-1-18-1,54-17 1,-53 70 0,-1 35 15,-35 0-31,1 1 16,17-19-16,-18 19 15,-18 17 95,36 0-110,36 0 15,87 0 1,36 0-1,-107 35-15,231 0 16,-125-17 0,-17 35-16,177 0 31,-124-18-15,-230-35-1,1 0 1,0 53 109,-18 18-110,0 87-15,17-52 16,-17-35 0,0-36 15,0 18-15,0 0-1,0-36 1,0 1-1,0 0 1</inkml:trace>
  <inkml:trace contextRef="#ctx0" brushRef="#br0" timeOffset="63013.6628">13617 12259 0,'0'18'16,"0"35"15,0-18-15,-106 35-1,-141 1 1,-141-18 0,-88-18-1,88 53 1,106-52-1,105-19 1,107 1-16,17-18 16,-35 0-1,70 0-15,-17 0 32,0 0-32,-124 0 15,-106 0 1,1 0-1,105 0 17,88 0-17,36 0 1,17-18 15,-17 18-15,35-17-16,-35-1 15</inkml:trace>
  <inkml:trace contextRef="#ctx0" brushRef="#br0" timeOffset="64071.7452">10918 12347 0,'18'35'63,"-53"1"-63,0 17 15,-18-36 1,-124 72 0,36-54-1,18 0 1,-1 0 0,-17-35-1,-88 0 1,-18 0-1,-18 0 1,159-17-16,1-1 16,69-17-1,19 35 1,-1-18 0,0 1-1,18-1 1,0-17 15,0 17-15,-17 0-1,17 1 1,-18-1 109</inkml:trace>
  <inkml:trace contextRef="#ctx0" brushRef="#br0" timeOffset="65366.9364">18785 12665 0,'0'0'0,"-176"-53"16,17 35-1,-105-35 1,140 53-16,54-17 16,-19-1-16,37-17 0,-19-1 15,53 36 1,-52-35-16,-54-88 15,107 87 1,-1 19-16,-17-71 16,35-54-1,0-87 1,0 0 0,106 52-1,35 19 16,-35 105-15,35 17 0,-88 1-16,17 18 15,-17 17-15,-18 0 0,36-18 16,17 18 0,0 0-1,-17 0 1,52 70-1,71 72 1,-17-1 0,-124-53-1,-53-18 1,0 72 0,0 105-1,0-36 16,0-158-31,0-35 16,0-1 62,0 19-62,0-19 15,0 1-31,0 0 16,0-1-1,0 18-15,0-17 0,0 0 16,0-1 0</inkml:trace>
  <inkml:trace contextRef="#ctx0" brushRef="#br0" timeOffset="65710.3397">19156 12330 0,'0'0'0,"53"-18"15,0 18-15,52 0 16,1-35-16,159-1 16,-1 19 15,-105-19-16,-106 36 1,-53-17 0,18 17-1,17-18 1,-17 1 0</inkml:trace>
  <inkml:trace contextRef="#ctx0" brushRef="#br0" timeOffset="71281.7416">22049 12382 0,'-36'18'15,"19"-18"1,-36 35 0,35-35-16,-17 0 15,17 18-15,-52-18 16,34 18 0,1-1-16,-35 1 31,-19-18-16,1 0 1,-18 0 0,18-18-1,35 1 1,18-19 0,17 36-1,18-17-15,-35-1 16,0-17-16,17 35 15,0 0-15,-34-71 16,16 36 0,1-18-1,17 0 1,1 18 15,-19-18-15,36 18-1,0 17 1,0-17 0,-17 17-1,17-35 1,0 36 31,0-1-32,0 0 1,0-17-16,70-36 16,19 36-1,-37-18 1,90-17 15,-1 17-15,-35 35-16,-1 1 15,54-1-15,-35 18 0,34-35 16,125 35 0,-19-18-1,-17-17 1,0 35 0,53 0-1,0 0 1,17-36-1,-70 19 1,-18 17 0,36 0-1,-159 0 1,70 0 0,-70 0-16,71 0 0,-54 0 15,0 0 1,-70 0-1,-35 0 1,0 0 0,-1 0-16,1 0 15,70 17 1,-70 1 0,17 0-1,0-1 1,1 36-1,-36-17 1,35-1-16,0 35 16,-17-34-16,-1 34 15,1 1 17,-18 35-17,0-36 1,0 18-1,0-52 1,0-1 0,-53 35-1,18-17 1,17-53-16,1 18 16,-19 0-16,19-18 15,-1 17-15,-53 19 16,-17-19-1,0 1 1,-35 17 0,-36-17-1,18-18 17,17 53-17,18-36 1,-52 36-1,34-35 1,54-18-16,-36 0 16,35 0-16,-17 0 0,-18 0 15,-17 0 1,-18 0 0,17 0-1,-35 0 1,-87 0-1,16 0 1,36 0 0,53 0-1,0 18 17,17-18-17,72 0 1,34 0-16,-17 0 15,17 0-15,-17 0 16,-1 0 0,-52 0-1,0 0 1,70 0 0,1 0-1,-18 0 1,17 0-1,0 0 1,1 17-16,-1 1 16,0-18-16,-17 0 15,0 0 1,-18 0 0,18 0-1,17 0 48,-17 0-48,-1 0-15,1 0 16,17 0 46,1 0-62,-1 0 16,1 0 0,-19 0-16,-17 0 31,-17 0-15,17-35-1,18 35 1,35-18-1,-36 0 1,19 1 0,-19-19-1,19 19 1,17-1-16,-36 0 16,36 1-1,-17 17-15,-1-36 16,-17 1-1,-18 18 1,18-1 15,-1-17-15,1 35 0,18-18-1,-19 0-15,-34 1 16,52 17-16,0-18 0,1 18 15,-18-35 17,35 17-17,-36-17 1,19-18 0,17 18 15,0 17-31,17-17 15,71-36 1,-17 18 0,17-17-1,-70 70-15,35-53 16,35 18 0,-53 17-16,18 0 15,0 1-15,35 17 16,124-18-1,70-35 1,-17 18 0,-71 17-1,17-17 1,-105 17 0,0 18-1,18 0 1,-1-53-1,0 36 1,-70 17 0,36 0-1,-19 0-15,1 0 0,-1 0 16,54 0 0,17-18-1,71-35 1,-1 36-1,-34 17 1,-36 0 0,-53 0-16,-18 0 15,36 0 1,0 0 0,-53 17-16,18 18 15,17 18-15,18-17 16,-36-19-16,107 36 15,-89-18 1,-71-35 47,36 18-48,-35 0 1,35 17-1,0 36 1,-36-54-16,19 18 16,-36-17-16,17 17 15,-17-17-15,36 53 16,-36 17 0,17 35-1,19-35 1,-19-17-1,-17-36 48,-35-17-63,-36 17 16,-35 36-1,18-36-15,-18-17 16,36 35-16,-54-18 0,19-17 15,-107 52 1,-70-35 0,35-17-1,35 17 1,18 1 0,-71 16-1,1-52 1,-71 0-1,141 0 1,53 0 15,88 0-31,0 0 16,18 0-16,-1 0 0,19 0 16,-89 0-1,-35 0 1,-36 0-1,-34 0 1,52-17 0,71-18-1,-53-1 1,-1 1 0,-16 0-1,17-18 1,70 35-1,53 18 1,-52-53 0,17 36-16,0-1 15,-18-17 1,19 35 0,52-18-1,-18 18 1,0-35-1,-17-18 1,35 35 0,-18-17-16,18 17 15,0-17-15,-17 0 16,17 17 0,0-17-16,0-36 15,0 36 1,0-18-16,35 0 15,-17 0 1,-1 18 15,1 0-15,0 17 0,34-35-1,1 35 1,36-34-1,34-1 1,-105 35-16,17 0 16,18 1-1,-18-1-15,71 0 16,17 18 0,124-17-1,53-1 1,-106-35-1,-35 53 1,-36 0 15,-52 0-15,0 0-16,-1 0 16,54 0-16,-1 0 0,18 0 15,159 0 1,-53 0-1,-106 0 1,-17 0 0,-1 0-1,1 0 1,-1 0 0,18 0-1,36 0 1,158 18 15,-194 0-31,18-18 16,-36 0-16,-35 0 0,-17 0 15,-1 0 1,-34 0 15,-1 0-31,0 0 16,53 35-1,-35-18 1,-17 1 47,-19 0-63,18 17 15,-17-17 1,0-1 31,-1 19-16,1-1-31,-18-18 16,18 19-1,-18-19 1,0 1 15,0 0-15,0 35-1,0-36-15,0 1 16,0 0 0,0-1-1,0 18 16,0-17-15</inkml:trace>
  <inkml:trace contextRef="#ctx0" brushRef="#br0" timeOffset="73483.0342">25065 9790 0,'0'0'0,"-35"35"0,-1-35 15,-52 53 1,-53-36-1,70-17-15,-34 36 16,69-36-16,19 0 16,-1 0-1,-88-159 1,53-123 0,0-36-1,53 54 16,53 87-15,71 71 0,-71 89-16,-36 17 15,19-36-15,17 36 0,-18 0 16,18 71 0,0 53-16,17 140 15,-70-193-15,0-1 16,0 18-1,-159-35 1,36-53 0,88 0-1,-36 0 1,1-158 0,70-19-1</inkml:trace>
  <inkml:trace contextRef="#ctx0" brushRef="#br0" timeOffset="77053.5191">24677 9948 0,'-18'0'31,"1"0"0,-1-17-15,18-1-16,-35 0 16,-1-52-1,1-1 1,17-17 15,1-18-15,-36-35-1,53 71 1,0-54 0,0 71-16,0-106 15,0 54-15,35 16 16,18-52 0,-35 53-1,35 35 1,-18 18-1,18 17 1,-18 1 0,36 17-1,-36 0 1,18 0 0,-18 0-16,18 0 0,-18 0 15,-17 0 1,0 0-16,-1 0 15,1 0 1,-1 0 0,19 35-1,-36 71 1,17 0 0,1-1-1,0-16 1,-1-36-1,-17-1-15,0-34 16,0 17 0,0 1-16,0 17 0,0-18 15,0 0 1,0 36 0,0-18-16,0-36 15,-35 19 1,-18 52-1,18-53 1,0 18 0,-1 17-1,19-52 17,-1-18-32,0 18 15,18-1 1,-17-17-16,-1 18 15,0-18 1,1 35 0</inkml:trace>
  <inkml:trace contextRef="#ctx0" brushRef="#br0" timeOffset="88911.1279">18838 3898 0,'0'0'0,"0"18"0,53 17 16,-17-17-16,34 35 15,-17-18 1,-35-17-1,-1-1 1,1-17-16,17 0 0,0 35 16,1-35-1,70 18 1,17-18 0,53 0-1,1 0 1,-36 0-1,-18 0 1,-34 0 0,-19 0-1,36 0 1,88 71 0,106 17-1,-159-70-15,71 52 16,-124-35-1,-71-35-15,19 18 32,-19-18-1,1 18-31,0-1 16,52 89-1,18 35 1,36 71-1,-1 123 1,1 0 0,-71-141-16,-18 0 15,53 247 1,-35-194 0,-18 35-1,-17 1 16,-18 52-15,0-53 0,0 18-1,0 17 1,0 36 0,0-177-16,-53 36 15,36-18-15,-19 18 0,1-18 16,17-71-1,1-17-15,-36 35 16,35-70 0,0-18-16,-70 105 15,18 19 1,17-71 0,53-89 15,-18 1-16,1 0 1,-54-1 0,-88 54-16,18-54 15,-71 36-15,36 0 0,0 0 16,-18-18 0,70-35-1,18 0 1,18 0-1,18 0 1</inkml:trace>
  <inkml:trace contextRef="#ctx0" brushRef="#br0" timeOffset="89348.2311">20073 10795 0,'0'18'46,"0"52"-30,0-17-16,0 0 16,0 18-16,0 52 15,0-105 1,0 52-16,18-34 16,-18-19-1,17 1 1,19-18 15,17-35-15,70-36-1,-17 18 1,-89 35 0</inkml:trace>
  <inkml:trace contextRef="#ctx0" brushRef="#br0" timeOffset="89591.1638">20267 11254 0</inkml:trace>
  <inkml:trace contextRef="#ctx0" brushRef="#br0" timeOffset="91118.9583">20320 10866 0,'71'35'16,"34"141"-16,36-17 16,1-18-16,52 35 15,-159-158 1,-70-88 46,-54-54-46,-16 1 0,16 34-16,-16-16 15,16 16-15,-16 1 0,34 18 16,36 52 0,17-17-16,18 52 46,18 54-46,88 105 16,-106-88 0,0-70 31,-18-18-32,-53 0 1,-87-35-16,-1 17 15,35-35-15,-17 36 0,53-36 16,35 35 0,88 36 62,54 17-63,-1 18-15,-18 0 16,54 17 0,-107-52-1,-17 17 48,0 1-48,0-1-15,0 18 16,0 17 0,36 19-1,34 34 1,1-52 0,-36-54-1,0-17 1,54-53-1,-1-53 1,-71 54-16,19 16 16,-19 19-16,-17-1 15,0 0 1,0 1 0</inkml:trace>
  <inkml:trace contextRef="#ctx0" brushRef="#br0" timeOffset="136012.616">17251 16210 0,'0'0'0,"-35"0"16,17 0-16,-35 0 15,0 0 1,35 0 0,1 0 140,-18 18-140,35-1-1,-18-17 16,18-35 79,0 0-95,0-18-15,0 18 16,0 17 0,0-35-1,0 35 1,0-17 0,18 0-1,-1 0 1,-17-54-1</inkml:trace>
  <inkml:trace contextRef="#ctx0" brushRef="#br0" timeOffset="137974.569">17039 15787 0,'35'-35'125,"-17"35"-110,35 0 1,70 0 0,36-18-1,-18 0 1,-88 18-16,53-53 15,-35 53-15,-1 0 16,1 0-16,70 0 16,-18-17-16,-52 17 15,105-18 1,-140-17-16,34 35 16,-35 0-1,-17 0 1,0 0 15,-1 0-15,1 0 15,0 0-15,17 0-1,18 0 1,-36 0-16,36 0 15,-17 0 1,-19 0 0,1 0-1,52 0 1,19 17 0,-1 19-1,-53-19 1,-17-17-1,-1 0 1,19 0 15,17 0-15,-1 0 0,-16 0-1,-19 0 1,19 0-1,-19 0 17,-17 18-1,0 0 0,0-1 0,0 19 1,0 34-17,-17-17 1,-1 18 0,18-36-1,-35 0 1,35 18-1,-18-35 1,0-1 15,18 1-15,-17-18 0,17 18-1,-18-18 1,-35 35 15,36-18 32,-1-17-48,0 0 1,-17 18-16,17-18 15,-17 0 1,18 18 0,-36-18-1,0 0 1,-18 0 0,1 0-1,17 0 1,-53 0-1,18 0 17,-36 0-17,36 0-15,35 0 16,-17 0-16,17 0 0,-18 0 16,-52 0-1,52 0 1,0 0-1,19 0 1,-19 0 0,18 0-1,-17 0 1,-19 0 0,54 0-1,-18 0 1,35 0-1,1 0 17,-1 0 15,1 0-32</inkml:trace>
  <inkml:trace contextRef="#ctx0" brushRef="#br0" timeOffset="139119.4469">15893 15699 0,'53'0'109,"-1"0"-109,19 0 16,35 35-1,-18-35 1,0 18 0,-17-18-1,-1 35 1,-17-35-1,18 0 1,-18 17 0,0-17-1,-36 18-15,19-18 16,-1 0 0,-18 0-16,1 0 0,0 0 15,-1 0 1,19 0 15,-1 0-15,-17 0 15</inkml:trace>
  <inkml:trace contextRef="#ctx0" brushRef="#br0" timeOffset="141015.216">16845 15699 0,'18'0'125,"-1"0"-109,1 17-1,0 1 1,-1 0 0,1-1-16,-18 1 78,18-18-63,-1 17 1,1-17 125,-18 18-126,0 0 1,-18-1 0,-17 36-1,17-17 1,1-36-1,-1 35 1</inkml:trace>
  <inkml:trace contextRef="#ctx0" brushRef="#br0" timeOffset="151160.6968">15998 17815 0,'18'0'47,"-18"18"-31,18-18-16,17 0 15,0 0-15,1 0 16,16 0-1,1 0-15,36 0 16,16 0 0,-52 0 15,0 0-15,0 0-1,35 0 1,-17 0-1,-1 0 1,-34 0-16,-19 0 16,19 0-1,-1 0 1,-17 0-16,17-18 16,-17 1-1,-1 17 1,36 0 156,0 0-172,0 0 0,-35 0 15,34 0 1,-16 0 390,-19 0-406,1 0 16,17 0-1,1 0 1,-1 0 0,-18 0-1,1 0-15,-18-36 344,0 19-344,0-19 16,0 1-1,0 18 1,0-54 0,0 53-1,0 1 16,0-1 1,0 0-17,0 1 1,0-1 171,-35 18-155,0 0-32,-1 0 15,-52 0 1,0 0 0,17 0-1,18 0 1,18 0-1,0 0 1,-89 0 0,71 0-16,-17 0 15,-18 0 1,35 0 0,35 0-1,-17 0 1,0 0 31,17 0-47,0 0 15,-17 0-15,0 0 16,0 0 0,-18 0-16,17 18 0,-34-18 15,17 35 1,18-35-1,17 0 17,0 0-17,1 0 1,-1 0 31,0 0-32,-17 0-15,17 0 16,1 0 0,-1 53 218,18-35-234,0 17 16,0 35-1,0-34 1,0-19 0,0 1 15,0 0-16,0 17 1,18 0 0,-18 0-16,0 1 0,17-19 15,1 1 157,0-18-109,17 0-48,-17 0 1,17 0-16,-17 0 16,87-35-1,1 35 1,35 0-1,0 0 1,-35 0 0,-53-18-16,0 0 15,-18 18-15,1 0 16,17 0-16,52 0 16,-52-17-1,-17 17 16,-19-18-15,1 18 0,0 0-1,17 0 1,-18-17 0,1 17-1,0 0 1,-1 0-1,1 0 1,17 0 0,-17 0-1,17 0 1,-17 0 15,-1 0-15,1 0-1,0 0 1,-1 0 0,1 0-1,0 0 1,-1-18 0,1 0 62,-18-17-63,0 17 1,0-17 0,0 17-1,-18-17-15,18 0 31,-17-18-31,17 35 16,-36-35 0,19 36-16,17-1 15,0 0 1,-18-17 0,0 18-1,1-1 1,17 0 15,-18 18 32,-35 0-48,18 0-15,-18 0 31,-17 0-15,-89 18 0,18-18-1,-71 0 1,71 0 0,17 0-1,19 0 1,34 0-16,18 0 15,18 0-15,-18 0 16,35 0-16,-17 0 16,0 0-1,17 0 1,-17 0 15,17 0-15,-17 0-1,0 18 1,35-1 0,-36 1 77,36-1-61,0 1-1,0 0-15,0-1-1,0 1-15,0 53 31,0-18-15,0 17 0,0-17-1,0-18-15,0-17 16,0 17-16,0-17 16,18 17-1,-18-17 204,18-18-172,-1 0-47,1 0 15,17 0-15,36 0 16,-18 0 0,17 0-16,18-18 0,1 18 15,-1 0-15,53 0 16,-106-18 0,18 18-16,-18-17 31,1 17 0,34-18-15,1 18-1,17-17 1,-53 17 0,-17 0-16,17 0 15,0 0-15,1 0 16,-19 0-16,19 0 15,17-36-15,-36 36 32,18 0 15,-17 0-47,88 0 31,17 0-16,-105 0 1,0 0 0,-1 0 15,1 0-31,53 0 16,-19 0-1,1 0 1,-35 0 15,0 0 0,-1-17 126,1 17-142,0 0 1,-1 0 31,-17-18 406,0 0-438,0 1-15,0-36 16,0 35 0,0 1-1,0-19 1,0 19 15,0-1-15,0 0-1,0 1 1,0-1 0,0 0-1,0 1 1,0-1 15,0 0 0,0 1-15,-17 17 62,-1 0-62,0 0-1,1-18 1,-54 18 0,36 0-1,-36 0 1,-35 0 0,-17 0-1,-36 0 1,53 0-1,18 0 1,-18 0 0,53 0-1,-35 0-15,0 0 16,0 0-16,35 0 16,-71 0-1,36 0 1,35 0-1,-17 0 1,-36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09T12:57:59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3651 0,'17'0'63,"71"0"-48,18 0-15,0 18 16,264 88-1,-176-53-15,212 70 16,-194-70 0,35 0-16,176 53 15,0-53 1,-105-18 0,-142-35-1,-105 0 16,-18 0-15,53 0 0,70 0-1,71 0 1,0 0 0,-88 0-1,-89 0-15,36 0 16,-53 0-16,0 0 15,123 0 1,54 0 0,-1-18-1,-53-35 1,-88 0 0,-17 53-1,17-52 16,-52 52-31,16-18 16,-16-17-16,-19 17 0,36-17 16,-17-1-1,-1 19 1,-18-18 0,19-1-1,-1-34 1,0 17-1,1-35 1,-1-36 0,-18-52-1,-17 70 1,0 53 0,0 18-16,0-18 15,0 0-15,0 18 16,0-89-1,0-35 1,-35-52 0,-53 34-1,70 107 1,-35 17 0,-17-18-1,-18 18 1,52 18-16,-34 0 15,-36 0-15,-17-54 16,-1 19-16,-70 17 16,35 0-16,-35 18 15,0-36-15,18 36 16,-18-36-16,-212-35 16,-35-52-1,35 105 16,89 0-15,52 35 0,-17 18-1,-53-17 1,176 17-16,18 0 16,-18 0-16,-17 0 15,-106 0 1,-53 0-1,141 0 1,105 35 0,72-17-1,-18-18-15,-18 35 16,-18 0 15,-17 36-15,0-36-16,52 0 15,1 18-15,0-35 0,0 35 16,17-36 0,0 1-16,1 0 15,17-1-15,0 1 16,-36 35 0,19-18-1,-19 53 1,19-17-1,-1-36 1,18 0 0,0 36-1,-17 35 1,-36 17 0,35 1 15,18-36-16,-53 18 1,53-53-16,0 35 16,0-53-16,0-17 15,0 35 1,0-18 0,0 18-1,0 17 1,0 1-1,0 0 1,0-36 0,0-18-1,18 1 17,-1 17-1,-17-17-16,71 35 1,17 0 0,36 17-1,-107-70 1,1 0 0,17 0 62,18 0-63,-35 0-15,35 18 16,-36 0 78,1-18-32</inkml:trace>
  <inkml:trace contextRef="#ctx0" brushRef="#br0" timeOffset="9744.7119">3122 6403 0,'0'-18'125,"18"18"-94,-1 0-31,1 0 16,0 0-16,17 0 16,18 0-16,-36 0 15,36 18-15,0-18 16,-17 18-16,16-18 16,1 0-16,-17 17 15,17 1-15,70-1 16,-35 19-1,0-19-15,177 1 16,35 35 0,17-53-1,-123 0 17,-52 0-17,-90 0-15,-34 0 16,17 0-16,-17 0 0,17 0 15,-17 0 1,17 0 0,-17 0-1</inkml:trace>
  <inkml:trace contextRef="#ctx0" brushRef="#br0" timeOffset="11009.3659">7902 6421 0,'106'0'94,"35"0"-94,36 0 15,17 35 1,247-35 0,0 0-1,-89 0 1,19 17-1,34-17 1,-175 0-16,299 53 16,-300 0-16,36-35 15,140 35 1,-122-36 0,-89-17-1,-36 0 1,1 0-1,-35 0 1,-107 0 0</inkml:trace>
  <inkml:trace contextRef="#ctx0" brushRef="#br0" timeOffset="12977.4247">14658 6562 0,'35'-18'47,"18"18"-32,159 0 1,70 0 0,71 0-1,17 0 1,54 0 0,-1 0-1,0 0 1,36 0-1,-36 0 17,-158-35-32,229-53 15,-283 70-15,1 0 16,105-35 0,-34 53-1,17 0 1,105 53-1,71 0 1,36-35 0,35-18-1,-124 0 1,-141 0 0,-88 0-1,-53 0 1,-70 0-16,17 0 15,36 0 1,52 0-16,36 70 16,282-34-1,-36-36 1,-105 0 0,-177 0-1,-52 0 1,17-18-1,53 18 1,-53 0 0,-88 0-16,-18 0 15,1-18 1,-1 18 0,-17 0 30,17 0 158,-18 0-189,19-17 1</inkml:trace>
  <inkml:trace contextRef="#ctx0" brushRef="#br0" timeOffset="15201.1874">14517 6597 0,'0'0'0,"-18"0"0,1-18 15,-19 18 1,1 0-16,0 0 16,17 0-16,-53-17 15,19 17 1,34-18 0,0 18-1,-35-18 1,18 18 15,17 0-15,1-17 31,-1-1-32,1 0 1,-1 1-1,0-1 1,-17-17 15,35 17-15,-18 1-16,1-36 16,-1-18-1,0 1 1,18-36 15,-17-35-15,17 70-16,0 18 15,0-53-15,0 53 16,0-52 0,0 16-1,0 19 1,0 52 93,17 1-109,54-1 16,105-53-1,142 36 1,-1-18 0,19 18-1,-19 17 1,18 18 0,-70 0-1,-107 0 1,1 0-1,-18 0 1,-70 0-16,17 0 16,0 0-1,18 0-15,-35 0 0,-1 0 16,18 0-16,36 0 16,-89 0-1,0 0-15,-17 0 31,17-35 16,1 35-47,87 0 16,230 0 0,-18-35-1,-194 17 1,-123 18-1,-1 0 17,19 0-17,70 0 1,-89 0 0,18 18 30,-17 17-30,-18 0 0,0-17-1,0 0 1,0-1-16</inkml:trace>
  <inkml:trace contextRef="#ctx0" brushRef="#br0" timeOffset="20776.6406">20302 6262 0,'-35'0'0,"17"0"16,-17 0-16,18 17 16,-19-17-1,1 0 1,0 0-1,-36 0 1,18 0-16,-35 0 16,53 0-1,-1 0-15,1 0 16,-18 0 15,-17-17-15,17-1-1,18 1 1,17 17 0,-35-36-1,35 19 1,-17 17-16,17 0 16,1-18 15,17 0-31,-36 1 15,19-19 1,17 19 0,0-1-16,-35-17 15,35-18 1,0-53 0,0 18 15,0 35-16,0 18 1,0-1 0,0-16-1,0 16-15,0-17 16,0 18-16,0 0 16,0 17 15,0-17 0,17 35-31,36-53 16,0 0-1,18 0 1,17 18 0,88 0 15,-70 17-16,-53 18-15,159-35 16,-142 35-16,18-18 16,53-17-1,36 35 1,-18 0 0,52 0-1,-17 0 1,18 0-1,53 0 1,-19 0 0,-104 0-1,-37 0-15,37 0 0,-1 0 16,0 0-16,194 0 16,71 0 15,-36 0-16,53 0 1,1 0 0,34 0-1,-87 0 1,-107 17 0,-123 1-1,-105 0 1,-19-18-16,1 0 15,35 0 1,0 0 0,35 0-1,0 35 1,-53-35 15,-35 35 0,0-17-15,53 70 0,-17-70-16,-19-1 15,1 19-15,-18-19 16,18 36-16,-18 0 16,0 176-1,0-52 1,0-36-1,0 0 1,0-18 0,0-87-1,0 17-15,0 0 16,0-36 15,-18-17 0,-17 0-15,-18 0 0,-35 35-16,-106-35 15,88 0-15,-35 0 16,-142 0 0,-17 0-1,-88 0 1,18 0-1,35 36 1,-53 34 0,35-34-1,36 16 1,52-34 15,159-18-31,18 0 16,35 0-16,35 0 15,-17 0 1,-71 0 0,-35 0-1,-88 0 1,-18 0 0,-35 0-1,70 0 1,0 0-1,-17 18 1,158-18 0,1 0-16,17 0 15,18 0-15,-1 0 0,-34 0 16,-36 0 15,-70 0-15,35 0-1,35-18 1,-18 0 0,71 18-1,-17-17 1,-18-1 0,17-17-1,-17 17 1,53 1-16,-36-1 15,53 0 1,-52 18-16,35-35 16,17 35-1,0-18 17,1 1-17,17-1 1,-18-88-1,18 36 1,-18 17 0,18-18-1,0 54-15,0-36 16,0 35-16,0-17 16,0-18-16,0-18 15,0 18 1,0 18-1,0-18 1,18-88 0,-18 88-1,18 36-15,-18-36 32,0 35-17,17-17 1,-17 17-16,0 0 15,18-34-15,-18 34 16,18 0 0,-18 1-1,17-1 17,1 18-32,52-53 15,-17 18 1,18 0-1,70-1 1,71 19 0,70-1-1,-88-17 1,194-18 0,-212 18-16,1 35 15,158-53 1,88 53-1,18 0 1,53 0 0,-53 0-1,-141 0 1,-88 0 0,87 0-1,72 0 1,-1 0-1,-211 0-15,-88 0 16,-19 0-16,-34 0 16,0 0-16,-1 0 15,89 17 17,124 54-17,-72-18 1,-140-53-1,0 35 32,17 0-47,-35-17 16,17 0-16,1-1 16,-18 1-1,18 17 1,-18 18-1,17 0-15,-17 53 16,53 17 0,-35-35 15,0 1-15,17 16-1,0 1 1,-35-88-1,0 88 1,0-36 0,0-52-16,0 35 15,0-35 17,0 17-17,-18-18 1,1 1-16,-36 35 15,35-35 1,-17-1 0,0 1-16,-71 17 31,-141-35-15,-53 0-1,-53 0 1,177 0-16,-106 0 15,105 18-15,-17-18 16,-176 0 0,-18 17-1,35 36 1,71-17 0,-53 17-1,141-36 1,-53 18-1,176-35 1,1 0-16,-19 36 16,19-19-16,17-17 15,-35 0 1,35 0 0,18 0-1,-36 0 1,-88 0-1,-35 0 1,53 0 0,53 0-1,35 0 1,-53 0 0,36 0-16,-72 0 15,37-17-15,-19-1 16,54 0-16,17 18 15,17 0-15,19-17 16,-1-18 0,-52-18 15,-1-18-15,53 36-1,1 17 1,17-17-1,0-53 1,0-89 0,0-52-1,-18 141 1,0 70-16,18-17 16,0 17-16,0 1 46,0-1-46,0 0 16,0-52 15,0 17-15,18-53 0,35 0-1,0 36 1,-18 17-1,-35 35-15,71-17 16,-18 17-16,0 1 16,194-89-1,-18 35 1,35 1 0,-17 52-1,18 18 1,105 0-1,54 0 1,34 0 15,-264 0-31,-53 0 16,1 0-16,-19-35 0,1 35 16,-36 0-1,53 0-15,176 0 16,-158 0-16,53 0 15,141 0 1,-36 0 0,-123 0-1,-35 17 1,35 36 0,0-53-1,-71 0 1,1 18-16,-1-18 15,-52 18-15,-1-18 16,-17 0-16,0 0 16,-17 35-1,-1-35 1,-18 0 0,19 17-1,-1 1 1,18 0-1,-35-1 1,-1-17 47,1 18-48,-18 0-15,0-1 16,0 36-1,0 0 1,17 18 15,1 17-15,0-35 0,-18-18-1,0 0 63,0-17-62,0 0 46,0 17-62,-18-35 16</inkml:trace>
  <inkml:trace contextRef="#ctx0" brushRef="#br0" timeOffset="22673.6285">11730 5115 0,'0'-17'31,"0"-36"-31,0 0 16,70-53-1,89-18 1,-18 36 0,71-35-1,70-71 1,36 35-1,-71 0 1,17 36 0,-87 52-16,34-17 15,-52 53 1,35 0-16,-18-18 0,18-18 16,247 18-1,-176 18 1,264 0-1,-247-1-15,54 36 16,246 0 0,-89 0-1,-122 18 1,-1 52 0,-35 19-1,1 34 1,16 71-1,-175-70-15,-36-1 16,-35-35-16,17 18 16,-35-35-16,1-1 15,-72-52-15,36 35 16,-35-36 0,-1 1-1,19 17 1,70 106 15,-71-88-15,-18-17-1</inkml:trace>
  <inkml:trace contextRef="#ctx0" brushRef="#br0" timeOffset="24312.0533">20232 4269 0,'17'17'62,"36"19"-62,0 34 31,35 18-15,-52-52-16,-19-19 16,19 54-16,-19-36 0,19 0 15,34 71 1,-17-53 0,-53-35 15,-35-18 31,-53 0-62,-71 0 16,-18 0-16,-87 53 31,193-53-31,54 0 0,-19 35 31</inkml:trace>
  <inkml:trace contextRef="#ctx0" brushRef="#br0" timeOffset="28441.1332">20814 6456 0,'0'0'0,"-88"0"16,-1 0-16,19 0 15,-124 0 1,70 0 0,36 0-1,-35 0 1,17 0 0,-18 0-1,1 0 1,105 0-16,-52 0 15,17 0 1,18 0-16,-36 0 16,53 0-1,-17-18 63,17-17-62,18 0 0,-17-18-16,-1-18 15,1 18-15,17-17 0,0 17 16,-18-71 0,0 36-1,1 53 1,17 0-1,-18-18 1,18 35 0,0 0-1,0 1 17,0-19-17,0-16 1,0 34-16,18-17 15,-18 17-15,0 0 16,17 1 0,1 17-1,-18-18 1,18 0 0,17 1-1,0-1 1,-17 0-1,88 18 1,52-35 0,36 35-1,-35 0 1,-35 0 0,17-17-16,0 17 0,-18 0 15,107 0 1,34 0-1,-17 0 1,71 0 0,-160-18-16,19 0 15,70-35 1,-89 36 0,-52 17-1,-18-36-15,-52 36 16,34 0-1,1-17-15,35-1 0,17 18 16,-35 0-16,124-17 16,-106-19-1,0 19-15,35-1 32,-18 18-17,71 0 1,71 0-1,-18 0 1,-141 0-16,17 0 16,-17-35-16,17 17 15,-52 18-15,0-18 16,52 1 0,-52 17-16,52 0 15,-52 0 1,-18 0-16,35 0 15,0 0 1,18 0 0,-36 0-1,1 0 17,35 0-17,0 0 1,17 17-1,18 36 1,-123-53-16,35 36 16,-36-36-16,1 17 31,0 36-31,-1-18 31,-17-17-15,0 35-16,18 35 15,-18 18 1,0-35 0,0-18-1,0-36 1,0 36-16,0-35 0,0-1 16,0 1-1,0 17 1,0 1-16,-35-1 15,17 0-15,0 0 16,-17 1 0,35-1-1,-18 35 1,1-17 0,17-17-1,-18-19 1,0 1 62,1-18-78,-18 18 16,-89 17-1,1 0 1,-1 18-1,36-18 1,-18 1 0,71-36-16,0 17 15,-1-17 1,1 0 0,-18 0-1,0 18 1,18 0-16,-71-18 15,88 0 1,-52 0-16,-1 0 16,18 0 15,0 0-15,-17 0-1,-36 0 1,-17 0-1,87 0-15,-34 0 16,17 0-16,0 0 16,0 0-16,35 0 15,-35 35-15,18-35 16,-71 17 0,53-17-16,-88 0 15,-17 0 1,-36 0-1,35 0 1,18 0 0,17 18 15,-17-18-15,-18 0-1,36 0 1,-1 0-1,54 0-15,-71 0 16,53 0-16,17 0 16,-123 0-1,-18 0 1,18 0 0,36 0-1,52 0 1,35 0-1,-17 0 1,-53 0 0,-88 0 15,-18 0-15,158 0-16,-16 0 15,69 0-15,1 0 16,-18 0-1,-35 0 1,-53 0 0,-53 0-1,35 35 1,88-17 0,19-18-1,34 0 1,-17 0-1,-18 0 1,35 18 0,0-18-1</inkml:trace>
  <inkml:trace contextRef="#ctx0" brushRef="#br0" timeOffset="30560.5224">5274 6544 0,'0'0'0,"-88"0"0,-53 0 16,70 0-16,-35 0 15,-17 0 1,52 0 0,18 0-1,0-18-15,-123-17 31,17 0-31,18 35 16,0-18-16,35-17 16,-17 17-1,105 18 1,1-17 0,-36-19-1,-53-52 1,0 0-1,71 17 1,-18-34 0,17-1-16,1-18 15,18 54-15,-19-54 16,19 54 0,17 52-1,0 0 16,0 1-15,88-36 0,88-53-1,-105 71-15,17-1 16,-17 36-16,34-35 16,36 18-16,-17-19 15,-1 36-15,19-35 0,-19 17 16,142 1-1,-107 17 1,1 0 0,0 35-1,17 53 1,-35-17 0,-70-18-1,-18-18 1,-36 53 15,1 36-15,-18 52-1,0-17 1,0-18 0,0-35-1,-18 0 1,-17-18-1,35-53 1</inkml:trace>
  <inkml:trace contextRef="#ctx0" brushRef="#br0" timeOffset="31464.2908">6209 4674 0,'123'-53'0,"-246"106"0,370-123 15,-106-1-15,-18 36 0,195-18 31,70-35-15,18 53 0,-18-36-1,88 18 1,18-18 0,0-17-1,35-53 1,18-18-1,-18 107 1,159-37 0,-230 72-1,36 17 1,159 0 0,70 0-1,0 0 16,-52 70-15,-178 54 0,-298-18-16,-1-1 15,17-16-15,54 16 0,35 37 16,52-19 0,54 71-16,300 53 15,-371-124-15,0-52 16,124 70-1,-54-17 1,-211-89 0,-106 0-16,-17-17 15,-53-18 1</inkml:trace>
  <inkml:trace contextRef="#ctx0" brushRef="#br0" timeOffset="61959.362">3687 7761 0,'52'0'15,"72"0"1,70 0-16,-18 0 16,89 0-16,52 0 0,160 0 15,52 0 1,0 0-16,529 0 15,-529 0-15,-140 0 16,369 0 0,18 106-1,-247-18 1,-52-53 0,-125 36-1,-52-18 1,-35-35-1,52 17 17,424 71-17,-512-71 1,1-35-16,105 0 16,-282 0-16,-36 0 15</inkml:trace>
  <inkml:trace contextRef="#ctx0" brushRef="#br0" timeOffset="64560.2319">5644 7743 0,'0'0'0,"-35"0"15,-35 0 1,-266 18 0,125-18-16,-283 0 15,247 0-15,0 0 16,-247 0-1,36-106 1,34-35 0,71-35-1,124 70 1,159 106 0,70-35-1,17-106 1,71-36-1,-52 71 1,34 0 0,-35 18-16,36 35 0,70-35 15,247 71 1,424 17 0,140 0-1,-88 0 1,-440 35-1,-266 0 1,-69 18 0,-36-18-1,0 71 1,-36-35 0,-17 35-1,0-36-15,0-17 16,-17 70-1,-19-87-15,-17 70 32,-17-18-17,17-18 1,35-52 0,-35 35-1,36-35 1,17 17-1,-18-35 1,18 17 797,-88 125-798,-36-37-15,-52 36 16,35-52-16,-53-19 15,17 1-15,19-71 16,-19 0-16,36 0 16,-18-53-1,-17-53-15,0 18 16,-1-18-16,54 35 16,17 19-16,-53-19 15,89 18-15,-19 18 16,19 0-16,52 17 15,1 0 1,17 1 0,0-19-16,0-17 15,0 0-15,0-17 16,35-18-16,53-18 16,-35 71-16,53-71 15,35 35-15,-18 36 16,54-18-16,34 18 15,1 17-15,0 18 16,-1 0-16,-52 0 16,0 35-16,-53 18 15,-53 0-15,0 18 16,0 35-16,-53-71 16,0 18-16,0 0 15,0 0-15,0 17 16,0 54-1,0-54-15,-18 1 16,-53 35-16,1-36 16,17-17-16,-35 0 15,17-53-15,-35 35 16,-17-35-16,-18 0 16,-18 0-16,18 0 15,-36 0-15,1 0 16,-18 0-16,35 0 15,-17 0-15,35-17 16,88-1-16,-18 0 16,54 1 15,17-1-31,0 0 16,-18-34-16,18-1 15,0-18-15,0 36 16,-18 0-16,18-18 15,-17 35 1</inkml:trace>
  <inkml:trace contextRef="#ctx0" brushRef="#br0" timeOffset="66577.4213">3775 7885 0,'-36'0'16,"-16"-18"-16,16 0 15,-70-88 1,-35 1-1,88 34-15,0-17 16,36 35 0,-1-18-16,18-105 15,35-159 1,142 35 0,-1 88-1,36 124 16,247 71-15,440 34 0,230 248-1,-529-1 1,-512-211-16,-35 247 16,-53-141-16,-18-18 15,-193 141 1,-72-141-1,-193-88 1,-335-53 0,17-35-1,282-71 1,248 0 0,70-70-1,106-18 16,88 0-15,35 17 0,53 89-16,353-18 15,-176 106-15,-18 0 16,246 0 0,-157 177-1,-231-1 1,-105 36-1,-158 0 1,-213-54 0,-70-140-1,-141-71 1,371-35 0,87-18-1,18 18-15,18-36 0,70-17 16,-17-212-1,176 89 1,159 123 0,123 53-1,389 70 1,281 194 0,-70 353-1,-705-264 1,-265 17-1,-265-17 1,89-159-16,-54-18 16,1 35-16,-18-17 15,18-18-15,-89 53 16,71-17 15,159-106-15</inkml:trace>
  <inkml:trace contextRef="#ctx0" brushRef="#br0" timeOffset="68634.7561">3387 9102 0,'35'0'47,"18"0"-47,0 0 16,70 0-1,124 17 1,88 54 0,71-18-1,17-53 1,1 0 0,-36 35-1,0-35 1,-88 35-1,35-17 1,-176-18 0,158 0-16,-176 0 15,0 0-15,177 0 16,-54 0 15,-17 0-15,-106 0-1,-70 0 1,-53 0 0,35 0-1,-18 0 1,-18 0 15,19 0-31,-1 0 16,18 0-16,53 0 15,-89 0 1,19 0-16,-19 0 16,1 0 62,35 0-63,0 0 1,17 0-16,-17 0 16,-17 0-16,16 0 15,-16 0 1,-19 0-16,1 0 16,17 0-1,53 0 1,18 0-1,35 0 1,1 0 0,-54 0-1,-18 0-15,124 0 32,-35 0-17,17 0 1,-52 0-1,-36 0-15,88 0 16,-70 0-16,-35 0 16,158 0-1,-17 0 1,-18 0 0,-18 0-1,18 0 1,159 0-1,53 0 1,-89 0 0,-87 0-1,-19 0 17,-123 0-32,177 0 15,-124 0-15,53 0 16,124 0-1,17 0 1,-71 0 0,-123 0-1,-70-18 1,0 18 0,-36-17-1,18 17 1,-18 0-1,-17 0 1,-1 0 15,1 0-15,17 0 0,-17-18-1,0 18 1</inkml:trace>
  <inkml:trace contextRef="#ctx0" brushRef="#br0" timeOffset="71705.2068">10672 9490 0,'0'0'0,"-53"0"16,35 0-1,0 0 1,-17 0-1,0 0-15,-89-53 16,1 18 0,-1-1-16,-87 1 31,122 17-15,72 1-16,-36-1 15,0 18-15,0-18 0,-17-17 16,-36 17-1,-71-34 1,-17 34 0,18 0-1,88 1 1,52 17 0,19-18 62,-1 0-63,1 1-15,-1-1 16,18 0 0,-18-34-1,1-37 1,17-16-1,0 16 1,0 1 0,17 0-1,1 0 1,17 17 0,-35 36-1,0 17 1,18 18 109,17 0-125,0 0 15,89 0 1,70-53 0,70 36-1,1-1 1,-159 18-16,141 0 16,-124 0-1,18 0-15,230 0 16,70 0-1,88 0 1,-88 0 15,-106 0-15,-123 0 0,-54 0-1,72 0 1,70 0-1,-124 0-15,53-35 16,18 35-16,-35 0 0,-18 0 16,18 0-1,-89 0 1,-17-18 0,35 18-1,124 0 1,-36 0-1,18 0 1,-177 0 0,19-17-1,87 17 1,-88 0-16,36 0 16,-18 0-16,-36 0 0,1 0 15,34 0 1,-52 0-1,-35 0 1,0 0 0,35 0-1,70 17 1,-17 1 0,-53-1-1,-36 1 48,-17 0-63,36 52 15,-19 1 1,-17-54 0,0 19-1,0-1 1,0-17-1,0 17 1,0 18 0,0-36-1,0 19 1,0-1 0,-17 0-1,-19 18 1,1-35-1,-18 52 17,-17-17-17,17 0 1,17-35 0,1 17-1,0-17 1,0 17-1,-1-17 1,-52-1 0,53 1-16,-36 0 15,18-1-15,1-17 16,16 0-16,-70 0 16,18 18-1,-35 17 1,-18-35-1,-89 0 1,19 0 15,87 0-15,1 0 0,-1 0-1,54 0 1,-1 0-16,-52 0 15,52 0-15,1 0 16,-124 0 0,-18 0-1,18 0 1,17 0 0,72 0-1,16 0 1,-34 0-1,-53 0 1,70 18 0,18-18-1,17 0-15,-70 17 16,106-17-16,-54 36 16,-52-19-1,-70 19 1,69-19-1,1-17 1,-35 18 0,17-18-1,36 18 1,17-18 0,53 0-1,-18 0-15,1 0 16,-71 0-16,53 0 0,-18 0 15,18 0 1,-54 0 0,54 17-1,18 1 1,-1-18 0,-17 0-1,-53 0 1,0 0-1,35 18 1,35-18 0,54 0-16,-36 0 15,35 0-15,-17 0 16,17 0-16,1 0 31,-1 0-15,0 0-1,-17 0 17,0 0-17,17 0 1</inkml:trace>
  <inkml:trace contextRef="#ctx0" brushRef="#br0" timeOffset="73489.5087">9790 9402 0,'0'0'0,"-18"0"15,-35 0-15,0 0 0,0 0 16,-88 0-1,53 0 1,35 0 0,-18 0-1,18-18 1,-35-35 0,-35-35-1,17 17 1,88 54-1,1 17-15,-19-36 16,19 19 0,-1-1-16,1 0 0,-1 1 15,0-19 1,1-16 0,17-19-1,0-17 1,0-18-1,0 18 1,0 52 0,0 19-1,0-18 1,35-36 0,53-17-1,-53 35 1,1 35-1,34-35-15,-35 36 16,71-1 0,88-17-1,71 0 1,70-54 0,18 36-1,0 18 1,17-18-1,-88 18 1,-35 35 0,-159 0-16,53 0 15,-17 0-15,-18 0 16,35 0-16,176 18 16,19-18-1,-19 0 1,1 0 15,-19 0-15,-87 0-1,-18 17 1,-18-17 0,-52 0-16,17 0 15,-35 18-15,88-18 16,-35 17-16,158 19 15,-123-36 1,-123 0 0,-18 17-1,0-17 1,0 53 0,52 18-1,-52-53 16,0 34-15,-35-52-16,17 36 16,-17-19-16,35 19 15,17-1 1,177 124 0,-141-106-1,-18-18 1,-53 0-1,-17-17 1,0 17 0,-1 18-1,-17-35 1,0 17 0,0 18-1,0 35 16,-53 71-15,1-106-16,-19 35 16,18-71-16,18 19 15,-71-19 1,-159 54 0,-17-36-1,0 36 1,53-54-1,-36 19 1,0-1 0,-34-35-1,-19 18 1,195 17-16,-18-35 16,35 0-1,-18 0-15,1 0 16,-107 0-1,19 0 1,-89 35 0,18 18-1,35-53 1,-35 0 0,-1 0-1,-34-35 1,52-18-1,36 53 1,0 0 0,87 0-1,1 0 1,18 0 0,52 0-1</inkml:trace>
  <inkml:trace contextRef="#ctx0" brushRef="#br0" timeOffset="74224.8729">3034 8996 0,'18'0'31,"317"0"-15,-106 0-1,18 0-15,300 0 16,-318 0-16,18 0 16,264 0-1,54 0 1,-36 0 0,-176 0-1,-265 0 1,-53-18-1,-17 18 1,88 0 0,-36 0-16,1 0 15,-1 0 1</inkml:trace>
  <inkml:trace contextRef="#ctx0" brushRef="#br0" timeOffset="75558.0603">11906 9155 0,'-17'0'0,"-125"0"16,-52 0-16,-194 0 16,53 0-1,194 0 1,71 0 15,17 0-31,-88 0 16,17-36-16,-35-17 15,-141 18 1,36-18 0,123 36-1,106 17 1,17-18 0,-35-35-1,0 18 1,-35-1-1,53-16 1,17 52 0,0-18-1,1-17 1,-1 35 15,0-18-31,1 0 16,17-17-1,0 0 1,17-36 0,1 36-16,53-18 15,17-53 1,0 18 0,53 17-1,106 36 1,123-18-1,89-17 1,-53 17 0,-230 0-1,212 18-15,-229 17 16,35-17-16,229 35 31,124 0-15,-35 0-1,-18 0 1,-89 0 0,54 0-1,-1 0 1,-105 0 0,-106 35-1,-141 18 1,-53-36-16,17 36 15,-52-35 1,35 17-16,18 1 16,-54-1-1,-17 0 17,0-17-17,0 52 1,-35 71-1,-89 36 1,54-107 0,35-17-16</inkml:trace>
  <inkml:trace contextRef="#ctx0" brushRef="#br0" timeOffset="76408.8713">5151 9049 0,'0'0'0,"-18"0"16,71 0 46,106 0-46,105 0-16,54 0 16,775 0-1,-228 0 1,-460 0 0,-422 0 30,-160 0-46,-440 0 16,-389 0 0,477 0-1,459 0 17,105 0 14,36 0-46,17 17 16,247-17 0,0 0-1,-88 0 1,53 0 0,-159 0-16,176 0 15,-140 0 1,-1 0-16,71 0 15,-194 0 1</inkml:trace>
  <inkml:trace contextRef="#ctx0" brushRef="#br0" timeOffset="80416.515">19403 9190 0,'-53'0'78,"-18"-18"-78,-105 1 15,-212-1 1,0 18 0,106 0-1,140 0 1,90 0 0,16-18 140,1-17-156,17 17 31,1 18-31,-1-17 16,-17-54-1,17 54 1,1-54 0,17 36-1,-18-1-15,0 1 16,18 0-16,-17-18 15,17 35 1,0-17 0,0-71-1,0 36 1,0-36 0,0 53-1,0 35 1,0-35-1,0 18 1,17 17 0,-17-17-1,0 18 1,18-1 0,0 18 30,-1 0-30,18 0 0,71-35-1,71 17 1,158-17 0,-35-18-1,141 53 1,-230 0-16,1 0 15,53 0-15,-36 0 0,71-18 16,247 0 0,-36-34-1,-123-1 1,-88 0 0,-71 35-1,53-35 1,71 18-1,-18-18 17,-105 35-17,-107 1 1,-35-1 0,53 18-1,-88 0-15,53 0 16,-88-18-16,0 18 15,-1 0 48,1 0-47,-1 0-16,36 0 15,-35 0 16,17 0-15,36 71 0,17 17-1,-17 18 1,-19-18 0,19-17-1,-36 17 1,1-17-1,-19 17 1,-17 18 0,0 35-1,0-36 1,0-69-16,0 17 16,0-36-1,0 1-15,0 0 0,0-1 16,-17 1-1,-1 17 17,-17-35-17,-177 0 1,-194 35 0,-105 54-1,-36 16 1,159-69-1,18-1 1,34-35 0,178 0-16,-54 0 15,18 0-15,-176 0 16,211 0 0,35 0-16,-52 0 15,70 18 1,18-1 15,-71 54-15,-35-18-1,18-18 1,88-17 0,88-1-1,-18-17 32,-17 0-47,-71 0 16,35 18-1,36 0 1</inkml:trace>
  <inkml:trace contextRef="#ctx0" brushRef="#br0" timeOffset="81984.0258">24483 8026 0,'0'-18'47,"0"0"-47,17 18 15,1-17-15,35-1 16,-18 0 0,1 1-16,34-1 0,-17 1 15,0 17-15,0-18 16,-36 18 0,19 0-16,-1 0 15,0 0 16,18 0-15,-35 0 0,35 0-1,-18 0 1</inkml:trace>
  <inkml:trace contextRef="#ctx0" brushRef="#br0" timeOffset="82616.5236">24994 7691 0,'0'17'110,"18"-17"-95,0 18 1,-18 17-1,17-35-15,1 35 16,-18-17 47,0 17-63,0 18 15,0 53 1,0-53-1,0-35 1,0-1 78</inkml:trace>
  <inkml:trace contextRef="#ctx0" brushRef="#br0" timeOffset="84264.5515">25629 7179 0,'0'18'234,"0"-1"-218,0 1-1,0 52 1,0-52-1,18 0 1,0-18 109,-1 0-125,18 0 31,-17 0 1,17 0-17,-17 0 1,17 0-1,1-71 1,-1 1 0,0-1-1,-17-17 1,-18 70 0,0 1-1</inkml:trace>
  <inkml:trace contextRef="#ctx0" brushRef="#br0" timeOffset="84672.1447">25770 7250 0,'18'0'63</inkml:trace>
  <inkml:trace contextRef="#ctx0" brushRef="#br0" timeOffset="85017.0259">25735 7497 0,'35'0'31,"36"0"-15,0-18-1,17 18-15,-35-18 16</inkml:trace>
  <inkml:trace contextRef="#ctx0" brushRef="#br0" timeOffset="85520.544">25947 7567 0,'17'0'31,"36"0"-15,-35 0-16,0 0 15,-1 0 1,-17 18 62,0 17-78,0-17 16,-17 17-1,17-17 1,0-1 62,17-17-78,36 0 16,-35 0-16,35 0 15,-36 0 1,19 0-1</inkml:trace>
  <inkml:trace contextRef="#ctx0" brushRef="#br0" timeOffset="86184.7586">26247 7144 0,'0'-18'31,"53"18"-15,17 0-1,-35 0 1,-17 18 15,-18-1 1,-18-17-17,-17 36 1,0-19-1,35 19 1,0-1 0,17-35 31,1 0-47,0 17 15,17-17 1,-17 18 46,-18 0-46,0-1 0,-18 19-16,-17-19 15,35 1-15,0 0 0,-36-1 16,19 1-1,-1 17 1,1-17 0,-1-1-1</inkml:trace>
  <inkml:trace contextRef="#ctx0" brushRef="#br0" timeOffset="86912.9357">26335 7567 0,'17'0'0,"19"18"16,-36-1-16,35 19 15,-35-19 17,0 1 30,-18-18-31,18 35 63,0-17-63,0-1-15,0 19 0,0-19 31,0 1-1</inkml:trace>
  <inkml:trace contextRef="#ctx0" brushRef="#br0" timeOffset="87353.4352">26582 7285 0,'0'0'0,"35"0"0,0 0 15,54 0 1,-72 0 0,18 0-1,-17 17-15,-18 1 47</inkml:trace>
  <inkml:trace contextRef="#ctx0" brushRef="#br0" timeOffset="88247.9738">26811 7444 0,'0'17'0,"0"1"31,0 17-15,0-17 15,0-1 0,-18 1-15,1 0 156,52-18-78,-17 0-79,-1-18-15,-17 0 16,18 1 15,0 17 16,-1 17-47,-17 19 16,53-1-1,-35 0 1,-1-17-1,1-18 1,0 35 0</inkml:trace>
  <inkml:trace contextRef="#ctx0" brushRef="#br0" timeOffset="88720.1881">26652 7479 0,'0'-18'94,"53"18"-79,18 0-15,17 0 16,0 0-1,-35 0-15,-35 0 16,-1 0-16</inkml:trace>
  <inkml:trace contextRef="#ctx0" brushRef="#br0" timeOffset="89008.5902">27058 7479 0,'35'0'94,"-17"0"-94,-18-18 16,18 18-1,-18-17-15,0-19 31</inkml:trace>
  <inkml:trace contextRef="#ctx0" brushRef="#br0" timeOffset="89220.8121">27129 7373 0,'0'53'0,"0"0"15,0 17 1,0-52-1,35 0 32,-17-18-31,-1-18 0</inkml:trace>
  <inkml:trace contextRef="#ctx0" brushRef="#br0" timeOffset="89488.0585">27234 7320 0,'18'35'15,"-18"18"1,0 18-1,0-18 1,0-36 0,18-17 46</inkml:trace>
  <inkml:trace contextRef="#ctx0" brushRef="#br0" timeOffset="89968.3026">27428 7250 0,'0'35'47,"0"0"-31,0 18-16,36-18 31,-19-35-15,1 0-1,0 0 1,35 0 0,-36-17-1,-17-1 1,0 0-1,0-17 1,0 17 15,-17 18-15</inkml:trace>
  <inkml:trace contextRef="#ctx0" brushRef="#br0" timeOffset="90351.816">27675 7250 0,'36'0'0,"-36"35"15,17 0-15,1 36 31,-18-18-15,0-36 31</inkml:trace>
  <inkml:trace contextRef="#ctx0" brushRef="#br0" timeOffset="90673.1317">27675 7479 0,'0'18'0,"0"-1"16,0 18 0,0 18-1,0-35 1,18 0 0,0-18-1,-1 0-15,36 0 16,-35-18-1,17 18-15,0-18 16,18 1 0</inkml:trace>
  <inkml:trace contextRef="#ctx0" brushRef="#br0" timeOffset="90888.3896">28205 7549 0</inkml:trace>
  <inkml:trace contextRef="#ctx0" brushRef="#br0" timeOffset="95369.0425">24412 8431 0,'18'0'62,"-1"0"-46,19 0 0,-1 0-16,0 0 15,-17 0-15,53 0 16,158 18-1,-106 0-15,107-18 16,-54 0 0,-35 0 15,0 0-15,53 17-1,106-17 1,35 0-1,-53 0 1,-158 0-16,-1 0 16,-34 0-16,-19 0 15,36 0-15,123 0 16,-35 0 0,18 0-1,-71 0 1,-17 0-1,-36 0 1,-35 0 15,17 0-15,-17 0 0,-35 0 249,-1 0-249,1-35-16,-18-18 15,35-35 1,-17 0 0,-18 17-1,0 1 1,0 17 0,0 17-1,0-17 1,18 1-16,-1-19 15,1 18-15,35-53 16,-36-35 0,1 0-1,17-35 1,-17 35 0,0-1-1,-18 37 1,35 16-1,-17 54 1,-36 35 172,0 18-173,1-1 1,-1 1-16,-17 17 15,-1-17-15,19 0 16,-1-1-16,1 1 16,17 0-16,-18-1 15</inkml:trace>
  <inkml:trace contextRef="#ctx0" brushRef="#br0" timeOffset="95679.523">28716 6685 0,'53'0'0,"-106"0"0,159 0 16,-71 18-16,71 35 0,-53-18 16,70 18-1,-105-18 1</inkml:trace>
  <inkml:trace contextRef="#ctx0" brushRef="#br0" timeOffset="96161.7943">29298 4798 0,'0'53'16,"0"35"-16,0 18 15,0 105 1,0-140 0,0-53-16,18-1 47,-1-52-32,1-194 1,35 35-1,-35 70 1</inkml:trace>
  <inkml:trace contextRef="#ctx0" brushRef="#br0" timeOffset="96912.1368">29616 4974 0,'0'0'0,"0"141"15,0-70-15,17-18 16,-17-18-16,0 0 16,18-70 77,-18 17-93,35-52 16,-35-1 0,0 36-16,18-36 15,-18 54-15,0-1 16,18 18 78,-1 0-79,1 0 1,-1 106 0,-17 17-1,0 1 1,18-106 15,0-36 0,-1-17-15,36-106 0,-17 35-1,-1 35 1,0 71 31,-17 18-47,-1-18 15,1 106 1,-18-89-16,0 36 16,18 18-1,-1-18-15,1-53 16,17 17-1,-17-34 1</inkml:trace>
  <inkml:trace contextRef="#ctx0" brushRef="#br0" timeOffset="97311.6757">30286 5009 0,'0'18'47,"0"0"-31,0 17-16,35 0 16,-17-35-1,0 0 1,-1 0 15,36-53-15,-35-17-1,-1 35 1,-17 17-16,0 0 16</inkml:trace>
  <inkml:trace contextRef="#ctx0" brushRef="#br0" timeOffset="97963.7516">30462 4851 0,'18'0'31,"17"17"-31,-17 19 16,35 69-1,-18-69 1,0-36 31,-17 0-47,35-159 31,-35 106-15,-1 35-1,1 18 1,17 53 0,18 36-1,-35-1 1,17-35-1,-35-36 1,18 1 0,-1-18-1,1 0 1,52-18 0,-34 18-1,-1-35 1,36 0 15,-36 17-15,-35 0-1,0 1 1,0-18 0</inkml:trace>
  <inkml:trace contextRef="#ctx0" brushRef="#br0" timeOffset="98128.7617">31238 5009 0,'0'0'0,"36"36"15,-19-19 48</inkml:trace>
  <inkml:trace contextRef="#ctx0" brushRef="#br0" timeOffset="98767.6131">29898 5592 0,'0'0'0,"18"17"63,70 1-63,18-1 15,17-17 1,-52 0 0,-54 0-1,-17 18 16,0 17-31,0 18 16,0 88 0,-123 71-1,35-53 1,-1-36 0,89-105 62,36-18-78,69 0 15,72 0 1,-18-53 0,-89 35-1,-52 1 1</inkml:trace>
  <inkml:trace contextRef="#ctx0" brushRef="#br0" timeOffset="99104.4453">30004 5997 0,'70'0'31,"18"0"-31,1 0 15,-36 0 1,0 0 0,-18 0-1,0 0 1</inkml:trace>
  <inkml:trace contextRef="#ctx0" brushRef="#br0" timeOffset="99916.0133">31009 5909 0,'-17'0'0,"-1"0"16,0 0-16,1 0 15,-54 53 1,18 88-1,35-88 1,18 0-16,0 0 16,0 0-1,53-18-15,36-17 16,-36-18 0,17 0 15,-17-36-16,-35-17 1,-1 18 0</inkml:trace>
  <inkml:trace contextRef="#ctx0" brushRef="#br0" timeOffset="100248.9465">31203 5874 0,'0'0'0,"-17"53"0,17-18 16,0 18-1,0 0 1,0-36-1,0 1 17,17-18-17,1 0 1,-1 0 0,19-35-1,-36 17-15</inkml:trace>
  <inkml:trace contextRef="#ctx0" brushRef="#br0" timeOffset="100416.3224">31327 5962 0,'0'0'0,"17"53"16,36 35-16,71 88 31,-89-140-15,-17-19-16</inkml:trace>
  <inkml:trace contextRef="#ctx0" brushRef="#br0" timeOffset="100690.4606">31591 6227 0,'0'52'31,"0"-34"-15,0 70 0,0-52-1,0-19 1,0 1-1,-17-1 32,17 1-47</inkml:trace>
  <inkml:trace contextRef="#ctx0" brushRef="#br0" timeOffset="103121.0049">21343 9384 0,'0'0'0,"194"0"16,-35 0-16,-36 0 16,-52 0-1,-1-18 1,-34 1-1,52-36 1,-35 35 0,229-70-1,-141 35-15,-17 35 0,211-70 32,-53 0-17,-123 17 1,-89 18-1,-52 1 1,-18-37 0,35-17-1,-35 18 1,18 18 0,-18-1-1,0 18-15,0-35 16,0 35-1,0 0-15,-35-70 16,-107-54 0,-210-87-1,-301-36 17,141 176-17,89 72 1,70 52-1,-17 0 1,-124 17 0,177 54-16,34-1 15,1 18-15,35-35 16,18-35-16,-177 17 16,71 36-1,106-36 1,141 18-1,-1 0 1,1 18 0,35-36-1,18 18 1,-53 70 0,17 54-1,1-1 1,34-53-1,19-105-15,-1 35 16,18-18-16,0 1 16,0-1-1,0 18 1,124 70 0,-54-35-1,71-17 1,89 35-1,87-71 1,89 36 0,-177-36-1,-17 0 1,-89-17-16,18-1 0,-70 1 16,70-18-1,-53 0 1,18 0-1,88 35 1,71-17 0,17 17-1,-18 1 1,-122-36 0,-19 0-1,-17 0 1,53 17-1,-89-17-15,142 0 16,-89 0 0,-35 0-16,159 0 31,36 0-15,-1 0-1,-70 0 1,-18 0-1,-71 0 1,71 0 0,35 0-1,54 0 1,105 0 0,-283 0-1,-69 0 1</inkml:trace>
  <inkml:trace contextRef="#ctx0" brushRef="#br0" timeOffset="108408.1531">20055 9701 0,'0'0'0,"-88"18"0,-35 35 16,52-53-16,-123 18 15,0-18 17,106 0-32,-36 0 15,19-18-15,-142-53 16,141 36-16,35 17 16,-87-17-1,-36-35 1,-36-36-1,-123 0 1,106 18 0,177 70-1,17-17 1,35 35 0,-35-35-1,-17-18 1,17-18-16,-35 18 15,35 0-15,-18 18 0,54-18 32,-19 35-17,36-17 1,0-35 0,0-19-1,0 1 1,0 0-1,0 53 1,18-18 0,35 0-1,0 0-15,35 0 16,88-70 0,-34 52-16,87-52 15,-35 34 1,70 1-1,72 18 17,34-19-17,89 54 1,70-53 0,18 35-1,-177-18 1,-123 19-1,-124 34-15,-34 18 16,16-35 0,-52 17-16,141-17 15,89-1 1,17 19 0,52 17-1,-175 0 1,52 0 15,-123 0-15,53 0-1,-1 0 1,72 0 0,-125 17-16,107 19 15,-88-1-15,-1 0 16,142 53-1,-107-17 1,1 17 0,-106-70-1,18 35 1,-36-18 0,53 53-1,-53-35 1,1 18-1,-19-54-15,1 19 0,-18 17 16,35-36 0,-17 36-16,-18-35 0,17-1 15,19 54 1,-19-18 0,-17 53-1,0 0 1,0-1-1,0 19 1,0-18 0,0 0-1,-17-18 1,17-53 0,-18-17-16,0 35 15,-17-36-15,18 36 0,-36 0 16,-36 53 15,-34 17-15,0-52-1,-36 17 1,0-35 0,36 0-1,-36 17 1,18-52-1,-89 17 1,-34-17 0,158-18-16,-159 0 15,142 0 1,35 0-16,-71 0 16,35 0-1,-17 0 16,-53 0-15,-53 0 0,-52 0-1,69-18 1,54 18 0,52 0-1,-34 0 1,87 0-16,-141-53 15,124 53 1,18-17-16,-89-1 16,35 18-1,19-17 1,-19-19 0,-35 36-1,-17-17 16,17 17-15,53 0 0,71 0-1,17 0-15,1 0 16,-18 0-16,-18 0 0,-18-18 16,-158-35-1,-36 35 1,159 18-1,18-17 1,0-18 0,0-1-1,-36 1 1,-17 0 0,53 17-1,53 0 16,-36-35-15,-35-17 0,71 35-1,0 35 1,35-18 0,-18 0-16,1-17 15,-19-53 1,19-36-1,-1 36 1,0 88-16,18-35 16,0 17-16,0-17 15,0 17-15,0-52 16,0-36 0,0 0 15,53 0-16,35 36 1,54-18 0,69 52-1,-52-17 1,53-17 0,-1-18-1,36-18 1,0 35-1,-141 54-15,17-36 16,-70 35-16,53 0 16,18 1-16,140-71 15,1 17 1,17 0 0,-106 1 15,19 35-16,34 17 1,35-70 0,19 35-1,-19 53 1,-52 0 0,-142 0-16,54 0 15,-54 0 1,-17 0-16,159 18 15,88 87 1,-36-16 0,-17-19-1,-123-52 1,17 70 0,-18-53 15,-34-17-31,-1 0 15,0 17-15,-17 0 16,17 0-16,-35-17 16,0 17-16,0 1 0,-1-1 15,1 0 1,0 0 0,18 36-1,-1-1 1,1 19-1,-36-36 1,-17 17 0,0-35-1,-18 18 1,0 0-16,0 0 16,17 18-16,-17-1 15,0 36 1,0-35-1,0-18 1,-17 35 0,-1-88-16,0 70 15,-52 54 1,17-36 0,35-53-1,18-17 1,-17-18-1,-1 18 1,18-1 0,-18 1-1,1-1 32,17 1-16,0 0 1,0-1-17</inkml:trace>
  <inkml:trace contextRef="#ctx0" brushRef="#br0" timeOffset="118160.8449">2893 8202 0,'0'0'0,"-18"0"0,-17 35 15,17-17-15,-52 53 16,-19 17 0,54-71-1,-18 36 16,-17 0-15,52 0-16,-17-53 16,35 18 171,-18 17-171,18-17-1,-17-1 1,-1 1 0,0 0-1,1-1 204,17 1 140,35-18-343,-17 0 0,34 0-16,19 18 15,-18-18 1,-35 0 15,-1 0-31,1 0 16,17 0-16,-17 0 15,-1 0 1,19 0-16,-1 0 16,-17 0-16,-1 0 47,1 0 31,-1 0-78,1 0 15,0 0 1,-1 0-16,1 0 16,0 0 62,17 0-78,-17-18 15,-1 18 32,-17-35 125,-17 17-172,-1 0 31,-17-17-31,17 17 16,-17-17 0,-36-18-1,54 36 1,-36-54-1,0 18 1,0 35 0,35 18-16,-35-52 15,18 16 17,0 1-17,-1 17 1,36 54 218,0-1-234,0 0 16,18 36-1,0-18 1,17 35 0,0-35-1,-35 0 1,53 0 0,-53 0-1,35 17 1,-17-52-1,-18 35 1,18-36 0,-18 1-1,17 0-15,19-18 297,-1-53-281,-35 0-1,18-53 1,-1 53 0,1-18-1,-1 36 1,-17 17-16,0 1 16,18-18-1,-18 17-15,0-53 16,18 18-1,-18-17 1,17 35 0,-17 17 15</inkml:trace>
  <inkml:trace contextRef="#ctx0" brushRef="#br0" timeOffset="124592.9578">17286 8996 0,'0'0'0,"18"-18"0,17 18 15,36 0 1,193-35 0,336 35-1,229 0 1,-370 0 0,-248 0-1,-140 0 1,-36 0-1,-17 0-15,52 0 16,-35 0 0,-17 0-16</inkml:trace>
  <inkml:trace contextRef="#ctx0" brushRef="#br0" timeOffset="129048.1264">10407 10389 0,'0'18'31,"0"17"-15,-18-35-1,18 18 1,-17-18-1,-19 17-15,-17-17 16,1 0 0,34 0 15,-35 0-15,-53 0-1,36 0-15,-19 0 16,1 0-16,18 0 0,17 0 15,35 0 1,-35 0-16,-35 0 16,35 0-16,-17 0 15,-36-17 1,17-1 0,89 1-1,-17 17 1,-36-18-1,-18-17 1,1-1 0,52 36 15,1-17 47,17-19-62,0 19-16,0-18 15,0-36 1,0 36 0,0 17-1,17-35 1,18 0-1,-35 0 1,18 36 0,0-36-16,-18 35 15,17 0 1,-17 1 0,18-1-1,-18 1 16,18 17 48,-1-18-79,1 18 15,17 0 1,18 0-1,35-18 1,36 18 0,-18 0 15,-18 0-15,-18 0-1,36 0 1,53 0-1,-71 0 1,18 0 0,-71 0-16,1 0 15,16 0 1,-34 0-16,0-17 16,-1 17-1,1 0 1,17 0-1,18 0 1,0 0 15,-35 0-15,17 0 31,-17 0 15,-18 17-46,0 1 15,0 0 0,0-1-31,0 1 32,0-1-17,0 36 1,0-35 0,0 35-1,-18 0 1,-35 35-1,53-53 1,-18-17 0,-17 0 62,35-1-47</inkml:trace>
  <inkml:trace contextRef="#ctx0" brushRef="#br0" timeOffset="132312.6483">14605 10583 0,'0'-17'16,"0"-1"15,-35 18 0,-1 0-15,-87-18-1,-53-17 1,34 17 0,37 1-1,34 17 1,18-18-1,-53 1 1,18 17 0,70-18-16,1 18 15,-1 0-15,-35 0 16,18-18 0,-18 1-16,-35-1 15,35 18 1,18 0 62,-1-35-47,19 35 16,17-18-47,-18 0 16,18-34-1,-17-19 1,17 36 0,0-1-1,0-16 1,0 16 15,17-17-15,1 0-1,-1 18-15,1 0 16,0 17-16,-1 1 16,-17-1 46,18 18-46,0-18-1,17 18 32,-17 0-31,17 0-16,53-17 15,-17 17 1,87-18 0,-87-17-16,-1 35 15,54 0 1,17-18 0,-18 18-1,72 0 1,34 0-1,53 0 1,-17 0 0,-89 0-1,-53 0 1,-105 0-16,35 0 31,-35 0-31,17 0 16,18 0 15,53 0-15,35 0-1,-35 0 1,-36 0 0,-52 0 15,-1 0-16,19 0 1,-1 18 47,-35 17-48,0-17-15,0-1 16,18 1-16,-18 0 31,0 34-15,17-16-1,-17 34 1,0-34 0,0 17-16,0-18 15,0 18-15,0-36 16,0 89-1,0-35 1,0-36 0,0-17 15,-17-1-15,-1-17-1,18 18 1,-35 0-16,35-1 31,-18-17-15,-88 18-1,-70-18 1,-53 0 0,87 0-1,1 0 1,-35 0-1,35 0 1,53 0 0,-1 0-1,19 0 1,52 0 15,1 0-15,-1 0-1,0 0 157,1 0-156,-1 0 0,0 0 30,1 0-30,-18 0 0,-1 17-1</inkml:trace>
  <inkml:trace contextRef="#ctx0" brushRef="#br0" timeOffset="133695.7405">10619 10160 0,'0'-18'47,"35"18"-31,0 0-1,-17-35-15,52 17 16,1 18-1,88-52 1,-1 34 0,72 0-1,-36 1 1,-71 17 15,-52 0-31,88 0 16,-71 0-16,-18 0 15,71 0 1,-35 0 0,-35-18-1,-18 0 1,-18 1 0,18 17-1,35 0 1,-17 0-1,17 0 1,18 0 0,-71 0-16,0 0 15,-17 0 1,-1 0-16,1 0 31,17 0-15,-17 0-1,35 0 1,-53 17 0</inkml:trace>
  <inkml:trace contextRef="#ctx0" brushRef="#br0" timeOffset="134264.6939">12982 9842 0,'0'18'78,"35"-18"-78,1 18 15,-36-1-15,17 1 16,1-18 15,-18 35-31,18-17 16,-18 0 46,0-1-46,0 1 0,0 0-16,-36 17 15,19-18 17</inkml:trace>
  <inkml:trace contextRef="#ctx0" brushRef="#br0" timeOffset="137952.1465">15522 12365 0,'0'0'0,"-17"0"16,-1 0-1,0 0 1,1 0-16,-19 0 16,19 0-1,-36 0-15,-18 0 16,-17 0-1,0 0 1,-18 0 15,-159-35-15,-52 17 0,88-35-1,88 35 1,17 18-1,71 0-15,-70 0 16,70 0-16,0 0 16,-71 0-1,54 0 1,-1 0 0,18 0-1,36-17 157,17-1-156,0 0-16,0-17 15,0-18 1,17-17 0,1-1-1,0 36 1,-18-53-1,0 52 1,0 1 0,0-18-16,0 36 0,0-19 15,0 19 1,17-19 0,1 19-1,0 17 79,34 0-78,1-18-16,0 18 15,35-18-15,71-17 16,-71 18-1,18 17-15,124 0 32,-19 0-17,-105 0 1,0 0 0,35 0-1,18 0 1,-71 0-1,-70 0 32,17 0-31,-17 0-16,34 0 16,-16 0-1,-1 17 1,36-17-1,-1 0 17,-35 18-17,-17 17 1,35 53 0,-35-17-16,-1 17 15,18-17-15,-17-36 0,0 0 16</inkml:trace>
  <inkml:trace contextRef="#ctx0" brushRef="#br0" timeOffset="139792.2985">17216 16545 0,'0'-17'15,"0"-1"-15,0 0 16,0 1 15,0-1-15,0 0-1,0 1 1,17 17 0,1 0-1,35-18 1,0 18-1,-36 0 1,19 35 0,-36 18-16,0-35 15,0 35-15,0 0 16,-18-18-16,-35 71 16,-18-71-1,-17 18 16,-18-35-15,54-1 0,104-17 77,1 0-93,0 0 16,-17 0-16,69 0 16,-16 0-1,-72 0 1,1 0 0,-1 0 15,1 0 0,0 0-15</inkml:trace>
  <inkml:trace contextRef="#ctx0" brushRef="#br0" timeOffset="140339.6516">17692 16633 0,'0'18'62,"-18"17"-62,1 36 16,17-36-1,0 36 1,0-54 0,0 1-1,17 17 1,36-35-1,-18-17 1,18-19 0,-17-17-16,-36 36 15,0-1 1,0-17-16,0 0 0,0-1 16,0 1-1,0 17 16,-36 18-15,19 0 0,-19 0-1,36-17 1,-17 17-16</inkml:trace>
  <inkml:trace contextRef="#ctx0" brushRef="#br0" timeOffset="140671.8008">17833 16510 0,'0'0'0,"18"0"16,-1 0-16,-17 18 16,0 87-1,0-52 1,0-17 0,0-1-1,18-17 16</inkml:trace>
  <inkml:trace contextRef="#ctx0" brushRef="#br0" timeOffset="141207.4755">18115 16492 0,'0'36'46,"0"17"-46,0-36 16,0 89 0,0-35-1,0-1 1,0 1 0,35-18 15,-17-53-16,0 0 1,17 0 0,-35-36-1,18 19-15,-18-1 16,0-17 0,0 17-1,-18 18 1,-35-35-1,-35 35 1,53 0 0,17 0-16,-17 0 15,17 17-15,-70 19 16</inkml:trace>
  <inkml:trace contextRef="#ctx0" brushRef="#br0" timeOffset="143008.1951">7161 16951 0,'0'0'0,"53"0"0,35 53 15,-70-53-15,53 18 16,35 17 0,52 0-1,54 18 1,-89-35 0,1-1-1,88 19-15,-124-19 16,70-17-1,1 0 1,-18 0 0,-88 0-16,-35 18 15,17-18 1,18 0 0,18 0-1,70 0 1,53 0-1,-106 0-15,-35 0 16,17 0-16,-17 0 16,0 0-16,88 0 15,36 17 1,-1 1 15,18 0-15,-53-1-1,-35 1 1,0 17 0,-35-35-1,105 0 1,36 0 0,-18 0-1,-124 0-15,-17 0 16,0 0-16,-18 0 15,1 0-15,34 0 16,71 0 0,89 18-1,52-18 1,18 0 15,-36 0-15,-123 53-16,-35-53 15,35 17-15,0 1 16,124-18 0,35 18-1,-159-18-15,0 0 16,106 0-16,-124 35 16,124 0-1,36-17 1,-36 17-1,-89-17 1,19 0 0,87-1-1,-52-17 17,-89 0-17,-105 0 1,0 0-16,-18-17 15,35-1-15,0-17 16,1-1 0,-36-34-1,17-18 1,18 35 0,-35 35-1,0 0 1,0-17-1,0 0 1,0-18 0,18 35-16,-18 1 15,0-19-15,18 36 16,-18-35 0,0 17-16,0-17 15,0 18-15</inkml:trace>
  <inkml:trace contextRef="#ctx0" brushRef="#br0" timeOffset="143792.1158">14164 16775 0</inkml:trace>
  <inkml:trace contextRef="#ctx0" brushRef="#br0" timeOffset="147552.3644">15011 12524 0,'-18'0'0,"0"0"16,-17 0-16,0 0 16,-36 0-1,54 0 1,-54 0 0,18 0-1,-70 0 1,-89 0-1,89 0 1,34-36 0,19 36-16,-18 0 0,35-17 15,-35-1 1,35 18 0,17 0-1,1-18 1,0 18-1,-71 0 1,18 0 0,17 0-1,36 0 1,17 0 0,18-17-1,-35 17-15,35-18 31,0-17 1,0-36-17,0-105 1,0-18 0,35-35-1,-35 123 1,36 53-1,-36 35 1,0 1 31,35 17 15,71-36-62,-1 36 16,90-17 0,316-72-1,18 1 1,-105 88 0,-266 0-16,-34 0 15,-36 0-15,35 18 0,-34 0 16,-19-18-1,-70 17 48,0 18-63,18 36 16,-1 52-16,36 71 15,-53 53 1,0-141 15,0-70-31,0-19 125,0 18-109,18-35-16</inkml:trace>
  <inkml:trace contextRef="#ctx0" brushRef="#br0" timeOffset="148948.0627">25118 11606 0,'0'0'0,"-53"0"0,0 0 15,-18 0-15,-105-35 16,-106 0 0,-106 17-1,35-17 16,18-18-15,-89 0 0,89 18-1,124 35 1,175 0 0,19 0 124,17-35-140,-18-18 16,0-18-1,18 36-15,0-36 16,0 1-16,0-1 0,0 1 16,0 17-1,0 0-15,0-18 16,0 54 0,36-1-16,-36 0 15,123-52 1,54-19-1,70 1 1,-53 0 0,-71 18-1,-35 70 1,159 0 0,71 88-1,-177-71 1,106 1-1,-159-18-15,0 0 16,230 0 0,-19 0-1,-157 0 1,-107 35 46,-17-17-62,-1 0 16,36 34-16,-18-16 16,36 34-16,-71-34 15,53 17-15,-53-1 16,0 54 0,0 0-1,-18 53 16,18-89-15,0-52 0,-17-18-1,17 18-15</inkml:trace>
  <inkml:trace contextRef="#ctx0" brushRef="#br0" timeOffset="149913.3063">15716 12188 0,'18'0'16,"52"0"0,1 53-16,52 18 15,177 70 1,53 53-1,18-53 1,-1-53 0,-105-52-1,-54-36 1,-105 0-16,141 0 31,-53 0-31,-35 0 16,229-36-1,-124-34 1,-52-18 0,53-1-1,34-52 1,1-35 0,-123 35-1,-54 35 1,1 18-1,-71 35-15,52-18 16,1 36-16,53-53 16,-18 35-16,124 0 15,-18-35 1,-89 0 0,-122 70 15</inkml:trace>
  <inkml:trace contextRef="#ctx0" brushRef="#br0" timeOffset="150376.0235">21855 11430 0,'0'18'16,"17"-18"0,54-18-1,52 0-15,71-52 16,-176 70 46,-18 53-62,-18 17 16,-17 1-16,-18 35 16,-17-36-1,-1 1 1,18-18 15,35-53-31,1 0 16</inkml:trace>
  <inkml:trace contextRef="#ctx0" brushRef="#br0" timeOffset="151649.0141">20920 11412 0,'17'0'0,"36"0"16,0 0-16,35 0 15,-17 0 17,17 0-17,0 0 1,-35 0-16,35 0 15,36 0-15,17 0 0,18-17 16,158-89 0,-105 71-1,-124-1 1,-53 36 0,-17 0-1,0 0 16,-54 53 110,-34 35-125,-89 106-1,36-35 1,17-35 0,35-54-1,36-17 1,-18 0-1,53-18 1,-18-17 0,1 0 93</inkml:trace>
  <inkml:trace contextRef="#ctx0" brushRef="#br0" timeOffset="155016.3828">15169 12629 0,'0'0'0,"-52"0"16,34 0-16,0 0 0,-35 0 15,36 0 1,-107 0-1,18 0 1,53 0-16,-70 0 16,52 0-1,1 0-15,-89 0 16,-53 0 0,36 0-1,53 0 1,52 0-1,36 0 1,17 0 0,-17 0-16,-71 0 31,-17 0-15,34-52-1,1 52 1,53-18-16,-18 18 15,35-18-15,1 18 16,-1-17 0,0-1-1,-35-53 1,1-70 0,-1 0-1,35 71 1,0-36-1,18 53 1,0 18 0,0-1 15,36 1-15,17-18-1,17 0 1,-35-35-1,-17 88 1,0-35 0,-1 35-1,19-18 1,34 18 0,-17 0-16,53 0 15,-18 0-15,53 0 16,0 0-16,194 0 15,-88 0 17,18 0-17,-89 0 1,36 0 0,70 35-1,36 1 1,-107-1-1,-122-17 1,-54-1 0,-17-17-16,-18 18 15,35-1-15,0 19 16,18-1-16,53 18 16,-89-53-1,1 18 32,-18 17-31,0 0-1,0 53 1,0-35 0,0 18-1,0 17 1,-35-17-1,35-54-15,-35 18 16,17-35 0,-88 53-1,-53-35 1,1 53 0,69-54-1,-16 1 1,-72-18-1,-105 0 1,123 0 0,-17 0-1,17 18-15,-70 17 16,176-35-16,-18 0 16,18 0-1,-70 0 1,35 0-1,-18-18 1,35 18 0,18 0-1,-17-17 1,17-19 0,-35 1-1,35 0 1,-18-1-1,54 19 1,-1-1-16,0 18 16,1-18-16,17-34 15,-18-72 1,18 1 0,0 52-1,0 18 1,0-17-1,35-1 1,54 0 0,34-17-1,-70 53 1,88-71 0,-88 89-1,0-1-15,159-53 16,-107 71-1,54-17-15,123-1 32,-17 18-17,-53 0 1,-18 0 0,53 0-1,-53 0 1,-141 0-1,-18 0 1,-18 0 0,54 53-1,0 53 1,-1 0 0,-70-71-1,0 0 1,0 0 15,0 54-15,0-54-1,0-17 1,0-1-16,0 1 16</inkml:trace>
  <inkml:trace contextRef="#ctx0" brushRef="#br0" timeOffset="158057.1782">25135 11430 0,'-17'18'63,"-19"-18"-47,19 0-16,-36 35 15,-35-35 1,-18 0-1,-18 18 1,107-18 0,-18 0-1,17 0-15,0 0 16,1 0-16,-19 0 16,1 0-1,0 0 16,17 0-15,-52-18 0,-1-53-1,36 54 1,-1-19 0,19 19-1,-1-36 1,1 0-16,-1 35 15,18 1-15,0-19 16,0 19-16,0-1 16,0 0-1,0 1 1,0-1 0,18-52 15,34 17-16,-16 17 1,-1 1 0,-17 18-1,52-36 1,-52 35 15,-1 18-31,19 0 16,70 0-1,-18 0 1,0 0 0,-17 0-1,-1-18 1,1-17 0,-18 35 15,-1-18-16,37 18 1,-54 0-16,-17 0 16,17 0-16,0 0 0,0 0 15,-17 0 1,17 0 0,1 0-1,-1 0 1,-35 18-1,18 0 1,-18 35 0,35 17-1,-35-17 1,0 18 0,0-36 15,0 0-16,-53-17 1,-35 35 0,35-53-16,-18 53 15</inkml:trace>
  <inkml:trace contextRef="#ctx0" brushRef="#br0" timeOffset="158984.9599">19914 11747 0,'-53'0'0,"106"0"0,-176 0 16,52-17-16,-52-18 16,-1 35-1,-158-36 1,18 36-1,-1 0 1,53 0 0,18 0-1,71-17 1,87-19-16,-34 36 16,-89-17-1,53-19-15,-88-16 16,0-19-1,71 18 1,105 53 0,1-18-1,17 1 17,0-18-17,158-124 1,19 53-16,-1 18 15,71-18-15,71-18 0,17 36 16,264 18 0,-122 17-1,-248 88 1,-176 18 0,-36-35-1,-17-1 1,18 36-1,0 124 1,17 17 0,36 35-1,-18-159 1,-18-52 0,-18-18-1</inkml:trace>
  <inkml:trace contextRef="#ctx0" brushRef="#br0" timeOffset="160295.9794">24553 11642 0,'-35'0'0,"70"0"0,-88 0 16,36 0 0,-19 0-1,-87 0 1,35-53 0,0 0-1,-36-35 1,54 17-1,17 1 1,53-19 0,0 19-1,0-18 17,0-18-17,35 18 1,-17 35-16,87-53 15,-52 71-15,-17-1 16,87-17 0,53 36-1,-34 17 1,-72 0 0,-52 0-1,17 0 1,0 35-1,18 53 1,35 0 0,18-17 15,-70-71-15,-1 18-16,35 34 15,-34-16-15,-19-19 16,-17 19-1,18-1 1,-18 0 0,0-17-16,0 17 15,-18 36 1,-35-18 0,0 35-1,36-18 1,17-17-16,-18 0 15,18-18-15,0 1 16,0-19-16,-17 36 16,17-35 15,0 0-15,0-1-1,0 1 1,-18-1-1,18 1 1</inkml:trace>
  <inkml:trace contextRef="#ctx0" brushRef="#br0" timeOffset="171143.5193">20549 11412 0,'0'0'16,"-53"0"-16,-17 0 0,-18 0 16,-142 0-1,-52 0 1,-106-53 0,71 36-1,87 17 1,-70 0-1,-70 0 1,176-18 0,-176 1-1,246 17-15,36-36 16,35 19 0,35 17-1,1 0 1,-54-18-1,53 0 1,18 1 0,0-36-1,0-18 1,18-52 0,0 35-1,-1 17-15,19-17 16,-1 35-1,-17 35-15,70-70 32,141-18-17,89 18 1,87-18 0,-211 89-16,0-1 15,-17 18-15,70 0 16,194 0-1,88 0 1,-71 0 0,-34 70-1,-283-70-15,-18 0 16,-105 0 0,0 0-16,-1 53 109,19 18-109,16 35 16,-16 0-1,17 17-15,-18-35 16,18 18-16,-53 0 0,0-36 15,0 72 1,0-37 0,0-34-1,-18-36 1,-17 18 0,17-53 30,18 18-46</inkml:trace>
  <inkml:trace contextRef="#ctx0" brushRef="#br0" timeOffset="173960.8078">20408 11677 0,'0'0'0,"-53"0"0,-35 0 16,-35-18-1,-71-17-15,-36 35 16,-352 0 0,0 0-1,88 0 1,194 0 0,106-18-1,124 1 1,34-1-1,36 0 32,0-52-31,0-36-16,36-159 16,70-52 15,-71 123-16,18 106 1,-18 35 0,106 35-1,230-35 1,369-53 0,178 106-1,-442 0-15,300 0 16,-511 0-1,-36 53-15,71 71 16,-230-71 0,-52 0-1,0 53 1,-18-71 0,0 53-1,0-35 1,0-35-1,-53 70-15,-18-18 0,-17 18 16,-36 1 0,-246 69-1,211-69-15,-105-1 16,193-71-16,36-17 16,0 36-1</inkml:trace>
  <inkml:trace contextRef="#ctx0" brushRef="#br0" timeOffset="175896.2983">18750 11218 0,'18'0'0,"-1"0"16,72 71 0,-1 17-16,71 36 31,-1-54-16,-17-17 1,1 18 0,-19-54-1,-52-17-15,87 53 16,-34-18 0,-18 1-16,105 17 15,-34 17 1,-54-52-1,-35-18 1,-17 0 0,52-53-1,18 0 1,36-35 15,52-18-15,-123 35-16,0 36 15,-18-35-15,-35 34 0,-18 19 16,0-1 0,-17 18-1,-18-18 17,18 18-17,17-17-15,-17-1 31</inkml:trace>
  <inkml:trace contextRef="#ctx0" brushRef="#br0" timeOffset="176537.4999">21590 11377 0,'0'-18'63,"18"18"-63,-1-17 15,19 17-15,-19 0 16,18 0 15,18 0-15,18 0-1,-18 0 1,-36 0 0,1 17 31,-18 1-32,0 0-15,0 70 16,0-18-1,0 1 1,-35 0 0,17-54-1,18 1 79</inkml:trace>
  <inkml:trace contextRef="#ctx0" brushRef="#br0" timeOffset="178487.7832">24148 11606 0,'0'0'0,"-18"0"0,-53 0 15,1 18-15,-18-18 16,17 0-16,-158 18 16,0 17-1,52 18 17,1-36-17,17-17 1,-88 0-1,88 0 1,89 0-16,34 0 16,1 0 62,35-35-78,0-18 15,-17 0-15,17-17 16,-18 17 0,18 18-1,0 17 1,0-35-16,0 18 0,0 0 16,0-18-1,0 35-15,0-53 16,0 36-1,0-35 1,0 17 0,0 0-1,0 35 1,0-17 46,0 17-46,0-17 0,35 0 15,18 17-15,35-17-1,71-36 1,88 1-1,35 52 1,-123 18-16,53 0 16,-18 0-16,53 0 15,-36 0-15,36 0 16,212 0 0,-248 0-16,-52 0 15,18 0-15,-72 0 16,72 0-16,176 0 15,-106 0 1,-106 18 15,-124-1 32,-17 19-63,0 52 15,-17 141 1,-19-88 0,1-17-16,-53 105 15,53-176 1,17 0-16,0-18 16,-35-17-1,36-1 1,-18-17-1,17 18 1</inkml:trace>
  <inkml:trace contextRef="#ctx0" brushRef="#br0" timeOffset="179456.4783">27340 9842 0,'0'36'47,"0"34"-47,18 36 16,0-35-16,-18 105 15,0-105 17,0-18-17</inkml:trace>
  <inkml:trace contextRef="#ctx0" brushRef="#br0" timeOffset="179978.9827">27658 10107 0,'0'-18'31,"-18"54"0,0 34-15,18-34 0,0-1-1,0 0 1,18 18-1,17-35 1,18-18-16,-35 0 16,17 0-1,-35-18 1,0-17 0,0-1-16,0 1 0,0-18 15,0 18-15,0-18 16,0 18-1,0 17 17,-17 1-17,-1 17 17</inkml:trace>
  <inkml:trace contextRef="#ctx0" brushRef="#br0" timeOffset="180464.1465">27905 9948 0,'17'0'15,"-17"53"1,0-17 0,0-19-1,0 1-15,0-1 16,0 19-16,18-19 15,0 19 1,-1-1 0,1-35-1,0 0 1,17 0 0,0 0-1,0-88 1,-35 0-1,0 35 17,0 35-17</inkml:trace>
  <inkml:trace contextRef="#ctx0" brushRef="#br0" timeOffset="181012.7708">28275 9948 0,'18'0'16,"-18"18"-1,0 88 1,0-18-1,0-70 1,35-18 0,-17 35-1,17-35-15,-17 0 16,17 0 0,-17 0-16,52-18 15,-52-17 1,35-36 15,-53 36-15,0 0-1,0 17 1,-18 1 0,0-1-1,-35 18 1,18-35-1</inkml:trace>
  <inkml:trace contextRef="#ctx0" brushRef="#br0" timeOffset="181783.832">28504 9754 0,'36'0'16,"-19"0"-16,54 36 15,-36-1 1,-35-18-1,35 19-15,1-19 0,-1 19 16,0-19 0,-35 1-16,18-18 15,0 0-15,-1 0 16,1 18 0,-1-18-1,1 0 1,17 0-1,-17-71 1,0-17 0,-1 17-1,-17 36 1,0 17 0,0-17-1,0 17 16,-17 1 1,-36 17-17,-18 0 1,-35 0 0,53 0-1,36 0 1</inkml:trace>
  <inkml:trace contextRef="#ctx0" brushRef="#br0" timeOffset="182147.7498">28928 9737 0,'17'0'0,"1"0"16,17 0-16,18 0 16,0 0-16,71-18 15,-89 18 1,18 0 0,-18 0-1,-17 0 16</inkml:trace>
  <inkml:trace contextRef="#ctx0" brushRef="#br0" timeOffset="182407.9705">29192 9895 0,'36'0'16,"-19"0"0,36-17-16,53-19 31,-53 1-16,-18 35-15,0-35 16,-35 0-16</inkml:trace>
  <inkml:trace contextRef="#ctx0" brushRef="#br0" timeOffset="182998.4645">29545 9701 0,'0'0'0,"-18"106"16,18-71-16,-17 1 16,17-1-1,0 0 1,0-17 0,-18 17-1,1 18 1,-1-35-1,-17 35 1,-36 35 0,18 35-1,53-105 1,0 70 0,0 0-1,0-52 1,71-19-1,-1-17 1,54-17 0,-36-54-16,-35 1 15,-53 17 1,18 17-16,-18 19 16,0-19 15,0 19-16,-18 17 1,-53 0 0,-52 0-1,-106 0 1,176 0 0,-53 0-1,71 0-15</inkml:trace>
  <inkml:trace contextRef="#ctx0" brushRef="#br0" timeOffset="183399.9612">28011 11712 0,'-36'0'16,"-52"18"-16,-88 264 16,-1-35-1,124-124 1,53-87 15</inkml:trace>
  <inkml:trace contextRef="#ctx0" brushRef="#br0" timeOffset="183768.4803">27517 12206 0,'0'-18'47,"35"18"-32,0 0 1,106 53-1,-70 0 1,17-17 0,-53-19-1,1-17 17</inkml:trace>
  <inkml:trace contextRef="#ctx0" brushRef="#br0" timeOffset="186239.9592">26564 13741 0,'35'158'16,"-17"-16"-1,35 193 1,18-18-1,-71-123 1,0-88 0,17-71-1,-17-17 1</inkml:trace>
  <inkml:trace contextRef="#ctx0" brushRef="#br0" timeOffset="186920.3266">27111 14058 0,'-18'35'31,"18"36"-16,0 52 1,0 1 0,0-36-1,36-35 1,-1-35-16,35-18 16,-17 0-1,0-18-15,71-52 16,-54-1-1,-70-17 1,0 0 15,0-18-15,-17 35 0,-1 18-1,0 36 1,1 17-1,-19 0-15,-16 17 16,16-17-16,36 18 16</inkml:trace>
  <inkml:trace contextRef="#ctx0" brushRef="#br0" timeOffset="187393.4527">27552 14005 0,'35'0'15,"-35"18"-15,53 88 16,-35 0 0,35-18-1,-36-53 1,1-35 0,17 18-1,53-18 1,18-53-1,-35 0 1,-36-18 0,18-87-16,-53 105 15,0 17 1,0 19 0,0-1 30,-18 18-46</inkml:trace>
  <inkml:trace contextRef="#ctx0" brushRef="#br0" timeOffset="188170.2611">28328 13917 0,'18'18'47,"-18"-1"-31,17 1 0,1 35-1,17-35-15,-35-1 16,36 1-16,-19-1 0,1-17 15,17 0 1,-17 0 0,35 0-1,0 0 1,-36-88 0,-17 35-1,0 36 1,0-1 15,0 0-15,0 1-1,-17 17-15,-54 0 16,36 0-16,-1 0 16,-16 0-1,16 0 1,19 0-1,-1 0 1</inkml:trace>
  <inkml:trace contextRef="#ctx0" brushRef="#br0" timeOffset="188754.0604">28840 13776 0,'17'0'15,"-17"71"1,0 52 0,0 0-1,18-52 1,35 0 15,0-71-15,17 0-1,54 0 1,-71-106 0,-18-18-1,-35 71 1,0-17-1,0 17 1,0 35-16,-35 18 16,17 0-1,0 0 1,1 0-16,-1 0 16,-35 0-1,36 0 1,-1 18-16</inkml:trace>
  <inkml:trace contextRef="#ctx0" brushRef="#br0" timeOffset="189368.1371">29228 13652 0,'17'0'16,"1"0"-1,0 18-15,17 35 16,35 71 15,36-1-15,-18-52-16,-52-71 0,-1 35 15,18-35 1,-53-18 0,53 1-1,-36-54 1,-17 18-1,0-17 1,0 52 0,0-35-1,-17 35 1,-1-17-16,-17 35 16,17-18-16,1 18 15,-1 0 16</inkml:trace>
  <inkml:trace contextRef="#ctx0" brushRef="#br0" timeOffset="189672.6367">29739 13705 0,'18'0'0,"-1"-17"16,1 17 0,0 0-16,-1 0 15,1 0-15,0-18 16</inkml:trace>
  <inkml:trace contextRef="#ctx0" brushRef="#br0" timeOffset="190559.082">29757 13935 0,'17'0'15,"1"0"1,35-36-1,-18-34 1,18-1 0,-35 1-1,-1-1 1,1 36 0,-18 70 77,0-17-77,0 17-16,0-17 16,0 35-1,0 17 1,0 1-1,0 35 1,0-36 0,0-17-1,-18-35 1,1 35-16,17-36 16,0 1-16,0 0 15,0-1 1,-18 1-1,18-1 1,0 19 0,0-19-16,0 1 15,18-18 48,-1 0-32,1-18-15,-18 1-16,0-71 15,0-1 1,0-34 0,-18 105-1,1 1 16,-1 17-15,1 0 0</inkml:trace>
  <inkml:trace contextRef="#ctx0" brushRef="#br0" timeOffset="191080.101">28663 11677 0,'0'53'16,"0"0"-1,0-18 1,0 36-16,0 17 15,0-18-15,18 54 0,17-1 16,18 18 0,-35-123-1,-1-18 1</inkml:trace>
  <inkml:trace contextRef="#ctx0" brushRef="#br0" timeOffset="191528.073">29104 11783 0,'-17'0'15,"-1"35"1,-17 106 0,17 0-1,18-53 1,0-17 0,0-18-1,18-53 1,70 0-1,-71 0-15,72-35 16,-36-18 0,-53 17-16,17-105 15,-17 53 1,0 53 0,0-18 15,-17 35-16,-1 18 1</inkml:trace>
  <inkml:trace contextRef="#ctx0" brushRef="#br0" timeOffset="192176.4675">28381 12665 0,'18'0'46,"35"0"-46,70-36 16,212-16 0,-211 16-16,17-17 15,0 18 1,-18 0 0,-35 17-1,-35 0 1</inkml:trace>
  <inkml:trace contextRef="#ctx0" brushRef="#br0" timeOffset="195479.9591">28751 10813 0,'0'0'0,"-70"0"0,35 0 15,-18 0-15,-36 0 16,-246-36-1,-141-87 1,282 70 0,-141 18-16,211-18 15,36 17 1,-35 1 0,-18-53-1,35 17 1,71 36-1,35 0 1,0-36-16,0-34 16,0-125-1,35 89-15,0 35 16,0-35-16,1 35 16,34 18-16,89-106 15,141 71 1,123 17-1,89 18 1,34 17 15,-105 71-15,0 0 0,-17 53-1,34 159 1,-352-124-16,18 18 15,-107-18-15,19 18 16,-19 0-16,-17 70 16,0-17-16,0 246 15,-35-246 1,17-35-16,-123 52 16,-35-70-1,-159-18 1,-106 53-1,35-35 17,230-71-32,52 0 15,106-17-15</inkml:trace>
  <inkml:trace contextRef="#ctx0" brushRef="#br0" timeOffset="196624.033">29598 12541 0,'0'0'0,"-141"18"0,17 0 16,-17-1-16,18 18 15,-18-17-15,35 0 16,35-18-16,-105 70 16,70-70-1,-70 71-15,-318-36 16,18-35-1,70-141 17,230 35-17,87 53-15,54 18 16,-18-18-16,18 0 0,17-35 16,1-18-1,-19-158 1,36-19-1,0 195-15,71-124 16,-18 124 0,35 35-16,141-53 15,159-35 1,124 36 0,35 16-1,-89 19 1,-175 70-1,-1 17 17,18 89-17,-124 0-15,-17-18 16,-18 0-16,-53 1 0,-53-54 16,-17 124-1,-18 35 1,0 70-1,0-70 1,-53-123 0,35-1-1,1-70 1</inkml:trace>
  <inkml:trace contextRef="#ctx0" brushRef="#br0" timeOffset="197112.6852">30374 10689 0,'18'18'31,"35"52"-31,17 19 16,107 193 0,-72-35-1,-87-177 1,-18 1-1,-18-36 1,1 0-16,-36-17 16,0 17-16,-53 53 15,-70-17 1,17 0 0,106-36-1</inkml:trace>
  <inkml:trace contextRef="#ctx0" brushRef="#br0" timeOffset="197519.7875">30445 11042 0,'0'0'0,"53"106"0,0 0 16,-18 17 0,18 18-1,-53-35 1,0-71-16,0 18 16,0-35-16,-18-1 46</inkml:trace>
  <inkml:trace contextRef="#ctx0" brushRef="#br0" timeOffset="214514.1411">28275 10672 0,'-18'0'32,"-17"0"-17,-18 0 1,36 0-1,-1 17 1,-17-17 0,-53 0-1,-54 0 1,-16 0 0,-1 0-1,35 0 1,-34-17-1,17-1 1,52 0 0,54 18-1,17-35-15,-17 35 47,18-35-31,-36-36-1,35 36 1,18 0 0,0 17-16,0-17 15,-53-54 1,35-69 0,18 105-1,0 18 1,0-1-16,0 19 15,0-54 1,0 36-16,0-71 16,0 0-1,0 36 17,0 52-17,0-17 1,0 17-1,18-17 1,35-18-16,-18 18 16,1-1-16,52-34 15,-53 34-15,0 19 16,54-19-16,16-16 16,-69 16-1,34 36-15,159-35 16,89-71-1,-1 53 1,-122 36 0,-72-1-1,0 0 17,19 18-17,52 0 1,-89 0-16,37 0 15,-72 0-15,1 0 0,-54 0 16,1 0 0,17 0 31,0 0-47,18 0 15,-17 0 1,-1 0-1,18 36 1,35 17 0,-53-1-1,36-16 1,-36-1-16,0-35 0,18 53 16,-17-18-1,-1 0 1,18 1-1,0 34 1,35 71 0,-17-52-1,-36-36 1,-18 35 0,36 35-1,-35-35 1,-18-35-1,35 18-15,-17-36 0,-18-17 16,18 17-16,-18-17 16,0-1 15,0 36-15,0 18-1,-36-18 1,36 17-1,-17-34 1,-19-1 0,1 0-16,17-17 15,-52 35 1,17 35 0,18-70-16,35 17 15,-18-35 1,0 17-16,-52 1 15,-142 17 1,-52 1 0,-1-1 15,71-17-15,18 17-1,-1-35 1,-87 0-1,-36 35 1,194-35-16,-35 18 16,17-18-16,-17 0 15,18 0-15,-71 0 16,88 0 0,18 0-1,35 0 1,35 0-1,1-18 32,-19-17-31,-17-36 0,-35-87-1,-18 52 1,71 70-16,-18 1 15,35 17-15,1 1 16,-1 17 0,18-18-1,0-35 1,-17-17 0,17-18-1,0 35 1,0 0-1,0 0 1,0 0 0,0 18-1,0-1-15,0 19 0,0-19 16,0 1 0,52-18-1,90-70 1,-1 17-1,-53 35 1,-35 54 0,0-19-1,17 1 1,71 0 0,71 0-1,-18-18 1,-106 53-1,0 0-15,54 0 16,-72 0-16,142 0 16,-18 0 15,35 0-15,-52 0-1,-36 0 1,-53 0-1,18 0 1,17 0 0,-52 0-16,17 0 15,0 0 1,-70 0-16,17 0 125,-17 17-125,17 19 16,-17 17-1,34 35 1,19 70-1,-18-69 1,-35-36-16,-1-36 16,-17 36-16,18 0 15,-1-53 1,-17 71 0,0-1-1,0-17 1,0 18-1,0-36 1,-17 35 15,-18 1-15,17-18 0,0 0-1,1-36-15,-19 19 16,1-1-16,0-35 0,-36 71 15,-87 17 1,-37 18 0,90-53-1,-1-18 1,-18-18 0,-176 19-1,-35-36 1,-17 53-1,105-36 17,176 1-32,1-18 15,52 0-15,-35 0 16,-71 0 0,-34-53-1,34 53 1,18-53-1,18 35 1,35 1 0,18-1-1,17 1 32,18-36-47,-17-36 16,-19 37-16,1-107 15,35 123 1,-35-16 0,17-37-1,-35 1 1,36 53 0,17 0-1,0-1 1,0 1-1,0-35 1,0 52-16,0 0 16,0-17-16,0 17 15,0 1-15,0-1 16,0-35-16,35 0 16,-35 0-1,53 18-15,0-71 16,0 36-1,-18 52 17,18-35-17,-35 53-15,35 0 16,-18-35-16,18 17 0,17 1 16,18-36-1,18 17 1,0-17-1,-71 36-15,71-1 16,-18 0 0,18 18-16,194 0 15,88 0 1,-17 0 0,-72 0-1,-105 0 1,1 0 15,-1 18-15,-71 17-16,53 18 15,-123-53-15,-17 0 16,-36 18 0,0 0 30,0-1-30,0 36 0,0 18-1,0-18 1,0 70 0,-71 89-1,18-71 1,35-88-1,-17-36 1,18 1-16,-1 0 16,-88 17-1,0 18 1,-88 35 0,0 0-1,35-52 1,36-19-1,35 1 1,35-1 0,-18 1-1,36 0 1,-18-1 0,35 1-16,-87 17 15,34-35 1,1 18-16,-124 0 31,35-18-15,-53 53-1,142-53 1,-1 0 0,-17 0-1,-89 0 1,-34-53-1,52 0 1,18 35 0,106-17-1,17 35 17,0-18-32,-17-35 15,0 18 1,17-36 15,0 18-15,18-70-1,0 0 1,71-54 0,-36 107-16,18-1 15,-17 53-15,-1-17 0,53 0 16,71-36-1,211 1 1,177-18 0,88-1-1,-282-17 1,-230 71 0,-88 35-1,-17 0 1,35 0 15,88 71-15,-106-36-16,-17-35 15,17 18-15,1-1 0,-19 19 16,107 122 0,70 54-1,-71-53 1,-87-106-1</inkml:trace>
  <inkml:trace contextRef="#ctx0" brushRef="#br0" timeOffset="222624.942">17921 8872 0,'0'0'0,"-53"18"0,0-18 15,36 0 1,-1 0 0,-17 0 15,17-53-15,-35-35-16,-70-71 15,52 0 1,71 1-1,0-89 17,0 141-32,0 35 15,18-17-15,35-18 16,-36 71-16,1 35 16,35-35-1,35 17 1,53 18-1,-17 0 1,-71 0 0,-36-18-1,18 18 1,36 53 0,88 194-1,-71-141 1,18 71-16,-36-72 15,1-34-15,-18 17 0,53 53 32,-71-53-17,-17-35 1,-1 18 0,1-36-1,-18-17 1,0-1-1,0 1 1</inkml:trace>
  <inkml:trace contextRef="#ctx0" brushRef="#br0" timeOffset="223808.8173">22401 8961 0,'0'0'0,"-88"17"16,0-17-16,-71 18 0,53-1 16,-52-17-16,-142 71 31,123-53-31,54-1 15,-71-17 1,141 0 0,18 0-1,-36-35 1,1-18 0,-1-17-1,36-1 1,17-88-1,18-105 1,0 123-16,0-53 16,0 123-1,0 18-15,35-35 16,89 35 0,140 35-1,89-35 16,-71 53-15,-88 0 0,1 53-1,-37 71 1,36 70 0,36 70-1,-177-175-15,-1 34 16,1-70-1,-53-18-15,-17 53 16,-54 54 0,-35-37-1,-123-16 1,-18-37 0,53-16 15,123-36-31,19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2-09T13:01:49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23442 9402 0,'0'0'0,"-159"17"0,36-17 16,-195 0 0,-17 0-1,-70 0 1,-36 0-1,0 0 1,229 0-16,36 0 16,-36 0-16,-35-17 15,35-1-15,1-70 16,17 52-16,-142-87 16,107 17-1,141 36 1,53-1 15,35-70-15,0 17-1,35 1 1,35 35 0,19 17-1,-36 36 1,-18 0-16,-18 35 15,1 0 1</inkml:trace>
  <inkml:trace contextRef="#ctx0" brushRef="#br0" timeOffset="2000.5205">8590 14711 0,'0'0'0,"-123"0"16,-18 0-16,17 0 15,-141 0 1,160 0-16,-36 0 16,-18 0-16,-176-71 15,158 54 1,-70-72-16,-388-105 16,-88 0-1,88 0 16,177 89-15,140-1 0,142 17-1,123 72 1,53-18 0,0-1-1,0 19-15,0-19 16,0-17-16,0 18 0,0 0 15,0-124 1,106 18 0,-18 18-1,141 34 1,89-16 0,140-37 15,-193 90-31,52-19 15,36 53-15,529 1 16,317 17 0,-581 0-1,158 0-15,653 0 16,-671 0-16,-88 0 16,636 0-1,-266 123 1,-281-52-1,-212 17 1,-89-35 0,1 35-1,17-17 1,-70-36 0,-71 35-1,-212-52 1,107 0-1,-142-1-15,-18 1 16,54 17 0,-106-35-1,-1 0 1,-17 36 0,0 34-1,0 124 1,0 0-1,0-53 1,0-70 0,0-1-1,-17-52-15,17 0 16,0-1 0,0 19-16,-106 69 15,-141 54 16,-124 35-15,89-70 0,18-19-1,140-69 1,36-19 0,70-17-1,1 0 1,-1 0 93,18-17-78,0-19-15,0 19 0,0-18 15,0 17-15,0-17 15,0 17-16,0-17 1</inkml:trace>
  <inkml:trace contextRef="#ctx0" brushRef="#br0" timeOffset="14575.4979">7602 3828 0,'0'0'0,"-35"-18"0,17 18 15,-34-18-15,16 1 16,-440-36 15,88 35-15,-53 18-1,-18 0 1,212-17-16,18-19 16,-124-17-1,89 0 1,140 36-16,54 17 16,-18 0-16,17-18 15,0-17-15,-34 35 16,34-18-16,-123 1 15,88-1 1,-17-17-16,-1 35 16,54-18-1,17 18 17,-18-35-17,-17-1 1,-71 1-1,36 0 1,70 17 0,35 18-1,1-17-15,-1-19 16,18-34 0,-18-71-1,18-36 1,0-17-1,53 0 1,18 53 0,-1 35-1,71 18 17,18 35-17,-18 36-15,53-1 16,36 18-16,87 0 0,212 0 15,0 0 1,195 0-16,475 0 16,-723 0-16,1 0 15,52 0 1,-300 0 0,-176 0-1,0 106 1,0 70-1,-18 53 1,36-87 0,-71-72-1,17 36-15,-17-36 0,0 1 16,0-18 0,0 18-16,0-1 15,0-17-15,0-35 16,0 17-1</inkml:trace>
  <inkml:trace contextRef="#ctx0" brushRef="#br0" timeOffset="17335.7961">6015 5397 0,'17'0'78,"1"0"-62,0 0-1,-1 0-15,36 0 16,-17 0-16,17-17 16,35 17-1,35 0 1,-52 0-16,17-35 15,-53 35 1,0 0 0,-17-18-16,35 0 15,18 1 1,-1-1 0,1 18-1,-54-18 1,1 18 15,0 0-31,17 0 16,-17 0-1,-1 0 1,1 0 0,-1 0-1</inkml:trace>
  <inkml:trace contextRef="#ctx0" brushRef="#br0" timeOffset="18504.1837">8167 5468 0,'-18'0'125,"1"0"-125,-1 0 16,-35-18-16,18 18 31,-1-17-15,-17-1-1,1 0 1,-54-34 0,70 34-16,-16-17 15,-1 17-15,35 18 16,-35-35-1,18 35 1,17-18 0,-35 18-1,36 0 1,-19-18 0,1 1-1,0-18 1,-1 17-1,19 0 17,17-17-17,0 17 1,0-70 0,35 35-1,0-17 1,18 52-1,18 0 1,17-17 0,0 35-1,0-35 1,-35 35 0,-17 0-16,17 0 15,-1 0-15,1 0 16,0 0-1,0 17-15,106 54 16,-36-18-16,-34-18 16,-19 18-1,-17 0 1,0 18 0,0-18-1,-35-36 1</inkml:trace>
  <inkml:trace contextRef="#ctx0" brushRef="#br0" timeOffset="19983.2947">10319 5239 0,'-53'0'47,"0"0"-47,-18 0 16,36 0-1,-71 0 1,89 0-16,-107 17 16,54 19-16,-19-36 15,-34 0 1,70 0-1,-18 0 1,36 0 0,0 0-1,0 0 1,17 0 0,0 0-1,1-18 16,-19 0-31,1-17 16,17 0-16,1 0 16,-1 17-1,1-35 1,17 35 0,0-52-1,0 35 1,0-18-1,35 17 1,88-34 0,-52 17-1,-18 35 1,0-17-16,-18 17 0,0 18 16,-17 0-1,88 0 1,123 0-1,89 0 1,-1 0 0,-17 0-1,-106 0 1,-53 0 0,-17 36-1,-1-1 1,-17-18-1,-53 1-15,-36 0 16,1-18 0,-18 17-1,35 1 1,-35 17 0,0-17-1,0 17 1,0-17-1,0 35 1,0 35 0,-35 18-1,-18-36 1,35-52 296</inkml:trace>
  <inkml:trace contextRef="#ctx0" brushRef="#br0" timeOffset="21489.6276">8625 5592 0,'-35'0'0,"-18"0"16,-88-18 0,-18 0-1,89 18-15,17-17 16,-35-19-16,70 36 15,0 0-15,-35 0 16,1-17 0,-19-1-1,-35-17 17,18-1-17,35 19 1,0-1-1,36 1 1,-1-1 0,0 18-16,1-35 15,-1 35 1,0-18 0,1 0-16,17 1 15,0-1 1,0-17-1,-18 17-15,18 1 16,0-1 0,0 0 15,0 1-15,0-1-1,0-17 1,0 17-1,35-17-15,-17 17 16,17-17-16,-17 35 16,17-18-1,18-17 1,0 35 0,0-18-1,17-17 1,19 17-1,34 1 1,-35 17 0,-35 0-1,0 0 1,-35 0 0,17 0-16,0 0 15,1 0 1,-19 0-1,1 0 1,0 0 15,-1 0-31,18 17 16,-35 1 0,18-18-1,17 18 1,-17-1-1,0 1-15,-1 0 32,1-1-32,0 1 15,-18 0 17,17-1-17,-17 1 1,0 17 15,18-17-31,-18-1 16,0 1-1,0 0 1,0 17 15,0-17-15,0 17-1,0 0-15</inkml:trace>
  <inkml:trace contextRef="#ctx0" brushRef="#br0" timeOffset="23591.4275">12876 6121 0,'-17'0'47,"-19"17"-47,-16-17 16,34 0-16,-35 0 15,0 0-15,-53 0 16,53 0 0,18 0-16,-106 0 31,35-35-15,53 17-1,-17-17 1,-1 0-1,36 0-15,17 35 16,1-18-16,-1 0 16,0 1-1,18-1 32,0-17-31,0-18-16,0 0 15,0-18 1,71 1 0,-1-1 15,1 1-15,70-1-1,-106 53-15,18 1 16,53-18-16,-35 17 0,17 18 15,0-18 1,106 18 0,-106 0-16,53 0 15,-88 0 1,0 0-16,18 0 16,17 0-1,-18 18 1,-17 0-1,-35-1 1,17 1 0,-17 35-16,35 53 31,35 52-15,-53-69-1,-17-54-15,-18-18 16,0 19 296,0-19-296,-18 1 0,1-18 46,-1 0-62,18 18 31,-35-18-15,17 0 0,-17 0-1,17 0 1,-35 17-1,-17-17 1,-36 18 0,71 0-16,-18-18 15,0 0-15,35 17 16,-17-17-16,-36 18 16,18-18-1,-35 0 1,18 0-1,17 0 17,0 35-17,35-35-15,1 0 16</inkml:trace>
  <inkml:trace contextRef="#ctx0" brushRef="#br0" timeOffset="27751.9182">6332 6068 0,'0'-18'16,"0"0"0,53 18-1,-35-17 1,70-1-1,53 18 1,53 0 0,-106 0-16,71 0 15,-53 0-15,35 0 16,-35 0-16,-18 0 16,-17 0-16,-1 0 15,1 0 1,17 0-16,-17 0 15,158 0 1,18 0 0,-18 0-1,-52 0 1,-54 0 0,-52 0-1,-1 0 1,18 0-1,-35 0-15,0 0 16,0 0-16,-35 0 16,17 0-16,0 0 15,1 0 282,-19 0-281,18 0-1,-17 0 1,0 0 0,-1 0-1,19 0 1,-19 0 0,19 0-1,-19 0 1,1 0 31,-1 0-32</inkml:trace>
  <inkml:trace contextRef="#ctx0" brushRef="#br0" timeOffset="31000.3301">10566 6138 0,'-18'0'16,"0"0"-1,1 0 1,-1 0 0,0 0-16,1 0 15,-1 0 1,-35 0-1,36 0-15,-54 0 16,1 0-16,34 0 16,-17 0-1,-17 0 1,52 0 0,-35-17-1,18-1 1,-18-35-1,0 18 1,35 17 0,18 1 15,0-1 0,0-17-15,0-36-1,0 18 1,0 36 0,0-1-16,0 0 15,0 1 1,0-1 0,0 0-1,0 1 16,0-19 63,18 36-78,0-17-1,-18-1 1,35-17 0,-35 17-1,18 1 1,-1-1 0,1 18 15,0 0-16,-1 0 64,1 0-1,17 0-63,18 0-15,0 0 16,106 0 0,17 0-1,-52 0 1,-54 0-1,-17 0 1,-35 0 0,-1 0-1,1 0 1,0 0 0,-1 0-16,1 0 15,17 0-15,0 0 16,1 0-1,-19 0 1,1 0 0,0 0-1,35 0 1,-36 0 0,18 0-1,-35 18 48,18-1-48,-18 1 1,35 17 0,-35 0-1,18-35 1,-18 36-1,18-19 1,-18 19 15,0-19-15,0 19 0,0-19-16,0 1 15,-18 17 1,0-35-16,18 18 15,-35-18 1,-35 53 0,17-36 15,35 1-15,18 0-1</inkml:trace>
  <inkml:trace contextRef="#ctx0" brushRef="#br0" timeOffset="33192.1944">12488 6138 0,'0'0'16,"-70"0"-16,52 0 0,-17 0 15,0-17 1,17 17-1,-53 0 1,18 0 0,-17-18 15,-18 0-15,0 18-1,88-17 110,-18-1-125,-17 0 16,-1-17-1,19 35 1,-19-35 15,19 17-15,17 1 0,0-1-1,0 0 1,0 1-1,0-1 1,0-17 0,0 17-1,0-17 1,0 0 0,17 35-1,1-36 1,17 36-1,1-17 1,-1 17 15,35-36-15,-17 19 0,0-1-16,-17 18 15,87-35-15,-70 35 16,53 0-1,17 0 1,-52 0 0,35 0-1,-36 0 1,71 0 0,-17 0-1,52 18 1,-141-18-1,1 0 1,-1 0-16,-17 0 0,17 0 16,-17 0-1,52 0 1,36 0 0,-18 0-1,-53 0 1,-17 0-1,0 17 48,-1-17-47,1 0-1,-18 18 1,35-1-16,-17 36 15,0 0 17,-1-17-17,-17-19 1,0 1 15,0-1-31,0 1 16,0 0-1,0 17 1,-17-17 0,17-1-16,-18-17 15,0 18-15,-35 0 16,36-18 0,-19 0-16,-34 17 15,-18 18 1,-1-17 15,1 0-15,-88-18-1,35 0 1,35 0 0,53 0-1,18 17 1</inkml:trace>
  <inkml:trace contextRef="#ctx0" brushRef="#br0" timeOffset="35023.7785">10548 6085 0,'0'0'0,"-53"0"0,18 0 15,-18 0 1,-18 0 0,1 0-1,35 0-15,17 0 16,0 0-16,1 0 0,-1 0 15,-35 0 1,-17 0 0,17 0-1,0-17 1,0-19 0,-18 1-1,54 18 1,-36-36-16,35 35 15,0 0 1,1 1 0,17-1-1,0 0 1,17-87 0,36 34-1,-17 1 1,-1 34-1,-18 19 1,1-1 0,53 0-1,70 1 1,70-1 0,89 18-1,-70 0 1,-160 0-1,18 0 1,-70 0-16,0 0 16,-1 0-1,1 0 1,35 18 93,-18 35-109,0 0 16,-17-18-16,35 18 16,-35 0-1,-1-36 16,1-17-15,-18 36 31,0-19 0,0 1-32,-18-18-15,1 17 16,17 1-16,-71 0 16,36-1-1,-18 19-15,-53-19 16,0 19 0,53-19-1,0-17 16,18 0-15,17 0 0,-17 0-1</inkml:trace>
  <inkml:trace contextRef="#ctx0" brushRef="#br0" timeOffset="40632.3799">12788 6032 0,'-17'0'94,"-19"0"-94,-17 0 16,-17 0-1,-36 0 1,18 18-1,35-18 1,35 0-16,-17 0 0,17 0 31,1 0-15,-19 0 0,-52 0-1,35 0 1,18 0-1,0 0 1,-1 0 0,1-18-1,-18 18 1,18-35 0,17 35-1,18-17-15,-17-1 16,-72-35-1,19 0 17,52 53-1,18-18-15,0 1 15,0-1-16,0-17 1,0 0 15,0-1-31,0 1 16,0 17-16,0-52 16,18 17-1,-18 35 1,18 18 31,-1 0-32,1 0 1,52-35 0,54 35-1,88 0 1,-107 0-16,72 35 15,-1 18-15,-17-35 0,-36 0 16,71-18 0,-105 0-1,-54 0 1,0 0 0,0 0-1,1-18 1,-1 18-1,0 0 1,-17 0 0,17 0-1,0 0 1,18 0-16,18 0 16,-53 0-16,17-18 0,-18 18 15,36 0 1,-53-17-1,36 17 1,-19 0 0,1 0-1,0 0 1,-1 0 0,1 35-1,-18 18 1,18-36-1,-18 1-15,0 0 16,0 17 0,0-17-16,0 35 31,0-18-15,-36 18-1,19-36 1,-1 1-1,0-18 1,-35 18 0,36-18-16,-19 17 15,19-17-15,-36 18 16,35 0-16,-17-18 16,-18 0-1,35 0-15,-34 17 16,16-17-1,-17 18-15,-52-1 16,-1 1 15,-18-18-15,18 0 0,1 35-1,52-35 1,0 0-1,0 18 1,35-18-16,1 0 16,-1 0-16,0 0 31,-17 0 47,17 0-78,-17 0 16,17 0-1</inkml:trace>
  <inkml:trace contextRef="#ctx0" brushRef="#br0" timeOffset="44859.6966">5062 6174 0,'-17'0'47,"-19"-18"-47,-52-17 15,-53 35 1,-53-18-1,-35 18 1,-18 0 0,-18 0-1,124 0-15,71 0 16,17 0 0,17 0-16,1 0 0,17 0 15,1-35 126,17 17-126,0-35-15,35-17 16,0-19-16,1 37 16,-1-37-16,0 54 15,-35 17-15,36-70 16,-19 71 0,1-19-1,-18 19 16,53-1-15,88-17 0,53-36-1,-18 54 1,-105 17-16,-36 0 16,18 0-16,-35 0 15,17-18-15,53 18 16,-17 0-1,70 0-15,141 0 16,71 0 0,-106 0-1,-194 0 1,-36 0 62,1 0-78,35 0 16,-18 53-1,0 0-15,-17 17 16,17-52-16,-35 0 16,0-1-1,0 19 1,0-19-1,0 18 1,0-17 0,-17 35-1,17-18 32,0-17-31,0 0-1,-18 17-15,18-18 16,0 19-16,0-19 16,-18-17-1,18 18 1,0 0 15,0-1 79,0 1-64,0 0-30,-17-1 0,17 1-1,0-1 1,-18 1 0,0 0-1,1 17 1,-1-17 15,1-1-15,-1-17-16,-17 18 15,17-18 1,0 18 0,1-1 15,-1-17-16,-17 0 1,0 0-16,-36 0 16,0 0-16,-17 0 0,0 0 15,0 0 1,-18 0-16,-176 0 16,123 0-1,0 0-15,-141 0 16,71 0-1,88 0 1,-18-35 0,89 0-1,34 17 1,19-17 46,17-18-62,0 0 16,0-53 0,0 53-1,17-17 1,19 52 0,34-17-1,54 17 1,105-88-1,-88 53 1,-35 0 0,-18 53-1,18 0 1,35 0 0,-35 0-1,35 18 1,-35 35-16,-36-35 0,-17-1 15,-17-17 1,-19 36 0,-17 34-1,0-17 1,18 0 0,-18-35-1,0-1 1,18 1-1</inkml:trace>
  <inkml:trace contextRef="#ctx0" brushRef="#br0" timeOffset="46728.1595">12682 6897 0,'-70'0'94,"-1"0"-78,1 0-16,-1 0 15,1 0 1,-124 0-16,70 0 16,36 0-16,-106 0 15,70 0 17,89 0-17,17 0 1,1 0 15,-18-18-15,17 1-1,-17-19 1,17 19-16,18-1 16,-18 0-16,18 1 15,-17-19-15,17 1 16,0-53-1,0 0 1,0-18 0,0 53-1,0 0 17,17 35-17,-17 1 1,18-1-1,0-17 1,-18 17 15,35 1 16,0-1-47,0 0 16,89 18-1,35 0 1,-1-53 0,1 53-1,0 0 17,-89 0-32,1 0 15,-18 0-15,0 0 0,-18 0 16,71 0-1,-88 0 1,17 0 0,-17 0-1,17 0 1,-18 0 0,19 53-1,-36 18 1,0 17-1,0 18 1,0 17 0,0-52-1,0-18-15,0-36 32,0 1-32,0 0 15,0 17 1,0-17-1</inkml:trace>
  <inkml:trace contextRef="#ctx0" brushRef="#br0" timeOffset="47529.6354">10548 6085 0,'0'0'0,"-18"0"0,1 0 15,-1 0-15,-88 0 32,18-53-17,70 36 1,1-1-1,17 1 1,0-36 0,0-18-1,53 1 1,53-1 0,70 0-1,71 54 1,17-1-1,-140 18 1,-71 0 0,35 18 15,-70 17-31,70 36 16,-88-54-16,18 19 15,-18-1 1,0 18-1,0-18 1,-18 53 0,0-35-1</inkml:trace>
  <inkml:trace contextRef="#ctx0" brushRef="#br0" timeOffset="48800.7135">12577 6985 0,'-18'0'15,"-17"0"1,-54 0 0,36 0-1,-70 0 1,-18-18-1,17 18 1,-34 0 0,34-35 15,54 35-15,17-18-1,35 18 1,0 0-1,1 0 1,-18 0 0,-1-88-1,19 0 1,17 17 0,0-34-1,0-19 1,0 18-1,0 53 1,0 36 0,0-1 15,17 18-15,19 0-1,69-35 1,89 17-1,71 18 1,35 0 0,17 0-1,-158 0 1,-53 18 0,-53 0-1,17-1-15,-34 1 16,-19-18-1,-17 35 17,0 53-1,-17 71-15,-36-36-1,-18-17 1,54-88-1,-1 0 1,-17 17 0,35-17-16,-18-1 15,0 1 1,1-1-16</inkml:trace>
  <inkml:trace contextRef="#ctx0" brushRef="#br0" timeOffset="51263.955">6085 6703 0,'36'0'47,"34"0"-47,36 0 15,53 35-15,0-35 16,246 0 0,-193 0-16,35 0 15,282 0 1,159 0 0,176 0-1,-193 0 1,-142 0-1,-300 0-15,-17 0 16,-36 0-16,-17 0 16,0 0-16,-18 0 15,-18 0-15,1 0 16,-19 0 0,-69 0-16,-19 0 15,1 0 1</inkml:trace>
  <inkml:trace contextRef="#ctx0" brushRef="#br0" timeOffset="56623.8627">4039 6632 0,'18'0'63,"52"0"-63,54 0 16,52 0-16,18 0 15,71 0 1,-36 0-16,18 0 0,-35 0 15,-18 0 1,-71 0-16,-52 0 16,-18 0-16,-18 0 0,-17 0 15,-1 0 1,1 0 0,0 0-1,-1 0 1,-34-17 109,-1-1-110,0 0-15,-17 1 16,17-89 0,1 71-1,-1-36 1,1 18 0,17 18-1,0 17 1,-36-17-1,19 35 48,-1 0-47,-17 0-1,-89 0 1,-105 0-1,-36 0 1,-17 0 0,106 0-1,35-18 1,17-35 0,71 53-1,36 0 1,-1 0-16,-17 0 15,17 0 1,-17 0 0,0 0-1,-1 0 1,-34 0-16,-71 0 16,35 0 15,88 0-16,18 18 142,-18 17-142,18 36-15,-35 35 16,35-18 0,0-53 15,0-17-31,0-1 78,0 19 188,53-19-251,35-17-15,18 18 16,-35 0-16,52-18 15,18 35 1,-105-35-16,34 17 16,18-17-1,-35 18 1,-18-18 15,1 0 32,-19 0-48,19 0 1,-19 0-16,36 0 16,-17 0-16,52 0 15,-53 0 1,0 0-16,36 0 15,-18 0 1,-18 0 0,-17 0-1,-1 0-15,19 0 32,-1-18-17,0 18 1,36-35-1,-36 35-15,-17-17 16,-1-1-16,1 18 0,0 0 16,17 0 15,-35-18-15,17 1 30,1-1 17,-18 0-47,0 1-1,0-1 16,0 0 1,0 1-17,0-1 1,0-17 0,0 17-1,0 1 1,0-1-16,0 0 31,-18 18 63,1 0-79,-1 0 1,-52 0 0,-1 0-1,0-17 1,-52 17 0,70 0-16,18 0 15,-36 0-15,18 0 16,-35-36-16,-18 36 15,-35-17 1,35-1 0,-17-17-1,-18 35 17,88-18-17,-18 18 1,18 0-16,36 0 15,-19 0 1,-16 0 0,-1 0-1,0 0-15,17 0 16,19 0-16,-1 0 16,1 0-16,17 18 156,0 17-141,0 0-15,0-17 16,0 17 0,0 1-1,0-19 1,0 1 0,0 0-1,0 34 1,0-34 187,0 0-187,0-1-1,0 1 16,17-18-15,-17 18 0,0-1 31,18-17 124,-1 0-155,1 18 0,0-18-16,-1 0 31,36 0-15,-35 18-1,0-1 1,-1-17-16,1 0 15,17 0-15,-17 0 16,-1 0 0,1 0-16,35 0 15,-35 0 1,35 0-16,52 0 16,-16 0-1,16 0 1,-34 0-1,-53 0 1,17 0 0,0-17-16,53-1 31,71 0-15,-71 1-1,-17-1 1,-36 18 46,-17 0-46,-1 0 46,1 0-46,0 0-16,-1 0 16,1 0-1,0 0-15,-1 0 0,1 0 16,-1 0 0,36 0-1,-17 0 1,17 0-1,-36 0 1,19 0 0,-19 0 15,18 0 0,-17 0-15,0 0-1,-1 0 17,1 0-1,-18-18-15,0-17-1,0 0 1,0-18-1,0 18 1,0 17 0,-18 18 31,1 0-32,-1 0-15,0 0 16,-34 0-1,16 0 1,1 18 0,0-18 15,-36 35-15,18-35-1,0 0 1,0 0-1,36 0-15</inkml:trace>
  <inkml:trace contextRef="#ctx0" brushRef="#br0" timeOffset="64162.4605">5874 7285 0,'17'0'125,"19"0"-125,-19 0 16,19 0-16,-19 0 15,18 0 1,18 0-16,-17 0 16,-19 0-1,54 0 1,-1 0-1,-17 0 1,0 0 15,-35 0-15,0 0 93,-1 0-93,1 0-16,-1 0 16,1 0 62,0 0-78,-1 0 15,1 0-15</inkml:trace>
  <inkml:trace contextRef="#ctx0" brushRef="#br0" timeOffset="65943.8571">7108 7320 0,'53'0'172,"0"0"-172,53 0 16,-18 0-1,106 0 1,-53 0 0,-52 0-1,-19 0 1,1 0-1,-18 0-15,70 0 16,-70 0 0,18 0-16,34 0 15,1 0 1,-53 0 0,-18 0-1,-17 0 1,17 0-1,54 0 1,52 0 15,0 0-15,-35 0 0,-71 0-16,0 0 15,0 0-15,1 0 16,-1 0-1,36 0 1,-36 0 0,18 0-1,-36 0 1,19 0 0,-19 0-1,19 0 1,-19 0-1,19 0 1,-19 0 15,18 0-31,-17 0 485</inkml:trace>
  <inkml:trace contextRef="#ctx0" brushRef="#br0" timeOffset="67319.8882">10619 7373 0,'17'0'63,"1"0"-63,17 0 16,0 0-16,54 0 15,-36 0 16,-36 0-31,36 0 16,-35 0-16,17 0 0,0 0 16,18 0-1,-18 0-15,1 0 16,17 0-16,-36 0 0,19 0 16,17 0-1,-1 0 1,-34 0-1,17 0 1,-17 0 31,17 0-16</inkml:trace>
  <inkml:trace contextRef="#ctx0" brushRef="#br0" timeOffset="68287.2996">12629 7338 0,'36'0'31,"17"0"-15,0 0-1,17 0 1,-17 0-16,18 0 16,-19 0-16,1 0 0,18 0 15,35 0 1,-53 0-1,-36 0 32,36 0-47,18 0 16,-18 17 0,53 1 15,-89-18-31,1 0 15,17 0-15,-17 0 0,17 0 16,-17 0 0,17 0-16,0 0 15,1 0-15,-19 0 16,18 0 0,18-18-1,0 18 1,-35-17-1,0 17 17</inkml:trace>
  <inkml:trace contextRef="#ctx0" brushRef="#br0" timeOffset="69064.4096">13370 7514 0,'0'0'0,"-35"0"0,-53 53 16,-18-18 15,-18 18-16,36 0 1,-53-35 0,53 35-1,0-36 1,17 1 0,-17 0-1,-35-1 1,70-17-16,-141 0 15,123 0 1,-52 0-16,17 0 16,35 0-1,18 0 1,-35-35 0,35 0 15,-17-1-16,-19-16 1,37-1-16,34 53 16,0-18-16,-52-17 0,34 17 15,19-17 1,-19 17-16,1 1 16,35-1-1</inkml:trace>
  <inkml:trace contextRef="#ctx0" brushRef="#br0" timeOffset="72272.9135">10742 6738 0,'-35'0'78,"35"18"-62,0-1-1,-35 19-15,35-1 16,-18-17 0,0 34-1,1 19 17,-1-36-17,18-17 157,-18 0-172,18 17 188,0-18-173,0 1 1,0 0-1,0 17 17,0-17 61,-17-18-77,-1 35-16,18-17 16,-18-18-1,18 35 173,18-18-173,53 19 1,-1-19 0,-17 1-1,-35-18 1,-1 0 0,1 0-16,0 18 15,-1-1 1,1 1-1,17 0 1,0 17 0</inkml:trace>
  <inkml:trace contextRef="#ctx0" brushRef="#br0" timeOffset="73383.1939">14446 6809 0,'18'0'78,"0"0"-62,17 17-16,0 19 15,18 34 1,-35-52-16,-1-1 16,1 72-1,0-72 1,-18 1-1,-18 17 110,0 0-125,-52 18 16,17 18 0,-53 52-1,-18 18 1,36-35 0,71-88-1</inkml:trace>
  <inkml:trace contextRef="#ctx0" brushRef="#br0" timeOffset="73671.9162">15346 8784 0,'17'0'94</inkml:trace>
  <inkml:trace contextRef="#ctx0" brushRef="#br0" timeOffset="75857.3033">15769 7020 0,'0'0'0,"0"18"15,0 0 1,0-1 0,0 1-1,0-1 1,0 19 0,-17-19-1,-1 1 1,-17 17-1,-1-35 1,19 0 0,-1 0-1,0 0 1,-17 0 0,-35 0-1,17 0 1,-18 0-1,36 0 17,17 0-32,1 0 15,-36 0 1,-18 0 0,18-17-1,0-19 1,-35-34-1,35 35 1,35-1 0,-17-34-1,18 52 1,17 0 0,0-34 15,0 34-16,0-53 1,17 1 0,18-1-1,1 36 1,-1 0 0,0 17-1,1 0 1,17 18-1,17 0 1,36 0 0,-18 0-1,-17-35 1,-36 35-16,-17 0 16,-1 0-1,1 0-15,17 0 16,0 0 15,1 0-15,-1 0-1,-17 18 1,17-1 0,-17 1-1,17-18 1,18 35-1,-36-17-15,1 0 16,0-1 0,-1 1-1,1-1-15,0 1 16,-18 0 0,35 35-1,-35-18 1,0-17-1,0 52 17,0 36-17,0-88-15,0 17 16,0-17 0,0 17-1,0-18 1,-18 1 15,1-18-31,-19 18 16,19-1-1,-72 1 1,37 0 0,-19 17-1,0 18 1,36-53 15,17 17-31,-17-17 16,18 0-16,-36 36 15,35-36 1,-35 17 0,18-17-1,17 18 1,1-18-16</inkml:trace>
  <inkml:trace contextRef="#ctx0" brushRef="#br0" timeOffset="76296.1274">15134 7567 0,'-17'0'31,"17"-18"-15,70 18 0,-17-35-1,18 35 1,-54 0 15,18 0-15,-17 0-1</inkml:trace>
  <inkml:trace contextRef="#ctx0" brushRef="#br0" timeOffset="76775.3636">14817 7885 0,'17'0'63,"1"0"-48,70-18-15,-35 18 16,53-71-1,-18 54 1,-53-19 0,-17 19-1,0 17 63,-1 0-62</inkml:trace>
  <inkml:trace contextRef="#ctx0" brushRef="#br0" timeOffset="77392.5676">15064 7585 0,'0'35'94,"0"18"-94,0-18 15,0 0-15,0 36 16,0-36-16,0 1 15,0-19-15,0 36 16,17 0-16,-17 35 16,18-88 62,17 0-47,0 0-15,1 0-1,17 0-15,-53-17 16,53-1-16,-36-17 16,1 17-1,70-35 1,-70 18-1,-1 0 1,-17 17 0</inkml:trace>
  <inkml:trace contextRef="#ctx0" brushRef="#br0" timeOffset="78687.5683">15434 7638 0,'0'17'78,"0"19"-78,0-19 16,0 36-16,0 0 15,0 35 1,0-17 0,0-36-1,0-53 141,0-17-140,0 0-16,0-18 16,0 18-1,0-18 1,0 0 0,0 0-1,0 18 1,0 17-16,0-17 47,0 17-32,18 18 1,-18-18 78,17 18-63,1 0-31,17 0 16,-17 0-1,-18 18 1,17 0 31,-17-1-47,18 19 15,-18-19 1,0 1 0,0 17 15,0-17-31,-18-18 15,1 0 17,17 17-17,-35 1 17,17-18 14,0 0 17</inkml:trace>
  <inkml:trace contextRef="#ctx0" brushRef="#br0" timeOffset="79192.4582">15557 7461 0,'36'0'16,"-36"-17"-16,17-1 31,36 0-15,-35 18-1,17-17 1,-17 17 0,0 0-1,17-18 1,0 0-16,-17 18 16,-1 0-1,1 0-15,0-17 16,-1 17-1,1 0 1</inkml:trace>
  <inkml:trace contextRef="#ctx0" brushRef="#br0" timeOffset="80031.8381">15893 7338 0,'-18'0'16,"18"17"-1,0 19 1,0-19 0,0 1-1,0 70 1,0-53-16,0 71 15,0-53-15,0-18 16,0 18 0,-18-17-1,18-19 48,-17-17-32,-1 0 0,0 0 16,1 0-47,-1 0 16,1 0 31,34 0 78,1 0-110,17 0 1,-17 0 0,35-17-1,-36 17 1,1 0-1</inkml:trace>
  <inkml:trace contextRef="#ctx0" brushRef="#br0" timeOffset="80979.6238">16087 7497 0,'0'35'47,"0"0"-47,0-17 16,0-1-16,0 36 15,0-35 17,0 17-32,0-17 15,0 17 17,17-35 30,-17-53-46,0-17-16,0-19 15,0 19 1,0 17 0,0-18-1,18 36 1,0 17 15,-1 18 16,18 0-31,36 0-1,-53 0 1,35 0-1,0 36 1,-36-19 0,-17 1-16,0 17 15,0 54 1,35-1 0,-35-35-1,0-36 1,0 19-16,-35-19 15,18-17 1,-19 0-16,1 35 16,0-17 15,-36 17-15,53-35-1,18 18 1</inkml:trace>
  <inkml:trace contextRef="#ctx0" brushRef="#br0" timeOffset="81255.4286">16933 8026 0</inkml:trace>
  <inkml:trace contextRef="#ctx0" brushRef="#br0" timeOffset="82331.2353">14975 7320 0,'18'0'31,"106"0"-31,-19 0 16,54 0 0,-18 18-16,53 35 15,-35-53-15,17 70 0,-52-34 16,17 16-1,-53 1 1,-35-35 0,0 0-1,-35-18 1,-1 0 0</inkml:trace>
  <inkml:trace contextRef="#ctx0" brushRef="#br0" timeOffset="82747.4966">16334 6862 0,'-36'0'0,"1"0"16,0 17-16,-89 89 15,-105 106 17,-89-1-17,-52 36 1,88 18 0,123-106-1,141-106 1,18-36-1</inkml:trace>
  <inkml:trace contextRef="#ctx0" brushRef="#br0" timeOffset="83662.8033">15522 7161 0,'-17'0'47,"-1"0"-31,-35 0-16,0 0 15,-35 0-15,53 0 16,-1 0 0,19 0-1,-36 0 1,35-35 31,18 0-47,-17-36 15,-1-70 1,18 0 0,0 18-1,70-19 1,1 37 15,-18 34-31,17 36 16,-34 35-16,-36-18 15,88 18 1,53 18 0,-53 35-1,-52-18 1,-19 0-1,-17 159 1,0 18 0,0-141-16,-17 70 15,-19-53-15,36-71 16,-35 54 0,17-36-1</inkml:trace>
  <inkml:trace contextRef="#ctx0" brushRef="#br0" timeOffset="87999.7564">23795 4322 0,'35'0'94,"0"0"-78,36 0-1,141 0 1,52 0-1,142 0 1,35 0 0,-159 0-16,265 0 15,-212 0-15,-106 0 16,212 0 0,-123 0-1,-142 0 1,-70 0-1,0 0 1,-36 0 0,-34 0-1,-19 0 1</inkml:trace>
  <inkml:trace contextRef="#ctx0" brushRef="#br0" timeOffset="90920.5204">26705 3881 0,'-17'0'16,"-1"0"-1,-17-18 1,-1-17 0,-16-36-1,34 36-15,-35 0 16,18-1-16,-54-70 0,19 18 15,-159-123 1,70 87 0,53 36-1,0-36 1,18 36 0,-106-53-1,-18 18 1,-35 17-1,36 18 1,70 17 0,17 18 15,54 35-31,-54-34 16,71 52-16,18 0 15,-36-18 1,1 18-1,17 0 1,0 0 0,-53 0-1,18 0 1,-18 0 0,18 0-1,-36 0 1,72 0-16,-19 0 15,-17 0-15,17 0 16,-35 0-16,-105 53 16,-36 17 15,35-17-15,-17 18-1,35-36 1,17 18-1,-34 35 1,34-35 0,19 0-1,52-18 1,18 1-16,52-36 16,-34 35-1,17-17-15,-53 34 16,-18 1-1,-34 53 1,-1-35 15,53-1-31,36-34 16,-19 17-16,1-1 16,-71 37-1,107-54-15,-19-17 16,-17 34-16,35-52 0,-35 0 15,35 36 1,0-1-16,-106 0 16,53-17-16,18 0 15,-106 17 1,18 0 0,-1 0-1,19-17 1,-19 0-1,-52-18 1,52 0 0,1 0-16,-177 0 31,212 0-31,-71 0 16,54 17-16,70-17 15,-36 0 1,36 0-1,17 0 1,-17 0 0,18 0-1,-1 0 1,0 0 0,36 0-1,18 0 173,-36 0-188,-18 0 15,1 0-15,-1 0 16,18 0-16,-18 0 16,36 0-16,-18 0 15,36 0 1,-1 0-16,0 0 15,-17 0 1,17 0-16,-17 0 31,0 0-15,-18 0 0,-18 0-1,54 0 1,-1 0-1,-17 0 1,17 0 0,-17 0-1,17 0 17,-17 0 30,35 36 188,0-19-234,0 1-16,0 0 15,0-1 1,0 1-16,0 17 16</inkml:trace>
  <inkml:trace contextRef="#ctx0" brushRef="#br0" timeOffset="91687.651">14887 3969 0,'53'0'125,"-18"17"-125,36 36 16,-53-53-1,-1 0 110,1 0-109,0 0-16,17 0 16,0 0-1,18-53-15,-18 18 16,-17 17-16,0 1 15,-1-1 1,1 1 15</inkml:trace>
  <inkml:trace contextRef="#ctx0" brushRef="#br0" timeOffset="94152.1646">23424 4533 0,'-17'-17'16,"34"17"15,1 0-15,106 0-1,105-53 1,53 53 0,71 0-1,53 0 1,-212 0-16,211 0 16,-228 0-1,17 0-15,229 0 31,-123 0-15,-88 0 0,-36 0-1,-17 0 1,-71 0 0,-35-18-1,-36 18 1</inkml:trace>
  <inkml:trace contextRef="#ctx0" brushRef="#br0" timeOffset="95286.9709">14852 3951 0,'-35'35'16,"35"18"-16,-18 18 16,18-54-1,-35 36 1,35-17-1,0-19 1,-18-17 0</inkml:trace>
  <inkml:trace contextRef="#ctx0" brushRef="#br0" timeOffset="95627.0258">14464 4075 0,'0'17'16,"18"-17"0,34 18-1,1-1 1,-17-17 0,-19 0-1,54-17 1,-18-36-1,-36 53-15</inkml:trace>
  <inkml:trace contextRef="#ctx0" brushRef="#br0" timeOffset="115151.5935">23954 4498 0,'-18'0'31,"-17"0"31,17 0-46,0 0-16,-17 0 16,0 0-1,0 0-15,-36-18 16,53 18-16,1-17 15,-1-1 17,18 0-17,-18 18 1,18-17 0,0-19-1,0-34 1,0-1-1,0 36 1,0 17 0,0 1-1,0-1 1,0 0 0,0-17-1,0-18 1,0 36-1,0-1 1,0 0 15,0 1-15,18-1 0,-18 0-16,0 1 15,18-1 1,-18 1-1,0-1 1,17-17 0,1-1 15,-18 19-15,18 17 62,17 0 15,18 0-77,-18 0-16,89 0 16,52-18 15,18 0-15,-18 1-1,107 17 1,-125-35-16,-34 35 15,35 0-15,-54 0 0,37 0 16,104 0 0,37 0-1,17 0 1,17 0 0,-35 0-1,53 17 1,-17 36-1,-53-18 1,-36-35 0,-106 0-1,142 0 1,-124 0-16,-18 0 16,19 0-1,-107 0 1,-35 18 62,17 0-62,-17 35-1,0-1 1,0 1-1,0-35-15,0 0 16,0 17 0,0-17-1,0-1 1,0 1 0,0-1-1,-17 19 16,-1-19-15,-17 19 0,0 17-1,-36 0 1,18-18 0,18 0-1,0-35-15,-54 35 16,19-17-1,17-18-15,-53 53 16,53-53 0,18 18 15,17-18-15,-70 0-1,-18 0 1,-88 0-1,-70 0 1,-19 0 0,178 0-16,-54 0 15,106 0 1</inkml:trace>
  <inkml:trace contextRef="#ctx0" brushRef="#br0" timeOffset="117616.7006">21043 2628 0,'-17'0'16,"-1"35"-1,-35 54 1,18-1-1,-1-35 1,19-53 0,17 17 62,35-17-78,36 0 15,-1-17-15</inkml:trace>
  <inkml:trace contextRef="#ctx0" brushRef="#br0" timeOffset="120007.7429">24059 4533 0,'-35'0'0,"18"0"16,-19 0-1,-17 0 1,-17 0 0,52 0-1,-17 0 32,17 0-31,1-35-16,17 17 15,-36-17 1,19 17 0,17-17-16,-36 17 47,36 1-32,-17-18 1,17 17-1,-36-53 1,36 54 0,0-54-1,0 53 1,0 1 0,0-1-1,0-17 1,0-18-1,0-18 1,0 19 0,0-1-1,0 35 17,36-17 77,-1 17-93,18 0-16,17-34 15,72 16 1,34-17-1,36-17 1,-1 34 0,-70 19-16,159-18 15,-141 17 1,35 0-16,229 18 31,54 0-15,-1 0-1,-141 36 1,-141-36 0,-106 0-1,-17 0 1,17 17 0,53 1-1,-53-18-15,89 0 16,-124 0-1,17 0-15,1 17 16,-1 1 0,-34-18-1,-19 0 32,36 53-31,-35-18-1,158 159 1,-88-88 0,-35-35-16,-35-1 15,17 1-15,-35-36 16,0 53 0,18-70-1</inkml:trace>
  <inkml:trace contextRef="#ctx0" brushRef="#br0" timeOffset="120433.5463">28646 4392 0,'0'0'0,"-53"71"15,-18-36-15,-105 88 16,87-70-16,-69 18 16,70-18 15,52-53-16,19 17 1,-19-17 0,19 18 31</inkml:trace>
  <inkml:trace contextRef="#ctx0" brushRef="#br0" timeOffset="127670.3622">25629 1358 0,'18'0'0,"35"-17"16,159-1 0,34-35-1,-87 53 1,-106 0-1,-18 0 1,-17-18 0</inkml:trace>
  <inkml:trace contextRef="#ctx0" brushRef="#br0" timeOffset="127888.0913">26352 1288 0,'0'0'0,"-123"105"15,123-69-15,-35 34 16,-36 160 0,1 17-1,34-89 1,36-122-1</inkml:trace>
  <inkml:trace contextRef="#ctx0" brushRef="#br0" timeOffset="128096.0275">26017 2170 0,'18'0'32,"35"0"-32,-18 0 15,106-53 1,-53 0-16,-52 35 16,52-35-16,-53 18 15,1 0-15,34-71 16,-17 18-16</inkml:trace>
  <inkml:trace contextRef="#ctx0" brushRef="#br0" timeOffset="129026.8831">26793 1393 0,'-17'36'31,"-36"87"-15,18 18 0,-18 53-16,17 0 15,36-53-15,0-17 0,0-53 16,0-36 0,36-35-1,34-18 1,36-105-1,18-54 1,-36 36 0,-18 71-1,1-1 1,-36 53 15,-17 18 47,-18 36-62,17-19-16,1-17 47,0 0-47,17-17 15,-17-19 1,-18 1 0,17 35 62,19 35-63,69 124-15,-34-35 16,35-19 0,-89-87-16,1-18 15,70 0 1,18-123 0,0-71-1,-88 123 1,-1 53-1,1 18 48,17 36-63,-17-1 16,-1-17-1,107 87 1,-18-34-1,-18 0 1,-35-36 0,-18-35-1</inkml:trace>
  <inkml:trace contextRef="#ctx0" brushRef="#br0" timeOffset="132765.096">19297 2787 0,'0'0'0,"-106"0"16,-35 0-16,-353 0 31,-247 0-15,18 0-1,282 0 1,229-18-1,89-52 1,105 34 0,18-34-1,0-1-15,0-52 16,53 35 0,18-18-16,123-88 15,194-18 1,35 71-1,-141 70 1,-211 71 0,-53 0 15,-1 106-15,19 71-1,-36 34 1,0-140-16,0 35 15,0-53-15,-18 0 0,18-18 16,0 0 0,0-17 46,0-1-46,0 1 109,0 0-110,0 17-15,0-17 16,0 35 0,-35-1-1,35 19 1,0 0 0,-18-1-1,18-35 1,-18 1-16,1-1 15,-1-17 17,18 17 15,0-17-1,-18-18-46,18 17 16,0 1 0,0-1-1,0 1 1,0 0 0,-17-1-1,17 19 1,0 17-1,-18-1 1,18 19 15,-17-36-15,17 18 0,0-35-1,0-1 1,0 1 46,-18-18-62,18 18 16,-18-1-16,1-17 31,17 18-15,-18-18-1,0 35-15,-17-35 16,0 18 15,17-18-31,0 0 16,-17 0-16,18 0 0,-36 0 16,-18 0-1,1-35-15,-124-89 16,123 54-16,-17-1 15,-89-88 1,54-17 0,17 0-1,53-36 1,53 36 0,35-71-1,177-71 1,-71 142-1,-17 17-15,-36 88 16,18-17-16,17 18 16,-17 52-1,-18-17-15,159 17 16,-123 18-16,-36 18 16,106 52-1,-71 107 1,-52 158-1,-53 106 1,-18-88 0,-18-89-1,-17-176 1,17-70-16,18 0 16,-18-1-16,18 1 15,0 0 1,0-1 109,36 1-110,-19-18 1,54 17 0</inkml:trace>
  <inkml:trace contextRef="#ctx0" brushRef="#br0" timeOffset="134649.9685">24289 4463 0,'0'0'0,"-36"0"0,-34 0 15,-71 0 1,-141-18 0,-18 0-1,141 18-15,0 0 16,106-17-1,18-1-15,17 18 32,1-18-1,-1 18 0,0-35-31,1-53 16,17 35-1,0 0 17,0 0-17,0 36-15,53-142 16,17 88-16,-34 1 16,-1 17-1,0 18 1,0 17-1,54 0 1,69 18 0,160 0-1,176 0 1,158 0 0,72 0-1,-389 0 1,-35 0-16,-36 18 15,54 35-15,-1-18 16,177 36 0,-141-18-1,-89-18 1,-140 0 0,-71-35-1,-36 0 110,-17 35-109,18 18-16,0 35 31,17-52-15,-35-1-1</inkml:trace>
  <inkml:trace contextRef="#ctx0" brushRef="#br0" timeOffset="139776.8347">25418 5309 0,'0'0'0,"-53"0"0,-18 0 16,18 0-16,-35-35 15,-124 0 1,89 17 0,-124-17-1,106 35-15,70 0 16,-52 0-1,35 0 1,17 0 0,18 0-1,-35 0 1,-53 0 0,0 0-1,105 0-15,-16 0 16,-1 0-16,0 0 15,17 0-15,1 0 16,0 0-16,17 0 16,1-18 124,17-35-140,0 0 16,35-70 0,-17 17-1,-1 53-15,1 18 16,-1 0-1,1 17 1,-18 0 0,35 1 31,-35-1-32,18 0 1,17 1-1,18-19 1,0 36 0,0-17-16,-18 17 15,71 0-15,0-18 16,106-35 0,17 36-1,18-1 1,53 18-1,-18-18 1,-70 18 0,17 0-1,18 0 1,35 0 0,71 0 15,-194 0-31,-18 0 15,17 0-15,-16 0 0,-37 0 16,54 0 0,70 0-1,-52 0 1,70 0 0,-88 0-1,-18 0 1,-53 0-1,-35 0 1,17 0 0,36 0-1,-71 0-15,71 0 16,-70 0 0,-19 0-16,1 0 125,-1 0-110,1 18-15,-18 17 16,0 18-16,0 71 15,0-71 1,0-1-16,0 19 16,0-36-1,0-17 32,0 0-31,0-1-1,0 1 1,0 0 0,-18-1-1,1-17 1,-18 18 0,-18-1-16,-18 19 15,18-19 1,0 1-16,-70 0 15,-89-18 1,-123 0 0,159 0-1,-18 0-15,35 0 16,-35 0 0,0 0-16,53 0 0,-36 0 15,1 0 1,-177 0-1,177 0-15,-107 0 16,142 0-16,18 0 16,-89 0-1,53 0 1,71 0 0,35 0-1,18 0 1,17 0-1,-17 0 1,0 0 0,17 0-1,-17 0 1</inkml:trace>
  <inkml:trace contextRef="#ctx0" brushRef="#br0" timeOffset="142055.4824">26264 5221 0,'0'-18'78,"-17"18"0,-36 0-62,17 0-1,1 0-15,0-17 16,-18-18 0,35 17-1,1 0 1,-1 1-16,18-1 15,0-17-15,-35 17 32,35-17-17,0-36 1,0 1 0,17-71-1,36 35 1,-17 18-1,-19 35 1,1 35 0,0 0-1,-1 18 48,36 0-48,-18-35 1,89 17 0,52 18-1,71 0 1,-18 0 0,-87 0-1,-54 0 1,-18 0-1,-52 0-15,0 0 16,-1 0-16,1 0 16,17-17-16,18 17 15,18-35 1,52 35 0,36 0-1,35 0 1,-18 0-1,-52 0 1,-54 0 15,-52 0-15,17 17 15,-17 1-15,0 70-1,52 35 1,-17-52 0,-35 0-1,17-1 1,-35 18 0,18-35-1,-18-17 1,0-19 78,-18 18-79,-17-17-15,-36 0 16,-105 35-1,-71-36 1,-18 19 0,142-36-1,-18 35-15,17-35 0,36 0 16,-124 17 0,36-17-1,35 36 16,123-19-31,-35 1 16</inkml:trace>
  <inkml:trace contextRef="#ctx0" brushRef="#br0" timeOffset="149776.2498">24977 5997 0,'17'0'109,"1"0"-93,0 0 0,-1 0-16,1 0 15,35 0 1,17 0-1,36 0 1,-35 0-16,70 0 16,-88 0-1,17 0-15,54 0 16,-18 0 15,-18 0-15,35 0-1,89 0 1,0 0 0,35 0-1,-36 0 1,-34 0 0,-124 18-16,-1-18 15,1 0-15,0 0 16,18 17-16,123 1 15,53 35 1,17-53 0,36 18-1,-18-18 1,-35 0 15,-53 0-15,-70 0-1,-54 0 1,-34 0-16,-19 0 16,1 0-16,17 0 15,36 0 1,-18 0 0,35 0-1,-53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85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7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1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6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8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6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1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AE5E-C35B-4EE1-B0ED-5BE0C01ADE07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6FA0-0AAC-4703-BD64-F93E991C6A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7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hyperlink" Target="https://digiconomist.net/bitcoin-electricity-consumption-surpasses-singapore-portuga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.png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l.com/content/www/us/en/security/blockchain-overview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ash.kr/index.php/%EC%97%90%EC%9D%B4%EC%8B%9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Paper Review: </a:t>
            </a:r>
            <a:br>
              <a:rPr lang="en-US" altLang="ko-KR" dirty="0" smtClean="0">
                <a:latin typeface="Bahnschrift" panose="020B0502040204020203" pitchFamily="34" charset="0"/>
              </a:rPr>
            </a:br>
            <a:r>
              <a:rPr lang="en-US" altLang="ko-KR" dirty="0" smtClean="0">
                <a:latin typeface="Bahnschrift" panose="020B0502040204020203" pitchFamily="34" charset="0"/>
              </a:rPr>
              <a:t>New Consensus Protocol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Proof of Luck: an Efficient</a:t>
            </a:r>
          </a:p>
          <a:p>
            <a:r>
              <a:rPr lang="en-US" altLang="ko-KR" dirty="0" err="1" smtClean="0">
                <a:latin typeface="Bahnschrift" panose="020B0502040204020203" pitchFamily="34" charset="0"/>
              </a:rPr>
              <a:t>Blockchain</a:t>
            </a:r>
            <a:r>
              <a:rPr lang="en-US" altLang="ko-KR" dirty="0" smtClean="0">
                <a:latin typeface="Bahnschrift" panose="020B0502040204020203" pitchFamily="34" charset="0"/>
              </a:rPr>
              <a:t> Consensus Protocol</a:t>
            </a:r>
          </a:p>
          <a:p>
            <a:r>
              <a:rPr lang="en-US" altLang="ko-KR" dirty="0" smtClean="0">
                <a:latin typeface="Bahnschrift" panose="020B0502040204020203" pitchFamily="34" charset="0"/>
              </a:rPr>
              <a:t>https://youtu.be/m5Ke-R8d7Cc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81" y="4886643"/>
            <a:ext cx="1441438" cy="14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Proof of Luck </a:t>
            </a:r>
            <a:r>
              <a:rPr lang="en-US" altLang="ko-KR" dirty="0" err="1" smtClean="0">
                <a:latin typeface="Agency FB" panose="020B0503020202020204" pitchFamily="34" charset="0"/>
                <a:cs typeface="Arial" panose="020B0604020202020204" pitchFamily="34" charset="0"/>
              </a:rPr>
              <a:t>Blockchain</a:t>
            </a:r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 ( inside TEE )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8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8012"/>
            <a:ext cx="5578956" cy="4217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25" y="1452971"/>
            <a:ext cx="5468013" cy="51922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10" name="왼쪽 중괄호 9"/>
          <p:cNvSpPr/>
          <p:nvPr/>
        </p:nvSpPr>
        <p:spPr>
          <a:xfrm>
            <a:off x="756503" y="1912315"/>
            <a:ext cx="163393" cy="5715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Thanks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vexyoung@gmail.com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81" y="4886643"/>
            <a:ext cx="1441438" cy="141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549710"/>
            <a:ext cx="8334375" cy="16859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2146320" y="3549600"/>
              <a:ext cx="1670400" cy="6098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6960" y="3540240"/>
                <a:ext cx="168912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err="1" smtClean="0">
                <a:latin typeface="Bahnschrift" panose="020B0502040204020203" pitchFamily="34" charset="0"/>
              </a:rPr>
              <a:t>Blockchain</a:t>
            </a:r>
            <a:r>
              <a:rPr lang="en-US" altLang="ko-KR" dirty="0" smtClean="0">
                <a:latin typeface="Bahnschrift" panose="020B0502040204020203" pitchFamily="34" charset="0"/>
              </a:rPr>
              <a:t> System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Cryptocurrency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Distributed Ledger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Mutual Distrust Participants</a:t>
            </a:r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Require Consensus Algorithm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latin typeface="Bahnschrift" panose="020B0502040204020203" pitchFamily="34" charset="0"/>
                <a:sym typeface="Wingdings" panose="05000000000000000000" pitchFamily="2" charset="2"/>
              </a:rPr>
              <a:t>Proof of Work</a:t>
            </a:r>
            <a:endParaRPr lang="en-US" altLang="ko-KR" dirty="0" smtClean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Bitcoin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1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07" y="540358"/>
            <a:ext cx="963125" cy="963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/>
              <p14:cNvContentPartPr/>
              <p14:nvPr/>
            </p14:nvContentPartPr>
            <p14:xfrm>
              <a:off x="1231920" y="2127240"/>
              <a:ext cx="4769280" cy="341028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60" y="2117880"/>
                <a:ext cx="4788000" cy="34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5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Proof of Work ( </a:t>
            </a:r>
            <a:r>
              <a:rPr lang="en-US" altLang="ko-KR" dirty="0" err="1" smtClean="0">
                <a:latin typeface="Agency FB" panose="020B0503020202020204" pitchFamily="34" charset="0"/>
                <a:cs typeface="Arial" panose="020B0604020202020204" pitchFamily="34" charset="0"/>
              </a:rPr>
              <a:t>PoW</a:t>
            </a:r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 )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Consensus Algorithms</a:t>
            </a:r>
          </a:p>
          <a:p>
            <a:pPr marL="457200" lvl="1" indent="0">
              <a:buNone/>
            </a:pPr>
            <a:endParaRPr lang="en-US" altLang="ko-KR" dirty="0" smtClean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Cons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High Cost ( time, energy )</a:t>
            </a:r>
          </a:p>
          <a:p>
            <a:pPr lvl="1"/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Bitcoin’s </a:t>
            </a:r>
            <a:r>
              <a:rPr lang="en-US" altLang="ko-KR" dirty="0" err="1" smtClean="0">
                <a:latin typeface="Bahnschrift" panose="020B0502040204020203" pitchFamily="34" charset="0"/>
              </a:rPr>
              <a:t>PoW</a:t>
            </a:r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Block time : 10 min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Confirm : after 6 blocks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2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19" y="658813"/>
            <a:ext cx="5880589" cy="183299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83519" y="242216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latin typeface="Bahnschrift Condensed" panose="020B0502040204020203" pitchFamily="34" charset="0"/>
                <a:hlinkClick r:id="rId4"/>
              </a:rPr>
              <a:t>https://digiconomist.net/bitcoin-electricity-consumption-surpasses-singapore-portugal</a:t>
            </a:r>
            <a:endParaRPr lang="ko-KR" altLang="en-US" sz="1100" dirty="0">
              <a:latin typeface="Bahnschrift Condensed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74074" y="5959365"/>
            <a:ext cx="316523" cy="3165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90597" y="5959365"/>
            <a:ext cx="316523" cy="3165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307120" y="5959365"/>
            <a:ext cx="316523" cy="3165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23643" y="5959365"/>
            <a:ext cx="316523" cy="3165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40166" y="5959365"/>
            <a:ext cx="316523" cy="3165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56689" y="5959365"/>
            <a:ext cx="316523" cy="3165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573212" y="5959365"/>
            <a:ext cx="316523" cy="3165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endCxn id="9" idx="1"/>
          </p:cNvCxnSpPr>
          <p:nvPr/>
        </p:nvCxnSpPr>
        <p:spPr>
          <a:xfrm rot="16200000" flipH="1">
            <a:off x="2966470" y="5410022"/>
            <a:ext cx="798281" cy="616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3212" y="4447121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Decrease the Number of Forks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623643" y="4631787"/>
            <a:ext cx="94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72" y="3668662"/>
            <a:ext cx="963125" cy="9631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56689" y="3450050"/>
            <a:ext cx="2441694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Proof of Stake, Proof of Burn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6689" y="3035939"/>
            <a:ext cx="180690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Uncle, Dividing Block</a:t>
            </a:r>
          </a:p>
        </p:txBody>
      </p:sp>
      <p:cxnSp>
        <p:nvCxnSpPr>
          <p:cNvPr id="30" name="꺾인 연결선 29"/>
          <p:cNvCxnSpPr>
            <a:endCxn id="27" idx="2"/>
          </p:cNvCxnSpPr>
          <p:nvPr/>
        </p:nvCxnSpPr>
        <p:spPr>
          <a:xfrm>
            <a:off x="4465381" y="3589937"/>
            <a:ext cx="2012155" cy="229445"/>
          </a:xfrm>
          <a:prstGeom prst="bentConnector4">
            <a:avLst>
              <a:gd name="adj1" fmla="val 0"/>
              <a:gd name="adj2" fmla="val 1996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8" idx="0"/>
          </p:cNvCxnSpPr>
          <p:nvPr/>
        </p:nvCxnSpPr>
        <p:spPr>
          <a:xfrm flipV="1">
            <a:off x="3462693" y="3035939"/>
            <a:ext cx="2697449" cy="184666"/>
          </a:xfrm>
          <a:prstGeom prst="bentConnector4">
            <a:avLst>
              <a:gd name="adj1" fmla="val 7"/>
              <a:gd name="adj2" fmla="val 223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잉크 35"/>
              <p14:cNvContentPartPr/>
              <p14:nvPr/>
            </p14:nvContentPartPr>
            <p14:xfrm>
              <a:off x="698400" y="438120"/>
              <a:ext cx="10751040" cy="6185160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040" y="428760"/>
                <a:ext cx="10769760" cy="62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Trusted Execution Environments ( TEE )</a:t>
            </a:r>
            <a:endParaRPr lang="en-US" altLang="ko-KR" dirty="0">
              <a:latin typeface="Bahnschrift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Intel SGX</a:t>
            </a:r>
          </a:p>
          <a:p>
            <a:endParaRPr lang="en-US" altLang="ko-KR" dirty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Pros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Enforce correct processing</a:t>
            </a:r>
          </a:p>
          <a:p>
            <a:pPr lvl="1"/>
            <a:r>
              <a:rPr lang="en-US" altLang="ko-KR" dirty="0" smtClean="0">
                <a:latin typeface="Bahnschrift" panose="020B0502040204020203" pitchFamily="34" charset="0"/>
              </a:rPr>
              <a:t>Limit the effect of </a:t>
            </a:r>
            <a:r>
              <a:rPr lang="en-US" altLang="ko-KR" dirty="0" err="1" smtClean="0">
                <a:latin typeface="Bahnschrift" panose="020B0502040204020203" pitchFamily="34" charset="0"/>
              </a:rPr>
              <a:t>Sybils</a:t>
            </a:r>
            <a:endParaRPr lang="en-US" altLang="ko-KR" dirty="0" smtClean="0">
              <a:latin typeface="Bahnschrift" panose="020B0502040204020203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New Consensus Model Using TEEs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3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42" y="2155216"/>
            <a:ext cx="691719" cy="719870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117123" y="4317023"/>
            <a:ext cx="967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08481" y="4132357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Sybil Attack</a:t>
            </a:r>
            <a:r>
              <a:rPr lang="en-US" altLang="ko-KR" dirty="0">
                <a:latin typeface="Bahnschrift Condensed" panose="020B0502040204020203" pitchFamily="34" charset="0"/>
              </a:rPr>
              <a:t>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: Control multiple node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563" y="4787970"/>
            <a:ext cx="8401783" cy="1729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5113" y="5275767"/>
            <a:ext cx="7049233" cy="1241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직사각형 13"/>
          <p:cNvSpPr/>
          <p:nvPr/>
        </p:nvSpPr>
        <p:spPr>
          <a:xfrm>
            <a:off x="2552700" y="65421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latin typeface="Bahnschrift Condensed" panose="020B0502040204020203" pitchFamily="34" charset="0"/>
                <a:hlinkClick r:id="rId6"/>
              </a:rPr>
              <a:t>https://www.intel.com/content/www/us/en/security/blockchain-overview.html</a:t>
            </a:r>
            <a:endParaRPr lang="ko-KR" altLang="en-US" sz="1100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/>
              <p14:cNvContentPartPr/>
              <p14:nvPr/>
            </p14:nvContentPartPr>
            <p14:xfrm>
              <a:off x="851040" y="654120"/>
              <a:ext cx="8528400" cy="581688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680" y="644760"/>
                <a:ext cx="8547120" cy="58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17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Quick and Deterministic transaction confirmations.</a:t>
            </a:r>
          </a:p>
          <a:p>
            <a:r>
              <a:rPr lang="en-US" altLang="ko-KR" dirty="0" smtClean="0">
                <a:latin typeface="Bahnschrift" panose="020B0502040204020203" pitchFamily="34" charset="0"/>
              </a:rPr>
              <a:t>Energy efficient protocol.</a:t>
            </a:r>
          </a:p>
          <a:p>
            <a:r>
              <a:rPr lang="en-US" altLang="ko-KR" dirty="0" smtClean="0">
                <a:latin typeface="Bahnschrift" panose="020B0502040204020203" pitchFamily="34" charset="0"/>
              </a:rPr>
              <a:t>Resistant to custom hardware. ( ASIC-resistant )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pPr lvl="1"/>
            <a:endParaRPr lang="en-US" altLang="ko-KR" dirty="0">
              <a:latin typeface="Bahnschrift" panose="020B0502040204020203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Consensus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4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09362"/>
              </p:ext>
            </p:extLst>
          </p:nvPr>
        </p:nvGraphicFramePr>
        <p:xfrm>
          <a:off x="2716822" y="3435069"/>
          <a:ext cx="6758356" cy="2468880"/>
        </p:xfrm>
        <a:graphic>
          <a:graphicData uri="http://schemas.openxmlformats.org/drawingml/2006/table">
            <a:tbl>
              <a:tblPr/>
              <a:tblGrid>
                <a:gridCol w="1689589">
                  <a:extLst>
                    <a:ext uri="{9D8B030D-6E8A-4147-A177-3AD203B41FA5}">
                      <a16:colId xmlns:a16="http://schemas.microsoft.com/office/drawing/2014/main" val="612430583"/>
                    </a:ext>
                  </a:extLst>
                </a:gridCol>
                <a:gridCol w="1689589">
                  <a:extLst>
                    <a:ext uri="{9D8B030D-6E8A-4147-A177-3AD203B41FA5}">
                      <a16:colId xmlns:a16="http://schemas.microsoft.com/office/drawing/2014/main" val="1139211814"/>
                    </a:ext>
                  </a:extLst>
                </a:gridCol>
                <a:gridCol w="1689589">
                  <a:extLst>
                    <a:ext uri="{9D8B030D-6E8A-4147-A177-3AD203B41FA5}">
                      <a16:colId xmlns:a16="http://schemas.microsoft.com/office/drawing/2014/main" val="170089465"/>
                    </a:ext>
                  </a:extLst>
                </a:gridCol>
                <a:gridCol w="1689589">
                  <a:extLst>
                    <a:ext uri="{9D8B030D-6E8A-4147-A177-3AD203B41FA5}">
                      <a16:colId xmlns:a16="http://schemas.microsoft.com/office/drawing/2014/main" val="3522224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GPU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Mhash/s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ASICs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Mhash/s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5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Titan X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1,980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AntMiner S7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4,730,000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549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GTX 980 Ti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4,500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Avalon 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3,500,000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2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GTX 960 Gaming 2GOC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1,173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GTX 1080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2,048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SP20 Jackson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</a:rPr>
                        <a:t>1,500,000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84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GTX 1060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1,800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21377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34761" y="5903949"/>
            <a:ext cx="78896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latin typeface="Bahnschrift Condensed" panose="020B0502040204020203" pitchFamily="34" charset="0"/>
                <a:hlinkClick r:id="rId3"/>
              </a:rPr>
              <a:t>http://wiki.hash.kr/index.php/%EC%97%90%EC%9D%B4%EC%8B%9D</a:t>
            </a:r>
            <a:endParaRPr lang="ko-KR" altLang="en-US" sz="1100" dirty="0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/>
              <p14:cNvContentPartPr/>
              <p14:nvPr/>
            </p14:nvContentPartPr>
            <p14:xfrm>
              <a:off x="666720" y="393840"/>
              <a:ext cx="10706400" cy="59691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360" y="384480"/>
                <a:ext cx="1072512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2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Proof of Work ( inside TEE )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5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2374"/>
            <a:ext cx="5231423" cy="15766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776" y="3248551"/>
            <a:ext cx="4602773" cy="1818379"/>
          </a:xfrm>
          <a:prstGeom prst="rect">
            <a:avLst/>
          </a:prstGeom>
        </p:spPr>
      </p:pic>
      <p:sp>
        <p:nvSpPr>
          <p:cNvPr id="11" name="제목 1"/>
          <p:cNvSpPr txBox="1">
            <a:spLocks/>
          </p:cNvSpPr>
          <p:nvPr/>
        </p:nvSpPr>
        <p:spPr>
          <a:xfrm>
            <a:off x="838200" y="216958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Proof of Time ( inside TEE )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1547" y="1006804"/>
            <a:ext cx="3116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ASIC-resistant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Correct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Code ran in TEE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Code unmodified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95205" y="3311627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Energy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Desired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Sybil-resistant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351" y="5515240"/>
            <a:ext cx="4941644" cy="1094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76086" y="5577061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Benefits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Bahnschrift" panose="020B0502040204020203" pitchFamily="34" charset="0"/>
              </a:rPr>
              <a:t>Sybil-resistant</a:t>
            </a: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38200" y="4328440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Proof of Ownership ( inside TEE )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5333314" y="3660056"/>
            <a:ext cx="1377462" cy="755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222023" y="1366042"/>
            <a:ext cx="1377462" cy="755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6398624" y="5651296"/>
            <a:ext cx="1377462" cy="7558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545" y="1220027"/>
            <a:ext cx="7061495" cy="881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170" y="2769659"/>
            <a:ext cx="7561386" cy="1455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잉크 23"/>
              <p14:cNvContentPartPr/>
              <p14:nvPr/>
            </p14:nvContentPartPr>
            <p14:xfrm>
              <a:off x="996840" y="438120"/>
              <a:ext cx="9690480" cy="488340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7480" y="428760"/>
                <a:ext cx="9709200" cy="490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8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Proof of Luck ( inside TEE )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6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53" y="619670"/>
            <a:ext cx="4506792" cy="5656218"/>
          </a:xfrm>
          <a:prstGeom prst="rect">
            <a:avLst/>
          </a:prstGeom>
        </p:spPr>
      </p:pic>
      <p:sp>
        <p:nvSpPr>
          <p:cNvPr id="7" name="왼쪽 중괄호 6"/>
          <p:cNvSpPr/>
          <p:nvPr/>
        </p:nvSpPr>
        <p:spPr>
          <a:xfrm>
            <a:off x="6364160" y="940777"/>
            <a:ext cx="163393" cy="5715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>
            <a:off x="6364159" y="1642086"/>
            <a:ext cx="163393" cy="5715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>
            <a:off x="6367819" y="2503488"/>
            <a:ext cx="159733" cy="359837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20908" y="1583768"/>
            <a:ext cx="1626577" cy="315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Bahnschrift Condensed" panose="020B0502040204020203" pitchFamily="34" charset="0"/>
              </a:rPr>
              <a:t>Currently known latest block</a:t>
            </a:r>
            <a:endParaRPr lang="ko-KR" altLang="en-US" sz="1100" dirty="0">
              <a:latin typeface="Bahnschrift Condensed" panose="020B0502040204020203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0366131" y="2213586"/>
            <a:ext cx="281354" cy="28990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530040" y="2162638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Bahnschrift Condensed" panose="020B0502040204020203" pitchFamily="34" charset="0"/>
              </a:rPr>
              <a:t>After </a:t>
            </a:r>
            <a:r>
              <a:rPr lang="en-US" altLang="ko-KR" sz="1100" i="1" dirty="0" smtClean="0">
                <a:latin typeface="Bahnschrift Condensed" panose="020B0502040204020203" pitchFamily="34" charset="0"/>
              </a:rPr>
              <a:t>ROUND_TIME</a:t>
            </a:r>
            <a:endParaRPr lang="ko-KR" altLang="en-US" sz="1100" i="1" dirty="0">
              <a:latin typeface="Bahnschrift Condensed" panose="020B0502040204020203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88945" y="2213586"/>
            <a:ext cx="731963" cy="276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Bahnschrift Condensed" panose="020B0502040204020203" pitchFamily="34" charset="0"/>
              </a:rPr>
              <a:t>New Block’s</a:t>
            </a:r>
            <a:endParaRPr lang="ko-KR" altLang="en-US" sz="1100" dirty="0"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06214" y="3186169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Bahnschrift Condensed" panose="020B0502040204020203" pitchFamily="34" charset="0"/>
              </a:rPr>
              <a:t>Ensure </a:t>
            </a:r>
            <a:r>
              <a:rPr lang="en-US" altLang="ko-KR" sz="1100" i="1" dirty="0" smtClean="0">
                <a:latin typeface="Bahnschrift Condensed" panose="020B0502040204020203" pitchFamily="34" charset="0"/>
              </a:rPr>
              <a:t>ROUND_TIME</a:t>
            </a:r>
            <a:endParaRPr lang="ko-KR" altLang="en-US" sz="1100" i="1" dirty="0">
              <a:latin typeface="Bahnschrift Condensed" panose="020B0502040204020203" pitchFamily="34" charset="0"/>
            </a:endParaRPr>
          </a:p>
        </p:txBody>
      </p:sp>
      <p:cxnSp>
        <p:nvCxnSpPr>
          <p:cNvPr id="21" name="직선 화살표 연결선 20"/>
          <p:cNvCxnSpPr>
            <a:endCxn id="19" idx="1"/>
          </p:cNvCxnSpPr>
          <p:nvPr/>
        </p:nvCxnSpPr>
        <p:spPr>
          <a:xfrm flipV="1">
            <a:off x="10646487" y="3316974"/>
            <a:ext cx="159727" cy="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4687" y="4425191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latin typeface="Bahnschrift Condensed" panose="020B0502040204020203" pitchFamily="34" charset="0"/>
              </a:rPr>
              <a:t>[0, 1), from uniform distribution</a:t>
            </a:r>
            <a:endParaRPr lang="ko-KR" altLang="en-US" sz="1100" i="1" dirty="0">
              <a:latin typeface="Bahnschrift Condensed" panose="020B0502040204020203" pitchFamily="34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43" y="2162638"/>
            <a:ext cx="4391387" cy="192442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197246" y="3363959"/>
            <a:ext cx="2383999" cy="228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/>
          <p:nvPr/>
        </p:nvCxnSpPr>
        <p:spPr>
          <a:xfrm rot="10800000" flipV="1">
            <a:off x="4340352" y="2578608"/>
            <a:ext cx="2292096" cy="688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29370" y="4626396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Bahnschrift Condensed" panose="020B0502040204020203" pitchFamily="34" charset="0"/>
              </a:rPr>
              <a:t>Short delay for luckier, Long delay for unluckier</a:t>
            </a:r>
            <a:endParaRPr lang="ko-KR" altLang="en-US" sz="1100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 smtClean="0">
                <a:latin typeface="Agency FB" panose="020B0503020202020204" pitchFamily="34" charset="0"/>
                <a:cs typeface="Arial" panose="020B0604020202020204" pitchFamily="34" charset="0"/>
              </a:rPr>
              <a:t>Proof of Luck ( inside TEE )</a:t>
            </a:r>
            <a:endParaRPr lang="ko-KR" altLang="en-US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2761"/>
            <a:ext cx="1375239" cy="1375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75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 7 page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8066"/>
            <a:ext cx="5298787" cy="20498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930" y="1628066"/>
            <a:ext cx="5398581" cy="47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278</Words>
  <Application>Microsoft Office PowerPoint</Application>
  <PresentationFormat>와이드스크린</PresentationFormat>
  <Paragraphs>93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Agency FB</vt:lpstr>
      <vt:lpstr>Arial</vt:lpstr>
      <vt:lpstr>Bahnschrift</vt:lpstr>
      <vt:lpstr>Bahnschrift Condensed</vt:lpstr>
      <vt:lpstr>Wingdings</vt:lpstr>
      <vt:lpstr>Office 테마</vt:lpstr>
      <vt:lpstr>Paper Review:  New Consensus Protocol</vt:lpstr>
      <vt:lpstr>PowerPoint 프레젠테이션</vt:lpstr>
      <vt:lpstr>Bitcoin</vt:lpstr>
      <vt:lpstr>Proof of Work ( PoW )</vt:lpstr>
      <vt:lpstr>New Consensus Model Using TEEs</vt:lpstr>
      <vt:lpstr>Consensus</vt:lpstr>
      <vt:lpstr>Proof of Work ( inside TEE )</vt:lpstr>
      <vt:lpstr>Proof of Luck ( inside TEE )</vt:lpstr>
      <vt:lpstr>Proof of Luck ( inside TEE )</vt:lpstr>
      <vt:lpstr>Proof of Luck Blockchain ( inside TEE )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Consensus Protocol</dc:title>
  <dc:creator>user</dc:creator>
  <cp:lastModifiedBy>user</cp:lastModifiedBy>
  <cp:revision>31</cp:revision>
  <dcterms:created xsi:type="dcterms:W3CDTF">2020-02-09T05:40:19Z</dcterms:created>
  <dcterms:modified xsi:type="dcterms:W3CDTF">2020-02-09T14:35:19Z</dcterms:modified>
</cp:coreProperties>
</file>