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9" r:id="rId12"/>
    <p:sldId id="288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16676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16676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08260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08260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0178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0178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Solidity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</a:t>
            </a:r>
            <a:r>
              <a:rPr lang="en-US" altLang="ko-KR" dirty="0" smtClean="0"/>
              <a:t>: !, &amp;&amp;, ||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</a:t>
            </a:r>
            <a:r>
              <a:rPr lang="en-US" altLang="ko-KR" dirty="0" smtClean="0"/>
              <a:t>: &lt;=, &lt;, ==, !=, &gt;=, &gt;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비트</a:t>
            </a:r>
            <a:r>
              <a:rPr lang="en-US" altLang="ko-KR" dirty="0" smtClean="0"/>
              <a:t>: &amp;, |, ^, &lt;&lt;, &gt;&gt;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단항</a:t>
            </a:r>
            <a:r>
              <a:rPr lang="ko-KR" altLang="en-US" dirty="0" smtClean="0"/>
              <a:t> 산술</a:t>
            </a:r>
            <a:r>
              <a:rPr lang="en-US" altLang="ko-KR" dirty="0" smtClean="0"/>
              <a:t>: +, -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산술</a:t>
            </a:r>
            <a:r>
              <a:rPr lang="en-US" altLang="ko-KR" dirty="0" smtClean="0"/>
              <a:t>: +, -, *, /, %, 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0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부동소수점이 없음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이더를</a:t>
            </a:r>
            <a:r>
              <a:rPr lang="ko-KR" altLang="en-US" dirty="0" smtClean="0"/>
              <a:t> 제대로 표현할 수 없기 때문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자동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형변환이</a:t>
            </a:r>
            <a:r>
              <a:rPr lang="ko-KR" altLang="en-US" b="1" dirty="0" smtClean="0">
                <a:solidFill>
                  <a:srgbClr val="FF0000"/>
                </a:solidFill>
              </a:rPr>
              <a:t>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bool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자리에 다른 </a:t>
            </a:r>
            <a:r>
              <a:rPr lang="ko-KR" altLang="en-US" dirty="0" err="1" smtClean="0"/>
              <a:t>자료형을</a:t>
            </a:r>
            <a:r>
              <a:rPr lang="ko-KR" altLang="en-US" dirty="0" smtClean="0"/>
              <a:t> 사용 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96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88" y="1084206"/>
            <a:ext cx="5985194" cy="52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/>
              <a:t>컨</a:t>
            </a:r>
            <a:r>
              <a:rPr lang="ko-KR" altLang="en-US" dirty="0" err="1" smtClean="0"/>
              <a:t>트랙트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솔리디티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/>
              <a:t>컨</a:t>
            </a:r>
            <a:r>
              <a:rPr lang="ko-KR" altLang="en-US" dirty="0" err="1" smtClean="0"/>
              <a:t>트랙트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94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Nick Szabo</a:t>
            </a:r>
            <a:r>
              <a:rPr lang="ko-KR" altLang="en-US" dirty="0" smtClean="0"/>
              <a:t>가 제창한 개념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서면 계약서를 디지털 계약서로 작성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계약의 내용을 </a:t>
            </a:r>
            <a:r>
              <a:rPr lang="ko-KR" altLang="en-US" b="1" dirty="0" smtClean="0">
                <a:solidFill>
                  <a:srgbClr val="FF0000"/>
                </a:solidFill>
              </a:rPr>
              <a:t>자동으로 이행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조건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결과가 명확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계약서의 내용이 </a:t>
            </a:r>
            <a:r>
              <a:rPr lang="ko-KR" altLang="en-US" b="1" dirty="0" smtClean="0">
                <a:solidFill>
                  <a:srgbClr val="FF0000"/>
                </a:solidFill>
              </a:rPr>
              <a:t>매우 간소화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8"/>
          <a:stretch/>
        </p:blipFill>
        <p:spPr>
          <a:xfrm>
            <a:off x="8039942" y="1934308"/>
            <a:ext cx="3740138" cy="29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/>
              <a:t>컨</a:t>
            </a:r>
            <a:r>
              <a:rPr lang="ko-KR" altLang="en-US" dirty="0" err="1" smtClean="0"/>
              <a:t>트랙트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57" y="1049039"/>
            <a:ext cx="3863302" cy="5328138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05" y="1049039"/>
            <a:ext cx="3627503" cy="53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4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개념이 제창될 당시에는 </a:t>
            </a:r>
            <a:r>
              <a:rPr lang="ko-KR" altLang="en-US" b="1" dirty="0" smtClean="0">
                <a:solidFill>
                  <a:srgbClr val="FF0000"/>
                </a:solidFill>
              </a:rPr>
              <a:t>디지털 정보에 대한 신뢰 부족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블록체인의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무결성 보장</a:t>
            </a:r>
            <a:r>
              <a:rPr lang="ko-KR" altLang="en-US" dirty="0" smtClean="0"/>
              <a:t>을 활용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실현 가능한 기술의 영역에 도달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비트코인 스크립트가 최초로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92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err="1" smtClean="0"/>
              <a:t>이더리움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비트코인 스크립트의 단점인 </a:t>
            </a:r>
            <a:r>
              <a:rPr lang="en-US" altLang="ko-KR" dirty="0" err="1" smtClean="0"/>
              <a:t>DoS</a:t>
            </a:r>
            <a:r>
              <a:rPr lang="ko-KR" altLang="en-US" dirty="0" smtClean="0"/>
              <a:t>에 취약함을 개선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특화 플랫폼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코인 외에 다양한 객체의 상태를 저장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6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err="1" smtClean="0"/>
              <a:t>솔리디티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크리스천 </a:t>
            </a:r>
            <a:r>
              <a:rPr lang="ko-KR" altLang="en-US" dirty="0" err="1" smtClean="0"/>
              <a:t>라이트위스너의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솔리디티</a:t>
            </a:r>
            <a:r>
              <a:rPr lang="ko-KR" altLang="en-US" dirty="0" smtClean="0"/>
              <a:t> 팀이 개발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이더리음</a:t>
            </a:r>
            <a:r>
              <a:rPr lang="ko-KR" altLang="en-US" dirty="0" smtClean="0"/>
              <a:t> 플랫폼 상에서 동작하는 </a:t>
            </a:r>
            <a:r>
              <a:rPr lang="en-US" altLang="ko-KR" dirty="0" err="1" smtClean="0"/>
              <a:t>Dapp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언어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확장자는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.sol</a:t>
            </a:r>
          </a:p>
          <a:p>
            <a:pPr>
              <a:lnSpc>
                <a:spcPct val="200000"/>
              </a:lnSpc>
            </a:pPr>
            <a:r>
              <a:rPr lang="ko-KR" altLang="en-US" dirty="0" err="1" smtClean="0"/>
              <a:t>이더리움</a:t>
            </a:r>
            <a:r>
              <a:rPr lang="ko-KR" altLang="en-US" dirty="0" smtClean="0"/>
              <a:t> 외에도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프라이빗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블록체인</a:t>
            </a:r>
            <a:r>
              <a:rPr lang="ko-KR" altLang="en-US" b="1" dirty="0" smtClean="0">
                <a:solidFill>
                  <a:srgbClr val="FF0000"/>
                </a:solidFill>
              </a:rPr>
              <a:t> 플랫폼에서 사용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52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err="1" smtClean="0"/>
              <a:t>솔리디티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튜링 완전 언어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튜링머신과</a:t>
            </a:r>
            <a:r>
              <a:rPr lang="ko-KR" altLang="en-US" dirty="0" smtClean="0"/>
              <a:t> 동일한 계산 능력을 지님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프로세스를 분할할 수 있는 소규모 단위 지원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조건문과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C++, Python </a:t>
            </a:r>
            <a:r>
              <a:rPr lang="ko-KR" altLang="en-US" dirty="0" smtClean="0"/>
              <a:t>등의 언어와 문법이 유사함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5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uint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bool string, bytes, </a:t>
            </a:r>
            <a:r>
              <a:rPr lang="en-US" altLang="ko-KR" b="1" dirty="0" smtClean="0">
                <a:solidFill>
                  <a:srgbClr val="FF0000"/>
                </a:solidFill>
              </a:rPr>
              <a:t>address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배열과 구조체 지원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자바 스크립트와는 달리 정적 언어이므로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선언이 필수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분기문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조건문</a:t>
            </a:r>
            <a:r>
              <a:rPr lang="en-US" altLang="ko-KR" dirty="0" smtClean="0"/>
              <a:t>: If, else, ?: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en-US" altLang="ko-KR" dirty="0" smtClean="0"/>
              <a:t>: while, do, for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분기</a:t>
            </a:r>
            <a:r>
              <a:rPr lang="en-US" altLang="ko-KR" dirty="0" smtClean="0"/>
              <a:t>: break, continue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반환문</a:t>
            </a:r>
            <a:r>
              <a:rPr lang="en-US" altLang="ko-KR" dirty="0" smtClean="0"/>
              <a:t>: return</a:t>
            </a:r>
          </a:p>
        </p:txBody>
      </p:sp>
    </p:spTree>
    <p:extLst>
      <p:ext uri="{BB962C8B-B14F-4D97-AF65-F5344CB8AC3E}">
        <p14:creationId xmlns:p14="http://schemas.microsoft.com/office/powerpoint/2010/main" val="57345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248</Words>
  <Application>Microsoft Office PowerPoint</Application>
  <PresentationFormat>와이드스크린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CryptoCraft 테마</vt:lpstr>
      <vt:lpstr>제목 테마</vt:lpstr>
      <vt:lpstr>Solidity</vt:lpstr>
      <vt:lpstr>PowerPoint 프레젠테이션</vt:lpstr>
      <vt:lpstr> 스마트 컨트랙트</vt:lpstr>
      <vt:lpstr> 스마트 컨트랙트</vt:lpstr>
      <vt:lpstr> 스마트 컨트랙트</vt:lpstr>
      <vt:lpstr> 스마트 컨트랙트</vt:lpstr>
      <vt:lpstr> 솔리디티</vt:lpstr>
      <vt:lpstr> 솔리디티</vt:lpstr>
      <vt:lpstr> 문법</vt:lpstr>
      <vt:lpstr> 문법</vt:lpstr>
      <vt:lpstr> 문법</vt:lpstr>
      <vt:lpstr>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47</cp:revision>
  <dcterms:created xsi:type="dcterms:W3CDTF">2019-03-05T04:29:07Z</dcterms:created>
  <dcterms:modified xsi:type="dcterms:W3CDTF">2020-02-09T08:22:12Z</dcterms:modified>
</cp:coreProperties>
</file>