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5" r:id="rId3"/>
    <p:sldId id="257" r:id="rId4"/>
    <p:sldId id="258" r:id="rId5"/>
    <p:sldId id="260" r:id="rId6"/>
    <p:sldId id="263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경빈" initials="조" lastIdx="1" clrIdx="0">
    <p:extLst>
      <p:ext uri="{19B8F6BF-5375-455C-9EA6-DF929625EA0E}">
        <p15:presenceInfo xmlns:p15="http://schemas.microsoft.com/office/powerpoint/2012/main" userId="S::1971360@hansung.ac.kr::f02e1921-a54d-4af8-834d-e7191f0197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16:21:26.121" idx="1">
    <p:pos x="7181" y="506"/>
    <p:text>
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4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3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7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8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1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1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8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6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r>
              <a:rPr lang="ko-KR" altLang="en-US" sz="4400">
                <a:ea typeface="Calibri Light"/>
              </a:rPr>
              <a:t>프라이빗 블록체인을 통한 </a:t>
            </a:r>
            <a:r>
              <a:rPr lang="ko-KR" altLang="en-US" sz="4400" err="1">
                <a:ea typeface="Calibri Light"/>
              </a:rPr>
              <a:t>알바</a:t>
            </a:r>
            <a:r>
              <a:rPr lang="ko-KR" altLang="en-US" sz="4400" dirty="0">
                <a:ea typeface="Calibri Light"/>
              </a:rPr>
              <a:t> 문제 개선</a:t>
            </a:r>
            <a:endParaRPr lang="ko-KR" altLang="en-US" sz="4400">
              <a:solidFill>
                <a:srgbClr val="FFFFFF"/>
              </a:solidFill>
              <a:ea typeface="맑은 고딕"/>
              <a:cs typeface="Calibri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ko-KR" altLang="en-US" sz="2400">
                <a:solidFill>
                  <a:schemeClr val="tx1"/>
                </a:solidFill>
                <a:ea typeface="맑은 고딕"/>
              </a:rPr>
              <a:t>11조 -조경빈-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39D6-B456-4993-BFE9-381B5058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37" y="1976114"/>
            <a:ext cx="3498979" cy="2456442"/>
          </a:xfrm>
        </p:spPr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6D07-2751-4371-BD60-940B5F86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1.현재 </a:t>
            </a:r>
            <a:r>
              <a:rPr lang="ko-KR" altLang="en-US">
                <a:ea typeface="맑은 고딕"/>
              </a:rPr>
              <a:t>문제점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2.</a:t>
            </a:r>
            <a:r>
              <a:rPr lang="ko-KR" altLang="en-US">
                <a:ea typeface="맑은 고딕"/>
              </a:rPr>
              <a:t>퍼블릭 블록체인과 프라이빗 블록체인의 차이점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3.프라이빗 </a:t>
            </a:r>
            <a:r>
              <a:rPr lang="ko-KR" altLang="en-US" dirty="0">
                <a:ea typeface="맑은 고딕"/>
              </a:rPr>
              <a:t>블록체인을 통한 </a:t>
            </a:r>
            <a:r>
              <a:rPr lang="ko-KR" altLang="en-US">
                <a:ea typeface="맑은 고딕"/>
              </a:rPr>
              <a:t>알바</a:t>
            </a:r>
            <a:r>
              <a:rPr lang="ko-KR" altLang="en-US" dirty="0">
                <a:ea typeface="맑은 고딕"/>
              </a:rPr>
              <a:t> 문제 </a:t>
            </a:r>
            <a:r>
              <a:rPr lang="ko-KR" altLang="en-US">
                <a:ea typeface="맑은 고딕"/>
              </a:rPr>
              <a:t>개선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887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65A1-0435-43F8-9C26-CF49374C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현재 문제점</a:t>
            </a:r>
            <a:endParaRPr lang="ko-KR" altLang="en-US" dirty="0">
              <a:ea typeface="맑은 고딕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CBFDC2-7517-492B-B10F-FDDD4170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Picture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93A16F4C-6366-4B45-9D9C-F0EB2936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36" y="119009"/>
            <a:ext cx="4465908" cy="5591707"/>
          </a:xfrm>
          <a:prstGeom prst="rect">
            <a:avLst/>
          </a:prstGeom>
          <a:ln w="9525">
            <a:noFill/>
          </a:ln>
        </p:spPr>
      </p:pic>
      <p:pic>
        <p:nvPicPr>
          <p:cNvPr id="3" name="Picture 6" descr="텍스트, 영수증, 신문이(가) 표시된 사진&#10;&#10;매우 높은 신뢰도로 생성된 설명">
            <a:extLst>
              <a:ext uri="{FF2B5EF4-FFF2-40B4-BE49-F238E27FC236}">
                <a16:creationId xmlns:a16="http://schemas.microsoft.com/office/drawing/2014/main" id="{88EF7301-5F8A-4FFA-8068-02EC8EC2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03" y="920249"/>
            <a:ext cx="4401671" cy="5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9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EBC-3600-48A2-8AF5-62AD3B6F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E0D505E-1A30-432A-B3BD-430CA5116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435" y="121868"/>
            <a:ext cx="6515308" cy="6288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556EE6-808B-4CDE-8625-847670750539}"/>
              </a:ext>
            </a:extLst>
          </p:cNvPr>
          <p:cNvSpPr/>
          <p:nvPr/>
        </p:nvSpPr>
        <p:spPr>
          <a:xfrm>
            <a:off x="-1595718" y="5715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3A72007-4102-454D-8855-8D7590DD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71" y="-143153"/>
            <a:ext cx="4111112" cy="674064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95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AF03-7721-49AF-AA4F-C9A7F735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  <a:cs typeface="Calibri Light"/>
              </a:rPr>
              <a:t>퍼블릭 블록체인과 프라이빗 블록체인의 차이점</a:t>
            </a:r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0A3D-B454-4D16-B040-B1719435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Private </a:t>
            </a:r>
            <a:r>
              <a:rPr lang="ko-KR" altLang="en-US" dirty="0" err="1">
                <a:ea typeface="맑은 고딕"/>
              </a:rPr>
              <a:t>블록체인</a:t>
            </a:r>
            <a:r>
              <a:rPr lang="ko-KR" altLang="en-US" dirty="0">
                <a:ea typeface="맑은 고딕"/>
              </a:rPr>
              <a:t> : 참여자가 제한된 </a:t>
            </a:r>
            <a:r>
              <a:rPr lang="ko-KR" altLang="en-US" dirty="0" err="1">
                <a:ea typeface="맑은 고딕"/>
              </a:rPr>
              <a:t>블록체인으로</a:t>
            </a:r>
            <a:r>
              <a:rPr lang="ko-KR" altLang="en-US" dirty="0">
                <a:ea typeface="맑은 고딕"/>
              </a:rPr>
              <a:t> 현재 기관들이 관심 있어 하는 </a:t>
            </a:r>
            <a:r>
              <a:rPr lang="ko-KR" altLang="en-US" dirty="0" err="1">
                <a:ea typeface="맑은 고딕"/>
              </a:rPr>
              <a:t>블록체인이며</a:t>
            </a:r>
            <a:r>
              <a:rPr lang="ko-KR" altLang="en-US" dirty="0">
                <a:ea typeface="맑은 고딕"/>
              </a:rPr>
              <a:t> 하나의 기관에서 독자적으로 사용한다는 특징을 가지고 있습니다.</a:t>
            </a:r>
          </a:p>
          <a:p>
            <a:pPr marL="0" indent="0">
              <a:buNone/>
            </a:pPr>
            <a:endParaRPr lang="ko-KR" dirty="0">
              <a:ea typeface="+mn-lt"/>
              <a:cs typeface="+mn-lt"/>
            </a:endParaRPr>
          </a:p>
          <a:p>
            <a:endParaRPr 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E4777-7C0D-46AD-BA54-AC83FC8627D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</p:txBody>
      </p:sp>
      <p:pic>
        <p:nvPicPr>
          <p:cNvPr id="5" name="Picture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3DB7198-F5B0-4E4C-84EA-8FA447F4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903" y="2436349"/>
            <a:ext cx="671494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3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5BF6-CE81-46C2-9E68-369ABFF3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6A2B6E-88E9-434D-9C29-D6FC83E6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887" y="793327"/>
            <a:ext cx="10345433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8E77-ACB0-4894-9C5E-733BB0A2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프라이빗 </a:t>
            </a:r>
            <a:r>
              <a:rPr lang="ko-KR" altLang="en-US" dirty="0" err="1">
                <a:ea typeface="맑은 고딕"/>
                <a:cs typeface="Calibri Light"/>
              </a:rPr>
              <a:t>블록체인을</a:t>
            </a:r>
            <a:r>
              <a:rPr lang="ko-KR" altLang="en-US" dirty="0">
                <a:ea typeface="맑은 고딕"/>
                <a:cs typeface="Calibri Light"/>
              </a:rPr>
              <a:t> 통한 알바문제 개선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9F2D-B829-4E07-B999-376EBBBD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허가된 기관(노동청)이 고용자(사장)와 피고용자(</a:t>
            </a:r>
            <a:r>
              <a:rPr lang="ko-KR" altLang="en-US" dirty="0" err="1">
                <a:ea typeface="맑은 고딕"/>
              </a:rPr>
              <a:t>알바</a:t>
            </a:r>
            <a:r>
              <a:rPr lang="ko-KR" altLang="en-US" dirty="0">
                <a:ea typeface="맑은 고딕"/>
              </a:rPr>
              <a:t>)의 </a:t>
            </a:r>
            <a:r>
              <a:rPr lang="ko-KR" altLang="en-US" dirty="0" err="1">
                <a:ea typeface="맑은 고딕"/>
              </a:rPr>
              <a:t>고용정보를</a:t>
            </a:r>
            <a:r>
              <a:rPr lang="ko-KR" altLang="en-US" dirty="0">
                <a:ea typeface="맑은 고딕"/>
              </a:rPr>
              <a:t> 확인할 수 있게 됩니다. </a:t>
            </a:r>
          </a:p>
          <a:p>
            <a:r>
              <a:rPr lang="ko-KR" altLang="en-US" dirty="0">
                <a:ea typeface="맑은 고딕"/>
                <a:cs typeface="+mn-lt"/>
              </a:rPr>
              <a:t>근로자의 </a:t>
            </a:r>
            <a:r>
              <a:rPr lang="ko-KR" altLang="en-US" dirty="0" err="1">
                <a:ea typeface="맑은 고딕"/>
                <a:cs typeface="+mn-lt"/>
              </a:rPr>
              <a:t>복지후생을</a:t>
            </a:r>
            <a:r>
              <a:rPr lang="ko-KR" altLang="en-US" dirty="0">
                <a:ea typeface="맑은 고딕"/>
                <a:cs typeface="+mn-lt"/>
              </a:rPr>
              <a:t> 관장하는 노동청이</a:t>
            </a:r>
            <a:r>
              <a:rPr lang="ko-KR" altLang="en-US" dirty="0">
                <a:ea typeface="맑은 고딕"/>
              </a:rPr>
              <a:t> 이를 관리함으로써 </a:t>
            </a:r>
            <a:r>
              <a:rPr lang="ko-KR" altLang="en-US" dirty="0" err="1">
                <a:ea typeface="맑은 고딕"/>
              </a:rPr>
              <a:t>부당대우</a:t>
            </a:r>
            <a:r>
              <a:rPr lang="ko-KR" altLang="en-US" dirty="0">
                <a:ea typeface="맑은 고딕"/>
              </a:rPr>
              <a:t> (근로 계약서 작성 거부, 주휴 미지급 등)을 해결 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53470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FD9011-AD13-4D15-8182-73A81FA228F7}"/>
              </a:ext>
            </a:extLst>
          </p:cNvPr>
          <p:cNvCxnSpPr/>
          <p:nvPr/>
        </p:nvCxnSpPr>
        <p:spPr>
          <a:xfrm flipH="1">
            <a:off x="3143969" y="1891702"/>
            <a:ext cx="1946694" cy="24959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EEF0DB-7DB1-443A-93B0-90FF8C3ED829}"/>
              </a:ext>
            </a:extLst>
          </p:cNvPr>
          <p:cNvCxnSpPr/>
          <p:nvPr/>
        </p:nvCxnSpPr>
        <p:spPr>
          <a:xfrm flipV="1">
            <a:off x="3393237" y="4832410"/>
            <a:ext cx="4034285" cy="20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500486-43D0-463D-9FFA-43E4ED66FAF0}"/>
              </a:ext>
            </a:extLst>
          </p:cNvPr>
          <p:cNvCxnSpPr/>
          <p:nvPr/>
        </p:nvCxnSpPr>
        <p:spPr>
          <a:xfrm>
            <a:off x="6095281" y="1889904"/>
            <a:ext cx="1676400" cy="2481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4871A2-9BC5-4945-A745-D044B90E2163}"/>
              </a:ext>
            </a:extLst>
          </p:cNvPr>
          <p:cNvSpPr/>
          <p:nvPr/>
        </p:nvSpPr>
        <p:spPr>
          <a:xfrm>
            <a:off x="4613514" y="2909797"/>
            <a:ext cx="1768414" cy="14521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정보 공유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25BBD-0308-4EA8-B517-18C959F13015}"/>
              </a:ext>
            </a:extLst>
          </p:cNvPr>
          <p:cNvSpPr/>
          <p:nvPr/>
        </p:nvSpPr>
        <p:spPr>
          <a:xfrm>
            <a:off x="7732503" y="4418521"/>
            <a:ext cx="1452112" cy="148086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고용자</a:t>
            </a:r>
          </a:p>
          <a:p>
            <a:pPr algn="ctr"/>
            <a:r>
              <a:rPr lang="ko-KR" altLang="en-US" dirty="0">
                <a:ea typeface="맑은 고딕"/>
              </a:rPr>
              <a:t>(사장)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D1172-829E-402C-8AEB-9CA55B68609C}"/>
              </a:ext>
            </a:extLst>
          </p:cNvPr>
          <p:cNvSpPr/>
          <p:nvPr/>
        </p:nvSpPr>
        <p:spPr>
          <a:xfrm>
            <a:off x="1563718" y="4360114"/>
            <a:ext cx="1480866" cy="145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피고용자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알바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C6BDA-406B-4A08-8C63-309CB24ABAAB}"/>
              </a:ext>
            </a:extLst>
          </p:cNvPr>
          <p:cNvSpPr/>
          <p:nvPr/>
        </p:nvSpPr>
        <p:spPr>
          <a:xfrm>
            <a:off x="4618008" y="240102"/>
            <a:ext cx="1768414" cy="15383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승인된 기관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algn="ctr"/>
            <a:r>
              <a:rPr lang="ko-KR" altLang="en-US" dirty="0">
                <a:ea typeface="맑은 고딕"/>
              </a:rPr>
              <a:t>(노동청)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429BF1ED-C98D-4F32-AD31-CB9D10F80129}"/>
              </a:ext>
            </a:extLst>
          </p:cNvPr>
          <p:cNvSpPr/>
          <p:nvPr/>
        </p:nvSpPr>
        <p:spPr>
          <a:xfrm>
            <a:off x="7134046" y="1066714"/>
            <a:ext cx="4111923" cy="1653395"/>
          </a:xfrm>
          <a:prstGeom prst="borderCallout2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근로 계약서,일한 시간,..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3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0AB2-6BF8-48F1-8211-28BB9433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  <a:cs typeface="Calibri Light"/>
              </a:rPr>
              <a:t>감사합니다</a:t>
            </a:r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3BE64-878A-4E19-A0BC-4CBF6F015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037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45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Calibri Light</vt:lpstr>
      <vt:lpstr>Rockwell</vt:lpstr>
      <vt:lpstr>Wingdings</vt:lpstr>
      <vt:lpstr>Atlas</vt:lpstr>
      <vt:lpstr>프라이빗 블록체인을 통한 알바 문제 개선</vt:lpstr>
      <vt:lpstr>목차</vt:lpstr>
      <vt:lpstr>현재 문제점</vt:lpstr>
      <vt:lpstr>PowerPoint 프레젠테이션</vt:lpstr>
      <vt:lpstr>퍼블릭 블록체인과 프라이빗 블록체인의 차이점</vt:lpstr>
      <vt:lpstr>PowerPoint 프레젠테이션</vt:lpstr>
      <vt:lpstr>프라이빗 블록체인을 통한 알바문제 개선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HANSUNG</dc:creator>
  <cp:lastModifiedBy>HANSUNG</cp:lastModifiedBy>
  <cp:revision>344</cp:revision>
  <dcterms:created xsi:type="dcterms:W3CDTF">2012-07-30T17:18:39Z</dcterms:created>
  <dcterms:modified xsi:type="dcterms:W3CDTF">2019-06-03T09:39:15Z</dcterms:modified>
</cp:coreProperties>
</file>