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C61BBC-B87B-4FE7-A216-7A4B0CB0E5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83E239AE-81E8-41D6-AC0B-B3518E8AD0A1}">
      <dgm:prSet/>
      <dgm:spPr/>
      <dgm:t>
        <a:bodyPr/>
        <a:lstStyle/>
        <a:p>
          <a:r>
            <a:rPr lang="en-US"/>
            <a:t>SNS </a:t>
          </a:r>
          <a:r>
            <a:rPr lang="ko-KR"/>
            <a:t>해킹 사례</a:t>
          </a:r>
          <a:endParaRPr lang="en-US"/>
        </a:p>
      </dgm:t>
    </dgm:pt>
    <dgm:pt modelId="{348D0B39-70B0-4251-BD50-248584BC4D94}" type="parTrans" cxnId="{99E3DF62-76BC-438E-98DE-660A9113157C}">
      <dgm:prSet/>
      <dgm:spPr/>
      <dgm:t>
        <a:bodyPr/>
        <a:lstStyle/>
        <a:p>
          <a:endParaRPr lang="en-US"/>
        </a:p>
      </dgm:t>
    </dgm:pt>
    <dgm:pt modelId="{8857FE0E-1394-4F84-969F-6D6192F71E33}" type="sibTrans" cxnId="{99E3DF62-76BC-438E-98DE-660A9113157C}">
      <dgm:prSet/>
      <dgm:spPr/>
      <dgm:t>
        <a:bodyPr/>
        <a:lstStyle/>
        <a:p>
          <a:endParaRPr lang="en-US"/>
        </a:p>
      </dgm:t>
    </dgm:pt>
    <dgm:pt modelId="{1BD9BBC3-FD6E-40A7-9EAD-482AC629C59C}">
      <dgm:prSet/>
      <dgm:spPr/>
      <dgm:t>
        <a:bodyPr/>
        <a:lstStyle/>
        <a:p>
          <a:r>
            <a:rPr lang="en-US"/>
            <a:t>SNS </a:t>
          </a:r>
          <a:r>
            <a:rPr lang="ko-KR"/>
            <a:t>해킹 방법</a:t>
          </a:r>
          <a:endParaRPr lang="en-US"/>
        </a:p>
      </dgm:t>
    </dgm:pt>
    <dgm:pt modelId="{93DF2D7D-4828-4D8E-994D-1C4761BCA91F}" type="parTrans" cxnId="{AD1E5F29-8FB3-4076-B07C-BCF1BA1C8B52}">
      <dgm:prSet/>
      <dgm:spPr/>
      <dgm:t>
        <a:bodyPr/>
        <a:lstStyle/>
        <a:p>
          <a:endParaRPr lang="en-US"/>
        </a:p>
      </dgm:t>
    </dgm:pt>
    <dgm:pt modelId="{40B5FA0E-1033-4A93-B16D-EF45ADC946C4}" type="sibTrans" cxnId="{AD1E5F29-8FB3-4076-B07C-BCF1BA1C8B52}">
      <dgm:prSet/>
      <dgm:spPr/>
      <dgm:t>
        <a:bodyPr/>
        <a:lstStyle/>
        <a:p>
          <a:endParaRPr lang="en-US"/>
        </a:p>
      </dgm:t>
    </dgm:pt>
    <dgm:pt modelId="{AB526776-D9A2-440D-8F6B-612D90C5FED6}">
      <dgm:prSet/>
      <dgm:spPr/>
      <dgm:t>
        <a:bodyPr/>
        <a:lstStyle/>
        <a:p>
          <a:r>
            <a:rPr lang="ko-KR"/>
            <a:t>해결방안</a:t>
          </a:r>
          <a:endParaRPr lang="en-US"/>
        </a:p>
      </dgm:t>
    </dgm:pt>
    <dgm:pt modelId="{CCA678E2-9974-4F0D-89ED-20CEC851F894}" type="parTrans" cxnId="{D8B1E6C4-9535-4921-AD4D-774EE8B45D52}">
      <dgm:prSet/>
      <dgm:spPr/>
      <dgm:t>
        <a:bodyPr/>
        <a:lstStyle/>
        <a:p>
          <a:endParaRPr lang="en-US"/>
        </a:p>
      </dgm:t>
    </dgm:pt>
    <dgm:pt modelId="{676B6A4C-49BF-42F8-B30A-56903A9976CF}" type="sibTrans" cxnId="{D8B1E6C4-9535-4921-AD4D-774EE8B45D52}">
      <dgm:prSet/>
      <dgm:spPr/>
      <dgm:t>
        <a:bodyPr/>
        <a:lstStyle/>
        <a:p>
          <a:endParaRPr lang="en-US"/>
        </a:p>
      </dgm:t>
    </dgm:pt>
    <dgm:pt modelId="{D8E484FF-309A-4A3C-9BB1-3304C2950931}" type="pres">
      <dgm:prSet presAssocID="{44C61BBC-B87B-4FE7-A216-7A4B0CB0E5E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726A68B-58B0-4A24-A8E5-071A8347B4F4}" type="pres">
      <dgm:prSet presAssocID="{83E239AE-81E8-41D6-AC0B-B3518E8AD0A1}" presName="compNode" presStyleCnt="0"/>
      <dgm:spPr/>
    </dgm:pt>
    <dgm:pt modelId="{A2C3D4EC-A962-4911-B473-BFECCA367045}" type="pres">
      <dgm:prSet presAssocID="{83E239AE-81E8-41D6-AC0B-B3518E8AD0A1}" presName="bgRect" presStyleLbl="bgShp" presStyleIdx="0" presStyleCnt="3"/>
      <dgm:spPr/>
    </dgm:pt>
    <dgm:pt modelId="{C919CA7E-AB3E-469C-A7E5-FBF829C438A3}" type="pres">
      <dgm:prSet presAssocID="{83E239AE-81E8-41D6-AC0B-B3518E8AD0A1}" presName="iconRect" presStyleLbl="node1" presStyleIdx="0" presStyleCnt="3"/>
      <dgm:spPr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23C77A7-6D98-4C1C-B27D-721E4B0A9608}" type="pres">
      <dgm:prSet presAssocID="{83E239AE-81E8-41D6-AC0B-B3518E8AD0A1}" presName="spaceRect" presStyleCnt="0"/>
      <dgm:spPr/>
    </dgm:pt>
    <dgm:pt modelId="{81ACDB6B-EDE3-430F-A0F7-500AC02541D9}" type="pres">
      <dgm:prSet presAssocID="{83E239AE-81E8-41D6-AC0B-B3518E8AD0A1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89F88BD-04DD-4F59-95D2-D451EB474D74}" type="pres">
      <dgm:prSet presAssocID="{8857FE0E-1394-4F84-969F-6D6192F71E33}" presName="sibTrans" presStyleCnt="0"/>
      <dgm:spPr/>
    </dgm:pt>
    <dgm:pt modelId="{380F1842-E620-45C5-9FB4-91F1877BC0B7}" type="pres">
      <dgm:prSet presAssocID="{1BD9BBC3-FD6E-40A7-9EAD-482AC629C59C}" presName="compNode" presStyleCnt="0"/>
      <dgm:spPr/>
    </dgm:pt>
    <dgm:pt modelId="{394D831A-45ED-4D43-AFDB-E0DB9CFC4EAB}" type="pres">
      <dgm:prSet presAssocID="{1BD9BBC3-FD6E-40A7-9EAD-482AC629C59C}" presName="bgRect" presStyleLbl="bgShp" presStyleIdx="1" presStyleCnt="3"/>
      <dgm:spPr/>
    </dgm:pt>
    <dgm:pt modelId="{2BEC10B1-B9EA-42CB-8695-A4C92E980C2D}" type="pres">
      <dgm:prSet presAssocID="{1BD9BBC3-FD6E-40A7-9EAD-482AC629C59C}" presName="iconRect" presStyleLbl="node1" presStyleIdx="1" presStyleCnt="3"/>
      <dgm:spPr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6D9E2B3-B672-46EB-8848-94260068E565}" type="pres">
      <dgm:prSet presAssocID="{1BD9BBC3-FD6E-40A7-9EAD-482AC629C59C}" presName="spaceRect" presStyleCnt="0"/>
      <dgm:spPr/>
    </dgm:pt>
    <dgm:pt modelId="{5E0E5C31-E48A-42AF-9AF6-51770B2092B7}" type="pres">
      <dgm:prSet presAssocID="{1BD9BBC3-FD6E-40A7-9EAD-482AC629C59C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2A2E312-0ADF-44D3-9D91-6140CBAA1855}" type="pres">
      <dgm:prSet presAssocID="{40B5FA0E-1033-4A93-B16D-EF45ADC946C4}" presName="sibTrans" presStyleCnt="0"/>
      <dgm:spPr/>
    </dgm:pt>
    <dgm:pt modelId="{8CECB3D8-CB09-4857-A5BF-2467EDEC20A5}" type="pres">
      <dgm:prSet presAssocID="{AB526776-D9A2-440D-8F6B-612D90C5FED6}" presName="compNode" presStyleCnt="0"/>
      <dgm:spPr/>
    </dgm:pt>
    <dgm:pt modelId="{9F83DA65-6BBA-47CD-A987-418CF6096D7D}" type="pres">
      <dgm:prSet presAssocID="{AB526776-D9A2-440D-8F6B-612D90C5FED6}" presName="bgRect" presStyleLbl="bgShp" presStyleIdx="2" presStyleCnt="3"/>
      <dgm:spPr/>
    </dgm:pt>
    <dgm:pt modelId="{A702A2DF-AA92-4AF0-8279-F5B82C4C173F}" type="pres">
      <dgm:prSet presAssocID="{AB526776-D9A2-440D-8F6B-612D90C5FED6}" presName="iconRect" presStyleLbl="node1" presStyleIdx="2" presStyleCnt="3"/>
      <dgm:spPr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pPr latinLnBrk="1"/>
          <a:endParaRPr lang="ko-KR" altLang="en-US"/>
        </a:p>
      </dgm:t>
      <dgm:extLst>
        <a:ext uri="{E40237B7-FDA0-4F09-8148-C483321AD2D9}">
          <dgm14:cNvPr xmlns:dgm14="http://schemas.microsoft.com/office/drawing/2010/diagram" id="0" name="" descr="Glue"/>
        </a:ext>
      </dgm:extLst>
    </dgm:pt>
    <dgm:pt modelId="{2475B66B-18F0-4FC5-91B7-784E04B1ED48}" type="pres">
      <dgm:prSet presAssocID="{AB526776-D9A2-440D-8F6B-612D90C5FED6}" presName="spaceRect" presStyleCnt="0"/>
      <dgm:spPr/>
    </dgm:pt>
    <dgm:pt modelId="{6E4C1498-108F-46BF-9237-50913AB1EDCD}" type="pres">
      <dgm:prSet presAssocID="{AB526776-D9A2-440D-8F6B-612D90C5FED6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FD8D1EBF-7044-47AA-877B-6D432E4E241A}" type="presOf" srcId="{AB526776-D9A2-440D-8F6B-612D90C5FED6}" destId="{6E4C1498-108F-46BF-9237-50913AB1EDCD}" srcOrd="0" destOrd="0" presId="urn:microsoft.com/office/officeart/2018/2/layout/IconVerticalSolidList"/>
    <dgm:cxn modelId="{D8B1E6C4-9535-4921-AD4D-774EE8B45D52}" srcId="{44C61BBC-B87B-4FE7-A216-7A4B0CB0E5EF}" destId="{AB526776-D9A2-440D-8F6B-612D90C5FED6}" srcOrd="2" destOrd="0" parTransId="{CCA678E2-9974-4F0D-89ED-20CEC851F894}" sibTransId="{676B6A4C-49BF-42F8-B30A-56903A9976CF}"/>
    <dgm:cxn modelId="{CDC9917A-4014-49FA-8E64-0FD7D641F8B5}" type="presOf" srcId="{83E239AE-81E8-41D6-AC0B-B3518E8AD0A1}" destId="{81ACDB6B-EDE3-430F-A0F7-500AC02541D9}" srcOrd="0" destOrd="0" presId="urn:microsoft.com/office/officeart/2018/2/layout/IconVerticalSolidList"/>
    <dgm:cxn modelId="{16C7C96B-F741-4494-ACFA-D84E21E768A4}" type="presOf" srcId="{1BD9BBC3-FD6E-40A7-9EAD-482AC629C59C}" destId="{5E0E5C31-E48A-42AF-9AF6-51770B2092B7}" srcOrd="0" destOrd="0" presId="urn:microsoft.com/office/officeart/2018/2/layout/IconVerticalSolidList"/>
    <dgm:cxn modelId="{99E3DF62-76BC-438E-98DE-660A9113157C}" srcId="{44C61BBC-B87B-4FE7-A216-7A4B0CB0E5EF}" destId="{83E239AE-81E8-41D6-AC0B-B3518E8AD0A1}" srcOrd="0" destOrd="0" parTransId="{348D0B39-70B0-4251-BD50-248584BC4D94}" sibTransId="{8857FE0E-1394-4F84-969F-6D6192F71E33}"/>
    <dgm:cxn modelId="{AD1E5F29-8FB3-4076-B07C-BCF1BA1C8B52}" srcId="{44C61BBC-B87B-4FE7-A216-7A4B0CB0E5EF}" destId="{1BD9BBC3-FD6E-40A7-9EAD-482AC629C59C}" srcOrd="1" destOrd="0" parTransId="{93DF2D7D-4828-4D8E-994D-1C4761BCA91F}" sibTransId="{40B5FA0E-1033-4A93-B16D-EF45ADC946C4}"/>
    <dgm:cxn modelId="{98C5B7C4-E892-4033-B55F-1AF0B02B878E}" type="presOf" srcId="{44C61BBC-B87B-4FE7-A216-7A4B0CB0E5EF}" destId="{D8E484FF-309A-4A3C-9BB1-3304C2950931}" srcOrd="0" destOrd="0" presId="urn:microsoft.com/office/officeart/2018/2/layout/IconVerticalSolidList"/>
    <dgm:cxn modelId="{F6AA1952-6BCB-4217-8FEF-76CE96355572}" type="presParOf" srcId="{D8E484FF-309A-4A3C-9BB1-3304C2950931}" destId="{9726A68B-58B0-4A24-A8E5-071A8347B4F4}" srcOrd="0" destOrd="0" presId="urn:microsoft.com/office/officeart/2018/2/layout/IconVerticalSolidList"/>
    <dgm:cxn modelId="{5E86D575-BA30-4C0D-9948-4FA917247B7E}" type="presParOf" srcId="{9726A68B-58B0-4A24-A8E5-071A8347B4F4}" destId="{A2C3D4EC-A962-4911-B473-BFECCA367045}" srcOrd="0" destOrd="0" presId="urn:microsoft.com/office/officeart/2018/2/layout/IconVerticalSolidList"/>
    <dgm:cxn modelId="{9D9CC4B1-DD8D-4862-B143-B7A3544748C4}" type="presParOf" srcId="{9726A68B-58B0-4A24-A8E5-071A8347B4F4}" destId="{C919CA7E-AB3E-469C-A7E5-FBF829C438A3}" srcOrd="1" destOrd="0" presId="urn:microsoft.com/office/officeart/2018/2/layout/IconVerticalSolidList"/>
    <dgm:cxn modelId="{501D955C-307B-4542-B73C-29E37ADAECDC}" type="presParOf" srcId="{9726A68B-58B0-4A24-A8E5-071A8347B4F4}" destId="{923C77A7-6D98-4C1C-B27D-721E4B0A9608}" srcOrd="2" destOrd="0" presId="urn:microsoft.com/office/officeart/2018/2/layout/IconVerticalSolidList"/>
    <dgm:cxn modelId="{B094A65B-383C-46C5-8183-B3D3628E0024}" type="presParOf" srcId="{9726A68B-58B0-4A24-A8E5-071A8347B4F4}" destId="{81ACDB6B-EDE3-430F-A0F7-500AC02541D9}" srcOrd="3" destOrd="0" presId="urn:microsoft.com/office/officeart/2018/2/layout/IconVerticalSolidList"/>
    <dgm:cxn modelId="{8AC6EB72-BA8F-486F-8133-9B2C090CDC48}" type="presParOf" srcId="{D8E484FF-309A-4A3C-9BB1-3304C2950931}" destId="{789F88BD-04DD-4F59-95D2-D451EB474D74}" srcOrd="1" destOrd="0" presId="urn:microsoft.com/office/officeart/2018/2/layout/IconVerticalSolidList"/>
    <dgm:cxn modelId="{AD723811-9940-407D-B634-8B182EDD6132}" type="presParOf" srcId="{D8E484FF-309A-4A3C-9BB1-3304C2950931}" destId="{380F1842-E620-45C5-9FB4-91F1877BC0B7}" srcOrd="2" destOrd="0" presId="urn:microsoft.com/office/officeart/2018/2/layout/IconVerticalSolidList"/>
    <dgm:cxn modelId="{633A0D9E-BDC2-453C-8655-23AE536DF40B}" type="presParOf" srcId="{380F1842-E620-45C5-9FB4-91F1877BC0B7}" destId="{394D831A-45ED-4D43-AFDB-E0DB9CFC4EAB}" srcOrd="0" destOrd="0" presId="urn:microsoft.com/office/officeart/2018/2/layout/IconVerticalSolidList"/>
    <dgm:cxn modelId="{3F45E071-26E2-47AA-BA28-EA5F33B9B83D}" type="presParOf" srcId="{380F1842-E620-45C5-9FB4-91F1877BC0B7}" destId="{2BEC10B1-B9EA-42CB-8695-A4C92E980C2D}" srcOrd="1" destOrd="0" presId="urn:microsoft.com/office/officeart/2018/2/layout/IconVerticalSolidList"/>
    <dgm:cxn modelId="{7E749FC4-B434-47D1-9CF2-AC358B334078}" type="presParOf" srcId="{380F1842-E620-45C5-9FB4-91F1877BC0B7}" destId="{56D9E2B3-B672-46EB-8848-94260068E565}" srcOrd="2" destOrd="0" presId="urn:microsoft.com/office/officeart/2018/2/layout/IconVerticalSolidList"/>
    <dgm:cxn modelId="{0C585A7B-CBFD-46E4-A2C8-EE9323B2A3B2}" type="presParOf" srcId="{380F1842-E620-45C5-9FB4-91F1877BC0B7}" destId="{5E0E5C31-E48A-42AF-9AF6-51770B2092B7}" srcOrd="3" destOrd="0" presId="urn:microsoft.com/office/officeart/2018/2/layout/IconVerticalSolidList"/>
    <dgm:cxn modelId="{8B2DF74D-63BD-4859-AFD2-C77221285222}" type="presParOf" srcId="{D8E484FF-309A-4A3C-9BB1-3304C2950931}" destId="{52A2E312-0ADF-44D3-9D91-6140CBAA1855}" srcOrd="3" destOrd="0" presId="urn:microsoft.com/office/officeart/2018/2/layout/IconVerticalSolidList"/>
    <dgm:cxn modelId="{E8453EA9-A853-41CF-909C-5BF69E821510}" type="presParOf" srcId="{D8E484FF-309A-4A3C-9BB1-3304C2950931}" destId="{8CECB3D8-CB09-4857-A5BF-2467EDEC20A5}" srcOrd="4" destOrd="0" presId="urn:microsoft.com/office/officeart/2018/2/layout/IconVerticalSolidList"/>
    <dgm:cxn modelId="{5FB4245F-EC5B-420D-8F49-D317CE6E0AE5}" type="presParOf" srcId="{8CECB3D8-CB09-4857-A5BF-2467EDEC20A5}" destId="{9F83DA65-6BBA-47CD-A987-418CF6096D7D}" srcOrd="0" destOrd="0" presId="urn:microsoft.com/office/officeart/2018/2/layout/IconVerticalSolidList"/>
    <dgm:cxn modelId="{FAE60217-6D91-445D-BC97-4684A2C58EC9}" type="presParOf" srcId="{8CECB3D8-CB09-4857-A5BF-2467EDEC20A5}" destId="{A702A2DF-AA92-4AF0-8279-F5B82C4C173F}" srcOrd="1" destOrd="0" presId="urn:microsoft.com/office/officeart/2018/2/layout/IconVerticalSolidList"/>
    <dgm:cxn modelId="{18985FF5-C9D6-4110-934E-C9813EDE0DDA}" type="presParOf" srcId="{8CECB3D8-CB09-4857-A5BF-2467EDEC20A5}" destId="{2475B66B-18F0-4FC5-91B7-784E04B1ED48}" srcOrd="2" destOrd="0" presId="urn:microsoft.com/office/officeart/2018/2/layout/IconVerticalSolidList"/>
    <dgm:cxn modelId="{EF19B59A-CAF6-41C6-8F93-58ABC697328E}" type="presParOf" srcId="{8CECB3D8-CB09-4857-A5BF-2467EDEC20A5}" destId="{6E4C1498-108F-46BF-9237-50913AB1ED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3D4EC-A962-4911-B473-BFECCA367045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9CA7E-AB3E-469C-A7E5-FBF829C438A3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CDB6B-EDE3-430F-A0F7-500AC02541D9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SNS </a:t>
          </a:r>
          <a:r>
            <a:rPr lang="ko-KR" sz="2500" kern="1200"/>
            <a:t>해킹 사례</a:t>
          </a:r>
          <a:endParaRPr lang="en-US" sz="2500" kern="1200"/>
        </a:p>
      </dsp:txBody>
      <dsp:txXfrm>
        <a:off x="1435590" y="531"/>
        <a:ext cx="9080009" cy="1242935"/>
      </dsp:txXfrm>
    </dsp:sp>
    <dsp:sp modelId="{394D831A-45ED-4D43-AFDB-E0DB9CFC4EA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C10B1-B9EA-42CB-8695-A4C92E980C2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E5C31-E48A-42AF-9AF6-51770B2092B7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SNS </a:t>
          </a:r>
          <a:r>
            <a:rPr lang="ko-KR" sz="2500" kern="1200"/>
            <a:t>해킹 방법</a:t>
          </a:r>
          <a:endParaRPr lang="en-US" sz="2500" kern="1200"/>
        </a:p>
      </dsp:txBody>
      <dsp:txXfrm>
        <a:off x="1435590" y="1554201"/>
        <a:ext cx="9080009" cy="1242935"/>
      </dsp:txXfrm>
    </dsp:sp>
    <dsp:sp modelId="{9F83DA65-6BBA-47CD-A987-418CF6096D7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02A2DF-AA92-4AF0-8279-F5B82C4C173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C1498-108F-46BF-9237-50913AB1EDCD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2500" kern="1200"/>
            <a:t>해결방안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B5B76-F730-4A26-AB94-8606EE4D4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3E4482-AF91-4268-9BBD-42DD595EC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B6ACD-7357-4A0B-A862-4A30DA7E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1F9A-2A93-48AB-B7FC-AC7BC012A18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934D3-733C-46B9-80F2-A09FF9119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C7DA3-E364-46F1-9F8E-C9B489B8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E9FC-6F99-43F5-A74F-A399187B0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00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5C59-9208-4DE7-B89B-36F1FF01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926328-9DAE-4222-93B9-D542E5D7C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52041F-C801-403B-AE0A-A6BC8E1A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1F9A-2A93-48AB-B7FC-AC7BC012A18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24AC50-7345-4D86-9741-D073BAB4A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E1188-3CB3-4522-A124-F3597229E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E9FC-6F99-43F5-A74F-A399187B0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00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19444F-E8E2-4183-B6CD-D10534959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FB1871-A5D2-47E5-B092-BAB20D9D2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BAAF0-77A4-4510-8A2E-D6A249008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1F9A-2A93-48AB-B7FC-AC7BC012A18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39862-1D21-454F-AAE5-0D097A3F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7B136D-AC63-4010-B674-2A436F90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E9FC-6F99-43F5-A74F-A399187B0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53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EBC6C0-8107-434C-899D-9638C6D11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CB010C-8530-4800-8A79-9C988BF51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802CE8-2503-42BC-A333-50A764AAE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1F9A-2A93-48AB-B7FC-AC7BC012A18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37F29-767A-4A24-AD47-DED6C47A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7C209-9E1A-4F73-A026-05C2CC79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E9FC-6F99-43F5-A74F-A399187B0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2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66D08-CA60-42F0-821A-292C7748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1BCFF4-09B4-43D7-9503-0A1D60396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AE713-78E2-45E5-B4E4-0CD81EF4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1F9A-2A93-48AB-B7FC-AC7BC012A18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5297EC-580B-40AC-8FEA-FD5FA63A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004107-6BE9-4F5B-94E0-1694DEADC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E9FC-6F99-43F5-A74F-A399187B0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8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D6F21B-66B3-4BBD-8397-07183A8C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F1B343-DDCE-4C07-A081-DE2F00D0A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B54C13-B4F0-4A5B-AB38-0818764BC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F1F98-A948-4885-9899-39AA179F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1F9A-2A93-48AB-B7FC-AC7BC012A18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19B353-0460-406C-A6A5-4301412E6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E0EDB9-0710-4162-9AC0-E782C455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E9FC-6F99-43F5-A74F-A399187B0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3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A6ECA-4F2B-4084-9CA6-A70165008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C14EA-F4FB-4E16-A5E7-0F15C2406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E3B8F7-7474-4089-B2D9-188768A3A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F045646-54B2-4CAE-95DE-7EF75C4B4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6399DE-E480-499E-B1B9-C886A3A6D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67BED91-6EF5-4147-B3EF-4EA0B0ADF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1F9A-2A93-48AB-B7FC-AC7BC012A18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87FBF7-38F6-4D85-AC6A-47B11CEEF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0F875C-BDF7-45A0-9ECD-DCBB8BE9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E9FC-6F99-43F5-A74F-A399187B0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64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8831D-9DFF-475B-9C95-889BDBB4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A3553E-2E70-464A-BE61-A703DFA72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1F9A-2A93-48AB-B7FC-AC7BC012A18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072862-43A0-4E9F-BEEA-F8A242A9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157D97-DDBA-4B93-9096-D813E682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E9FC-6F99-43F5-A74F-A399187B0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61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150DDB-0CEE-45C3-B591-23AC67EA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1F9A-2A93-48AB-B7FC-AC7BC012A18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9A13C4D-409B-43BC-8EC1-527214CA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5A8210-54C8-4BE9-9746-25474FF44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E9FC-6F99-43F5-A74F-A399187B0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73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1AD80-31C3-4512-83A9-8616004F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A7E1B3-FAB5-4883-9091-70AB70FBB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CC1846-44AC-42E6-82D2-2988EA3F7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A67226-9125-48ED-B7A9-7E66CA64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1F9A-2A93-48AB-B7FC-AC7BC012A18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D00D8-8E91-433F-8BA3-B43F878E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F77CE7-B22C-4BA5-8017-B39F9648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E9FC-6F99-43F5-A74F-A399187B0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46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BD653-8071-45DD-A263-AB84D9974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57CDCD-5506-4433-B329-A0F56DF03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2F748B-0BD7-4899-B9CC-01A223D4D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D7191A-11F7-4492-B60B-D70E6AF9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1F9A-2A93-48AB-B7FC-AC7BC012A18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30DEC1-63CE-4C9D-9C11-656D0180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9274F4-98D1-41CD-91E7-6EAEF926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8E9FC-6F99-43F5-A74F-A399187B0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93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EE4048-85ED-4CA8-86BE-76945EFC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D02B2B-2C93-4FC0-A683-8DA1F90E8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A25D3-4F51-4109-B0E8-9B65204A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A1F9A-2A93-48AB-B7FC-AC7BC012A18C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B23DE-9B48-4BA6-85CA-35F578E07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FCC60-ED63-4FE3-8BFD-F805FC29A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8E9FC-6F99-43F5-A74F-A399187B05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49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v.sbs.co.kr/vod_hub.jsp?co=nhn&amp;type=ucc&amp;content_id=2200017408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285DE17-3B35-4DD8-A0EE-4D991BCCF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rgbClr val="FFFFFF"/>
                </a:solidFill>
              </a:rPr>
              <a:t>SNS </a:t>
            </a:r>
            <a:r>
              <a:rPr lang="ko-KR" altLang="en-US">
                <a:solidFill>
                  <a:srgbClr val="FFFFFF"/>
                </a:solidFill>
              </a:rPr>
              <a:t>해킹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F0213E-684E-49E1-AFDA-F95A0FDF5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FFFF"/>
                </a:solidFill>
              </a:rPr>
              <a:t>16</a:t>
            </a:r>
            <a:r>
              <a:rPr lang="ko-KR" altLang="en-US" dirty="0">
                <a:solidFill>
                  <a:srgbClr val="FFFFFF"/>
                </a:solidFill>
              </a:rPr>
              <a:t>조 이영주</a:t>
            </a:r>
            <a:r>
              <a:rPr lang="en-US" altLang="ko-KR" dirty="0">
                <a:solidFill>
                  <a:srgbClr val="FFFFFF"/>
                </a:solidFill>
              </a:rPr>
              <a:t> </a:t>
            </a:r>
            <a:r>
              <a:rPr lang="ko-KR" altLang="en-US">
                <a:solidFill>
                  <a:srgbClr val="FFFFFF"/>
                </a:solidFill>
              </a:rPr>
              <a:t>황정철</a:t>
            </a:r>
            <a:endParaRPr lang="ko-KR" alt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89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1A880-4720-4C9C-95C7-0FD05A1B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/>
              <a:t>목차</a:t>
            </a:r>
          </a:p>
        </p:txBody>
      </p:sp>
      <p:graphicFrame>
        <p:nvGraphicFramePr>
          <p:cNvPr id="13" name="내용 개체 틀 2">
            <a:extLst>
              <a:ext uri="{FF2B5EF4-FFF2-40B4-BE49-F238E27FC236}">
                <a16:creationId xmlns:a16="http://schemas.microsoft.com/office/drawing/2014/main" id="{2BBB57C1-4D78-414A-954A-BE2B23C80B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4621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209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D6CDB20-394C-4D51-9C5B-8751E21338D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ounded Rectangle 3">
            <a:extLst>
              <a:ext uri="{FF2B5EF4-FFF2-40B4-BE49-F238E27FC236}">
                <a16:creationId xmlns:a16="http://schemas.microsoft.com/office/drawing/2014/main" id="{46DFD1E0-DCA7-47E6-B78B-6ECDDF873D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AB0B1E-BB97-40E0-8DCD-D1197A0E1D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1D32C0BC-5A54-4518-8D3B-0FCC1DE3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064" y="1284731"/>
            <a:ext cx="9637776" cy="1430696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kern="1200">
                <a:latin typeface="+mj-lt"/>
                <a:ea typeface="+mj-ea"/>
                <a:cs typeface="+mj-cs"/>
              </a:rPr>
              <a:t>SNS </a:t>
            </a:r>
            <a:r>
              <a:rPr lang="ko-KR" altLang="en-US" kern="1200">
                <a:latin typeface="+mj-lt"/>
                <a:ea typeface="+mj-ea"/>
                <a:cs typeface="+mj-cs"/>
              </a:rPr>
              <a:t>해킹 사례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725D6-FDB8-4E30-A1C5-A706773A1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064" y="2853879"/>
            <a:ext cx="9637776" cy="271477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000" kern="1200">
                <a:latin typeface="+mn-lt"/>
                <a:ea typeface="+mn-ea"/>
                <a:cs typeface="+mn-cs"/>
                <a:hlinkClick r:id="rId2"/>
              </a:rPr>
              <a:t>재생시간</a:t>
            </a:r>
            <a:r>
              <a:rPr lang="en-US" altLang="ko-KR" sz="2000" kern="1200">
                <a:latin typeface="+mn-lt"/>
                <a:ea typeface="+mn-ea"/>
                <a:cs typeface="+mn-cs"/>
                <a:hlinkClick r:id="rId2"/>
              </a:rPr>
              <a:t>2</a:t>
            </a:r>
            <a:r>
              <a:rPr lang="ko-KR" altLang="en-US" sz="2000" kern="1200">
                <a:latin typeface="+mn-lt"/>
                <a:ea typeface="+mn-ea"/>
                <a:cs typeface="+mn-cs"/>
                <a:hlinkClick r:id="rId2"/>
              </a:rPr>
              <a:t>분 </a:t>
            </a:r>
            <a:r>
              <a:rPr lang="en-US" altLang="ko-KR" sz="2000" kern="1200">
                <a:latin typeface="+mn-lt"/>
                <a:ea typeface="+mn-ea"/>
                <a:cs typeface="+mn-cs"/>
                <a:hlinkClick r:id="rId2"/>
              </a:rPr>
              <a:t>0</a:t>
            </a:r>
            <a:r>
              <a:rPr lang="ko-KR" altLang="en-US" sz="2000" kern="1200">
                <a:latin typeface="+mn-lt"/>
                <a:ea typeface="+mn-ea"/>
                <a:cs typeface="+mn-cs"/>
                <a:hlinkClick r:id="rId2"/>
              </a:rPr>
              <a:t>초 동영상 바로보기 동영상 보러가기</a:t>
            </a:r>
            <a:r>
              <a:rPr lang="en-US" altLang="ko-KR" sz="2000" kern="1200">
                <a:latin typeface="+mn-lt"/>
                <a:ea typeface="+mn-ea"/>
                <a:cs typeface="+mn-cs"/>
                <a:hlinkClick r:id="rId2"/>
              </a:rPr>
              <a:t> </a:t>
            </a:r>
            <a:endParaRPr lang="en-US" altLang="ko-KR" sz="2000" kern="120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70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3037722-A81F-471F-9001-2F0411BB3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788" y="104157"/>
            <a:ext cx="6686161" cy="24078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82E13A3-07A0-421A-8ADF-E986471A0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984" y="2647073"/>
            <a:ext cx="6607021" cy="16731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D01530-5E16-4B91-B67F-95D58AF93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05" y="4574550"/>
            <a:ext cx="6580144" cy="16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2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E13D2-F470-4F14-A727-DD21E10B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SNS </a:t>
            </a:r>
            <a:r>
              <a:rPr lang="ko-KR" altLang="en-US" dirty="0">
                <a:solidFill>
                  <a:schemeClr val="bg1"/>
                </a:solidFill>
              </a:rPr>
              <a:t>해킹방법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6033B7-BADA-4AF1-A073-1741FD4E7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10515600" cy="38717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chemeClr val="bg1"/>
                </a:solidFill>
              </a:rPr>
              <a:t>남의 </a:t>
            </a:r>
            <a:r>
              <a:rPr lang="en-US" altLang="ko-KR" dirty="0">
                <a:solidFill>
                  <a:schemeClr val="bg1"/>
                </a:solidFill>
              </a:rPr>
              <a:t>SNS </a:t>
            </a:r>
            <a:r>
              <a:rPr lang="ko-KR" altLang="en-US" dirty="0">
                <a:solidFill>
                  <a:schemeClr val="bg1"/>
                </a:solidFill>
              </a:rPr>
              <a:t>비밀번호를 재설정 하면서 뚫는다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 =&gt; SNS </a:t>
            </a:r>
            <a:r>
              <a:rPr lang="ko-KR" altLang="en-US" dirty="0">
                <a:solidFill>
                  <a:schemeClr val="bg1"/>
                </a:solidFill>
              </a:rPr>
              <a:t>친구일 경우 더 쉽게 뚫을 수 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chemeClr val="bg1"/>
                </a:solidFill>
              </a:rPr>
              <a:t>소프트웨어 </a:t>
            </a:r>
            <a:r>
              <a:rPr lang="ko-KR" altLang="en-US" dirty="0" err="1">
                <a:solidFill>
                  <a:schemeClr val="bg1"/>
                </a:solidFill>
              </a:rPr>
              <a:t>키로거</a:t>
            </a:r>
            <a:r>
              <a:rPr lang="en-US" altLang="ko-KR" dirty="0">
                <a:solidFill>
                  <a:schemeClr val="bg1"/>
                </a:solidFill>
              </a:rPr>
              <a:t>(software keylogger)</a:t>
            </a:r>
            <a:r>
              <a:rPr lang="ko-KR" altLang="en-US" dirty="0">
                <a:solidFill>
                  <a:schemeClr val="bg1"/>
                </a:solidFill>
              </a:rPr>
              <a:t>를 이용해 비밀번호를 알아낸다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chemeClr val="bg1"/>
                </a:solidFill>
              </a:rPr>
              <a:t>가짜 </a:t>
            </a:r>
            <a:r>
              <a:rPr lang="en-US" altLang="ko-KR" dirty="0">
                <a:solidFill>
                  <a:schemeClr val="bg1"/>
                </a:solidFill>
              </a:rPr>
              <a:t>SNS </a:t>
            </a:r>
            <a:r>
              <a:rPr lang="ko-KR" altLang="en-US" dirty="0">
                <a:solidFill>
                  <a:schemeClr val="bg1"/>
                </a:solidFill>
              </a:rPr>
              <a:t>사이트를 만들어 로그인 하는 즉시 알아낸다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ko-KR" altLang="en-US" dirty="0">
                <a:solidFill>
                  <a:schemeClr val="bg1"/>
                </a:solidFill>
              </a:rPr>
              <a:t>쿠키를 통해서 직접적으로 </a:t>
            </a:r>
            <a:r>
              <a:rPr lang="en-US" altLang="ko-KR" dirty="0">
                <a:solidFill>
                  <a:schemeClr val="bg1"/>
                </a:solidFill>
              </a:rPr>
              <a:t>ID</a:t>
            </a:r>
            <a:r>
              <a:rPr lang="ko-KR" altLang="en-US" dirty="0">
                <a:solidFill>
                  <a:schemeClr val="bg1"/>
                </a:solidFill>
              </a:rPr>
              <a:t>와 </a:t>
            </a:r>
            <a:r>
              <a:rPr lang="en-US" altLang="ko-KR" dirty="0">
                <a:solidFill>
                  <a:schemeClr val="bg1"/>
                </a:solidFill>
              </a:rPr>
              <a:t>PASSWORD</a:t>
            </a:r>
            <a:r>
              <a:rPr lang="ko-KR" altLang="en-US" dirty="0">
                <a:solidFill>
                  <a:schemeClr val="bg1"/>
                </a:solidFill>
              </a:rPr>
              <a:t>를 알아 낼 수는 없지만 </a:t>
            </a:r>
            <a:r>
              <a:rPr lang="en-US" altLang="ko-KR" dirty="0">
                <a:solidFill>
                  <a:schemeClr val="bg1"/>
                </a:solidFill>
              </a:rPr>
              <a:t>SNS </a:t>
            </a:r>
            <a:r>
              <a:rPr lang="ko-KR" altLang="en-US" dirty="0">
                <a:solidFill>
                  <a:schemeClr val="bg1"/>
                </a:solidFill>
              </a:rPr>
              <a:t>사이트로 즉시 로그인이 가능하다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2050" name="Picture 2" descr="í¤ë¡ê±° í´í¹ì ëí ì´ë¯¸ì§ ê²ìê²°ê³¼">
            <a:extLst>
              <a:ext uri="{FF2B5EF4-FFF2-40B4-BE49-F238E27FC236}">
                <a16:creationId xmlns:a16="http://schemas.microsoft.com/office/drawing/2014/main" id="{B983B473-7CA6-4B61-87D5-E593615DF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5775"/>
            <a:ext cx="57150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47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4000A-2AB9-43E7-AEB6-5AE21683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해결방안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홍채인식을 접목시킨다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 descr="SNSì ëí ì´ë¯¸ì§ ê²ìê²°ê³¼">
            <a:extLst>
              <a:ext uri="{FF2B5EF4-FFF2-40B4-BE49-F238E27FC236}">
                <a16:creationId xmlns:a16="http://schemas.microsoft.com/office/drawing/2014/main" id="{817BC162-E555-4514-9FEE-5A94B80E40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1" y="1796705"/>
            <a:ext cx="4263330" cy="351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NS ìì²´ì¸ìì ëí ì´ë¯¸ì§ ê²ìê²°ê³¼">
            <a:extLst>
              <a:ext uri="{FF2B5EF4-FFF2-40B4-BE49-F238E27FC236}">
                <a16:creationId xmlns:a16="http://schemas.microsoft.com/office/drawing/2014/main" id="{2E8D87E0-BD9E-40A0-8CF5-CE94CE1B6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686" y="1796705"/>
            <a:ext cx="4516971" cy="3517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더하기 기호 4">
            <a:extLst>
              <a:ext uri="{FF2B5EF4-FFF2-40B4-BE49-F238E27FC236}">
                <a16:creationId xmlns:a16="http://schemas.microsoft.com/office/drawing/2014/main" id="{5408D197-3B02-4434-B2FE-C92CA85435BA}"/>
              </a:ext>
            </a:extLst>
          </p:cNvPr>
          <p:cNvSpPr/>
          <p:nvPr/>
        </p:nvSpPr>
        <p:spPr>
          <a:xfrm>
            <a:off x="5021648" y="2793413"/>
            <a:ext cx="1524000" cy="1524000"/>
          </a:xfrm>
          <a:prstGeom prst="mathPlus">
            <a:avLst/>
          </a:prstGeom>
          <a:solidFill>
            <a:schemeClr val="bg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홍채인식을 선택한 이유</a:t>
            </a:r>
            <a:endParaRPr lang="ko-KR" altLang="en-US" dirty="0"/>
          </a:p>
        </p:txBody>
      </p:sp>
      <p:sp>
        <p:nvSpPr>
          <p:cNvPr id="4" name="내용 개체 틀 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t" latinLnBrk="0">
              <a:buAutoNum type="arabicPeriod"/>
            </a:pPr>
            <a:r>
              <a:rPr lang="ko-KR" altLang="en-US" dirty="0" smtClean="0"/>
              <a:t>홍채 </a:t>
            </a:r>
            <a:r>
              <a:rPr lang="ko-KR" altLang="en-US" dirty="0"/>
              <a:t>무늬가 같을 확률 </a:t>
            </a:r>
            <a:r>
              <a:rPr lang="en-US" altLang="ko-KR" dirty="0"/>
              <a:t>(</a:t>
            </a:r>
            <a:r>
              <a:rPr lang="ko-KR" altLang="en-US" dirty="0"/>
              <a:t>유일성</a:t>
            </a:r>
            <a:r>
              <a:rPr lang="en-US" altLang="ko-KR" dirty="0" smtClean="0"/>
              <a:t>)</a:t>
            </a:r>
          </a:p>
          <a:p>
            <a:pPr marL="342900" indent="-342900" fontAlgn="t" latinLnBrk="0">
              <a:buAutoNum type="arabicPeriod"/>
            </a:pPr>
            <a:endParaRPr lang="en-US" altLang="ko-KR" dirty="0"/>
          </a:p>
          <a:p>
            <a:pPr fontAlgn="t" latinLnBrk="0"/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/>
              <a:t>홍채 무늬의 형성 </a:t>
            </a:r>
            <a:r>
              <a:rPr lang="en-US" altLang="ko-KR" dirty="0"/>
              <a:t>(</a:t>
            </a:r>
            <a:r>
              <a:rPr lang="ko-KR" altLang="en-US" dirty="0"/>
              <a:t>영속성</a:t>
            </a:r>
            <a:r>
              <a:rPr lang="en-US" altLang="ko-KR" dirty="0" smtClean="0"/>
              <a:t>)</a:t>
            </a:r>
          </a:p>
          <a:p>
            <a:pPr fontAlgn="t" latinLnBrk="0"/>
            <a:endParaRPr lang="en-US" altLang="ko-KR" dirty="0"/>
          </a:p>
          <a:p>
            <a:pPr fontAlgn="t" latinLnBrk="0"/>
            <a:r>
              <a:rPr lang="en-US" altLang="ko-KR" dirty="0" smtClean="0"/>
              <a:t>3</a:t>
            </a:r>
            <a:r>
              <a:rPr lang="en-US" altLang="ko-KR" dirty="0"/>
              <a:t>. </a:t>
            </a:r>
            <a:r>
              <a:rPr lang="ko-KR" altLang="en-US" dirty="0"/>
              <a:t>눈 질병과의 </a:t>
            </a:r>
            <a:r>
              <a:rPr lang="ko-KR" altLang="en-US" dirty="0" smtClean="0"/>
              <a:t>관계</a:t>
            </a:r>
            <a:endParaRPr lang="en-US" altLang="ko-KR" dirty="0" smtClean="0"/>
          </a:p>
          <a:p>
            <a:pPr fontAlgn="t" latinLnBrk="0"/>
            <a:endParaRPr lang="ko-KR" altLang="en-US" dirty="0"/>
          </a:p>
          <a:p>
            <a:pPr fontAlgn="t" latinLnBrk="0"/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 err="1"/>
              <a:t>비접촉</a:t>
            </a:r>
            <a:r>
              <a:rPr lang="ko-KR" altLang="en-US" dirty="0"/>
              <a:t> 인증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930" y="1825625"/>
            <a:ext cx="42433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85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DF7E44A-F5FE-4CF2-9B2D-BF65193D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56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118</Words>
  <Application>Microsoft Office PowerPoint</Application>
  <PresentationFormat>와이드스크린</PresentationFormat>
  <Paragraphs>24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SNS 해킹</vt:lpstr>
      <vt:lpstr>목차</vt:lpstr>
      <vt:lpstr>SNS 해킹 사례</vt:lpstr>
      <vt:lpstr>PowerPoint 프레젠테이션</vt:lpstr>
      <vt:lpstr>SNS 해킹방법</vt:lpstr>
      <vt:lpstr>해결방안(홍채인식을 접목시킨다)</vt:lpstr>
      <vt:lpstr>홍채인식을 선택한 이유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SNS 해킹</dc:title>
  <dc:creator>leeyoungju</dc:creator>
  <cp:lastModifiedBy>HANSUNG</cp:lastModifiedBy>
  <cp:revision>5</cp:revision>
  <dcterms:created xsi:type="dcterms:W3CDTF">2019-06-02T21:54:58Z</dcterms:created>
  <dcterms:modified xsi:type="dcterms:W3CDTF">2019-06-03T09:08:04Z</dcterms:modified>
</cp:coreProperties>
</file>