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72" r:id="rId3"/>
    <p:sldId id="278" r:id="rId4"/>
    <p:sldId id="282" r:id="rId5"/>
    <p:sldId id="271" r:id="rId6"/>
    <p:sldId id="280" r:id="rId7"/>
    <p:sldId id="268" r:id="rId8"/>
    <p:sldId id="269" r:id="rId9"/>
    <p:sldId id="277" r:id="rId10"/>
    <p:sldId id="285" r:id="rId11"/>
    <p:sldId id="283" r:id="rId12"/>
    <p:sldId id="284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B5B"/>
    <a:srgbClr val="2E313A"/>
    <a:srgbClr val="B6C3CE"/>
    <a:srgbClr val="D82042"/>
    <a:srgbClr val="FFD966"/>
    <a:srgbClr val="F9F9F9"/>
    <a:srgbClr val="64BECD"/>
    <a:srgbClr val="EABB98"/>
    <a:srgbClr val="FFD5CB"/>
    <a:srgbClr val="83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 soomin" userId="b52d69c6dcf5e1ca" providerId="LiveId" clId="{A618001C-6867-4754-9F1F-8FE202CCC115}"/>
    <pc:docChg chg="undo custSel addSld delSld modSld">
      <pc:chgData name="on soomin" userId="b52d69c6dcf5e1ca" providerId="LiveId" clId="{A618001C-6867-4754-9F1F-8FE202CCC115}" dt="2019-06-03T03:38:37.317" v="754"/>
      <pc:docMkLst>
        <pc:docMk/>
      </pc:docMkLst>
      <pc:sldChg chg="modSp del">
        <pc:chgData name="on soomin" userId="b52d69c6dcf5e1ca" providerId="LiveId" clId="{A618001C-6867-4754-9F1F-8FE202CCC115}" dt="2019-06-03T03:38:22.337" v="752" actId="2696"/>
        <pc:sldMkLst>
          <pc:docMk/>
          <pc:sldMk cId="2409730066" sldId="265"/>
        </pc:sldMkLst>
        <pc:grpChg chg="mod">
          <ac:chgData name="on soomin" userId="b52d69c6dcf5e1ca" providerId="LiveId" clId="{A618001C-6867-4754-9F1F-8FE202CCC115}" dt="2019-06-03T03:26:24.528" v="404" actId="1076"/>
          <ac:grpSpMkLst>
            <pc:docMk/>
            <pc:sldMk cId="2409730066" sldId="265"/>
            <ac:grpSpMk id="8" creationId="{00000000-0000-0000-0000-000000000000}"/>
          </ac:grpSpMkLst>
        </pc:grpChg>
      </pc:sldChg>
      <pc:sldChg chg="addSp modSp">
        <pc:chgData name="on soomin" userId="b52d69c6dcf5e1ca" providerId="LiveId" clId="{A618001C-6867-4754-9F1F-8FE202CCC115}" dt="2019-06-03T03:34:27.551" v="747" actId="208"/>
        <pc:sldMkLst>
          <pc:docMk/>
          <pc:sldMk cId="3251407256" sldId="268"/>
        </pc:sldMkLst>
        <pc:spChg chg="add mod">
          <ac:chgData name="on soomin" userId="b52d69c6dcf5e1ca" providerId="LiveId" clId="{A618001C-6867-4754-9F1F-8FE202CCC115}" dt="2019-06-03T03:34:27.551" v="747" actId="208"/>
          <ac:spMkLst>
            <pc:docMk/>
            <pc:sldMk cId="3251407256" sldId="268"/>
            <ac:spMk id="2" creationId="{2D2E1B42-CFA6-4C22-83D7-F600772969BF}"/>
          </ac:spMkLst>
        </pc:spChg>
        <pc:spChg chg="mod">
          <ac:chgData name="on soomin" userId="b52d69c6dcf5e1ca" providerId="LiveId" clId="{A618001C-6867-4754-9F1F-8FE202CCC115}" dt="2019-06-03T03:18:41.859" v="89"/>
          <ac:spMkLst>
            <pc:docMk/>
            <pc:sldMk cId="3251407256" sldId="268"/>
            <ac:spMk id="22" creationId="{2163A1CC-01AF-4A3C-AE72-C87BED650872}"/>
          </ac:spMkLst>
        </pc:spChg>
      </pc:sldChg>
      <pc:sldChg chg="modSp">
        <pc:chgData name="on soomin" userId="b52d69c6dcf5e1ca" providerId="LiveId" clId="{A618001C-6867-4754-9F1F-8FE202CCC115}" dt="2019-06-03T03:29:43.775" v="449" actId="1076"/>
        <pc:sldMkLst>
          <pc:docMk/>
          <pc:sldMk cId="753022695" sldId="272"/>
        </pc:sldMkLst>
        <pc:grpChg chg="mod">
          <ac:chgData name="on soomin" userId="b52d69c6dcf5e1ca" providerId="LiveId" clId="{A618001C-6867-4754-9F1F-8FE202CCC115}" dt="2019-06-03T03:29:43.775" v="449" actId="1076"/>
          <ac:grpSpMkLst>
            <pc:docMk/>
            <pc:sldMk cId="753022695" sldId="272"/>
            <ac:grpSpMk id="8" creationId="{00000000-0000-0000-0000-000000000000}"/>
          </ac:grpSpMkLst>
        </pc:grpChg>
      </pc:sldChg>
      <pc:sldChg chg="modSp">
        <pc:chgData name="on soomin" userId="b52d69c6dcf5e1ca" providerId="LiveId" clId="{A618001C-6867-4754-9F1F-8FE202CCC115}" dt="2019-06-03T03:20:18.611" v="91" actId="1076"/>
        <pc:sldMkLst>
          <pc:docMk/>
          <pc:sldMk cId="3896223324" sldId="277"/>
        </pc:sldMkLst>
        <pc:grpChg chg="mod">
          <ac:chgData name="on soomin" userId="b52d69c6dcf5e1ca" providerId="LiveId" clId="{A618001C-6867-4754-9F1F-8FE202CCC115}" dt="2019-06-03T03:20:18.611" v="91" actId="1076"/>
          <ac:grpSpMkLst>
            <pc:docMk/>
            <pc:sldMk cId="3896223324" sldId="277"/>
            <ac:grpSpMk id="24" creationId="{D93DD26E-36C3-48DA-B839-61A992FA9B02}"/>
          </ac:grpSpMkLst>
        </pc:grpChg>
      </pc:sldChg>
      <pc:sldChg chg="modSp">
        <pc:chgData name="on soomin" userId="b52d69c6dcf5e1ca" providerId="LiveId" clId="{A618001C-6867-4754-9F1F-8FE202CCC115}" dt="2019-06-03T03:18:33.607" v="80" actId="20577"/>
        <pc:sldMkLst>
          <pc:docMk/>
          <pc:sldMk cId="2041458095" sldId="280"/>
        </pc:sldMkLst>
        <pc:spChg chg="mod">
          <ac:chgData name="on soomin" userId="b52d69c6dcf5e1ca" providerId="LiveId" clId="{A618001C-6867-4754-9F1F-8FE202CCC115}" dt="2019-06-03T03:18:33.607" v="80" actId="20577"/>
          <ac:spMkLst>
            <pc:docMk/>
            <pc:sldMk cId="2041458095" sldId="280"/>
            <ac:spMk id="39" creationId="{D623A2E1-C228-4E73-9B17-6D928E060AB5}"/>
          </ac:spMkLst>
        </pc:spChg>
      </pc:sldChg>
      <pc:sldChg chg="addSp delSp modSp add del">
        <pc:chgData name="on soomin" userId="b52d69c6dcf5e1ca" providerId="LiveId" clId="{A618001C-6867-4754-9F1F-8FE202CCC115}" dt="2019-06-03T03:38:23.985" v="753" actId="2696"/>
        <pc:sldMkLst>
          <pc:docMk/>
          <pc:sldMk cId="1548824265" sldId="281"/>
        </pc:sldMkLst>
        <pc:spChg chg="add del mod">
          <ac:chgData name="on soomin" userId="b52d69c6dcf5e1ca" providerId="LiveId" clId="{A618001C-6867-4754-9F1F-8FE202CCC115}" dt="2019-06-03T03:31:24.947" v="731" actId="12084"/>
          <ac:spMkLst>
            <pc:docMk/>
            <pc:sldMk cId="1548824265" sldId="281"/>
            <ac:spMk id="2" creationId="{F4A38B80-9D51-4CAD-B113-465E24ED0AF0}"/>
          </ac:spMkLst>
        </pc:spChg>
        <pc:spChg chg="del">
          <ac:chgData name="on soomin" userId="b52d69c6dcf5e1ca" providerId="LiveId" clId="{A618001C-6867-4754-9F1F-8FE202CCC115}" dt="2019-06-03T03:29:12.593" v="445" actId="478"/>
          <ac:spMkLst>
            <pc:docMk/>
            <pc:sldMk cId="1548824265" sldId="281"/>
            <ac:spMk id="29" creationId="{00000000-0000-0000-0000-000000000000}"/>
          </ac:spMkLst>
        </pc:spChg>
        <pc:spChg chg="del">
          <ac:chgData name="on soomin" userId="b52d69c6dcf5e1ca" providerId="LiveId" clId="{A618001C-6867-4754-9F1F-8FE202CCC115}" dt="2019-06-03T03:29:12.593" v="445" actId="478"/>
          <ac:spMkLst>
            <pc:docMk/>
            <pc:sldMk cId="1548824265" sldId="281"/>
            <ac:spMk id="34" creationId="{00000000-0000-0000-0000-000000000000}"/>
          </ac:spMkLst>
        </pc:spChg>
        <pc:spChg chg="del mod">
          <ac:chgData name="on soomin" userId="b52d69c6dcf5e1ca" providerId="LiveId" clId="{A618001C-6867-4754-9F1F-8FE202CCC115}" dt="2019-06-03T03:29:16.179" v="447" actId="478"/>
          <ac:spMkLst>
            <pc:docMk/>
            <pc:sldMk cId="1548824265" sldId="281"/>
            <ac:spMk id="36" creationId="{00000000-0000-0000-0000-000000000000}"/>
          </ac:spMkLst>
        </pc:spChg>
        <pc:spChg chg="del">
          <ac:chgData name="on soomin" userId="b52d69c6dcf5e1ca" providerId="LiveId" clId="{A618001C-6867-4754-9F1F-8FE202CCC115}" dt="2019-06-03T03:29:12.593" v="445" actId="478"/>
          <ac:spMkLst>
            <pc:docMk/>
            <pc:sldMk cId="1548824265" sldId="281"/>
            <ac:spMk id="38" creationId="{00000000-0000-0000-0000-000000000000}"/>
          </ac:spMkLst>
        </pc:spChg>
        <pc:spChg chg="del">
          <ac:chgData name="on soomin" userId="b52d69c6dcf5e1ca" providerId="LiveId" clId="{A618001C-6867-4754-9F1F-8FE202CCC115}" dt="2019-06-03T03:29:12.593" v="445" actId="478"/>
          <ac:spMkLst>
            <pc:docMk/>
            <pc:sldMk cId="1548824265" sldId="281"/>
            <ac:spMk id="39" creationId="{00000000-0000-0000-0000-000000000000}"/>
          </ac:spMkLst>
        </pc:spChg>
        <pc:spChg chg="del">
          <ac:chgData name="on soomin" userId="b52d69c6dcf5e1ca" providerId="LiveId" clId="{A618001C-6867-4754-9F1F-8FE202CCC115}" dt="2019-06-03T03:29:12.593" v="445" actId="478"/>
          <ac:spMkLst>
            <pc:docMk/>
            <pc:sldMk cId="1548824265" sldId="281"/>
            <ac:spMk id="40" creationId="{00000000-0000-0000-0000-000000000000}"/>
          </ac:spMkLst>
        </pc:spChg>
        <pc:spChg chg="del">
          <ac:chgData name="on soomin" userId="b52d69c6dcf5e1ca" providerId="LiveId" clId="{A618001C-6867-4754-9F1F-8FE202CCC115}" dt="2019-06-03T03:29:12.593" v="445" actId="478"/>
          <ac:spMkLst>
            <pc:docMk/>
            <pc:sldMk cId="1548824265" sldId="281"/>
            <ac:spMk id="41" creationId="{00000000-0000-0000-0000-000000000000}"/>
          </ac:spMkLst>
        </pc:spChg>
        <pc:spChg chg="del">
          <ac:chgData name="on soomin" userId="b52d69c6dcf5e1ca" providerId="LiveId" clId="{A618001C-6867-4754-9F1F-8FE202CCC115}" dt="2019-06-03T03:29:20.804" v="448" actId="478"/>
          <ac:spMkLst>
            <pc:docMk/>
            <pc:sldMk cId="1548824265" sldId="281"/>
            <ac:spMk id="42" creationId="{00000000-0000-0000-0000-000000000000}"/>
          </ac:spMkLst>
        </pc:spChg>
        <pc:spChg chg="del">
          <ac:chgData name="on soomin" userId="b52d69c6dcf5e1ca" providerId="LiveId" clId="{A618001C-6867-4754-9F1F-8FE202CCC115}" dt="2019-06-03T03:29:12.593" v="445" actId="478"/>
          <ac:spMkLst>
            <pc:docMk/>
            <pc:sldMk cId="1548824265" sldId="281"/>
            <ac:spMk id="64" creationId="{00000000-0000-0000-0000-000000000000}"/>
          </ac:spMkLst>
        </pc:spChg>
        <pc:spChg chg="del">
          <ac:chgData name="on soomin" userId="b52d69c6dcf5e1ca" providerId="LiveId" clId="{A618001C-6867-4754-9F1F-8FE202CCC115}" dt="2019-06-03T03:29:12.593" v="445" actId="478"/>
          <ac:spMkLst>
            <pc:docMk/>
            <pc:sldMk cId="1548824265" sldId="281"/>
            <ac:spMk id="65" creationId="{00000000-0000-0000-0000-000000000000}"/>
          </ac:spMkLst>
        </pc:spChg>
        <pc:grpChg chg="add del">
          <ac:chgData name="on soomin" userId="b52d69c6dcf5e1ca" providerId="LiveId" clId="{A618001C-6867-4754-9F1F-8FE202CCC115}" dt="2019-06-03T03:29:48.743" v="451" actId="478"/>
          <ac:grpSpMkLst>
            <pc:docMk/>
            <pc:sldMk cId="1548824265" sldId="281"/>
            <ac:grpSpMk id="20" creationId="{4A07272B-4BC9-4E54-A0FB-9535562F9633}"/>
          </ac:grpSpMkLst>
        </pc:grpChg>
        <pc:graphicFrameChg chg="add mod">
          <ac:chgData name="on soomin" userId="b52d69c6dcf5e1ca" providerId="LiveId" clId="{A618001C-6867-4754-9F1F-8FE202CCC115}" dt="2019-06-03T03:34:50.101" v="749"/>
          <ac:graphicFrameMkLst>
            <pc:docMk/>
            <pc:sldMk cId="1548824265" sldId="281"/>
            <ac:graphicFrameMk id="3" creationId="{D310117C-4287-4DA1-9A1E-76205E26AD01}"/>
          </ac:graphicFrameMkLst>
        </pc:graphicFrameChg>
      </pc:sldChg>
      <pc:sldChg chg="addSp delSp modSp add del">
        <pc:chgData name="on soomin" userId="b52d69c6dcf5e1ca" providerId="LiveId" clId="{A618001C-6867-4754-9F1F-8FE202CCC115}" dt="2019-06-03T03:29:05.657" v="443" actId="2696"/>
        <pc:sldMkLst>
          <pc:docMk/>
          <pc:sldMk cId="3552628208" sldId="281"/>
        </pc:sldMkLst>
        <pc:spChg chg="del">
          <ac:chgData name="on soomin" userId="b52d69c6dcf5e1ca" providerId="LiveId" clId="{A618001C-6867-4754-9F1F-8FE202CCC115}" dt="2019-06-03T03:26:37.287" v="406" actId="478"/>
          <ac:spMkLst>
            <pc:docMk/>
            <pc:sldMk cId="3552628208" sldId="281"/>
            <ac:spMk id="29" creationId="{00000000-0000-0000-0000-000000000000}"/>
          </ac:spMkLst>
        </pc:spChg>
        <pc:spChg chg="del">
          <ac:chgData name="on soomin" userId="b52d69c6dcf5e1ca" providerId="LiveId" clId="{A618001C-6867-4754-9F1F-8FE202CCC115}" dt="2019-06-03T03:26:37.287" v="406" actId="478"/>
          <ac:spMkLst>
            <pc:docMk/>
            <pc:sldMk cId="3552628208" sldId="281"/>
            <ac:spMk id="34" creationId="{00000000-0000-0000-0000-000000000000}"/>
          </ac:spMkLst>
        </pc:spChg>
        <pc:spChg chg="del">
          <ac:chgData name="on soomin" userId="b52d69c6dcf5e1ca" providerId="LiveId" clId="{A618001C-6867-4754-9F1F-8FE202CCC115}" dt="2019-06-03T03:26:51.921" v="408" actId="478"/>
          <ac:spMkLst>
            <pc:docMk/>
            <pc:sldMk cId="3552628208" sldId="281"/>
            <ac:spMk id="36" creationId="{00000000-0000-0000-0000-000000000000}"/>
          </ac:spMkLst>
        </pc:spChg>
        <pc:spChg chg="del">
          <ac:chgData name="on soomin" userId="b52d69c6dcf5e1ca" providerId="LiveId" clId="{A618001C-6867-4754-9F1F-8FE202CCC115}" dt="2019-06-03T03:26:37.287" v="406" actId="478"/>
          <ac:spMkLst>
            <pc:docMk/>
            <pc:sldMk cId="3552628208" sldId="281"/>
            <ac:spMk id="38" creationId="{00000000-0000-0000-0000-000000000000}"/>
          </ac:spMkLst>
        </pc:spChg>
        <pc:spChg chg="del">
          <ac:chgData name="on soomin" userId="b52d69c6dcf5e1ca" providerId="LiveId" clId="{A618001C-6867-4754-9F1F-8FE202CCC115}" dt="2019-06-03T03:26:37.287" v="406" actId="478"/>
          <ac:spMkLst>
            <pc:docMk/>
            <pc:sldMk cId="3552628208" sldId="281"/>
            <ac:spMk id="39" creationId="{00000000-0000-0000-0000-000000000000}"/>
          </ac:spMkLst>
        </pc:spChg>
        <pc:spChg chg="del">
          <ac:chgData name="on soomin" userId="b52d69c6dcf5e1ca" providerId="LiveId" clId="{A618001C-6867-4754-9F1F-8FE202CCC115}" dt="2019-06-03T03:26:37.287" v="406" actId="478"/>
          <ac:spMkLst>
            <pc:docMk/>
            <pc:sldMk cId="3552628208" sldId="281"/>
            <ac:spMk id="40" creationId="{00000000-0000-0000-0000-000000000000}"/>
          </ac:spMkLst>
        </pc:spChg>
        <pc:spChg chg="del">
          <ac:chgData name="on soomin" userId="b52d69c6dcf5e1ca" providerId="LiveId" clId="{A618001C-6867-4754-9F1F-8FE202CCC115}" dt="2019-06-03T03:26:37.287" v="406" actId="478"/>
          <ac:spMkLst>
            <pc:docMk/>
            <pc:sldMk cId="3552628208" sldId="281"/>
            <ac:spMk id="41" creationId="{00000000-0000-0000-0000-000000000000}"/>
          </ac:spMkLst>
        </pc:spChg>
        <pc:spChg chg="del">
          <ac:chgData name="on soomin" userId="b52d69c6dcf5e1ca" providerId="LiveId" clId="{A618001C-6867-4754-9F1F-8FE202CCC115}" dt="2019-06-03T03:26:51.921" v="408" actId="478"/>
          <ac:spMkLst>
            <pc:docMk/>
            <pc:sldMk cId="3552628208" sldId="281"/>
            <ac:spMk id="42" creationId="{00000000-0000-0000-0000-000000000000}"/>
          </ac:spMkLst>
        </pc:spChg>
        <pc:spChg chg="del">
          <ac:chgData name="on soomin" userId="b52d69c6dcf5e1ca" providerId="LiveId" clId="{A618001C-6867-4754-9F1F-8FE202CCC115}" dt="2019-06-03T03:26:37.287" v="406" actId="478"/>
          <ac:spMkLst>
            <pc:docMk/>
            <pc:sldMk cId="3552628208" sldId="281"/>
            <ac:spMk id="64" creationId="{00000000-0000-0000-0000-000000000000}"/>
          </ac:spMkLst>
        </pc:spChg>
        <pc:spChg chg="del">
          <ac:chgData name="on soomin" userId="b52d69c6dcf5e1ca" providerId="LiveId" clId="{A618001C-6867-4754-9F1F-8FE202CCC115}" dt="2019-06-03T03:26:37.287" v="406" actId="478"/>
          <ac:spMkLst>
            <pc:docMk/>
            <pc:sldMk cId="3552628208" sldId="281"/>
            <ac:spMk id="65" creationId="{00000000-0000-0000-0000-000000000000}"/>
          </ac:spMkLst>
        </pc:spChg>
        <pc:graphicFrameChg chg="add mod">
          <ac:chgData name="on soomin" userId="b52d69c6dcf5e1ca" providerId="LiveId" clId="{A618001C-6867-4754-9F1F-8FE202CCC115}" dt="2019-06-03T03:28:51.319" v="442" actId="478"/>
          <ac:graphicFrameMkLst>
            <pc:docMk/>
            <pc:sldMk cId="3552628208" sldId="281"/>
            <ac:graphicFrameMk id="2" creationId="{4C907A3A-ECD5-4948-A0BC-494A12312BE9}"/>
          </ac:graphicFrameMkLst>
        </pc:graphicFrameChg>
        <pc:graphicFrameChg chg="del">
          <ac:chgData name="on soomin" userId="b52d69c6dcf5e1ca" providerId="LiveId" clId="{A618001C-6867-4754-9F1F-8FE202CCC115}" dt="2019-06-03T03:28:17.507" v="433" actId="478"/>
          <ac:graphicFrameMkLst>
            <pc:docMk/>
            <pc:sldMk cId="3552628208" sldId="281"/>
            <ac:graphicFrameMk id="28" creationId="{00000000-0000-0000-0000-000000000000}"/>
          </ac:graphicFrameMkLst>
        </pc:graphicFrameChg>
      </pc:sldChg>
      <pc:sldChg chg="add">
        <pc:chgData name="on soomin" userId="b52d69c6dcf5e1ca" providerId="LiveId" clId="{A618001C-6867-4754-9F1F-8FE202CCC115}" dt="2019-06-03T03:37:54.929" v="750"/>
        <pc:sldMkLst>
          <pc:docMk/>
          <pc:sldMk cId="1388573731" sldId="282"/>
        </pc:sldMkLst>
      </pc:sldChg>
      <pc:sldChg chg="add">
        <pc:chgData name="on soomin" userId="b52d69c6dcf5e1ca" providerId="LiveId" clId="{A618001C-6867-4754-9F1F-8FE202CCC115}" dt="2019-06-03T03:38:20.725" v="751"/>
        <pc:sldMkLst>
          <pc:docMk/>
          <pc:sldMk cId="1158834143" sldId="283"/>
        </pc:sldMkLst>
      </pc:sldChg>
      <pc:sldChg chg="add">
        <pc:chgData name="on soomin" userId="b52d69c6dcf5e1ca" providerId="LiveId" clId="{A618001C-6867-4754-9F1F-8FE202CCC115}" dt="2019-06-03T03:38:37.317" v="754"/>
        <pc:sldMkLst>
          <pc:docMk/>
          <pc:sldMk cId="2262123858" sldId="284"/>
        </pc:sldMkLst>
      </pc:sldChg>
    </pc:docChg>
  </pc:docChgLst>
  <pc:docChgLst>
    <pc:chgData name="on soomin" userId="b52d69c6dcf5e1ca" providerId="LiveId" clId="{74CC50BD-2107-43FF-BC3E-22E4C3AD2FBF}"/>
    <pc:docChg chg="undo custSel addSld delSld modSld sldOrd">
      <pc:chgData name="on soomin" userId="b52d69c6dcf5e1ca" providerId="LiveId" clId="{74CC50BD-2107-43FF-BC3E-22E4C3AD2FBF}" dt="2019-06-03T02:56:50.806" v="428" actId="20577"/>
      <pc:docMkLst>
        <pc:docMk/>
      </pc:docMkLst>
      <pc:sldChg chg="del">
        <pc:chgData name="on soomin" userId="b52d69c6dcf5e1ca" providerId="LiveId" clId="{74CC50BD-2107-43FF-BC3E-22E4C3AD2FBF}" dt="2019-06-03T02:28:30.382" v="158" actId="2696"/>
        <pc:sldMkLst>
          <pc:docMk/>
          <pc:sldMk cId="3652223531" sldId="258"/>
        </pc:sldMkLst>
      </pc:sldChg>
      <pc:sldChg chg="del">
        <pc:chgData name="on soomin" userId="b52d69c6dcf5e1ca" providerId="LiveId" clId="{74CC50BD-2107-43FF-BC3E-22E4C3AD2FBF}" dt="2019-06-03T02:28:29.326" v="157" actId="2696"/>
        <pc:sldMkLst>
          <pc:docMk/>
          <pc:sldMk cId="1960623098" sldId="260"/>
        </pc:sldMkLst>
      </pc:sldChg>
      <pc:sldChg chg="del">
        <pc:chgData name="on soomin" userId="b52d69c6dcf5e1ca" providerId="LiveId" clId="{74CC50BD-2107-43FF-BC3E-22E4C3AD2FBF}" dt="2019-06-03T02:28:33.052" v="159" actId="2696"/>
        <pc:sldMkLst>
          <pc:docMk/>
          <pc:sldMk cId="4080446344" sldId="262"/>
        </pc:sldMkLst>
      </pc:sldChg>
      <pc:sldChg chg="del">
        <pc:chgData name="on soomin" userId="b52d69c6dcf5e1ca" providerId="LiveId" clId="{74CC50BD-2107-43FF-BC3E-22E4C3AD2FBF}" dt="2019-06-03T02:28:27.328" v="155" actId="2696"/>
        <pc:sldMkLst>
          <pc:docMk/>
          <pc:sldMk cId="3676362098" sldId="264"/>
        </pc:sldMkLst>
      </pc:sldChg>
      <pc:sldChg chg="addSp delSp modSp">
        <pc:chgData name="on soomin" userId="b52d69c6dcf5e1ca" providerId="LiveId" clId="{74CC50BD-2107-43FF-BC3E-22E4C3AD2FBF}" dt="2019-06-03T02:56:50.806" v="428" actId="20577"/>
        <pc:sldMkLst>
          <pc:docMk/>
          <pc:sldMk cId="2409730066" sldId="265"/>
        </pc:sldMkLst>
        <pc:spChg chg="del">
          <ac:chgData name="on soomin" userId="b52d69c6dcf5e1ca" providerId="LiveId" clId="{74CC50BD-2107-43FF-BC3E-22E4C3AD2FBF}" dt="2019-06-03T02:23:11.101" v="129" actId="478"/>
          <ac:spMkLst>
            <pc:docMk/>
            <pc:sldMk cId="2409730066" sldId="265"/>
            <ac:spMk id="9" creationId="{00000000-0000-0000-0000-000000000000}"/>
          </ac:spMkLst>
        </pc:spChg>
        <pc:spChg chg="add">
          <ac:chgData name="on soomin" userId="b52d69c6dcf5e1ca" providerId="LiveId" clId="{74CC50BD-2107-43FF-BC3E-22E4C3AD2FBF}" dt="2019-06-03T02:23:11.555" v="130"/>
          <ac:spMkLst>
            <pc:docMk/>
            <pc:sldMk cId="2409730066" sldId="265"/>
            <ac:spMk id="19" creationId="{FE07812D-741F-42DA-976B-9499E2F39287}"/>
          </ac:spMkLst>
        </pc:spChg>
        <pc:spChg chg="mod">
          <ac:chgData name="on soomin" userId="b52d69c6dcf5e1ca" providerId="LiveId" clId="{74CC50BD-2107-43FF-BC3E-22E4C3AD2FBF}" dt="2019-06-03T02:56:50.039" v="427"/>
          <ac:spMkLst>
            <pc:docMk/>
            <pc:sldMk cId="2409730066" sldId="265"/>
            <ac:spMk id="39" creationId="{00000000-0000-0000-0000-000000000000}"/>
          </ac:spMkLst>
        </pc:spChg>
        <pc:spChg chg="mod">
          <ac:chgData name="on soomin" userId="b52d69c6dcf5e1ca" providerId="LiveId" clId="{74CC50BD-2107-43FF-BC3E-22E4C3AD2FBF}" dt="2019-06-03T02:55:51.663" v="400" actId="20577"/>
          <ac:spMkLst>
            <pc:docMk/>
            <pc:sldMk cId="2409730066" sldId="265"/>
            <ac:spMk id="64" creationId="{00000000-0000-0000-0000-000000000000}"/>
          </ac:spMkLst>
        </pc:spChg>
        <pc:spChg chg="mod">
          <ac:chgData name="on soomin" userId="b52d69c6dcf5e1ca" providerId="LiveId" clId="{74CC50BD-2107-43FF-BC3E-22E4C3AD2FBF}" dt="2019-06-03T02:56:50.806" v="428" actId="20577"/>
          <ac:spMkLst>
            <pc:docMk/>
            <pc:sldMk cId="2409730066" sldId="265"/>
            <ac:spMk id="65" creationId="{00000000-0000-0000-0000-000000000000}"/>
          </ac:spMkLst>
        </pc:spChg>
      </pc:sldChg>
      <pc:sldChg chg="del">
        <pc:chgData name="on soomin" userId="b52d69c6dcf5e1ca" providerId="LiveId" clId="{74CC50BD-2107-43FF-BC3E-22E4C3AD2FBF}" dt="2019-06-03T02:28:34.135" v="160" actId="2696"/>
        <pc:sldMkLst>
          <pc:docMk/>
          <pc:sldMk cId="3253303612" sldId="266"/>
        </pc:sldMkLst>
      </pc:sldChg>
      <pc:sldChg chg="addSp delSp modSp ord">
        <pc:chgData name="on soomin" userId="b52d69c6dcf5e1ca" providerId="LiveId" clId="{74CC50BD-2107-43FF-BC3E-22E4C3AD2FBF}" dt="2019-06-03T02:27:19.422" v="154" actId="113"/>
        <pc:sldMkLst>
          <pc:docMk/>
          <pc:sldMk cId="3251407256" sldId="268"/>
        </pc:sldMkLst>
        <pc:spChg chg="add">
          <ac:chgData name="on soomin" userId="b52d69c6dcf5e1ca" providerId="LiveId" clId="{74CC50BD-2107-43FF-BC3E-22E4C3AD2FBF}" dt="2019-06-03T02:22:48.767" v="122"/>
          <ac:spMkLst>
            <pc:docMk/>
            <pc:sldMk cId="3251407256" sldId="268"/>
            <ac:spMk id="9" creationId="{BA089FCB-C3C9-4E77-ADE5-0E54152979A6}"/>
          </ac:spMkLst>
        </pc:spChg>
        <pc:spChg chg="mod">
          <ac:chgData name="on soomin" userId="b52d69c6dcf5e1ca" providerId="LiveId" clId="{74CC50BD-2107-43FF-BC3E-22E4C3AD2FBF}" dt="2019-06-03T02:27:19.422" v="154" actId="113"/>
          <ac:spMkLst>
            <pc:docMk/>
            <pc:sldMk cId="3251407256" sldId="268"/>
            <ac:spMk id="22" creationId="{2163A1CC-01AF-4A3C-AE72-C87BED650872}"/>
          </ac:spMkLst>
        </pc:spChg>
        <pc:spChg chg="del">
          <ac:chgData name="on soomin" userId="b52d69c6dcf5e1ca" providerId="LiveId" clId="{74CC50BD-2107-43FF-BC3E-22E4C3AD2FBF}" dt="2019-06-03T02:22:48.365" v="121" actId="478"/>
          <ac:spMkLst>
            <pc:docMk/>
            <pc:sldMk cId="3251407256" sldId="268"/>
            <ac:spMk id="25" creationId="{85447100-A388-4960-8B09-18C6BE666893}"/>
          </ac:spMkLst>
        </pc:spChg>
      </pc:sldChg>
      <pc:sldChg chg="addSp delSp modSp ord">
        <pc:chgData name="on soomin" userId="b52d69c6dcf5e1ca" providerId="LiveId" clId="{74CC50BD-2107-43FF-BC3E-22E4C3AD2FBF}" dt="2019-06-03T02:54:51.505" v="270"/>
        <pc:sldMkLst>
          <pc:docMk/>
          <pc:sldMk cId="639204631" sldId="269"/>
        </pc:sldMkLst>
        <pc:spChg chg="add">
          <ac:chgData name="on soomin" userId="b52d69c6dcf5e1ca" providerId="LiveId" clId="{74CC50BD-2107-43FF-BC3E-22E4C3AD2FBF}" dt="2019-06-03T02:23:00.149" v="126"/>
          <ac:spMkLst>
            <pc:docMk/>
            <pc:sldMk cId="639204631" sldId="269"/>
            <ac:spMk id="14" creationId="{0D27F4D1-9AF6-49AE-BECC-FD8261AE3FD3}"/>
          </ac:spMkLst>
        </pc:spChg>
        <pc:spChg chg="del">
          <ac:chgData name="on soomin" userId="b52d69c6dcf5e1ca" providerId="LiveId" clId="{74CC50BD-2107-43FF-BC3E-22E4C3AD2FBF}" dt="2019-06-03T02:54:19.017" v="207" actId="478"/>
          <ac:spMkLst>
            <pc:docMk/>
            <pc:sldMk cId="639204631" sldId="269"/>
            <ac:spMk id="24" creationId="{2B6C7C2D-E5ED-4EC3-A635-9D2807F1C756}"/>
          </ac:spMkLst>
        </pc:spChg>
        <pc:spChg chg="add mod">
          <ac:chgData name="on soomin" userId="b52d69c6dcf5e1ca" providerId="LiveId" clId="{74CC50BD-2107-43FF-BC3E-22E4C3AD2FBF}" dt="2019-06-03T02:54:51.505" v="270"/>
          <ac:spMkLst>
            <pc:docMk/>
            <pc:sldMk cId="639204631" sldId="269"/>
            <ac:spMk id="25" creationId="{89D93D1F-8569-4FD1-A4A6-BC345275B578}"/>
          </ac:spMkLst>
        </pc:spChg>
        <pc:spChg chg="del">
          <ac:chgData name="on soomin" userId="b52d69c6dcf5e1ca" providerId="LiveId" clId="{74CC50BD-2107-43FF-BC3E-22E4C3AD2FBF}" dt="2019-06-03T02:22:59.738" v="125" actId="478"/>
          <ac:spMkLst>
            <pc:docMk/>
            <pc:sldMk cId="639204631" sldId="269"/>
            <ac:spMk id="28" creationId="{9DB43A9C-F646-4E31-BEC9-522DCD20B042}"/>
          </ac:spMkLst>
        </pc:spChg>
        <pc:grpChg chg="add mod">
          <ac:chgData name="on soomin" userId="b52d69c6dcf5e1ca" providerId="LiveId" clId="{74CC50BD-2107-43FF-BC3E-22E4C3AD2FBF}" dt="2019-06-03T02:54:16.854" v="206"/>
          <ac:grpSpMkLst>
            <pc:docMk/>
            <pc:sldMk cId="639204631" sldId="269"/>
            <ac:grpSpMk id="17" creationId="{4EED4027-6EEB-47EE-8383-992D57B7667D}"/>
          </ac:grpSpMkLst>
        </pc:grpChg>
        <pc:graphicFrameChg chg="add del mod">
          <ac:chgData name="on soomin" userId="b52d69c6dcf5e1ca" providerId="LiveId" clId="{74CC50BD-2107-43FF-BC3E-22E4C3AD2FBF}" dt="2019-06-03T02:54:05.884" v="205" actId="478"/>
          <ac:graphicFrameMkLst>
            <pc:docMk/>
            <pc:sldMk cId="639204631" sldId="269"/>
            <ac:graphicFrameMk id="10" creationId="{7F2568FC-D1F3-4B5B-A3BA-391C47E171B5}"/>
          </ac:graphicFrameMkLst>
        </pc:graphicFrameChg>
        <pc:picChg chg="mod">
          <ac:chgData name="on soomin" userId="b52d69c6dcf5e1ca" providerId="LiveId" clId="{74CC50BD-2107-43FF-BC3E-22E4C3AD2FBF}" dt="2019-06-03T02:51:50.619" v="200" actId="1076"/>
          <ac:picMkLst>
            <pc:docMk/>
            <pc:sldMk cId="639204631" sldId="269"/>
            <ac:picMk id="4" creationId="{D47782BF-375E-47A2-87A9-A191E30F27A0}"/>
          </ac:picMkLst>
        </pc:picChg>
        <pc:picChg chg="add mod">
          <ac:chgData name="on soomin" userId="b52d69c6dcf5e1ca" providerId="LiveId" clId="{74CC50BD-2107-43FF-BC3E-22E4C3AD2FBF}" dt="2019-06-03T02:51:48.936" v="199" actId="1076"/>
          <ac:picMkLst>
            <pc:docMk/>
            <pc:sldMk cId="639204631" sldId="269"/>
            <ac:picMk id="9" creationId="{D2D4E1F5-9F66-4360-92FA-21F4C6C63830}"/>
          </ac:picMkLst>
        </pc:picChg>
        <pc:picChg chg="mod">
          <ac:chgData name="on soomin" userId="b52d69c6dcf5e1ca" providerId="LiveId" clId="{74CC50BD-2107-43FF-BC3E-22E4C3AD2FBF}" dt="2019-06-03T02:53:20.151" v="202" actId="1076"/>
          <ac:picMkLst>
            <pc:docMk/>
            <pc:sldMk cId="639204631" sldId="269"/>
            <ac:picMk id="19" creationId="{240EDC60-B5DE-4080-8D4B-13EADD54120F}"/>
          </ac:picMkLst>
        </pc:picChg>
      </pc:sldChg>
      <pc:sldChg chg="addSp delSp">
        <pc:chgData name="on soomin" userId="b52d69c6dcf5e1ca" providerId="LiveId" clId="{74CC50BD-2107-43FF-BC3E-22E4C3AD2FBF}" dt="2019-06-03T02:23:06.429" v="128"/>
        <pc:sldMkLst>
          <pc:docMk/>
          <pc:sldMk cId="3451940276" sldId="270"/>
        </pc:sldMkLst>
        <pc:spChg chg="del">
          <ac:chgData name="on soomin" userId="b52d69c6dcf5e1ca" providerId="LiveId" clId="{74CC50BD-2107-43FF-BC3E-22E4C3AD2FBF}" dt="2019-06-03T02:23:06.009" v="127" actId="478"/>
          <ac:spMkLst>
            <pc:docMk/>
            <pc:sldMk cId="3451940276" sldId="270"/>
            <ac:spMk id="15" creationId="{0F9EFE18-5747-4278-A656-FD5A82BD050E}"/>
          </ac:spMkLst>
        </pc:spChg>
        <pc:spChg chg="add">
          <ac:chgData name="on soomin" userId="b52d69c6dcf5e1ca" providerId="LiveId" clId="{74CC50BD-2107-43FF-BC3E-22E4C3AD2FBF}" dt="2019-06-03T02:23:06.429" v="128"/>
          <ac:spMkLst>
            <pc:docMk/>
            <pc:sldMk cId="3451940276" sldId="270"/>
            <ac:spMk id="16" creationId="{49198E5B-9DA0-460B-AD80-66FE1FF8ADCF}"/>
          </ac:spMkLst>
        </pc:spChg>
      </pc:sldChg>
      <pc:sldChg chg="addSp delSp modSp">
        <pc:chgData name="on soomin" userId="b52d69c6dcf5e1ca" providerId="LiveId" clId="{74CC50BD-2107-43FF-BC3E-22E4C3AD2FBF}" dt="2019-06-03T02:25:38.733" v="148" actId="1076"/>
        <pc:sldMkLst>
          <pc:docMk/>
          <pc:sldMk cId="3831023150" sldId="271"/>
        </pc:sldMkLst>
        <pc:spChg chg="add">
          <ac:chgData name="on soomin" userId="b52d69c6dcf5e1ca" providerId="LiveId" clId="{74CC50BD-2107-43FF-BC3E-22E4C3AD2FBF}" dt="2019-06-03T02:22:38.232" v="118"/>
          <ac:spMkLst>
            <pc:docMk/>
            <pc:sldMk cId="3831023150" sldId="271"/>
            <ac:spMk id="19" creationId="{4BD4B6A2-7FBD-43FD-B65C-607C0C8F0DF8}"/>
          </ac:spMkLst>
        </pc:spChg>
        <pc:spChg chg="del">
          <ac:chgData name="on soomin" userId="b52d69c6dcf5e1ca" providerId="LiveId" clId="{74CC50BD-2107-43FF-BC3E-22E4C3AD2FBF}" dt="2019-06-03T02:22:37.726" v="117" actId="478"/>
          <ac:spMkLst>
            <pc:docMk/>
            <pc:sldMk cId="3831023150" sldId="271"/>
            <ac:spMk id="81" creationId="{56C2951D-E4CD-4CA8-A760-72F4AC30D392}"/>
          </ac:spMkLst>
        </pc:spChg>
        <pc:picChg chg="mod">
          <ac:chgData name="on soomin" userId="b52d69c6dcf5e1ca" providerId="LiveId" clId="{74CC50BD-2107-43FF-BC3E-22E4C3AD2FBF}" dt="2019-06-03T02:25:38.733" v="148" actId="1076"/>
          <ac:picMkLst>
            <pc:docMk/>
            <pc:sldMk cId="3831023150" sldId="271"/>
            <ac:picMk id="10" creationId="{B15958A7-83EA-4A4F-A455-737AF11B5542}"/>
          </ac:picMkLst>
        </pc:picChg>
      </pc:sldChg>
      <pc:sldChg chg="modSp">
        <pc:chgData name="on soomin" userId="b52d69c6dcf5e1ca" providerId="LiveId" clId="{74CC50BD-2107-43FF-BC3E-22E4C3AD2FBF}" dt="2019-06-03T02:22:15.344" v="113"/>
        <pc:sldMkLst>
          <pc:docMk/>
          <pc:sldMk cId="753022695" sldId="272"/>
        </pc:sldMkLst>
        <pc:spChg chg="mod">
          <ac:chgData name="on soomin" userId="b52d69c6dcf5e1ca" providerId="LiveId" clId="{74CC50BD-2107-43FF-BC3E-22E4C3AD2FBF}" dt="2019-06-03T02:22:15.344" v="113"/>
          <ac:spMkLst>
            <pc:docMk/>
            <pc:sldMk cId="753022695" sldId="272"/>
            <ac:spMk id="81" creationId="{56C2951D-E4CD-4CA8-A760-72F4AC30D392}"/>
          </ac:spMkLst>
        </pc:spChg>
      </pc:sldChg>
      <pc:sldChg chg="del">
        <pc:chgData name="on soomin" userId="b52d69c6dcf5e1ca" providerId="LiveId" clId="{74CC50BD-2107-43FF-BC3E-22E4C3AD2FBF}" dt="2019-06-03T02:28:28.354" v="156" actId="2696"/>
        <pc:sldMkLst>
          <pc:docMk/>
          <pc:sldMk cId="3140321038" sldId="275"/>
        </pc:sldMkLst>
      </pc:sldChg>
      <pc:sldChg chg="addSp delSp modSp">
        <pc:chgData name="on soomin" userId="b52d69c6dcf5e1ca" providerId="LiveId" clId="{74CC50BD-2107-43FF-BC3E-22E4C3AD2FBF}" dt="2019-06-03T02:28:53.400" v="192"/>
        <pc:sldMkLst>
          <pc:docMk/>
          <pc:sldMk cId="3226110123" sldId="276"/>
        </pc:sldMkLst>
        <pc:spChg chg="add">
          <ac:chgData name="on soomin" userId="b52d69c6dcf5e1ca" providerId="LiveId" clId="{74CC50BD-2107-43FF-BC3E-22E4C3AD2FBF}" dt="2019-06-03T02:28:53.400" v="192"/>
          <ac:spMkLst>
            <pc:docMk/>
            <pc:sldMk cId="3226110123" sldId="276"/>
            <ac:spMk id="9" creationId="{5DB0DBDF-E4D4-4002-8F8D-73B90CF28843}"/>
          </ac:spMkLst>
        </pc:spChg>
        <pc:spChg chg="mod">
          <ac:chgData name="on soomin" userId="b52d69c6dcf5e1ca" providerId="LiveId" clId="{74CC50BD-2107-43FF-BC3E-22E4C3AD2FBF}" dt="2019-06-03T02:28:43.909" v="190"/>
          <ac:spMkLst>
            <pc:docMk/>
            <pc:sldMk cId="3226110123" sldId="276"/>
            <ac:spMk id="80" creationId="{C826C197-3E6B-45B0-AFA6-52091826A75A}"/>
          </ac:spMkLst>
        </pc:spChg>
        <pc:spChg chg="del">
          <ac:chgData name="on soomin" userId="b52d69c6dcf5e1ca" providerId="LiveId" clId="{74CC50BD-2107-43FF-BC3E-22E4C3AD2FBF}" dt="2019-06-03T02:28:52.864" v="191" actId="478"/>
          <ac:spMkLst>
            <pc:docMk/>
            <pc:sldMk cId="3226110123" sldId="276"/>
            <ac:spMk id="81" creationId="{56C2951D-E4CD-4CA8-A760-72F4AC30D392}"/>
          </ac:spMkLst>
        </pc:spChg>
      </pc:sldChg>
      <pc:sldChg chg="addSp delSp modSp">
        <pc:chgData name="on soomin" userId="b52d69c6dcf5e1ca" providerId="LiveId" clId="{74CC50BD-2107-43FF-BC3E-22E4C3AD2FBF}" dt="2019-06-03T02:24:23.275" v="144" actId="1076"/>
        <pc:sldMkLst>
          <pc:docMk/>
          <pc:sldMk cId="3896223324" sldId="277"/>
        </pc:sldMkLst>
        <pc:spChg chg="del">
          <ac:chgData name="on soomin" userId="b52d69c6dcf5e1ca" providerId="LiveId" clId="{74CC50BD-2107-43FF-BC3E-22E4C3AD2FBF}" dt="2019-06-03T02:22:54.075" v="123" actId="478"/>
          <ac:spMkLst>
            <pc:docMk/>
            <pc:sldMk cId="3896223324" sldId="277"/>
            <ac:spMk id="25" creationId="{85447100-A388-4960-8B09-18C6BE666893}"/>
          </ac:spMkLst>
        </pc:spChg>
        <pc:spChg chg="add">
          <ac:chgData name="on soomin" userId="b52d69c6dcf5e1ca" providerId="LiveId" clId="{74CC50BD-2107-43FF-BC3E-22E4C3AD2FBF}" dt="2019-06-03T02:22:54.463" v="124"/>
          <ac:spMkLst>
            <pc:docMk/>
            <pc:sldMk cId="3896223324" sldId="277"/>
            <ac:spMk id="32" creationId="{617F3CCB-3D9A-4DEF-9B58-6DAA0BD5B2D6}"/>
          </ac:spMkLst>
        </pc:spChg>
        <pc:spChg chg="mod">
          <ac:chgData name="on soomin" userId="b52d69c6dcf5e1ca" providerId="LiveId" clId="{74CC50BD-2107-43FF-BC3E-22E4C3AD2FBF}" dt="2019-06-03T02:24:16.606" v="143" actId="114"/>
          <ac:spMkLst>
            <pc:docMk/>
            <pc:sldMk cId="3896223324" sldId="277"/>
            <ac:spMk id="61" creationId="{11084C87-D180-4484-907A-B9872FBC1834}"/>
          </ac:spMkLst>
        </pc:spChg>
        <pc:grpChg chg="mod">
          <ac:chgData name="on soomin" userId="b52d69c6dcf5e1ca" providerId="LiveId" clId="{74CC50BD-2107-43FF-BC3E-22E4C3AD2FBF}" dt="2019-06-03T02:24:23.275" v="144" actId="1076"/>
          <ac:grpSpMkLst>
            <pc:docMk/>
            <pc:sldMk cId="3896223324" sldId="277"/>
            <ac:grpSpMk id="24" creationId="{D93DD26E-36C3-48DA-B839-61A992FA9B02}"/>
          </ac:grpSpMkLst>
        </pc:grpChg>
      </pc:sldChg>
      <pc:sldChg chg="addSp delSp modSp">
        <pc:chgData name="on soomin" userId="b52d69c6dcf5e1ca" providerId="LiveId" clId="{74CC50BD-2107-43FF-BC3E-22E4C3AD2FBF}" dt="2019-06-03T02:22:28.881" v="116"/>
        <pc:sldMkLst>
          <pc:docMk/>
          <pc:sldMk cId="2019687972" sldId="278"/>
        </pc:sldMkLst>
        <pc:spChg chg="del mod">
          <ac:chgData name="on soomin" userId="b52d69c6dcf5e1ca" providerId="LiveId" clId="{74CC50BD-2107-43FF-BC3E-22E4C3AD2FBF}" dt="2019-06-03T02:22:23.727" v="115" actId="478"/>
          <ac:spMkLst>
            <pc:docMk/>
            <pc:sldMk cId="2019687972" sldId="278"/>
            <ac:spMk id="9" creationId="{00000000-0000-0000-0000-000000000000}"/>
          </ac:spMkLst>
        </pc:spChg>
        <pc:spChg chg="add">
          <ac:chgData name="on soomin" userId="b52d69c6dcf5e1ca" providerId="LiveId" clId="{74CC50BD-2107-43FF-BC3E-22E4C3AD2FBF}" dt="2019-06-03T02:22:28.881" v="116"/>
          <ac:spMkLst>
            <pc:docMk/>
            <pc:sldMk cId="2019687972" sldId="278"/>
            <ac:spMk id="14" creationId="{76F96BF9-6F0B-496E-A3CD-D168D8C9F186}"/>
          </ac:spMkLst>
        </pc:spChg>
        <pc:spChg chg="mod">
          <ac:chgData name="on soomin" userId="b52d69c6dcf5e1ca" providerId="LiveId" clId="{74CC50BD-2107-43FF-BC3E-22E4C3AD2FBF}" dt="2019-06-03T02:19:03.944" v="66" actId="20577"/>
          <ac:spMkLst>
            <pc:docMk/>
            <pc:sldMk cId="2019687972" sldId="278"/>
            <ac:spMk id="29" creationId="{00000000-0000-0000-0000-000000000000}"/>
          </ac:spMkLst>
        </pc:spChg>
        <pc:picChg chg="mod">
          <ac:chgData name="on soomin" userId="b52d69c6dcf5e1ca" providerId="LiveId" clId="{74CC50BD-2107-43FF-BC3E-22E4C3AD2FBF}" dt="2019-06-03T02:19:19.137" v="67" actId="1076"/>
          <ac:picMkLst>
            <pc:docMk/>
            <pc:sldMk cId="2019687972" sldId="278"/>
            <ac:picMk id="45" creationId="{9A9EC3CF-21A5-42B8-9785-DEAB95AC8B1A}"/>
          </ac:picMkLst>
        </pc:picChg>
      </pc:sldChg>
      <pc:sldChg chg="modSp">
        <pc:chgData name="on soomin" userId="b52d69c6dcf5e1ca" providerId="LiveId" clId="{74CC50BD-2107-43FF-BC3E-22E4C3AD2FBF}" dt="2019-06-03T02:22:05.822" v="112" actId="20577"/>
        <pc:sldMkLst>
          <pc:docMk/>
          <pc:sldMk cId="1657968312" sldId="279"/>
        </pc:sldMkLst>
        <pc:spChg chg="mod">
          <ac:chgData name="on soomin" userId="b52d69c6dcf5e1ca" providerId="LiveId" clId="{74CC50BD-2107-43FF-BC3E-22E4C3AD2FBF}" dt="2019-06-03T02:22:05.822" v="112" actId="20577"/>
          <ac:spMkLst>
            <pc:docMk/>
            <pc:sldMk cId="1657968312" sldId="279"/>
            <ac:spMk id="28" creationId="{9DB43A9C-F646-4E31-BEC9-522DCD20B042}"/>
          </ac:spMkLst>
        </pc:spChg>
      </pc:sldChg>
      <pc:sldChg chg="addSp delSp modSp">
        <pc:chgData name="on soomin" userId="b52d69c6dcf5e1ca" providerId="LiveId" clId="{74CC50BD-2107-43FF-BC3E-22E4C3AD2FBF}" dt="2019-06-03T02:22:43.896" v="120"/>
        <pc:sldMkLst>
          <pc:docMk/>
          <pc:sldMk cId="2041458095" sldId="280"/>
        </pc:sldMkLst>
        <pc:spChg chg="add">
          <ac:chgData name="on soomin" userId="b52d69c6dcf5e1ca" providerId="LiveId" clId="{74CC50BD-2107-43FF-BC3E-22E4C3AD2FBF}" dt="2019-06-03T02:22:43.896" v="120"/>
          <ac:spMkLst>
            <pc:docMk/>
            <pc:sldMk cId="2041458095" sldId="280"/>
            <ac:spMk id="24" creationId="{32FBA09A-FD8A-4567-907F-41775BA3E822}"/>
          </ac:spMkLst>
        </pc:spChg>
        <pc:spChg chg="del">
          <ac:chgData name="on soomin" userId="b52d69c6dcf5e1ca" providerId="LiveId" clId="{74CC50BD-2107-43FF-BC3E-22E4C3AD2FBF}" dt="2019-06-03T02:22:43.495" v="119" actId="478"/>
          <ac:spMkLst>
            <pc:docMk/>
            <pc:sldMk cId="2041458095" sldId="280"/>
            <ac:spMk id="25" creationId="{85447100-A388-4960-8B09-18C6BE666893}"/>
          </ac:spMkLst>
        </pc:spChg>
        <pc:spChg chg="mod">
          <ac:chgData name="on soomin" userId="b52d69c6dcf5e1ca" providerId="LiveId" clId="{74CC50BD-2107-43FF-BC3E-22E4C3AD2FBF}" dt="2019-06-03T02:19:29.606" v="69" actId="1076"/>
          <ac:spMkLst>
            <pc:docMk/>
            <pc:sldMk cId="2041458095" sldId="280"/>
            <ac:spMk id="45" creationId="{5DEA1C48-541C-4AD2-8C4C-16783F10E148}"/>
          </ac:spMkLst>
        </pc:spChg>
        <pc:grpChg chg="mod">
          <ac:chgData name="on soomin" userId="b52d69c6dcf5e1ca" providerId="LiveId" clId="{74CC50BD-2107-43FF-BC3E-22E4C3AD2FBF}" dt="2019-06-03T02:19:36.103" v="70" actId="1076"/>
          <ac:grpSpMkLst>
            <pc:docMk/>
            <pc:sldMk cId="2041458095" sldId="280"/>
            <ac:grpSpMk id="2" creationId="{D3604086-7940-4D38-9112-810FDDBA1BDE}"/>
          </ac:grpSpMkLst>
        </pc:grpChg>
      </pc:sldChg>
      <pc:sldChg chg="add del">
        <pc:chgData name="on soomin" userId="b52d69c6dcf5e1ca" providerId="LiveId" clId="{74CC50BD-2107-43FF-BC3E-22E4C3AD2FBF}" dt="2019-06-03T02:54:01.056" v="204" actId="2696"/>
        <pc:sldMkLst>
          <pc:docMk/>
          <pc:sldMk cId="2371844275" sldId="281"/>
        </pc:sldMkLst>
      </pc:sldChg>
    </pc:docChg>
  </pc:docChgLst>
  <pc:docChgLst>
    <pc:chgData name="on soomin" userId="b52d69c6dcf5e1ca" providerId="LiveId" clId="{8E8165B4-DF3C-4878-AADE-8819AE172FAC}"/>
    <pc:docChg chg="undo custSel addSld delSld modSld sldOrd">
      <pc:chgData name="on soomin" userId="b52d69c6dcf5e1ca" providerId="LiveId" clId="{8E8165B4-DF3C-4878-AADE-8819AE172FAC}" dt="2019-06-01T16:16:44.788" v="2443"/>
      <pc:docMkLst>
        <pc:docMk/>
      </pc:docMkLst>
      <pc:sldChg chg="addSp modSp ord">
        <pc:chgData name="on soomin" userId="b52d69c6dcf5e1ca" providerId="LiveId" clId="{8E8165B4-DF3C-4878-AADE-8819AE172FAC}" dt="2019-06-01T16:08:22.279" v="2393"/>
        <pc:sldMkLst>
          <pc:docMk/>
          <pc:sldMk cId="2409730066" sldId="265"/>
        </pc:sldMkLst>
        <pc:spChg chg="add mod">
          <ac:chgData name="on soomin" userId="b52d69c6dcf5e1ca" providerId="LiveId" clId="{8E8165B4-DF3C-4878-AADE-8819AE172FAC}" dt="2019-06-01T15:21:37.390" v="1555" actId="1076"/>
          <ac:spMkLst>
            <pc:docMk/>
            <pc:sldMk cId="2409730066" sldId="265"/>
            <ac:spMk id="18" creationId="{890775AA-FFA9-471F-8D67-FCC9311CCDBD}"/>
          </ac:spMkLst>
        </pc:spChg>
        <pc:spChg chg="mod">
          <ac:chgData name="on soomin" userId="b52d69c6dcf5e1ca" providerId="LiveId" clId="{8E8165B4-DF3C-4878-AADE-8819AE172FAC}" dt="2019-06-01T16:08:22.279" v="2393"/>
          <ac:spMkLst>
            <pc:docMk/>
            <pc:sldMk cId="2409730066" sldId="265"/>
            <ac:spMk id="38" creationId="{00000000-0000-0000-0000-000000000000}"/>
          </ac:spMkLst>
        </pc:spChg>
        <pc:spChg chg="mod">
          <ac:chgData name="on soomin" userId="b52d69c6dcf5e1ca" providerId="LiveId" clId="{8E8165B4-DF3C-4878-AADE-8819AE172FAC}" dt="2019-06-01T15:23:15.656" v="1683" actId="20577"/>
          <ac:spMkLst>
            <pc:docMk/>
            <pc:sldMk cId="2409730066" sldId="265"/>
            <ac:spMk id="39" creationId="{00000000-0000-0000-0000-000000000000}"/>
          </ac:spMkLst>
        </pc:spChg>
        <pc:spChg chg="mod">
          <ac:chgData name="on soomin" userId="b52d69c6dcf5e1ca" providerId="LiveId" clId="{8E8165B4-DF3C-4878-AADE-8819AE172FAC}" dt="2019-06-01T15:25:59.767" v="1728"/>
          <ac:spMkLst>
            <pc:docMk/>
            <pc:sldMk cId="2409730066" sldId="265"/>
            <ac:spMk id="40" creationId="{00000000-0000-0000-0000-000000000000}"/>
          </ac:spMkLst>
        </pc:spChg>
        <pc:spChg chg="mod">
          <ac:chgData name="on soomin" userId="b52d69c6dcf5e1ca" providerId="LiveId" clId="{8E8165B4-DF3C-4878-AADE-8819AE172FAC}" dt="2019-06-01T15:28:29.933" v="1752" actId="14100"/>
          <ac:spMkLst>
            <pc:docMk/>
            <pc:sldMk cId="2409730066" sldId="265"/>
            <ac:spMk id="64" creationId="{00000000-0000-0000-0000-000000000000}"/>
          </ac:spMkLst>
        </pc:spChg>
        <pc:spChg chg="mod">
          <ac:chgData name="on soomin" userId="b52d69c6dcf5e1ca" providerId="LiveId" clId="{8E8165B4-DF3C-4878-AADE-8819AE172FAC}" dt="2019-06-01T15:28:40.333" v="1771" actId="14100"/>
          <ac:spMkLst>
            <pc:docMk/>
            <pc:sldMk cId="2409730066" sldId="265"/>
            <ac:spMk id="65" creationId="{00000000-0000-0000-0000-000000000000}"/>
          </ac:spMkLst>
        </pc:spChg>
      </pc:sldChg>
      <pc:sldChg chg="addSp delSp modSp">
        <pc:chgData name="on soomin" userId="b52d69c6dcf5e1ca" providerId="LiveId" clId="{8E8165B4-DF3C-4878-AADE-8819AE172FAC}" dt="2019-06-01T15:36:42.740" v="1848" actId="20577"/>
        <pc:sldMkLst>
          <pc:docMk/>
          <pc:sldMk cId="3251407256" sldId="268"/>
        </pc:sldMkLst>
        <pc:spChg chg="add del mod">
          <ac:chgData name="on soomin" userId="b52d69c6dcf5e1ca" providerId="LiveId" clId="{8E8165B4-DF3C-4878-AADE-8819AE172FAC}" dt="2019-05-31T09:54:33.504" v="51" actId="478"/>
          <ac:spMkLst>
            <pc:docMk/>
            <pc:sldMk cId="3251407256" sldId="268"/>
            <ac:spMk id="2" creationId="{D8361069-F20A-4D76-8D84-598669B20CE0}"/>
          </ac:spMkLst>
        </pc:spChg>
        <pc:spChg chg="add del mod">
          <ac:chgData name="on soomin" userId="b52d69c6dcf5e1ca" providerId="LiveId" clId="{8E8165B4-DF3C-4878-AADE-8819AE172FAC}" dt="2019-05-31T09:54:42.621" v="53" actId="478"/>
          <ac:spMkLst>
            <pc:docMk/>
            <pc:sldMk cId="3251407256" sldId="268"/>
            <ac:spMk id="3" creationId="{5F30FAFE-FCD6-4B56-B364-19396F9EC99B}"/>
          </ac:spMkLst>
        </pc:spChg>
        <pc:spChg chg="add del mod">
          <ac:chgData name="on soomin" userId="b52d69c6dcf5e1ca" providerId="LiveId" clId="{8E8165B4-DF3C-4878-AADE-8819AE172FAC}" dt="2019-05-31T10:23:11.309" v="464" actId="478"/>
          <ac:spMkLst>
            <pc:docMk/>
            <pc:sldMk cId="3251407256" sldId="268"/>
            <ac:spMk id="4" creationId="{1F60957C-067D-45F6-B8E0-CD492D4C69FD}"/>
          </ac:spMkLst>
        </pc:spChg>
        <pc:spChg chg="add del mod">
          <ac:chgData name="on soomin" userId="b52d69c6dcf5e1ca" providerId="LiveId" clId="{8E8165B4-DF3C-4878-AADE-8819AE172FAC}" dt="2019-05-31T10:23:11.309" v="464" actId="478"/>
          <ac:spMkLst>
            <pc:docMk/>
            <pc:sldMk cId="3251407256" sldId="268"/>
            <ac:spMk id="9" creationId="{6ED9814F-659D-44F5-A57C-692BCFF15FAE}"/>
          </ac:spMkLst>
        </pc:spChg>
        <pc:spChg chg="add del mod">
          <ac:chgData name="on soomin" userId="b52d69c6dcf5e1ca" providerId="LiveId" clId="{8E8165B4-DF3C-4878-AADE-8819AE172FAC}" dt="2019-06-01T15:11:47.984" v="1169" actId="478"/>
          <ac:spMkLst>
            <pc:docMk/>
            <pc:sldMk cId="3251407256" sldId="268"/>
            <ac:spMk id="11" creationId="{E01936D3-309D-4D74-A86B-84817C117489}"/>
          </ac:spMkLst>
        </pc:spChg>
        <pc:spChg chg="add del mod">
          <ac:chgData name="on soomin" userId="b52d69c6dcf5e1ca" providerId="LiveId" clId="{8E8165B4-DF3C-4878-AADE-8819AE172FAC}" dt="2019-06-01T15:11:28.261" v="1165" actId="478"/>
          <ac:spMkLst>
            <pc:docMk/>
            <pc:sldMk cId="3251407256" sldId="268"/>
            <ac:spMk id="14" creationId="{241E21CF-987C-4046-A61D-E0774CCA4024}"/>
          </ac:spMkLst>
        </pc:spChg>
        <pc:spChg chg="mod">
          <ac:chgData name="on soomin" userId="b52d69c6dcf5e1ca" providerId="LiveId" clId="{8E8165B4-DF3C-4878-AADE-8819AE172FAC}" dt="2019-06-01T15:36:42.740" v="1848" actId="20577"/>
          <ac:spMkLst>
            <pc:docMk/>
            <pc:sldMk cId="3251407256" sldId="268"/>
            <ac:spMk id="22" creationId="{2163A1CC-01AF-4A3C-AE72-C87BED650872}"/>
          </ac:spMkLst>
        </pc:spChg>
        <pc:spChg chg="del mod ord">
          <ac:chgData name="on soomin" userId="b52d69c6dcf5e1ca" providerId="LiveId" clId="{8E8165B4-DF3C-4878-AADE-8819AE172FAC}" dt="2019-06-01T15:11:31.310" v="1166" actId="478"/>
          <ac:spMkLst>
            <pc:docMk/>
            <pc:sldMk cId="3251407256" sldId="268"/>
            <ac:spMk id="23" creationId="{410B48B5-B9F5-446F-A538-C8898593A288}"/>
          </ac:spMkLst>
        </pc:spChg>
        <pc:spChg chg="del">
          <ac:chgData name="on soomin" userId="b52d69c6dcf5e1ca" providerId="LiveId" clId="{8E8165B4-DF3C-4878-AADE-8819AE172FAC}" dt="2019-05-31T09:58:26.907" v="94" actId="478"/>
          <ac:spMkLst>
            <pc:docMk/>
            <pc:sldMk cId="3251407256" sldId="268"/>
            <ac:spMk id="24" creationId="{DCC56418-A40A-4188-B5E3-C20507A26F8F}"/>
          </ac:spMkLst>
        </pc:spChg>
        <pc:spChg chg="del">
          <ac:chgData name="on soomin" userId="b52d69c6dcf5e1ca" providerId="LiveId" clId="{8E8165B4-DF3C-4878-AADE-8819AE172FAC}" dt="2019-05-31T09:58:29.037" v="95" actId="478"/>
          <ac:spMkLst>
            <pc:docMk/>
            <pc:sldMk cId="3251407256" sldId="268"/>
            <ac:spMk id="26" creationId="{52043702-D657-401A-984D-4B3C08EC0253}"/>
          </ac:spMkLst>
        </pc:spChg>
        <pc:spChg chg="add del mod">
          <ac:chgData name="on soomin" userId="b52d69c6dcf5e1ca" providerId="LiveId" clId="{8E8165B4-DF3C-4878-AADE-8819AE172FAC}" dt="2019-05-31T10:23:11.309" v="464" actId="478"/>
          <ac:spMkLst>
            <pc:docMk/>
            <pc:sldMk cId="3251407256" sldId="268"/>
            <ac:spMk id="29" creationId="{ADD827A0-C5E6-4816-9FA0-E657DC86C8F6}"/>
          </ac:spMkLst>
        </pc:spChg>
        <pc:spChg chg="del mod">
          <ac:chgData name="on soomin" userId="b52d69c6dcf5e1ca" providerId="LiveId" clId="{8E8165B4-DF3C-4878-AADE-8819AE172FAC}" dt="2019-05-31T10:23:11.309" v="464" actId="478"/>
          <ac:spMkLst>
            <pc:docMk/>
            <pc:sldMk cId="3251407256" sldId="268"/>
            <ac:spMk id="64" creationId="{C9B5D264-D99F-4E7B-A469-E4D2EEE89503}"/>
          </ac:spMkLst>
        </pc:spChg>
        <pc:spChg chg="del mod">
          <ac:chgData name="on soomin" userId="b52d69c6dcf5e1ca" providerId="LiveId" clId="{8E8165B4-DF3C-4878-AADE-8819AE172FAC}" dt="2019-05-31T10:23:11.309" v="464" actId="478"/>
          <ac:spMkLst>
            <pc:docMk/>
            <pc:sldMk cId="3251407256" sldId="268"/>
            <ac:spMk id="65" creationId="{800B80A1-412D-41BD-BEFA-552E6C2A368D}"/>
          </ac:spMkLst>
        </pc:spChg>
        <pc:spChg chg="del mod">
          <ac:chgData name="on soomin" userId="b52d69c6dcf5e1ca" providerId="LiveId" clId="{8E8165B4-DF3C-4878-AADE-8819AE172FAC}" dt="2019-05-31T10:23:15.874" v="465" actId="478"/>
          <ac:spMkLst>
            <pc:docMk/>
            <pc:sldMk cId="3251407256" sldId="268"/>
            <ac:spMk id="66" creationId="{67B063EB-60F0-4C85-A501-A97C38101BE2}"/>
          </ac:spMkLst>
        </pc:spChg>
        <pc:spChg chg="add del mod">
          <ac:chgData name="on soomin" userId="b52d69c6dcf5e1ca" providerId="LiveId" clId="{8E8165B4-DF3C-4878-AADE-8819AE172FAC}" dt="2019-05-31T10:23:15.874" v="465" actId="478"/>
          <ac:spMkLst>
            <pc:docMk/>
            <pc:sldMk cId="3251407256" sldId="268"/>
            <ac:spMk id="67" creationId="{923DDE91-A605-4468-AF0C-7B2FD55C4A5E}"/>
          </ac:spMkLst>
        </pc:spChg>
        <pc:spChg chg="del mod">
          <ac:chgData name="on soomin" userId="b52d69c6dcf5e1ca" providerId="LiveId" clId="{8E8165B4-DF3C-4878-AADE-8819AE172FAC}" dt="2019-05-31T10:23:15.874" v="465" actId="478"/>
          <ac:spMkLst>
            <pc:docMk/>
            <pc:sldMk cId="3251407256" sldId="268"/>
            <ac:spMk id="68" creationId="{554DC68F-E463-4833-9DA0-630ABFAA588F}"/>
          </ac:spMkLst>
        </pc:spChg>
        <pc:spChg chg="del mod">
          <ac:chgData name="on soomin" userId="b52d69c6dcf5e1ca" providerId="LiveId" clId="{8E8165B4-DF3C-4878-AADE-8819AE172FAC}" dt="2019-05-31T10:23:11.309" v="464" actId="478"/>
          <ac:spMkLst>
            <pc:docMk/>
            <pc:sldMk cId="3251407256" sldId="268"/>
            <ac:spMk id="74" creationId="{E9E8AE18-4719-4BFC-88A4-79AF185587E2}"/>
          </ac:spMkLst>
        </pc:spChg>
        <pc:spChg chg="del mod">
          <ac:chgData name="on soomin" userId="b52d69c6dcf5e1ca" providerId="LiveId" clId="{8E8165B4-DF3C-4878-AADE-8819AE172FAC}" dt="2019-05-31T10:23:11.309" v="464" actId="478"/>
          <ac:spMkLst>
            <pc:docMk/>
            <pc:sldMk cId="3251407256" sldId="268"/>
            <ac:spMk id="75" creationId="{78D7AC7D-8AB1-4DFA-A4D3-660D12BA711F}"/>
          </ac:spMkLst>
        </pc:spChg>
        <pc:spChg chg="del mod">
          <ac:chgData name="on soomin" userId="b52d69c6dcf5e1ca" providerId="LiveId" clId="{8E8165B4-DF3C-4878-AADE-8819AE172FAC}" dt="2019-05-31T10:23:11.309" v="464" actId="478"/>
          <ac:spMkLst>
            <pc:docMk/>
            <pc:sldMk cId="3251407256" sldId="268"/>
            <ac:spMk id="76" creationId="{1FA82683-6208-42C8-A4B0-3FB1F23F22FF}"/>
          </ac:spMkLst>
        </pc:spChg>
        <pc:spChg chg="del mod">
          <ac:chgData name="on soomin" userId="b52d69c6dcf5e1ca" providerId="LiveId" clId="{8E8165B4-DF3C-4878-AADE-8819AE172FAC}" dt="2019-05-31T10:23:11.309" v="464" actId="478"/>
          <ac:spMkLst>
            <pc:docMk/>
            <pc:sldMk cId="3251407256" sldId="268"/>
            <ac:spMk id="77" creationId="{4EA18858-5473-45D0-81B8-2AB43B36FE2F}"/>
          </ac:spMkLst>
        </pc:spChg>
        <pc:grpChg chg="del mod">
          <ac:chgData name="on soomin" userId="b52d69c6dcf5e1ca" providerId="LiveId" clId="{8E8165B4-DF3C-4878-AADE-8819AE172FAC}" dt="2019-05-31T10:23:15.874" v="465" actId="478"/>
          <ac:grpSpMkLst>
            <pc:docMk/>
            <pc:sldMk cId="3251407256" sldId="268"/>
            <ac:grpSpMk id="69" creationId="{9B0AD5AE-A5A0-4A36-B5AB-0C22B6E53524}"/>
          </ac:grpSpMkLst>
        </pc:grpChg>
        <pc:picChg chg="add mod">
          <ac:chgData name="on soomin" userId="b52d69c6dcf5e1ca" providerId="LiveId" clId="{8E8165B4-DF3C-4878-AADE-8819AE172FAC}" dt="2019-06-01T15:12:16.035" v="1176" actId="1076"/>
          <ac:picMkLst>
            <pc:docMk/>
            <pc:sldMk cId="3251407256" sldId="268"/>
            <ac:picMk id="15" creationId="{1EB6E66B-425E-4D5C-80C1-AC8AEB27C85D}"/>
          </ac:picMkLst>
        </pc:picChg>
        <pc:cxnChg chg="add del mod">
          <ac:chgData name="on soomin" userId="b52d69c6dcf5e1ca" providerId="LiveId" clId="{8E8165B4-DF3C-4878-AADE-8819AE172FAC}" dt="2019-05-31T09:57:08.494" v="85" actId="478"/>
          <ac:cxnSpMkLst>
            <pc:docMk/>
            <pc:sldMk cId="3251407256" sldId="268"/>
            <ac:cxnSpMk id="11" creationId="{8E3EBB3F-03DE-422C-8555-CD1083AC1ABB}"/>
          </ac:cxnSpMkLst>
        </pc:cxnChg>
      </pc:sldChg>
      <pc:sldChg chg="modSp">
        <pc:chgData name="on soomin" userId="b52d69c6dcf5e1ca" providerId="LiveId" clId="{8E8165B4-DF3C-4878-AADE-8819AE172FAC}" dt="2019-06-01T16:10:32.189" v="2407"/>
        <pc:sldMkLst>
          <pc:docMk/>
          <pc:sldMk cId="639204631" sldId="269"/>
        </pc:sldMkLst>
        <pc:spChg chg="mod">
          <ac:chgData name="on soomin" userId="b52d69c6dcf5e1ca" providerId="LiveId" clId="{8E8165B4-DF3C-4878-AADE-8819AE172FAC}" dt="2019-06-01T16:10:32.189" v="2407"/>
          <ac:spMkLst>
            <pc:docMk/>
            <pc:sldMk cId="639204631" sldId="269"/>
            <ac:spMk id="80" creationId="{C826C197-3E6B-45B0-AFA6-52091826A75A}"/>
          </ac:spMkLst>
        </pc:spChg>
      </pc:sldChg>
      <pc:sldChg chg="modSp">
        <pc:chgData name="on soomin" userId="b52d69c6dcf5e1ca" providerId="LiveId" clId="{8E8165B4-DF3C-4878-AADE-8819AE172FAC}" dt="2019-06-01T16:10:43.808" v="2430"/>
        <pc:sldMkLst>
          <pc:docMk/>
          <pc:sldMk cId="3451940276" sldId="270"/>
        </pc:sldMkLst>
        <pc:spChg chg="mod">
          <ac:chgData name="on soomin" userId="b52d69c6dcf5e1ca" providerId="LiveId" clId="{8E8165B4-DF3C-4878-AADE-8819AE172FAC}" dt="2019-06-01T16:10:43.808" v="2430"/>
          <ac:spMkLst>
            <pc:docMk/>
            <pc:sldMk cId="3451940276" sldId="270"/>
            <ac:spMk id="80" creationId="{C826C197-3E6B-45B0-AFA6-52091826A75A}"/>
          </ac:spMkLst>
        </pc:spChg>
      </pc:sldChg>
      <pc:sldChg chg="modSp add ord">
        <pc:chgData name="on soomin" userId="b52d69c6dcf5e1ca" providerId="LiveId" clId="{8E8165B4-DF3C-4878-AADE-8819AE172FAC}" dt="2019-06-01T15:21:28.520" v="1554" actId="1076"/>
        <pc:sldMkLst>
          <pc:docMk/>
          <pc:sldMk cId="3226110123" sldId="276"/>
        </pc:sldMkLst>
        <pc:spChg chg="mod">
          <ac:chgData name="on soomin" userId="b52d69c6dcf5e1ca" providerId="LiveId" clId="{8E8165B4-DF3C-4878-AADE-8819AE172FAC}" dt="2019-06-01T15:21:28.520" v="1554" actId="1076"/>
          <ac:spMkLst>
            <pc:docMk/>
            <pc:sldMk cId="3226110123" sldId="276"/>
            <ac:spMk id="80" creationId="{C826C197-3E6B-45B0-AFA6-52091826A75A}"/>
          </ac:spMkLst>
        </pc:spChg>
      </pc:sldChg>
      <pc:sldChg chg="addSp delSp modSp add modAnim">
        <pc:chgData name="on soomin" userId="b52d69c6dcf5e1ca" providerId="LiveId" clId="{8E8165B4-DF3C-4878-AADE-8819AE172FAC}" dt="2019-06-01T16:16:44.788" v="2443"/>
        <pc:sldMkLst>
          <pc:docMk/>
          <pc:sldMk cId="3896223324" sldId="277"/>
        </pc:sldMkLst>
        <pc:spChg chg="add mod">
          <ac:chgData name="on soomin" userId="b52d69c6dcf5e1ca" providerId="LiveId" clId="{8E8165B4-DF3C-4878-AADE-8819AE172FAC}" dt="2019-06-01T16:15:01.261" v="2432" actId="164"/>
          <ac:spMkLst>
            <pc:docMk/>
            <pc:sldMk cId="3896223324" sldId="277"/>
            <ac:spMk id="11" creationId="{E87645AF-2F3A-41DE-8632-1297CC7BAF59}"/>
          </ac:spMkLst>
        </pc:spChg>
        <pc:spChg chg="del">
          <ac:chgData name="on soomin" userId="b52d69c6dcf5e1ca" providerId="LiveId" clId="{8E8165B4-DF3C-4878-AADE-8819AE172FAC}" dt="2019-06-01T15:41:27.775" v="1851" actId="478"/>
          <ac:spMkLst>
            <pc:docMk/>
            <pc:sldMk cId="3896223324" sldId="277"/>
            <ac:spMk id="12" creationId="{3AA7CD1D-9F2E-453D-B7BC-32829D41C498}"/>
          </ac:spMkLst>
        </pc:spChg>
        <pc:spChg chg="del">
          <ac:chgData name="on soomin" userId="b52d69c6dcf5e1ca" providerId="LiveId" clId="{8E8165B4-DF3C-4878-AADE-8819AE172FAC}" dt="2019-06-01T15:41:26.151" v="1850" actId="478"/>
          <ac:spMkLst>
            <pc:docMk/>
            <pc:sldMk cId="3896223324" sldId="277"/>
            <ac:spMk id="13" creationId="{6FC305A9-2021-4B57-9793-76E0E3925D1A}"/>
          </ac:spMkLst>
        </pc:spChg>
        <pc:spChg chg="add mod">
          <ac:chgData name="on soomin" userId="b52d69c6dcf5e1ca" providerId="LiveId" clId="{8E8165B4-DF3C-4878-AADE-8819AE172FAC}" dt="2019-06-01T16:15:43.824" v="2436" actId="207"/>
          <ac:spMkLst>
            <pc:docMk/>
            <pc:sldMk cId="3896223324" sldId="277"/>
            <ac:spMk id="15" creationId="{DD64C9F4-D848-4630-8B24-191B0A142CAA}"/>
          </ac:spMkLst>
        </pc:spChg>
        <pc:spChg chg="del">
          <ac:chgData name="on soomin" userId="b52d69c6dcf5e1ca" providerId="LiveId" clId="{8E8165B4-DF3C-4878-AADE-8819AE172FAC}" dt="2019-06-01T15:41:26.151" v="1850" actId="478"/>
          <ac:spMkLst>
            <pc:docMk/>
            <pc:sldMk cId="3896223324" sldId="277"/>
            <ac:spMk id="19" creationId="{CC1C76A2-FF6C-4358-A203-C8F83E187DC0}"/>
          </ac:spMkLst>
        </pc:spChg>
        <pc:spChg chg="add del mod">
          <ac:chgData name="on soomin" userId="b52d69c6dcf5e1ca" providerId="LiveId" clId="{8E8165B4-DF3C-4878-AADE-8819AE172FAC}" dt="2019-06-01T15:52:58.302" v="1937" actId="478"/>
          <ac:spMkLst>
            <pc:docMk/>
            <pc:sldMk cId="3896223324" sldId="277"/>
            <ac:spMk id="20" creationId="{C398A38E-0946-4F31-AB84-3EDCF193D8BF}"/>
          </ac:spMkLst>
        </pc:spChg>
        <pc:spChg chg="add mod">
          <ac:chgData name="on soomin" userId="b52d69c6dcf5e1ca" providerId="LiveId" clId="{8E8165B4-DF3C-4878-AADE-8819AE172FAC}" dt="2019-06-01T16:06:21.109" v="2359" actId="164"/>
          <ac:spMkLst>
            <pc:docMk/>
            <pc:sldMk cId="3896223324" sldId="277"/>
            <ac:spMk id="23" creationId="{15AAEF6C-4C81-4679-A6F9-8150925E5F73}"/>
          </ac:spMkLst>
        </pc:spChg>
        <pc:spChg chg="add mod">
          <ac:chgData name="on soomin" userId="b52d69c6dcf5e1ca" providerId="LiveId" clId="{8E8165B4-DF3C-4878-AADE-8819AE172FAC}" dt="2019-06-01T15:41:49.594" v="1855" actId="688"/>
          <ac:spMkLst>
            <pc:docMk/>
            <pc:sldMk cId="3896223324" sldId="277"/>
            <ac:spMk id="26" creationId="{8F7B0DFA-BA2B-4612-B77A-926C6275C08A}"/>
          </ac:spMkLst>
        </pc:spChg>
        <pc:spChg chg="add mod">
          <ac:chgData name="on soomin" userId="b52d69c6dcf5e1ca" providerId="LiveId" clId="{8E8165B4-DF3C-4878-AADE-8819AE172FAC}" dt="2019-06-01T15:41:40.159" v="1854" actId="14100"/>
          <ac:spMkLst>
            <pc:docMk/>
            <pc:sldMk cId="3896223324" sldId="277"/>
            <ac:spMk id="27" creationId="{64317957-2908-4E02-98E2-AE23FF0083F7}"/>
          </ac:spMkLst>
        </pc:spChg>
        <pc:spChg chg="add mod">
          <ac:chgData name="on soomin" userId="b52d69c6dcf5e1ca" providerId="LiveId" clId="{8E8165B4-DF3C-4878-AADE-8819AE172FAC}" dt="2019-06-01T15:41:36.135" v="1853" actId="164"/>
          <ac:spMkLst>
            <pc:docMk/>
            <pc:sldMk cId="3896223324" sldId="277"/>
            <ac:spMk id="28" creationId="{B3B941BF-8E86-4BF6-BABE-97EB96482693}"/>
          </ac:spMkLst>
        </pc:spChg>
        <pc:spChg chg="add mod">
          <ac:chgData name="on soomin" userId="b52d69c6dcf5e1ca" providerId="LiveId" clId="{8E8165B4-DF3C-4878-AADE-8819AE172FAC}" dt="2019-06-01T15:41:36.135" v="1853" actId="164"/>
          <ac:spMkLst>
            <pc:docMk/>
            <pc:sldMk cId="3896223324" sldId="277"/>
            <ac:spMk id="30" creationId="{E0531E0A-1934-402F-B800-B2D7E47F4183}"/>
          </ac:spMkLst>
        </pc:spChg>
        <pc:spChg chg="mod">
          <ac:chgData name="on soomin" userId="b52d69c6dcf5e1ca" providerId="LiveId" clId="{8E8165B4-DF3C-4878-AADE-8819AE172FAC}" dt="2019-06-01T15:56:43.618" v="2016" actId="14100"/>
          <ac:spMkLst>
            <pc:docMk/>
            <pc:sldMk cId="3896223324" sldId="277"/>
            <ac:spMk id="44" creationId="{BDAFC408-5D93-4735-91C4-E984EDEDA0BF}"/>
          </ac:spMkLst>
        </pc:spChg>
        <pc:spChg chg="mod">
          <ac:chgData name="on soomin" userId="b52d69c6dcf5e1ca" providerId="LiveId" clId="{8E8165B4-DF3C-4878-AADE-8819AE172FAC}" dt="2019-06-01T15:56:34.705" v="2015" actId="14100"/>
          <ac:spMkLst>
            <pc:docMk/>
            <pc:sldMk cId="3896223324" sldId="277"/>
            <ac:spMk id="45" creationId="{CBAB36D5-70FD-4ED6-A918-ACA7E4D61808}"/>
          </ac:spMkLst>
        </pc:spChg>
        <pc:spChg chg="del topLvl">
          <ac:chgData name="on soomin" userId="b52d69c6dcf5e1ca" providerId="LiveId" clId="{8E8165B4-DF3C-4878-AADE-8819AE172FAC}" dt="2019-06-01T15:48:15.454" v="1891" actId="478"/>
          <ac:spMkLst>
            <pc:docMk/>
            <pc:sldMk cId="3896223324" sldId="277"/>
            <ac:spMk id="51" creationId="{788BEE57-D7D5-42EB-A6DB-32EEC76FB722}"/>
          </ac:spMkLst>
        </pc:spChg>
        <pc:spChg chg="mod topLvl">
          <ac:chgData name="on soomin" userId="b52d69c6dcf5e1ca" providerId="LiveId" clId="{8E8165B4-DF3C-4878-AADE-8819AE172FAC}" dt="2019-06-01T15:51:54.773" v="1920" actId="164"/>
          <ac:spMkLst>
            <pc:docMk/>
            <pc:sldMk cId="3896223324" sldId="277"/>
            <ac:spMk id="52" creationId="{3B20E2A6-E23A-4BD7-843A-72BF8B61BA30}"/>
          </ac:spMkLst>
        </pc:spChg>
        <pc:spChg chg="del">
          <ac:chgData name="on soomin" userId="b52d69c6dcf5e1ca" providerId="LiveId" clId="{8E8165B4-DF3C-4878-AADE-8819AE172FAC}" dt="2019-06-01T15:41:26.151" v="1850" actId="478"/>
          <ac:spMkLst>
            <pc:docMk/>
            <pc:sldMk cId="3896223324" sldId="277"/>
            <ac:spMk id="53" creationId="{49A03C53-9D46-4329-9017-82FAC0A606F5}"/>
          </ac:spMkLst>
        </pc:spChg>
        <pc:spChg chg="del">
          <ac:chgData name="on soomin" userId="b52d69c6dcf5e1ca" providerId="LiveId" clId="{8E8165B4-DF3C-4878-AADE-8819AE172FAC}" dt="2019-06-01T15:41:26.151" v="1850" actId="478"/>
          <ac:spMkLst>
            <pc:docMk/>
            <pc:sldMk cId="3896223324" sldId="277"/>
            <ac:spMk id="54" creationId="{839C83AB-DC25-4E16-BA10-31F4885EF934}"/>
          </ac:spMkLst>
        </pc:spChg>
        <pc:spChg chg="add mod">
          <ac:chgData name="on soomin" userId="b52d69c6dcf5e1ca" providerId="LiveId" clId="{8E8165B4-DF3C-4878-AADE-8819AE172FAC}" dt="2019-06-01T15:51:54.773" v="1920" actId="164"/>
          <ac:spMkLst>
            <pc:docMk/>
            <pc:sldMk cId="3896223324" sldId="277"/>
            <ac:spMk id="56" creationId="{75000C0F-6C44-46A0-A1DA-50024CC8E7B7}"/>
          </ac:spMkLst>
        </pc:spChg>
        <pc:spChg chg="add del mod">
          <ac:chgData name="on soomin" userId="b52d69c6dcf5e1ca" providerId="LiveId" clId="{8E8165B4-DF3C-4878-AADE-8819AE172FAC}" dt="2019-06-01T15:51:45.446" v="1918" actId="478"/>
          <ac:spMkLst>
            <pc:docMk/>
            <pc:sldMk cId="3896223324" sldId="277"/>
            <ac:spMk id="57" creationId="{699745CC-8C70-4F94-BF05-AD79EC17BD9F}"/>
          </ac:spMkLst>
        </pc:spChg>
        <pc:spChg chg="add mod">
          <ac:chgData name="on soomin" userId="b52d69c6dcf5e1ca" providerId="LiveId" clId="{8E8165B4-DF3C-4878-AADE-8819AE172FAC}" dt="2019-06-01T16:15:22.048" v="2433" actId="164"/>
          <ac:spMkLst>
            <pc:docMk/>
            <pc:sldMk cId="3896223324" sldId="277"/>
            <ac:spMk id="58" creationId="{A349800D-C6D2-4095-81FE-655F6097BEE9}"/>
          </ac:spMkLst>
        </pc:spChg>
        <pc:spChg chg="add del mod">
          <ac:chgData name="on soomin" userId="b52d69c6dcf5e1ca" providerId="LiveId" clId="{8E8165B4-DF3C-4878-AADE-8819AE172FAC}" dt="2019-06-01T15:53:26.892" v="1947" actId="478"/>
          <ac:spMkLst>
            <pc:docMk/>
            <pc:sldMk cId="3896223324" sldId="277"/>
            <ac:spMk id="59" creationId="{4871E49C-E656-4416-9DC1-2AC8BD46659C}"/>
          </ac:spMkLst>
        </pc:spChg>
        <pc:spChg chg="add mod">
          <ac:chgData name="on soomin" userId="b52d69c6dcf5e1ca" providerId="LiveId" clId="{8E8165B4-DF3C-4878-AADE-8819AE172FAC}" dt="2019-06-01T16:15:57.476" v="2439" actId="208"/>
          <ac:spMkLst>
            <pc:docMk/>
            <pc:sldMk cId="3896223324" sldId="277"/>
            <ac:spMk id="60" creationId="{011FE276-95E9-48B2-8FCD-E2ADE19F5471}"/>
          </ac:spMkLst>
        </pc:spChg>
        <pc:spChg chg="add mod">
          <ac:chgData name="on soomin" userId="b52d69c6dcf5e1ca" providerId="LiveId" clId="{8E8165B4-DF3C-4878-AADE-8819AE172FAC}" dt="2019-06-01T16:02:08.050" v="2238" actId="1076"/>
          <ac:spMkLst>
            <pc:docMk/>
            <pc:sldMk cId="3896223324" sldId="277"/>
            <ac:spMk id="61" creationId="{11084C87-D180-4484-907A-B9872FBC1834}"/>
          </ac:spMkLst>
        </pc:spChg>
        <pc:grpChg chg="add del mod">
          <ac:chgData name="on soomin" userId="b52d69c6dcf5e1ca" providerId="LiveId" clId="{8E8165B4-DF3C-4878-AADE-8819AE172FAC}" dt="2019-06-01T15:47:22.625" v="1870" actId="478"/>
          <ac:grpSpMkLst>
            <pc:docMk/>
            <pc:sldMk cId="3896223324" sldId="277"/>
            <ac:grpSpMk id="2" creationId="{30957152-394E-4C85-BF0D-87A24F22A146}"/>
          </ac:grpSpMkLst>
        </pc:grpChg>
        <pc:grpChg chg="mod">
          <ac:chgData name="on soomin" userId="b52d69c6dcf5e1ca" providerId="LiveId" clId="{8E8165B4-DF3C-4878-AADE-8819AE172FAC}" dt="2019-06-01T15:50:15.801" v="1909" actId="1076"/>
          <ac:grpSpMkLst>
            <pc:docMk/>
            <pc:sldMk cId="3896223324" sldId="277"/>
            <ac:grpSpMk id="8" creationId="{00000000-0000-0000-0000-000000000000}"/>
          </ac:grpSpMkLst>
        </pc:grpChg>
        <pc:grpChg chg="del">
          <ac:chgData name="on soomin" userId="b52d69c6dcf5e1ca" providerId="LiveId" clId="{8E8165B4-DF3C-4878-AADE-8819AE172FAC}" dt="2019-06-01T15:41:26.151" v="1850" actId="478"/>
          <ac:grpSpMkLst>
            <pc:docMk/>
            <pc:sldMk cId="3896223324" sldId="277"/>
            <ac:grpSpMk id="9" creationId="{F7F4524A-1EF7-472D-971E-8E8D69DE40F4}"/>
          </ac:grpSpMkLst>
        </pc:grpChg>
        <pc:grpChg chg="del">
          <ac:chgData name="on soomin" userId="b52d69c6dcf5e1ca" providerId="LiveId" clId="{8E8165B4-DF3C-4878-AADE-8819AE172FAC}" dt="2019-06-01T15:41:26.151" v="1850" actId="478"/>
          <ac:grpSpMkLst>
            <pc:docMk/>
            <pc:sldMk cId="3896223324" sldId="277"/>
            <ac:grpSpMk id="10" creationId="{D4C978D4-E1C6-4804-8721-1E53B2631941}"/>
          </ac:grpSpMkLst>
        </pc:grpChg>
        <pc:grpChg chg="add mod">
          <ac:chgData name="on soomin" userId="b52d69c6dcf5e1ca" providerId="LiveId" clId="{8E8165B4-DF3C-4878-AADE-8819AE172FAC}" dt="2019-06-01T15:56:52.819" v="2017" actId="1076"/>
          <ac:grpSpMkLst>
            <pc:docMk/>
            <pc:sldMk cId="3896223324" sldId="277"/>
            <ac:grpSpMk id="14" creationId="{9E4E1D12-0AB0-4A69-9E47-3F12CA8787A0}"/>
          </ac:grpSpMkLst>
        </pc:grpChg>
        <pc:grpChg chg="del">
          <ac:chgData name="on soomin" userId="b52d69c6dcf5e1ca" providerId="LiveId" clId="{8E8165B4-DF3C-4878-AADE-8819AE172FAC}" dt="2019-06-01T15:41:26.151" v="1850" actId="478"/>
          <ac:grpSpMkLst>
            <pc:docMk/>
            <pc:sldMk cId="3896223324" sldId="277"/>
            <ac:grpSpMk id="18" creationId="{28A9E49D-5375-4129-991B-2B27903CC843}"/>
          </ac:grpSpMkLst>
        </pc:grpChg>
        <pc:grpChg chg="add mod">
          <ac:chgData name="on soomin" userId="b52d69c6dcf5e1ca" providerId="LiveId" clId="{8E8165B4-DF3C-4878-AADE-8819AE172FAC}" dt="2019-06-01T16:16:31.821" v="2442" actId="1076"/>
          <ac:grpSpMkLst>
            <pc:docMk/>
            <pc:sldMk cId="3896223324" sldId="277"/>
            <ac:grpSpMk id="24" creationId="{D93DD26E-36C3-48DA-B839-61A992FA9B02}"/>
          </ac:grpSpMkLst>
        </pc:grpChg>
        <pc:grpChg chg="add mod">
          <ac:chgData name="on soomin" userId="b52d69c6dcf5e1ca" providerId="LiveId" clId="{8E8165B4-DF3C-4878-AADE-8819AE172FAC}" dt="2019-06-01T15:41:36.135" v="1853" actId="164"/>
          <ac:grpSpMkLst>
            <pc:docMk/>
            <pc:sldMk cId="3896223324" sldId="277"/>
            <ac:grpSpMk id="31" creationId="{2C260C8E-F9A4-4E85-B324-3DCA808E2F7D}"/>
          </ac:grpSpMkLst>
        </pc:grpChg>
        <pc:grpChg chg="add mod ord">
          <ac:chgData name="on soomin" userId="b52d69c6dcf5e1ca" providerId="LiveId" clId="{8E8165B4-DF3C-4878-AADE-8819AE172FAC}" dt="2019-06-01T15:56:52.819" v="2017" actId="1076"/>
          <ac:grpSpMkLst>
            <pc:docMk/>
            <pc:sldMk cId="3896223324" sldId="277"/>
            <ac:grpSpMk id="36" creationId="{497827A6-2AF2-4C5E-B330-D4D4B3BFD802}"/>
          </ac:grpSpMkLst>
        </pc:grpChg>
        <pc:grpChg chg="add mod">
          <ac:chgData name="on soomin" userId="b52d69c6dcf5e1ca" providerId="LiveId" clId="{8E8165B4-DF3C-4878-AADE-8819AE172FAC}" dt="2019-06-01T15:51:54.773" v="1920" actId="164"/>
          <ac:grpSpMkLst>
            <pc:docMk/>
            <pc:sldMk cId="3896223324" sldId="277"/>
            <ac:grpSpMk id="42" creationId="{C1AA514E-573A-4668-9C12-BB264E4E9127}"/>
          </ac:grpSpMkLst>
        </pc:grpChg>
        <pc:grpChg chg="add del mod">
          <ac:chgData name="on soomin" userId="b52d69c6dcf5e1ca" providerId="LiveId" clId="{8E8165B4-DF3C-4878-AADE-8819AE172FAC}" dt="2019-06-01T15:48:15.454" v="1891" actId="478"/>
          <ac:grpSpMkLst>
            <pc:docMk/>
            <pc:sldMk cId="3896223324" sldId="277"/>
            <ac:grpSpMk id="50" creationId="{E5D97452-6EC0-4990-83E1-AE85EAAC6821}"/>
          </ac:grpSpMkLst>
        </pc:grpChg>
        <pc:grpChg chg="add mod">
          <ac:chgData name="on soomin" userId="b52d69c6dcf5e1ca" providerId="LiveId" clId="{8E8165B4-DF3C-4878-AADE-8819AE172FAC}" dt="2019-06-01T16:15:01.261" v="2432" actId="164"/>
          <ac:grpSpMkLst>
            <pc:docMk/>
            <pc:sldMk cId="3896223324" sldId="277"/>
            <ac:grpSpMk id="62" creationId="{1A741491-756D-4087-963A-E8AD95EF71A7}"/>
          </ac:grpSpMkLst>
        </pc:grpChg>
        <pc:grpChg chg="add mod">
          <ac:chgData name="on soomin" userId="b52d69c6dcf5e1ca" providerId="LiveId" clId="{8E8165B4-DF3C-4878-AADE-8819AE172FAC}" dt="2019-06-01T16:15:22.048" v="2433" actId="164"/>
          <ac:grpSpMkLst>
            <pc:docMk/>
            <pc:sldMk cId="3896223324" sldId="277"/>
            <ac:grpSpMk id="63" creationId="{5732F1B8-1654-4A87-BDCF-248C415EE43C}"/>
          </ac:grpSpMkLst>
        </pc:grpChg>
        <pc:picChg chg="add mod">
          <ac:chgData name="on soomin" userId="b52d69c6dcf5e1ca" providerId="LiveId" clId="{8E8165B4-DF3C-4878-AADE-8819AE172FAC}" dt="2019-06-01T16:06:21.109" v="2359" actId="164"/>
          <ac:picMkLst>
            <pc:docMk/>
            <pc:sldMk cId="3896223324" sldId="277"/>
            <ac:picMk id="21" creationId="{7AD42100-B63B-4C53-9625-DC38AD2BB5D2}"/>
          </ac:picMkLst>
        </pc:picChg>
      </pc:sldChg>
    </pc:docChg>
  </pc:docChgLst>
  <pc:docChgLst>
    <pc:chgData name="on soomin" userId="b52d69c6dcf5e1ca" providerId="LiveId" clId="{D87FF342-7780-4448-A876-51F63AE8BBF8}"/>
    <pc:docChg chg="custSel addSld modSld sldOrd">
      <pc:chgData name="on soomin" userId="b52d69c6dcf5e1ca" providerId="LiveId" clId="{D87FF342-7780-4448-A876-51F63AE8BBF8}" dt="2019-05-24T12:54:57.761" v="1878" actId="20577"/>
      <pc:docMkLst>
        <pc:docMk/>
      </pc:docMkLst>
      <pc:sldChg chg="modTransition">
        <pc:chgData name="on soomin" userId="b52d69c6dcf5e1ca" providerId="LiveId" clId="{D87FF342-7780-4448-A876-51F63AE8BBF8}" dt="2019-05-24T11:24:27.508" v="6"/>
        <pc:sldMkLst>
          <pc:docMk/>
          <pc:sldMk cId="2409730066" sldId="265"/>
        </pc:sldMkLst>
      </pc:sldChg>
      <pc:sldChg chg="addSp modSp modTransition">
        <pc:chgData name="on soomin" userId="b52d69c6dcf5e1ca" providerId="LiveId" clId="{D87FF342-7780-4448-A876-51F63AE8BBF8}" dt="2019-05-24T12:54:57.761" v="1878" actId="20577"/>
        <pc:sldMkLst>
          <pc:docMk/>
          <pc:sldMk cId="3251407256" sldId="268"/>
        </pc:sldMkLst>
        <pc:spChg chg="mod">
          <ac:chgData name="on soomin" userId="b52d69c6dcf5e1ca" providerId="LiveId" clId="{D87FF342-7780-4448-A876-51F63AE8BBF8}" dt="2019-05-24T12:54:57.761" v="1878" actId="20577"/>
          <ac:spMkLst>
            <pc:docMk/>
            <pc:sldMk cId="3251407256" sldId="268"/>
            <ac:spMk id="22" creationId="{2163A1CC-01AF-4A3C-AE72-C87BED650872}"/>
          </ac:spMkLst>
        </pc:spChg>
        <pc:spChg chg="mod">
          <ac:chgData name="on soomin" userId="b52d69c6dcf5e1ca" providerId="LiveId" clId="{D87FF342-7780-4448-A876-51F63AE8BBF8}" dt="2019-05-24T12:10:37.824" v="760"/>
          <ac:spMkLst>
            <pc:docMk/>
            <pc:sldMk cId="3251407256" sldId="268"/>
            <ac:spMk id="24" creationId="{DCC56418-A40A-4188-B5E3-C20507A26F8F}"/>
          </ac:spMkLst>
        </pc:spChg>
        <pc:spChg chg="add mod">
          <ac:chgData name="on soomin" userId="b52d69c6dcf5e1ca" providerId="LiveId" clId="{D87FF342-7780-4448-A876-51F63AE8BBF8}" dt="2019-05-24T12:15:51.556" v="973"/>
          <ac:spMkLst>
            <pc:docMk/>
            <pc:sldMk cId="3251407256" sldId="268"/>
            <ac:spMk id="26" creationId="{52043702-D657-401A-984D-4B3C08EC0253}"/>
          </ac:spMkLst>
        </pc:spChg>
        <pc:spChg chg="mod">
          <ac:chgData name="on soomin" userId="b52d69c6dcf5e1ca" providerId="LiveId" clId="{D87FF342-7780-4448-A876-51F63AE8BBF8}" dt="2019-05-24T12:08:37.757" v="571" actId="20577"/>
          <ac:spMkLst>
            <pc:docMk/>
            <pc:sldMk cId="3251407256" sldId="268"/>
            <ac:spMk id="75" creationId="{78D7AC7D-8AB1-4DFA-A4D3-660D12BA711F}"/>
          </ac:spMkLst>
        </pc:spChg>
      </pc:sldChg>
      <pc:sldChg chg="addSp delSp modSp add ord">
        <pc:chgData name="on soomin" userId="b52d69c6dcf5e1ca" providerId="LiveId" clId="{D87FF342-7780-4448-A876-51F63AE8BBF8}" dt="2019-05-24T12:52:31.878" v="1841" actId="1076"/>
        <pc:sldMkLst>
          <pc:docMk/>
          <pc:sldMk cId="3831023150" sldId="271"/>
        </pc:sldMkLst>
        <pc:spChg chg="mod">
          <ac:chgData name="on soomin" userId="b52d69c6dcf5e1ca" providerId="LiveId" clId="{D87FF342-7780-4448-A876-51F63AE8BBF8}" dt="2019-05-24T12:50:56.967" v="1824" actId="20577"/>
          <ac:spMkLst>
            <pc:docMk/>
            <pc:sldMk cId="3831023150" sldId="271"/>
            <ac:spMk id="80" creationId="{C826C197-3E6B-45B0-AFA6-52091826A75A}"/>
          </ac:spMkLst>
        </pc:spChg>
        <pc:picChg chg="add mod ord">
          <ac:chgData name="on soomin" userId="b52d69c6dcf5e1ca" providerId="LiveId" clId="{D87FF342-7780-4448-A876-51F63AE8BBF8}" dt="2019-05-24T12:51:43.616" v="1834" actId="1076"/>
          <ac:picMkLst>
            <pc:docMk/>
            <pc:sldMk cId="3831023150" sldId="271"/>
            <ac:picMk id="3" creationId="{113A5348-2E36-4544-AA15-246D4B3C7B7D}"/>
          </ac:picMkLst>
        </pc:picChg>
        <pc:picChg chg="add mod">
          <ac:chgData name="on soomin" userId="b52d69c6dcf5e1ca" providerId="LiveId" clId="{D87FF342-7780-4448-A876-51F63AE8BBF8}" dt="2019-05-24T12:51:32.696" v="1832" actId="1076"/>
          <ac:picMkLst>
            <pc:docMk/>
            <pc:sldMk cId="3831023150" sldId="271"/>
            <ac:picMk id="9" creationId="{19FC0178-596B-45B9-BA7B-B2E952CB9A18}"/>
          </ac:picMkLst>
        </pc:picChg>
        <pc:picChg chg="add del mod">
          <ac:chgData name="on soomin" userId="b52d69c6dcf5e1ca" providerId="LiveId" clId="{D87FF342-7780-4448-A876-51F63AE8BBF8}" dt="2019-05-24T12:51:23.773" v="1831" actId="478"/>
          <ac:picMkLst>
            <pc:docMk/>
            <pc:sldMk cId="3831023150" sldId="271"/>
            <ac:picMk id="11" creationId="{E526AC40-8806-49D9-B5E8-FF1E569A5C56}"/>
          </ac:picMkLst>
        </pc:picChg>
        <pc:picChg chg="add mod modCrop">
          <ac:chgData name="on soomin" userId="b52d69c6dcf5e1ca" providerId="LiveId" clId="{D87FF342-7780-4448-A876-51F63AE8BBF8}" dt="2019-05-24T12:52:11.268" v="1836" actId="1076"/>
          <ac:picMkLst>
            <pc:docMk/>
            <pc:sldMk cId="3831023150" sldId="271"/>
            <ac:picMk id="13" creationId="{EC473067-EF37-4785-92F4-6DA2CBD7BB86}"/>
          </ac:picMkLst>
        </pc:picChg>
        <pc:picChg chg="add del mod">
          <ac:chgData name="on soomin" userId="b52d69c6dcf5e1ca" providerId="LiveId" clId="{D87FF342-7780-4448-A876-51F63AE8BBF8}" dt="2019-05-24T12:52:17.714" v="1838" actId="478"/>
          <ac:picMkLst>
            <pc:docMk/>
            <pc:sldMk cId="3831023150" sldId="271"/>
            <ac:picMk id="15" creationId="{C9B5FA78-690D-4FE2-B3C2-82003C1CEF4F}"/>
          </ac:picMkLst>
        </pc:picChg>
        <pc:picChg chg="add mod modCrop">
          <ac:chgData name="on soomin" userId="b52d69c6dcf5e1ca" providerId="LiveId" clId="{D87FF342-7780-4448-A876-51F63AE8BBF8}" dt="2019-05-24T12:52:31.878" v="1841" actId="1076"/>
          <ac:picMkLst>
            <pc:docMk/>
            <pc:sldMk cId="3831023150" sldId="271"/>
            <ac:picMk id="17" creationId="{4ED0534A-C894-45D9-ACEE-DFFD485B5AE6}"/>
          </ac:picMkLst>
        </pc:picChg>
      </pc:sldChg>
      <pc:sldChg chg="modSp add ord">
        <pc:chgData name="on soomin" userId="b52d69c6dcf5e1ca" providerId="LiveId" clId="{D87FF342-7780-4448-A876-51F63AE8BBF8}" dt="2019-05-24T12:29:21.617" v="1805" actId="20577"/>
        <pc:sldMkLst>
          <pc:docMk/>
          <pc:sldMk cId="753022695" sldId="272"/>
        </pc:sldMkLst>
        <pc:spChg chg="mod">
          <ac:chgData name="on soomin" userId="b52d69c6dcf5e1ca" providerId="LiveId" clId="{D87FF342-7780-4448-A876-51F63AE8BBF8}" dt="2019-05-24T12:29:21.617" v="1805" actId="20577"/>
          <ac:spMkLst>
            <pc:docMk/>
            <pc:sldMk cId="753022695" sldId="272"/>
            <ac:spMk id="80" creationId="{C826C197-3E6B-45B0-AFA6-52091826A7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441DA-242A-4407-B54C-043C43C0E19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9949D-37F8-48A6-984A-A18382A85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openxmlformats.org/officeDocument/2006/relationships/hyperlink" Target="https://pxhere.com/ko/photo/75297" TargetMode="External"/><Relationship Id="rId3" Type="http://schemas.microsoft.com/office/2007/relationships/hdphoto" Target="../media/hdphoto1.wdp"/><Relationship Id="rId7" Type="http://schemas.openxmlformats.org/officeDocument/2006/relationships/hyperlink" Target="https://pxhere.com/en/photo/1095727" TargetMode="External"/><Relationship Id="rId12" Type="http://schemas.openxmlformats.org/officeDocument/2006/relationships/hyperlink" Target="http://xinsound.tistory.com/483" TargetMode="External"/><Relationship Id="rId17" Type="http://schemas.openxmlformats.org/officeDocument/2006/relationships/image" Target="../media/image31.jpeg"/><Relationship Id="rId2" Type="http://schemas.openxmlformats.org/officeDocument/2006/relationships/image" Target="../media/image25.png"/><Relationship Id="rId16" Type="http://schemas.openxmlformats.org/officeDocument/2006/relationships/hyperlink" Target="https://ru.wikipedia.org/wiki/Samsung_Pay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8.jpeg"/><Relationship Id="rId5" Type="http://schemas.openxmlformats.org/officeDocument/2006/relationships/image" Target="../media/image26.png"/><Relationship Id="rId15" Type="http://schemas.openxmlformats.org/officeDocument/2006/relationships/image" Target="../media/image30.png"/><Relationship Id="rId10" Type="http://schemas.openxmlformats.org/officeDocument/2006/relationships/hyperlink" Target="https://librewiki.net/wiki/%EB%94%94%EC%A7%80%ED%84%B8_%EB%8F%84%EC%96%B4%EB%9D%BD" TargetMode="External"/><Relationship Id="rId4" Type="http://schemas.openxmlformats.org/officeDocument/2006/relationships/hyperlink" Target="http://www.iskyblog.co.kr/430" TargetMode="External"/><Relationship Id="rId9" Type="http://schemas.microsoft.com/office/2007/relationships/hdphoto" Target="../media/hdphoto3.wdp"/><Relationship Id="rId14" Type="http://schemas.openxmlformats.org/officeDocument/2006/relationships/hyperlink" Target="https://pixabay.com/en/atm-vector-banking-bank-cartoon-2384676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67035" y="784683"/>
            <a:ext cx="7598216" cy="1277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인터넷 윤리와 보안개론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일상생활에서 보안이 필요한 곳 찾기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정맥인식 스마트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워치</a:t>
            </a:r>
            <a:endParaRPr lang="ko-KR" altLang="en-US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DE6743-4920-4C50-A627-C639EA5D37BE}"/>
              </a:ext>
            </a:extLst>
          </p:cNvPr>
          <p:cNvSpPr txBox="1"/>
          <p:nvPr/>
        </p:nvSpPr>
        <p:spPr>
          <a:xfrm>
            <a:off x="944240" y="2259816"/>
            <a:ext cx="288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1991275 </a:t>
            </a:r>
            <a:r>
              <a:rPr lang="ko-KR" altLang="en-US" dirty="0" err="1"/>
              <a:t>문온</a:t>
            </a:r>
            <a:endParaRPr lang="en-US" altLang="ko-KR" dirty="0"/>
          </a:p>
          <a:p>
            <a:r>
              <a:rPr lang="en-US" altLang="ko-KR" dirty="0"/>
              <a:t>1991275 </a:t>
            </a:r>
            <a:r>
              <a:rPr lang="ko-KR" altLang="en-US" dirty="0"/>
              <a:t>김소영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EDF45C1-59D7-4542-8306-E37A1D750C94}"/>
              </a:ext>
            </a:extLst>
          </p:cNvPr>
          <p:cNvSpPr txBox="1"/>
          <p:nvPr/>
        </p:nvSpPr>
        <p:spPr>
          <a:xfrm>
            <a:off x="7585966" y="4725146"/>
            <a:ext cx="118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826C197-3E6B-45B0-AFA6-52091826A75A}"/>
              </a:ext>
            </a:extLst>
          </p:cNvPr>
          <p:cNvSpPr/>
          <p:nvPr/>
        </p:nvSpPr>
        <p:spPr>
          <a:xfrm>
            <a:off x="802679" y="1197703"/>
            <a:ext cx="101342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i="1" dirty="0"/>
              <a:t>사용 예시</a:t>
            </a:r>
            <a:endParaRPr lang="en-US" altLang="ko-KR" sz="2800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43B896-AFFF-49F6-AC89-391BF35CA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79" b="95532" l="9798" r="899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33693" y="2686628"/>
            <a:ext cx="3632522" cy="24600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3A66B4-5DDB-45E5-9F61-3FA071CD2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04768" y="2021541"/>
            <a:ext cx="4222377" cy="28149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71A25D-F1F3-44A5-95D7-3F8FFAC90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67" b="100000" l="9867" r="97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255175" y="2021541"/>
            <a:ext cx="1729636" cy="17296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7E7D74-C464-4C3F-9B75-C7AB71FC303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764624" y="4121977"/>
            <a:ext cx="2316684" cy="17375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3284CEB-35A6-4A70-A2CA-77481F48BF8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019195" y="1000125"/>
            <a:ext cx="2563906" cy="256390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8E82C9-5010-4908-B0B2-8ABB704C4C79}"/>
              </a:ext>
            </a:extLst>
          </p:cNvPr>
          <p:cNvGrpSpPr/>
          <p:nvPr/>
        </p:nvGrpSpPr>
        <p:grpSpPr>
          <a:xfrm>
            <a:off x="8019195" y="3710848"/>
            <a:ext cx="3283729" cy="2455337"/>
            <a:chOff x="8019195" y="3710848"/>
            <a:chExt cx="3283729" cy="245533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A980000-2EDE-4CDE-AFB8-158162B0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8898220" y="3710848"/>
              <a:ext cx="2404704" cy="122239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5F68841-95EE-4733-B5C5-B79007A50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8019195" y="4560252"/>
              <a:ext cx="2140182" cy="1605933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C44201-EDDD-439A-9240-033F86703F4E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02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2222 L -0.00443 -0.02222 C -0.00378 -0.02592 -0.00326 -0.02963 -0.00234 -0.03287 C -0.00091 -0.0375 6.25E-7 -0.03634 0.00208 -0.03796 C 0.00312 -0.03889 0.00404 -0.04004 0.00508 -0.04074 C 0.0099 -0.04352 0.01471 -0.04722 0.01979 -0.04861 C 0.03021 -0.05115 0.01966 -0.04861 0.03594 -0.05115 C 0.03815 -0.05139 0.04036 -0.05208 0.04258 -0.05231 C 0.05417 -0.05208 0.06562 -0.05231 0.07708 -0.05115 C 0.07969 -0.05092 0.08203 -0.0493 0.0845 -0.04861 C 0.08802 -0.04745 0.09271 -0.04652 0.09622 -0.04583 C 0.09805 -0.0449 0.09974 -0.04444 0.10143 -0.04328 C 0.10312 -0.04213 0.10469 -0.04004 0.10651 -0.03935 C 0.1099 -0.03796 0.11354 -0.03819 0.11693 -0.0368 L 0.12565 -0.03287 C 0.12669 -0.0324 0.12773 -0.03217 0.12865 -0.03148 C 0.13398 -0.02824 0.13151 -0.02963 0.13594 -0.02754 L 0.14779 -0.01713 C 0.14974 -0.01527 0.15169 -0.01389 0.15365 -0.0118 C 0.15534 -0.01018 0.15703 -0.00833 0.15872 -0.00671 C 0.16029 -0.00532 0.16172 -0.00416 0.16315 -0.00277 C 0.16471 -0.00115 0.16615 0.00093 0.16758 0.00255 C 0.17227 0.00741 0.17135 0.00486 0.175 0.01042 C 0.17604 0.01204 0.17682 0.01389 0.17786 0.01551 C 0.17904 0.01736 0.18047 0.01898 0.18164 0.02084 C 0.18242 0.02246 0.18294 0.02454 0.18385 0.02616 C 0.1849 0.02848 0.18633 0.03033 0.1875 0.03264 C 0.18828 0.03426 0.18893 0.03611 0.18971 0.03797 C 0.19036 0.03936 0.19128 0.04028 0.19193 0.04167 C 0.19271 0.04375 0.1931 0.04653 0.19414 0.04838 C 0.20156 0.06158 0.1957 0.04422 0.20286 0.06135 C 0.20365 0.0632 0.2043 0.06505 0.20508 0.06667 C 0.20586 0.06806 0.20664 0.06898 0.20729 0.07061 C 0.2082 0.07269 0.20872 0.075 0.2095 0.07709 C 0.21042 0.0794 0.21159 0.08125 0.2125 0.08357 C 0.2224 0.1088 0.20768 0.07361 0.21693 0.09537 C 0.21719 0.09723 0.21706 0.09908 0.21758 0.1007 C 0.21914 0.10486 0.22148 0.10787 0.22279 0.1125 C 0.22435 0.11783 0.22487 0.12014 0.22721 0.12547 C 0.22812 0.12778 0.22917 0.12986 0.23008 0.13195 C 0.23477 0.14306 0.22891 0.1294 0.23229 0.13982 C 0.23294 0.1419 0.23385 0.14329 0.2345 0.14514 C 0.23477 0.14653 0.23477 0.14792 0.23529 0.14908 C 0.23802 0.15533 0.23958 0.1551 0.24115 0.16088 C 0.24128 0.16135 0.24115 0.16181 0.24115 0.16227 " pathEditMode="relative" ptsTypes="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72 -0.03125 L 0.03672 -0.03125 L 0.05131 -0.02593 C 0.05313 -0.02547 0.05482 -0.02523 0.05651 -0.02477 C 0.05769 -0.02431 0.05899 -0.02361 0.06016 -0.02338 C 0.06433 -0.02269 0.06849 -0.02246 0.07266 -0.02222 C 0.08685 -0.01783 0.07696 -0.02037 0.1073 -0.02222 C 0.11211 -0.02246 0.11706 -0.02292 0.12201 -0.02338 C 0.12279 -0.02361 0.13034 -0.02547 0.13151 -0.02593 C 0.13282 -0.02662 0.13386 -0.02824 0.13516 -0.02871 C 0.13855 -0.02963 0.14206 -0.0294 0.14545 -0.02986 C 0.14701 -0.03033 0.14844 -0.03056 0.14987 -0.03125 C 0.15144 -0.03195 0.15287 -0.0331 0.1543 -0.0338 C 0.15938 -0.03658 0.1586 -0.03611 0.16315 -0.03773 C 0.16407 -0.03866 0.16498 -0.03982 0.16602 -0.04051 C 0.17045 -0.04329 0.1793 -0.04815 0.1793 -0.04815 C 0.18034 -0.04954 0.18112 -0.05116 0.1823 -0.05209 C 0.18412 -0.05417 0.18659 -0.05463 0.18815 -0.05741 C 0.19141 -0.0632 0.18946 -0.06042 0.19401 -0.06528 C 0.19584 -0.06991 0.19688 -0.07338 0.19987 -0.07709 C 0.20065 -0.07778 0.20131 -0.07894 0.20209 -0.07963 C 0.20547 -0.08264 0.20339 -0.07894 0.20651 -0.08357 C 0.2073 -0.08472 0.20808 -0.08611 0.20873 -0.0875 C 0.20951 -0.08912 0.21003 -0.09121 0.21094 -0.09259 C 0.21146 -0.09352 0.21237 -0.09329 0.21315 -0.09398 C 0.21394 -0.09468 0.21472 -0.0956 0.21537 -0.09653 C 0.21667 -0.09861 0.21901 -0.10301 0.21901 -0.10301 C 0.21927 -0.10486 0.21914 -0.10695 0.2198 -0.10834 C 0.22058 -0.11019 0.2237 -0.1132 0.22487 -0.11482 C 0.22943 -0.12153 0.22461 -0.11667 0.23008 -0.12153 C 0.23047 -0.12222 0.23086 -0.12338 0.23151 -0.12408 C 0.23568 -0.12847 0.2362 -0.12847 0.23959 -0.13056 C 0.24154 -0.13287 0.24336 -0.13449 0.2448 -0.13843 C 0.24519 -0.13982 0.24558 -0.14121 0.24623 -0.14236 C 0.24805 -0.14514 0.25039 -0.14699 0.25209 -0.15023 C 0.25261 -0.15093 0.253 -0.15209 0.25352 -0.15278 C 0.2543 -0.15371 0.25508 -0.1544 0.25573 -0.15533 C 0.25651 -0.15648 0.25717 -0.15834 0.25795 -0.15926 C 0.26615 -0.16898 0.25378 -0.15093 0.26237 -0.1632 C 0.26459 -0.16621 0.26342 -0.16574 0.26537 -0.16968 C 0.26602 -0.1713 0.2668 -0.17246 0.26758 -0.17361 C 0.26797 -0.17547 0.26849 -0.17732 0.26901 -0.17894 C 0.26993 -0.18172 0.27136 -0.1838 0.27201 -0.18681 C 0.27383 -0.19653 0.27136 -0.18449 0.27422 -0.19468 C 0.27448 -0.19584 0.27448 -0.19722 0.27487 -0.19861 C 0.27657 -0.20347 0.27631 -0.19931 0.27631 -0.20232 L 0.27631 -0.20232 " pathEditMode="relative" ptsTypes="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32 -0.00857 L -0.01432 -0.00857 C -0.0168 -0.01042 -0.01927 -0.0125 -0.02174 -0.01389 C -0.02344 -0.01482 -0.02513 -0.01505 -0.02695 -0.01505 C -0.03945 -0.01505 -0.05195 -0.01435 -0.06445 -0.01389 C -0.06732 -0.0125 -0.06875 -0.01204 -0.07174 -0.00995 C -0.07292 -0.00903 -0.07422 -0.00833 -0.07539 -0.00741 C -0.07617 -0.00671 -0.07682 -0.00533 -0.0776 -0.00463 C -0.07838 -0.00417 -0.07917 -0.00394 -0.07982 -0.00347 C -0.0806 -0.00278 -0.08125 -0.00139 -0.08203 -0.0007 C -0.08346 1.11111E-6 -0.08503 1.11111E-6 -0.08646 0.00046 C -0.08841 0.00139 -0.09232 0.00324 -0.09232 0.00324 C -0.10898 0.01782 -0.08828 -0.0007 -0.10338 0.01366 C -0.10846 0.01852 -0.10924 0.01875 -0.11445 0.02268 C -0.11979 0.03241 -0.12305 0.03935 -0.13203 0.04375 L -0.1401 0.04768 C -0.14232 0.05023 -0.1444 0.05324 -0.14674 0.05532 C -0.14935 0.05787 -0.15221 0.05972 -0.15482 0.06204 C -0.15729 0.06412 -0.15976 0.06643 -0.16224 0.06852 C -0.16445 0.07037 -0.16667 0.07199 -0.16888 0.07384 C -0.17083 0.07546 -0.17279 0.07731 -0.17474 0.07893 C -0.17643 0.08032 -0.17825 0.08148 -0.17982 0.08287 C -0.18268 0.08542 -0.18503 0.08866 -0.18789 0.09074 C -0.18984 0.09213 -0.19193 0.09329 -0.19388 0.09467 C -0.19583 0.09722 -0.19766 0.10023 -0.19974 0.10255 C -0.20091 0.1037 -0.20221 0.10486 -0.20338 0.10648 C -0.20573 0.10949 -0.20638 0.11296 -0.20859 0.1169 C -0.20937 0.11852 -0.21055 0.11944 -0.21146 0.12083 C -0.21302 0.12338 -0.21588 0.1287 -0.21588 0.1287 C -0.21797 0.13981 -0.2151 0.12616 -0.2181 0.13518 C -0.21849 0.13634 -0.21849 0.13796 -0.21888 0.13912 C -0.21927 0.14051 -0.21992 0.14167 -0.22031 0.14305 C -0.22305 0.15393 -0.22018 0.14815 -0.22331 0.15347 C -0.22565 0.16643 -0.22161 0.14653 -0.22617 0.16134 C -0.23047 0.17477 -0.22539 0.16528 -0.22917 0.17176 C -0.22943 0.17315 -0.22943 0.17454 -0.22982 0.17569 C -0.2306 0.17778 -0.23255 0.17986 -0.23359 0.18102 C -0.23633 0.18842 -0.23346 0.18171 -0.23724 0.1875 C -0.23828 0.18912 -0.2401 0.19282 -0.2401 0.19282 L -0.2401 0.19282 " pathEditMode="relative" ptsTypes="AAAAAAAAAAAAAAAAAAAAAAAAAAAAAAAAAAAAAA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96 -0.00139 L -0.09896 -0.00139 C -0.10638 0.00347 -0.10287 0.00139 -0.10938 0.00509 C -0.11003 0.00555 -0.11081 0.00625 -0.11146 0.00648 L -0.12031 0.00787 C -0.13281 0.00694 -0.14531 0.00648 -0.15781 0.00509 C -0.16133 0.00486 -0.16472 0.00347 -0.1681 0.00255 L -0.17331 0.00116 L -0.17839 1.11111E-6 L -0.1836 -0.00139 C -0.1918 -0.00764 -0.18555 -0.0037 -0.1931 -0.00671 C -0.19505 -0.00741 -0.19896 -0.00926 -0.19896 -0.00926 C -0.20365 -0.01736 -0.19701 -0.00648 -0.20274 -0.0132 C -0.20352 -0.01412 -0.20404 -0.01597 -0.20495 -0.01713 C -0.21276 -0.02801 -0.20651 -0.01736 -0.21146 -0.02616 C -0.21289 -0.03357 -0.21172 -0.02917 -0.21667 -0.03796 L -0.2211 -0.04583 L -0.22552 -0.05116 C -0.22917 -0.06065 -0.22735 -0.05648 -0.2306 -0.06412 C -0.23086 -0.06551 -0.23099 -0.0669 -0.23138 -0.06806 C -0.23229 -0.07083 -0.23373 -0.07292 -0.23438 -0.07593 C -0.23451 -0.07732 -0.23451 -0.0787 -0.23503 -0.07986 C -0.23555 -0.08102 -0.23659 -0.08125 -0.23724 -0.08241 C -0.23933 -0.08611 -0.24102 -0.09097 -0.24245 -0.0956 C -0.24297 -0.09722 -0.24336 -0.09908 -0.24388 -0.1007 C -0.24427 -0.10208 -0.24492 -0.10324 -0.24531 -0.10463 C -0.24571 -0.10602 -0.24584 -0.10741 -0.2461 -0.10857 C -0.24649 -0.11088 -0.24688 -0.11296 -0.24753 -0.11505 C -0.25039 -0.12454 -0.25 -0.12338 -0.25274 -0.12824 C -0.25313 -0.13033 -0.25365 -0.13264 -0.25417 -0.13472 C -0.25443 -0.13611 -0.25456 -0.1375 -0.25495 -0.13866 C -0.25534 -0.14005 -0.25599 -0.1412 -0.25638 -0.14259 C -0.25677 -0.14375 -0.25664 -0.14537 -0.25716 -0.14653 C -0.25821 -0.14908 -0.25977 -0.15046 -0.26081 -0.15301 L -0.26524 -0.16482 C -0.26628 -0.16783 -0.26667 -0.16921 -0.2681 -0.1713 C -0.26888 -0.17222 -0.26966 -0.17315 -0.27031 -0.17384 C -0.27084 -0.17523 -0.27149 -0.17639 -0.27188 -0.17778 C -0.27396 -0.18634 -0.27331 -0.18658 -0.27331 -0.19607 " pathEditMode="relative" ptsTypes="AAAAAAAAAAAAAAAAAAAAAAAAAAAAAAAAAAAAA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9193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EFAB05-4212-4635-849C-2CCEDD00E471}"/>
              </a:ext>
            </a:extLst>
          </p:cNvPr>
          <p:cNvSpPr/>
          <p:nvPr/>
        </p:nvSpPr>
        <p:spPr>
          <a:xfrm>
            <a:off x="813426" y="846607"/>
            <a:ext cx="101342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i="1" dirty="0"/>
              <a:t>실행 가능성</a:t>
            </a:r>
            <a:r>
              <a:rPr lang="en-US" altLang="ko-KR" sz="2800" b="1" i="1" dirty="0"/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8A6F6B-5917-4352-ADA8-D9AF2B2B7267}"/>
              </a:ext>
            </a:extLst>
          </p:cNvPr>
          <p:cNvSpPr/>
          <p:nvPr/>
        </p:nvSpPr>
        <p:spPr>
          <a:xfrm>
            <a:off x="1207887" y="2037678"/>
            <a:ext cx="31697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소형 정맥 인식 센서의 개발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Picture 4" descr="ìí ì ë§¥ ì¼ìì ëí ì´ë¯¸ì§ ê²ìê²°ê³¼">
            <a:extLst>
              <a:ext uri="{FF2B5EF4-FFF2-40B4-BE49-F238E27FC236}">
                <a16:creationId xmlns:a16="http://schemas.microsoft.com/office/drawing/2014/main" id="{C85276A5-0F85-4941-9E6F-9EBDB8D7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21" y="2589666"/>
            <a:ext cx="1985554" cy="136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F89AC1-E034-4ED9-87DC-223607911950}"/>
              </a:ext>
            </a:extLst>
          </p:cNvPr>
          <p:cNvSpPr/>
          <p:nvPr/>
        </p:nvSpPr>
        <p:spPr>
          <a:xfrm>
            <a:off x="8548988" y="2037678"/>
            <a:ext cx="243512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대중화의 가능성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7B5550-CFBF-4FDC-8FA0-81D799D33CDE}"/>
              </a:ext>
            </a:extLst>
          </p:cNvPr>
          <p:cNvSpPr/>
          <p:nvPr/>
        </p:nvSpPr>
        <p:spPr>
          <a:xfrm>
            <a:off x="4747504" y="2336874"/>
            <a:ext cx="2702836" cy="2702836"/>
          </a:xfrm>
          <a:prstGeom prst="ellipse">
            <a:avLst/>
          </a:prstGeom>
          <a:noFill/>
          <a:ln w="666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EB0077-30DE-4AB6-B2FD-CEEF02393B82}"/>
              </a:ext>
            </a:extLst>
          </p:cNvPr>
          <p:cNvSpPr/>
          <p:nvPr/>
        </p:nvSpPr>
        <p:spPr>
          <a:xfrm>
            <a:off x="5186848" y="3175547"/>
            <a:ext cx="1832554" cy="1128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정맥인식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스마트 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워치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074" name="Picture 2" descr="ëì¤íì ëí ì´ë¯¸ì§ ê²ìê²°ê³¼">
            <a:extLst>
              <a:ext uri="{FF2B5EF4-FFF2-40B4-BE49-F238E27FC236}">
                <a16:creationId xmlns:a16="http://schemas.microsoft.com/office/drawing/2014/main" id="{BBF2EA3D-3228-4C3D-BD3D-F68B8D8B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79" y="2489971"/>
            <a:ext cx="1998012" cy="14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1D143A-07BA-4C5C-9C1E-EDE5FB30B26D}"/>
              </a:ext>
            </a:extLst>
          </p:cNvPr>
          <p:cNvSpPr/>
          <p:nvPr/>
        </p:nvSpPr>
        <p:spPr>
          <a:xfrm>
            <a:off x="1188952" y="4060723"/>
            <a:ext cx="251881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후지츠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사에서 이미 소형 센서를 개발했고 계속 연구가 진행중이다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765E04-7C6E-4EAA-8B76-C1565BE3080A}"/>
              </a:ext>
            </a:extLst>
          </p:cNvPr>
          <p:cNvSpPr/>
          <p:nvPr/>
        </p:nvSpPr>
        <p:spPr>
          <a:xfrm>
            <a:off x="4853354" y="5235191"/>
            <a:ext cx="2893925" cy="10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기술의 가능성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 애플과 삼성에서 특허를 낸 만큼 가능성이 높다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E500A8-5BCD-4783-BC3F-B59E68C83309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3414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826C197-3E6B-45B0-AFA6-52091826A75A}"/>
              </a:ext>
            </a:extLst>
          </p:cNvPr>
          <p:cNvSpPr/>
          <p:nvPr/>
        </p:nvSpPr>
        <p:spPr>
          <a:xfrm>
            <a:off x="829573" y="2300362"/>
            <a:ext cx="10134261" cy="363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b="1" dirty="0"/>
              <a:t>Q&amp;A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315DD0-A2AC-4B0D-BF0E-84E0E2E6255B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2385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826C197-3E6B-45B0-AFA6-52091826A75A}"/>
              </a:ext>
            </a:extLst>
          </p:cNvPr>
          <p:cNvSpPr/>
          <p:nvPr/>
        </p:nvSpPr>
        <p:spPr>
          <a:xfrm>
            <a:off x="829573" y="2300362"/>
            <a:ext cx="10134261" cy="363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b="1" dirty="0"/>
              <a:t>감사합니다</a:t>
            </a:r>
            <a:endParaRPr lang="en-US" altLang="ko-KR" sz="9600" b="1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0DBDF-E4D4-4002-8F8D-73B90CF28843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1012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56510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826C197-3E6B-45B0-AFA6-52091826A75A}"/>
              </a:ext>
            </a:extLst>
          </p:cNvPr>
          <p:cNvSpPr/>
          <p:nvPr/>
        </p:nvSpPr>
        <p:spPr>
          <a:xfrm>
            <a:off x="802679" y="1197703"/>
            <a:ext cx="10134261" cy="5942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i="1" dirty="0"/>
              <a:t>목차</a:t>
            </a:r>
            <a:r>
              <a:rPr lang="en-US" altLang="ko-KR" sz="2800" b="1" i="1" dirty="0"/>
              <a:t>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새로 떠오르는 전자기기 스마트 </a:t>
            </a:r>
            <a:r>
              <a:rPr lang="ko-KR" altLang="en-US" sz="2000" dirty="0" err="1"/>
              <a:t>워치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스마트 </a:t>
            </a:r>
            <a:r>
              <a:rPr lang="ko-KR" altLang="en-US" sz="2000" dirty="0" err="1"/>
              <a:t>워치</a:t>
            </a:r>
            <a:r>
              <a:rPr lang="ko-KR" altLang="en-US" sz="2000" dirty="0"/>
              <a:t> 보안의 문제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해결방안</a:t>
            </a:r>
            <a:r>
              <a:rPr lang="en-US" altLang="ko-KR" sz="2000" dirty="0"/>
              <a:t>:</a:t>
            </a:r>
            <a:r>
              <a:rPr lang="ko-KR" altLang="en-US" sz="2000" dirty="0"/>
              <a:t>정맥인식 스마트 </a:t>
            </a:r>
            <a:r>
              <a:rPr lang="ko-KR" altLang="en-US" sz="2000" dirty="0" err="1"/>
              <a:t>워치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정맥인식이란</a:t>
            </a:r>
            <a:r>
              <a:rPr lang="en-US" altLang="ko-KR" sz="2000" dirty="0"/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기술적으로 가능할까</a:t>
            </a:r>
            <a:r>
              <a:rPr lang="en-US" altLang="ko-KR" sz="2000" dirty="0"/>
              <a:t>?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기대되는 모습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실행 가능성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C2951D-E4CD-4CA8-A760-72F4AC30D392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2269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545137" y="2417351"/>
            <a:ext cx="2435125" cy="1210781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스마트폰 대체 가능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2030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쯤에는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스마트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워치가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스마트폰의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대체할 것이라는 연구결과가 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1738" y="2417351"/>
            <a:ext cx="2435125" cy="933782"/>
          </a:xfrm>
          <a:prstGeom prst="rect">
            <a:avLst/>
          </a:prstGeom>
          <a:ln w="76200">
            <a:solidFill>
              <a:srgbClr val="2E313A"/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미래 가능성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스마트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워치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시장 전망은 아주 좋다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4004" y="5276820"/>
            <a:ext cx="3394112" cy="933782"/>
          </a:xfrm>
          <a:prstGeom prst="rect">
            <a:avLst/>
          </a:prstGeom>
          <a:ln w="76200">
            <a:solidFill>
              <a:srgbClr val="2E313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일상생활에서의 대중화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스마트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워치는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전자기기의 기능을 넘어 패션 소품으로써 자리매김 하고 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F10CD23-3A3B-47BF-A442-6FF5BA80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220" y="2506321"/>
            <a:ext cx="4145680" cy="23326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D21924-899B-4D72-AD94-E3B6B3A26D53}"/>
              </a:ext>
            </a:extLst>
          </p:cNvPr>
          <p:cNvSpPr/>
          <p:nvPr/>
        </p:nvSpPr>
        <p:spPr>
          <a:xfrm>
            <a:off x="802679" y="1197703"/>
            <a:ext cx="101342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i="1" dirty="0"/>
              <a:t>새로 떠오르는 전자기기 스마트 </a:t>
            </a:r>
            <a:r>
              <a:rPr lang="ko-KR" altLang="en-US" sz="2800" b="1" i="1" dirty="0" err="1"/>
              <a:t>워치</a:t>
            </a:r>
            <a:r>
              <a:rPr lang="en-US" altLang="ko-KR" sz="2800" b="1" i="1" dirty="0"/>
              <a:t> </a:t>
            </a:r>
            <a:endParaRPr lang="en-US" altLang="ko-KR" sz="20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A9EC3CF-21A5-42B8-9785-DEAB95AC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61" y="3400368"/>
            <a:ext cx="3163394" cy="17070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F96BF9-6F0B-496E-A3CD-D168D8C9F186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879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826C197-3E6B-45B0-AFA6-52091826A75A}"/>
              </a:ext>
            </a:extLst>
          </p:cNvPr>
          <p:cNvSpPr/>
          <p:nvPr/>
        </p:nvSpPr>
        <p:spPr>
          <a:xfrm>
            <a:off x="802679" y="1197703"/>
            <a:ext cx="101342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i="1" dirty="0"/>
              <a:t>새로 떠오르는 전자기기 스마트 </a:t>
            </a:r>
            <a:r>
              <a:rPr lang="ko-KR" altLang="en-US" sz="2800" b="1" i="1" dirty="0" err="1"/>
              <a:t>워치</a:t>
            </a:r>
            <a:r>
              <a:rPr lang="en-US" altLang="ko-KR" sz="2800" b="1" i="1" dirty="0"/>
              <a:t> 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D1CCD-443D-4DFA-A741-7ABFCF8C98E5}"/>
              </a:ext>
            </a:extLst>
          </p:cNvPr>
          <p:cNvSpPr txBox="1"/>
          <p:nvPr/>
        </p:nvSpPr>
        <p:spPr>
          <a:xfrm>
            <a:off x="1215851" y="1895199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스마트 </a:t>
            </a:r>
            <a:r>
              <a:rPr lang="ko-KR" altLang="en-US" sz="2400" dirty="0" err="1"/>
              <a:t>워치의</a:t>
            </a:r>
            <a:r>
              <a:rPr lang="ko-KR" altLang="en-US" sz="2400" dirty="0"/>
              <a:t> 기능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전화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</a:t>
            </a:r>
            <a:r>
              <a:rPr lang="ko-KR" altLang="en-US" dirty="0"/>
              <a:t> 카카오톡 등 메신저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헬스 기능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음악 감상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교통카드 기능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자동차 스마트키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스마트 </a:t>
            </a:r>
            <a:r>
              <a:rPr lang="ko-KR" altLang="en-US" dirty="0" err="1"/>
              <a:t>도어락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결제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1028" name="Picture 4" descr="ì íìì¹ì ëí ì´ë¯¸ì§ ê²ìê²°ê³¼">
            <a:extLst>
              <a:ext uri="{FF2B5EF4-FFF2-40B4-BE49-F238E27FC236}">
                <a16:creationId xmlns:a16="http://schemas.microsoft.com/office/drawing/2014/main" id="{88EDBC00-2204-484C-82A2-192A4ABD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716" y="972679"/>
            <a:ext cx="3142128" cy="209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°¤ë­ììì¹ì ëí ì´ë¯¸ì§ ê²ìê²°ê³¼">
            <a:extLst>
              <a:ext uri="{FF2B5EF4-FFF2-40B4-BE49-F238E27FC236}">
                <a16:creationId xmlns:a16="http://schemas.microsoft.com/office/drawing/2014/main" id="{31290B46-4304-41D0-8AD4-3159C46C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80" y="3064063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7D03A-A767-475C-9E64-0616CCF54FBB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7373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826C197-3E6B-45B0-AFA6-52091826A75A}"/>
              </a:ext>
            </a:extLst>
          </p:cNvPr>
          <p:cNvSpPr/>
          <p:nvPr/>
        </p:nvSpPr>
        <p:spPr>
          <a:xfrm>
            <a:off x="802679" y="1197703"/>
            <a:ext cx="10134261" cy="160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i="1" dirty="0"/>
              <a:t>스마트 </a:t>
            </a:r>
            <a:r>
              <a:rPr lang="ko-KR" altLang="en-US" sz="2800" b="1" i="1" dirty="0" err="1"/>
              <a:t>워치</a:t>
            </a:r>
            <a:r>
              <a:rPr lang="ko-KR" altLang="en-US" sz="2800" b="1" i="1" dirty="0"/>
              <a:t> 보안의 문제</a:t>
            </a:r>
            <a:r>
              <a:rPr lang="en-US" altLang="ko-KR" sz="2800" b="1" i="1" dirty="0"/>
              <a:t> 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FC0178-596B-45B9-BA7B-B2E952CB9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8" y="3844761"/>
            <a:ext cx="7209145" cy="25224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3A5348-2E36-4544-AA15-246D4B3C7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39" y="4756780"/>
            <a:ext cx="6729043" cy="23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8139F51-764A-4991-BFE7-7225185E5E44}"/>
              </a:ext>
            </a:extLst>
          </p:cNvPr>
          <p:cNvGrpSpPr/>
          <p:nvPr/>
        </p:nvGrpSpPr>
        <p:grpSpPr>
          <a:xfrm>
            <a:off x="958918" y="2065846"/>
            <a:ext cx="9637363" cy="1718064"/>
            <a:chOff x="590178" y="4934093"/>
            <a:chExt cx="7277731" cy="112143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C473067-EF37-4785-92F4-6DA2CBD7B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976"/>
            <a:stretch/>
          </p:blipFill>
          <p:spPr>
            <a:xfrm>
              <a:off x="590178" y="4934093"/>
              <a:ext cx="7277731" cy="51429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ED0534A-C894-45D9-ACEE-DFFD485B5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398"/>
            <a:stretch/>
          </p:blipFill>
          <p:spPr>
            <a:xfrm>
              <a:off x="590178" y="5404773"/>
              <a:ext cx="7277731" cy="650755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959B50-ECF8-4F2E-8D7B-09D3031277FA}"/>
              </a:ext>
            </a:extLst>
          </p:cNvPr>
          <p:cNvGrpSpPr/>
          <p:nvPr/>
        </p:nvGrpSpPr>
        <p:grpSpPr>
          <a:xfrm>
            <a:off x="2489738" y="2622474"/>
            <a:ext cx="7777124" cy="1808510"/>
            <a:chOff x="2489738" y="2622474"/>
            <a:chExt cx="7777124" cy="18085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CCF564C-A301-4E69-B31C-8213840F06DE}"/>
                </a:ext>
              </a:extLst>
            </p:cNvPr>
            <p:cNvGrpSpPr/>
            <p:nvPr/>
          </p:nvGrpSpPr>
          <p:grpSpPr>
            <a:xfrm>
              <a:off x="2489738" y="2622474"/>
              <a:ext cx="7777124" cy="1808510"/>
              <a:chOff x="4830945" y="2176039"/>
              <a:chExt cx="7064352" cy="131075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15958A7-83EA-4A4F-A455-737AF11B5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0945" y="2686623"/>
                <a:ext cx="7064352" cy="80016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F69392C-BEC9-4A4E-84C0-522BC0DC6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0945" y="2176039"/>
                <a:ext cx="5311600" cy="51058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D0E0FF3-A7E4-434F-8989-658FDC181ED5}"/>
                </a:ext>
              </a:extLst>
            </p:cNvPr>
            <p:cNvSpPr/>
            <p:nvPr/>
          </p:nvSpPr>
          <p:spPr>
            <a:xfrm>
              <a:off x="3859919" y="3313164"/>
              <a:ext cx="1769916" cy="2616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D4B6A2-7FBD-43FD-B65C-607C0C8F0DF8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231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9193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63A1CC-01AF-4A3C-AE72-C87BED650872}"/>
              </a:ext>
            </a:extLst>
          </p:cNvPr>
          <p:cNvSpPr/>
          <p:nvPr/>
        </p:nvSpPr>
        <p:spPr>
          <a:xfrm>
            <a:off x="902316" y="919096"/>
            <a:ext cx="10134261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i="1" dirty="0"/>
              <a:t>해결방안</a:t>
            </a:r>
            <a:r>
              <a:rPr lang="en-US" altLang="ko-KR" sz="2800" b="1" i="1" dirty="0"/>
              <a:t>: </a:t>
            </a:r>
            <a:r>
              <a:rPr lang="ko-KR" altLang="en-US" sz="4800" b="1" i="1" dirty="0"/>
              <a:t>정맥인식 스마트 </a:t>
            </a:r>
            <a:r>
              <a:rPr lang="ko-KR" altLang="en-US" sz="4800" b="1" i="1" dirty="0" err="1"/>
              <a:t>워치</a:t>
            </a:r>
            <a:r>
              <a:rPr lang="en-US" altLang="ko-KR" sz="4800" b="1" i="1" dirty="0"/>
              <a:t> </a:t>
            </a:r>
          </a:p>
        </p:txBody>
      </p:sp>
      <p:sp>
        <p:nvSpPr>
          <p:cNvPr id="27" name="자유형 46">
            <a:extLst>
              <a:ext uri="{FF2B5EF4-FFF2-40B4-BE49-F238E27FC236}">
                <a16:creationId xmlns:a16="http://schemas.microsoft.com/office/drawing/2014/main" id="{C03B86DB-993C-4184-B1BB-0EE9D56170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9196852" y="2710640"/>
            <a:ext cx="3806899" cy="4568015"/>
          </a:xfrm>
          <a:custGeom>
            <a:avLst/>
            <a:gdLst>
              <a:gd name="connsiteX0" fmla="*/ 3973926 w 3973926"/>
              <a:gd name="connsiteY0" fmla="*/ 1599518 h 4559053"/>
              <a:gd name="connsiteX1" fmla="*/ 3973926 w 3973926"/>
              <a:gd name="connsiteY1" fmla="*/ 1483234 h 4559053"/>
              <a:gd name="connsiteX2" fmla="*/ 3973926 w 3973926"/>
              <a:gd name="connsiteY2" fmla="*/ 1372622 h 4559053"/>
              <a:gd name="connsiteX3" fmla="*/ 3972508 w 3973926"/>
              <a:gd name="connsiteY3" fmla="*/ 1269104 h 4559053"/>
              <a:gd name="connsiteX4" fmla="*/ 3968254 w 3973926"/>
              <a:gd name="connsiteY4" fmla="*/ 1172672 h 4559053"/>
              <a:gd name="connsiteX5" fmla="*/ 3965419 w 3973926"/>
              <a:gd name="connsiteY5" fmla="*/ 1083336 h 4559053"/>
              <a:gd name="connsiteX6" fmla="*/ 3961163 w 3973926"/>
              <a:gd name="connsiteY6" fmla="*/ 1003922 h 4559053"/>
              <a:gd name="connsiteX7" fmla="*/ 3955491 w 3973926"/>
              <a:gd name="connsiteY7" fmla="*/ 933018 h 4559053"/>
              <a:gd name="connsiteX8" fmla="*/ 3951237 w 3973926"/>
              <a:gd name="connsiteY8" fmla="*/ 870622 h 4559053"/>
              <a:gd name="connsiteX9" fmla="*/ 3946983 w 3973926"/>
              <a:gd name="connsiteY9" fmla="*/ 818152 h 4559053"/>
              <a:gd name="connsiteX10" fmla="*/ 3944148 w 3973926"/>
              <a:gd name="connsiteY10" fmla="*/ 777028 h 4559053"/>
              <a:gd name="connsiteX11" fmla="*/ 3939892 w 3973926"/>
              <a:gd name="connsiteY11" fmla="*/ 747250 h 4559053"/>
              <a:gd name="connsiteX12" fmla="*/ 3938474 w 3973926"/>
              <a:gd name="connsiteY12" fmla="*/ 727396 h 4559053"/>
              <a:gd name="connsiteX13" fmla="*/ 3938474 w 3973926"/>
              <a:gd name="connsiteY13" fmla="*/ 721724 h 4559053"/>
              <a:gd name="connsiteX14" fmla="*/ 3944148 w 3973926"/>
              <a:gd name="connsiteY14" fmla="*/ 622458 h 4559053"/>
              <a:gd name="connsiteX15" fmla="*/ 3941310 w 3973926"/>
              <a:gd name="connsiteY15" fmla="*/ 530284 h 4559053"/>
              <a:gd name="connsiteX16" fmla="*/ 3932802 w 3973926"/>
              <a:gd name="connsiteY16" fmla="*/ 442362 h 4559053"/>
              <a:gd name="connsiteX17" fmla="*/ 3915785 w 3973926"/>
              <a:gd name="connsiteY17" fmla="*/ 360114 h 4559053"/>
              <a:gd name="connsiteX18" fmla="*/ 3894514 w 3973926"/>
              <a:gd name="connsiteY18" fmla="*/ 284954 h 4559053"/>
              <a:gd name="connsiteX19" fmla="*/ 3867571 w 3973926"/>
              <a:gd name="connsiteY19" fmla="*/ 214052 h 4559053"/>
              <a:gd name="connsiteX20" fmla="*/ 3836373 w 3973926"/>
              <a:gd name="connsiteY20" fmla="*/ 145982 h 4559053"/>
              <a:gd name="connsiteX21" fmla="*/ 3800920 w 3973926"/>
              <a:gd name="connsiteY21" fmla="*/ 86424 h 4559053"/>
              <a:gd name="connsiteX22" fmla="*/ 3758379 w 3973926"/>
              <a:gd name="connsiteY22" fmla="*/ 29700 h 4559053"/>
              <a:gd name="connsiteX23" fmla="*/ 3734298 w 3973926"/>
              <a:gd name="connsiteY23" fmla="*/ 0 h 4559053"/>
              <a:gd name="connsiteX24" fmla="*/ 0 w 3973926"/>
              <a:gd name="connsiteY24" fmla="*/ 0 h 4559053"/>
              <a:gd name="connsiteX25" fmla="*/ 0 w 3973926"/>
              <a:gd name="connsiteY25" fmla="*/ 3901693 h 4559053"/>
              <a:gd name="connsiteX26" fmla="*/ 3322 w 3973926"/>
              <a:gd name="connsiteY26" fmla="*/ 3905318 h 4559053"/>
              <a:gd name="connsiteX27" fmla="*/ 14668 w 3973926"/>
              <a:gd name="connsiteY27" fmla="*/ 3915244 h 4559053"/>
              <a:gd name="connsiteX28" fmla="*/ 17504 w 3973926"/>
              <a:gd name="connsiteY28" fmla="*/ 3919498 h 4559053"/>
              <a:gd name="connsiteX29" fmla="*/ 82734 w 3973926"/>
              <a:gd name="connsiteY29" fmla="*/ 3979058 h 4559053"/>
              <a:gd name="connsiteX30" fmla="*/ 135204 w 3973926"/>
              <a:gd name="connsiteY30" fmla="*/ 4035782 h 4559053"/>
              <a:gd name="connsiteX31" fmla="*/ 180582 w 3973926"/>
              <a:gd name="connsiteY31" fmla="*/ 4088251 h 4559053"/>
              <a:gd name="connsiteX32" fmla="*/ 216034 w 3973926"/>
              <a:gd name="connsiteY32" fmla="*/ 4139301 h 4559053"/>
              <a:gd name="connsiteX33" fmla="*/ 242977 w 3973926"/>
              <a:gd name="connsiteY33" fmla="*/ 4187516 h 4559053"/>
              <a:gd name="connsiteX34" fmla="*/ 261412 w 3973926"/>
              <a:gd name="connsiteY34" fmla="*/ 4232894 h 4559053"/>
              <a:gd name="connsiteX35" fmla="*/ 272757 w 3973926"/>
              <a:gd name="connsiteY35" fmla="*/ 4275437 h 4559053"/>
              <a:gd name="connsiteX36" fmla="*/ 281265 w 3973926"/>
              <a:gd name="connsiteY36" fmla="*/ 4313726 h 4559053"/>
              <a:gd name="connsiteX37" fmla="*/ 281646 w 3973926"/>
              <a:gd name="connsiteY37" fmla="*/ 4323259 h 4559053"/>
              <a:gd name="connsiteX38" fmla="*/ 298995 w 3973926"/>
              <a:gd name="connsiteY38" fmla="*/ 4386880 h 4559053"/>
              <a:gd name="connsiteX39" fmla="*/ 308602 w 3973926"/>
              <a:gd name="connsiteY39" fmla="*/ 4495379 h 4559053"/>
              <a:gd name="connsiteX40" fmla="*/ 305761 w 3973926"/>
              <a:gd name="connsiteY40" fmla="*/ 4527459 h 4559053"/>
              <a:gd name="connsiteX41" fmla="*/ 3300341 w 3973926"/>
              <a:gd name="connsiteY41" fmla="*/ 4559053 h 4559053"/>
              <a:gd name="connsiteX42" fmla="*/ 3470511 w 3973926"/>
              <a:gd name="connsiteY42" fmla="*/ 3983312 h 4559053"/>
              <a:gd name="connsiteX43" fmla="*/ 3538578 w 3973926"/>
              <a:gd name="connsiteY43" fmla="*/ 3847177 h 4559053"/>
              <a:gd name="connsiteX44" fmla="*/ 3598137 w 3973926"/>
              <a:gd name="connsiteY44" fmla="*/ 3706786 h 4559053"/>
              <a:gd name="connsiteX45" fmla="*/ 3653442 w 3973926"/>
              <a:gd name="connsiteY45" fmla="*/ 3564978 h 4559053"/>
              <a:gd name="connsiteX46" fmla="*/ 3703075 w 3973926"/>
              <a:gd name="connsiteY46" fmla="*/ 3421752 h 4559053"/>
              <a:gd name="connsiteX47" fmla="*/ 3748453 w 3973926"/>
              <a:gd name="connsiteY47" fmla="*/ 3274272 h 4559053"/>
              <a:gd name="connsiteX48" fmla="*/ 3788159 w 3973926"/>
              <a:gd name="connsiteY48" fmla="*/ 3129628 h 4559053"/>
              <a:gd name="connsiteX49" fmla="*/ 3822193 w 3973926"/>
              <a:gd name="connsiteY49" fmla="*/ 2980730 h 4559053"/>
              <a:gd name="connsiteX50" fmla="*/ 3853390 w 3973926"/>
              <a:gd name="connsiteY50" fmla="*/ 2833248 h 4559053"/>
              <a:gd name="connsiteX51" fmla="*/ 3880332 w 3973926"/>
              <a:gd name="connsiteY51" fmla="*/ 2685768 h 4559053"/>
              <a:gd name="connsiteX52" fmla="*/ 3903024 w 3973926"/>
              <a:gd name="connsiteY52" fmla="*/ 2541124 h 4559053"/>
              <a:gd name="connsiteX53" fmla="*/ 3921457 w 3973926"/>
              <a:gd name="connsiteY53" fmla="*/ 2396478 h 4559053"/>
              <a:gd name="connsiteX54" fmla="*/ 3938474 w 3973926"/>
              <a:gd name="connsiteY54" fmla="*/ 2254670 h 4559053"/>
              <a:gd name="connsiteX55" fmla="*/ 3951237 w 3973926"/>
              <a:gd name="connsiteY55" fmla="*/ 2115698 h 4559053"/>
              <a:gd name="connsiteX56" fmla="*/ 3959745 w 3973926"/>
              <a:gd name="connsiteY56" fmla="*/ 1980980 h 4559053"/>
              <a:gd name="connsiteX57" fmla="*/ 3966836 w 3973926"/>
              <a:gd name="connsiteY57" fmla="*/ 1849098 h 4559053"/>
              <a:gd name="connsiteX58" fmla="*/ 3971090 w 3973926"/>
              <a:gd name="connsiteY58" fmla="*/ 1721472 h 455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73926" h="4559053">
                <a:moveTo>
                  <a:pt x="3973926" y="1599518"/>
                </a:moveTo>
                <a:lnTo>
                  <a:pt x="3973926" y="1483234"/>
                </a:lnTo>
                <a:lnTo>
                  <a:pt x="3973926" y="1372622"/>
                </a:lnTo>
                <a:lnTo>
                  <a:pt x="3972508" y="1269104"/>
                </a:lnTo>
                <a:lnTo>
                  <a:pt x="3968254" y="1172672"/>
                </a:lnTo>
                <a:lnTo>
                  <a:pt x="3965419" y="1083336"/>
                </a:lnTo>
                <a:lnTo>
                  <a:pt x="3961163" y="1003922"/>
                </a:lnTo>
                <a:lnTo>
                  <a:pt x="3955491" y="933018"/>
                </a:lnTo>
                <a:lnTo>
                  <a:pt x="3951237" y="870622"/>
                </a:lnTo>
                <a:lnTo>
                  <a:pt x="3946983" y="818152"/>
                </a:lnTo>
                <a:lnTo>
                  <a:pt x="3944148" y="777028"/>
                </a:lnTo>
                <a:lnTo>
                  <a:pt x="3939892" y="747250"/>
                </a:lnTo>
                <a:lnTo>
                  <a:pt x="3938474" y="727396"/>
                </a:lnTo>
                <a:lnTo>
                  <a:pt x="3938474" y="721724"/>
                </a:lnTo>
                <a:lnTo>
                  <a:pt x="3944148" y="622458"/>
                </a:lnTo>
                <a:lnTo>
                  <a:pt x="3941310" y="530284"/>
                </a:lnTo>
                <a:lnTo>
                  <a:pt x="3932802" y="442362"/>
                </a:lnTo>
                <a:lnTo>
                  <a:pt x="3915785" y="360114"/>
                </a:lnTo>
                <a:lnTo>
                  <a:pt x="3894514" y="284954"/>
                </a:lnTo>
                <a:lnTo>
                  <a:pt x="3867571" y="214052"/>
                </a:lnTo>
                <a:lnTo>
                  <a:pt x="3836373" y="145982"/>
                </a:lnTo>
                <a:lnTo>
                  <a:pt x="3800920" y="86424"/>
                </a:lnTo>
                <a:lnTo>
                  <a:pt x="3758379" y="29700"/>
                </a:lnTo>
                <a:lnTo>
                  <a:pt x="3734298" y="0"/>
                </a:lnTo>
                <a:lnTo>
                  <a:pt x="0" y="0"/>
                </a:lnTo>
                <a:lnTo>
                  <a:pt x="0" y="3901693"/>
                </a:lnTo>
                <a:lnTo>
                  <a:pt x="3322" y="3905318"/>
                </a:lnTo>
                <a:lnTo>
                  <a:pt x="14668" y="3915244"/>
                </a:lnTo>
                <a:lnTo>
                  <a:pt x="17504" y="3919498"/>
                </a:lnTo>
                <a:lnTo>
                  <a:pt x="82734" y="3979058"/>
                </a:lnTo>
                <a:lnTo>
                  <a:pt x="135204" y="4035782"/>
                </a:lnTo>
                <a:lnTo>
                  <a:pt x="180582" y="4088251"/>
                </a:lnTo>
                <a:lnTo>
                  <a:pt x="216034" y="4139301"/>
                </a:lnTo>
                <a:lnTo>
                  <a:pt x="242977" y="4187516"/>
                </a:lnTo>
                <a:lnTo>
                  <a:pt x="261412" y="4232894"/>
                </a:lnTo>
                <a:lnTo>
                  <a:pt x="272757" y="4275437"/>
                </a:lnTo>
                <a:lnTo>
                  <a:pt x="281265" y="4313726"/>
                </a:lnTo>
                <a:lnTo>
                  <a:pt x="281646" y="4323259"/>
                </a:lnTo>
                <a:lnTo>
                  <a:pt x="298995" y="4386880"/>
                </a:lnTo>
                <a:cubicBezTo>
                  <a:pt x="305293" y="4421927"/>
                  <a:pt x="308602" y="4458213"/>
                  <a:pt x="308602" y="4495379"/>
                </a:cubicBezTo>
                <a:lnTo>
                  <a:pt x="305761" y="4527459"/>
                </a:lnTo>
                <a:lnTo>
                  <a:pt x="3300341" y="4559053"/>
                </a:lnTo>
                <a:lnTo>
                  <a:pt x="3470511" y="3983312"/>
                </a:lnTo>
                <a:lnTo>
                  <a:pt x="3538578" y="3847177"/>
                </a:lnTo>
                <a:lnTo>
                  <a:pt x="3598137" y="3706786"/>
                </a:lnTo>
                <a:lnTo>
                  <a:pt x="3653442" y="3564978"/>
                </a:lnTo>
                <a:lnTo>
                  <a:pt x="3703075" y="3421752"/>
                </a:lnTo>
                <a:lnTo>
                  <a:pt x="3748453" y="3274272"/>
                </a:lnTo>
                <a:lnTo>
                  <a:pt x="3788159" y="3129628"/>
                </a:lnTo>
                <a:lnTo>
                  <a:pt x="3822193" y="2980730"/>
                </a:lnTo>
                <a:lnTo>
                  <a:pt x="3853390" y="2833248"/>
                </a:lnTo>
                <a:lnTo>
                  <a:pt x="3880332" y="2685768"/>
                </a:lnTo>
                <a:lnTo>
                  <a:pt x="3903024" y="2541124"/>
                </a:lnTo>
                <a:lnTo>
                  <a:pt x="3921457" y="2396478"/>
                </a:lnTo>
                <a:lnTo>
                  <a:pt x="3938474" y="2254670"/>
                </a:lnTo>
                <a:lnTo>
                  <a:pt x="3951237" y="2115698"/>
                </a:lnTo>
                <a:lnTo>
                  <a:pt x="3959745" y="1980980"/>
                </a:lnTo>
                <a:lnTo>
                  <a:pt x="3966836" y="1849098"/>
                </a:lnTo>
                <a:lnTo>
                  <a:pt x="3971090" y="1721472"/>
                </a:lnTo>
                <a:close/>
              </a:path>
            </a:pathLst>
          </a:custGeom>
          <a:solidFill>
            <a:srgbClr val="FCD09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40">
            <a:extLst>
              <a:ext uri="{FF2B5EF4-FFF2-40B4-BE49-F238E27FC236}">
                <a16:creationId xmlns:a16="http://schemas.microsoft.com/office/drawing/2014/main" id="{58187AC4-C58B-4D94-942E-EF52F64D9E95}"/>
              </a:ext>
            </a:extLst>
          </p:cNvPr>
          <p:cNvSpPr/>
          <p:nvPr/>
        </p:nvSpPr>
        <p:spPr>
          <a:xfrm>
            <a:off x="0" y="3046796"/>
            <a:ext cx="6507109" cy="3806900"/>
          </a:xfrm>
          <a:custGeom>
            <a:avLst/>
            <a:gdLst>
              <a:gd name="connsiteX0" fmla="*/ 674351 w 5332051"/>
              <a:gd name="connsiteY0" fmla="*/ 121 h 3991814"/>
              <a:gd name="connsiteX1" fmla="*/ 5332051 w 5332051"/>
              <a:gd name="connsiteY1" fmla="*/ 263487 h 3991814"/>
              <a:gd name="connsiteX2" fmla="*/ 5332051 w 5332051"/>
              <a:gd name="connsiteY2" fmla="*/ 3991814 h 3991814"/>
              <a:gd name="connsiteX3" fmla="*/ 0 w 5332051"/>
              <a:gd name="connsiteY3" fmla="*/ 3991814 h 3991814"/>
              <a:gd name="connsiteX4" fmla="*/ 0 w 5332051"/>
              <a:gd name="connsiteY4" fmla="*/ 11456 h 3991814"/>
              <a:gd name="connsiteX5" fmla="*/ 93486 w 5332051"/>
              <a:gd name="connsiteY5" fmla="*/ 8532 h 3991814"/>
              <a:gd name="connsiteX6" fmla="*/ 674351 w 5332051"/>
              <a:gd name="connsiteY6" fmla="*/ 121 h 399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2051" h="3991814">
                <a:moveTo>
                  <a:pt x="674351" y="121"/>
                </a:moveTo>
                <a:cubicBezTo>
                  <a:pt x="1716228" y="-3048"/>
                  <a:pt x="3110642" y="55192"/>
                  <a:pt x="5332051" y="263487"/>
                </a:cubicBezTo>
                <a:lnTo>
                  <a:pt x="5332051" y="3991814"/>
                </a:lnTo>
                <a:lnTo>
                  <a:pt x="0" y="3991814"/>
                </a:lnTo>
                <a:lnTo>
                  <a:pt x="0" y="11456"/>
                </a:lnTo>
                <a:lnTo>
                  <a:pt x="93486" y="8532"/>
                </a:lnTo>
                <a:cubicBezTo>
                  <a:pt x="275751" y="3781"/>
                  <a:pt x="468146" y="749"/>
                  <a:pt x="674351" y="121"/>
                </a:cubicBezTo>
                <a:close/>
              </a:path>
            </a:pathLst>
          </a:cu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14B5BB-8FA5-4F44-9F49-731BAEC2101E}"/>
              </a:ext>
            </a:extLst>
          </p:cNvPr>
          <p:cNvSpPr/>
          <p:nvPr/>
        </p:nvSpPr>
        <p:spPr>
          <a:xfrm>
            <a:off x="6898251" y="3672548"/>
            <a:ext cx="2205017" cy="2914163"/>
          </a:xfrm>
          <a:prstGeom prst="rect">
            <a:avLst/>
          </a:prstGeom>
          <a:solidFill>
            <a:srgbClr val="FCD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B53E926-F0DD-4C09-A118-A093501DD68F}"/>
              </a:ext>
            </a:extLst>
          </p:cNvPr>
          <p:cNvGrpSpPr/>
          <p:nvPr/>
        </p:nvGrpSpPr>
        <p:grpSpPr>
          <a:xfrm>
            <a:off x="7056321" y="3594591"/>
            <a:ext cx="1796691" cy="3019698"/>
            <a:chOff x="6209811" y="3415225"/>
            <a:chExt cx="1168482" cy="20540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B197FB6E-0868-4743-BFB0-B1200662BF63}"/>
                </a:ext>
              </a:extLst>
            </p:cNvPr>
            <p:cNvSpPr/>
            <p:nvPr/>
          </p:nvSpPr>
          <p:spPr>
            <a:xfrm>
              <a:off x="6365414" y="3415225"/>
              <a:ext cx="788704" cy="317261"/>
            </a:xfrm>
            <a:prstGeom prst="trapezoid">
              <a:avLst>
                <a:gd name="adj" fmla="val 20764"/>
              </a:avLst>
            </a:prstGeom>
            <a:solidFill>
              <a:srgbClr val="3C3C3C"/>
            </a:solidFill>
            <a:ln w="50800" cap="rnd">
              <a:solidFill>
                <a:srgbClr val="3C3C3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다리꼴 32">
              <a:extLst>
                <a:ext uri="{FF2B5EF4-FFF2-40B4-BE49-F238E27FC236}">
                  <a16:creationId xmlns:a16="http://schemas.microsoft.com/office/drawing/2014/main" id="{9EF1FE72-C4E1-4A2D-9718-B771A78B34F6}"/>
                </a:ext>
              </a:extLst>
            </p:cNvPr>
            <p:cNvSpPr/>
            <p:nvPr/>
          </p:nvSpPr>
          <p:spPr>
            <a:xfrm rot="10800000">
              <a:off x="6365413" y="5152026"/>
              <a:ext cx="788704" cy="317261"/>
            </a:xfrm>
            <a:prstGeom prst="trapezoid">
              <a:avLst>
                <a:gd name="adj" fmla="val 20764"/>
              </a:avLst>
            </a:prstGeom>
            <a:solidFill>
              <a:srgbClr val="3C3C3C"/>
            </a:solidFill>
            <a:ln w="50800" cap="rnd">
              <a:solidFill>
                <a:srgbClr val="3C3C3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22">
              <a:extLst>
                <a:ext uri="{FF2B5EF4-FFF2-40B4-BE49-F238E27FC236}">
                  <a16:creationId xmlns:a16="http://schemas.microsoft.com/office/drawing/2014/main" id="{CFFB455A-09CA-4AEA-AAE1-1CB511DD9FAD}"/>
                </a:ext>
              </a:extLst>
            </p:cNvPr>
            <p:cNvSpPr/>
            <p:nvPr/>
          </p:nvSpPr>
          <p:spPr>
            <a:xfrm>
              <a:off x="6209811" y="3759043"/>
              <a:ext cx="1099912" cy="1362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23">
              <a:extLst>
                <a:ext uri="{FF2B5EF4-FFF2-40B4-BE49-F238E27FC236}">
                  <a16:creationId xmlns:a16="http://schemas.microsoft.com/office/drawing/2014/main" id="{AFB8B697-BDF6-440D-B1E1-3CC011AE5E61}"/>
                </a:ext>
              </a:extLst>
            </p:cNvPr>
            <p:cNvSpPr/>
            <p:nvPr/>
          </p:nvSpPr>
          <p:spPr>
            <a:xfrm>
              <a:off x="6278381" y="3837355"/>
              <a:ext cx="962771" cy="1206371"/>
            </a:xfrm>
            <a:prstGeom prst="roundRect">
              <a:avLst>
                <a:gd name="adj" fmla="val 10783"/>
              </a:avLst>
            </a:prstGeom>
            <a:solidFill>
              <a:srgbClr val="4DD0E2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2">
              <a:extLst>
                <a:ext uri="{FF2B5EF4-FFF2-40B4-BE49-F238E27FC236}">
                  <a16:creationId xmlns:a16="http://schemas.microsoft.com/office/drawing/2014/main" id="{4C4C858A-B057-4E13-BC4B-389299A16BEF}"/>
                </a:ext>
              </a:extLst>
            </p:cNvPr>
            <p:cNvSpPr/>
            <p:nvPr/>
          </p:nvSpPr>
          <p:spPr>
            <a:xfrm rot="5400000">
              <a:off x="7234293" y="4416141"/>
              <a:ext cx="216000" cy="72000"/>
            </a:xfrm>
            <a:prstGeom prst="round2SameRect">
              <a:avLst>
                <a:gd name="adj1" fmla="val 44688"/>
                <a:gd name="adj2" fmla="val 0"/>
              </a:avLst>
            </a:prstGeom>
            <a:pattFill prst="ltHorz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0C42552C-F5D3-4CF9-BBDF-9A7211A48F98}"/>
              </a:ext>
            </a:extLst>
          </p:cNvPr>
          <p:cNvSpPr/>
          <p:nvPr/>
        </p:nvSpPr>
        <p:spPr>
          <a:xfrm>
            <a:off x="7499681" y="4789566"/>
            <a:ext cx="794133" cy="7592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2A3DDC-3088-4EEA-BC77-16E1934C7DE5}"/>
              </a:ext>
            </a:extLst>
          </p:cNvPr>
          <p:cNvSpPr/>
          <p:nvPr/>
        </p:nvSpPr>
        <p:spPr>
          <a:xfrm>
            <a:off x="6496623" y="3469014"/>
            <a:ext cx="397640" cy="328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23A2E1-C228-4E73-9B17-6D928E060AB5}"/>
              </a:ext>
            </a:extLst>
          </p:cNvPr>
          <p:cNvSpPr/>
          <p:nvPr/>
        </p:nvSpPr>
        <p:spPr>
          <a:xfrm>
            <a:off x="268942" y="3517143"/>
            <a:ext cx="5908034" cy="3298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i="1" dirty="0">
                <a:solidFill>
                  <a:schemeClr val="bg1"/>
                </a:solidFill>
              </a:rPr>
              <a:t>정맥인식 스마트 </a:t>
            </a:r>
            <a:r>
              <a:rPr lang="ko-KR" altLang="en-US" sz="2000" b="1" i="1" dirty="0" err="1">
                <a:solidFill>
                  <a:schemeClr val="bg1"/>
                </a:solidFill>
              </a:rPr>
              <a:t>워치</a:t>
            </a:r>
            <a:r>
              <a:rPr lang="ko-KR" altLang="en-US" sz="2000" b="1" i="1" dirty="0">
                <a:solidFill>
                  <a:schemeClr val="bg1"/>
                </a:solidFill>
              </a:rPr>
              <a:t> 란</a:t>
            </a:r>
            <a:r>
              <a:rPr lang="en-US" altLang="ko-KR" sz="2000" b="1" i="1" dirty="0">
                <a:solidFill>
                  <a:schemeClr val="bg1"/>
                </a:solidFill>
              </a:rPr>
              <a:t>?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Vein matching smart watch</a:t>
            </a:r>
          </a:p>
          <a:p>
            <a:pPr algn="just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정맥인식 기술을 탑재해 보안성과 활용도를 높인 스마트 </a:t>
            </a:r>
            <a:r>
              <a:rPr lang="ko-KR" altLang="en-US" sz="1600" dirty="0" err="1">
                <a:solidFill>
                  <a:schemeClr val="bg1"/>
                </a:solidFill>
              </a:rPr>
              <a:t>워치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스마트 </a:t>
            </a:r>
            <a:r>
              <a:rPr lang="ko-KR" altLang="en-US" sz="1600" dirty="0" err="1">
                <a:solidFill>
                  <a:schemeClr val="bg1"/>
                </a:solidFill>
              </a:rPr>
              <a:t>워치는</a:t>
            </a:r>
            <a:r>
              <a:rPr lang="ko-KR" altLang="en-US" sz="1600" dirty="0">
                <a:solidFill>
                  <a:schemeClr val="bg1"/>
                </a:solidFill>
              </a:rPr>
              <a:t> 손에 상시 차고있어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정맥인식을 쉽게 사용할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604086-7940-4D38-9112-810FDDBA1BDE}"/>
              </a:ext>
            </a:extLst>
          </p:cNvPr>
          <p:cNvGrpSpPr/>
          <p:nvPr/>
        </p:nvGrpSpPr>
        <p:grpSpPr>
          <a:xfrm>
            <a:off x="7298713" y="2015671"/>
            <a:ext cx="1212734" cy="1175892"/>
            <a:chOff x="5465247" y="133061"/>
            <a:chExt cx="2529870" cy="2529871"/>
          </a:xfrm>
        </p:grpSpPr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5DEA1C48-541C-4AD2-8C4C-16783F10E148}"/>
                </a:ext>
              </a:extLst>
            </p:cNvPr>
            <p:cNvSpPr/>
            <p:nvPr/>
          </p:nvSpPr>
          <p:spPr>
            <a:xfrm rot="8100000">
              <a:off x="5465247" y="133061"/>
              <a:ext cx="2529870" cy="2529871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9D58A62-0BF8-4EAF-84EC-21889A748728}"/>
                </a:ext>
              </a:extLst>
            </p:cNvPr>
            <p:cNvSpPr/>
            <p:nvPr/>
          </p:nvSpPr>
          <p:spPr>
            <a:xfrm>
              <a:off x="5596182" y="261014"/>
              <a:ext cx="2268000" cy="22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A2FB93C7-CCFA-4D9C-8045-541E710EF70F}"/>
                </a:ext>
              </a:extLst>
            </p:cNvPr>
            <p:cNvSpPr/>
            <p:nvPr/>
          </p:nvSpPr>
          <p:spPr>
            <a:xfrm>
              <a:off x="5982798" y="616701"/>
              <a:ext cx="1558047" cy="1558047"/>
            </a:xfrm>
            <a:prstGeom prst="arc">
              <a:avLst>
                <a:gd name="adj1" fmla="val 16096352"/>
                <a:gd name="adj2" fmla="val 10914666"/>
              </a:avLst>
            </a:prstGeom>
            <a:ln w="190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FBA09A-FD8A-4567-907F-41775BA3E822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5809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9193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63A1CC-01AF-4A3C-AE72-C87BED650872}"/>
              </a:ext>
            </a:extLst>
          </p:cNvPr>
          <p:cNvSpPr/>
          <p:nvPr/>
        </p:nvSpPr>
        <p:spPr>
          <a:xfrm>
            <a:off x="802679" y="1197703"/>
            <a:ext cx="10134261" cy="409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i="1" dirty="0" err="1"/>
              <a:t>정맥인식이란</a:t>
            </a:r>
            <a:r>
              <a:rPr lang="en-US" altLang="ko-KR" sz="2800" b="1" i="1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i="1" dirty="0"/>
              <a:t>:</a:t>
            </a:r>
            <a:r>
              <a:rPr lang="ko-KR" altLang="en-US" sz="2800" b="1" i="1" dirty="0"/>
              <a:t> 신체 내부 정맥을 이용한 생체 보안 기술</a:t>
            </a:r>
            <a:endParaRPr lang="en-US" altLang="ko-KR" sz="2800" b="1" i="1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정맥인식의 특징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1.</a:t>
            </a:r>
            <a:r>
              <a:rPr lang="ko-KR" altLang="en-US" sz="2000" dirty="0"/>
              <a:t>높은 속도의 인식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</a:t>
            </a:r>
            <a:r>
              <a:rPr lang="ko-KR" altLang="en-US" sz="2000" dirty="0"/>
              <a:t>복제가 거의 불가능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3.</a:t>
            </a:r>
            <a:r>
              <a:rPr lang="ko-KR" altLang="en-US" sz="2000" dirty="0"/>
              <a:t>지문과 달리 이물질이 있어도 인식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4.</a:t>
            </a:r>
            <a:r>
              <a:rPr lang="ko-KR" altLang="en-US" sz="2000" dirty="0"/>
              <a:t>손바닥</a:t>
            </a:r>
            <a:r>
              <a:rPr lang="en-US" altLang="ko-KR" sz="2000" dirty="0"/>
              <a:t>,</a:t>
            </a:r>
            <a:r>
              <a:rPr lang="ko-KR" altLang="en-US" sz="2000" dirty="0"/>
              <a:t>손가락</a:t>
            </a:r>
            <a:r>
              <a:rPr lang="en-US" altLang="ko-KR" sz="2000" dirty="0"/>
              <a:t>,</a:t>
            </a:r>
            <a:r>
              <a:rPr lang="ko-KR" altLang="en-US" sz="2000" dirty="0"/>
              <a:t>손목 등의 정맥인식이 있다</a:t>
            </a:r>
            <a:r>
              <a:rPr lang="en-US" altLang="ko-K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i="1" dirty="0"/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B6E66B-425E-4D5C-80C1-AC8AEB27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09" y="2581597"/>
            <a:ext cx="5031275" cy="32626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A089FCB-C3C9-4E77-ADE5-0E54152979A6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2E1B42-CFA6-4C22-83D7-F600772969BF}"/>
              </a:ext>
            </a:extLst>
          </p:cNvPr>
          <p:cNvSpPr/>
          <p:nvPr/>
        </p:nvSpPr>
        <p:spPr>
          <a:xfrm>
            <a:off x="8641976" y="3989294"/>
            <a:ext cx="627530" cy="197224"/>
          </a:xfrm>
          <a:prstGeom prst="rect">
            <a:avLst/>
          </a:prstGeom>
          <a:solidFill>
            <a:srgbClr val="C75B5B"/>
          </a:solidFill>
          <a:ln>
            <a:solidFill>
              <a:srgbClr val="C7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072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8AA2E97-1E1E-4992-BC02-07E3BAF8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22" y="2443362"/>
            <a:ext cx="4286250" cy="2628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7782BF-375E-47A2-87A9-A191E30F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423" y="2489042"/>
            <a:ext cx="2231561" cy="1606724"/>
          </a:xfrm>
          <a:prstGeom prst="rect">
            <a:avLst/>
          </a:prstGeom>
        </p:spPr>
      </p:pic>
      <p:sp>
        <p:nvSpPr>
          <p:cNvPr id="18" name="AutoShape 2" descr="ê´ë ¨ ì´ë¯¸ì§">
            <a:extLst>
              <a:ext uri="{FF2B5EF4-FFF2-40B4-BE49-F238E27FC236}">
                <a16:creationId xmlns:a16="http://schemas.microsoft.com/office/drawing/2014/main" id="{9082053C-DF38-4225-89CA-6402C25F0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0523" y="2978453"/>
            <a:ext cx="281970" cy="2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0EDC60-B5DE-4080-8D4B-13EADD541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05" t="36051" r="8596" b="37985"/>
          <a:stretch/>
        </p:blipFill>
        <p:spPr>
          <a:xfrm>
            <a:off x="1934191" y="1457112"/>
            <a:ext cx="3315790" cy="7961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C479D9-C13E-48F9-BA55-FFA6F6852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94" b="37660"/>
          <a:stretch/>
        </p:blipFill>
        <p:spPr>
          <a:xfrm>
            <a:off x="6975542" y="1455501"/>
            <a:ext cx="2966928" cy="7935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5C7D9B-8336-43EE-AA63-C90D75EDE2C4}"/>
              </a:ext>
            </a:extLst>
          </p:cNvPr>
          <p:cNvSpPr txBox="1"/>
          <p:nvPr/>
        </p:nvSpPr>
        <p:spPr>
          <a:xfrm>
            <a:off x="2097741" y="5177198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손목 정맥인식을 이용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5C944-7232-4F58-BA91-2E1C9D303B50}"/>
              </a:ext>
            </a:extLst>
          </p:cNvPr>
          <p:cNvSpPr txBox="1"/>
          <p:nvPr/>
        </p:nvSpPr>
        <p:spPr>
          <a:xfrm>
            <a:off x="7172571" y="5225238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손등 정맥인식을 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27F4D1-9AF6-49AE-BECC-FD8261AE3FD3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D4E1F5-9F66-4360-92FA-21F4C6C638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2" y="4136734"/>
            <a:ext cx="5295082" cy="62566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EED4027-6EEB-47EE-8383-992D57B7667D}"/>
              </a:ext>
            </a:extLst>
          </p:cNvPr>
          <p:cNvGrpSpPr/>
          <p:nvPr/>
        </p:nvGrpSpPr>
        <p:grpSpPr>
          <a:xfrm>
            <a:off x="644769" y="6538653"/>
            <a:ext cx="11090029" cy="471749"/>
            <a:chOff x="757691" y="5989840"/>
            <a:chExt cx="9324893" cy="438627"/>
          </a:xfrm>
        </p:grpSpPr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53A7BCCE-A11F-47A3-82F7-F1449C395785}"/>
                </a:ext>
              </a:extLst>
            </p:cNvPr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70B11FE7-5781-4C0F-B23C-8740DBB7A2D0}"/>
                </a:ext>
              </a:extLst>
            </p:cNvPr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D93D1F-8569-4FD1-A4A6-BC345275B578}"/>
              </a:ext>
            </a:extLst>
          </p:cNvPr>
          <p:cNvSpPr/>
          <p:nvPr/>
        </p:nvSpPr>
        <p:spPr>
          <a:xfrm>
            <a:off x="742578" y="758464"/>
            <a:ext cx="1013426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현재 정맥인식 스마트 </a:t>
            </a:r>
            <a:r>
              <a:rPr lang="ko-KR" altLang="en-US" sz="2000" dirty="0" err="1"/>
              <a:t>워치</a:t>
            </a:r>
            <a:r>
              <a:rPr lang="ko-KR" altLang="en-US" sz="2000" dirty="0"/>
              <a:t> 특허 현황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3920463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9193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63A1CC-01AF-4A3C-AE72-C87BED650872}"/>
              </a:ext>
            </a:extLst>
          </p:cNvPr>
          <p:cNvSpPr/>
          <p:nvPr/>
        </p:nvSpPr>
        <p:spPr>
          <a:xfrm>
            <a:off x="802679" y="1197703"/>
            <a:ext cx="101342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i="1" dirty="0"/>
              <a:t>기술적으로 가능할까</a:t>
            </a:r>
            <a:r>
              <a:rPr lang="en-US" altLang="ko-KR" sz="2800" b="1" i="1" dirty="0"/>
              <a:t>?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4E1D12-0AB0-4A69-9E47-3F12CA8787A0}"/>
              </a:ext>
            </a:extLst>
          </p:cNvPr>
          <p:cNvGrpSpPr/>
          <p:nvPr/>
        </p:nvGrpSpPr>
        <p:grpSpPr>
          <a:xfrm>
            <a:off x="5056893" y="3625368"/>
            <a:ext cx="5880047" cy="2716669"/>
            <a:chOff x="3482385" y="3464662"/>
            <a:chExt cx="5880047" cy="294960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1AA514E-573A-4668-9C12-BB264E4E9127}"/>
                </a:ext>
              </a:extLst>
            </p:cNvPr>
            <p:cNvGrpSpPr/>
            <p:nvPr/>
          </p:nvGrpSpPr>
          <p:grpSpPr>
            <a:xfrm>
              <a:off x="3482385" y="3596485"/>
              <a:ext cx="5880047" cy="2817780"/>
              <a:chOff x="2802755" y="3114632"/>
              <a:chExt cx="7808600" cy="3743367"/>
            </a:xfrm>
          </p:grpSpPr>
          <p:sp>
            <p:nvSpPr>
              <p:cNvPr id="44" name="자유형 21">
                <a:extLst>
                  <a:ext uri="{FF2B5EF4-FFF2-40B4-BE49-F238E27FC236}">
                    <a16:creationId xmlns:a16="http://schemas.microsoft.com/office/drawing/2014/main" id="{BDAFC408-5D93-4735-91C4-E984EDEDA0B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7112325" y="3358970"/>
                <a:ext cx="3743367" cy="3254692"/>
              </a:xfrm>
              <a:custGeom>
                <a:avLst/>
                <a:gdLst>
                  <a:gd name="connsiteX0" fmla="*/ 3512505 w 3512505"/>
                  <a:gd name="connsiteY0" fmla="*/ 1801786 h 3611375"/>
                  <a:gd name="connsiteX1" fmla="*/ 3512505 w 3512505"/>
                  <a:gd name="connsiteY1" fmla="*/ 1730685 h 3611375"/>
                  <a:gd name="connsiteX2" fmla="*/ 3512505 w 3512505"/>
                  <a:gd name="connsiteY2" fmla="*/ 1663053 h 3611375"/>
                  <a:gd name="connsiteX3" fmla="*/ 3511638 w 3512505"/>
                  <a:gd name="connsiteY3" fmla="*/ 1599757 h 3611375"/>
                  <a:gd name="connsiteX4" fmla="*/ 3509037 w 3512505"/>
                  <a:gd name="connsiteY4" fmla="*/ 1540795 h 3611375"/>
                  <a:gd name="connsiteX5" fmla="*/ 3507303 w 3512505"/>
                  <a:gd name="connsiteY5" fmla="*/ 1486170 h 3611375"/>
                  <a:gd name="connsiteX6" fmla="*/ 3504701 w 3512505"/>
                  <a:gd name="connsiteY6" fmla="*/ 1437613 h 3611375"/>
                  <a:gd name="connsiteX7" fmla="*/ 3501233 w 3512505"/>
                  <a:gd name="connsiteY7" fmla="*/ 1394259 h 3611375"/>
                  <a:gd name="connsiteX8" fmla="*/ 3498632 w 3512505"/>
                  <a:gd name="connsiteY8" fmla="*/ 1356108 h 3611375"/>
                  <a:gd name="connsiteX9" fmla="*/ 3496031 w 3512505"/>
                  <a:gd name="connsiteY9" fmla="*/ 1324026 h 3611375"/>
                  <a:gd name="connsiteX10" fmla="*/ 3494297 w 3512505"/>
                  <a:gd name="connsiteY10" fmla="*/ 1298881 h 3611375"/>
                  <a:gd name="connsiteX11" fmla="*/ 3491695 w 3512505"/>
                  <a:gd name="connsiteY11" fmla="*/ 1280673 h 3611375"/>
                  <a:gd name="connsiteX12" fmla="*/ 3490828 w 3512505"/>
                  <a:gd name="connsiteY12" fmla="*/ 1268533 h 3611375"/>
                  <a:gd name="connsiteX13" fmla="*/ 3490828 w 3512505"/>
                  <a:gd name="connsiteY13" fmla="*/ 1265065 h 3611375"/>
                  <a:gd name="connsiteX14" fmla="*/ 3494297 w 3512505"/>
                  <a:gd name="connsiteY14" fmla="*/ 1204370 h 3611375"/>
                  <a:gd name="connsiteX15" fmla="*/ 3492562 w 3512505"/>
                  <a:gd name="connsiteY15" fmla="*/ 1148010 h 3611375"/>
                  <a:gd name="connsiteX16" fmla="*/ 3487360 w 3512505"/>
                  <a:gd name="connsiteY16" fmla="*/ 1094251 h 3611375"/>
                  <a:gd name="connsiteX17" fmla="*/ 3476955 w 3512505"/>
                  <a:gd name="connsiteY17" fmla="*/ 1043961 h 3611375"/>
                  <a:gd name="connsiteX18" fmla="*/ 3463949 w 3512505"/>
                  <a:gd name="connsiteY18" fmla="*/ 998005 h 3611375"/>
                  <a:gd name="connsiteX19" fmla="*/ 3447475 w 3512505"/>
                  <a:gd name="connsiteY19" fmla="*/ 954652 h 3611375"/>
                  <a:gd name="connsiteX20" fmla="*/ 3428399 w 3512505"/>
                  <a:gd name="connsiteY20" fmla="*/ 913032 h 3611375"/>
                  <a:gd name="connsiteX21" fmla="*/ 3406722 w 3512505"/>
                  <a:gd name="connsiteY21" fmla="*/ 876615 h 3611375"/>
                  <a:gd name="connsiteX22" fmla="*/ 3380710 w 3512505"/>
                  <a:gd name="connsiteY22" fmla="*/ 841932 h 3611375"/>
                  <a:gd name="connsiteX23" fmla="*/ 3354698 w 3512505"/>
                  <a:gd name="connsiteY23" fmla="*/ 809850 h 3611375"/>
                  <a:gd name="connsiteX24" fmla="*/ 3325218 w 3512505"/>
                  <a:gd name="connsiteY24" fmla="*/ 781236 h 3611375"/>
                  <a:gd name="connsiteX25" fmla="*/ 3295737 w 3512505"/>
                  <a:gd name="connsiteY25" fmla="*/ 754357 h 3611375"/>
                  <a:gd name="connsiteX26" fmla="*/ 3264523 w 3512505"/>
                  <a:gd name="connsiteY26" fmla="*/ 730079 h 3611375"/>
                  <a:gd name="connsiteX27" fmla="*/ 3232441 w 3512505"/>
                  <a:gd name="connsiteY27" fmla="*/ 707535 h 3611375"/>
                  <a:gd name="connsiteX28" fmla="*/ 3200360 w 3512505"/>
                  <a:gd name="connsiteY28" fmla="*/ 689326 h 3611375"/>
                  <a:gd name="connsiteX29" fmla="*/ 3167411 w 3512505"/>
                  <a:gd name="connsiteY29" fmla="*/ 671117 h 3611375"/>
                  <a:gd name="connsiteX30" fmla="*/ 3135329 w 3512505"/>
                  <a:gd name="connsiteY30" fmla="*/ 655510 h 3611375"/>
                  <a:gd name="connsiteX31" fmla="*/ 3103248 w 3512505"/>
                  <a:gd name="connsiteY31" fmla="*/ 642504 h 3611375"/>
                  <a:gd name="connsiteX32" fmla="*/ 3072033 w 3512505"/>
                  <a:gd name="connsiteY32" fmla="*/ 630365 h 3611375"/>
                  <a:gd name="connsiteX33" fmla="*/ 3040818 w 3512505"/>
                  <a:gd name="connsiteY33" fmla="*/ 619093 h 3611375"/>
                  <a:gd name="connsiteX34" fmla="*/ 3012205 w 3512505"/>
                  <a:gd name="connsiteY34" fmla="*/ 611289 h 3611375"/>
                  <a:gd name="connsiteX35" fmla="*/ 2985326 w 3512505"/>
                  <a:gd name="connsiteY35" fmla="*/ 603485 h 3611375"/>
                  <a:gd name="connsiteX36" fmla="*/ 2960181 w 3512505"/>
                  <a:gd name="connsiteY36" fmla="*/ 596549 h 3611375"/>
                  <a:gd name="connsiteX37" fmla="*/ 2936770 w 3512505"/>
                  <a:gd name="connsiteY37" fmla="*/ 592213 h 3611375"/>
                  <a:gd name="connsiteX38" fmla="*/ 2916827 w 3512505"/>
                  <a:gd name="connsiteY38" fmla="*/ 587878 h 3611375"/>
                  <a:gd name="connsiteX39" fmla="*/ 2899486 w 3512505"/>
                  <a:gd name="connsiteY39" fmla="*/ 585277 h 3611375"/>
                  <a:gd name="connsiteX40" fmla="*/ 2886480 w 3512505"/>
                  <a:gd name="connsiteY40" fmla="*/ 583543 h 3611375"/>
                  <a:gd name="connsiteX41" fmla="*/ 2875208 w 3512505"/>
                  <a:gd name="connsiteY41" fmla="*/ 582676 h 3611375"/>
                  <a:gd name="connsiteX42" fmla="*/ 2868271 w 3512505"/>
                  <a:gd name="connsiteY42" fmla="*/ 580941 h 3611375"/>
                  <a:gd name="connsiteX43" fmla="*/ 2866537 w 3512505"/>
                  <a:gd name="connsiteY43" fmla="*/ 580941 h 3611375"/>
                  <a:gd name="connsiteX44" fmla="*/ 2844860 w 3512505"/>
                  <a:gd name="connsiteY44" fmla="*/ 525449 h 3611375"/>
                  <a:gd name="connsiteX45" fmla="*/ 2821449 w 3512505"/>
                  <a:gd name="connsiteY45" fmla="*/ 476025 h 3611375"/>
                  <a:gd name="connsiteX46" fmla="*/ 2797171 w 3512505"/>
                  <a:gd name="connsiteY46" fmla="*/ 430937 h 3611375"/>
                  <a:gd name="connsiteX47" fmla="*/ 2771159 w 3512505"/>
                  <a:gd name="connsiteY47" fmla="*/ 392786 h 3611375"/>
                  <a:gd name="connsiteX48" fmla="*/ 2742546 w 3512505"/>
                  <a:gd name="connsiteY48" fmla="*/ 358970 h 3611375"/>
                  <a:gd name="connsiteX49" fmla="*/ 2713066 w 3512505"/>
                  <a:gd name="connsiteY49" fmla="*/ 329489 h 3611375"/>
                  <a:gd name="connsiteX50" fmla="*/ 2682718 w 3512505"/>
                  <a:gd name="connsiteY50" fmla="*/ 304344 h 3611375"/>
                  <a:gd name="connsiteX51" fmla="*/ 2651504 w 3512505"/>
                  <a:gd name="connsiteY51" fmla="*/ 284401 h 3611375"/>
                  <a:gd name="connsiteX52" fmla="*/ 2619422 w 3512505"/>
                  <a:gd name="connsiteY52" fmla="*/ 267927 h 3611375"/>
                  <a:gd name="connsiteX53" fmla="*/ 2587340 w 3512505"/>
                  <a:gd name="connsiteY53" fmla="*/ 254921 h 3611375"/>
                  <a:gd name="connsiteX54" fmla="*/ 2555259 w 3512505"/>
                  <a:gd name="connsiteY54" fmla="*/ 244516 h 3611375"/>
                  <a:gd name="connsiteX55" fmla="*/ 2523177 w 3512505"/>
                  <a:gd name="connsiteY55" fmla="*/ 238446 h 3611375"/>
                  <a:gd name="connsiteX56" fmla="*/ 2491095 w 3512505"/>
                  <a:gd name="connsiteY56" fmla="*/ 233244 h 3611375"/>
                  <a:gd name="connsiteX57" fmla="*/ 2459014 w 3512505"/>
                  <a:gd name="connsiteY57" fmla="*/ 231510 h 3611375"/>
                  <a:gd name="connsiteX58" fmla="*/ 2427799 w 3512505"/>
                  <a:gd name="connsiteY58" fmla="*/ 232377 h 3611375"/>
                  <a:gd name="connsiteX59" fmla="*/ 2396585 w 3512505"/>
                  <a:gd name="connsiteY59" fmla="*/ 234978 h 3611375"/>
                  <a:gd name="connsiteX60" fmla="*/ 2367971 w 3512505"/>
                  <a:gd name="connsiteY60" fmla="*/ 239313 h 3611375"/>
                  <a:gd name="connsiteX61" fmla="*/ 2339358 w 3512505"/>
                  <a:gd name="connsiteY61" fmla="*/ 243649 h 3611375"/>
                  <a:gd name="connsiteX62" fmla="*/ 2312479 w 3512505"/>
                  <a:gd name="connsiteY62" fmla="*/ 250585 h 3611375"/>
                  <a:gd name="connsiteX63" fmla="*/ 2287334 w 3512505"/>
                  <a:gd name="connsiteY63" fmla="*/ 256655 h 3611375"/>
                  <a:gd name="connsiteX64" fmla="*/ 2263923 w 3512505"/>
                  <a:gd name="connsiteY64" fmla="*/ 264458 h 3611375"/>
                  <a:gd name="connsiteX65" fmla="*/ 2243113 w 3512505"/>
                  <a:gd name="connsiteY65" fmla="*/ 272262 h 3611375"/>
                  <a:gd name="connsiteX66" fmla="*/ 2223170 w 3512505"/>
                  <a:gd name="connsiteY66" fmla="*/ 280066 h 3611375"/>
                  <a:gd name="connsiteX67" fmla="*/ 2206696 w 3512505"/>
                  <a:gd name="connsiteY67" fmla="*/ 287002 h 3611375"/>
                  <a:gd name="connsiteX68" fmla="*/ 2191956 w 3512505"/>
                  <a:gd name="connsiteY68" fmla="*/ 293939 h 3611375"/>
                  <a:gd name="connsiteX69" fmla="*/ 2180684 w 3512505"/>
                  <a:gd name="connsiteY69" fmla="*/ 299141 h 3611375"/>
                  <a:gd name="connsiteX70" fmla="*/ 2172013 w 3512505"/>
                  <a:gd name="connsiteY70" fmla="*/ 303477 h 3611375"/>
                  <a:gd name="connsiteX71" fmla="*/ 2167678 w 3512505"/>
                  <a:gd name="connsiteY71" fmla="*/ 306945 h 3611375"/>
                  <a:gd name="connsiteX72" fmla="*/ 2165077 w 3512505"/>
                  <a:gd name="connsiteY72" fmla="*/ 307812 h 3611375"/>
                  <a:gd name="connsiteX73" fmla="*/ 2137330 w 3512505"/>
                  <a:gd name="connsiteY73" fmla="*/ 252319 h 3611375"/>
                  <a:gd name="connsiteX74" fmla="*/ 2110451 w 3512505"/>
                  <a:gd name="connsiteY74" fmla="*/ 203763 h 3611375"/>
                  <a:gd name="connsiteX75" fmla="*/ 2079237 w 3512505"/>
                  <a:gd name="connsiteY75" fmla="*/ 161276 h 3611375"/>
                  <a:gd name="connsiteX76" fmla="*/ 2048022 w 3512505"/>
                  <a:gd name="connsiteY76" fmla="*/ 123992 h 3611375"/>
                  <a:gd name="connsiteX77" fmla="*/ 2015940 w 3512505"/>
                  <a:gd name="connsiteY77" fmla="*/ 92777 h 3611375"/>
                  <a:gd name="connsiteX78" fmla="*/ 1982992 w 3512505"/>
                  <a:gd name="connsiteY78" fmla="*/ 66765 h 3611375"/>
                  <a:gd name="connsiteX79" fmla="*/ 1948309 w 3512505"/>
                  <a:gd name="connsiteY79" fmla="*/ 45955 h 3611375"/>
                  <a:gd name="connsiteX80" fmla="*/ 1914493 w 3512505"/>
                  <a:gd name="connsiteY80" fmla="*/ 29481 h 3611375"/>
                  <a:gd name="connsiteX81" fmla="*/ 1878943 w 3512505"/>
                  <a:gd name="connsiteY81" fmla="*/ 15607 h 3611375"/>
                  <a:gd name="connsiteX82" fmla="*/ 1844260 w 3512505"/>
                  <a:gd name="connsiteY82" fmla="*/ 6937 h 3611375"/>
                  <a:gd name="connsiteX83" fmla="*/ 1808710 w 3512505"/>
                  <a:gd name="connsiteY83" fmla="*/ 2601 h 3611375"/>
                  <a:gd name="connsiteX84" fmla="*/ 1774895 w 3512505"/>
                  <a:gd name="connsiteY84" fmla="*/ 0 h 3611375"/>
                  <a:gd name="connsiteX85" fmla="*/ 1740212 w 3512505"/>
                  <a:gd name="connsiteY85" fmla="*/ 1734 h 3611375"/>
                  <a:gd name="connsiteX86" fmla="*/ 1707263 w 3512505"/>
                  <a:gd name="connsiteY86" fmla="*/ 5202 h 3611375"/>
                  <a:gd name="connsiteX87" fmla="*/ 1673447 w 3512505"/>
                  <a:gd name="connsiteY87" fmla="*/ 10405 h 3611375"/>
                  <a:gd name="connsiteX88" fmla="*/ 1643100 w 3512505"/>
                  <a:gd name="connsiteY88" fmla="*/ 17342 h 3611375"/>
                  <a:gd name="connsiteX89" fmla="*/ 1611885 w 3512505"/>
                  <a:gd name="connsiteY89" fmla="*/ 26012 h 3611375"/>
                  <a:gd name="connsiteX90" fmla="*/ 1583272 w 3512505"/>
                  <a:gd name="connsiteY90" fmla="*/ 37284 h 3611375"/>
                  <a:gd name="connsiteX91" fmla="*/ 1555526 w 3512505"/>
                  <a:gd name="connsiteY91" fmla="*/ 46822 h 3611375"/>
                  <a:gd name="connsiteX92" fmla="*/ 1528647 w 3512505"/>
                  <a:gd name="connsiteY92" fmla="*/ 58961 h 3611375"/>
                  <a:gd name="connsiteX93" fmla="*/ 1505236 w 3512505"/>
                  <a:gd name="connsiteY93" fmla="*/ 70233 h 3611375"/>
                  <a:gd name="connsiteX94" fmla="*/ 1483559 w 3512505"/>
                  <a:gd name="connsiteY94" fmla="*/ 82372 h 3611375"/>
                  <a:gd name="connsiteX95" fmla="*/ 1463616 w 3512505"/>
                  <a:gd name="connsiteY95" fmla="*/ 93644 h 3611375"/>
                  <a:gd name="connsiteX96" fmla="*/ 1447142 w 3512505"/>
                  <a:gd name="connsiteY96" fmla="*/ 104049 h 3611375"/>
                  <a:gd name="connsiteX97" fmla="*/ 1432402 w 3512505"/>
                  <a:gd name="connsiteY97" fmla="*/ 112720 h 3611375"/>
                  <a:gd name="connsiteX98" fmla="*/ 1420263 w 3512505"/>
                  <a:gd name="connsiteY98" fmla="*/ 120524 h 3611375"/>
                  <a:gd name="connsiteX99" fmla="*/ 1412459 w 3512505"/>
                  <a:gd name="connsiteY99" fmla="*/ 126593 h 3611375"/>
                  <a:gd name="connsiteX100" fmla="*/ 1407257 w 3512505"/>
                  <a:gd name="connsiteY100" fmla="*/ 130062 h 3611375"/>
                  <a:gd name="connsiteX101" fmla="*/ 1404655 w 3512505"/>
                  <a:gd name="connsiteY101" fmla="*/ 131796 h 3611375"/>
                  <a:gd name="connsiteX102" fmla="*/ 1339625 w 3512505"/>
                  <a:gd name="connsiteY102" fmla="*/ 113587 h 3611375"/>
                  <a:gd name="connsiteX103" fmla="*/ 1277196 w 3512505"/>
                  <a:gd name="connsiteY103" fmla="*/ 100581 h 3611375"/>
                  <a:gd name="connsiteX104" fmla="*/ 1219102 w 3512505"/>
                  <a:gd name="connsiteY104" fmla="*/ 92777 h 3611375"/>
                  <a:gd name="connsiteX105" fmla="*/ 1164477 w 3512505"/>
                  <a:gd name="connsiteY105" fmla="*/ 86708 h 3611375"/>
                  <a:gd name="connsiteX106" fmla="*/ 1112452 w 3512505"/>
                  <a:gd name="connsiteY106" fmla="*/ 86708 h 3611375"/>
                  <a:gd name="connsiteX107" fmla="*/ 1063896 w 3512505"/>
                  <a:gd name="connsiteY107" fmla="*/ 89309 h 3611375"/>
                  <a:gd name="connsiteX108" fmla="*/ 1018809 w 3512505"/>
                  <a:gd name="connsiteY108" fmla="*/ 96246 h 3611375"/>
                  <a:gd name="connsiteX109" fmla="*/ 976322 w 3512505"/>
                  <a:gd name="connsiteY109" fmla="*/ 104916 h 3611375"/>
                  <a:gd name="connsiteX110" fmla="*/ 936437 w 3512505"/>
                  <a:gd name="connsiteY110" fmla="*/ 117055 h 3611375"/>
                  <a:gd name="connsiteX111" fmla="*/ 900887 w 3512505"/>
                  <a:gd name="connsiteY111" fmla="*/ 131796 h 3611375"/>
                  <a:gd name="connsiteX112" fmla="*/ 867071 w 3512505"/>
                  <a:gd name="connsiteY112" fmla="*/ 148270 h 3611375"/>
                  <a:gd name="connsiteX113" fmla="*/ 835857 w 3512505"/>
                  <a:gd name="connsiteY113" fmla="*/ 167346 h 3611375"/>
                  <a:gd name="connsiteX114" fmla="*/ 807243 w 3512505"/>
                  <a:gd name="connsiteY114" fmla="*/ 187289 h 3611375"/>
                  <a:gd name="connsiteX115" fmla="*/ 781231 w 3512505"/>
                  <a:gd name="connsiteY115" fmla="*/ 208966 h 3611375"/>
                  <a:gd name="connsiteX116" fmla="*/ 756953 w 3512505"/>
                  <a:gd name="connsiteY116" fmla="*/ 232377 h 3611375"/>
                  <a:gd name="connsiteX117" fmla="*/ 735277 w 3512505"/>
                  <a:gd name="connsiteY117" fmla="*/ 255788 h 3611375"/>
                  <a:gd name="connsiteX118" fmla="*/ 716201 w 3512505"/>
                  <a:gd name="connsiteY118" fmla="*/ 280933 h 3611375"/>
                  <a:gd name="connsiteX119" fmla="*/ 698860 w 3512505"/>
                  <a:gd name="connsiteY119" fmla="*/ 306078 h 3611375"/>
                  <a:gd name="connsiteX120" fmla="*/ 683252 w 3512505"/>
                  <a:gd name="connsiteY120" fmla="*/ 330356 h 3611375"/>
                  <a:gd name="connsiteX121" fmla="*/ 669379 w 3512505"/>
                  <a:gd name="connsiteY121" fmla="*/ 355501 h 3611375"/>
                  <a:gd name="connsiteX122" fmla="*/ 657240 w 3512505"/>
                  <a:gd name="connsiteY122" fmla="*/ 379780 h 3611375"/>
                  <a:gd name="connsiteX123" fmla="*/ 646835 w 3512505"/>
                  <a:gd name="connsiteY123" fmla="*/ 403191 h 3611375"/>
                  <a:gd name="connsiteX124" fmla="*/ 637297 w 3512505"/>
                  <a:gd name="connsiteY124" fmla="*/ 426602 h 3611375"/>
                  <a:gd name="connsiteX125" fmla="*/ 629494 w 3512505"/>
                  <a:gd name="connsiteY125" fmla="*/ 448279 h 3611375"/>
                  <a:gd name="connsiteX126" fmla="*/ 623424 w 3512505"/>
                  <a:gd name="connsiteY126" fmla="*/ 468221 h 3611375"/>
                  <a:gd name="connsiteX127" fmla="*/ 619089 w 3512505"/>
                  <a:gd name="connsiteY127" fmla="*/ 485563 h 3611375"/>
                  <a:gd name="connsiteX128" fmla="*/ 614754 w 3512505"/>
                  <a:gd name="connsiteY128" fmla="*/ 502037 h 3611375"/>
                  <a:gd name="connsiteX129" fmla="*/ 611285 w 3512505"/>
                  <a:gd name="connsiteY129" fmla="*/ 515911 h 3611375"/>
                  <a:gd name="connsiteX130" fmla="*/ 608684 w 3512505"/>
                  <a:gd name="connsiteY130" fmla="*/ 527183 h 3611375"/>
                  <a:gd name="connsiteX131" fmla="*/ 607817 w 3512505"/>
                  <a:gd name="connsiteY131" fmla="*/ 535853 h 3611375"/>
                  <a:gd name="connsiteX132" fmla="*/ 606950 w 3512505"/>
                  <a:gd name="connsiteY132" fmla="*/ 540189 h 3611375"/>
                  <a:gd name="connsiteX133" fmla="*/ 606950 w 3512505"/>
                  <a:gd name="connsiteY133" fmla="*/ 541923 h 3611375"/>
                  <a:gd name="connsiteX134" fmla="*/ 600013 w 3512505"/>
                  <a:gd name="connsiteY134" fmla="*/ 572271 h 3611375"/>
                  <a:gd name="connsiteX135" fmla="*/ 593077 w 3512505"/>
                  <a:gd name="connsiteY135" fmla="*/ 608688 h 3611375"/>
                  <a:gd name="connsiteX136" fmla="*/ 588741 w 3512505"/>
                  <a:gd name="connsiteY136" fmla="*/ 648573 h 3611375"/>
                  <a:gd name="connsiteX137" fmla="*/ 584406 w 3512505"/>
                  <a:gd name="connsiteY137" fmla="*/ 693661 h 3611375"/>
                  <a:gd name="connsiteX138" fmla="*/ 580071 w 3512505"/>
                  <a:gd name="connsiteY138" fmla="*/ 741351 h 3611375"/>
                  <a:gd name="connsiteX139" fmla="*/ 576602 w 3512505"/>
                  <a:gd name="connsiteY139" fmla="*/ 790774 h 3611375"/>
                  <a:gd name="connsiteX140" fmla="*/ 574868 w 3512505"/>
                  <a:gd name="connsiteY140" fmla="*/ 841932 h 3611375"/>
                  <a:gd name="connsiteX141" fmla="*/ 572267 w 3512505"/>
                  <a:gd name="connsiteY141" fmla="*/ 895690 h 3611375"/>
                  <a:gd name="connsiteX142" fmla="*/ 571400 w 3512505"/>
                  <a:gd name="connsiteY142" fmla="*/ 948582 h 3611375"/>
                  <a:gd name="connsiteX143" fmla="*/ 570533 w 3512505"/>
                  <a:gd name="connsiteY143" fmla="*/ 1002341 h 3611375"/>
                  <a:gd name="connsiteX144" fmla="*/ 570533 w 3512505"/>
                  <a:gd name="connsiteY144" fmla="*/ 1053498 h 3611375"/>
                  <a:gd name="connsiteX145" fmla="*/ 568799 w 3512505"/>
                  <a:gd name="connsiteY145" fmla="*/ 1104656 h 3611375"/>
                  <a:gd name="connsiteX146" fmla="*/ 568799 w 3512505"/>
                  <a:gd name="connsiteY146" fmla="*/ 1152345 h 3611375"/>
                  <a:gd name="connsiteX147" fmla="*/ 568799 w 3512505"/>
                  <a:gd name="connsiteY147" fmla="*/ 1197433 h 3611375"/>
                  <a:gd name="connsiteX148" fmla="*/ 568799 w 3512505"/>
                  <a:gd name="connsiteY148" fmla="*/ 1239053 h 3611375"/>
                  <a:gd name="connsiteX149" fmla="*/ 570533 w 3512505"/>
                  <a:gd name="connsiteY149" fmla="*/ 1275470 h 3611375"/>
                  <a:gd name="connsiteX150" fmla="*/ 570533 w 3512505"/>
                  <a:gd name="connsiteY150" fmla="*/ 1306685 h 3611375"/>
                  <a:gd name="connsiteX151" fmla="*/ 571400 w 3512505"/>
                  <a:gd name="connsiteY151" fmla="*/ 1332697 h 3611375"/>
                  <a:gd name="connsiteX152" fmla="*/ 571400 w 3512505"/>
                  <a:gd name="connsiteY152" fmla="*/ 1351773 h 3611375"/>
                  <a:gd name="connsiteX153" fmla="*/ 571400 w 3512505"/>
                  <a:gd name="connsiteY153" fmla="*/ 1363912 h 3611375"/>
                  <a:gd name="connsiteX154" fmla="*/ 571400 w 3512505"/>
                  <a:gd name="connsiteY154" fmla="*/ 1368247 h 3611375"/>
                  <a:gd name="connsiteX155" fmla="*/ 564464 w 3512505"/>
                  <a:gd name="connsiteY155" fmla="*/ 1326627 h 3611375"/>
                  <a:gd name="connsiteX156" fmla="*/ 555793 w 3512505"/>
                  <a:gd name="connsiteY156" fmla="*/ 1291077 h 3611375"/>
                  <a:gd name="connsiteX157" fmla="*/ 544521 w 3512505"/>
                  <a:gd name="connsiteY157" fmla="*/ 1259863 h 3611375"/>
                  <a:gd name="connsiteX158" fmla="*/ 532382 w 3512505"/>
                  <a:gd name="connsiteY158" fmla="*/ 1233850 h 3611375"/>
                  <a:gd name="connsiteX159" fmla="*/ 518509 w 3512505"/>
                  <a:gd name="connsiteY159" fmla="*/ 1213041 h 3611375"/>
                  <a:gd name="connsiteX160" fmla="*/ 502901 w 3512505"/>
                  <a:gd name="connsiteY160" fmla="*/ 1195699 h 3611375"/>
                  <a:gd name="connsiteX161" fmla="*/ 486427 w 3512505"/>
                  <a:gd name="connsiteY161" fmla="*/ 1183560 h 3611375"/>
                  <a:gd name="connsiteX162" fmla="*/ 469086 w 3512505"/>
                  <a:gd name="connsiteY162" fmla="*/ 1173155 h 3611375"/>
                  <a:gd name="connsiteX163" fmla="*/ 450877 w 3512505"/>
                  <a:gd name="connsiteY163" fmla="*/ 1167953 h 3611375"/>
                  <a:gd name="connsiteX164" fmla="*/ 432669 w 3512505"/>
                  <a:gd name="connsiteY164" fmla="*/ 1164484 h 3611375"/>
                  <a:gd name="connsiteX165" fmla="*/ 414460 w 3512505"/>
                  <a:gd name="connsiteY165" fmla="*/ 1164484 h 3611375"/>
                  <a:gd name="connsiteX166" fmla="*/ 395385 w 3512505"/>
                  <a:gd name="connsiteY166" fmla="*/ 1166218 h 3611375"/>
                  <a:gd name="connsiteX167" fmla="*/ 376309 w 3512505"/>
                  <a:gd name="connsiteY167" fmla="*/ 1169687 h 3611375"/>
                  <a:gd name="connsiteX168" fmla="*/ 357234 w 3512505"/>
                  <a:gd name="connsiteY168" fmla="*/ 1175756 h 3611375"/>
                  <a:gd name="connsiteX169" fmla="*/ 339892 w 3512505"/>
                  <a:gd name="connsiteY169" fmla="*/ 1181826 h 3611375"/>
                  <a:gd name="connsiteX170" fmla="*/ 323418 w 3512505"/>
                  <a:gd name="connsiteY170" fmla="*/ 1189629 h 3611375"/>
                  <a:gd name="connsiteX171" fmla="*/ 306943 w 3512505"/>
                  <a:gd name="connsiteY171" fmla="*/ 1197433 h 3611375"/>
                  <a:gd name="connsiteX172" fmla="*/ 292203 w 3512505"/>
                  <a:gd name="connsiteY172" fmla="*/ 1206104 h 3611375"/>
                  <a:gd name="connsiteX173" fmla="*/ 279197 w 3512505"/>
                  <a:gd name="connsiteY173" fmla="*/ 1213908 h 3611375"/>
                  <a:gd name="connsiteX174" fmla="*/ 267058 w 3512505"/>
                  <a:gd name="connsiteY174" fmla="*/ 1223445 h 3611375"/>
                  <a:gd name="connsiteX175" fmla="*/ 255786 w 3512505"/>
                  <a:gd name="connsiteY175" fmla="*/ 1229515 h 3611375"/>
                  <a:gd name="connsiteX176" fmla="*/ 247983 w 3512505"/>
                  <a:gd name="connsiteY176" fmla="*/ 1236451 h 3611375"/>
                  <a:gd name="connsiteX177" fmla="*/ 241046 w 3512505"/>
                  <a:gd name="connsiteY177" fmla="*/ 1240787 h 3611375"/>
                  <a:gd name="connsiteX178" fmla="*/ 238445 w 3512505"/>
                  <a:gd name="connsiteY178" fmla="*/ 1244255 h 3611375"/>
                  <a:gd name="connsiteX179" fmla="*/ 235844 w 3512505"/>
                  <a:gd name="connsiteY179" fmla="*/ 1245122 h 3611375"/>
                  <a:gd name="connsiteX180" fmla="*/ 189022 w 3512505"/>
                  <a:gd name="connsiteY180" fmla="*/ 1300615 h 3611375"/>
                  <a:gd name="connsiteX181" fmla="*/ 148269 w 3512505"/>
                  <a:gd name="connsiteY181" fmla="*/ 1354374 h 3611375"/>
                  <a:gd name="connsiteX182" fmla="*/ 114454 w 3512505"/>
                  <a:gd name="connsiteY182" fmla="*/ 1406399 h 3611375"/>
                  <a:gd name="connsiteX183" fmla="*/ 84106 w 3512505"/>
                  <a:gd name="connsiteY183" fmla="*/ 1457556 h 3611375"/>
                  <a:gd name="connsiteX184" fmla="*/ 59828 w 3512505"/>
                  <a:gd name="connsiteY184" fmla="*/ 1505245 h 3611375"/>
                  <a:gd name="connsiteX185" fmla="*/ 40753 w 3512505"/>
                  <a:gd name="connsiteY185" fmla="*/ 1552067 h 3611375"/>
                  <a:gd name="connsiteX186" fmla="*/ 25145 w 3512505"/>
                  <a:gd name="connsiteY186" fmla="*/ 1596289 h 3611375"/>
                  <a:gd name="connsiteX187" fmla="*/ 14740 w 3512505"/>
                  <a:gd name="connsiteY187" fmla="*/ 1638775 h 3611375"/>
                  <a:gd name="connsiteX188" fmla="*/ 6937 w 3512505"/>
                  <a:gd name="connsiteY188" fmla="*/ 1678661 h 3611375"/>
                  <a:gd name="connsiteX189" fmla="*/ 2601 w 3512505"/>
                  <a:gd name="connsiteY189" fmla="*/ 1715945 h 3611375"/>
                  <a:gd name="connsiteX190" fmla="*/ 0 w 3512505"/>
                  <a:gd name="connsiteY190" fmla="*/ 1751495 h 3611375"/>
                  <a:gd name="connsiteX191" fmla="*/ 0 w 3512505"/>
                  <a:gd name="connsiteY191" fmla="*/ 1784444 h 3611375"/>
                  <a:gd name="connsiteX192" fmla="*/ 3469 w 3512505"/>
                  <a:gd name="connsiteY192" fmla="*/ 1813925 h 3611375"/>
                  <a:gd name="connsiteX193" fmla="*/ 6937 w 3512505"/>
                  <a:gd name="connsiteY193" fmla="*/ 1841671 h 3611375"/>
                  <a:gd name="connsiteX194" fmla="*/ 11272 w 3512505"/>
                  <a:gd name="connsiteY194" fmla="*/ 1865949 h 3611375"/>
                  <a:gd name="connsiteX195" fmla="*/ 16475 w 3512505"/>
                  <a:gd name="connsiteY195" fmla="*/ 1887626 h 3611375"/>
                  <a:gd name="connsiteX196" fmla="*/ 23411 w 3512505"/>
                  <a:gd name="connsiteY196" fmla="*/ 1905835 h 3611375"/>
                  <a:gd name="connsiteX197" fmla="*/ 28614 w 3512505"/>
                  <a:gd name="connsiteY197" fmla="*/ 1921442 h 3611375"/>
                  <a:gd name="connsiteX198" fmla="*/ 32949 w 3512505"/>
                  <a:gd name="connsiteY198" fmla="*/ 1933581 h 3611375"/>
                  <a:gd name="connsiteX199" fmla="*/ 37284 w 3512505"/>
                  <a:gd name="connsiteY199" fmla="*/ 1941385 h 3611375"/>
                  <a:gd name="connsiteX200" fmla="*/ 40753 w 3512505"/>
                  <a:gd name="connsiteY200" fmla="*/ 1947455 h 3611375"/>
                  <a:gd name="connsiteX201" fmla="*/ 40753 w 3512505"/>
                  <a:gd name="connsiteY201" fmla="*/ 1949189 h 3611375"/>
                  <a:gd name="connsiteX202" fmla="*/ 71967 w 3512505"/>
                  <a:gd name="connsiteY202" fmla="*/ 2002080 h 3611375"/>
                  <a:gd name="connsiteX203" fmla="*/ 104916 w 3512505"/>
                  <a:gd name="connsiteY203" fmla="*/ 2054105 h 3611375"/>
                  <a:gd name="connsiteX204" fmla="*/ 139599 w 3512505"/>
                  <a:gd name="connsiteY204" fmla="*/ 2106997 h 3611375"/>
                  <a:gd name="connsiteX205" fmla="*/ 176016 w 3512505"/>
                  <a:gd name="connsiteY205" fmla="*/ 2161623 h 3611375"/>
                  <a:gd name="connsiteX206" fmla="*/ 215034 w 3512505"/>
                  <a:gd name="connsiteY206" fmla="*/ 2215381 h 3611375"/>
                  <a:gd name="connsiteX207" fmla="*/ 254919 w 3512505"/>
                  <a:gd name="connsiteY207" fmla="*/ 2270874 h 3611375"/>
                  <a:gd name="connsiteX208" fmla="*/ 295671 w 3512505"/>
                  <a:gd name="connsiteY208" fmla="*/ 2324633 h 3611375"/>
                  <a:gd name="connsiteX209" fmla="*/ 337291 w 3512505"/>
                  <a:gd name="connsiteY209" fmla="*/ 2379259 h 3611375"/>
                  <a:gd name="connsiteX210" fmla="*/ 380644 w 3512505"/>
                  <a:gd name="connsiteY210" fmla="*/ 2433017 h 3611375"/>
                  <a:gd name="connsiteX211" fmla="*/ 423998 w 3512505"/>
                  <a:gd name="connsiteY211" fmla="*/ 2486776 h 3611375"/>
                  <a:gd name="connsiteX212" fmla="*/ 467352 w 3512505"/>
                  <a:gd name="connsiteY212" fmla="*/ 2539668 h 3611375"/>
                  <a:gd name="connsiteX213" fmla="*/ 511572 w 3512505"/>
                  <a:gd name="connsiteY213" fmla="*/ 2592560 h 3611375"/>
                  <a:gd name="connsiteX214" fmla="*/ 555793 w 3512505"/>
                  <a:gd name="connsiteY214" fmla="*/ 2643717 h 3611375"/>
                  <a:gd name="connsiteX215" fmla="*/ 599146 w 3512505"/>
                  <a:gd name="connsiteY215" fmla="*/ 2694008 h 3611375"/>
                  <a:gd name="connsiteX216" fmla="*/ 642500 w 3512505"/>
                  <a:gd name="connsiteY216" fmla="*/ 2742564 h 3611375"/>
                  <a:gd name="connsiteX217" fmla="*/ 684119 w 3512505"/>
                  <a:gd name="connsiteY217" fmla="*/ 2790253 h 3611375"/>
                  <a:gd name="connsiteX218" fmla="*/ 726606 w 3512505"/>
                  <a:gd name="connsiteY218" fmla="*/ 2836208 h 3611375"/>
                  <a:gd name="connsiteX219" fmla="*/ 766491 w 3512505"/>
                  <a:gd name="connsiteY219" fmla="*/ 2880429 h 3611375"/>
                  <a:gd name="connsiteX220" fmla="*/ 805509 w 3512505"/>
                  <a:gd name="connsiteY220" fmla="*/ 2922049 h 3611375"/>
                  <a:gd name="connsiteX221" fmla="*/ 842793 w 3512505"/>
                  <a:gd name="connsiteY221" fmla="*/ 2962802 h 3611375"/>
                  <a:gd name="connsiteX222" fmla="*/ 879210 w 3512505"/>
                  <a:gd name="connsiteY222" fmla="*/ 3000086 h 3611375"/>
                  <a:gd name="connsiteX223" fmla="*/ 912159 w 3512505"/>
                  <a:gd name="connsiteY223" fmla="*/ 3035636 h 3611375"/>
                  <a:gd name="connsiteX224" fmla="*/ 944241 w 3512505"/>
                  <a:gd name="connsiteY224" fmla="*/ 3067718 h 3611375"/>
                  <a:gd name="connsiteX225" fmla="*/ 972854 w 3512505"/>
                  <a:gd name="connsiteY225" fmla="*/ 3098066 h 3611375"/>
                  <a:gd name="connsiteX226" fmla="*/ 999733 w 3512505"/>
                  <a:gd name="connsiteY226" fmla="*/ 3125812 h 3611375"/>
                  <a:gd name="connsiteX227" fmla="*/ 1023144 w 3512505"/>
                  <a:gd name="connsiteY227" fmla="*/ 3150090 h 3611375"/>
                  <a:gd name="connsiteX228" fmla="*/ 1043954 w 3512505"/>
                  <a:gd name="connsiteY228" fmla="*/ 3170033 h 3611375"/>
                  <a:gd name="connsiteX229" fmla="*/ 1061295 w 3512505"/>
                  <a:gd name="connsiteY229" fmla="*/ 3188242 h 3611375"/>
                  <a:gd name="connsiteX230" fmla="*/ 1075168 w 3512505"/>
                  <a:gd name="connsiteY230" fmla="*/ 3201248 h 3611375"/>
                  <a:gd name="connsiteX231" fmla="*/ 1084706 w 3512505"/>
                  <a:gd name="connsiteY231" fmla="*/ 3211653 h 3611375"/>
                  <a:gd name="connsiteX232" fmla="*/ 1091643 w 3512505"/>
                  <a:gd name="connsiteY232" fmla="*/ 3217722 h 3611375"/>
                  <a:gd name="connsiteX233" fmla="*/ 1093377 w 3512505"/>
                  <a:gd name="connsiteY233" fmla="*/ 3220323 h 3611375"/>
                  <a:gd name="connsiteX234" fmla="*/ 1133262 w 3512505"/>
                  <a:gd name="connsiteY234" fmla="*/ 3256741 h 3611375"/>
                  <a:gd name="connsiteX235" fmla="*/ 1165344 w 3512505"/>
                  <a:gd name="connsiteY235" fmla="*/ 3291424 h 3611375"/>
                  <a:gd name="connsiteX236" fmla="*/ 1193090 w 3512505"/>
                  <a:gd name="connsiteY236" fmla="*/ 3323506 h 3611375"/>
                  <a:gd name="connsiteX237" fmla="*/ 1214767 w 3512505"/>
                  <a:gd name="connsiteY237" fmla="*/ 3354720 h 3611375"/>
                  <a:gd name="connsiteX238" fmla="*/ 1231241 w 3512505"/>
                  <a:gd name="connsiteY238" fmla="*/ 3384201 h 3611375"/>
                  <a:gd name="connsiteX239" fmla="*/ 1242513 w 3512505"/>
                  <a:gd name="connsiteY239" fmla="*/ 3411947 h 3611375"/>
                  <a:gd name="connsiteX240" fmla="*/ 1249450 w 3512505"/>
                  <a:gd name="connsiteY240" fmla="*/ 3437960 h 3611375"/>
                  <a:gd name="connsiteX241" fmla="*/ 1254652 w 3512505"/>
                  <a:gd name="connsiteY241" fmla="*/ 3461371 h 3611375"/>
                  <a:gd name="connsiteX242" fmla="*/ 1254885 w 3512505"/>
                  <a:gd name="connsiteY242" fmla="*/ 3467200 h 3611375"/>
                  <a:gd name="connsiteX243" fmla="*/ 1265493 w 3512505"/>
                  <a:gd name="connsiteY243" fmla="*/ 3506101 h 3611375"/>
                  <a:gd name="connsiteX244" fmla="*/ 1271367 w 3512505"/>
                  <a:gd name="connsiteY244" fmla="*/ 3572442 h 3611375"/>
                  <a:gd name="connsiteX245" fmla="*/ 1269630 w 3512505"/>
                  <a:gd name="connsiteY245" fmla="*/ 3592057 h 3611375"/>
                  <a:gd name="connsiteX246" fmla="*/ 3100646 w 3512505"/>
                  <a:gd name="connsiteY246" fmla="*/ 3611375 h 3611375"/>
                  <a:gd name="connsiteX247" fmla="*/ 3204695 w 3512505"/>
                  <a:gd name="connsiteY247" fmla="*/ 3259342 h 3611375"/>
                  <a:gd name="connsiteX248" fmla="*/ 3246314 w 3512505"/>
                  <a:gd name="connsiteY248" fmla="*/ 3176103 h 3611375"/>
                  <a:gd name="connsiteX249" fmla="*/ 3282731 w 3512505"/>
                  <a:gd name="connsiteY249" fmla="*/ 3090262 h 3611375"/>
                  <a:gd name="connsiteX250" fmla="*/ 3316547 w 3512505"/>
                  <a:gd name="connsiteY250" fmla="*/ 3003554 h 3611375"/>
                  <a:gd name="connsiteX251" fmla="*/ 3346895 w 3512505"/>
                  <a:gd name="connsiteY251" fmla="*/ 2915980 h 3611375"/>
                  <a:gd name="connsiteX252" fmla="*/ 3374641 w 3512505"/>
                  <a:gd name="connsiteY252" fmla="*/ 2825804 h 3611375"/>
                  <a:gd name="connsiteX253" fmla="*/ 3398919 w 3512505"/>
                  <a:gd name="connsiteY253" fmla="*/ 2737362 h 3611375"/>
                  <a:gd name="connsiteX254" fmla="*/ 3419729 w 3512505"/>
                  <a:gd name="connsiteY254" fmla="*/ 2646319 h 3611375"/>
                  <a:gd name="connsiteX255" fmla="*/ 3438804 w 3512505"/>
                  <a:gd name="connsiteY255" fmla="*/ 2556143 h 3611375"/>
                  <a:gd name="connsiteX256" fmla="*/ 3455278 w 3512505"/>
                  <a:gd name="connsiteY256" fmla="*/ 2465967 h 3611375"/>
                  <a:gd name="connsiteX257" fmla="*/ 3469152 w 3512505"/>
                  <a:gd name="connsiteY257" fmla="*/ 2377525 h 3611375"/>
                  <a:gd name="connsiteX258" fmla="*/ 3480423 w 3512505"/>
                  <a:gd name="connsiteY258" fmla="*/ 2289083 h 3611375"/>
                  <a:gd name="connsiteX259" fmla="*/ 3490828 w 3512505"/>
                  <a:gd name="connsiteY259" fmla="*/ 2202375 h 3611375"/>
                  <a:gd name="connsiteX260" fmla="*/ 3498632 w 3512505"/>
                  <a:gd name="connsiteY260" fmla="*/ 2117401 h 3611375"/>
                  <a:gd name="connsiteX261" fmla="*/ 3503834 w 3512505"/>
                  <a:gd name="connsiteY261" fmla="*/ 2035029 h 3611375"/>
                  <a:gd name="connsiteX262" fmla="*/ 3508170 w 3512505"/>
                  <a:gd name="connsiteY262" fmla="*/ 1954391 h 3611375"/>
                  <a:gd name="connsiteX263" fmla="*/ 3510771 w 3512505"/>
                  <a:gd name="connsiteY263" fmla="*/ 1876354 h 361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</a:cxnLst>
                <a:rect l="l" t="t" r="r" b="b"/>
                <a:pathLst>
                  <a:path w="3512505" h="3611375">
                    <a:moveTo>
                      <a:pt x="3512505" y="1801786"/>
                    </a:moveTo>
                    <a:lnTo>
                      <a:pt x="3512505" y="1730685"/>
                    </a:lnTo>
                    <a:lnTo>
                      <a:pt x="3512505" y="1663053"/>
                    </a:lnTo>
                    <a:lnTo>
                      <a:pt x="3511638" y="1599757"/>
                    </a:lnTo>
                    <a:lnTo>
                      <a:pt x="3509037" y="1540795"/>
                    </a:lnTo>
                    <a:lnTo>
                      <a:pt x="3507303" y="1486170"/>
                    </a:lnTo>
                    <a:lnTo>
                      <a:pt x="3504701" y="1437613"/>
                    </a:lnTo>
                    <a:lnTo>
                      <a:pt x="3501233" y="1394259"/>
                    </a:lnTo>
                    <a:lnTo>
                      <a:pt x="3498632" y="1356108"/>
                    </a:lnTo>
                    <a:lnTo>
                      <a:pt x="3496031" y="1324026"/>
                    </a:lnTo>
                    <a:lnTo>
                      <a:pt x="3494297" y="1298881"/>
                    </a:lnTo>
                    <a:lnTo>
                      <a:pt x="3491695" y="1280673"/>
                    </a:lnTo>
                    <a:lnTo>
                      <a:pt x="3490828" y="1268533"/>
                    </a:lnTo>
                    <a:lnTo>
                      <a:pt x="3490828" y="1265065"/>
                    </a:lnTo>
                    <a:lnTo>
                      <a:pt x="3494297" y="1204370"/>
                    </a:lnTo>
                    <a:lnTo>
                      <a:pt x="3492562" y="1148010"/>
                    </a:lnTo>
                    <a:lnTo>
                      <a:pt x="3487360" y="1094251"/>
                    </a:lnTo>
                    <a:lnTo>
                      <a:pt x="3476955" y="1043961"/>
                    </a:lnTo>
                    <a:lnTo>
                      <a:pt x="3463949" y="998005"/>
                    </a:lnTo>
                    <a:lnTo>
                      <a:pt x="3447475" y="954652"/>
                    </a:lnTo>
                    <a:lnTo>
                      <a:pt x="3428399" y="913032"/>
                    </a:lnTo>
                    <a:lnTo>
                      <a:pt x="3406722" y="876615"/>
                    </a:lnTo>
                    <a:lnTo>
                      <a:pt x="3380710" y="841932"/>
                    </a:lnTo>
                    <a:lnTo>
                      <a:pt x="3354698" y="809850"/>
                    </a:lnTo>
                    <a:lnTo>
                      <a:pt x="3325218" y="781236"/>
                    </a:lnTo>
                    <a:lnTo>
                      <a:pt x="3295737" y="754357"/>
                    </a:lnTo>
                    <a:lnTo>
                      <a:pt x="3264523" y="730079"/>
                    </a:lnTo>
                    <a:lnTo>
                      <a:pt x="3232441" y="707535"/>
                    </a:lnTo>
                    <a:lnTo>
                      <a:pt x="3200360" y="689326"/>
                    </a:lnTo>
                    <a:lnTo>
                      <a:pt x="3167411" y="671117"/>
                    </a:lnTo>
                    <a:lnTo>
                      <a:pt x="3135329" y="655510"/>
                    </a:lnTo>
                    <a:lnTo>
                      <a:pt x="3103248" y="642504"/>
                    </a:lnTo>
                    <a:lnTo>
                      <a:pt x="3072033" y="630365"/>
                    </a:lnTo>
                    <a:lnTo>
                      <a:pt x="3040818" y="619093"/>
                    </a:lnTo>
                    <a:lnTo>
                      <a:pt x="3012205" y="611289"/>
                    </a:lnTo>
                    <a:lnTo>
                      <a:pt x="2985326" y="603485"/>
                    </a:lnTo>
                    <a:lnTo>
                      <a:pt x="2960181" y="596549"/>
                    </a:lnTo>
                    <a:lnTo>
                      <a:pt x="2936770" y="592213"/>
                    </a:lnTo>
                    <a:lnTo>
                      <a:pt x="2916827" y="587878"/>
                    </a:lnTo>
                    <a:lnTo>
                      <a:pt x="2899486" y="585277"/>
                    </a:lnTo>
                    <a:lnTo>
                      <a:pt x="2886480" y="583543"/>
                    </a:lnTo>
                    <a:lnTo>
                      <a:pt x="2875208" y="582676"/>
                    </a:lnTo>
                    <a:lnTo>
                      <a:pt x="2868271" y="580941"/>
                    </a:lnTo>
                    <a:lnTo>
                      <a:pt x="2866537" y="580941"/>
                    </a:lnTo>
                    <a:lnTo>
                      <a:pt x="2844860" y="525449"/>
                    </a:lnTo>
                    <a:lnTo>
                      <a:pt x="2821449" y="476025"/>
                    </a:lnTo>
                    <a:lnTo>
                      <a:pt x="2797171" y="430937"/>
                    </a:lnTo>
                    <a:lnTo>
                      <a:pt x="2771159" y="392786"/>
                    </a:lnTo>
                    <a:lnTo>
                      <a:pt x="2742546" y="358970"/>
                    </a:lnTo>
                    <a:lnTo>
                      <a:pt x="2713066" y="329489"/>
                    </a:lnTo>
                    <a:lnTo>
                      <a:pt x="2682718" y="304344"/>
                    </a:lnTo>
                    <a:lnTo>
                      <a:pt x="2651504" y="284401"/>
                    </a:lnTo>
                    <a:lnTo>
                      <a:pt x="2619422" y="267927"/>
                    </a:lnTo>
                    <a:lnTo>
                      <a:pt x="2587340" y="254921"/>
                    </a:lnTo>
                    <a:lnTo>
                      <a:pt x="2555259" y="244516"/>
                    </a:lnTo>
                    <a:lnTo>
                      <a:pt x="2523177" y="238446"/>
                    </a:lnTo>
                    <a:lnTo>
                      <a:pt x="2491095" y="233244"/>
                    </a:lnTo>
                    <a:lnTo>
                      <a:pt x="2459014" y="231510"/>
                    </a:lnTo>
                    <a:lnTo>
                      <a:pt x="2427799" y="232377"/>
                    </a:lnTo>
                    <a:lnTo>
                      <a:pt x="2396585" y="234978"/>
                    </a:lnTo>
                    <a:lnTo>
                      <a:pt x="2367971" y="239313"/>
                    </a:lnTo>
                    <a:lnTo>
                      <a:pt x="2339358" y="243649"/>
                    </a:lnTo>
                    <a:lnTo>
                      <a:pt x="2312479" y="250585"/>
                    </a:lnTo>
                    <a:lnTo>
                      <a:pt x="2287334" y="256655"/>
                    </a:lnTo>
                    <a:lnTo>
                      <a:pt x="2263923" y="264458"/>
                    </a:lnTo>
                    <a:lnTo>
                      <a:pt x="2243113" y="272262"/>
                    </a:lnTo>
                    <a:lnTo>
                      <a:pt x="2223170" y="280066"/>
                    </a:lnTo>
                    <a:lnTo>
                      <a:pt x="2206696" y="287002"/>
                    </a:lnTo>
                    <a:lnTo>
                      <a:pt x="2191956" y="293939"/>
                    </a:lnTo>
                    <a:lnTo>
                      <a:pt x="2180684" y="299141"/>
                    </a:lnTo>
                    <a:lnTo>
                      <a:pt x="2172013" y="303477"/>
                    </a:lnTo>
                    <a:lnTo>
                      <a:pt x="2167678" y="306945"/>
                    </a:lnTo>
                    <a:lnTo>
                      <a:pt x="2165077" y="307812"/>
                    </a:lnTo>
                    <a:lnTo>
                      <a:pt x="2137330" y="252319"/>
                    </a:lnTo>
                    <a:lnTo>
                      <a:pt x="2110451" y="203763"/>
                    </a:lnTo>
                    <a:lnTo>
                      <a:pt x="2079237" y="161276"/>
                    </a:lnTo>
                    <a:lnTo>
                      <a:pt x="2048022" y="123992"/>
                    </a:lnTo>
                    <a:lnTo>
                      <a:pt x="2015940" y="92777"/>
                    </a:lnTo>
                    <a:lnTo>
                      <a:pt x="1982992" y="66765"/>
                    </a:lnTo>
                    <a:lnTo>
                      <a:pt x="1948309" y="45955"/>
                    </a:lnTo>
                    <a:lnTo>
                      <a:pt x="1914493" y="29481"/>
                    </a:lnTo>
                    <a:lnTo>
                      <a:pt x="1878943" y="15607"/>
                    </a:lnTo>
                    <a:lnTo>
                      <a:pt x="1844260" y="6937"/>
                    </a:lnTo>
                    <a:lnTo>
                      <a:pt x="1808710" y="2601"/>
                    </a:lnTo>
                    <a:lnTo>
                      <a:pt x="1774895" y="0"/>
                    </a:lnTo>
                    <a:lnTo>
                      <a:pt x="1740212" y="1734"/>
                    </a:lnTo>
                    <a:lnTo>
                      <a:pt x="1707263" y="5202"/>
                    </a:lnTo>
                    <a:lnTo>
                      <a:pt x="1673447" y="10405"/>
                    </a:lnTo>
                    <a:lnTo>
                      <a:pt x="1643100" y="17342"/>
                    </a:lnTo>
                    <a:lnTo>
                      <a:pt x="1611885" y="26012"/>
                    </a:lnTo>
                    <a:lnTo>
                      <a:pt x="1583272" y="37284"/>
                    </a:lnTo>
                    <a:lnTo>
                      <a:pt x="1555526" y="46822"/>
                    </a:lnTo>
                    <a:lnTo>
                      <a:pt x="1528647" y="58961"/>
                    </a:lnTo>
                    <a:lnTo>
                      <a:pt x="1505236" y="70233"/>
                    </a:lnTo>
                    <a:lnTo>
                      <a:pt x="1483559" y="82372"/>
                    </a:lnTo>
                    <a:lnTo>
                      <a:pt x="1463616" y="93644"/>
                    </a:lnTo>
                    <a:lnTo>
                      <a:pt x="1447142" y="104049"/>
                    </a:lnTo>
                    <a:lnTo>
                      <a:pt x="1432402" y="112720"/>
                    </a:lnTo>
                    <a:lnTo>
                      <a:pt x="1420263" y="120524"/>
                    </a:lnTo>
                    <a:lnTo>
                      <a:pt x="1412459" y="126593"/>
                    </a:lnTo>
                    <a:lnTo>
                      <a:pt x="1407257" y="130062"/>
                    </a:lnTo>
                    <a:lnTo>
                      <a:pt x="1404655" y="131796"/>
                    </a:lnTo>
                    <a:lnTo>
                      <a:pt x="1339625" y="113587"/>
                    </a:lnTo>
                    <a:lnTo>
                      <a:pt x="1277196" y="100581"/>
                    </a:lnTo>
                    <a:lnTo>
                      <a:pt x="1219102" y="92777"/>
                    </a:lnTo>
                    <a:lnTo>
                      <a:pt x="1164477" y="86708"/>
                    </a:lnTo>
                    <a:lnTo>
                      <a:pt x="1112452" y="86708"/>
                    </a:lnTo>
                    <a:lnTo>
                      <a:pt x="1063896" y="89309"/>
                    </a:lnTo>
                    <a:lnTo>
                      <a:pt x="1018809" y="96246"/>
                    </a:lnTo>
                    <a:lnTo>
                      <a:pt x="976322" y="104916"/>
                    </a:lnTo>
                    <a:lnTo>
                      <a:pt x="936437" y="117055"/>
                    </a:lnTo>
                    <a:lnTo>
                      <a:pt x="900887" y="131796"/>
                    </a:lnTo>
                    <a:lnTo>
                      <a:pt x="867071" y="148270"/>
                    </a:lnTo>
                    <a:lnTo>
                      <a:pt x="835857" y="167346"/>
                    </a:lnTo>
                    <a:lnTo>
                      <a:pt x="807243" y="187289"/>
                    </a:lnTo>
                    <a:lnTo>
                      <a:pt x="781231" y="208966"/>
                    </a:lnTo>
                    <a:lnTo>
                      <a:pt x="756953" y="232377"/>
                    </a:lnTo>
                    <a:lnTo>
                      <a:pt x="735277" y="255788"/>
                    </a:lnTo>
                    <a:lnTo>
                      <a:pt x="716201" y="280933"/>
                    </a:lnTo>
                    <a:lnTo>
                      <a:pt x="698860" y="306078"/>
                    </a:lnTo>
                    <a:lnTo>
                      <a:pt x="683252" y="330356"/>
                    </a:lnTo>
                    <a:lnTo>
                      <a:pt x="669379" y="355501"/>
                    </a:lnTo>
                    <a:lnTo>
                      <a:pt x="657240" y="379780"/>
                    </a:lnTo>
                    <a:lnTo>
                      <a:pt x="646835" y="403191"/>
                    </a:lnTo>
                    <a:lnTo>
                      <a:pt x="637297" y="426602"/>
                    </a:lnTo>
                    <a:lnTo>
                      <a:pt x="629494" y="448279"/>
                    </a:lnTo>
                    <a:lnTo>
                      <a:pt x="623424" y="468221"/>
                    </a:lnTo>
                    <a:lnTo>
                      <a:pt x="619089" y="485563"/>
                    </a:lnTo>
                    <a:lnTo>
                      <a:pt x="614754" y="502037"/>
                    </a:lnTo>
                    <a:lnTo>
                      <a:pt x="611285" y="515911"/>
                    </a:lnTo>
                    <a:lnTo>
                      <a:pt x="608684" y="527183"/>
                    </a:lnTo>
                    <a:lnTo>
                      <a:pt x="607817" y="535853"/>
                    </a:lnTo>
                    <a:lnTo>
                      <a:pt x="606950" y="540189"/>
                    </a:lnTo>
                    <a:lnTo>
                      <a:pt x="606950" y="541923"/>
                    </a:lnTo>
                    <a:lnTo>
                      <a:pt x="600013" y="572271"/>
                    </a:lnTo>
                    <a:lnTo>
                      <a:pt x="593077" y="608688"/>
                    </a:lnTo>
                    <a:lnTo>
                      <a:pt x="588741" y="648573"/>
                    </a:lnTo>
                    <a:lnTo>
                      <a:pt x="584406" y="693661"/>
                    </a:lnTo>
                    <a:lnTo>
                      <a:pt x="580071" y="741351"/>
                    </a:lnTo>
                    <a:lnTo>
                      <a:pt x="576602" y="790774"/>
                    </a:lnTo>
                    <a:lnTo>
                      <a:pt x="574868" y="841932"/>
                    </a:lnTo>
                    <a:lnTo>
                      <a:pt x="572267" y="895690"/>
                    </a:lnTo>
                    <a:lnTo>
                      <a:pt x="571400" y="948582"/>
                    </a:lnTo>
                    <a:lnTo>
                      <a:pt x="570533" y="1002341"/>
                    </a:lnTo>
                    <a:lnTo>
                      <a:pt x="570533" y="1053498"/>
                    </a:lnTo>
                    <a:lnTo>
                      <a:pt x="568799" y="1104656"/>
                    </a:lnTo>
                    <a:lnTo>
                      <a:pt x="568799" y="1152345"/>
                    </a:lnTo>
                    <a:lnTo>
                      <a:pt x="568799" y="1197433"/>
                    </a:lnTo>
                    <a:lnTo>
                      <a:pt x="568799" y="1239053"/>
                    </a:lnTo>
                    <a:lnTo>
                      <a:pt x="570533" y="1275470"/>
                    </a:lnTo>
                    <a:lnTo>
                      <a:pt x="570533" y="1306685"/>
                    </a:lnTo>
                    <a:lnTo>
                      <a:pt x="571400" y="1332697"/>
                    </a:lnTo>
                    <a:lnTo>
                      <a:pt x="571400" y="1351773"/>
                    </a:lnTo>
                    <a:lnTo>
                      <a:pt x="571400" y="1363912"/>
                    </a:lnTo>
                    <a:lnTo>
                      <a:pt x="571400" y="1368247"/>
                    </a:lnTo>
                    <a:lnTo>
                      <a:pt x="564464" y="1326627"/>
                    </a:lnTo>
                    <a:lnTo>
                      <a:pt x="555793" y="1291077"/>
                    </a:lnTo>
                    <a:lnTo>
                      <a:pt x="544521" y="1259863"/>
                    </a:lnTo>
                    <a:lnTo>
                      <a:pt x="532382" y="1233850"/>
                    </a:lnTo>
                    <a:lnTo>
                      <a:pt x="518509" y="1213041"/>
                    </a:lnTo>
                    <a:lnTo>
                      <a:pt x="502901" y="1195699"/>
                    </a:lnTo>
                    <a:lnTo>
                      <a:pt x="486427" y="1183560"/>
                    </a:lnTo>
                    <a:lnTo>
                      <a:pt x="469086" y="1173155"/>
                    </a:lnTo>
                    <a:lnTo>
                      <a:pt x="450877" y="1167953"/>
                    </a:lnTo>
                    <a:lnTo>
                      <a:pt x="432669" y="1164484"/>
                    </a:lnTo>
                    <a:lnTo>
                      <a:pt x="414460" y="1164484"/>
                    </a:lnTo>
                    <a:lnTo>
                      <a:pt x="395385" y="1166218"/>
                    </a:lnTo>
                    <a:lnTo>
                      <a:pt x="376309" y="1169687"/>
                    </a:lnTo>
                    <a:lnTo>
                      <a:pt x="357234" y="1175756"/>
                    </a:lnTo>
                    <a:lnTo>
                      <a:pt x="339892" y="1181826"/>
                    </a:lnTo>
                    <a:lnTo>
                      <a:pt x="323418" y="1189629"/>
                    </a:lnTo>
                    <a:lnTo>
                      <a:pt x="306943" y="1197433"/>
                    </a:lnTo>
                    <a:lnTo>
                      <a:pt x="292203" y="1206104"/>
                    </a:lnTo>
                    <a:lnTo>
                      <a:pt x="279197" y="1213908"/>
                    </a:lnTo>
                    <a:lnTo>
                      <a:pt x="267058" y="1223445"/>
                    </a:lnTo>
                    <a:lnTo>
                      <a:pt x="255786" y="1229515"/>
                    </a:lnTo>
                    <a:lnTo>
                      <a:pt x="247983" y="1236451"/>
                    </a:lnTo>
                    <a:lnTo>
                      <a:pt x="241046" y="1240787"/>
                    </a:lnTo>
                    <a:lnTo>
                      <a:pt x="238445" y="1244255"/>
                    </a:lnTo>
                    <a:lnTo>
                      <a:pt x="235844" y="1245122"/>
                    </a:lnTo>
                    <a:lnTo>
                      <a:pt x="189022" y="1300615"/>
                    </a:lnTo>
                    <a:lnTo>
                      <a:pt x="148269" y="1354374"/>
                    </a:lnTo>
                    <a:lnTo>
                      <a:pt x="114454" y="1406399"/>
                    </a:lnTo>
                    <a:lnTo>
                      <a:pt x="84106" y="1457556"/>
                    </a:lnTo>
                    <a:lnTo>
                      <a:pt x="59828" y="1505245"/>
                    </a:lnTo>
                    <a:lnTo>
                      <a:pt x="40753" y="1552067"/>
                    </a:lnTo>
                    <a:lnTo>
                      <a:pt x="25145" y="1596289"/>
                    </a:lnTo>
                    <a:lnTo>
                      <a:pt x="14740" y="1638775"/>
                    </a:lnTo>
                    <a:lnTo>
                      <a:pt x="6937" y="1678661"/>
                    </a:lnTo>
                    <a:lnTo>
                      <a:pt x="2601" y="1715945"/>
                    </a:lnTo>
                    <a:lnTo>
                      <a:pt x="0" y="1751495"/>
                    </a:lnTo>
                    <a:lnTo>
                      <a:pt x="0" y="1784444"/>
                    </a:lnTo>
                    <a:lnTo>
                      <a:pt x="3469" y="1813925"/>
                    </a:lnTo>
                    <a:lnTo>
                      <a:pt x="6937" y="1841671"/>
                    </a:lnTo>
                    <a:lnTo>
                      <a:pt x="11272" y="1865949"/>
                    </a:lnTo>
                    <a:lnTo>
                      <a:pt x="16475" y="1887626"/>
                    </a:lnTo>
                    <a:lnTo>
                      <a:pt x="23411" y="1905835"/>
                    </a:lnTo>
                    <a:lnTo>
                      <a:pt x="28614" y="1921442"/>
                    </a:lnTo>
                    <a:lnTo>
                      <a:pt x="32949" y="1933581"/>
                    </a:lnTo>
                    <a:lnTo>
                      <a:pt x="37284" y="1941385"/>
                    </a:lnTo>
                    <a:lnTo>
                      <a:pt x="40753" y="1947455"/>
                    </a:lnTo>
                    <a:lnTo>
                      <a:pt x="40753" y="1949189"/>
                    </a:lnTo>
                    <a:lnTo>
                      <a:pt x="71967" y="2002080"/>
                    </a:lnTo>
                    <a:lnTo>
                      <a:pt x="104916" y="2054105"/>
                    </a:lnTo>
                    <a:lnTo>
                      <a:pt x="139599" y="2106997"/>
                    </a:lnTo>
                    <a:lnTo>
                      <a:pt x="176016" y="2161623"/>
                    </a:lnTo>
                    <a:lnTo>
                      <a:pt x="215034" y="2215381"/>
                    </a:lnTo>
                    <a:lnTo>
                      <a:pt x="254919" y="2270874"/>
                    </a:lnTo>
                    <a:lnTo>
                      <a:pt x="295671" y="2324633"/>
                    </a:lnTo>
                    <a:lnTo>
                      <a:pt x="337291" y="2379259"/>
                    </a:lnTo>
                    <a:lnTo>
                      <a:pt x="380644" y="2433017"/>
                    </a:lnTo>
                    <a:lnTo>
                      <a:pt x="423998" y="2486776"/>
                    </a:lnTo>
                    <a:lnTo>
                      <a:pt x="467352" y="2539668"/>
                    </a:lnTo>
                    <a:lnTo>
                      <a:pt x="511572" y="2592560"/>
                    </a:lnTo>
                    <a:lnTo>
                      <a:pt x="555793" y="2643717"/>
                    </a:lnTo>
                    <a:lnTo>
                      <a:pt x="599146" y="2694008"/>
                    </a:lnTo>
                    <a:lnTo>
                      <a:pt x="642500" y="2742564"/>
                    </a:lnTo>
                    <a:lnTo>
                      <a:pt x="684119" y="2790253"/>
                    </a:lnTo>
                    <a:lnTo>
                      <a:pt x="726606" y="2836208"/>
                    </a:lnTo>
                    <a:lnTo>
                      <a:pt x="766491" y="2880429"/>
                    </a:lnTo>
                    <a:lnTo>
                      <a:pt x="805509" y="2922049"/>
                    </a:lnTo>
                    <a:lnTo>
                      <a:pt x="842793" y="2962802"/>
                    </a:lnTo>
                    <a:lnTo>
                      <a:pt x="879210" y="3000086"/>
                    </a:lnTo>
                    <a:lnTo>
                      <a:pt x="912159" y="3035636"/>
                    </a:lnTo>
                    <a:lnTo>
                      <a:pt x="944241" y="3067718"/>
                    </a:lnTo>
                    <a:lnTo>
                      <a:pt x="972854" y="3098066"/>
                    </a:lnTo>
                    <a:lnTo>
                      <a:pt x="999733" y="3125812"/>
                    </a:lnTo>
                    <a:lnTo>
                      <a:pt x="1023144" y="3150090"/>
                    </a:lnTo>
                    <a:lnTo>
                      <a:pt x="1043954" y="3170033"/>
                    </a:lnTo>
                    <a:lnTo>
                      <a:pt x="1061295" y="3188242"/>
                    </a:lnTo>
                    <a:lnTo>
                      <a:pt x="1075168" y="3201248"/>
                    </a:lnTo>
                    <a:lnTo>
                      <a:pt x="1084706" y="3211653"/>
                    </a:lnTo>
                    <a:lnTo>
                      <a:pt x="1091643" y="3217722"/>
                    </a:lnTo>
                    <a:lnTo>
                      <a:pt x="1093377" y="3220323"/>
                    </a:lnTo>
                    <a:lnTo>
                      <a:pt x="1133262" y="3256741"/>
                    </a:lnTo>
                    <a:lnTo>
                      <a:pt x="1165344" y="3291424"/>
                    </a:lnTo>
                    <a:lnTo>
                      <a:pt x="1193090" y="3323506"/>
                    </a:lnTo>
                    <a:lnTo>
                      <a:pt x="1214767" y="3354720"/>
                    </a:lnTo>
                    <a:lnTo>
                      <a:pt x="1231241" y="3384201"/>
                    </a:lnTo>
                    <a:lnTo>
                      <a:pt x="1242513" y="3411947"/>
                    </a:lnTo>
                    <a:lnTo>
                      <a:pt x="1249450" y="3437960"/>
                    </a:lnTo>
                    <a:lnTo>
                      <a:pt x="1254652" y="3461371"/>
                    </a:lnTo>
                    <a:lnTo>
                      <a:pt x="1254885" y="3467200"/>
                    </a:lnTo>
                    <a:lnTo>
                      <a:pt x="1265493" y="3506101"/>
                    </a:lnTo>
                    <a:cubicBezTo>
                      <a:pt x="1269344" y="3527530"/>
                      <a:pt x="1271367" y="3549717"/>
                      <a:pt x="1271367" y="3572442"/>
                    </a:cubicBezTo>
                    <a:lnTo>
                      <a:pt x="1269630" y="3592057"/>
                    </a:lnTo>
                    <a:lnTo>
                      <a:pt x="3100646" y="3611375"/>
                    </a:lnTo>
                    <a:lnTo>
                      <a:pt x="3204695" y="3259342"/>
                    </a:lnTo>
                    <a:lnTo>
                      <a:pt x="3246314" y="3176103"/>
                    </a:lnTo>
                    <a:lnTo>
                      <a:pt x="3282731" y="3090262"/>
                    </a:lnTo>
                    <a:lnTo>
                      <a:pt x="3316547" y="3003554"/>
                    </a:lnTo>
                    <a:lnTo>
                      <a:pt x="3346895" y="2915980"/>
                    </a:lnTo>
                    <a:lnTo>
                      <a:pt x="3374641" y="2825804"/>
                    </a:lnTo>
                    <a:lnTo>
                      <a:pt x="3398919" y="2737362"/>
                    </a:lnTo>
                    <a:lnTo>
                      <a:pt x="3419729" y="2646319"/>
                    </a:lnTo>
                    <a:lnTo>
                      <a:pt x="3438804" y="2556143"/>
                    </a:lnTo>
                    <a:lnTo>
                      <a:pt x="3455278" y="2465967"/>
                    </a:lnTo>
                    <a:lnTo>
                      <a:pt x="3469152" y="2377525"/>
                    </a:lnTo>
                    <a:lnTo>
                      <a:pt x="3480423" y="2289083"/>
                    </a:lnTo>
                    <a:lnTo>
                      <a:pt x="3490828" y="2202375"/>
                    </a:lnTo>
                    <a:lnTo>
                      <a:pt x="3498632" y="2117401"/>
                    </a:lnTo>
                    <a:lnTo>
                      <a:pt x="3503834" y="2035029"/>
                    </a:lnTo>
                    <a:lnTo>
                      <a:pt x="3508170" y="1954391"/>
                    </a:lnTo>
                    <a:lnTo>
                      <a:pt x="3510771" y="1876354"/>
                    </a:lnTo>
                    <a:close/>
                  </a:path>
                </a:pathLst>
              </a:custGeom>
              <a:solidFill>
                <a:srgbClr val="FCD09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BAB36D5-70FD-4ED6-A918-ACA7E4D61808}"/>
                  </a:ext>
                </a:extLst>
              </p:cNvPr>
              <p:cNvSpPr/>
              <p:nvPr/>
            </p:nvSpPr>
            <p:spPr>
              <a:xfrm>
                <a:off x="2802755" y="3218796"/>
                <a:ext cx="3042338" cy="2466695"/>
              </a:xfrm>
              <a:prstGeom prst="rect">
                <a:avLst/>
              </a:prstGeom>
              <a:solidFill>
                <a:srgbClr val="3C3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B48E184-1E41-4E47-94A2-9B7731F07DDE}"/>
                  </a:ext>
                </a:extLst>
              </p:cNvPr>
              <p:cNvSpPr/>
              <p:nvPr/>
            </p:nvSpPr>
            <p:spPr>
              <a:xfrm>
                <a:off x="5845094" y="3333396"/>
                <a:ext cx="258606" cy="22374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20F2557-D74C-4F45-935E-52A2AC2F915C}"/>
                  </a:ext>
                </a:extLst>
              </p:cNvPr>
              <p:cNvSpPr/>
              <p:nvPr/>
            </p:nvSpPr>
            <p:spPr>
              <a:xfrm>
                <a:off x="6106807" y="3516825"/>
                <a:ext cx="1434038" cy="1982275"/>
              </a:xfrm>
              <a:prstGeom prst="rect">
                <a:avLst/>
              </a:prstGeom>
              <a:solidFill>
                <a:srgbClr val="FCD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B20E2A6-E23A-4BD7-843A-72BF8B61BA30}"/>
                </a:ext>
              </a:extLst>
            </p:cNvPr>
            <p:cNvSpPr/>
            <p:nvPr/>
          </p:nvSpPr>
          <p:spPr>
            <a:xfrm>
              <a:off x="5900810" y="3464662"/>
              <a:ext cx="1248766" cy="3546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5000C0F-6C44-46A0-A1DA-50024CC8E7B7}"/>
                </a:ext>
              </a:extLst>
            </p:cNvPr>
            <p:cNvSpPr/>
            <p:nvPr/>
          </p:nvSpPr>
          <p:spPr>
            <a:xfrm>
              <a:off x="6148751" y="3819991"/>
              <a:ext cx="649530" cy="1625204"/>
            </a:xfrm>
            <a:prstGeom prst="rect">
              <a:avLst/>
            </a:prstGeom>
            <a:solidFill>
              <a:srgbClr val="2E31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7827A6-2AF2-4C5E-B330-D4D4B3BFD802}"/>
              </a:ext>
            </a:extLst>
          </p:cNvPr>
          <p:cNvGrpSpPr/>
          <p:nvPr/>
        </p:nvGrpSpPr>
        <p:grpSpPr>
          <a:xfrm rot="5400000">
            <a:off x="7065704" y="-97680"/>
            <a:ext cx="1684249" cy="3522393"/>
            <a:chOff x="1244519" y="685454"/>
            <a:chExt cx="3356057" cy="5241563"/>
          </a:xfrm>
        </p:grpSpPr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8C2AA706-2A91-4D32-A742-BA8966CC9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19" y="739775"/>
              <a:ext cx="3356057" cy="5187242"/>
            </a:xfrm>
            <a:custGeom>
              <a:avLst/>
              <a:gdLst>
                <a:gd name="T0" fmla="*/ 1110 w 3001"/>
                <a:gd name="T1" fmla="*/ 19 h 4641"/>
                <a:gd name="T2" fmla="*/ 1232 w 3001"/>
                <a:gd name="T3" fmla="*/ 106 h 4641"/>
                <a:gd name="T4" fmla="*/ 1297 w 3001"/>
                <a:gd name="T5" fmla="*/ 244 h 4641"/>
                <a:gd name="T6" fmla="*/ 1306 w 3001"/>
                <a:gd name="T7" fmla="*/ 1602 h 4641"/>
                <a:gd name="T8" fmla="*/ 1359 w 3001"/>
                <a:gd name="T9" fmla="*/ 1475 h 4641"/>
                <a:gd name="T10" fmla="*/ 1463 w 3001"/>
                <a:gd name="T11" fmla="*/ 1387 h 4641"/>
                <a:gd name="T12" fmla="*/ 1598 w 3001"/>
                <a:gd name="T13" fmla="*/ 1354 h 4641"/>
                <a:gd name="T14" fmla="*/ 1748 w 3001"/>
                <a:gd name="T15" fmla="*/ 1393 h 4641"/>
                <a:gd name="T16" fmla="*/ 1854 w 3001"/>
                <a:gd name="T17" fmla="*/ 1501 h 4641"/>
                <a:gd name="T18" fmla="*/ 1895 w 3001"/>
                <a:gd name="T19" fmla="*/ 1649 h 4641"/>
                <a:gd name="T20" fmla="*/ 1910 w 3001"/>
                <a:gd name="T21" fmla="*/ 1760 h 4641"/>
                <a:gd name="T22" fmla="*/ 1982 w 3001"/>
                <a:gd name="T23" fmla="*/ 1644 h 4641"/>
                <a:gd name="T24" fmla="*/ 2098 w 3001"/>
                <a:gd name="T25" fmla="*/ 1573 h 4641"/>
                <a:gd name="T26" fmla="*/ 2245 w 3001"/>
                <a:gd name="T27" fmla="*/ 1562 h 4641"/>
                <a:gd name="T28" fmla="*/ 2383 w 3001"/>
                <a:gd name="T29" fmla="*/ 1627 h 4641"/>
                <a:gd name="T30" fmla="*/ 2470 w 3001"/>
                <a:gd name="T31" fmla="*/ 1752 h 4641"/>
                <a:gd name="T32" fmla="*/ 2487 w 3001"/>
                <a:gd name="T33" fmla="*/ 1994 h 4641"/>
                <a:gd name="T34" fmla="*/ 2521 w 3001"/>
                <a:gd name="T35" fmla="*/ 1862 h 4641"/>
                <a:gd name="T36" fmla="*/ 2612 w 3001"/>
                <a:gd name="T37" fmla="*/ 1769 h 4641"/>
                <a:gd name="T38" fmla="*/ 2740 w 3001"/>
                <a:gd name="T39" fmla="*/ 1731 h 4641"/>
                <a:gd name="T40" fmla="*/ 2861 w 3001"/>
                <a:gd name="T41" fmla="*/ 1758 h 4641"/>
                <a:gd name="T42" fmla="*/ 2958 w 3001"/>
                <a:gd name="T43" fmla="*/ 1844 h 4641"/>
                <a:gd name="T44" fmla="*/ 3001 w 3001"/>
                <a:gd name="T45" fmla="*/ 1987 h 4641"/>
                <a:gd name="T46" fmla="*/ 2987 w 3001"/>
                <a:gd name="T47" fmla="*/ 3870 h 4641"/>
                <a:gd name="T48" fmla="*/ 2909 w 3001"/>
                <a:gd name="T49" fmla="*/ 4209 h 4641"/>
                <a:gd name="T50" fmla="*/ 2861 w 3001"/>
                <a:gd name="T51" fmla="*/ 4641 h 4641"/>
                <a:gd name="T52" fmla="*/ 879 w 3001"/>
                <a:gd name="T53" fmla="*/ 4288 h 4641"/>
                <a:gd name="T54" fmla="*/ 816 w 3001"/>
                <a:gd name="T55" fmla="*/ 4163 h 4641"/>
                <a:gd name="T56" fmla="*/ 705 w 3001"/>
                <a:gd name="T57" fmla="*/ 4090 h 4641"/>
                <a:gd name="T58" fmla="*/ 587 w 3001"/>
                <a:gd name="T59" fmla="*/ 4018 h 4641"/>
                <a:gd name="T60" fmla="*/ 437 w 3001"/>
                <a:gd name="T61" fmla="*/ 3877 h 4641"/>
                <a:gd name="T62" fmla="*/ 32 w 3001"/>
                <a:gd name="T63" fmla="*/ 3049 h 4641"/>
                <a:gd name="T64" fmla="*/ 0 w 3001"/>
                <a:gd name="T65" fmla="*/ 2887 h 4641"/>
                <a:gd name="T66" fmla="*/ 48 w 3001"/>
                <a:gd name="T67" fmla="*/ 2731 h 4641"/>
                <a:gd name="T68" fmla="*/ 225 w 3001"/>
                <a:gd name="T69" fmla="*/ 2512 h 4641"/>
                <a:gd name="T70" fmla="*/ 276 w 3001"/>
                <a:gd name="T71" fmla="*/ 2372 h 4641"/>
                <a:gd name="T72" fmla="*/ 275 w 3001"/>
                <a:gd name="T73" fmla="*/ 2238 h 4641"/>
                <a:gd name="T74" fmla="*/ 309 w 3001"/>
                <a:gd name="T75" fmla="*/ 2108 h 4641"/>
                <a:gd name="T76" fmla="*/ 401 w 3001"/>
                <a:gd name="T77" fmla="*/ 2016 h 4641"/>
                <a:gd name="T78" fmla="*/ 534 w 3001"/>
                <a:gd name="T79" fmla="*/ 1980 h 4641"/>
                <a:gd name="T80" fmla="*/ 666 w 3001"/>
                <a:gd name="T81" fmla="*/ 2001 h 4641"/>
                <a:gd name="T82" fmla="*/ 714 w 3001"/>
                <a:gd name="T83" fmla="*/ 249 h 4641"/>
                <a:gd name="T84" fmla="*/ 766 w 3001"/>
                <a:gd name="T85" fmla="*/ 123 h 4641"/>
                <a:gd name="T86" fmla="*/ 869 w 3001"/>
                <a:gd name="T87" fmla="*/ 34 h 4641"/>
                <a:gd name="T88" fmla="*/ 1005 w 3001"/>
                <a:gd name="T89" fmla="*/ 0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01" h="4641">
                  <a:moveTo>
                    <a:pt x="1005" y="0"/>
                  </a:moveTo>
                  <a:lnTo>
                    <a:pt x="1058" y="5"/>
                  </a:lnTo>
                  <a:lnTo>
                    <a:pt x="1110" y="19"/>
                  </a:lnTo>
                  <a:lnTo>
                    <a:pt x="1156" y="41"/>
                  </a:lnTo>
                  <a:lnTo>
                    <a:pt x="1197" y="70"/>
                  </a:lnTo>
                  <a:lnTo>
                    <a:pt x="1232" y="106"/>
                  </a:lnTo>
                  <a:lnTo>
                    <a:pt x="1262" y="147"/>
                  </a:lnTo>
                  <a:lnTo>
                    <a:pt x="1284" y="193"/>
                  </a:lnTo>
                  <a:lnTo>
                    <a:pt x="1297" y="244"/>
                  </a:lnTo>
                  <a:lnTo>
                    <a:pt x="1302" y="297"/>
                  </a:lnTo>
                  <a:lnTo>
                    <a:pt x="1302" y="1649"/>
                  </a:lnTo>
                  <a:lnTo>
                    <a:pt x="1306" y="1602"/>
                  </a:lnTo>
                  <a:lnTo>
                    <a:pt x="1318" y="1555"/>
                  </a:lnTo>
                  <a:lnTo>
                    <a:pt x="1335" y="1515"/>
                  </a:lnTo>
                  <a:lnTo>
                    <a:pt x="1359" y="1475"/>
                  </a:lnTo>
                  <a:lnTo>
                    <a:pt x="1390" y="1440"/>
                  </a:lnTo>
                  <a:lnTo>
                    <a:pt x="1424" y="1411"/>
                  </a:lnTo>
                  <a:lnTo>
                    <a:pt x="1463" y="1387"/>
                  </a:lnTo>
                  <a:lnTo>
                    <a:pt x="1506" y="1370"/>
                  </a:lnTo>
                  <a:lnTo>
                    <a:pt x="1550" y="1358"/>
                  </a:lnTo>
                  <a:lnTo>
                    <a:pt x="1598" y="1354"/>
                  </a:lnTo>
                  <a:lnTo>
                    <a:pt x="1652" y="1358"/>
                  </a:lnTo>
                  <a:lnTo>
                    <a:pt x="1702" y="1373"/>
                  </a:lnTo>
                  <a:lnTo>
                    <a:pt x="1748" y="1393"/>
                  </a:lnTo>
                  <a:lnTo>
                    <a:pt x="1789" y="1424"/>
                  </a:lnTo>
                  <a:lnTo>
                    <a:pt x="1825" y="1458"/>
                  </a:lnTo>
                  <a:lnTo>
                    <a:pt x="1854" y="1501"/>
                  </a:lnTo>
                  <a:lnTo>
                    <a:pt x="1876" y="1547"/>
                  </a:lnTo>
                  <a:lnTo>
                    <a:pt x="1890" y="1596"/>
                  </a:lnTo>
                  <a:lnTo>
                    <a:pt x="1895" y="1649"/>
                  </a:lnTo>
                  <a:lnTo>
                    <a:pt x="1895" y="1854"/>
                  </a:lnTo>
                  <a:lnTo>
                    <a:pt x="1898" y="1806"/>
                  </a:lnTo>
                  <a:lnTo>
                    <a:pt x="1910" y="1760"/>
                  </a:lnTo>
                  <a:lnTo>
                    <a:pt x="1927" y="1718"/>
                  </a:lnTo>
                  <a:lnTo>
                    <a:pt x="1953" y="1680"/>
                  </a:lnTo>
                  <a:lnTo>
                    <a:pt x="1982" y="1644"/>
                  </a:lnTo>
                  <a:lnTo>
                    <a:pt x="2016" y="1615"/>
                  </a:lnTo>
                  <a:lnTo>
                    <a:pt x="2055" y="1591"/>
                  </a:lnTo>
                  <a:lnTo>
                    <a:pt x="2098" y="1573"/>
                  </a:lnTo>
                  <a:lnTo>
                    <a:pt x="2144" y="1562"/>
                  </a:lnTo>
                  <a:lnTo>
                    <a:pt x="2192" y="1557"/>
                  </a:lnTo>
                  <a:lnTo>
                    <a:pt x="2245" y="1562"/>
                  </a:lnTo>
                  <a:lnTo>
                    <a:pt x="2294" y="1576"/>
                  </a:lnTo>
                  <a:lnTo>
                    <a:pt x="2340" y="1598"/>
                  </a:lnTo>
                  <a:lnTo>
                    <a:pt x="2383" y="1627"/>
                  </a:lnTo>
                  <a:lnTo>
                    <a:pt x="2419" y="1663"/>
                  </a:lnTo>
                  <a:lnTo>
                    <a:pt x="2448" y="1704"/>
                  </a:lnTo>
                  <a:lnTo>
                    <a:pt x="2470" y="1752"/>
                  </a:lnTo>
                  <a:lnTo>
                    <a:pt x="2484" y="1801"/>
                  </a:lnTo>
                  <a:lnTo>
                    <a:pt x="2487" y="1854"/>
                  </a:lnTo>
                  <a:lnTo>
                    <a:pt x="2487" y="1994"/>
                  </a:lnTo>
                  <a:lnTo>
                    <a:pt x="2492" y="1948"/>
                  </a:lnTo>
                  <a:lnTo>
                    <a:pt x="2504" y="1903"/>
                  </a:lnTo>
                  <a:lnTo>
                    <a:pt x="2521" y="1862"/>
                  </a:lnTo>
                  <a:lnTo>
                    <a:pt x="2547" y="1827"/>
                  </a:lnTo>
                  <a:lnTo>
                    <a:pt x="2578" y="1794"/>
                  </a:lnTo>
                  <a:lnTo>
                    <a:pt x="2612" y="1769"/>
                  </a:lnTo>
                  <a:lnTo>
                    <a:pt x="2651" y="1748"/>
                  </a:lnTo>
                  <a:lnTo>
                    <a:pt x="2695" y="1736"/>
                  </a:lnTo>
                  <a:lnTo>
                    <a:pt x="2740" y="1731"/>
                  </a:lnTo>
                  <a:lnTo>
                    <a:pt x="2783" y="1735"/>
                  </a:lnTo>
                  <a:lnTo>
                    <a:pt x="2824" y="1743"/>
                  </a:lnTo>
                  <a:lnTo>
                    <a:pt x="2861" y="1758"/>
                  </a:lnTo>
                  <a:lnTo>
                    <a:pt x="2895" y="1781"/>
                  </a:lnTo>
                  <a:lnTo>
                    <a:pt x="2926" y="1806"/>
                  </a:lnTo>
                  <a:lnTo>
                    <a:pt x="2958" y="1844"/>
                  </a:lnTo>
                  <a:lnTo>
                    <a:pt x="2981" y="1888"/>
                  </a:lnTo>
                  <a:lnTo>
                    <a:pt x="2996" y="1936"/>
                  </a:lnTo>
                  <a:lnTo>
                    <a:pt x="3001" y="1987"/>
                  </a:lnTo>
                  <a:lnTo>
                    <a:pt x="3001" y="3665"/>
                  </a:lnTo>
                  <a:lnTo>
                    <a:pt x="2998" y="3767"/>
                  </a:lnTo>
                  <a:lnTo>
                    <a:pt x="2987" y="3870"/>
                  </a:lnTo>
                  <a:lnTo>
                    <a:pt x="2969" y="3969"/>
                  </a:lnTo>
                  <a:lnTo>
                    <a:pt x="2943" y="4068"/>
                  </a:lnTo>
                  <a:lnTo>
                    <a:pt x="2909" y="4209"/>
                  </a:lnTo>
                  <a:lnTo>
                    <a:pt x="2883" y="4351"/>
                  </a:lnTo>
                  <a:lnTo>
                    <a:pt x="2868" y="4496"/>
                  </a:lnTo>
                  <a:lnTo>
                    <a:pt x="2861" y="4641"/>
                  </a:lnTo>
                  <a:lnTo>
                    <a:pt x="884" y="4641"/>
                  </a:lnTo>
                  <a:lnTo>
                    <a:pt x="884" y="4335"/>
                  </a:lnTo>
                  <a:lnTo>
                    <a:pt x="879" y="4288"/>
                  </a:lnTo>
                  <a:lnTo>
                    <a:pt x="867" y="4242"/>
                  </a:lnTo>
                  <a:lnTo>
                    <a:pt x="845" y="4201"/>
                  </a:lnTo>
                  <a:lnTo>
                    <a:pt x="816" y="4163"/>
                  </a:lnTo>
                  <a:lnTo>
                    <a:pt x="780" y="4131"/>
                  </a:lnTo>
                  <a:lnTo>
                    <a:pt x="739" y="4107"/>
                  </a:lnTo>
                  <a:lnTo>
                    <a:pt x="705" y="4090"/>
                  </a:lnTo>
                  <a:lnTo>
                    <a:pt x="667" y="4068"/>
                  </a:lnTo>
                  <a:lnTo>
                    <a:pt x="628" y="4044"/>
                  </a:lnTo>
                  <a:lnTo>
                    <a:pt x="587" y="4018"/>
                  </a:lnTo>
                  <a:lnTo>
                    <a:pt x="533" y="3976"/>
                  </a:lnTo>
                  <a:lnTo>
                    <a:pt x="481" y="3929"/>
                  </a:lnTo>
                  <a:lnTo>
                    <a:pt x="437" y="3877"/>
                  </a:lnTo>
                  <a:lnTo>
                    <a:pt x="398" y="3819"/>
                  </a:lnTo>
                  <a:lnTo>
                    <a:pt x="364" y="3759"/>
                  </a:lnTo>
                  <a:lnTo>
                    <a:pt x="32" y="3049"/>
                  </a:lnTo>
                  <a:lnTo>
                    <a:pt x="12" y="2997"/>
                  </a:lnTo>
                  <a:lnTo>
                    <a:pt x="2" y="2942"/>
                  </a:lnTo>
                  <a:lnTo>
                    <a:pt x="0" y="2887"/>
                  </a:lnTo>
                  <a:lnTo>
                    <a:pt x="8" y="2833"/>
                  </a:lnTo>
                  <a:lnTo>
                    <a:pt x="24" y="2780"/>
                  </a:lnTo>
                  <a:lnTo>
                    <a:pt x="48" y="2731"/>
                  </a:lnTo>
                  <a:lnTo>
                    <a:pt x="82" y="2684"/>
                  </a:lnTo>
                  <a:lnTo>
                    <a:pt x="195" y="2551"/>
                  </a:lnTo>
                  <a:lnTo>
                    <a:pt x="225" y="2512"/>
                  </a:lnTo>
                  <a:lnTo>
                    <a:pt x="249" y="2468"/>
                  </a:lnTo>
                  <a:lnTo>
                    <a:pt x="266" y="2422"/>
                  </a:lnTo>
                  <a:lnTo>
                    <a:pt x="276" y="2372"/>
                  </a:lnTo>
                  <a:lnTo>
                    <a:pt x="280" y="2323"/>
                  </a:lnTo>
                  <a:lnTo>
                    <a:pt x="276" y="2273"/>
                  </a:lnTo>
                  <a:lnTo>
                    <a:pt x="275" y="2238"/>
                  </a:lnTo>
                  <a:lnTo>
                    <a:pt x="278" y="2192"/>
                  </a:lnTo>
                  <a:lnTo>
                    <a:pt x="290" y="2149"/>
                  </a:lnTo>
                  <a:lnTo>
                    <a:pt x="309" y="2108"/>
                  </a:lnTo>
                  <a:lnTo>
                    <a:pt x="335" y="2072"/>
                  </a:lnTo>
                  <a:lnTo>
                    <a:pt x="365" y="2042"/>
                  </a:lnTo>
                  <a:lnTo>
                    <a:pt x="401" y="2016"/>
                  </a:lnTo>
                  <a:lnTo>
                    <a:pt x="442" y="1995"/>
                  </a:lnTo>
                  <a:lnTo>
                    <a:pt x="486" y="1984"/>
                  </a:lnTo>
                  <a:lnTo>
                    <a:pt x="534" y="1980"/>
                  </a:lnTo>
                  <a:lnTo>
                    <a:pt x="572" y="1982"/>
                  </a:lnTo>
                  <a:lnTo>
                    <a:pt x="620" y="1989"/>
                  </a:lnTo>
                  <a:lnTo>
                    <a:pt x="666" y="2001"/>
                  </a:lnTo>
                  <a:lnTo>
                    <a:pt x="708" y="2016"/>
                  </a:lnTo>
                  <a:lnTo>
                    <a:pt x="708" y="297"/>
                  </a:lnTo>
                  <a:lnTo>
                    <a:pt x="714" y="249"/>
                  </a:lnTo>
                  <a:lnTo>
                    <a:pt x="724" y="203"/>
                  </a:lnTo>
                  <a:lnTo>
                    <a:pt x="743" y="160"/>
                  </a:lnTo>
                  <a:lnTo>
                    <a:pt x="766" y="123"/>
                  </a:lnTo>
                  <a:lnTo>
                    <a:pt x="795" y="87"/>
                  </a:lnTo>
                  <a:lnTo>
                    <a:pt x="831" y="58"/>
                  </a:lnTo>
                  <a:lnTo>
                    <a:pt x="869" y="34"/>
                  </a:lnTo>
                  <a:lnTo>
                    <a:pt x="912" y="15"/>
                  </a:lnTo>
                  <a:lnTo>
                    <a:pt x="958" y="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FCD0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8" name="순서도: 지연 37">
              <a:extLst>
                <a:ext uri="{FF2B5EF4-FFF2-40B4-BE49-F238E27FC236}">
                  <a16:creationId xmlns:a16="http://schemas.microsoft.com/office/drawing/2014/main" id="{CFA142FA-125C-43DC-8957-19A3BD008BCD}"/>
                </a:ext>
              </a:extLst>
            </p:cNvPr>
            <p:cNvSpPr/>
            <p:nvPr/>
          </p:nvSpPr>
          <p:spPr>
            <a:xfrm rot="16200000">
              <a:off x="2615549" y="822605"/>
              <a:ext cx="864907" cy="699248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화면 표시 38">
              <a:extLst>
                <a:ext uri="{FF2B5EF4-FFF2-40B4-BE49-F238E27FC236}">
                  <a16:creationId xmlns:a16="http://schemas.microsoft.com/office/drawing/2014/main" id="{8CCDD37D-FF43-403C-A419-137702220DE7}"/>
                </a:ext>
              </a:extLst>
            </p:cNvPr>
            <p:cNvSpPr/>
            <p:nvPr/>
          </p:nvSpPr>
          <p:spPr>
            <a:xfrm rot="16200000">
              <a:off x="1485808" y="1893542"/>
              <a:ext cx="3124387" cy="708212"/>
            </a:xfrm>
            <a:prstGeom prst="flowChartDisplay">
              <a:avLst/>
            </a:prstGeom>
            <a:solidFill>
              <a:srgbClr val="FDCD99"/>
            </a:solidFill>
            <a:ln>
              <a:solidFill>
                <a:srgbClr val="FCD0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화면 표시 39">
              <a:extLst>
                <a:ext uri="{FF2B5EF4-FFF2-40B4-BE49-F238E27FC236}">
                  <a16:creationId xmlns:a16="http://schemas.microsoft.com/office/drawing/2014/main" id="{07521A57-E463-431F-800C-199E34CC00AA}"/>
                </a:ext>
              </a:extLst>
            </p:cNvPr>
            <p:cNvSpPr/>
            <p:nvPr/>
          </p:nvSpPr>
          <p:spPr>
            <a:xfrm rot="16200000">
              <a:off x="2197127" y="2057633"/>
              <a:ext cx="3124387" cy="708212"/>
            </a:xfrm>
            <a:prstGeom prst="flowChartDisplay">
              <a:avLst/>
            </a:prstGeom>
            <a:solidFill>
              <a:srgbClr val="FDCD99"/>
            </a:solidFill>
            <a:ln>
              <a:solidFill>
                <a:srgbClr val="FCD0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화면 표시 40">
              <a:extLst>
                <a:ext uri="{FF2B5EF4-FFF2-40B4-BE49-F238E27FC236}">
                  <a16:creationId xmlns:a16="http://schemas.microsoft.com/office/drawing/2014/main" id="{AE5C82A4-00B2-4C0C-8BD3-998A8C78DFE9}"/>
                </a:ext>
              </a:extLst>
            </p:cNvPr>
            <p:cNvSpPr/>
            <p:nvPr/>
          </p:nvSpPr>
          <p:spPr>
            <a:xfrm rot="16200000">
              <a:off x="2654237" y="2245894"/>
              <a:ext cx="3124387" cy="708212"/>
            </a:xfrm>
            <a:prstGeom prst="flowChartDisplay">
              <a:avLst/>
            </a:prstGeom>
            <a:solidFill>
              <a:srgbClr val="FDCD99"/>
            </a:solidFill>
            <a:ln>
              <a:solidFill>
                <a:srgbClr val="FCD0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A741491-756D-4087-963A-E8AD95EF71A7}"/>
              </a:ext>
            </a:extLst>
          </p:cNvPr>
          <p:cNvGrpSpPr/>
          <p:nvPr/>
        </p:nvGrpSpPr>
        <p:grpSpPr>
          <a:xfrm>
            <a:off x="5056894" y="2542264"/>
            <a:ext cx="3025149" cy="954243"/>
            <a:chOff x="5056894" y="2542264"/>
            <a:chExt cx="3025149" cy="954243"/>
          </a:xfrm>
        </p:grpSpPr>
        <p:sp>
          <p:nvSpPr>
            <p:cNvPr id="11" name="화살표: 위쪽 10">
              <a:extLst>
                <a:ext uri="{FF2B5EF4-FFF2-40B4-BE49-F238E27FC236}">
                  <a16:creationId xmlns:a16="http://schemas.microsoft.com/office/drawing/2014/main" id="{E87645AF-2F3A-41DE-8632-1297CC7BAF59}"/>
                </a:ext>
              </a:extLst>
            </p:cNvPr>
            <p:cNvSpPr/>
            <p:nvPr/>
          </p:nvSpPr>
          <p:spPr>
            <a:xfrm>
              <a:off x="7512421" y="2542264"/>
              <a:ext cx="569622" cy="95424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설명선: 선 14">
              <a:extLst>
                <a:ext uri="{FF2B5EF4-FFF2-40B4-BE49-F238E27FC236}">
                  <a16:creationId xmlns:a16="http://schemas.microsoft.com/office/drawing/2014/main" id="{DD64C9F4-D848-4630-8B24-191B0A142CAA}"/>
                </a:ext>
              </a:extLst>
            </p:cNvPr>
            <p:cNvSpPr/>
            <p:nvPr/>
          </p:nvSpPr>
          <p:spPr>
            <a:xfrm>
              <a:off x="5056894" y="2744311"/>
              <a:ext cx="1524000" cy="655372"/>
            </a:xfrm>
            <a:prstGeom prst="borderCallout1">
              <a:avLst>
                <a:gd name="adj1" fmla="val 40636"/>
                <a:gd name="adj2" fmla="val 99314"/>
                <a:gd name="adj3" fmla="val 41371"/>
                <a:gd name="adj4" fmla="val 17225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적외선 방출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732F1B8-1654-4A87-BDCF-248C415EE43C}"/>
              </a:ext>
            </a:extLst>
          </p:cNvPr>
          <p:cNvGrpSpPr/>
          <p:nvPr/>
        </p:nvGrpSpPr>
        <p:grpSpPr>
          <a:xfrm>
            <a:off x="8101138" y="2611553"/>
            <a:ext cx="3283128" cy="954243"/>
            <a:chOff x="8101138" y="2611553"/>
            <a:chExt cx="3283128" cy="954243"/>
          </a:xfrm>
        </p:grpSpPr>
        <p:sp>
          <p:nvSpPr>
            <p:cNvPr id="58" name="화살표: 위쪽 57">
              <a:extLst>
                <a:ext uri="{FF2B5EF4-FFF2-40B4-BE49-F238E27FC236}">
                  <a16:creationId xmlns:a16="http://schemas.microsoft.com/office/drawing/2014/main" id="{A349800D-C6D2-4095-81FE-655F6097BEE9}"/>
                </a:ext>
              </a:extLst>
            </p:cNvPr>
            <p:cNvSpPr/>
            <p:nvPr/>
          </p:nvSpPr>
          <p:spPr>
            <a:xfrm rot="10800000">
              <a:off x="8101138" y="2611553"/>
              <a:ext cx="569622" cy="954243"/>
            </a:xfrm>
            <a:prstGeom prst="up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설명선: 선 59">
              <a:extLst>
                <a:ext uri="{FF2B5EF4-FFF2-40B4-BE49-F238E27FC236}">
                  <a16:creationId xmlns:a16="http://schemas.microsoft.com/office/drawing/2014/main" id="{011FE276-95E9-48B2-8FCD-E2ADE19F5471}"/>
                </a:ext>
              </a:extLst>
            </p:cNvPr>
            <p:cNvSpPr/>
            <p:nvPr/>
          </p:nvSpPr>
          <p:spPr>
            <a:xfrm>
              <a:off x="9632519" y="2742265"/>
              <a:ext cx="1751747" cy="655372"/>
            </a:xfrm>
            <a:prstGeom prst="borderCallout1">
              <a:avLst>
                <a:gd name="adj1" fmla="val 37846"/>
                <a:gd name="adj2" fmla="val 914"/>
                <a:gd name="adj3" fmla="val 35790"/>
                <a:gd name="adj4" fmla="val -73145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정맥패턴 추출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084C87-D180-4484-907A-B9872FBC1834}"/>
              </a:ext>
            </a:extLst>
          </p:cNvPr>
          <p:cNvSpPr txBox="1"/>
          <p:nvPr/>
        </p:nvSpPr>
        <p:spPr>
          <a:xfrm>
            <a:off x="914245" y="2505641"/>
            <a:ext cx="3927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/>
              <a:t>손바닥 정맥</a:t>
            </a:r>
            <a:r>
              <a:rPr lang="ko-KR" altLang="en-US" sz="2000" dirty="0"/>
              <a:t> 패턴은 개인마다 완전히 다르고 다른 신체 부위 보다 정맥을 많이 보유한 장점이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혈관의 헤모글로빈은</a:t>
            </a:r>
            <a:endParaRPr lang="en-US" altLang="ko-KR" sz="2000" dirty="0"/>
          </a:p>
          <a:p>
            <a:r>
              <a:rPr lang="ko-KR" altLang="en-US" sz="2000" dirty="0"/>
              <a:t>적외선을 흡수하는 성질이 있어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적외선을 비춰주면 혈관패턴을 추출할 수 있다</a:t>
            </a:r>
            <a:r>
              <a:rPr lang="en-US" altLang="ko-KR" sz="2000" dirty="0"/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3DD26E-36C3-48DA-B839-61A992FA9B02}"/>
              </a:ext>
            </a:extLst>
          </p:cNvPr>
          <p:cNvGrpSpPr/>
          <p:nvPr/>
        </p:nvGrpSpPr>
        <p:grpSpPr>
          <a:xfrm>
            <a:off x="1896611" y="2301585"/>
            <a:ext cx="8167694" cy="3529458"/>
            <a:chOff x="6358800" y="3574788"/>
            <a:chExt cx="8167694" cy="352945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AD42100-B63B-4C53-9625-DC38AD2BB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4036" y="3574788"/>
              <a:ext cx="7297223" cy="2075934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AAEF6C-4C81-4679-A6F9-8150925E5F73}"/>
                </a:ext>
              </a:extLst>
            </p:cNvPr>
            <p:cNvSpPr txBox="1"/>
            <p:nvPr/>
          </p:nvSpPr>
          <p:spPr>
            <a:xfrm>
              <a:off x="6358800" y="5722587"/>
              <a:ext cx="8167694" cy="138165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이후</a:t>
              </a:r>
              <a:endParaRPr lang="en-US" altLang="ko-KR" sz="2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추출</a:t>
              </a:r>
              <a:r>
                <a:rPr lang="en-US" altLang="ko-KR" sz="2800" dirty="0">
                  <a:solidFill>
                    <a:schemeClr val="bg1"/>
                  </a:solidFill>
                </a:rPr>
                <a:t>&gt;</a:t>
              </a:r>
              <a:r>
                <a:rPr lang="ko-KR" altLang="en-US" sz="2800" dirty="0">
                  <a:solidFill>
                    <a:schemeClr val="bg1"/>
                  </a:solidFill>
                </a:rPr>
                <a:t>비교</a:t>
              </a:r>
              <a:r>
                <a:rPr lang="en-US" altLang="ko-KR" sz="2800" dirty="0">
                  <a:solidFill>
                    <a:schemeClr val="bg1"/>
                  </a:solidFill>
                </a:rPr>
                <a:t>&gt;</a:t>
              </a:r>
              <a:r>
                <a:rPr lang="ko-KR" altLang="en-US" sz="2800" dirty="0">
                  <a:solidFill>
                    <a:schemeClr val="bg1"/>
                  </a:solidFill>
                </a:rPr>
                <a:t>검증</a:t>
              </a:r>
              <a:r>
                <a:rPr lang="en-US" altLang="ko-KR" sz="2800" dirty="0">
                  <a:solidFill>
                    <a:schemeClr val="bg1"/>
                  </a:solidFill>
                </a:rPr>
                <a:t>&gt;</a:t>
              </a:r>
              <a:r>
                <a:rPr lang="ko-KR" altLang="en-US" sz="2800" dirty="0">
                  <a:solidFill>
                    <a:schemeClr val="bg1"/>
                  </a:solidFill>
                </a:rPr>
                <a:t>확인 과정</a:t>
              </a:r>
              <a:endParaRPr lang="en-US" altLang="ko-KR" sz="2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을 거쳐 본인 인증 실시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7F3CCB-3D9A-4DEF-9B58-6DAA0BD5B2D6}"/>
              </a:ext>
            </a:extLst>
          </p:cNvPr>
          <p:cNvSpPr/>
          <p:nvPr/>
        </p:nvSpPr>
        <p:spPr>
          <a:xfrm>
            <a:off x="609695" y="258182"/>
            <a:ext cx="6877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Vein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matching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smart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watch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23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342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 </cp:lastModifiedBy>
  <cp:revision>85</cp:revision>
  <dcterms:created xsi:type="dcterms:W3CDTF">2019-02-08T07:37:09Z</dcterms:created>
  <dcterms:modified xsi:type="dcterms:W3CDTF">2019-06-03T03:53:28Z</dcterms:modified>
</cp:coreProperties>
</file>