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836" r:id="rId2"/>
    <p:sldId id="835" r:id="rId3"/>
    <p:sldId id="837" r:id="rId4"/>
    <p:sldId id="839" r:id="rId5"/>
    <p:sldId id="848" r:id="rId6"/>
    <p:sldId id="857" r:id="rId7"/>
    <p:sldId id="855" r:id="rId8"/>
    <p:sldId id="843" r:id="rId9"/>
    <p:sldId id="846" r:id="rId10"/>
    <p:sldId id="849" r:id="rId11"/>
    <p:sldId id="850" r:id="rId12"/>
    <p:sldId id="847" r:id="rId13"/>
    <p:sldId id="856" r:id="rId14"/>
    <p:sldId id="853" r:id="rId15"/>
    <p:sldId id="851" r:id="rId16"/>
  </p:sldIdLst>
  <p:sldSz cx="12192000" cy="6858000"/>
  <p:notesSz cx="6858000" cy="9144000"/>
  <p:embeddedFontLst>
    <p:embeddedFont>
      <p:font typeface="배달의민족 주아" panose="02020603020101020101" pitchFamily="18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배달의민족 도현" panose="020B0600000101010101" pitchFamily="50" charset="-127"/>
      <p:regular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FF"/>
    <a:srgbClr val="404040"/>
    <a:srgbClr val="5C9EDB"/>
    <a:srgbClr val="E6E6E6"/>
    <a:srgbClr val="FF80D5"/>
    <a:srgbClr val="16A8F5"/>
    <a:srgbClr val="09B6FB"/>
    <a:srgbClr val="1BA0EF"/>
    <a:srgbClr val="CC0000"/>
    <a:srgbClr val="6B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990" autoAdjust="0"/>
  </p:normalViewPr>
  <p:slideViewPr>
    <p:cSldViewPr snapToGrid="0">
      <p:cViewPr varScale="1">
        <p:scale>
          <a:sx n="87" d="100"/>
          <a:sy n="87" d="100"/>
        </p:scale>
        <p:origin x="782" y="77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8F-424C-9A32-FD52272FDFFE}"/>
              </c:ext>
            </c:extLst>
          </c:dPt>
          <c:dPt>
            <c:idx val="1"/>
            <c:invertIfNegative val="0"/>
            <c:bubble3D val="0"/>
            <c:spPr>
              <a:solidFill>
                <a:srgbClr val="FF996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8F-424C-9A32-FD52272FDFFE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8F-424C-9A32-FD52272FDFF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PC</c:v>
                </c:pt>
                <c:pt idx="1">
                  <c:v>스마트폰</c:v>
                </c:pt>
                <c:pt idx="2">
                  <c:v>기타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27</c:v>
                </c:pt>
                <c:pt idx="1">
                  <c:v>54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C8F-424C-9A32-FD52272FDF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70593568"/>
        <c:axId val="270594128"/>
      </c:barChart>
      <c:catAx>
        <c:axId val="270593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pPr>
            <a:endParaRPr lang="ko-KR"/>
          </a:p>
        </c:txPr>
        <c:crossAx val="270594128"/>
        <c:crosses val="autoZero"/>
        <c:auto val="1"/>
        <c:lblAlgn val="ctr"/>
        <c:lblOffset val="100"/>
        <c:noMultiLvlLbl val="0"/>
      </c:catAx>
      <c:valAx>
        <c:axId val="27059412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7059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35-431F-A482-03C2FE57DB23}"/>
              </c:ext>
            </c:extLst>
          </c:dPt>
          <c:dPt>
            <c:idx val="1"/>
            <c:invertIfNegative val="0"/>
            <c:bubble3D val="0"/>
            <c:spPr>
              <a:solidFill>
                <a:srgbClr val="FF996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2C35-431F-A482-03C2FE57DB23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5-2C35-431F-A482-03C2FE57DB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설치됨</c:v>
                </c:pt>
                <c:pt idx="1">
                  <c:v>설치 안됨</c:v>
                </c:pt>
                <c:pt idx="2">
                  <c:v>모르겠음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23.4</c:v>
                </c:pt>
                <c:pt idx="1">
                  <c:v>37.9</c:v>
                </c:pt>
                <c:pt idx="2">
                  <c:v>31.4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C35-431F-A482-03C2FE57DB2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70593568"/>
        <c:axId val="270594128"/>
      </c:barChart>
      <c:catAx>
        <c:axId val="270593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pPr>
            <a:endParaRPr lang="ko-KR"/>
          </a:p>
        </c:txPr>
        <c:crossAx val="270594128"/>
        <c:crosses val="autoZero"/>
        <c:auto val="1"/>
        <c:lblAlgn val="ctr"/>
        <c:lblOffset val="100"/>
        <c:noMultiLvlLbl val="0"/>
      </c:catAx>
      <c:valAx>
        <c:axId val="27059412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7059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열1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tx1">
                  <a:lumMod val="65000"/>
                  <a:lumOff val="35000"/>
                </a:schemeClr>
              </a:solidFill>
              <a:prstDash val="solid"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1-F321-44FD-AC96-BB7FC33BBD6E}"/>
              </c:ext>
            </c:extLst>
          </c:dPt>
          <c:dPt>
            <c:idx val="1"/>
            <c:invertIfNegative val="0"/>
            <c:bubble3D val="0"/>
            <c:spPr>
              <a:solidFill>
                <a:srgbClr val="FF9966"/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321-44FD-AC96-BB7FC33BBD6E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solid"/>
              </a:ln>
              <a:effectLst/>
            </c:spPr>
            <c:extLst>
              <c:ext xmlns:c16="http://schemas.microsoft.com/office/drawing/2014/chart" uri="{C3380CC4-5D6E-409C-BE32-E72D297353CC}">
                <c16:uniqueId val="{00000005-F321-44FD-AC96-BB7FC33BBD6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설치됨</c:v>
                </c:pt>
                <c:pt idx="1">
                  <c:v>설치 안됨</c:v>
                </c:pt>
                <c:pt idx="2">
                  <c:v>모르겠음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20.3</c:v>
                </c:pt>
                <c:pt idx="1">
                  <c:v>49</c:v>
                </c:pt>
                <c:pt idx="2">
                  <c:v>31.4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321-44FD-AC96-BB7FC33BBD6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270593568"/>
        <c:axId val="270594128"/>
      </c:barChart>
      <c:catAx>
        <c:axId val="270593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  <a:cs typeface="+mn-cs"/>
              </a:defRPr>
            </a:pPr>
            <a:endParaRPr lang="ko-KR"/>
          </a:p>
        </c:txPr>
        <c:crossAx val="270594128"/>
        <c:crosses val="autoZero"/>
        <c:auto val="1"/>
        <c:lblAlgn val="ctr"/>
        <c:lblOffset val="100"/>
        <c:noMultiLvlLbl val="0"/>
      </c:catAx>
      <c:valAx>
        <c:axId val="27059412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70593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2019-06-03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994225" y="0"/>
            <a:ext cx="6153150" cy="54401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82913" y="5449224"/>
            <a:ext cx="6153150" cy="14178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dist="38100" dir="16200000" rotWithShape="0">
              <a:schemeClr val="tx1">
                <a:lumMod val="85000"/>
                <a:lumOff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5190227" y="5925499"/>
            <a:ext cx="1716065" cy="633071"/>
          </a:xfrm>
          <a:prstGeom prst="roundRect">
            <a:avLst>
              <a:gd name="adj" fmla="val 31944"/>
            </a:avLst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34925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94377" y="3658318"/>
            <a:ext cx="466163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ko-KR" dirty="0" smtClean="0">
              <a:solidFill>
                <a:prstClr val="white">
                  <a:lumMod val="8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 err="1" smtClean="0">
                <a:solidFill>
                  <a:prstClr val="white">
                    <a:lumMod val="8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주상우</a:t>
            </a:r>
            <a:endParaRPr lang="en-US" altLang="ko-KR" dirty="0" smtClean="0">
              <a:solidFill>
                <a:prstClr val="white">
                  <a:lumMod val="8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85000"/>
                  </a:prst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1771474</a:t>
            </a:r>
            <a:endParaRPr lang="en-US" altLang="ko-KR" dirty="0" smtClean="0">
              <a:solidFill>
                <a:prstClr val="white">
                  <a:lumMod val="85000"/>
                </a:prst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8954616" y="2357693"/>
            <a:ext cx="2399866" cy="4538959"/>
            <a:chOff x="8954616" y="2357693"/>
            <a:chExt cx="2399866" cy="4538959"/>
          </a:xfrm>
        </p:grpSpPr>
        <p:sp>
          <p:nvSpPr>
            <p:cNvPr id="56" name="Freeform 30"/>
            <p:cNvSpPr>
              <a:spLocks/>
            </p:cNvSpPr>
            <p:nvPr/>
          </p:nvSpPr>
          <p:spPr bwMode="auto">
            <a:xfrm>
              <a:off x="9197460" y="2357693"/>
              <a:ext cx="1874541" cy="2123976"/>
            </a:xfrm>
            <a:custGeom>
              <a:avLst/>
              <a:gdLst>
                <a:gd name="T0" fmla="*/ 4 w 1488"/>
                <a:gd name="T1" fmla="*/ 1686 h 1686"/>
                <a:gd name="T2" fmla="*/ 1086 w 1488"/>
                <a:gd name="T3" fmla="*/ 1227 h 1686"/>
                <a:gd name="T4" fmla="*/ 1126 w 1488"/>
                <a:gd name="T5" fmla="*/ 1210 h 1686"/>
                <a:gd name="T6" fmla="*/ 1198 w 1488"/>
                <a:gd name="T7" fmla="*/ 1169 h 1686"/>
                <a:gd name="T8" fmla="*/ 1266 w 1488"/>
                <a:gd name="T9" fmla="*/ 1119 h 1686"/>
                <a:gd name="T10" fmla="*/ 1325 w 1488"/>
                <a:gd name="T11" fmla="*/ 1061 h 1686"/>
                <a:gd name="T12" fmla="*/ 1375 w 1488"/>
                <a:gd name="T13" fmla="*/ 996 h 1686"/>
                <a:gd name="T14" fmla="*/ 1417 w 1488"/>
                <a:gd name="T15" fmla="*/ 926 h 1686"/>
                <a:gd name="T16" fmla="*/ 1450 w 1488"/>
                <a:gd name="T17" fmla="*/ 850 h 1686"/>
                <a:gd name="T18" fmla="*/ 1473 w 1488"/>
                <a:gd name="T19" fmla="*/ 769 h 1686"/>
                <a:gd name="T20" fmla="*/ 1481 w 1488"/>
                <a:gd name="T21" fmla="*/ 727 h 1686"/>
                <a:gd name="T22" fmla="*/ 1486 w 1488"/>
                <a:gd name="T23" fmla="*/ 685 h 1686"/>
                <a:gd name="T24" fmla="*/ 1488 w 1488"/>
                <a:gd name="T25" fmla="*/ 602 h 1686"/>
                <a:gd name="T26" fmla="*/ 1478 w 1488"/>
                <a:gd name="T27" fmla="*/ 518 h 1686"/>
                <a:gd name="T28" fmla="*/ 1458 w 1488"/>
                <a:gd name="T29" fmla="*/ 439 h 1686"/>
                <a:gd name="T30" fmla="*/ 1427 w 1488"/>
                <a:gd name="T31" fmla="*/ 363 h 1686"/>
                <a:gd name="T32" fmla="*/ 1387 w 1488"/>
                <a:gd name="T33" fmla="*/ 291 h 1686"/>
                <a:gd name="T34" fmla="*/ 1337 w 1488"/>
                <a:gd name="T35" fmla="*/ 223 h 1686"/>
                <a:gd name="T36" fmla="*/ 1279 w 1488"/>
                <a:gd name="T37" fmla="*/ 164 h 1686"/>
                <a:gd name="T38" fmla="*/ 1246 w 1488"/>
                <a:gd name="T39" fmla="*/ 137 h 1686"/>
                <a:gd name="T40" fmla="*/ 1211 w 1488"/>
                <a:gd name="T41" fmla="*/ 111 h 1686"/>
                <a:gd name="T42" fmla="*/ 1139 w 1488"/>
                <a:gd name="T43" fmla="*/ 68 h 1686"/>
                <a:gd name="T44" fmla="*/ 1063 w 1488"/>
                <a:gd name="T45" fmla="*/ 36 h 1686"/>
                <a:gd name="T46" fmla="*/ 984 w 1488"/>
                <a:gd name="T47" fmla="*/ 13 h 1686"/>
                <a:gd name="T48" fmla="*/ 903 w 1488"/>
                <a:gd name="T49" fmla="*/ 1 h 1686"/>
                <a:gd name="T50" fmla="*/ 819 w 1488"/>
                <a:gd name="T51" fmla="*/ 0 h 1686"/>
                <a:gd name="T52" fmla="*/ 737 w 1488"/>
                <a:gd name="T53" fmla="*/ 9 h 1686"/>
                <a:gd name="T54" fmla="*/ 657 w 1488"/>
                <a:gd name="T55" fmla="*/ 30 h 1686"/>
                <a:gd name="T56" fmla="*/ 616 w 1488"/>
                <a:gd name="T57" fmla="*/ 45 h 1686"/>
                <a:gd name="T58" fmla="*/ 0 w 1488"/>
                <a:gd name="T59" fmla="*/ 305 h 1686"/>
                <a:gd name="T60" fmla="*/ 4 w 1488"/>
                <a:gd name="T61" fmla="*/ 1686 h 16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488" h="1686">
                  <a:moveTo>
                    <a:pt x="4" y="1686"/>
                  </a:moveTo>
                  <a:lnTo>
                    <a:pt x="1086" y="1227"/>
                  </a:lnTo>
                  <a:lnTo>
                    <a:pt x="1126" y="1210"/>
                  </a:lnTo>
                  <a:lnTo>
                    <a:pt x="1198" y="1169"/>
                  </a:lnTo>
                  <a:lnTo>
                    <a:pt x="1266" y="1119"/>
                  </a:lnTo>
                  <a:lnTo>
                    <a:pt x="1325" y="1061"/>
                  </a:lnTo>
                  <a:lnTo>
                    <a:pt x="1375" y="996"/>
                  </a:lnTo>
                  <a:lnTo>
                    <a:pt x="1417" y="926"/>
                  </a:lnTo>
                  <a:lnTo>
                    <a:pt x="1450" y="850"/>
                  </a:lnTo>
                  <a:lnTo>
                    <a:pt x="1473" y="769"/>
                  </a:lnTo>
                  <a:lnTo>
                    <a:pt x="1481" y="727"/>
                  </a:lnTo>
                  <a:lnTo>
                    <a:pt x="1486" y="685"/>
                  </a:lnTo>
                  <a:lnTo>
                    <a:pt x="1488" y="602"/>
                  </a:lnTo>
                  <a:lnTo>
                    <a:pt x="1478" y="518"/>
                  </a:lnTo>
                  <a:lnTo>
                    <a:pt x="1458" y="439"/>
                  </a:lnTo>
                  <a:lnTo>
                    <a:pt x="1427" y="363"/>
                  </a:lnTo>
                  <a:lnTo>
                    <a:pt x="1387" y="291"/>
                  </a:lnTo>
                  <a:lnTo>
                    <a:pt x="1337" y="223"/>
                  </a:lnTo>
                  <a:lnTo>
                    <a:pt x="1279" y="164"/>
                  </a:lnTo>
                  <a:lnTo>
                    <a:pt x="1246" y="137"/>
                  </a:lnTo>
                  <a:lnTo>
                    <a:pt x="1211" y="111"/>
                  </a:lnTo>
                  <a:lnTo>
                    <a:pt x="1139" y="68"/>
                  </a:lnTo>
                  <a:lnTo>
                    <a:pt x="1063" y="36"/>
                  </a:lnTo>
                  <a:lnTo>
                    <a:pt x="984" y="13"/>
                  </a:lnTo>
                  <a:lnTo>
                    <a:pt x="903" y="1"/>
                  </a:lnTo>
                  <a:lnTo>
                    <a:pt x="819" y="0"/>
                  </a:lnTo>
                  <a:lnTo>
                    <a:pt x="737" y="9"/>
                  </a:lnTo>
                  <a:lnTo>
                    <a:pt x="657" y="30"/>
                  </a:lnTo>
                  <a:lnTo>
                    <a:pt x="616" y="45"/>
                  </a:lnTo>
                  <a:lnTo>
                    <a:pt x="0" y="305"/>
                  </a:lnTo>
                  <a:lnTo>
                    <a:pt x="4" y="1686"/>
                  </a:lnTo>
                  <a:close/>
                </a:path>
              </a:pathLst>
            </a:custGeom>
            <a:solidFill>
              <a:srgbClr val="FDD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31"/>
            <p:cNvSpPr>
              <a:spLocks/>
            </p:cNvSpPr>
            <p:nvPr/>
          </p:nvSpPr>
          <p:spPr bwMode="auto">
            <a:xfrm>
              <a:off x="9197460" y="2754521"/>
              <a:ext cx="1874541" cy="1738486"/>
            </a:xfrm>
            <a:custGeom>
              <a:avLst/>
              <a:gdLst>
                <a:gd name="T0" fmla="*/ 1087 w 1488"/>
                <a:gd name="T1" fmla="*/ 922 h 1381"/>
                <a:gd name="T2" fmla="*/ 4 w 1488"/>
                <a:gd name="T3" fmla="*/ 1381 h 1381"/>
                <a:gd name="T4" fmla="*/ 0 w 1488"/>
                <a:gd name="T5" fmla="*/ 0 h 1381"/>
                <a:gd name="T6" fmla="*/ 1 w 1488"/>
                <a:gd name="T7" fmla="*/ 0 h 1381"/>
                <a:gd name="T8" fmla="*/ 4 w 1488"/>
                <a:gd name="T9" fmla="*/ 958 h 1381"/>
                <a:gd name="T10" fmla="*/ 1087 w 1488"/>
                <a:gd name="T11" fmla="*/ 497 h 1381"/>
                <a:gd name="T12" fmla="*/ 1119 w 1488"/>
                <a:gd name="T13" fmla="*/ 484 h 1381"/>
                <a:gd name="T14" fmla="*/ 1178 w 1488"/>
                <a:gd name="T15" fmla="*/ 452 h 1381"/>
                <a:gd name="T16" fmla="*/ 1234 w 1488"/>
                <a:gd name="T17" fmla="*/ 413 h 1381"/>
                <a:gd name="T18" fmla="*/ 1286 w 1488"/>
                <a:gd name="T19" fmla="*/ 370 h 1381"/>
                <a:gd name="T20" fmla="*/ 1332 w 1488"/>
                <a:gd name="T21" fmla="*/ 321 h 1381"/>
                <a:gd name="T22" fmla="*/ 1374 w 1488"/>
                <a:gd name="T23" fmla="*/ 268 h 1381"/>
                <a:gd name="T24" fmla="*/ 1409 w 1488"/>
                <a:gd name="T25" fmla="*/ 210 h 1381"/>
                <a:gd name="T26" fmla="*/ 1437 w 1488"/>
                <a:gd name="T27" fmla="*/ 148 h 1381"/>
                <a:gd name="T28" fmla="*/ 1449 w 1488"/>
                <a:gd name="T29" fmla="*/ 115 h 1381"/>
                <a:gd name="T30" fmla="*/ 1469 w 1488"/>
                <a:gd name="T31" fmla="*/ 177 h 1381"/>
                <a:gd name="T32" fmla="*/ 1488 w 1488"/>
                <a:gd name="T33" fmla="*/ 299 h 1381"/>
                <a:gd name="T34" fmla="*/ 1482 w 1488"/>
                <a:gd name="T35" fmla="*/ 420 h 1381"/>
                <a:gd name="T36" fmla="*/ 1455 w 1488"/>
                <a:gd name="T37" fmla="*/ 537 h 1381"/>
                <a:gd name="T38" fmla="*/ 1406 w 1488"/>
                <a:gd name="T39" fmla="*/ 645 h 1381"/>
                <a:gd name="T40" fmla="*/ 1337 w 1488"/>
                <a:gd name="T41" fmla="*/ 744 h 1381"/>
                <a:gd name="T42" fmla="*/ 1250 w 1488"/>
                <a:gd name="T43" fmla="*/ 828 h 1381"/>
                <a:gd name="T44" fmla="*/ 1145 w 1488"/>
                <a:gd name="T45" fmla="*/ 896 h 1381"/>
                <a:gd name="T46" fmla="*/ 1087 w 1488"/>
                <a:gd name="T47" fmla="*/ 922 h 1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488" h="1381">
                  <a:moveTo>
                    <a:pt x="1087" y="922"/>
                  </a:moveTo>
                  <a:lnTo>
                    <a:pt x="4" y="1381"/>
                  </a:lnTo>
                  <a:lnTo>
                    <a:pt x="0" y="0"/>
                  </a:lnTo>
                  <a:lnTo>
                    <a:pt x="1" y="0"/>
                  </a:lnTo>
                  <a:lnTo>
                    <a:pt x="4" y="958"/>
                  </a:lnTo>
                  <a:lnTo>
                    <a:pt x="1087" y="497"/>
                  </a:lnTo>
                  <a:lnTo>
                    <a:pt x="1119" y="484"/>
                  </a:lnTo>
                  <a:lnTo>
                    <a:pt x="1178" y="452"/>
                  </a:lnTo>
                  <a:lnTo>
                    <a:pt x="1234" y="413"/>
                  </a:lnTo>
                  <a:lnTo>
                    <a:pt x="1286" y="370"/>
                  </a:lnTo>
                  <a:lnTo>
                    <a:pt x="1332" y="321"/>
                  </a:lnTo>
                  <a:lnTo>
                    <a:pt x="1374" y="268"/>
                  </a:lnTo>
                  <a:lnTo>
                    <a:pt x="1409" y="210"/>
                  </a:lnTo>
                  <a:lnTo>
                    <a:pt x="1437" y="148"/>
                  </a:lnTo>
                  <a:lnTo>
                    <a:pt x="1449" y="115"/>
                  </a:lnTo>
                  <a:lnTo>
                    <a:pt x="1469" y="177"/>
                  </a:lnTo>
                  <a:lnTo>
                    <a:pt x="1488" y="299"/>
                  </a:lnTo>
                  <a:lnTo>
                    <a:pt x="1482" y="420"/>
                  </a:lnTo>
                  <a:lnTo>
                    <a:pt x="1455" y="537"/>
                  </a:lnTo>
                  <a:lnTo>
                    <a:pt x="1406" y="645"/>
                  </a:lnTo>
                  <a:lnTo>
                    <a:pt x="1337" y="744"/>
                  </a:lnTo>
                  <a:lnTo>
                    <a:pt x="1250" y="828"/>
                  </a:lnTo>
                  <a:lnTo>
                    <a:pt x="1145" y="896"/>
                  </a:lnTo>
                  <a:lnTo>
                    <a:pt x="1087" y="922"/>
                  </a:lnTo>
                  <a:close/>
                </a:path>
              </a:pathLst>
            </a:custGeom>
            <a:solidFill>
              <a:srgbClr val="CBB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41"/>
            <p:cNvSpPr>
              <a:spLocks/>
            </p:cNvSpPr>
            <p:nvPr/>
          </p:nvSpPr>
          <p:spPr bwMode="auto">
            <a:xfrm>
              <a:off x="8954616" y="5294222"/>
              <a:ext cx="2399866" cy="1602430"/>
            </a:xfrm>
            <a:custGeom>
              <a:avLst/>
              <a:gdLst>
                <a:gd name="T0" fmla="*/ 1906 w 1906"/>
                <a:gd name="T1" fmla="*/ 637 h 1272"/>
                <a:gd name="T2" fmla="*/ 1904 w 1906"/>
                <a:gd name="T3" fmla="*/ 702 h 1272"/>
                <a:gd name="T4" fmla="*/ 1879 w 1906"/>
                <a:gd name="T5" fmla="*/ 825 h 1272"/>
                <a:gd name="T6" fmla="*/ 1830 w 1906"/>
                <a:gd name="T7" fmla="*/ 939 h 1272"/>
                <a:gd name="T8" fmla="*/ 1762 w 1906"/>
                <a:gd name="T9" fmla="*/ 1041 h 1272"/>
                <a:gd name="T10" fmla="*/ 1676 w 1906"/>
                <a:gd name="T11" fmla="*/ 1128 h 1272"/>
                <a:gd name="T12" fmla="*/ 1574 w 1906"/>
                <a:gd name="T13" fmla="*/ 1196 h 1272"/>
                <a:gd name="T14" fmla="*/ 1460 w 1906"/>
                <a:gd name="T15" fmla="*/ 1245 h 1272"/>
                <a:gd name="T16" fmla="*/ 1336 w 1906"/>
                <a:gd name="T17" fmla="*/ 1269 h 1272"/>
                <a:gd name="T18" fmla="*/ 1270 w 1906"/>
                <a:gd name="T19" fmla="*/ 1272 h 1272"/>
                <a:gd name="T20" fmla="*/ 635 w 1906"/>
                <a:gd name="T21" fmla="*/ 1272 h 1272"/>
                <a:gd name="T22" fmla="*/ 570 w 1906"/>
                <a:gd name="T23" fmla="*/ 1269 h 1272"/>
                <a:gd name="T24" fmla="*/ 446 w 1906"/>
                <a:gd name="T25" fmla="*/ 1245 h 1272"/>
                <a:gd name="T26" fmla="*/ 331 w 1906"/>
                <a:gd name="T27" fmla="*/ 1196 h 1272"/>
                <a:gd name="T28" fmla="*/ 230 w 1906"/>
                <a:gd name="T29" fmla="*/ 1128 h 1272"/>
                <a:gd name="T30" fmla="*/ 144 w 1906"/>
                <a:gd name="T31" fmla="*/ 1041 h 1272"/>
                <a:gd name="T32" fmla="*/ 74 w 1906"/>
                <a:gd name="T33" fmla="*/ 939 h 1272"/>
                <a:gd name="T34" fmla="*/ 27 w 1906"/>
                <a:gd name="T35" fmla="*/ 825 h 1272"/>
                <a:gd name="T36" fmla="*/ 1 w 1906"/>
                <a:gd name="T37" fmla="*/ 702 h 1272"/>
                <a:gd name="T38" fmla="*/ 0 w 1906"/>
                <a:gd name="T39" fmla="*/ 637 h 1272"/>
                <a:gd name="T40" fmla="*/ 1 w 1906"/>
                <a:gd name="T41" fmla="*/ 570 h 1272"/>
                <a:gd name="T42" fmla="*/ 27 w 1906"/>
                <a:gd name="T43" fmla="*/ 447 h 1272"/>
                <a:gd name="T44" fmla="*/ 74 w 1906"/>
                <a:gd name="T45" fmla="*/ 333 h 1272"/>
                <a:gd name="T46" fmla="*/ 144 w 1906"/>
                <a:gd name="T47" fmla="*/ 231 h 1272"/>
                <a:gd name="T48" fmla="*/ 230 w 1906"/>
                <a:gd name="T49" fmla="*/ 144 h 1272"/>
                <a:gd name="T50" fmla="*/ 331 w 1906"/>
                <a:gd name="T51" fmla="*/ 76 h 1272"/>
                <a:gd name="T52" fmla="*/ 446 w 1906"/>
                <a:gd name="T53" fmla="*/ 28 h 1272"/>
                <a:gd name="T54" fmla="*/ 570 w 1906"/>
                <a:gd name="T55" fmla="*/ 3 h 1272"/>
                <a:gd name="T56" fmla="*/ 635 w 1906"/>
                <a:gd name="T57" fmla="*/ 0 h 1272"/>
                <a:gd name="T58" fmla="*/ 1270 w 1906"/>
                <a:gd name="T59" fmla="*/ 0 h 1272"/>
                <a:gd name="T60" fmla="*/ 1336 w 1906"/>
                <a:gd name="T61" fmla="*/ 3 h 1272"/>
                <a:gd name="T62" fmla="*/ 1460 w 1906"/>
                <a:gd name="T63" fmla="*/ 28 h 1272"/>
                <a:gd name="T64" fmla="*/ 1574 w 1906"/>
                <a:gd name="T65" fmla="*/ 76 h 1272"/>
                <a:gd name="T66" fmla="*/ 1676 w 1906"/>
                <a:gd name="T67" fmla="*/ 144 h 1272"/>
                <a:gd name="T68" fmla="*/ 1762 w 1906"/>
                <a:gd name="T69" fmla="*/ 231 h 1272"/>
                <a:gd name="T70" fmla="*/ 1830 w 1906"/>
                <a:gd name="T71" fmla="*/ 333 h 1272"/>
                <a:gd name="T72" fmla="*/ 1879 w 1906"/>
                <a:gd name="T73" fmla="*/ 447 h 1272"/>
                <a:gd name="T74" fmla="*/ 1904 w 1906"/>
                <a:gd name="T75" fmla="*/ 570 h 1272"/>
                <a:gd name="T76" fmla="*/ 1906 w 1906"/>
                <a:gd name="T77" fmla="*/ 637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906" h="1272">
                  <a:moveTo>
                    <a:pt x="1906" y="637"/>
                  </a:moveTo>
                  <a:lnTo>
                    <a:pt x="1904" y="702"/>
                  </a:lnTo>
                  <a:lnTo>
                    <a:pt x="1879" y="825"/>
                  </a:lnTo>
                  <a:lnTo>
                    <a:pt x="1830" y="939"/>
                  </a:lnTo>
                  <a:lnTo>
                    <a:pt x="1762" y="1041"/>
                  </a:lnTo>
                  <a:lnTo>
                    <a:pt x="1676" y="1128"/>
                  </a:lnTo>
                  <a:lnTo>
                    <a:pt x="1574" y="1196"/>
                  </a:lnTo>
                  <a:lnTo>
                    <a:pt x="1460" y="1245"/>
                  </a:lnTo>
                  <a:lnTo>
                    <a:pt x="1336" y="1269"/>
                  </a:lnTo>
                  <a:lnTo>
                    <a:pt x="1270" y="1272"/>
                  </a:lnTo>
                  <a:lnTo>
                    <a:pt x="635" y="1272"/>
                  </a:lnTo>
                  <a:lnTo>
                    <a:pt x="570" y="1269"/>
                  </a:lnTo>
                  <a:lnTo>
                    <a:pt x="446" y="1245"/>
                  </a:lnTo>
                  <a:lnTo>
                    <a:pt x="331" y="1196"/>
                  </a:lnTo>
                  <a:lnTo>
                    <a:pt x="230" y="1128"/>
                  </a:lnTo>
                  <a:lnTo>
                    <a:pt x="144" y="1041"/>
                  </a:lnTo>
                  <a:lnTo>
                    <a:pt x="74" y="939"/>
                  </a:lnTo>
                  <a:lnTo>
                    <a:pt x="27" y="825"/>
                  </a:lnTo>
                  <a:lnTo>
                    <a:pt x="1" y="702"/>
                  </a:lnTo>
                  <a:lnTo>
                    <a:pt x="0" y="637"/>
                  </a:lnTo>
                  <a:lnTo>
                    <a:pt x="1" y="570"/>
                  </a:lnTo>
                  <a:lnTo>
                    <a:pt x="27" y="447"/>
                  </a:lnTo>
                  <a:lnTo>
                    <a:pt x="74" y="333"/>
                  </a:lnTo>
                  <a:lnTo>
                    <a:pt x="144" y="231"/>
                  </a:lnTo>
                  <a:lnTo>
                    <a:pt x="230" y="144"/>
                  </a:lnTo>
                  <a:lnTo>
                    <a:pt x="331" y="76"/>
                  </a:lnTo>
                  <a:lnTo>
                    <a:pt x="446" y="28"/>
                  </a:lnTo>
                  <a:lnTo>
                    <a:pt x="570" y="3"/>
                  </a:lnTo>
                  <a:lnTo>
                    <a:pt x="635" y="0"/>
                  </a:lnTo>
                  <a:lnTo>
                    <a:pt x="1270" y="0"/>
                  </a:lnTo>
                  <a:lnTo>
                    <a:pt x="1336" y="3"/>
                  </a:lnTo>
                  <a:lnTo>
                    <a:pt x="1460" y="28"/>
                  </a:lnTo>
                  <a:lnTo>
                    <a:pt x="1574" y="76"/>
                  </a:lnTo>
                  <a:lnTo>
                    <a:pt x="1676" y="144"/>
                  </a:lnTo>
                  <a:lnTo>
                    <a:pt x="1762" y="231"/>
                  </a:lnTo>
                  <a:lnTo>
                    <a:pt x="1830" y="333"/>
                  </a:lnTo>
                  <a:lnTo>
                    <a:pt x="1879" y="447"/>
                  </a:lnTo>
                  <a:lnTo>
                    <a:pt x="1904" y="570"/>
                  </a:lnTo>
                  <a:lnTo>
                    <a:pt x="1906" y="637"/>
                  </a:lnTo>
                  <a:close/>
                </a:path>
              </a:pathLst>
            </a:custGeom>
            <a:solidFill>
              <a:srgbClr val="FDD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44"/>
            <p:cNvSpPr>
              <a:spLocks/>
            </p:cNvSpPr>
            <p:nvPr/>
          </p:nvSpPr>
          <p:spPr bwMode="auto">
            <a:xfrm>
              <a:off x="8954616" y="5827105"/>
              <a:ext cx="2399866" cy="1069547"/>
            </a:xfrm>
            <a:custGeom>
              <a:avLst/>
              <a:gdLst>
                <a:gd name="T0" fmla="*/ 1906 w 1906"/>
                <a:gd name="T1" fmla="*/ 213 h 848"/>
                <a:gd name="T2" fmla="*/ 1905 w 1906"/>
                <a:gd name="T3" fmla="*/ 253 h 848"/>
                <a:gd name="T4" fmla="*/ 1895 w 1906"/>
                <a:gd name="T5" fmla="*/ 332 h 848"/>
                <a:gd name="T6" fmla="*/ 1875 w 1906"/>
                <a:gd name="T7" fmla="*/ 409 h 848"/>
                <a:gd name="T8" fmla="*/ 1846 w 1906"/>
                <a:gd name="T9" fmla="*/ 482 h 848"/>
                <a:gd name="T10" fmla="*/ 1809 w 1906"/>
                <a:gd name="T11" fmla="*/ 551 h 848"/>
                <a:gd name="T12" fmla="*/ 1762 w 1906"/>
                <a:gd name="T13" fmla="*/ 616 h 848"/>
                <a:gd name="T14" fmla="*/ 1709 w 1906"/>
                <a:gd name="T15" fmla="*/ 674 h 848"/>
                <a:gd name="T16" fmla="*/ 1647 w 1906"/>
                <a:gd name="T17" fmla="*/ 725 h 848"/>
                <a:gd name="T18" fmla="*/ 1614 w 1906"/>
                <a:gd name="T19" fmla="*/ 748 h 848"/>
                <a:gd name="T20" fmla="*/ 1575 w 1906"/>
                <a:gd name="T21" fmla="*/ 772 h 848"/>
                <a:gd name="T22" fmla="*/ 1492 w 1906"/>
                <a:gd name="T23" fmla="*/ 809 h 848"/>
                <a:gd name="T24" fmla="*/ 1405 w 1906"/>
                <a:gd name="T25" fmla="*/ 833 h 848"/>
                <a:gd name="T26" fmla="*/ 1316 w 1906"/>
                <a:gd name="T27" fmla="*/ 846 h 848"/>
                <a:gd name="T28" fmla="*/ 1270 w 1906"/>
                <a:gd name="T29" fmla="*/ 848 h 848"/>
                <a:gd name="T30" fmla="*/ 635 w 1906"/>
                <a:gd name="T31" fmla="*/ 848 h 848"/>
                <a:gd name="T32" fmla="*/ 570 w 1906"/>
                <a:gd name="T33" fmla="*/ 845 h 848"/>
                <a:gd name="T34" fmla="*/ 446 w 1906"/>
                <a:gd name="T35" fmla="*/ 819 h 848"/>
                <a:gd name="T36" fmla="*/ 332 w 1906"/>
                <a:gd name="T37" fmla="*/ 772 h 848"/>
                <a:gd name="T38" fmla="*/ 230 w 1906"/>
                <a:gd name="T39" fmla="*/ 702 h 848"/>
                <a:gd name="T40" fmla="*/ 144 w 1906"/>
                <a:gd name="T41" fmla="*/ 616 h 848"/>
                <a:gd name="T42" fmla="*/ 76 w 1906"/>
                <a:gd name="T43" fmla="*/ 515 h 848"/>
                <a:gd name="T44" fmla="*/ 27 w 1906"/>
                <a:gd name="T45" fmla="*/ 401 h 848"/>
                <a:gd name="T46" fmla="*/ 1 w 1906"/>
                <a:gd name="T47" fmla="*/ 278 h 848"/>
                <a:gd name="T48" fmla="*/ 0 w 1906"/>
                <a:gd name="T49" fmla="*/ 213 h 848"/>
                <a:gd name="T50" fmla="*/ 1 w 1906"/>
                <a:gd name="T51" fmla="*/ 158 h 848"/>
                <a:gd name="T52" fmla="*/ 20 w 1906"/>
                <a:gd name="T53" fmla="*/ 51 h 848"/>
                <a:gd name="T54" fmla="*/ 37 w 1906"/>
                <a:gd name="T55" fmla="*/ 0 h 848"/>
                <a:gd name="T56" fmla="*/ 54 w 1906"/>
                <a:gd name="T57" fmla="*/ 47 h 848"/>
                <a:gd name="T58" fmla="*/ 102 w 1906"/>
                <a:gd name="T59" fmla="*/ 135 h 848"/>
                <a:gd name="T60" fmla="*/ 159 w 1906"/>
                <a:gd name="T61" fmla="*/ 211 h 848"/>
                <a:gd name="T62" fmla="*/ 230 w 1906"/>
                <a:gd name="T63" fmla="*/ 279 h 848"/>
                <a:gd name="T64" fmla="*/ 308 w 1906"/>
                <a:gd name="T65" fmla="*/ 335 h 848"/>
                <a:gd name="T66" fmla="*/ 394 w 1906"/>
                <a:gd name="T67" fmla="*/ 378 h 848"/>
                <a:gd name="T68" fmla="*/ 486 w 1906"/>
                <a:gd name="T69" fmla="*/ 407 h 848"/>
                <a:gd name="T70" fmla="*/ 584 w 1906"/>
                <a:gd name="T71" fmla="*/ 423 h 848"/>
                <a:gd name="T72" fmla="*/ 635 w 1906"/>
                <a:gd name="T73" fmla="*/ 424 h 848"/>
                <a:gd name="T74" fmla="*/ 1270 w 1906"/>
                <a:gd name="T75" fmla="*/ 424 h 848"/>
                <a:gd name="T76" fmla="*/ 1320 w 1906"/>
                <a:gd name="T77" fmla="*/ 423 h 848"/>
                <a:gd name="T78" fmla="*/ 1418 w 1906"/>
                <a:gd name="T79" fmla="*/ 407 h 848"/>
                <a:gd name="T80" fmla="*/ 1510 w 1906"/>
                <a:gd name="T81" fmla="*/ 378 h 848"/>
                <a:gd name="T82" fmla="*/ 1597 w 1906"/>
                <a:gd name="T83" fmla="*/ 335 h 848"/>
                <a:gd name="T84" fmla="*/ 1676 w 1906"/>
                <a:gd name="T85" fmla="*/ 279 h 848"/>
                <a:gd name="T86" fmla="*/ 1745 w 1906"/>
                <a:gd name="T87" fmla="*/ 211 h 848"/>
                <a:gd name="T88" fmla="*/ 1804 w 1906"/>
                <a:gd name="T89" fmla="*/ 135 h 848"/>
                <a:gd name="T90" fmla="*/ 1850 w 1906"/>
                <a:gd name="T91" fmla="*/ 47 h 848"/>
                <a:gd name="T92" fmla="*/ 1868 w 1906"/>
                <a:gd name="T93" fmla="*/ 0 h 848"/>
                <a:gd name="T94" fmla="*/ 1886 w 1906"/>
                <a:gd name="T95" fmla="*/ 51 h 848"/>
                <a:gd name="T96" fmla="*/ 1905 w 1906"/>
                <a:gd name="T97" fmla="*/ 158 h 848"/>
                <a:gd name="T98" fmla="*/ 1906 w 1906"/>
                <a:gd name="T99" fmla="*/ 213 h 8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906" h="848">
                  <a:moveTo>
                    <a:pt x="1906" y="213"/>
                  </a:moveTo>
                  <a:lnTo>
                    <a:pt x="1905" y="253"/>
                  </a:lnTo>
                  <a:lnTo>
                    <a:pt x="1895" y="332"/>
                  </a:lnTo>
                  <a:lnTo>
                    <a:pt x="1875" y="409"/>
                  </a:lnTo>
                  <a:lnTo>
                    <a:pt x="1846" y="482"/>
                  </a:lnTo>
                  <a:lnTo>
                    <a:pt x="1809" y="551"/>
                  </a:lnTo>
                  <a:lnTo>
                    <a:pt x="1762" y="616"/>
                  </a:lnTo>
                  <a:lnTo>
                    <a:pt x="1709" y="674"/>
                  </a:lnTo>
                  <a:lnTo>
                    <a:pt x="1647" y="725"/>
                  </a:lnTo>
                  <a:lnTo>
                    <a:pt x="1614" y="748"/>
                  </a:lnTo>
                  <a:lnTo>
                    <a:pt x="1575" y="772"/>
                  </a:lnTo>
                  <a:lnTo>
                    <a:pt x="1492" y="809"/>
                  </a:lnTo>
                  <a:lnTo>
                    <a:pt x="1405" y="833"/>
                  </a:lnTo>
                  <a:lnTo>
                    <a:pt x="1316" y="846"/>
                  </a:lnTo>
                  <a:lnTo>
                    <a:pt x="1270" y="848"/>
                  </a:lnTo>
                  <a:lnTo>
                    <a:pt x="635" y="848"/>
                  </a:lnTo>
                  <a:lnTo>
                    <a:pt x="570" y="845"/>
                  </a:lnTo>
                  <a:lnTo>
                    <a:pt x="446" y="819"/>
                  </a:lnTo>
                  <a:lnTo>
                    <a:pt x="332" y="772"/>
                  </a:lnTo>
                  <a:lnTo>
                    <a:pt x="230" y="702"/>
                  </a:lnTo>
                  <a:lnTo>
                    <a:pt x="144" y="616"/>
                  </a:lnTo>
                  <a:lnTo>
                    <a:pt x="76" y="515"/>
                  </a:lnTo>
                  <a:lnTo>
                    <a:pt x="27" y="401"/>
                  </a:lnTo>
                  <a:lnTo>
                    <a:pt x="1" y="278"/>
                  </a:lnTo>
                  <a:lnTo>
                    <a:pt x="0" y="213"/>
                  </a:lnTo>
                  <a:lnTo>
                    <a:pt x="1" y="158"/>
                  </a:lnTo>
                  <a:lnTo>
                    <a:pt x="20" y="51"/>
                  </a:lnTo>
                  <a:lnTo>
                    <a:pt x="37" y="0"/>
                  </a:lnTo>
                  <a:lnTo>
                    <a:pt x="54" y="47"/>
                  </a:lnTo>
                  <a:lnTo>
                    <a:pt x="102" y="135"/>
                  </a:lnTo>
                  <a:lnTo>
                    <a:pt x="159" y="211"/>
                  </a:lnTo>
                  <a:lnTo>
                    <a:pt x="230" y="279"/>
                  </a:lnTo>
                  <a:lnTo>
                    <a:pt x="308" y="335"/>
                  </a:lnTo>
                  <a:lnTo>
                    <a:pt x="394" y="378"/>
                  </a:lnTo>
                  <a:lnTo>
                    <a:pt x="486" y="407"/>
                  </a:lnTo>
                  <a:lnTo>
                    <a:pt x="584" y="423"/>
                  </a:lnTo>
                  <a:lnTo>
                    <a:pt x="635" y="424"/>
                  </a:lnTo>
                  <a:lnTo>
                    <a:pt x="1270" y="424"/>
                  </a:lnTo>
                  <a:lnTo>
                    <a:pt x="1320" y="423"/>
                  </a:lnTo>
                  <a:lnTo>
                    <a:pt x="1418" y="407"/>
                  </a:lnTo>
                  <a:lnTo>
                    <a:pt x="1510" y="378"/>
                  </a:lnTo>
                  <a:lnTo>
                    <a:pt x="1597" y="335"/>
                  </a:lnTo>
                  <a:lnTo>
                    <a:pt x="1676" y="279"/>
                  </a:lnTo>
                  <a:lnTo>
                    <a:pt x="1745" y="211"/>
                  </a:lnTo>
                  <a:lnTo>
                    <a:pt x="1804" y="135"/>
                  </a:lnTo>
                  <a:lnTo>
                    <a:pt x="1850" y="47"/>
                  </a:lnTo>
                  <a:lnTo>
                    <a:pt x="1868" y="0"/>
                  </a:lnTo>
                  <a:lnTo>
                    <a:pt x="1886" y="51"/>
                  </a:lnTo>
                  <a:lnTo>
                    <a:pt x="1905" y="158"/>
                  </a:lnTo>
                  <a:lnTo>
                    <a:pt x="1906" y="213"/>
                  </a:lnTo>
                  <a:close/>
                </a:path>
              </a:pathLst>
            </a:custGeom>
            <a:solidFill>
              <a:srgbClr val="CBB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359485" y="4688281"/>
            <a:ext cx="4476022" cy="2539703"/>
            <a:chOff x="1359485" y="4688281"/>
            <a:chExt cx="4476022" cy="2539703"/>
          </a:xfrm>
        </p:grpSpPr>
        <p:sp>
          <p:nvSpPr>
            <p:cNvPr id="39" name="자유형 38"/>
            <p:cNvSpPr>
              <a:spLocks/>
            </p:cNvSpPr>
            <p:nvPr/>
          </p:nvSpPr>
          <p:spPr bwMode="auto">
            <a:xfrm>
              <a:off x="2003028" y="5827106"/>
              <a:ext cx="1521482" cy="1030895"/>
            </a:xfrm>
            <a:custGeom>
              <a:avLst/>
              <a:gdLst>
                <a:gd name="connsiteX0" fmla="*/ 274795 w 1521482"/>
                <a:gd name="connsiteY0" fmla="*/ 0 h 1030895"/>
                <a:gd name="connsiteX1" fmla="*/ 1521482 w 1521482"/>
                <a:gd name="connsiteY1" fmla="*/ 1030895 h 1030895"/>
                <a:gd name="connsiteX2" fmla="*/ 0 w 1521482"/>
                <a:gd name="connsiteY2" fmla="*/ 1030895 h 1030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1482" h="1030895">
                  <a:moveTo>
                    <a:pt x="274795" y="0"/>
                  </a:moveTo>
                  <a:lnTo>
                    <a:pt x="1521482" y="1030895"/>
                  </a:lnTo>
                  <a:lnTo>
                    <a:pt x="0" y="1030895"/>
                  </a:lnTo>
                  <a:close/>
                </a:path>
              </a:pathLst>
            </a:custGeom>
            <a:solidFill>
              <a:srgbClr val="FDD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9" name="자유형 28"/>
            <p:cNvSpPr>
              <a:spLocks/>
            </p:cNvSpPr>
            <p:nvPr/>
          </p:nvSpPr>
          <p:spPr bwMode="auto">
            <a:xfrm>
              <a:off x="1359485" y="4688281"/>
              <a:ext cx="4476022" cy="2538349"/>
            </a:xfrm>
            <a:custGeom>
              <a:avLst/>
              <a:gdLst>
                <a:gd name="connsiteX0" fmla="*/ 1367425 w 4476022"/>
                <a:gd name="connsiteY0" fmla="*/ 0 h 2538349"/>
                <a:gd name="connsiteX1" fmla="*/ 1432775 w 4476022"/>
                <a:gd name="connsiteY1" fmla="*/ 0 h 2538349"/>
                <a:gd name="connsiteX2" fmla="*/ 1556313 w 4476022"/>
                <a:gd name="connsiteY2" fmla="*/ 8990 h 2538349"/>
                <a:gd name="connsiteX3" fmla="*/ 1721031 w 4476022"/>
                <a:gd name="connsiteY3" fmla="*/ 35958 h 2538349"/>
                <a:gd name="connsiteX4" fmla="*/ 1915738 w 4476022"/>
                <a:gd name="connsiteY4" fmla="*/ 95589 h 2538349"/>
                <a:gd name="connsiteX5" fmla="*/ 2088064 w 4476022"/>
                <a:gd name="connsiteY5" fmla="*/ 176495 h 2538349"/>
                <a:gd name="connsiteX6" fmla="*/ 2328874 w 4476022"/>
                <a:gd name="connsiteY6" fmla="*/ 316133 h 2538349"/>
                <a:gd name="connsiteX7" fmla="*/ 2579532 w 4476022"/>
                <a:gd name="connsiteY7" fmla="*/ 455770 h 2538349"/>
                <a:gd name="connsiteX8" fmla="*/ 2768420 w 4476022"/>
                <a:gd name="connsiteY8" fmla="*/ 536077 h 2538349"/>
                <a:gd name="connsiteX9" fmla="*/ 2873606 w 4476022"/>
                <a:gd name="connsiteY9" fmla="*/ 569938 h 2538349"/>
                <a:gd name="connsiteX10" fmla="*/ 3012811 w 4476022"/>
                <a:gd name="connsiteY10" fmla="*/ 607394 h 2538349"/>
                <a:gd name="connsiteX11" fmla="*/ 3293905 w 4476022"/>
                <a:gd name="connsiteY11" fmla="*/ 671819 h 2538349"/>
                <a:gd name="connsiteX12" fmla="*/ 3577685 w 4476022"/>
                <a:gd name="connsiteY12" fmla="*/ 729652 h 2538349"/>
                <a:gd name="connsiteX13" fmla="*/ 3862360 w 4476022"/>
                <a:gd name="connsiteY13" fmla="*/ 773401 h 2538349"/>
                <a:gd name="connsiteX14" fmla="*/ 4006040 w 4476022"/>
                <a:gd name="connsiteY14" fmla="*/ 791380 h 2538349"/>
                <a:gd name="connsiteX15" fmla="*/ 4055276 w 4476022"/>
                <a:gd name="connsiteY15" fmla="*/ 798572 h 2538349"/>
                <a:gd name="connsiteX16" fmla="*/ 4149720 w 4476022"/>
                <a:gd name="connsiteY16" fmla="*/ 824941 h 2538349"/>
                <a:gd name="connsiteX17" fmla="*/ 4232974 w 4476022"/>
                <a:gd name="connsiteY17" fmla="*/ 869889 h 2538349"/>
                <a:gd name="connsiteX18" fmla="*/ 4309962 w 4476022"/>
                <a:gd name="connsiteY18" fmla="*/ 926523 h 2538349"/>
                <a:gd name="connsiteX19" fmla="*/ 4371283 w 4476022"/>
                <a:gd name="connsiteY19" fmla="*/ 997241 h 2538349"/>
                <a:gd name="connsiteX20" fmla="*/ 4422310 w 4476022"/>
                <a:gd name="connsiteY20" fmla="*/ 1077847 h 2538349"/>
                <a:gd name="connsiteX21" fmla="*/ 4456328 w 4476022"/>
                <a:gd name="connsiteY21" fmla="*/ 1167143 h 2538349"/>
                <a:gd name="connsiteX22" fmla="*/ 4474679 w 4476022"/>
                <a:gd name="connsiteY22" fmla="*/ 1262133 h 2538349"/>
                <a:gd name="connsiteX23" fmla="*/ 4476022 w 4476022"/>
                <a:gd name="connsiteY23" fmla="*/ 1311276 h 2538349"/>
                <a:gd name="connsiteX24" fmla="*/ 4476022 w 4476022"/>
                <a:gd name="connsiteY24" fmla="*/ 1359520 h 2538349"/>
                <a:gd name="connsiteX25" fmla="*/ 4476022 w 4476022"/>
                <a:gd name="connsiteY25" fmla="*/ 1395478 h 2538349"/>
                <a:gd name="connsiteX26" fmla="*/ 4429472 w 4476022"/>
                <a:gd name="connsiteY26" fmla="*/ 1628607 h 2538349"/>
                <a:gd name="connsiteX27" fmla="*/ 4368598 w 4476022"/>
                <a:gd name="connsiteY27" fmla="*/ 1780830 h 2538349"/>
                <a:gd name="connsiteX28" fmla="*/ 4312200 w 4476022"/>
                <a:gd name="connsiteY28" fmla="*/ 1890502 h 2538349"/>
                <a:gd name="connsiteX29" fmla="*/ 4237003 w 4476022"/>
                <a:gd name="connsiteY29" fmla="*/ 2001374 h 2538349"/>
                <a:gd name="connsiteX30" fmla="*/ 4142111 w 4476022"/>
                <a:gd name="connsiteY30" fmla="*/ 2108349 h 2538349"/>
                <a:gd name="connsiteX31" fmla="*/ 4023496 w 4476022"/>
                <a:gd name="connsiteY31" fmla="*/ 2211429 h 2538349"/>
                <a:gd name="connsiteX32" fmla="*/ 3882502 w 4476022"/>
                <a:gd name="connsiteY32" fmla="*/ 2305820 h 2538349"/>
                <a:gd name="connsiteX33" fmla="*/ 3713308 w 4476022"/>
                <a:gd name="connsiteY33" fmla="*/ 2388823 h 2538349"/>
                <a:gd name="connsiteX34" fmla="*/ 3516363 w 4476022"/>
                <a:gd name="connsiteY34" fmla="*/ 2455645 h 2538349"/>
                <a:gd name="connsiteX35" fmla="*/ 3284953 w 4476022"/>
                <a:gd name="connsiteY35" fmla="*/ 2503889 h 2538349"/>
                <a:gd name="connsiteX36" fmla="*/ 3020420 w 4476022"/>
                <a:gd name="connsiteY36" fmla="*/ 2529060 h 2538349"/>
                <a:gd name="connsiteX37" fmla="*/ 2873606 w 4476022"/>
                <a:gd name="connsiteY37" fmla="*/ 2532656 h 2538349"/>
                <a:gd name="connsiteX38" fmla="*/ 2835112 w 4476022"/>
                <a:gd name="connsiteY38" fmla="*/ 2538349 h 2538349"/>
                <a:gd name="connsiteX39" fmla="*/ 2692327 w 4476022"/>
                <a:gd name="connsiteY39" fmla="*/ 2531158 h 2538349"/>
                <a:gd name="connsiteX40" fmla="*/ 2487326 w 4476022"/>
                <a:gd name="connsiteY40" fmla="*/ 2503889 h 2538349"/>
                <a:gd name="connsiteX41" fmla="*/ 2381106 w 4476022"/>
                <a:gd name="connsiteY41" fmla="*/ 2480710 h 2538349"/>
                <a:gd name="connsiteX42" fmla="*/ 2381106 w 4476022"/>
                <a:gd name="connsiteY42" fmla="*/ 2169719 h 2538349"/>
                <a:gd name="connsiteX43" fmla="*/ 1566765 w 4476022"/>
                <a:gd name="connsiteY43" fmla="*/ 2169719 h 2538349"/>
                <a:gd name="connsiteX44" fmla="*/ 1557656 w 4476022"/>
                <a:gd name="connsiteY44" fmla="*/ 2164084 h 2538349"/>
                <a:gd name="connsiteX45" fmla="*/ 1455155 w 4476022"/>
                <a:gd name="connsiteY45" fmla="*/ 2089771 h 2538349"/>
                <a:gd name="connsiteX46" fmla="*/ 1368768 w 4476022"/>
                <a:gd name="connsiteY46" fmla="*/ 2006468 h 2538349"/>
                <a:gd name="connsiteX47" fmla="*/ 1298047 w 4476022"/>
                <a:gd name="connsiteY47" fmla="*/ 1912677 h 2538349"/>
                <a:gd name="connsiteX48" fmla="*/ 1272981 w 4476022"/>
                <a:gd name="connsiteY48" fmla="*/ 1865032 h 2538349"/>
                <a:gd name="connsiteX49" fmla="*/ 1177034 w 4476022"/>
                <a:gd name="connsiteY49" fmla="*/ 2169719 h 2538349"/>
                <a:gd name="connsiteX50" fmla="*/ 22783 w 4476022"/>
                <a:gd name="connsiteY50" fmla="*/ 2169719 h 2538349"/>
                <a:gd name="connsiteX51" fmla="*/ 18394 w 4476022"/>
                <a:gd name="connsiteY51" fmla="*/ 2149481 h 2538349"/>
                <a:gd name="connsiteX52" fmla="*/ 7162 w 4476022"/>
                <a:gd name="connsiteY52" fmla="*/ 1973506 h 2538349"/>
                <a:gd name="connsiteX53" fmla="*/ 0 w 4476022"/>
                <a:gd name="connsiteY53" fmla="*/ 1384391 h 2538349"/>
                <a:gd name="connsiteX54" fmla="*/ 0 w 4476022"/>
                <a:gd name="connsiteY54" fmla="*/ 1314872 h 2538349"/>
                <a:gd name="connsiteX55" fmla="*/ 12533 w 4476022"/>
                <a:gd name="connsiteY55" fmla="*/ 1181826 h 2538349"/>
                <a:gd name="connsiteX56" fmla="*/ 38942 w 4476022"/>
                <a:gd name="connsiteY56" fmla="*/ 1048182 h 2538349"/>
                <a:gd name="connsiteX57" fmla="*/ 76988 w 4476022"/>
                <a:gd name="connsiteY57" fmla="*/ 920230 h 2538349"/>
                <a:gd name="connsiteX58" fmla="*/ 127119 w 4476022"/>
                <a:gd name="connsiteY58" fmla="*/ 794077 h 2538349"/>
                <a:gd name="connsiteX59" fmla="*/ 188888 w 4476022"/>
                <a:gd name="connsiteY59" fmla="*/ 675715 h 2538349"/>
                <a:gd name="connsiteX60" fmla="*/ 263190 w 4476022"/>
                <a:gd name="connsiteY60" fmla="*/ 564244 h 2538349"/>
                <a:gd name="connsiteX61" fmla="*/ 349130 w 4476022"/>
                <a:gd name="connsiteY61" fmla="*/ 457868 h 2538349"/>
                <a:gd name="connsiteX62" fmla="*/ 396128 w 4476022"/>
                <a:gd name="connsiteY62" fmla="*/ 408425 h 2538349"/>
                <a:gd name="connsiteX63" fmla="*/ 445364 w 4476022"/>
                <a:gd name="connsiteY63" fmla="*/ 361380 h 2538349"/>
                <a:gd name="connsiteX64" fmla="*/ 547865 w 4476022"/>
                <a:gd name="connsiteY64" fmla="*/ 272983 h 2538349"/>
                <a:gd name="connsiteX65" fmla="*/ 661556 w 4476022"/>
                <a:gd name="connsiteY65" fmla="*/ 199269 h 2538349"/>
                <a:gd name="connsiteX66" fmla="*/ 778828 w 4476022"/>
                <a:gd name="connsiteY66" fmla="*/ 135143 h 2538349"/>
                <a:gd name="connsiteX67" fmla="*/ 902366 w 4476022"/>
                <a:gd name="connsiteY67" fmla="*/ 83603 h 2538349"/>
                <a:gd name="connsiteX68" fmla="*/ 1030828 w 4476022"/>
                <a:gd name="connsiteY68" fmla="*/ 44049 h 2538349"/>
                <a:gd name="connsiteX69" fmla="*/ 1164214 w 4476022"/>
                <a:gd name="connsiteY69" fmla="*/ 14683 h 2538349"/>
                <a:gd name="connsiteX70" fmla="*/ 1298047 w 4476022"/>
                <a:gd name="connsiteY70" fmla="*/ 899 h 2538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4476022" h="2538349">
                  <a:moveTo>
                    <a:pt x="1367425" y="0"/>
                  </a:moveTo>
                  <a:lnTo>
                    <a:pt x="1432775" y="0"/>
                  </a:lnTo>
                  <a:lnTo>
                    <a:pt x="1556313" y="8990"/>
                  </a:lnTo>
                  <a:lnTo>
                    <a:pt x="1721031" y="35958"/>
                  </a:lnTo>
                  <a:lnTo>
                    <a:pt x="1915738" y="95589"/>
                  </a:lnTo>
                  <a:lnTo>
                    <a:pt x="2088064" y="176495"/>
                  </a:lnTo>
                  <a:lnTo>
                    <a:pt x="2328874" y="316133"/>
                  </a:lnTo>
                  <a:lnTo>
                    <a:pt x="2579532" y="455770"/>
                  </a:lnTo>
                  <a:lnTo>
                    <a:pt x="2768420" y="536077"/>
                  </a:lnTo>
                  <a:lnTo>
                    <a:pt x="2873606" y="569938"/>
                  </a:lnTo>
                  <a:lnTo>
                    <a:pt x="3012811" y="607394"/>
                  </a:lnTo>
                  <a:lnTo>
                    <a:pt x="3293905" y="671819"/>
                  </a:lnTo>
                  <a:lnTo>
                    <a:pt x="3577685" y="729652"/>
                  </a:lnTo>
                  <a:lnTo>
                    <a:pt x="3862360" y="773401"/>
                  </a:lnTo>
                  <a:lnTo>
                    <a:pt x="4006040" y="791380"/>
                  </a:lnTo>
                  <a:cubicBezTo>
                    <a:pt x="4022601" y="793478"/>
                    <a:pt x="4038715" y="796175"/>
                    <a:pt x="4055276" y="798572"/>
                  </a:cubicBezTo>
                  <a:lnTo>
                    <a:pt x="4149720" y="824941"/>
                  </a:lnTo>
                  <a:lnTo>
                    <a:pt x="4232974" y="869889"/>
                  </a:lnTo>
                  <a:lnTo>
                    <a:pt x="4309962" y="926523"/>
                  </a:lnTo>
                  <a:cubicBezTo>
                    <a:pt x="4330104" y="950196"/>
                    <a:pt x="4351141" y="973269"/>
                    <a:pt x="4371283" y="997241"/>
                  </a:cubicBezTo>
                  <a:lnTo>
                    <a:pt x="4422310" y="1077847"/>
                  </a:lnTo>
                  <a:cubicBezTo>
                    <a:pt x="4433500" y="1107213"/>
                    <a:pt x="4444690" y="1137478"/>
                    <a:pt x="4456328" y="1167143"/>
                  </a:cubicBezTo>
                  <a:cubicBezTo>
                    <a:pt x="4462594" y="1198607"/>
                    <a:pt x="4468413" y="1230669"/>
                    <a:pt x="4474679" y="1262133"/>
                  </a:cubicBezTo>
                  <a:cubicBezTo>
                    <a:pt x="4475127" y="1278314"/>
                    <a:pt x="4475575" y="1294795"/>
                    <a:pt x="4476022" y="1311276"/>
                  </a:cubicBezTo>
                  <a:lnTo>
                    <a:pt x="4476022" y="1359520"/>
                  </a:lnTo>
                  <a:lnTo>
                    <a:pt x="4476022" y="1395478"/>
                  </a:lnTo>
                  <a:cubicBezTo>
                    <a:pt x="4460804" y="1473387"/>
                    <a:pt x="4444690" y="1550697"/>
                    <a:pt x="4429472" y="1628607"/>
                  </a:cubicBezTo>
                  <a:cubicBezTo>
                    <a:pt x="4409330" y="1679548"/>
                    <a:pt x="4389187" y="1729889"/>
                    <a:pt x="4368598" y="1780830"/>
                  </a:cubicBezTo>
                  <a:lnTo>
                    <a:pt x="4312200" y="1890502"/>
                  </a:lnTo>
                  <a:cubicBezTo>
                    <a:pt x="4287134" y="1927060"/>
                    <a:pt x="4262068" y="1964217"/>
                    <a:pt x="4237003" y="2001374"/>
                  </a:cubicBezTo>
                  <a:lnTo>
                    <a:pt x="4142111" y="2108349"/>
                  </a:lnTo>
                  <a:lnTo>
                    <a:pt x="4023496" y="2211429"/>
                  </a:lnTo>
                  <a:lnTo>
                    <a:pt x="3882502" y="2305820"/>
                  </a:lnTo>
                  <a:lnTo>
                    <a:pt x="3713308" y="2388823"/>
                  </a:lnTo>
                  <a:lnTo>
                    <a:pt x="3516363" y="2455645"/>
                  </a:lnTo>
                  <a:lnTo>
                    <a:pt x="3284953" y="2503889"/>
                  </a:lnTo>
                  <a:lnTo>
                    <a:pt x="3020420" y="2529060"/>
                  </a:lnTo>
                  <a:lnTo>
                    <a:pt x="2873606" y="2532656"/>
                  </a:lnTo>
                  <a:cubicBezTo>
                    <a:pt x="2860626" y="2534154"/>
                    <a:pt x="2847645" y="2536851"/>
                    <a:pt x="2835112" y="2538349"/>
                  </a:cubicBezTo>
                  <a:lnTo>
                    <a:pt x="2692327" y="2531158"/>
                  </a:lnTo>
                  <a:lnTo>
                    <a:pt x="2487326" y="2503889"/>
                  </a:lnTo>
                  <a:lnTo>
                    <a:pt x="2381106" y="2480710"/>
                  </a:lnTo>
                  <a:lnTo>
                    <a:pt x="2381106" y="2169719"/>
                  </a:lnTo>
                  <a:lnTo>
                    <a:pt x="1566765" y="2169719"/>
                  </a:lnTo>
                  <a:lnTo>
                    <a:pt x="1557656" y="2164084"/>
                  </a:lnTo>
                  <a:lnTo>
                    <a:pt x="1455155" y="2089771"/>
                  </a:lnTo>
                  <a:cubicBezTo>
                    <a:pt x="1426508" y="2062502"/>
                    <a:pt x="1397862" y="2034036"/>
                    <a:pt x="1368768" y="2006468"/>
                  </a:cubicBezTo>
                  <a:cubicBezTo>
                    <a:pt x="1345492" y="1975304"/>
                    <a:pt x="1321322" y="1944440"/>
                    <a:pt x="1298047" y="1912677"/>
                  </a:cubicBezTo>
                  <a:cubicBezTo>
                    <a:pt x="1289542" y="1897394"/>
                    <a:pt x="1281038" y="1880914"/>
                    <a:pt x="1272981" y="1865032"/>
                  </a:cubicBezTo>
                  <a:lnTo>
                    <a:pt x="1177034" y="2169719"/>
                  </a:lnTo>
                  <a:lnTo>
                    <a:pt x="22783" y="2169719"/>
                  </a:lnTo>
                  <a:lnTo>
                    <a:pt x="18394" y="2149481"/>
                  </a:lnTo>
                  <a:cubicBezTo>
                    <a:pt x="12281" y="2111440"/>
                    <a:pt x="7945" y="2057933"/>
                    <a:pt x="7162" y="1973506"/>
                  </a:cubicBezTo>
                  <a:cubicBezTo>
                    <a:pt x="4924" y="1777534"/>
                    <a:pt x="2238" y="1580663"/>
                    <a:pt x="0" y="1384391"/>
                  </a:cubicBezTo>
                  <a:lnTo>
                    <a:pt x="0" y="1314872"/>
                  </a:lnTo>
                  <a:cubicBezTo>
                    <a:pt x="4028" y="1271122"/>
                    <a:pt x="8505" y="1226175"/>
                    <a:pt x="12533" y="1181826"/>
                  </a:cubicBezTo>
                  <a:cubicBezTo>
                    <a:pt x="21485" y="1137478"/>
                    <a:pt x="30437" y="1091931"/>
                    <a:pt x="38942" y="1048182"/>
                  </a:cubicBezTo>
                  <a:cubicBezTo>
                    <a:pt x="51922" y="1005631"/>
                    <a:pt x="64455" y="961882"/>
                    <a:pt x="76988" y="920230"/>
                  </a:cubicBezTo>
                  <a:cubicBezTo>
                    <a:pt x="93549" y="877980"/>
                    <a:pt x="110558" y="836328"/>
                    <a:pt x="127119" y="794077"/>
                  </a:cubicBezTo>
                  <a:lnTo>
                    <a:pt x="188888" y="675715"/>
                  </a:lnTo>
                  <a:cubicBezTo>
                    <a:pt x="213506" y="639157"/>
                    <a:pt x="238572" y="601401"/>
                    <a:pt x="263190" y="564244"/>
                  </a:cubicBezTo>
                  <a:lnTo>
                    <a:pt x="349130" y="457868"/>
                  </a:lnTo>
                  <a:cubicBezTo>
                    <a:pt x="364348" y="441387"/>
                    <a:pt x="380462" y="424906"/>
                    <a:pt x="396128" y="408425"/>
                  </a:cubicBezTo>
                  <a:cubicBezTo>
                    <a:pt x="412689" y="392844"/>
                    <a:pt x="428803" y="376962"/>
                    <a:pt x="445364" y="361380"/>
                  </a:cubicBezTo>
                  <a:lnTo>
                    <a:pt x="547865" y="272983"/>
                  </a:lnTo>
                  <a:lnTo>
                    <a:pt x="661556" y="199269"/>
                  </a:lnTo>
                  <a:lnTo>
                    <a:pt x="778828" y="135143"/>
                  </a:lnTo>
                  <a:lnTo>
                    <a:pt x="902366" y="83603"/>
                  </a:lnTo>
                  <a:lnTo>
                    <a:pt x="1030828" y="44049"/>
                  </a:lnTo>
                  <a:lnTo>
                    <a:pt x="1164214" y="14683"/>
                  </a:lnTo>
                  <a:lnTo>
                    <a:pt x="1298047" y="899"/>
                  </a:lnTo>
                  <a:close/>
                </a:path>
              </a:pathLst>
            </a:custGeom>
            <a:solidFill>
              <a:srgbClr val="FDD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51"/>
            <p:cNvSpPr>
              <a:spLocks/>
            </p:cNvSpPr>
            <p:nvPr/>
          </p:nvSpPr>
          <p:spPr bwMode="auto">
            <a:xfrm>
              <a:off x="2630647" y="5784285"/>
              <a:ext cx="3204860" cy="1443699"/>
            </a:xfrm>
            <a:custGeom>
              <a:avLst/>
              <a:gdLst>
                <a:gd name="T0" fmla="*/ 0 w 2542"/>
                <a:gd name="T1" fmla="*/ 547 h 1145"/>
                <a:gd name="T2" fmla="*/ 1 w 2542"/>
                <a:gd name="T3" fmla="*/ 517 h 1145"/>
                <a:gd name="T4" fmla="*/ 17 w 2542"/>
                <a:gd name="T5" fmla="*/ 458 h 1145"/>
                <a:gd name="T6" fmla="*/ 48 w 2542"/>
                <a:gd name="T7" fmla="*/ 406 h 1145"/>
                <a:gd name="T8" fmla="*/ 89 w 2542"/>
                <a:gd name="T9" fmla="*/ 361 h 1145"/>
                <a:gd name="T10" fmla="*/ 138 w 2542"/>
                <a:gd name="T11" fmla="*/ 330 h 1145"/>
                <a:gd name="T12" fmla="*/ 190 w 2542"/>
                <a:gd name="T13" fmla="*/ 311 h 1145"/>
                <a:gd name="T14" fmla="*/ 245 w 2542"/>
                <a:gd name="T15" fmla="*/ 310 h 1145"/>
                <a:gd name="T16" fmla="*/ 297 w 2542"/>
                <a:gd name="T17" fmla="*/ 328 h 1145"/>
                <a:gd name="T18" fmla="*/ 321 w 2542"/>
                <a:gd name="T19" fmla="*/ 346 h 1145"/>
                <a:gd name="T20" fmla="*/ 374 w 2542"/>
                <a:gd name="T21" fmla="*/ 390 h 1145"/>
                <a:gd name="T22" fmla="*/ 494 w 2542"/>
                <a:gd name="T23" fmla="*/ 471 h 1145"/>
                <a:gd name="T24" fmla="*/ 622 w 2542"/>
                <a:gd name="T25" fmla="*/ 541 h 1145"/>
                <a:gd name="T26" fmla="*/ 760 w 2542"/>
                <a:gd name="T27" fmla="*/ 600 h 1145"/>
                <a:gd name="T28" fmla="*/ 905 w 2542"/>
                <a:gd name="T29" fmla="*/ 648 h 1145"/>
                <a:gd name="T30" fmla="*/ 1054 w 2542"/>
                <a:gd name="T31" fmla="*/ 684 h 1145"/>
                <a:gd name="T32" fmla="*/ 1207 w 2542"/>
                <a:gd name="T33" fmla="*/ 707 h 1145"/>
                <a:gd name="T34" fmla="*/ 1360 w 2542"/>
                <a:gd name="T35" fmla="*/ 717 h 1145"/>
                <a:gd name="T36" fmla="*/ 1512 w 2542"/>
                <a:gd name="T37" fmla="*/ 713 h 1145"/>
                <a:gd name="T38" fmla="*/ 1662 w 2542"/>
                <a:gd name="T39" fmla="*/ 694 h 1145"/>
                <a:gd name="T40" fmla="*/ 1806 w 2542"/>
                <a:gd name="T41" fmla="*/ 660 h 1145"/>
                <a:gd name="T42" fmla="*/ 1944 w 2542"/>
                <a:gd name="T43" fmla="*/ 611 h 1145"/>
                <a:gd name="T44" fmla="*/ 2074 w 2542"/>
                <a:gd name="T45" fmla="*/ 544 h 1145"/>
                <a:gd name="T46" fmla="*/ 2194 w 2542"/>
                <a:gd name="T47" fmla="*/ 461 h 1145"/>
                <a:gd name="T48" fmla="*/ 2299 w 2542"/>
                <a:gd name="T49" fmla="*/ 360 h 1145"/>
                <a:gd name="T50" fmla="*/ 2391 w 2542"/>
                <a:gd name="T51" fmla="*/ 240 h 1145"/>
                <a:gd name="T52" fmla="*/ 2431 w 2542"/>
                <a:gd name="T53" fmla="*/ 173 h 1145"/>
                <a:gd name="T54" fmla="*/ 2453 w 2542"/>
                <a:gd name="T55" fmla="*/ 131 h 1145"/>
                <a:gd name="T56" fmla="*/ 2489 w 2542"/>
                <a:gd name="T57" fmla="*/ 45 h 1145"/>
                <a:gd name="T58" fmla="*/ 2505 w 2542"/>
                <a:gd name="T59" fmla="*/ 0 h 1145"/>
                <a:gd name="T60" fmla="*/ 2522 w 2542"/>
                <a:gd name="T61" fmla="*/ 42 h 1145"/>
                <a:gd name="T62" fmla="*/ 2541 w 2542"/>
                <a:gd name="T63" fmla="*/ 128 h 1145"/>
                <a:gd name="T64" fmla="*/ 2542 w 2542"/>
                <a:gd name="T65" fmla="*/ 173 h 1145"/>
                <a:gd name="T66" fmla="*/ 2542 w 2542"/>
                <a:gd name="T67" fmla="*/ 209 h 1145"/>
                <a:gd name="T68" fmla="*/ 2542 w 2542"/>
                <a:gd name="T69" fmla="*/ 238 h 1145"/>
                <a:gd name="T70" fmla="*/ 2505 w 2542"/>
                <a:gd name="T71" fmla="*/ 423 h 1145"/>
                <a:gd name="T72" fmla="*/ 2457 w 2542"/>
                <a:gd name="T73" fmla="*/ 544 h 1145"/>
                <a:gd name="T74" fmla="*/ 2412 w 2542"/>
                <a:gd name="T75" fmla="*/ 631 h 1145"/>
                <a:gd name="T76" fmla="*/ 2352 w 2542"/>
                <a:gd name="T77" fmla="*/ 719 h 1145"/>
                <a:gd name="T78" fmla="*/ 2277 w 2542"/>
                <a:gd name="T79" fmla="*/ 804 h 1145"/>
                <a:gd name="T80" fmla="*/ 2183 w 2542"/>
                <a:gd name="T81" fmla="*/ 886 h 1145"/>
                <a:gd name="T82" fmla="*/ 2071 w 2542"/>
                <a:gd name="T83" fmla="*/ 961 h 1145"/>
                <a:gd name="T84" fmla="*/ 1937 w 2542"/>
                <a:gd name="T85" fmla="*/ 1027 h 1145"/>
                <a:gd name="T86" fmla="*/ 1780 w 2542"/>
                <a:gd name="T87" fmla="*/ 1080 h 1145"/>
                <a:gd name="T88" fmla="*/ 1597 w 2542"/>
                <a:gd name="T89" fmla="*/ 1119 h 1145"/>
                <a:gd name="T90" fmla="*/ 1387 w 2542"/>
                <a:gd name="T91" fmla="*/ 1139 h 1145"/>
                <a:gd name="T92" fmla="*/ 1270 w 2542"/>
                <a:gd name="T93" fmla="*/ 1141 h 1145"/>
                <a:gd name="T94" fmla="*/ 1243 w 2542"/>
                <a:gd name="T95" fmla="*/ 1145 h 1145"/>
                <a:gd name="T96" fmla="*/ 1135 w 2542"/>
                <a:gd name="T97" fmla="*/ 1142 h 1145"/>
                <a:gd name="T98" fmla="*/ 984 w 2542"/>
                <a:gd name="T99" fmla="*/ 1122 h 1145"/>
                <a:gd name="T100" fmla="*/ 801 w 2542"/>
                <a:gd name="T101" fmla="*/ 1084 h 1145"/>
                <a:gd name="T102" fmla="*/ 605 w 2542"/>
                <a:gd name="T103" fmla="*/ 1027 h 1145"/>
                <a:gd name="T104" fmla="*/ 409 w 2542"/>
                <a:gd name="T105" fmla="*/ 952 h 1145"/>
                <a:gd name="T106" fmla="*/ 274 w 2542"/>
                <a:gd name="T107" fmla="*/ 880 h 1145"/>
                <a:gd name="T108" fmla="*/ 192 w 2542"/>
                <a:gd name="T109" fmla="*/ 825 h 1145"/>
                <a:gd name="T110" fmla="*/ 120 w 2542"/>
                <a:gd name="T111" fmla="*/ 766 h 1145"/>
                <a:gd name="T112" fmla="*/ 58 w 2542"/>
                <a:gd name="T113" fmla="*/ 700 h 1145"/>
                <a:gd name="T114" fmla="*/ 32 w 2542"/>
                <a:gd name="T115" fmla="*/ 665 h 1145"/>
                <a:gd name="T116" fmla="*/ 16 w 2542"/>
                <a:gd name="T117" fmla="*/ 638 h 1145"/>
                <a:gd name="T118" fmla="*/ 0 w 2542"/>
                <a:gd name="T119" fmla="*/ 579 h 1145"/>
                <a:gd name="T120" fmla="*/ 0 w 2542"/>
                <a:gd name="T121" fmla="*/ 547 h 1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42" h="1145">
                  <a:moveTo>
                    <a:pt x="0" y="547"/>
                  </a:moveTo>
                  <a:lnTo>
                    <a:pt x="1" y="517"/>
                  </a:lnTo>
                  <a:lnTo>
                    <a:pt x="17" y="458"/>
                  </a:lnTo>
                  <a:lnTo>
                    <a:pt x="48" y="406"/>
                  </a:lnTo>
                  <a:lnTo>
                    <a:pt x="89" y="361"/>
                  </a:lnTo>
                  <a:lnTo>
                    <a:pt x="138" y="330"/>
                  </a:lnTo>
                  <a:lnTo>
                    <a:pt x="190" y="311"/>
                  </a:lnTo>
                  <a:lnTo>
                    <a:pt x="245" y="310"/>
                  </a:lnTo>
                  <a:lnTo>
                    <a:pt x="297" y="328"/>
                  </a:lnTo>
                  <a:lnTo>
                    <a:pt x="321" y="346"/>
                  </a:lnTo>
                  <a:lnTo>
                    <a:pt x="374" y="390"/>
                  </a:lnTo>
                  <a:lnTo>
                    <a:pt x="494" y="471"/>
                  </a:lnTo>
                  <a:lnTo>
                    <a:pt x="622" y="541"/>
                  </a:lnTo>
                  <a:lnTo>
                    <a:pt x="760" y="600"/>
                  </a:lnTo>
                  <a:lnTo>
                    <a:pt x="905" y="648"/>
                  </a:lnTo>
                  <a:lnTo>
                    <a:pt x="1054" y="684"/>
                  </a:lnTo>
                  <a:lnTo>
                    <a:pt x="1207" y="707"/>
                  </a:lnTo>
                  <a:lnTo>
                    <a:pt x="1360" y="717"/>
                  </a:lnTo>
                  <a:lnTo>
                    <a:pt x="1512" y="713"/>
                  </a:lnTo>
                  <a:lnTo>
                    <a:pt x="1662" y="694"/>
                  </a:lnTo>
                  <a:lnTo>
                    <a:pt x="1806" y="660"/>
                  </a:lnTo>
                  <a:lnTo>
                    <a:pt x="1944" y="611"/>
                  </a:lnTo>
                  <a:lnTo>
                    <a:pt x="2074" y="544"/>
                  </a:lnTo>
                  <a:lnTo>
                    <a:pt x="2194" y="461"/>
                  </a:lnTo>
                  <a:lnTo>
                    <a:pt x="2299" y="360"/>
                  </a:lnTo>
                  <a:lnTo>
                    <a:pt x="2391" y="240"/>
                  </a:lnTo>
                  <a:lnTo>
                    <a:pt x="2431" y="173"/>
                  </a:lnTo>
                  <a:lnTo>
                    <a:pt x="2453" y="131"/>
                  </a:lnTo>
                  <a:lnTo>
                    <a:pt x="2489" y="45"/>
                  </a:lnTo>
                  <a:lnTo>
                    <a:pt x="2505" y="0"/>
                  </a:lnTo>
                  <a:lnTo>
                    <a:pt x="2522" y="42"/>
                  </a:lnTo>
                  <a:lnTo>
                    <a:pt x="2541" y="128"/>
                  </a:lnTo>
                  <a:lnTo>
                    <a:pt x="2542" y="173"/>
                  </a:lnTo>
                  <a:lnTo>
                    <a:pt x="2542" y="209"/>
                  </a:lnTo>
                  <a:lnTo>
                    <a:pt x="2542" y="238"/>
                  </a:lnTo>
                  <a:lnTo>
                    <a:pt x="2505" y="423"/>
                  </a:lnTo>
                  <a:lnTo>
                    <a:pt x="2457" y="544"/>
                  </a:lnTo>
                  <a:lnTo>
                    <a:pt x="2412" y="631"/>
                  </a:lnTo>
                  <a:lnTo>
                    <a:pt x="2352" y="719"/>
                  </a:lnTo>
                  <a:lnTo>
                    <a:pt x="2277" y="804"/>
                  </a:lnTo>
                  <a:lnTo>
                    <a:pt x="2183" y="886"/>
                  </a:lnTo>
                  <a:lnTo>
                    <a:pt x="2071" y="961"/>
                  </a:lnTo>
                  <a:lnTo>
                    <a:pt x="1937" y="1027"/>
                  </a:lnTo>
                  <a:lnTo>
                    <a:pt x="1780" y="1080"/>
                  </a:lnTo>
                  <a:lnTo>
                    <a:pt x="1597" y="1119"/>
                  </a:lnTo>
                  <a:lnTo>
                    <a:pt x="1387" y="1139"/>
                  </a:lnTo>
                  <a:lnTo>
                    <a:pt x="1270" y="1141"/>
                  </a:lnTo>
                  <a:lnTo>
                    <a:pt x="1243" y="1145"/>
                  </a:lnTo>
                  <a:lnTo>
                    <a:pt x="1135" y="1142"/>
                  </a:lnTo>
                  <a:lnTo>
                    <a:pt x="984" y="1122"/>
                  </a:lnTo>
                  <a:lnTo>
                    <a:pt x="801" y="1084"/>
                  </a:lnTo>
                  <a:lnTo>
                    <a:pt x="605" y="1027"/>
                  </a:lnTo>
                  <a:lnTo>
                    <a:pt x="409" y="952"/>
                  </a:lnTo>
                  <a:lnTo>
                    <a:pt x="274" y="880"/>
                  </a:lnTo>
                  <a:lnTo>
                    <a:pt x="192" y="825"/>
                  </a:lnTo>
                  <a:lnTo>
                    <a:pt x="120" y="766"/>
                  </a:lnTo>
                  <a:lnTo>
                    <a:pt x="58" y="700"/>
                  </a:lnTo>
                  <a:lnTo>
                    <a:pt x="32" y="665"/>
                  </a:lnTo>
                  <a:lnTo>
                    <a:pt x="16" y="638"/>
                  </a:lnTo>
                  <a:lnTo>
                    <a:pt x="0" y="579"/>
                  </a:lnTo>
                  <a:lnTo>
                    <a:pt x="0" y="547"/>
                  </a:lnTo>
                  <a:close/>
                </a:path>
              </a:pathLst>
            </a:custGeom>
            <a:solidFill>
              <a:srgbClr val="CBB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416684" y="2226754"/>
            <a:ext cx="2794164" cy="4739196"/>
            <a:chOff x="1278923" y="2285568"/>
            <a:chExt cx="2794164" cy="4739196"/>
          </a:xfrm>
        </p:grpSpPr>
        <p:sp>
          <p:nvSpPr>
            <p:cNvPr id="27" name="자유형 26"/>
            <p:cNvSpPr>
              <a:spLocks/>
            </p:cNvSpPr>
            <p:nvPr/>
          </p:nvSpPr>
          <p:spPr bwMode="auto">
            <a:xfrm>
              <a:off x="1278923" y="2285568"/>
              <a:ext cx="2794164" cy="4631245"/>
            </a:xfrm>
            <a:custGeom>
              <a:avLst/>
              <a:gdLst>
                <a:gd name="connsiteX0" fmla="*/ 1498510 w 2794164"/>
                <a:gd name="connsiteY0" fmla="*/ 0 h 4572432"/>
                <a:gd name="connsiteX1" fmla="*/ 1556070 w 2794164"/>
                <a:gd name="connsiteY1" fmla="*/ 0 h 4572432"/>
                <a:gd name="connsiteX2" fmla="*/ 1595468 w 2794164"/>
                <a:gd name="connsiteY2" fmla="*/ 0 h 4572432"/>
                <a:gd name="connsiteX3" fmla="*/ 1840516 w 2794164"/>
                <a:gd name="connsiteY3" fmla="*/ 54060 h 4572432"/>
                <a:gd name="connsiteX4" fmla="*/ 2000342 w 2794164"/>
                <a:gd name="connsiteY4" fmla="*/ 127779 h 4572432"/>
                <a:gd name="connsiteX5" fmla="*/ 2114344 w 2794164"/>
                <a:gd name="connsiteY5" fmla="*/ 194398 h 4572432"/>
                <a:gd name="connsiteX6" fmla="*/ 2229743 w 2794164"/>
                <a:gd name="connsiteY6" fmla="*/ 282315 h 4572432"/>
                <a:gd name="connsiteX7" fmla="*/ 2344024 w 2794164"/>
                <a:gd name="connsiteY7" fmla="*/ 397534 h 4572432"/>
                <a:gd name="connsiteX8" fmla="*/ 2451879 w 2794164"/>
                <a:gd name="connsiteY8" fmla="*/ 534596 h 4572432"/>
                <a:gd name="connsiteX9" fmla="*/ 2550792 w 2794164"/>
                <a:gd name="connsiteY9" fmla="*/ 704421 h 4572432"/>
                <a:gd name="connsiteX10" fmla="*/ 2637412 w 2794164"/>
                <a:gd name="connsiteY10" fmla="*/ 903734 h 4572432"/>
                <a:gd name="connsiteX11" fmla="*/ 2707545 w 2794164"/>
                <a:gd name="connsiteY11" fmla="*/ 1138541 h 4572432"/>
                <a:gd name="connsiteX12" fmla="*/ 2758958 w 2794164"/>
                <a:gd name="connsiteY12" fmla="*/ 1410480 h 4572432"/>
                <a:gd name="connsiteX13" fmla="*/ 2786620 w 2794164"/>
                <a:gd name="connsiteY13" fmla="*/ 1723374 h 4572432"/>
                <a:gd name="connsiteX14" fmla="*/ 2789693 w 2794164"/>
                <a:gd name="connsiteY14" fmla="*/ 1898660 h 4572432"/>
                <a:gd name="connsiteX15" fmla="*/ 2794164 w 2794164"/>
                <a:gd name="connsiteY15" fmla="*/ 1952174 h 4572432"/>
                <a:gd name="connsiteX16" fmla="*/ 2774605 w 2794164"/>
                <a:gd name="connsiteY16" fmla="*/ 2198995 h 4572432"/>
                <a:gd name="connsiteX17" fmla="*/ 2719839 w 2794164"/>
                <a:gd name="connsiteY17" fmla="*/ 2577416 h 4572432"/>
                <a:gd name="connsiteX18" fmla="*/ 2626794 w 2794164"/>
                <a:gd name="connsiteY18" fmla="*/ 3034471 h 4572432"/>
                <a:gd name="connsiteX19" fmla="*/ 2505248 w 2794164"/>
                <a:gd name="connsiteY19" fmla="*/ 3520466 h 4572432"/>
                <a:gd name="connsiteX20" fmla="*/ 2390966 w 2794164"/>
                <a:gd name="connsiteY20" fmla="*/ 3873769 h 4572432"/>
                <a:gd name="connsiteX21" fmla="*/ 2307421 w 2794164"/>
                <a:gd name="connsiteY21" fmla="*/ 4093286 h 4572432"/>
                <a:gd name="connsiteX22" fmla="*/ 2214375 w 2794164"/>
                <a:gd name="connsiteY22" fmla="*/ 4295330 h 4572432"/>
                <a:gd name="connsiteX23" fmla="*/ 2114344 w 2794164"/>
                <a:gd name="connsiteY23" fmla="*/ 4467885 h 4572432"/>
                <a:gd name="connsiteX24" fmla="*/ 2037277 w 2794164"/>
                <a:gd name="connsiteY24" fmla="*/ 4572432 h 4572432"/>
                <a:gd name="connsiteX25" fmla="*/ 14859 w 2794164"/>
                <a:gd name="connsiteY25" fmla="*/ 4572432 h 4572432"/>
                <a:gd name="connsiteX26" fmla="*/ 9221 w 2794164"/>
                <a:gd name="connsiteY26" fmla="*/ 4415463 h 4572432"/>
                <a:gd name="connsiteX27" fmla="*/ 0 w 2794164"/>
                <a:gd name="connsiteY27" fmla="*/ 4014107 h 4572432"/>
                <a:gd name="connsiteX28" fmla="*/ 4471 w 2794164"/>
                <a:gd name="connsiteY28" fmla="*/ 3819709 h 4572432"/>
                <a:gd name="connsiteX29" fmla="*/ 13691 w 2794164"/>
                <a:gd name="connsiteY29" fmla="*/ 3684831 h 4572432"/>
                <a:gd name="connsiteX30" fmla="*/ 53369 w 2794164"/>
                <a:gd name="connsiteY30" fmla="*/ 3429820 h 4572432"/>
                <a:gd name="connsiteX31" fmla="*/ 118752 w 2794164"/>
                <a:gd name="connsiteY31" fmla="*/ 3188460 h 4572432"/>
                <a:gd name="connsiteX32" fmla="*/ 202298 w 2794164"/>
                <a:gd name="connsiteY32" fmla="*/ 2958022 h 4572432"/>
                <a:gd name="connsiteX33" fmla="*/ 343682 w 2794164"/>
                <a:gd name="connsiteY33" fmla="*/ 2616733 h 4572432"/>
                <a:gd name="connsiteX34" fmla="*/ 492611 w 2794164"/>
                <a:gd name="connsiteY34" fmla="*/ 2271621 h 4572432"/>
                <a:gd name="connsiteX35" fmla="*/ 580907 w 2794164"/>
                <a:gd name="connsiteY35" fmla="*/ 2025893 h 4572432"/>
                <a:gd name="connsiteX36" fmla="*/ 620584 w 2794164"/>
                <a:gd name="connsiteY36" fmla="*/ 1898660 h 4572432"/>
                <a:gd name="connsiteX37" fmla="*/ 664732 w 2794164"/>
                <a:gd name="connsiteY37" fmla="*/ 1735387 h 4572432"/>
                <a:gd name="connsiteX38" fmla="*/ 743527 w 2794164"/>
                <a:gd name="connsiteY38" fmla="*/ 1400651 h 4572432"/>
                <a:gd name="connsiteX39" fmla="*/ 808911 w 2794164"/>
                <a:gd name="connsiteY39" fmla="*/ 1063730 h 4572432"/>
                <a:gd name="connsiteX40" fmla="*/ 860882 w 2794164"/>
                <a:gd name="connsiteY40" fmla="*/ 727356 h 4572432"/>
                <a:gd name="connsiteX41" fmla="*/ 880721 w 2794164"/>
                <a:gd name="connsiteY41" fmla="*/ 555346 h 4572432"/>
                <a:gd name="connsiteX42" fmla="*/ 889941 w 2794164"/>
                <a:gd name="connsiteY42" fmla="*/ 496917 h 4572432"/>
                <a:gd name="connsiteX43" fmla="*/ 923192 w 2794164"/>
                <a:gd name="connsiteY43" fmla="*/ 388251 h 4572432"/>
                <a:gd name="connsiteX44" fmla="*/ 974884 w 2794164"/>
                <a:gd name="connsiteY44" fmla="*/ 286683 h 4572432"/>
                <a:gd name="connsiteX45" fmla="*/ 1043341 w 2794164"/>
                <a:gd name="connsiteY45" fmla="*/ 198767 h 4572432"/>
                <a:gd name="connsiteX46" fmla="*/ 1126887 w 2794164"/>
                <a:gd name="connsiteY46" fmla="*/ 125595 h 4572432"/>
                <a:gd name="connsiteX47" fmla="*/ 1223006 w 2794164"/>
                <a:gd name="connsiteY47" fmla="*/ 65528 h 4572432"/>
                <a:gd name="connsiteX48" fmla="*/ 1327787 w 2794164"/>
                <a:gd name="connsiteY48" fmla="*/ 24027 h 4572432"/>
                <a:gd name="connsiteX49" fmla="*/ 1440392 w 2794164"/>
                <a:gd name="connsiteY49" fmla="*/ 2730 h 4572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2794164" h="4572432">
                  <a:moveTo>
                    <a:pt x="1498510" y="0"/>
                  </a:moveTo>
                  <a:lnTo>
                    <a:pt x="1556070" y="0"/>
                  </a:lnTo>
                  <a:lnTo>
                    <a:pt x="1595468" y="0"/>
                  </a:lnTo>
                  <a:lnTo>
                    <a:pt x="1840516" y="54060"/>
                  </a:lnTo>
                  <a:lnTo>
                    <a:pt x="2000342" y="127779"/>
                  </a:lnTo>
                  <a:lnTo>
                    <a:pt x="2114344" y="194398"/>
                  </a:lnTo>
                  <a:lnTo>
                    <a:pt x="2229743" y="282315"/>
                  </a:lnTo>
                  <a:lnTo>
                    <a:pt x="2344024" y="397534"/>
                  </a:lnTo>
                  <a:lnTo>
                    <a:pt x="2451879" y="534596"/>
                  </a:lnTo>
                  <a:lnTo>
                    <a:pt x="2550792" y="704421"/>
                  </a:lnTo>
                  <a:lnTo>
                    <a:pt x="2637412" y="903734"/>
                  </a:lnTo>
                  <a:cubicBezTo>
                    <a:pt x="2660883" y="981821"/>
                    <a:pt x="2684074" y="1060454"/>
                    <a:pt x="2707545" y="1138541"/>
                  </a:cubicBezTo>
                  <a:cubicBezTo>
                    <a:pt x="2724589" y="1229187"/>
                    <a:pt x="2741913" y="1319834"/>
                    <a:pt x="2758958" y="1410480"/>
                  </a:cubicBezTo>
                  <a:cubicBezTo>
                    <a:pt x="2768178" y="1515324"/>
                    <a:pt x="2777399" y="1619076"/>
                    <a:pt x="2786620" y="1723374"/>
                  </a:cubicBezTo>
                  <a:cubicBezTo>
                    <a:pt x="2787738" y="1782349"/>
                    <a:pt x="2788576" y="1840778"/>
                    <a:pt x="2789693" y="1898660"/>
                  </a:cubicBezTo>
                  <a:cubicBezTo>
                    <a:pt x="2791091" y="1916680"/>
                    <a:pt x="2792767" y="1934154"/>
                    <a:pt x="2794164" y="1952174"/>
                  </a:cubicBezTo>
                  <a:cubicBezTo>
                    <a:pt x="2787738" y="2034630"/>
                    <a:pt x="2781032" y="2116539"/>
                    <a:pt x="2774605" y="2198995"/>
                  </a:cubicBezTo>
                  <a:lnTo>
                    <a:pt x="2719839" y="2577416"/>
                  </a:lnTo>
                  <a:lnTo>
                    <a:pt x="2626794" y="3034471"/>
                  </a:lnTo>
                  <a:lnTo>
                    <a:pt x="2505248" y="3520466"/>
                  </a:lnTo>
                  <a:lnTo>
                    <a:pt x="2390966" y="3873769"/>
                  </a:lnTo>
                  <a:lnTo>
                    <a:pt x="2307421" y="4093286"/>
                  </a:lnTo>
                  <a:lnTo>
                    <a:pt x="2214375" y="4295330"/>
                  </a:lnTo>
                  <a:lnTo>
                    <a:pt x="2114344" y="4467885"/>
                  </a:lnTo>
                  <a:lnTo>
                    <a:pt x="2037277" y="4572432"/>
                  </a:lnTo>
                  <a:lnTo>
                    <a:pt x="14859" y="4572432"/>
                  </a:lnTo>
                  <a:lnTo>
                    <a:pt x="9221" y="4415463"/>
                  </a:lnTo>
                  <a:cubicBezTo>
                    <a:pt x="5868" y="4281678"/>
                    <a:pt x="3074" y="4147892"/>
                    <a:pt x="0" y="4014107"/>
                  </a:cubicBezTo>
                  <a:cubicBezTo>
                    <a:pt x="1397" y="3949126"/>
                    <a:pt x="3074" y="3884690"/>
                    <a:pt x="4471" y="3819709"/>
                  </a:cubicBezTo>
                  <a:cubicBezTo>
                    <a:pt x="7544" y="3774386"/>
                    <a:pt x="10618" y="3729608"/>
                    <a:pt x="13691" y="3684831"/>
                  </a:cubicBezTo>
                  <a:cubicBezTo>
                    <a:pt x="26824" y="3599645"/>
                    <a:pt x="39957" y="3515006"/>
                    <a:pt x="53369" y="3429820"/>
                  </a:cubicBezTo>
                  <a:cubicBezTo>
                    <a:pt x="74884" y="3349549"/>
                    <a:pt x="96958" y="3269278"/>
                    <a:pt x="118752" y="3188460"/>
                  </a:cubicBezTo>
                  <a:lnTo>
                    <a:pt x="202298" y="2958022"/>
                  </a:lnTo>
                  <a:lnTo>
                    <a:pt x="343682" y="2616733"/>
                  </a:lnTo>
                  <a:lnTo>
                    <a:pt x="492611" y="2271621"/>
                  </a:lnTo>
                  <a:lnTo>
                    <a:pt x="580907" y="2025893"/>
                  </a:lnTo>
                  <a:cubicBezTo>
                    <a:pt x="594319" y="1983846"/>
                    <a:pt x="607172" y="1940707"/>
                    <a:pt x="620584" y="1898660"/>
                  </a:cubicBezTo>
                  <a:lnTo>
                    <a:pt x="664732" y="1735387"/>
                  </a:lnTo>
                  <a:lnTo>
                    <a:pt x="743527" y="1400651"/>
                  </a:lnTo>
                  <a:cubicBezTo>
                    <a:pt x="765322" y="1288708"/>
                    <a:pt x="787396" y="1177311"/>
                    <a:pt x="808911" y="1063730"/>
                  </a:cubicBezTo>
                  <a:lnTo>
                    <a:pt x="860882" y="727356"/>
                  </a:lnTo>
                  <a:cubicBezTo>
                    <a:pt x="867588" y="669473"/>
                    <a:pt x="874015" y="613229"/>
                    <a:pt x="880721" y="555346"/>
                  </a:cubicBezTo>
                  <a:cubicBezTo>
                    <a:pt x="883794" y="535688"/>
                    <a:pt x="886588" y="517668"/>
                    <a:pt x="889941" y="496917"/>
                  </a:cubicBezTo>
                  <a:cubicBezTo>
                    <a:pt x="901118" y="460877"/>
                    <a:pt x="912015" y="424291"/>
                    <a:pt x="923192" y="388251"/>
                  </a:cubicBezTo>
                  <a:lnTo>
                    <a:pt x="974884" y="286683"/>
                  </a:lnTo>
                  <a:lnTo>
                    <a:pt x="1043341" y="198767"/>
                  </a:lnTo>
                  <a:lnTo>
                    <a:pt x="1126887" y="125595"/>
                  </a:lnTo>
                  <a:lnTo>
                    <a:pt x="1223006" y="65528"/>
                  </a:lnTo>
                  <a:lnTo>
                    <a:pt x="1327787" y="24027"/>
                  </a:lnTo>
                  <a:lnTo>
                    <a:pt x="1440392" y="2730"/>
                  </a:lnTo>
                  <a:close/>
                </a:path>
              </a:pathLst>
            </a:custGeom>
            <a:solidFill>
              <a:srgbClr val="FDD7A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17"/>
            <p:cNvSpPr>
              <a:spLocks/>
            </p:cNvSpPr>
            <p:nvPr/>
          </p:nvSpPr>
          <p:spPr bwMode="auto">
            <a:xfrm>
              <a:off x="2713979" y="2294692"/>
              <a:ext cx="1359107" cy="4730072"/>
            </a:xfrm>
            <a:custGeom>
              <a:avLst/>
              <a:gdLst>
                <a:gd name="T0" fmla="*/ 125 w 893"/>
                <a:gd name="T1" fmla="*/ 3048 h 3073"/>
                <a:gd name="T2" fmla="*/ 105 w 893"/>
                <a:gd name="T3" fmla="*/ 3035 h 3073"/>
                <a:gd name="T4" fmla="*/ 68 w 893"/>
                <a:gd name="T5" fmla="*/ 3004 h 3073"/>
                <a:gd name="T6" fmla="*/ 38 w 893"/>
                <a:gd name="T7" fmla="*/ 2967 h 3073"/>
                <a:gd name="T8" fmla="*/ 16 w 893"/>
                <a:gd name="T9" fmla="*/ 2924 h 3073"/>
                <a:gd name="T10" fmla="*/ 9 w 893"/>
                <a:gd name="T11" fmla="*/ 2899 h 3073"/>
                <a:gd name="T12" fmla="*/ 3 w 893"/>
                <a:gd name="T13" fmla="*/ 2876 h 3073"/>
                <a:gd name="T14" fmla="*/ 0 w 893"/>
                <a:gd name="T15" fmla="*/ 2827 h 3073"/>
                <a:gd name="T16" fmla="*/ 9 w 893"/>
                <a:gd name="T17" fmla="*/ 2780 h 3073"/>
                <a:gd name="T18" fmla="*/ 26 w 893"/>
                <a:gd name="T19" fmla="*/ 2735 h 3073"/>
                <a:gd name="T20" fmla="*/ 39 w 893"/>
                <a:gd name="T21" fmla="*/ 2713 h 3073"/>
                <a:gd name="T22" fmla="*/ 66 w 893"/>
                <a:gd name="T23" fmla="*/ 2667 h 3073"/>
                <a:gd name="T24" fmla="*/ 120 w 893"/>
                <a:gd name="T25" fmla="*/ 2565 h 3073"/>
                <a:gd name="T26" fmla="*/ 193 w 893"/>
                <a:gd name="T27" fmla="*/ 2392 h 3073"/>
                <a:gd name="T28" fmla="*/ 278 w 893"/>
                <a:gd name="T29" fmla="*/ 2134 h 3073"/>
                <a:gd name="T30" fmla="*/ 349 w 893"/>
                <a:gd name="T31" fmla="*/ 1867 h 3073"/>
                <a:gd name="T32" fmla="*/ 405 w 893"/>
                <a:gd name="T33" fmla="*/ 1606 h 3073"/>
                <a:gd name="T34" fmla="*/ 447 w 893"/>
                <a:gd name="T35" fmla="*/ 1373 h 3073"/>
                <a:gd name="T36" fmla="*/ 471 w 893"/>
                <a:gd name="T37" fmla="*/ 1185 h 3073"/>
                <a:gd name="T38" fmla="*/ 478 w 893"/>
                <a:gd name="T39" fmla="*/ 1061 h 3073"/>
                <a:gd name="T40" fmla="*/ 475 w 893"/>
                <a:gd name="T41" fmla="*/ 1034 h 3073"/>
                <a:gd name="T42" fmla="*/ 474 w 893"/>
                <a:gd name="T43" fmla="*/ 932 h 3073"/>
                <a:gd name="T44" fmla="*/ 460 w 893"/>
                <a:gd name="T45" fmla="*/ 746 h 3073"/>
                <a:gd name="T46" fmla="*/ 432 w 893"/>
                <a:gd name="T47" fmla="*/ 580 h 3073"/>
                <a:gd name="T48" fmla="*/ 395 w 893"/>
                <a:gd name="T49" fmla="*/ 436 h 3073"/>
                <a:gd name="T50" fmla="*/ 349 w 893"/>
                <a:gd name="T51" fmla="*/ 310 h 3073"/>
                <a:gd name="T52" fmla="*/ 294 w 893"/>
                <a:gd name="T53" fmla="*/ 202 h 3073"/>
                <a:gd name="T54" fmla="*/ 233 w 893"/>
                <a:gd name="T55" fmla="*/ 110 h 3073"/>
                <a:gd name="T56" fmla="*/ 169 w 893"/>
                <a:gd name="T57" fmla="*/ 33 h 3073"/>
                <a:gd name="T58" fmla="*/ 135 w 893"/>
                <a:gd name="T59" fmla="*/ 0 h 3073"/>
                <a:gd name="T60" fmla="*/ 173 w 893"/>
                <a:gd name="T61" fmla="*/ 6 h 3073"/>
                <a:gd name="T62" fmla="*/ 274 w 893"/>
                <a:gd name="T63" fmla="*/ 35 h 3073"/>
                <a:gd name="T64" fmla="*/ 393 w 893"/>
                <a:gd name="T65" fmla="*/ 89 h 3073"/>
                <a:gd name="T66" fmla="*/ 488 w 893"/>
                <a:gd name="T67" fmla="*/ 154 h 3073"/>
                <a:gd name="T68" fmla="*/ 552 w 893"/>
                <a:gd name="T69" fmla="*/ 209 h 3073"/>
                <a:gd name="T70" fmla="*/ 614 w 893"/>
                <a:gd name="T71" fmla="*/ 275 h 3073"/>
                <a:gd name="T72" fmla="*/ 673 w 893"/>
                <a:gd name="T73" fmla="*/ 354 h 3073"/>
                <a:gd name="T74" fmla="*/ 727 w 893"/>
                <a:gd name="T75" fmla="*/ 447 h 3073"/>
                <a:gd name="T76" fmla="*/ 776 w 893"/>
                <a:gd name="T77" fmla="*/ 553 h 3073"/>
                <a:gd name="T78" fmla="*/ 818 w 893"/>
                <a:gd name="T79" fmla="*/ 676 h 3073"/>
                <a:gd name="T80" fmla="*/ 851 w 893"/>
                <a:gd name="T81" fmla="*/ 814 h 3073"/>
                <a:gd name="T82" fmla="*/ 876 w 893"/>
                <a:gd name="T83" fmla="*/ 971 h 3073"/>
                <a:gd name="T84" fmla="*/ 887 w 893"/>
                <a:gd name="T85" fmla="*/ 1146 h 3073"/>
                <a:gd name="T86" fmla="*/ 889 w 893"/>
                <a:gd name="T87" fmla="*/ 1243 h 3073"/>
                <a:gd name="T88" fmla="*/ 893 w 893"/>
                <a:gd name="T89" fmla="*/ 1272 h 3073"/>
                <a:gd name="T90" fmla="*/ 883 w 893"/>
                <a:gd name="T91" fmla="*/ 1406 h 3073"/>
                <a:gd name="T92" fmla="*/ 856 w 893"/>
                <a:gd name="T93" fmla="*/ 1609 h 3073"/>
                <a:gd name="T94" fmla="*/ 811 w 893"/>
                <a:gd name="T95" fmla="*/ 1859 h 3073"/>
                <a:gd name="T96" fmla="*/ 749 w 893"/>
                <a:gd name="T97" fmla="*/ 2136 h 3073"/>
                <a:gd name="T98" fmla="*/ 670 w 893"/>
                <a:gd name="T99" fmla="*/ 2417 h 3073"/>
                <a:gd name="T100" fmla="*/ 601 w 893"/>
                <a:gd name="T101" fmla="*/ 2616 h 3073"/>
                <a:gd name="T102" fmla="*/ 549 w 893"/>
                <a:gd name="T103" fmla="*/ 2738 h 3073"/>
                <a:gd name="T104" fmla="*/ 496 w 893"/>
                <a:gd name="T105" fmla="*/ 2850 h 3073"/>
                <a:gd name="T106" fmla="*/ 437 w 893"/>
                <a:gd name="T107" fmla="*/ 2947 h 3073"/>
                <a:gd name="T108" fmla="*/ 406 w 893"/>
                <a:gd name="T109" fmla="*/ 2989 h 3073"/>
                <a:gd name="T110" fmla="*/ 393 w 893"/>
                <a:gd name="T111" fmla="*/ 3004 h 3073"/>
                <a:gd name="T112" fmla="*/ 363 w 893"/>
                <a:gd name="T113" fmla="*/ 3030 h 3073"/>
                <a:gd name="T114" fmla="*/ 314 w 893"/>
                <a:gd name="T115" fmla="*/ 3058 h 3073"/>
                <a:gd name="T116" fmla="*/ 239 w 893"/>
                <a:gd name="T117" fmla="*/ 3073 h 3073"/>
                <a:gd name="T118" fmla="*/ 182 w 893"/>
                <a:gd name="T119" fmla="*/ 3068 h 3073"/>
                <a:gd name="T120" fmla="*/ 144 w 893"/>
                <a:gd name="T121" fmla="*/ 3056 h 3073"/>
                <a:gd name="T122" fmla="*/ 125 w 893"/>
                <a:gd name="T123" fmla="*/ 3048 h 3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93" h="3073">
                  <a:moveTo>
                    <a:pt x="125" y="3048"/>
                  </a:moveTo>
                  <a:lnTo>
                    <a:pt x="105" y="3035"/>
                  </a:lnTo>
                  <a:lnTo>
                    <a:pt x="68" y="3004"/>
                  </a:lnTo>
                  <a:lnTo>
                    <a:pt x="38" y="2967"/>
                  </a:lnTo>
                  <a:lnTo>
                    <a:pt x="16" y="2924"/>
                  </a:lnTo>
                  <a:lnTo>
                    <a:pt x="9" y="2899"/>
                  </a:lnTo>
                  <a:lnTo>
                    <a:pt x="3" y="2876"/>
                  </a:lnTo>
                  <a:lnTo>
                    <a:pt x="0" y="2827"/>
                  </a:lnTo>
                  <a:lnTo>
                    <a:pt x="9" y="2780"/>
                  </a:lnTo>
                  <a:lnTo>
                    <a:pt x="26" y="2735"/>
                  </a:lnTo>
                  <a:lnTo>
                    <a:pt x="39" y="2713"/>
                  </a:lnTo>
                  <a:lnTo>
                    <a:pt x="66" y="2667"/>
                  </a:lnTo>
                  <a:lnTo>
                    <a:pt x="120" y="2565"/>
                  </a:lnTo>
                  <a:lnTo>
                    <a:pt x="193" y="2392"/>
                  </a:lnTo>
                  <a:lnTo>
                    <a:pt x="278" y="2134"/>
                  </a:lnTo>
                  <a:lnTo>
                    <a:pt x="349" y="1867"/>
                  </a:lnTo>
                  <a:lnTo>
                    <a:pt x="405" y="1606"/>
                  </a:lnTo>
                  <a:lnTo>
                    <a:pt x="447" y="1373"/>
                  </a:lnTo>
                  <a:lnTo>
                    <a:pt x="471" y="1185"/>
                  </a:lnTo>
                  <a:lnTo>
                    <a:pt x="478" y="1061"/>
                  </a:lnTo>
                  <a:lnTo>
                    <a:pt x="475" y="1034"/>
                  </a:lnTo>
                  <a:lnTo>
                    <a:pt x="474" y="932"/>
                  </a:lnTo>
                  <a:lnTo>
                    <a:pt x="460" y="746"/>
                  </a:lnTo>
                  <a:lnTo>
                    <a:pt x="432" y="580"/>
                  </a:lnTo>
                  <a:lnTo>
                    <a:pt x="395" y="436"/>
                  </a:lnTo>
                  <a:lnTo>
                    <a:pt x="349" y="310"/>
                  </a:lnTo>
                  <a:lnTo>
                    <a:pt x="294" y="202"/>
                  </a:lnTo>
                  <a:lnTo>
                    <a:pt x="233" y="110"/>
                  </a:lnTo>
                  <a:lnTo>
                    <a:pt x="169" y="33"/>
                  </a:lnTo>
                  <a:lnTo>
                    <a:pt x="135" y="0"/>
                  </a:lnTo>
                  <a:lnTo>
                    <a:pt x="173" y="6"/>
                  </a:lnTo>
                  <a:lnTo>
                    <a:pt x="274" y="35"/>
                  </a:lnTo>
                  <a:lnTo>
                    <a:pt x="393" y="89"/>
                  </a:lnTo>
                  <a:lnTo>
                    <a:pt x="488" y="154"/>
                  </a:lnTo>
                  <a:lnTo>
                    <a:pt x="552" y="209"/>
                  </a:lnTo>
                  <a:lnTo>
                    <a:pt x="614" y="275"/>
                  </a:lnTo>
                  <a:lnTo>
                    <a:pt x="673" y="354"/>
                  </a:lnTo>
                  <a:lnTo>
                    <a:pt x="727" y="447"/>
                  </a:lnTo>
                  <a:lnTo>
                    <a:pt x="776" y="553"/>
                  </a:lnTo>
                  <a:lnTo>
                    <a:pt x="818" y="676"/>
                  </a:lnTo>
                  <a:lnTo>
                    <a:pt x="851" y="814"/>
                  </a:lnTo>
                  <a:lnTo>
                    <a:pt x="876" y="971"/>
                  </a:lnTo>
                  <a:lnTo>
                    <a:pt x="887" y="1146"/>
                  </a:lnTo>
                  <a:lnTo>
                    <a:pt x="889" y="1243"/>
                  </a:lnTo>
                  <a:lnTo>
                    <a:pt x="893" y="1272"/>
                  </a:lnTo>
                  <a:lnTo>
                    <a:pt x="883" y="1406"/>
                  </a:lnTo>
                  <a:lnTo>
                    <a:pt x="856" y="1609"/>
                  </a:lnTo>
                  <a:lnTo>
                    <a:pt x="811" y="1859"/>
                  </a:lnTo>
                  <a:lnTo>
                    <a:pt x="749" y="2136"/>
                  </a:lnTo>
                  <a:lnTo>
                    <a:pt x="670" y="2417"/>
                  </a:lnTo>
                  <a:lnTo>
                    <a:pt x="601" y="2616"/>
                  </a:lnTo>
                  <a:lnTo>
                    <a:pt x="549" y="2738"/>
                  </a:lnTo>
                  <a:lnTo>
                    <a:pt x="496" y="2850"/>
                  </a:lnTo>
                  <a:lnTo>
                    <a:pt x="437" y="2947"/>
                  </a:lnTo>
                  <a:lnTo>
                    <a:pt x="406" y="2989"/>
                  </a:lnTo>
                  <a:lnTo>
                    <a:pt x="393" y="3004"/>
                  </a:lnTo>
                  <a:lnTo>
                    <a:pt x="363" y="3030"/>
                  </a:lnTo>
                  <a:lnTo>
                    <a:pt x="314" y="3058"/>
                  </a:lnTo>
                  <a:lnTo>
                    <a:pt x="239" y="3073"/>
                  </a:lnTo>
                  <a:lnTo>
                    <a:pt x="182" y="3068"/>
                  </a:lnTo>
                  <a:lnTo>
                    <a:pt x="144" y="3056"/>
                  </a:lnTo>
                  <a:lnTo>
                    <a:pt x="125" y="3048"/>
                  </a:lnTo>
                  <a:close/>
                </a:path>
              </a:pathLst>
            </a:custGeom>
            <a:solidFill>
              <a:srgbClr val="CBB2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89329" y="1686009"/>
            <a:ext cx="4836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생체 인식 기술을 이용한  유해 차단 기술 </a:t>
            </a:r>
            <a:endParaRPr lang="ko-KR" altLang="en-US" sz="20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755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57" name="자유형 5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5269" y="496589"/>
            <a:ext cx="3859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5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문제점</a:t>
            </a:r>
            <a:endParaRPr lang="ko-KR" altLang="en-US" sz="25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96159" y="407469"/>
            <a:ext cx="339110" cy="502667"/>
            <a:chOff x="5334794" y="3449767"/>
            <a:chExt cx="258421" cy="486750"/>
          </a:xfrm>
          <a:solidFill>
            <a:schemeClr val="bg1">
              <a:lumMod val="75000"/>
            </a:schemeClr>
          </a:solidFill>
        </p:grpSpPr>
        <p:sp>
          <p:nvSpPr>
            <p:cNvPr id="60" name="자유형 59"/>
            <p:cNvSpPr/>
            <p:nvPr/>
          </p:nvSpPr>
          <p:spPr>
            <a:xfrm>
              <a:off x="5334794" y="3449767"/>
              <a:ext cx="258421" cy="486750"/>
            </a:xfrm>
            <a:custGeom>
              <a:avLst/>
              <a:gdLst>
                <a:gd name="connsiteX0" fmla="*/ 91199 w 450850"/>
                <a:gd name="connsiteY0" fmla="*/ 84510 h 849201"/>
                <a:gd name="connsiteX1" fmla="*/ 45425 w 450850"/>
                <a:gd name="connsiteY1" fmla="*/ 130284 h 849201"/>
                <a:gd name="connsiteX2" fmla="*/ 45425 w 450850"/>
                <a:gd name="connsiteY2" fmla="*/ 762253 h 849201"/>
                <a:gd name="connsiteX3" fmla="*/ 91199 w 450850"/>
                <a:gd name="connsiteY3" fmla="*/ 808027 h 849201"/>
                <a:gd name="connsiteX4" fmla="*/ 359651 w 450850"/>
                <a:gd name="connsiteY4" fmla="*/ 808027 h 849201"/>
                <a:gd name="connsiteX5" fmla="*/ 405425 w 450850"/>
                <a:gd name="connsiteY5" fmla="*/ 762253 h 849201"/>
                <a:gd name="connsiteX6" fmla="*/ 405425 w 450850"/>
                <a:gd name="connsiteY6" fmla="*/ 130284 h 849201"/>
                <a:gd name="connsiteX7" fmla="*/ 359651 w 450850"/>
                <a:gd name="connsiteY7" fmla="*/ 84510 h 849201"/>
                <a:gd name="connsiteX8" fmla="*/ 149225 w 450850"/>
                <a:gd name="connsiteY8" fmla="*/ 0 h 849201"/>
                <a:gd name="connsiteX9" fmla="*/ 301625 w 450850"/>
                <a:gd name="connsiteY9" fmla="*/ 0 h 849201"/>
                <a:gd name="connsiteX10" fmla="*/ 301625 w 450850"/>
                <a:gd name="connsiteY10" fmla="*/ 43338 h 849201"/>
                <a:gd name="connsiteX11" fmla="*/ 371622 w 450850"/>
                <a:gd name="connsiteY11" fmla="*/ 43338 h 849201"/>
                <a:gd name="connsiteX12" fmla="*/ 450850 w 450850"/>
                <a:gd name="connsiteY12" fmla="*/ 122566 h 849201"/>
                <a:gd name="connsiteX13" fmla="*/ 450850 w 450850"/>
                <a:gd name="connsiteY13" fmla="*/ 769973 h 849201"/>
                <a:gd name="connsiteX14" fmla="*/ 371622 w 450850"/>
                <a:gd name="connsiteY14" fmla="*/ 849201 h 849201"/>
                <a:gd name="connsiteX15" fmla="*/ 79228 w 450850"/>
                <a:gd name="connsiteY15" fmla="*/ 849201 h 849201"/>
                <a:gd name="connsiteX16" fmla="*/ 0 w 450850"/>
                <a:gd name="connsiteY16" fmla="*/ 769973 h 849201"/>
                <a:gd name="connsiteX17" fmla="*/ 0 w 450850"/>
                <a:gd name="connsiteY17" fmla="*/ 122566 h 849201"/>
                <a:gd name="connsiteX18" fmla="*/ 79228 w 450850"/>
                <a:gd name="connsiteY18" fmla="*/ 43338 h 849201"/>
                <a:gd name="connsiteX19" fmla="*/ 149225 w 450850"/>
                <a:gd name="connsiteY19" fmla="*/ 43338 h 84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0850" h="849201">
                  <a:moveTo>
                    <a:pt x="91199" y="84510"/>
                  </a:moveTo>
                  <a:cubicBezTo>
                    <a:pt x="65919" y="84510"/>
                    <a:pt x="45425" y="105004"/>
                    <a:pt x="45425" y="130284"/>
                  </a:cubicBezTo>
                  <a:lnTo>
                    <a:pt x="45425" y="762253"/>
                  </a:lnTo>
                  <a:cubicBezTo>
                    <a:pt x="45425" y="787533"/>
                    <a:pt x="65919" y="808027"/>
                    <a:pt x="91199" y="808027"/>
                  </a:cubicBezTo>
                  <a:lnTo>
                    <a:pt x="359651" y="808027"/>
                  </a:lnTo>
                  <a:cubicBezTo>
                    <a:pt x="384931" y="808027"/>
                    <a:pt x="405425" y="787533"/>
                    <a:pt x="405425" y="762253"/>
                  </a:cubicBezTo>
                  <a:lnTo>
                    <a:pt x="405425" y="130284"/>
                  </a:lnTo>
                  <a:cubicBezTo>
                    <a:pt x="405425" y="105004"/>
                    <a:pt x="384931" y="84510"/>
                    <a:pt x="359651" y="84510"/>
                  </a:cubicBezTo>
                  <a:close/>
                  <a:moveTo>
                    <a:pt x="149225" y="0"/>
                  </a:moveTo>
                  <a:lnTo>
                    <a:pt x="301625" y="0"/>
                  </a:lnTo>
                  <a:lnTo>
                    <a:pt x="301625" y="43338"/>
                  </a:lnTo>
                  <a:lnTo>
                    <a:pt x="371622" y="43338"/>
                  </a:lnTo>
                  <a:cubicBezTo>
                    <a:pt x="415378" y="43338"/>
                    <a:pt x="450850" y="78810"/>
                    <a:pt x="450850" y="122566"/>
                  </a:cubicBezTo>
                  <a:lnTo>
                    <a:pt x="450850" y="769973"/>
                  </a:lnTo>
                  <a:cubicBezTo>
                    <a:pt x="450850" y="813729"/>
                    <a:pt x="415378" y="849201"/>
                    <a:pt x="371622" y="849201"/>
                  </a:cubicBezTo>
                  <a:lnTo>
                    <a:pt x="79228" y="849201"/>
                  </a:lnTo>
                  <a:cubicBezTo>
                    <a:pt x="35472" y="849201"/>
                    <a:pt x="0" y="813729"/>
                    <a:pt x="0" y="769973"/>
                  </a:cubicBezTo>
                  <a:lnTo>
                    <a:pt x="0" y="122566"/>
                  </a:lnTo>
                  <a:cubicBezTo>
                    <a:pt x="0" y="78810"/>
                    <a:pt x="35472" y="43338"/>
                    <a:pt x="79228" y="43338"/>
                  </a:cubicBezTo>
                  <a:lnTo>
                    <a:pt x="149225" y="433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376992" y="383084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376992" y="375302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76992" y="3675213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376992" y="359740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376992" y="351958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551533" y="469207"/>
            <a:ext cx="228362" cy="230709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599917" y="5870590"/>
            <a:ext cx="225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기본적인 성인인증 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39655" y="5870590"/>
            <a:ext cx="225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아이핀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/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인증번호 발송 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66773" y="5870590"/>
            <a:ext cx="2255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유해 차단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APP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" t="5769" r="3263" b="3752"/>
          <a:stretch/>
        </p:blipFill>
        <p:spPr>
          <a:xfrm>
            <a:off x="4795014" y="3610816"/>
            <a:ext cx="2927929" cy="197058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45" y="3610816"/>
            <a:ext cx="2919875" cy="1905689"/>
          </a:xfrm>
          <a:prstGeom prst="rect">
            <a:avLst/>
          </a:prstGeom>
        </p:spPr>
      </p:pic>
      <p:sp>
        <p:nvSpPr>
          <p:cNvPr id="20" name="오른쪽 화살표 19"/>
          <p:cNvSpPr/>
          <p:nvPr/>
        </p:nvSpPr>
        <p:spPr>
          <a:xfrm>
            <a:off x="4277561" y="4440911"/>
            <a:ext cx="457200" cy="29893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8045637" y="4440911"/>
            <a:ext cx="457200" cy="298938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531" y="3359560"/>
            <a:ext cx="2221839" cy="222183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616557" y="1646502"/>
            <a:ext cx="58021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err="1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보완재가</a:t>
            </a:r>
            <a:r>
              <a:rPr lang="ko-KR" altLang="en-US" sz="35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제 기능을 못하고 있다</a:t>
            </a:r>
            <a:r>
              <a:rPr lang="en-US" altLang="ko-KR" sz="35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5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05632" y="2305703"/>
            <a:ext cx="528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기존의 인증 기술의 문제점을 해결할 인증 기술은 없을까</a:t>
            </a:r>
            <a:r>
              <a:rPr lang="en-US" altLang="ko-KR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?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39655" y="2728347"/>
            <a:ext cx="477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생체인식 기술이라면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….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4045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57" name="자유형 5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5269" y="496589"/>
            <a:ext cx="3859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5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문제점</a:t>
            </a:r>
            <a:endParaRPr lang="ko-KR" altLang="en-US" sz="25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96159" y="407469"/>
            <a:ext cx="339110" cy="502667"/>
            <a:chOff x="5334794" y="3449767"/>
            <a:chExt cx="258421" cy="486750"/>
          </a:xfrm>
          <a:solidFill>
            <a:schemeClr val="bg1">
              <a:lumMod val="75000"/>
            </a:schemeClr>
          </a:solidFill>
        </p:grpSpPr>
        <p:sp>
          <p:nvSpPr>
            <p:cNvPr id="60" name="자유형 59"/>
            <p:cNvSpPr/>
            <p:nvPr/>
          </p:nvSpPr>
          <p:spPr>
            <a:xfrm>
              <a:off x="5334794" y="3449767"/>
              <a:ext cx="258421" cy="486750"/>
            </a:xfrm>
            <a:custGeom>
              <a:avLst/>
              <a:gdLst>
                <a:gd name="connsiteX0" fmla="*/ 91199 w 450850"/>
                <a:gd name="connsiteY0" fmla="*/ 84510 h 849201"/>
                <a:gd name="connsiteX1" fmla="*/ 45425 w 450850"/>
                <a:gd name="connsiteY1" fmla="*/ 130284 h 849201"/>
                <a:gd name="connsiteX2" fmla="*/ 45425 w 450850"/>
                <a:gd name="connsiteY2" fmla="*/ 762253 h 849201"/>
                <a:gd name="connsiteX3" fmla="*/ 91199 w 450850"/>
                <a:gd name="connsiteY3" fmla="*/ 808027 h 849201"/>
                <a:gd name="connsiteX4" fmla="*/ 359651 w 450850"/>
                <a:gd name="connsiteY4" fmla="*/ 808027 h 849201"/>
                <a:gd name="connsiteX5" fmla="*/ 405425 w 450850"/>
                <a:gd name="connsiteY5" fmla="*/ 762253 h 849201"/>
                <a:gd name="connsiteX6" fmla="*/ 405425 w 450850"/>
                <a:gd name="connsiteY6" fmla="*/ 130284 h 849201"/>
                <a:gd name="connsiteX7" fmla="*/ 359651 w 450850"/>
                <a:gd name="connsiteY7" fmla="*/ 84510 h 849201"/>
                <a:gd name="connsiteX8" fmla="*/ 149225 w 450850"/>
                <a:gd name="connsiteY8" fmla="*/ 0 h 849201"/>
                <a:gd name="connsiteX9" fmla="*/ 301625 w 450850"/>
                <a:gd name="connsiteY9" fmla="*/ 0 h 849201"/>
                <a:gd name="connsiteX10" fmla="*/ 301625 w 450850"/>
                <a:gd name="connsiteY10" fmla="*/ 43338 h 849201"/>
                <a:gd name="connsiteX11" fmla="*/ 371622 w 450850"/>
                <a:gd name="connsiteY11" fmla="*/ 43338 h 849201"/>
                <a:gd name="connsiteX12" fmla="*/ 450850 w 450850"/>
                <a:gd name="connsiteY12" fmla="*/ 122566 h 849201"/>
                <a:gd name="connsiteX13" fmla="*/ 450850 w 450850"/>
                <a:gd name="connsiteY13" fmla="*/ 769973 h 849201"/>
                <a:gd name="connsiteX14" fmla="*/ 371622 w 450850"/>
                <a:gd name="connsiteY14" fmla="*/ 849201 h 849201"/>
                <a:gd name="connsiteX15" fmla="*/ 79228 w 450850"/>
                <a:gd name="connsiteY15" fmla="*/ 849201 h 849201"/>
                <a:gd name="connsiteX16" fmla="*/ 0 w 450850"/>
                <a:gd name="connsiteY16" fmla="*/ 769973 h 849201"/>
                <a:gd name="connsiteX17" fmla="*/ 0 w 450850"/>
                <a:gd name="connsiteY17" fmla="*/ 122566 h 849201"/>
                <a:gd name="connsiteX18" fmla="*/ 79228 w 450850"/>
                <a:gd name="connsiteY18" fmla="*/ 43338 h 849201"/>
                <a:gd name="connsiteX19" fmla="*/ 149225 w 450850"/>
                <a:gd name="connsiteY19" fmla="*/ 43338 h 84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0850" h="849201">
                  <a:moveTo>
                    <a:pt x="91199" y="84510"/>
                  </a:moveTo>
                  <a:cubicBezTo>
                    <a:pt x="65919" y="84510"/>
                    <a:pt x="45425" y="105004"/>
                    <a:pt x="45425" y="130284"/>
                  </a:cubicBezTo>
                  <a:lnTo>
                    <a:pt x="45425" y="762253"/>
                  </a:lnTo>
                  <a:cubicBezTo>
                    <a:pt x="45425" y="787533"/>
                    <a:pt x="65919" y="808027"/>
                    <a:pt x="91199" y="808027"/>
                  </a:cubicBezTo>
                  <a:lnTo>
                    <a:pt x="359651" y="808027"/>
                  </a:lnTo>
                  <a:cubicBezTo>
                    <a:pt x="384931" y="808027"/>
                    <a:pt x="405425" y="787533"/>
                    <a:pt x="405425" y="762253"/>
                  </a:cubicBezTo>
                  <a:lnTo>
                    <a:pt x="405425" y="130284"/>
                  </a:lnTo>
                  <a:cubicBezTo>
                    <a:pt x="405425" y="105004"/>
                    <a:pt x="384931" y="84510"/>
                    <a:pt x="359651" y="84510"/>
                  </a:cubicBezTo>
                  <a:close/>
                  <a:moveTo>
                    <a:pt x="149225" y="0"/>
                  </a:moveTo>
                  <a:lnTo>
                    <a:pt x="301625" y="0"/>
                  </a:lnTo>
                  <a:lnTo>
                    <a:pt x="301625" y="43338"/>
                  </a:lnTo>
                  <a:lnTo>
                    <a:pt x="371622" y="43338"/>
                  </a:lnTo>
                  <a:cubicBezTo>
                    <a:pt x="415378" y="43338"/>
                    <a:pt x="450850" y="78810"/>
                    <a:pt x="450850" y="122566"/>
                  </a:cubicBezTo>
                  <a:lnTo>
                    <a:pt x="450850" y="769973"/>
                  </a:lnTo>
                  <a:cubicBezTo>
                    <a:pt x="450850" y="813729"/>
                    <a:pt x="415378" y="849201"/>
                    <a:pt x="371622" y="849201"/>
                  </a:cubicBezTo>
                  <a:lnTo>
                    <a:pt x="79228" y="849201"/>
                  </a:lnTo>
                  <a:cubicBezTo>
                    <a:pt x="35472" y="849201"/>
                    <a:pt x="0" y="813729"/>
                    <a:pt x="0" y="769973"/>
                  </a:cubicBezTo>
                  <a:lnTo>
                    <a:pt x="0" y="122566"/>
                  </a:lnTo>
                  <a:cubicBezTo>
                    <a:pt x="0" y="78810"/>
                    <a:pt x="35472" y="43338"/>
                    <a:pt x="79228" y="43338"/>
                  </a:cubicBezTo>
                  <a:lnTo>
                    <a:pt x="149225" y="433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376992" y="383084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376992" y="375302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76992" y="3675213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376992" y="359740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376992" y="351958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551533" y="469207"/>
            <a:ext cx="228362" cy="230709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차트 21"/>
          <p:cNvGraphicFramePr/>
          <p:nvPr>
            <p:extLst>
              <p:ext uri="{D42A27DB-BD31-4B8C-83A1-F6EECF244321}">
                <p14:modId xmlns:p14="http://schemas.microsoft.com/office/powerpoint/2010/main" val="2396993634"/>
              </p:ext>
            </p:extLst>
          </p:nvPr>
        </p:nvGraphicFramePr>
        <p:xfrm>
          <a:off x="979021" y="3543300"/>
          <a:ext cx="4692017" cy="2566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5" name="차트 24"/>
          <p:cNvGraphicFramePr/>
          <p:nvPr>
            <p:extLst>
              <p:ext uri="{D42A27DB-BD31-4B8C-83A1-F6EECF244321}">
                <p14:modId xmlns:p14="http://schemas.microsoft.com/office/powerpoint/2010/main" val="2993512598"/>
              </p:ext>
            </p:extLst>
          </p:nvPr>
        </p:nvGraphicFramePr>
        <p:xfrm>
          <a:off x="6096000" y="3543300"/>
          <a:ext cx="4692017" cy="2566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86840" y="3456856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중학생</a:t>
            </a:r>
            <a:endParaRPr lang="en-US" altLang="ko-KR" dirty="0" smtClean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  <a:p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512899" y="3506329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고등학생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19500" y="6200296"/>
            <a:ext cx="534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스마트폰의 청소년 유해사이트 차단 프로그램 설치 여부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0449" y="2250287"/>
            <a:ext cx="477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설치가 안되거나 모르는 경우가 대다수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25029" y="1627529"/>
            <a:ext cx="580210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프로그램 차단 앱의 효과가 미비함 </a:t>
            </a:r>
            <a:endParaRPr lang="ko-KR" altLang="en-US" sz="35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486697" y="2664774"/>
            <a:ext cx="4776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설치를 하여도 지우는 경우가 많음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 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081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57" name="자유형 56"/>
          <p:cNvSpPr/>
          <p:nvPr/>
        </p:nvSpPr>
        <p:spPr>
          <a:xfrm>
            <a:off x="0" y="-2286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5269" y="496589"/>
            <a:ext cx="3859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ko-KR" altLang="en-US" sz="25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96159" y="407469"/>
            <a:ext cx="339110" cy="502667"/>
            <a:chOff x="5334794" y="3449767"/>
            <a:chExt cx="258421" cy="486750"/>
          </a:xfrm>
          <a:solidFill>
            <a:schemeClr val="bg1">
              <a:lumMod val="75000"/>
            </a:schemeClr>
          </a:solidFill>
        </p:grpSpPr>
        <p:sp>
          <p:nvSpPr>
            <p:cNvPr id="60" name="자유형 59"/>
            <p:cNvSpPr/>
            <p:nvPr/>
          </p:nvSpPr>
          <p:spPr>
            <a:xfrm>
              <a:off x="5334794" y="3449767"/>
              <a:ext cx="258421" cy="486750"/>
            </a:xfrm>
            <a:custGeom>
              <a:avLst/>
              <a:gdLst>
                <a:gd name="connsiteX0" fmla="*/ 91199 w 450850"/>
                <a:gd name="connsiteY0" fmla="*/ 84510 h 849201"/>
                <a:gd name="connsiteX1" fmla="*/ 45425 w 450850"/>
                <a:gd name="connsiteY1" fmla="*/ 130284 h 849201"/>
                <a:gd name="connsiteX2" fmla="*/ 45425 w 450850"/>
                <a:gd name="connsiteY2" fmla="*/ 762253 h 849201"/>
                <a:gd name="connsiteX3" fmla="*/ 91199 w 450850"/>
                <a:gd name="connsiteY3" fmla="*/ 808027 h 849201"/>
                <a:gd name="connsiteX4" fmla="*/ 359651 w 450850"/>
                <a:gd name="connsiteY4" fmla="*/ 808027 h 849201"/>
                <a:gd name="connsiteX5" fmla="*/ 405425 w 450850"/>
                <a:gd name="connsiteY5" fmla="*/ 762253 h 849201"/>
                <a:gd name="connsiteX6" fmla="*/ 405425 w 450850"/>
                <a:gd name="connsiteY6" fmla="*/ 130284 h 849201"/>
                <a:gd name="connsiteX7" fmla="*/ 359651 w 450850"/>
                <a:gd name="connsiteY7" fmla="*/ 84510 h 849201"/>
                <a:gd name="connsiteX8" fmla="*/ 149225 w 450850"/>
                <a:gd name="connsiteY8" fmla="*/ 0 h 849201"/>
                <a:gd name="connsiteX9" fmla="*/ 301625 w 450850"/>
                <a:gd name="connsiteY9" fmla="*/ 0 h 849201"/>
                <a:gd name="connsiteX10" fmla="*/ 301625 w 450850"/>
                <a:gd name="connsiteY10" fmla="*/ 43338 h 849201"/>
                <a:gd name="connsiteX11" fmla="*/ 371622 w 450850"/>
                <a:gd name="connsiteY11" fmla="*/ 43338 h 849201"/>
                <a:gd name="connsiteX12" fmla="*/ 450850 w 450850"/>
                <a:gd name="connsiteY12" fmla="*/ 122566 h 849201"/>
                <a:gd name="connsiteX13" fmla="*/ 450850 w 450850"/>
                <a:gd name="connsiteY13" fmla="*/ 769973 h 849201"/>
                <a:gd name="connsiteX14" fmla="*/ 371622 w 450850"/>
                <a:gd name="connsiteY14" fmla="*/ 849201 h 849201"/>
                <a:gd name="connsiteX15" fmla="*/ 79228 w 450850"/>
                <a:gd name="connsiteY15" fmla="*/ 849201 h 849201"/>
                <a:gd name="connsiteX16" fmla="*/ 0 w 450850"/>
                <a:gd name="connsiteY16" fmla="*/ 769973 h 849201"/>
                <a:gd name="connsiteX17" fmla="*/ 0 w 450850"/>
                <a:gd name="connsiteY17" fmla="*/ 122566 h 849201"/>
                <a:gd name="connsiteX18" fmla="*/ 79228 w 450850"/>
                <a:gd name="connsiteY18" fmla="*/ 43338 h 849201"/>
                <a:gd name="connsiteX19" fmla="*/ 149225 w 450850"/>
                <a:gd name="connsiteY19" fmla="*/ 43338 h 84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0850" h="849201">
                  <a:moveTo>
                    <a:pt x="91199" y="84510"/>
                  </a:moveTo>
                  <a:cubicBezTo>
                    <a:pt x="65919" y="84510"/>
                    <a:pt x="45425" y="105004"/>
                    <a:pt x="45425" y="130284"/>
                  </a:cubicBezTo>
                  <a:lnTo>
                    <a:pt x="45425" y="762253"/>
                  </a:lnTo>
                  <a:cubicBezTo>
                    <a:pt x="45425" y="787533"/>
                    <a:pt x="65919" y="808027"/>
                    <a:pt x="91199" y="808027"/>
                  </a:cubicBezTo>
                  <a:lnTo>
                    <a:pt x="359651" y="808027"/>
                  </a:lnTo>
                  <a:cubicBezTo>
                    <a:pt x="384931" y="808027"/>
                    <a:pt x="405425" y="787533"/>
                    <a:pt x="405425" y="762253"/>
                  </a:cubicBezTo>
                  <a:lnTo>
                    <a:pt x="405425" y="130284"/>
                  </a:lnTo>
                  <a:cubicBezTo>
                    <a:pt x="405425" y="105004"/>
                    <a:pt x="384931" y="84510"/>
                    <a:pt x="359651" y="84510"/>
                  </a:cubicBezTo>
                  <a:close/>
                  <a:moveTo>
                    <a:pt x="149225" y="0"/>
                  </a:moveTo>
                  <a:lnTo>
                    <a:pt x="301625" y="0"/>
                  </a:lnTo>
                  <a:lnTo>
                    <a:pt x="301625" y="43338"/>
                  </a:lnTo>
                  <a:lnTo>
                    <a:pt x="371622" y="43338"/>
                  </a:lnTo>
                  <a:cubicBezTo>
                    <a:pt x="415378" y="43338"/>
                    <a:pt x="450850" y="78810"/>
                    <a:pt x="450850" y="122566"/>
                  </a:cubicBezTo>
                  <a:lnTo>
                    <a:pt x="450850" y="769973"/>
                  </a:lnTo>
                  <a:cubicBezTo>
                    <a:pt x="450850" y="813729"/>
                    <a:pt x="415378" y="849201"/>
                    <a:pt x="371622" y="849201"/>
                  </a:cubicBezTo>
                  <a:lnTo>
                    <a:pt x="79228" y="849201"/>
                  </a:lnTo>
                  <a:cubicBezTo>
                    <a:pt x="35472" y="849201"/>
                    <a:pt x="0" y="813729"/>
                    <a:pt x="0" y="769973"/>
                  </a:cubicBezTo>
                  <a:lnTo>
                    <a:pt x="0" y="122566"/>
                  </a:lnTo>
                  <a:cubicBezTo>
                    <a:pt x="0" y="78810"/>
                    <a:pt x="35472" y="43338"/>
                    <a:pt x="79228" y="43338"/>
                  </a:cubicBezTo>
                  <a:lnTo>
                    <a:pt x="149225" y="433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376992" y="383084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376992" y="375302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76992" y="3675213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376992" y="359740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376992" y="351958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551533" y="479572"/>
            <a:ext cx="228362" cy="13998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4654" y="519449"/>
            <a:ext cx="3859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5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해결 방안</a:t>
            </a:r>
            <a:endParaRPr lang="ko-KR" altLang="en-US" sz="25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539" y="3406140"/>
            <a:ext cx="3806173" cy="220758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83" y="3406140"/>
            <a:ext cx="3889095" cy="2207581"/>
          </a:xfrm>
          <a:prstGeom prst="rect">
            <a:avLst/>
          </a:prstGeom>
        </p:spPr>
      </p:pic>
      <p:sp>
        <p:nvSpPr>
          <p:cNvPr id="5" name="십자형 4"/>
          <p:cNvSpPr/>
          <p:nvPr/>
        </p:nvSpPr>
        <p:spPr>
          <a:xfrm>
            <a:off x="5675453" y="4133752"/>
            <a:ext cx="721488" cy="752355"/>
          </a:xfrm>
          <a:prstGeom prst="plu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30548" y="1493092"/>
            <a:ext cx="666580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얼굴 인식 기술 </a:t>
            </a:r>
            <a:r>
              <a:rPr lang="en-US" altLang="ko-KR" sz="3500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+ </a:t>
            </a:r>
            <a:r>
              <a:rPr lang="ko-KR" altLang="en-US" sz="3500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음성 인식 기술</a:t>
            </a:r>
            <a:endParaRPr lang="ko-KR" altLang="en-US" sz="3500" dirty="0">
              <a:solidFill>
                <a:schemeClr val="accent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0927" y="5794986"/>
            <a:ext cx="3152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얼굴을 스마트폰 카메라에 대면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535121" y="5724865"/>
            <a:ext cx="3356657" cy="377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임의로 주어진 문장을 읽음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1" name="TextBox 57"/>
          <p:cNvSpPr txBox="1"/>
          <p:nvPr/>
        </p:nvSpPr>
        <p:spPr>
          <a:xfrm>
            <a:off x="4166353" y="3190473"/>
            <a:ext cx="3859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5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 &amp; A</a:t>
            </a:r>
            <a:endParaRPr lang="ko-KR" altLang="en-US" sz="25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2" name="TextBox 57"/>
          <p:cNvSpPr txBox="1"/>
          <p:nvPr/>
        </p:nvSpPr>
        <p:spPr>
          <a:xfrm>
            <a:off x="4318753" y="3342873"/>
            <a:ext cx="3859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ko-KR" sz="25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 &amp; A</a:t>
            </a:r>
            <a:endParaRPr lang="ko-KR" altLang="en-US" sz="25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56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57" name="자유형 56"/>
          <p:cNvSpPr/>
          <p:nvPr/>
        </p:nvSpPr>
        <p:spPr>
          <a:xfrm>
            <a:off x="0" y="-2286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5269" y="496589"/>
            <a:ext cx="3859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ko-KR" altLang="en-US" sz="25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96159" y="407469"/>
            <a:ext cx="339110" cy="502667"/>
            <a:chOff x="5334794" y="3449767"/>
            <a:chExt cx="258421" cy="486750"/>
          </a:xfrm>
          <a:solidFill>
            <a:schemeClr val="bg1">
              <a:lumMod val="75000"/>
            </a:schemeClr>
          </a:solidFill>
        </p:grpSpPr>
        <p:sp>
          <p:nvSpPr>
            <p:cNvPr id="60" name="자유형 59"/>
            <p:cNvSpPr/>
            <p:nvPr/>
          </p:nvSpPr>
          <p:spPr>
            <a:xfrm>
              <a:off x="5334794" y="3449767"/>
              <a:ext cx="258421" cy="486750"/>
            </a:xfrm>
            <a:custGeom>
              <a:avLst/>
              <a:gdLst>
                <a:gd name="connsiteX0" fmla="*/ 91199 w 450850"/>
                <a:gd name="connsiteY0" fmla="*/ 84510 h 849201"/>
                <a:gd name="connsiteX1" fmla="*/ 45425 w 450850"/>
                <a:gd name="connsiteY1" fmla="*/ 130284 h 849201"/>
                <a:gd name="connsiteX2" fmla="*/ 45425 w 450850"/>
                <a:gd name="connsiteY2" fmla="*/ 762253 h 849201"/>
                <a:gd name="connsiteX3" fmla="*/ 91199 w 450850"/>
                <a:gd name="connsiteY3" fmla="*/ 808027 h 849201"/>
                <a:gd name="connsiteX4" fmla="*/ 359651 w 450850"/>
                <a:gd name="connsiteY4" fmla="*/ 808027 h 849201"/>
                <a:gd name="connsiteX5" fmla="*/ 405425 w 450850"/>
                <a:gd name="connsiteY5" fmla="*/ 762253 h 849201"/>
                <a:gd name="connsiteX6" fmla="*/ 405425 w 450850"/>
                <a:gd name="connsiteY6" fmla="*/ 130284 h 849201"/>
                <a:gd name="connsiteX7" fmla="*/ 359651 w 450850"/>
                <a:gd name="connsiteY7" fmla="*/ 84510 h 849201"/>
                <a:gd name="connsiteX8" fmla="*/ 149225 w 450850"/>
                <a:gd name="connsiteY8" fmla="*/ 0 h 849201"/>
                <a:gd name="connsiteX9" fmla="*/ 301625 w 450850"/>
                <a:gd name="connsiteY9" fmla="*/ 0 h 849201"/>
                <a:gd name="connsiteX10" fmla="*/ 301625 w 450850"/>
                <a:gd name="connsiteY10" fmla="*/ 43338 h 849201"/>
                <a:gd name="connsiteX11" fmla="*/ 371622 w 450850"/>
                <a:gd name="connsiteY11" fmla="*/ 43338 h 849201"/>
                <a:gd name="connsiteX12" fmla="*/ 450850 w 450850"/>
                <a:gd name="connsiteY12" fmla="*/ 122566 h 849201"/>
                <a:gd name="connsiteX13" fmla="*/ 450850 w 450850"/>
                <a:gd name="connsiteY13" fmla="*/ 769973 h 849201"/>
                <a:gd name="connsiteX14" fmla="*/ 371622 w 450850"/>
                <a:gd name="connsiteY14" fmla="*/ 849201 h 849201"/>
                <a:gd name="connsiteX15" fmla="*/ 79228 w 450850"/>
                <a:gd name="connsiteY15" fmla="*/ 849201 h 849201"/>
                <a:gd name="connsiteX16" fmla="*/ 0 w 450850"/>
                <a:gd name="connsiteY16" fmla="*/ 769973 h 849201"/>
                <a:gd name="connsiteX17" fmla="*/ 0 w 450850"/>
                <a:gd name="connsiteY17" fmla="*/ 122566 h 849201"/>
                <a:gd name="connsiteX18" fmla="*/ 79228 w 450850"/>
                <a:gd name="connsiteY18" fmla="*/ 43338 h 849201"/>
                <a:gd name="connsiteX19" fmla="*/ 149225 w 450850"/>
                <a:gd name="connsiteY19" fmla="*/ 43338 h 84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0850" h="849201">
                  <a:moveTo>
                    <a:pt x="91199" y="84510"/>
                  </a:moveTo>
                  <a:cubicBezTo>
                    <a:pt x="65919" y="84510"/>
                    <a:pt x="45425" y="105004"/>
                    <a:pt x="45425" y="130284"/>
                  </a:cubicBezTo>
                  <a:lnTo>
                    <a:pt x="45425" y="762253"/>
                  </a:lnTo>
                  <a:cubicBezTo>
                    <a:pt x="45425" y="787533"/>
                    <a:pt x="65919" y="808027"/>
                    <a:pt x="91199" y="808027"/>
                  </a:cubicBezTo>
                  <a:lnTo>
                    <a:pt x="359651" y="808027"/>
                  </a:lnTo>
                  <a:cubicBezTo>
                    <a:pt x="384931" y="808027"/>
                    <a:pt x="405425" y="787533"/>
                    <a:pt x="405425" y="762253"/>
                  </a:cubicBezTo>
                  <a:lnTo>
                    <a:pt x="405425" y="130284"/>
                  </a:lnTo>
                  <a:cubicBezTo>
                    <a:pt x="405425" y="105004"/>
                    <a:pt x="384931" y="84510"/>
                    <a:pt x="359651" y="84510"/>
                  </a:cubicBezTo>
                  <a:close/>
                  <a:moveTo>
                    <a:pt x="149225" y="0"/>
                  </a:moveTo>
                  <a:lnTo>
                    <a:pt x="301625" y="0"/>
                  </a:lnTo>
                  <a:lnTo>
                    <a:pt x="301625" y="43338"/>
                  </a:lnTo>
                  <a:lnTo>
                    <a:pt x="371622" y="43338"/>
                  </a:lnTo>
                  <a:cubicBezTo>
                    <a:pt x="415378" y="43338"/>
                    <a:pt x="450850" y="78810"/>
                    <a:pt x="450850" y="122566"/>
                  </a:cubicBezTo>
                  <a:lnTo>
                    <a:pt x="450850" y="769973"/>
                  </a:lnTo>
                  <a:cubicBezTo>
                    <a:pt x="450850" y="813729"/>
                    <a:pt x="415378" y="849201"/>
                    <a:pt x="371622" y="849201"/>
                  </a:cubicBezTo>
                  <a:lnTo>
                    <a:pt x="79228" y="849201"/>
                  </a:lnTo>
                  <a:cubicBezTo>
                    <a:pt x="35472" y="849201"/>
                    <a:pt x="0" y="813729"/>
                    <a:pt x="0" y="769973"/>
                  </a:cubicBezTo>
                  <a:lnTo>
                    <a:pt x="0" y="122566"/>
                  </a:lnTo>
                  <a:cubicBezTo>
                    <a:pt x="0" y="78810"/>
                    <a:pt x="35472" y="43338"/>
                    <a:pt x="79228" y="43338"/>
                  </a:cubicBezTo>
                  <a:lnTo>
                    <a:pt x="149225" y="433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376992" y="383084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376992" y="375302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76992" y="3675213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376992" y="359740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376992" y="351958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551533" y="479572"/>
            <a:ext cx="228362" cy="139985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4654" y="519449"/>
            <a:ext cx="3859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5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해결 방안</a:t>
            </a:r>
            <a:endParaRPr lang="ko-KR" altLang="en-US" sz="25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5715" y="2624849"/>
            <a:ext cx="1727085" cy="6324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얼굴 인식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58513" y="2624849"/>
            <a:ext cx="1727085" cy="63246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음성 인식</a:t>
            </a:r>
            <a:endParaRPr lang="ko-KR" altLang="en-US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65715" y="4885655"/>
            <a:ext cx="1727085" cy="632460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S/W</a:t>
            </a:r>
            <a:r>
              <a:rPr lang="ko-KR" altLang="en-US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나이를 판단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058513" y="3429000"/>
            <a:ext cx="1727085" cy="632460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마이크를 이용함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65713" y="3435019"/>
            <a:ext cx="1727085" cy="632460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카메라를 이용함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058513" y="4885655"/>
            <a:ext cx="1727085" cy="632460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랜덤으로 문장을 제시</a:t>
            </a:r>
            <a:endParaRPr lang="ko-KR" altLang="en-US" sz="15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058513" y="5741670"/>
            <a:ext cx="1727085" cy="632460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S/W</a:t>
            </a:r>
            <a:r>
              <a:rPr lang="ko-KR" altLang="en-US" sz="1600" dirty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가 나이를 </a:t>
            </a:r>
            <a:r>
              <a:rPr lang="ko-KR" altLang="en-US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판단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V="1">
            <a:off x="5139158" y="3669407"/>
            <a:ext cx="1666756" cy="804151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5139158" y="4473557"/>
            <a:ext cx="1562584" cy="82419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7648405" y="3257309"/>
            <a:ext cx="1727085" cy="632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미성년자</a:t>
            </a:r>
            <a:r>
              <a:rPr lang="ko-KR" altLang="en-US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로 판단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9931777" y="3257309"/>
            <a:ext cx="1727085" cy="632460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잠금 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7648404" y="4885655"/>
            <a:ext cx="1727085" cy="632460"/>
          </a:xfrm>
          <a:prstGeom prst="rect">
            <a:avLst/>
          </a:prstGeom>
          <a:noFill/>
          <a:ln w="38100">
            <a:solidFill>
              <a:srgbClr val="5C9E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accent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성인</a:t>
            </a:r>
            <a:r>
              <a:rPr lang="ko-KR" altLang="en-US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으로 판단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9931777" y="4884401"/>
            <a:ext cx="1727085" cy="632460"/>
          </a:xfrm>
          <a:prstGeom prst="rect">
            <a:avLst/>
          </a:prstGeom>
          <a:noFill/>
          <a:ln w="3810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잠금 해제 </a:t>
            </a:r>
            <a:endParaRPr lang="ko-KR" altLang="en-US" sz="1600" dirty="0">
              <a:solidFill>
                <a:schemeClr val="tx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34987" y="1501078"/>
            <a:ext cx="200242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&lt;</a:t>
            </a:r>
            <a:r>
              <a:rPr lang="ko-KR" altLang="en-US" sz="3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구 조 도</a:t>
            </a:r>
            <a:r>
              <a:rPr lang="en-US" altLang="ko-KR" sz="3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&gt;</a:t>
            </a:r>
            <a:endParaRPr lang="ko-KR" altLang="en-US" sz="3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691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57" name="자유형 56"/>
          <p:cNvSpPr/>
          <p:nvPr/>
        </p:nvSpPr>
        <p:spPr>
          <a:xfrm>
            <a:off x="0" y="-2286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5269" y="496589"/>
            <a:ext cx="3859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ko-KR" altLang="en-US" sz="25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96159" y="407469"/>
            <a:ext cx="339110" cy="502667"/>
            <a:chOff x="5334794" y="3449767"/>
            <a:chExt cx="258421" cy="486750"/>
          </a:xfrm>
          <a:solidFill>
            <a:schemeClr val="bg1">
              <a:lumMod val="75000"/>
            </a:schemeClr>
          </a:solidFill>
        </p:grpSpPr>
        <p:sp>
          <p:nvSpPr>
            <p:cNvPr id="60" name="자유형 59"/>
            <p:cNvSpPr/>
            <p:nvPr/>
          </p:nvSpPr>
          <p:spPr>
            <a:xfrm>
              <a:off x="5334794" y="3449767"/>
              <a:ext cx="258421" cy="486750"/>
            </a:xfrm>
            <a:custGeom>
              <a:avLst/>
              <a:gdLst>
                <a:gd name="connsiteX0" fmla="*/ 91199 w 450850"/>
                <a:gd name="connsiteY0" fmla="*/ 84510 h 849201"/>
                <a:gd name="connsiteX1" fmla="*/ 45425 w 450850"/>
                <a:gd name="connsiteY1" fmla="*/ 130284 h 849201"/>
                <a:gd name="connsiteX2" fmla="*/ 45425 w 450850"/>
                <a:gd name="connsiteY2" fmla="*/ 762253 h 849201"/>
                <a:gd name="connsiteX3" fmla="*/ 91199 w 450850"/>
                <a:gd name="connsiteY3" fmla="*/ 808027 h 849201"/>
                <a:gd name="connsiteX4" fmla="*/ 359651 w 450850"/>
                <a:gd name="connsiteY4" fmla="*/ 808027 h 849201"/>
                <a:gd name="connsiteX5" fmla="*/ 405425 w 450850"/>
                <a:gd name="connsiteY5" fmla="*/ 762253 h 849201"/>
                <a:gd name="connsiteX6" fmla="*/ 405425 w 450850"/>
                <a:gd name="connsiteY6" fmla="*/ 130284 h 849201"/>
                <a:gd name="connsiteX7" fmla="*/ 359651 w 450850"/>
                <a:gd name="connsiteY7" fmla="*/ 84510 h 849201"/>
                <a:gd name="connsiteX8" fmla="*/ 149225 w 450850"/>
                <a:gd name="connsiteY8" fmla="*/ 0 h 849201"/>
                <a:gd name="connsiteX9" fmla="*/ 301625 w 450850"/>
                <a:gd name="connsiteY9" fmla="*/ 0 h 849201"/>
                <a:gd name="connsiteX10" fmla="*/ 301625 w 450850"/>
                <a:gd name="connsiteY10" fmla="*/ 43338 h 849201"/>
                <a:gd name="connsiteX11" fmla="*/ 371622 w 450850"/>
                <a:gd name="connsiteY11" fmla="*/ 43338 h 849201"/>
                <a:gd name="connsiteX12" fmla="*/ 450850 w 450850"/>
                <a:gd name="connsiteY12" fmla="*/ 122566 h 849201"/>
                <a:gd name="connsiteX13" fmla="*/ 450850 w 450850"/>
                <a:gd name="connsiteY13" fmla="*/ 769973 h 849201"/>
                <a:gd name="connsiteX14" fmla="*/ 371622 w 450850"/>
                <a:gd name="connsiteY14" fmla="*/ 849201 h 849201"/>
                <a:gd name="connsiteX15" fmla="*/ 79228 w 450850"/>
                <a:gd name="connsiteY15" fmla="*/ 849201 h 849201"/>
                <a:gd name="connsiteX16" fmla="*/ 0 w 450850"/>
                <a:gd name="connsiteY16" fmla="*/ 769973 h 849201"/>
                <a:gd name="connsiteX17" fmla="*/ 0 w 450850"/>
                <a:gd name="connsiteY17" fmla="*/ 122566 h 849201"/>
                <a:gd name="connsiteX18" fmla="*/ 79228 w 450850"/>
                <a:gd name="connsiteY18" fmla="*/ 43338 h 849201"/>
                <a:gd name="connsiteX19" fmla="*/ 149225 w 450850"/>
                <a:gd name="connsiteY19" fmla="*/ 43338 h 84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0850" h="849201">
                  <a:moveTo>
                    <a:pt x="91199" y="84510"/>
                  </a:moveTo>
                  <a:cubicBezTo>
                    <a:pt x="65919" y="84510"/>
                    <a:pt x="45425" y="105004"/>
                    <a:pt x="45425" y="130284"/>
                  </a:cubicBezTo>
                  <a:lnTo>
                    <a:pt x="45425" y="762253"/>
                  </a:lnTo>
                  <a:cubicBezTo>
                    <a:pt x="45425" y="787533"/>
                    <a:pt x="65919" y="808027"/>
                    <a:pt x="91199" y="808027"/>
                  </a:cubicBezTo>
                  <a:lnTo>
                    <a:pt x="359651" y="808027"/>
                  </a:lnTo>
                  <a:cubicBezTo>
                    <a:pt x="384931" y="808027"/>
                    <a:pt x="405425" y="787533"/>
                    <a:pt x="405425" y="762253"/>
                  </a:cubicBezTo>
                  <a:lnTo>
                    <a:pt x="405425" y="130284"/>
                  </a:lnTo>
                  <a:cubicBezTo>
                    <a:pt x="405425" y="105004"/>
                    <a:pt x="384931" y="84510"/>
                    <a:pt x="359651" y="84510"/>
                  </a:cubicBezTo>
                  <a:close/>
                  <a:moveTo>
                    <a:pt x="149225" y="0"/>
                  </a:moveTo>
                  <a:lnTo>
                    <a:pt x="301625" y="0"/>
                  </a:lnTo>
                  <a:lnTo>
                    <a:pt x="301625" y="43338"/>
                  </a:lnTo>
                  <a:lnTo>
                    <a:pt x="371622" y="43338"/>
                  </a:lnTo>
                  <a:cubicBezTo>
                    <a:pt x="415378" y="43338"/>
                    <a:pt x="450850" y="78810"/>
                    <a:pt x="450850" y="122566"/>
                  </a:cubicBezTo>
                  <a:lnTo>
                    <a:pt x="450850" y="769973"/>
                  </a:lnTo>
                  <a:cubicBezTo>
                    <a:pt x="450850" y="813729"/>
                    <a:pt x="415378" y="849201"/>
                    <a:pt x="371622" y="849201"/>
                  </a:cubicBezTo>
                  <a:lnTo>
                    <a:pt x="79228" y="849201"/>
                  </a:lnTo>
                  <a:cubicBezTo>
                    <a:pt x="35472" y="849201"/>
                    <a:pt x="0" y="813729"/>
                    <a:pt x="0" y="769973"/>
                  </a:cubicBezTo>
                  <a:lnTo>
                    <a:pt x="0" y="122566"/>
                  </a:lnTo>
                  <a:cubicBezTo>
                    <a:pt x="0" y="78810"/>
                    <a:pt x="35472" y="43338"/>
                    <a:pt x="79228" y="43338"/>
                  </a:cubicBezTo>
                  <a:lnTo>
                    <a:pt x="149225" y="433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376992" y="383084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376992" y="375302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76992" y="3675213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376992" y="359740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376992" y="351958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551533" y="480423"/>
            <a:ext cx="228362" cy="54324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994654" y="519449"/>
            <a:ext cx="3859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5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기대 효과</a:t>
            </a:r>
            <a:endParaRPr lang="ko-KR" altLang="en-US" sz="25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7847" y="2295131"/>
            <a:ext cx="70952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기존의 방식보다 성인 인증이 보다 강화됨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97846" y="3770570"/>
            <a:ext cx="70952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최소한의 </a:t>
            </a:r>
            <a:r>
              <a:rPr lang="ko-KR" altLang="en-US" sz="25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나이만을</a:t>
            </a:r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판단함으로 사생활 침해 우려가 적음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97845" y="5404012"/>
            <a:ext cx="709528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청소년의 스마트폰 이용 사회적 문제를 해소</a:t>
            </a:r>
            <a:endParaRPr lang="ko-KR" altLang="en-US" sz="25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698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57" name="자유형 5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5269" y="496589"/>
            <a:ext cx="3859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25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Q &amp; A</a:t>
            </a:r>
            <a:endParaRPr lang="ko-KR" altLang="en-US" sz="25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96159" y="407469"/>
            <a:ext cx="339110" cy="502667"/>
            <a:chOff x="5334794" y="3449767"/>
            <a:chExt cx="258421" cy="486750"/>
          </a:xfrm>
          <a:solidFill>
            <a:schemeClr val="bg1">
              <a:lumMod val="75000"/>
            </a:schemeClr>
          </a:solidFill>
        </p:grpSpPr>
        <p:sp>
          <p:nvSpPr>
            <p:cNvPr id="60" name="자유형 59"/>
            <p:cNvSpPr/>
            <p:nvPr/>
          </p:nvSpPr>
          <p:spPr>
            <a:xfrm>
              <a:off x="5334794" y="3449767"/>
              <a:ext cx="258421" cy="486750"/>
            </a:xfrm>
            <a:custGeom>
              <a:avLst/>
              <a:gdLst>
                <a:gd name="connsiteX0" fmla="*/ 91199 w 450850"/>
                <a:gd name="connsiteY0" fmla="*/ 84510 h 849201"/>
                <a:gd name="connsiteX1" fmla="*/ 45425 w 450850"/>
                <a:gd name="connsiteY1" fmla="*/ 130284 h 849201"/>
                <a:gd name="connsiteX2" fmla="*/ 45425 w 450850"/>
                <a:gd name="connsiteY2" fmla="*/ 762253 h 849201"/>
                <a:gd name="connsiteX3" fmla="*/ 91199 w 450850"/>
                <a:gd name="connsiteY3" fmla="*/ 808027 h 849201"/>
                <a:gd name="connsiteX4" fmla="*/ 359651 w 450850"/>
                <a:gd name="connsiteY4" fmla="*/ 808027 h 849201"/>
                <a:gd name="connsiteX5" fmla="*/ 405425 w 450850"/>
                <a:gd name="connsiteY5" fmla="*/ 762253 h 849201"/>
                <a:gd name="connsiteX6" fmla="*/ 405425 w 450850"/>
                <a:gd name="connsiteY6" fmla="*/ 130284 h 849201"/>
                <a:gd name="connsiteX7" fmla="*/ 359651 w 450850"/>
                <a:gd name="connsiteY7" fmla="*/ 84510 h 849201"/>
                <a:gd name="connsiteX8" fmla="*/ 149225 w 450850"/>
                <a:gd name="connsiteY8" fmla="*/ 0 h 849201"/>
                <a:gd name="connsiteX9" fmla="*/ 301625 w 450850"/>
                <a:gd name="connsiteY9" fmla="*/ 0 h 849201"/>
                <a:gd name="connsiteX10" fmla="*/ 301625 w 450850"/>
                <a:gd name="connsiteY10" fmla="*/ 43338 h 849201"/>
                <a:gd name="connsiteX11" fmla="*/ 371622 w 450850"/>
                <a:gd name="connsiteY11" fmla="*/ 43338 h 849201"/>
                <a:gd name="connsiteX12" fmla="*/ 450850 w 450850"/>
                <a:gd name="connsiteY12" fmla="*/ 122566 h 849201"/>
                <a:gd name="connsiteX13" fmla="*/ 450850 w 450850"/>
                <a:gd name="connsiteY13" fmla="*/ 769973 h 849201"/>
                <a:gd name="connsiteX14" fmla="*/ 371622 w 450850"/>
                <a:gd name="connsiteY14" fmla="*/ 849201 h 849201"/>
                <a:gd name="connsiteX15" fmla="*/ 79228 w 450850"/>
                <a:gd name="connsiteY15" fmla="*/ 849201 h 849201"/>
                <a:gd name="connsiteX16" fmla="*/ 0 w 450850"/>
                <a:gd name="connsiteY16" fmla="*/ 769973 h 849201"/>
                <a:gd name="connsiteX17" fmla="*/ 0 w 450850"/>
                <a:gd name="connsiteY17" fmla="*/ 122566 h 849201"/>
                <a:gd name="connsiteX18" fmla="*/ 79228 w 450850"/>
                <a:gd name="connsiteY18" fmla="*/ 43338 h 849201"/>
                <a:gd name="connsiteX19" fmla="*/ 149225 w 450850"/>
                <a:gd name="connsiteY19" fmla="*/ 43338 h 84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0850" h="849201">
                  <a:moveTo>
                    <a:pt x="91199" y="84510"/>
                  </a:moveTo>
                  <a:cubicBezTo>
                    <a:pt x="65919" y="84510"/>
                    <a:pt x="45425" y="105004"/>
                    <a:pt x="45425" y="130284"/>
                  </a:cubicBezTo>
                  <a:lnTo>
                    <a:pt x="45425" y="762253"/>
                  </a:lnTo>
                  <a:cubicBezTo>
                    <a:pt x="45425" y="787533"/>
                    <a:pt x="65919" y="808027"/>
                    <a:pt x="91199" y="808027"/>
                  </a:cubicBezTo>
                  <a:lnTo>
                    <a:pt x="359651" y="808027"/>
                  </a:lnTo>
                  <a:cubicBezTo>
                    <a:pt x="384931" y="808027"/>
                    <a:pt x="405425" y="787533"/>
                    <a:pt x="405425" y="762253"/>
                  </a:cubicBezTo>
                  <a:lnTo>
                    <a:pt x="405425" y="130284"/>
                  </a:lnTo>
                  <a:cubicBezTo>
                    <a:pt x="405425" y="105004"/>
                    <a:pt x="384931" y="84510"/>
                    <a:pt x="359651" y="84510"/>
                  </a:cubicBezTo>
                  <a:close/>
                  <a:moveTo>
                    <a:pt x="149225" y="0"/>
                  </a:moveTo>
                  <a:lnTo>
                    <a:pt x="301625" y="0"/>
                  </a:lnTo>
                  <a:lnTo>
                    <a:pt x="301625" y="43338"/>
                  </a:lnTo>
                  <a:lnTo>
                    <a:pt x="371622" y="43338"/>
                  </a:lnTo>
                  <a:cubicBezTo>
                    <a:pt x="415378" y="43338"/>
                    <a:pt x="450850" y="78810"/>
                    <a:pt x="450850" y="122566"/>
                  </a:cubicBezTo>
                  <a:lnTo>
                    <a:pt x="450850" y="769973"/>
                  </a:lnTo>
                  <a:cubicBezTo>
                    <a:pt x="450850" y="813729"/>
                    <a:pt x="415378" y="849201"/>
                    <a:pt x="371622" y="849201"/>
                  </a:cubicBezTo>
                  <a:lnTo>
                    <a:pt x="79228" y="849201"/>
                  </a:lnTo>
                  <a:cubicBezTo>
                    <a:pt x="35472" y="849201"/>
                    <a:pt x="0" y="813729"/>
                    <a:pt x="0" y="769973"/>
                  </a:cubicBezTo>
                  <a:lnTo>
                    <a:pt x="0" y="122566"/>
                  </a:lnTo>
                  <a:cubicBezTo>
                    <a:pt x="0" y="78810"/>
                    <a:pt x="35472" y="43338"/>
                    <a:pt x="79228" y="43338"/>
                  </a:cubicBezTo>
                  <a:lnTo>
                    <a:pt x="149225" y="433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376992" y="383084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376992" y="375302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76992" y="3675213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376992" y="359740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376992" y="351958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166353" y="3950989"/>
            <a:ext cx="38592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7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 &amp; A</a:t>
            </a:r>
            <a:endParaRPr lang="ko-KR" altLang="en-US" sz="7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418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>
            <a:off x="172528" y="1045864"/>
            <a:ext cx="11846943" cy="5805577"/>
          </a:xfrm>
          <a:prstGeom prst="round2SameRect">
            <a:avLst>
              <a:gd name="adj1" fmla="val 5969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1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44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250474" y="2950404"/>
            <a:ext cx="417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문제점 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50474" y="2001164"/>
            <a:ext cx="417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상황 분석  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50474" y="3933585"/>
            <a:ext cx="417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해결 방안 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50474" y="4903992"/>
            <a:ext cx="417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기대 효과 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991296" y="2834668"/>
            <a:ext cx="550126" cy="675217"/>
            <a:chOff x="5334794" y="3449767"/>
            <a:chExt cx="258421" cy="4867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8" name="자유형 17"/>
            <p:cNvSpPr/>
            <p:nvPr/>
          </p:nvSpPr>
          <p:spPr>
            <a:xfrm>
              <a:off x="5334794" y="3449767"/>
              <a:ext cx="258421" cy="486750"/>
            </a:xfrm>
            <a:custGeom>
              <a:avLst/>
              <a:gdLst>
                <a:gd name="connsiteX0" fmla="*/ 91199 w 450850"/>
                <a:gd name="connsiteY0" fmla="*/ 84510 h 849201"/>
                <a:gd name="connsiteX1" fmla="*/ 45425 w 450850"/>
                <a:gd name="connsiteY1" fmla="*/ 130284 h 849201"/>
                <a:gd name="connsiteX2" fmla="*/ 45425 w 450850"/>
                <a:gd name="connsiteY2" fmla="*/ 762253 h 849201"/>
                <a:gd name="connsiteX3" fmla="*/ 91199 w 450850"/>
                <a:gd name="connsiteY3" fmla="*/ 808027 h 849201"/>
                <a:gd name="connsiteX4" fmla="*/ 359651 w 450850"/>
                <a:gd name="connsiteY4" fmla="*/ 808027 h 849201"/>
                <a:gd name="connsiteX5" fmla="*/ 405425 w 450850"/>
                <a:gd name="connsiteY5" fmla="*/ 762253 h 849201"/>
                <a:gd name="connsiteX6" fmla="*/ 405425 w 450850"/>
                <a:gd name="connsiteY6" fmla="*/ 130284 h 849201"/>
                <a:gd name="connsiteX7" fmla="*/ 359651 w 450850"/>
                <a:gd name="connsiteY7" fmla="*/ 84510 h 849201"/>
                <a:gd name="connsiteX8" fmla="*/ 149225 w 450850"/>
                <a:gd name="connsiteY8" fmla="*/ 0 h 849201"/>
                <a:gd name="connsiteX9" fmla="*/ 301625 w 450850"/>
                <a:gd name="connsiteY9" fmla="*/ 0 h 849201"/>
                <a:gd name="connsiteX10" fmla="*/ 301625 w 450850"/>
                <a:gd name="connsiteY10" fmla="*/ 43338 h 849201"/>
                <a:gd name="connsiteX11" fmla="*/ 371622 w 450850"/>
                <a:gd name="connsiteY11" fmla="*/ 43338 h 849201"/>
                <a:gd name="connsiteX12" fmla="*/ 450850 w 450850"/>
                <a:gd name="connsiteY12" fmla="*/ 122566 h 849201"/>
                <a:gd name="connsiteX13" fmla="*/ 450850 w 450850"/>
                <a:gd name="connsiteY13" fmla="*/ 769973 h 849201"/>
                <a:gd name="connsiteX14" fmla="*/ 371622 w 450850"/>
                <a:gd name="connsiteY14" fmla="*/ 849201 h 849201"/>
                <a:gd name="connsiteX15" fmla="*/ 79228 w 450850"/>
                <a:gd name="connsiteY15" fmla="*/ 849201 h 849201"/>
                <a:gd name="connsiteX16" fmla="*/ 0 w 450850"/>
                <a:gd name="connsiteY16" fmla="*/ 769973 h 849201"/>
                <a:gd name="connsiteX17" fmla="*/ 0 w 450850"/>
                <a:gd name="connsiteY17" fmla="*/ 122566 h 849201"/>
                <a:gd name="connsiteX18" fmla="*/ 79228 w 450850"/>
                <a:gd name="connsiteY18" fmla="*/ 43338 h 849201"/>
                <a:gd name="connsiteX19" fmla="*/ 149225 w 450850"/>
                <a:gd name="connsiteY19" fmla="*/ 43338 h 84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0850" h="849201">
                  <a:moveTo>
                    <a:pt x="91199" y="84510"/>
                  </a:moveTo>
                  <a:cubicBezTo>
                    <a:pt x="65919" y="84510"/>
                    <a:pt x="45425" y="105004"/>
                    <a:pt x="45425" y="130284"/>
                  </a:cubicBezTo>
                  <a:lnTo>
                    <a:pt x="45425" y="762253"/>
                  </a:lnTo>
                  <a:cubicBezTo>
                    <a:pt x="45425" y="787533"/>
                    <a:pt x="65919" y="808027"/>
                    <a:pt x="91199" y="808027"/>
                  </a:cubicBezTo>
                  <a:lnTo>
                    <a:pt x="359651" y="808027"/>
                  </a:lnTo>
                  <a:cubicBezTo>
                    <a:pt x="384931" y="808027"/>
                    <a:pt x="405425" y="787533"/>
                    <a:pt x="405425" y="762253"/>
                  </a:cubicBezTo>
                  <a:lnTo>
                    <a:pt x="405425" y="130284"/>
                  </a:lnTo>
                  <a:cubicBezTo>
                    <a:pt x="405425" y="105004"/>
                    <a:pt x="384931" y="84510"/>
                    <a:pt x="359651" y="84510"/>
                  </a:cubicBezTo>
                  <a:close/>
                  <a:moveTo>
                    <a:pt x="149225" y="0"/>
                  </a:moveTo>
                  <a:lnTo>
                    <a:pt x="301625" y="0"/>
                  </a:lnTo>
                  <a:lnTo>
                    <a:pt x="301625" y="43338"/>
                  </a:lnTo>
                  <a:lnTo>
                    <a:pt x="371622" y="43338"/>
                  </a:lnTo>
                  <a:cubicBezTo>
                    <a:pt x="415378" y="43338"/>
                    <a:pt x="450850" y="78810"/>
                    <a:pt x="450850" y="122566"/>
                  </a:cubicBezTo>
                  <a:lnTo>
                    <a:pt x="450850" y="769973"/>
                  </a:lnTo>
                  <a:cubicBezTo>
                    <a:pt x="450850" y="813729"/>
                    <a:pt x="415378" y="849201"/>
                    <a:pt x="371622" y="849201"/>
                  </a:cubicBezTo>
                  <a:lnTo>
                    <a:pt x="79228" y="849201"/>
                  </a:lnTo>
                  <a:cubicBezTo>
                    <a:pt x="35472" y="849201"/>
                    <a:pt x="0" y="813729"/>
                    <a:pt x="0" y="769973"/>
                  </a:cubicBezTo>
                  <a:lnTo>
                    <a:pt x="0" y="122566"/>
                  </a:lnTo>
                  <a:cubicBezTo>
                    <a:pt x="0" y="78810"/>
                    <a:pt x="35472" y="43338"/>
                    <a:pt x="79228" y="43338"/>
                  </a:cubicBezTo>
                  <a:lnTo>
                    <a:pt x="149225" y="433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76992" y="383084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5376992" y="375302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5376992" y="3675213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376992" y="359740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5376992" y="351958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2991296" y="1848433"/>
            <a:ext cx="550126" cy="675217"/>
            <a:chOff x="5334794" y="3449767"/>
            <a:chExt cx="258421" cy="4867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25" name="자유형 24"/>
            <p:cNvSpPr/>
            <p:nvPr/>
          </p:nvSpPr>
          <p:spPr>
            <a:xfrm>
              <a:off x="5334794" y="3449767"/>
              <a:ext cx="258421" cy="486750"/>
            </a:xfrm>
            <a:custGeom>
              <a:avLst/>
              <a:gdLst>
                <a:gd name="connsiteX0" fmla="*/ 91199 w 450850"/>
                <a:gd name="connsiteY0" fmla="*/ 84510 h 849201"/>
                <a:gd name="connsiteX1" fmla="*/ 45425 w 450850"/>
                <a:gd name="connsiteY1" fmla="*/ 130284 h 849201"/>
                <a:gd name="connsiteX2" fmla="*/ 45425 w 450850"/>
                <a:gd name="connsiteY2" fmla="*/ 762253 h 849201"/>
                <a:gd name="connsiteX3" fmla="*/ 91199 w 450850"/>
                <a:gd name="connsiteY3" fmla="*/ 808027 h 849201"/>
                <a:gd name="connsiteX4" fmla="*/ 359651 w 450850"/>
                <a:gd name="connsiteY4" fmla="*/ 808027 h 849201"/>
                <a:gd name="connsiteX5" fmla="*/ 405425 w 450850"/>
                <a:gd name="connsiteY5" fmla="*/ 762253 h 849201"/>
                <a:gd name="connsiteX6" fmla="*/ 405425 w 450850"/>
                <a:gd name="connsiteY6" fmla="*/ 130284 h 849201"/>
                <a:gd name="connsiteX7" fmla="*/ 359651 w 450850"/>
                <a:gd name="connsiteY7" fmla="*/ 84510 h 849201"/>
                <a:gd name="connsiteX8" fmla="*/ 149225 w 450850"/>
                <a:gd name="connsiteY8" fmla="*/ 0 h 849201"/>
                <a:gd name="connsiteX9" fmla="*/ 301625 w 450850"/>
                <a:gd name="connsiteY9" fmla="*/ 0 h 849201"/>
                <a:gd name="connsiteX10" fmla="*/ 301625 w 450850"/>
                <a:gd name="connsiteY10" fmla="*/ 43338 h 849201"/>
                <a:gd name="connsiteX11" fmla="*/ 371622 w 450850"/>
                <a:gd name="connsiteY11" fmla="*/ 43338 h 849201"/>
                <a:gd name="connsiteX12" fmla="*/ 450850 w 450850"/>
                <a:gd name="connsiteY12" fmla="*/ 122566 h 849201"/>
                <a:gd name="connsiteX13" fmla="*/ 450850 w 450850"/>
                <a:gd name="connsiteY13" fmla="*/ 769973 h 849201"/>
                <a:gd name="connsiteX14" fmla="*/ 371622 w 450850"/>
                <a:gd name="connsiteY14" fmla="*/ 849201 h 849201"/>
                <a:gd name="connsiteX15" fmla="*/ 79228 w 450850"/>
                <a:gd name="connsiteY15" fmla="*/ 849201 h 849201"/>
                <a:gd name="connsiteX16" fmla="*/ 0 w 450850"/>
                <a:gd name="connsiteY16" fmla="*/ 769973 h 849201"/>
                <a:gd name="connsiteX17" fmla="*/ 0 w 450850"/>
                <a:gd name="connsiteY17" fmla="*/ 122566 h 849201"/>
                <a:gd name="connsiteX18" fmla="*/ 79228 w 450850"/>
                <a:gd name="connsiteY18" fmla="*/ 43338 h 849201"/>
                <a:gd name="connsiteX19" fmla="*/ 149225 w 450850"/>
                <a:gd name="connsiteY19" fmla="*/ 43338 h 84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0850" h="849201">
                  <a:moveTo>
                    <a:pt x="91199" y="84510"/>
                  </a:moveTo>
                  <a:cubicBezTo>
                    <a:pt x="65919" y="84510"/>
                    <a:pt x="45425" y="105004"/>
                    <a:pt x="45425" y="130284"/>
                  </a:cubicBezTo>
                  <a:lnTo>
                    <a:pt x="45425" y="762253"/>
                  </a:lnTo>
                  <a:cubicBezTo>
                    <a:pt x="45425" y="787533"/>
                    <a:pt x="65919" y="808027"/>
                    <a:pt x="91199" y="808027"/>
                  </a:cubicBezTo>
                  <a:lnTo>
                    <a:pt x="359651" y="808027"/>
                  </a:lnTo>
                  <a:cubicBezTo>
                    <a:pt x="384931" y="808027"/>
                    <a:pt x="405425" y="787533"/>
                    <a:pt x="405425" y="762253"/>
                  </a:cubicBezTo>
                  <a:lnTo>
                    <a:pt x="405425" y="130284"/>
                  </a:lnTo>
                  <a:cubicBezTo>
                    <a:pt x="405425" y="105004"/>
                    <a:pt x="384931" y="84510"/>
                    <a:pt x="359651" y="84510"/>
                  </a:cubicBezTo>
                  <a:close/>
                  <a:moveTo>
                    <a:pt x="149225" y="0"/>
                  </a:moveTo>
                  <a:lnTo>
                    <a:pt x="301625" y="0"/>
                  </a:lnTo>
                  <a:lnTo>
                    <a:pt x="301625" y="43338"/>
                  </a:lnTo>
                  <a:lnTo>
                    <a:pt x="371622" y="43338"/>
                  </a:lnTo>
                  <a:cubicBezTo>
                    <a:pt x="415378" y="43338"/>
                    <a:pt x="450850" y="78810"/>
                    <a:pt x="450850" y="122566"/>
                  </a:cubicBezTo>
                  <a:lnTo>
                    <a:pt x="450850" y="769973"/>
                  </a:lnTo>
                  <a:cubicBezTo>
                    <a:pt x="450850" y="813729"/>
                    <a:pt x="415378" y="849201"/>
                    <a:pt x="371622" y="849201"/>
                  </a:cubicBezTo>
                  <a:lnTo>
                    <a:pt x="79228" y="849201"/>
                  </a:lnTo>
                  <a:cubicBezTo>
                    <a:pt x="35472" y="849201"/>
                    <a:pt x="0" y="813729"/>
                    <a:pt x="0" y="769973"/>
                  </a:cubicBezTo>
                  <a:lnTo>
                    <a:pt x="0" y="122566"/>
                  </a:lnTo>
                  <a:cubicBezTo>
                    <a:pt x="0" y="78810"/>
                    <a:pt x="35472" y="43338"/>
                    <a:pt x="79228" y="43338"/>
                  </a:cubicBezTo>
                  <a:lnTo>
                    <a:pt x="149225" y="433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5376992" y="383084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5376992" y="375302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5376992" y="3675213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5376992" y="359740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376992" y="351958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2991296" y="3820903"/>
            <a:ext cx="550126" cy="675217"/>
            <a:chOff x="5334794" y="3449767"/>
            <a:chExt cx="258421" cy="4867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2" name="자유형 31"/>
            <p:cNvSpPr/>
            <p:nvPr/>
          </p:nvSpPr>
          <p:spPr>
            <a:xfrm>
              <a:off x="5334794" y="3449767"/>
              <a:ext cx="258421" cy="486750"/>
            </a:xfrm>
            <a:custGeom>
              <a:avLst/>
              <a:gdLst>
                <a:gd name="connsiteX0" fmla="*/ 91199 w 450850"/>
                <a:gd name="connsiteY0" fmla="*/ 84510 h 849201"/>
                <a:gd name="connsiteX1" fmla="*/ 45425 w 450850"/>
                <a:gd name="connsiteY1" fmla="*/ 130284 h 849201"/>
                <a:gd name="connsiteX2" fmla="*/ 45425 w 450850"/>
                <a:gd name="connsiteY2" fmla="*/ 762253 h 849201"/>
                <a:gd name="connsiteX3" fmla="*/ 91199 w 450850"/>
                <a:gd name="connsiteY3" fmla="*/ 808027 h 849201"/>
                <a:gd name="connsiteX4" fmla="*/ 359651 w 450850"/>
                <a:gd name="connsiteY4" fmla="*/ 808027 h 849201"/>
                <a:gd name="connsiteX5" fmla="*/ 405425 w 450850"/>
                <a:gd name="connsiteY5" fmla="*/ 762253 h 849201"/>
                <a:gd name="connsiteX6" fmla="*/ 405425 w 450850"/>
                <a:gd name="connsiteY6" fmla="*/ 130284 h 849201"/>
                <a:gd name="connsiteX7" fmla="*/ 359651 w 450850"/>
                <a:gd name="connsiteY7" fmla="*/ 84510 h 849201"/>
                <a:gd name="connsiteX8" fmla="*/ 149225 w 450850"/>
                <a:gd name="connsiteY8" fmla="*/ 0 h 849201"/>
                <a:gd name="connsiteX9" fmla="*/ 301625 w 450850"/>
                <a:gd name="connsiteY9" fmla="*/ 0 h 849201"/>
                <a:gd name="connsiteX10" fmla="*/ 301625 w 450850"/>
                <a:gd name="connsiteY10" fmla="*/ 43338 h 849201"/>
                <a:gd name="connsiteX11" fmla="*/ 371622 w 450850"/>
                <a:gd name="connsiteY11" fmla="*/ 43338 h 849201"/>
                <a:gd name="connsiteX12" fmla="*/ 450850 w 450850"/>
                <a:gd name="connsiteY12" fmla="*/ 122566 h 849201"/>
                <a:gd name="connsiteX13" fmla="*/ 450850 w 450850"/>
                <a:gd name="connsiteY13" fmla="*/ 769973 h 849201"/>
                <a:gd name="connsiteX14" fmla="*/ 371622 w 450850"/>
                <a:gd name="connsiteY14" fmla="*/ 849201 h 849201"/>
                <a:gd name="connsiteX15" fmla="*/ 79228 w 450850"/>
                <a:gd name="connsiteY15" fmla="*/ 849201 h 849201"/>
                <a:gd name="connsiteX16" fmla="*/ 0 w 450850"/>
                <a:gd name="connsiteY16" fmla="*/ 769973 h 849201"/>
                <a:gd name="connsiteX17" fmla="*/ 0 w 450850"/>
                <a:gd name="connsiteY17" fmla="*/ 122566 h 849201"/>
                <a:gd name="connsiteX18" fmla="*/ 79228 w 450850"/>
                <a:gd name="connsiteY18" fmla="*/ 43338 h 849201"/>
                <a:gd name="connsiteX19" fmla="*/ 149225 w 450850"/>
                <a:gd name="connsiteY19" fmla="*/ 43338 h 84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0850" h="849201">
                  <a:moveTo>
                    <a:pt x="91199" y="84510"/>
                  </a:moveTo>
                  <a:cubicBezTo>
                    <a:pt x="65919" y="84510"/>
                    <a:pt x="45425" y="105004"/>
                    <a:pt x="45425" y="130284"/>
                  </a:cubicBezTo>
                  <a:lnTo>
                    <a:pt x="45425" y="762253"/>
                  </a:lnTo>
                  <a:cubicBezTo>
                    <a:pt x="45425" y="787533"/>
                    <a:pt x="65919" y="808027"/>
                    <a:pt x="91199" y="808027"/>
                  </a:cubicBezTo>
                  <a:lnTo>
                    <a:pt x="359651" y="808027"/>
                  </a:lnTo>
                  <a:cubicBezTo>
                    <a:pt x="384931" y="808027"/>
                    <a:pt x="405425" y="787533"/>
                    <a:pt x="405425" y="762253"/>
                  </a:cubicBezTo>
                  <a:lnTo>
                    <a:pt x="405425" y="130284"/>
                  </a:lnTo>
                  <a:cubicBezTo>
                    <a:pt x="405425" y="105004"/>
                    <a:pt x="384931" y="84510"/>
                    <a:pt x="359651" y="84510"/>
                  </a:cubicBezTo>
                  <a:close/>
                  <a:moveTo>
                    <a:pt x="149225" y="0"/>
                  </a:moveTo>
                  <a:lnTo>
                    <a:pt x="301625" y="0"/>
                  </a:lnTo>
                  <a:lnTo>
                    <a:pt x="301625" y="43338"/>
                  </a:lnTo>
                  <a:lnTo>
                    <a:pt x="371622" y="43338"/>
                  </a:lnTo>
                  <a:cubicBezTo>
                    <a:pt x="415378" y="43338"/>
                    <a:pt x="450850" y="78810"/>
                    <a:pt x="450850" y="122566"/>
                  </a:cubicBezTo>
                  <a:lnTo>
                    <a:pt x="450850" y="769973"/>
                  </a:lnTo>
                  <a:cubicBezTo>
                    <a:pt x="450850" y="813729"/>
                    <a:pt x="415378" y="849201"/>
                    <a:pt x="371622" y="849201"/>
                  </a:cubicBezTo>
                  <a:lnTo>
                    <a:pt x="79228" y="849201"/>
                  </a:lnTo>
                  <a:cubicBezTo>
                    <a:pt x="35472" y="849201"/>
                    <a:pt x="0" y="813729"/>
                    <a:pt x="0" y="769973"/>
                  </a:cubicBezTo>
                  <a:lnTo>
                    <a:pt x="0" y="122566"/>
                  </a:lnTo>
                  <a:cubicBezTo>
                    <a:pt x="0" y="78810"/>
                    <a:pt x="35472" y="43338"/>
                    <a:pt x="79228" y="43338"/>
                  </a:cubicBezTo>
                  <a:lnTo>
                    <a:pt x="149225" y="433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5376992" y="383084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5376992" y="375302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5376992" y="3675213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376992" y="359740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376992" y="351958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2991296" y="4807138"/>
            <a:ext cx="550126" cy="675217"/>
            <a:chOff x="5334794" y="3449767"/>
            <a:chExt cx="258421" cy="4867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39" name="자유형 38"/>
            <p:cNvSpPr/>
            <p:nvPr/>
          </p:nvSpPr>
          <p:spPr>
            <a:xfrm>
              <a:off x="5334794" y="3449767"/>
              <a:ext cx="258421" cy="486750"/>
            </a:xfrm>
            <a:custGeom>
              <a:avLst/>
              <a:gdLst>
                <a:gd name="connsiteX0" fmla="*/ 91199 w 450850"/>
                <a:gd name="connsiteY0" fmla="*/ 84510 h 849201"/>
                <a:gd name="connsiteX1" fmla="*/ 45425 w 450850"/>
                <a:gd name="connsiteY1" fmla="*/ 130284 h 849201"/>
                <a:gd name="connsiteX2" fmla="*/ 45425 w 450850"/>
                <a:gd name="connsiteY2" fmla="*/ 762253 h 849201"/>
                <a:gd name="connsiteX3" fmla="*/ 91199 w 450850"/>
                <a:gd name="connsiteY3" fmla="*/ 808027 h 849201"/>
                <a:gd name="connsiteX4" fmla="*/ 359651 w 450850"/>
                <a:gd name="connsiteY4" fmla="*/ 808027 h 849201"/>
                <a:gd name="connsiteX5" fmla="*/ 405425 w 450850"/>
                <a:gd name="connsiteY5" fmla="*/ 762253 h 849201"/>
                <a:gd name="connsiteX6" fmla="*/ 405425 w 450850"/>
                <a:gd name="connsiteY6" fmla="*/ 130284 h 849201"/>
                <a:gd name="connsiteX7" fmla="*/ 359651 w 450850"/>
                <a:gd name="connsiteY7" fmla="*/ 84510 h 849201"/>
                <a:gd name="connsiteX8" fmla="*/ 149225 w 450850"/>
                <a:gd name="connsiteY8" fmla="*/ 0 h 849201"/>
                <a:gd name="connsiteX9" fmla="*/ 301625 w 450850"/>
                <a:gd name="connsiteY9" fmla="*/ 0 h 849201"/>
                <a:gd name="connsiteX10" fmla="*/ 301625 w 450850"/>
                <a:gd name="connsiteY10" fmla="*/ 43338 h 849201"/>
                <a:gd name="connsiteX11" fmla="*/ 371622 w 450850"/>
                <a:gd name="connsiteY11" fmla="*/ 43338 h 849201"/>
                <a:gd name="connsiteX12" fmla="*/ 450850 w 450850"/>
                <a:gd name="connsiteY12" fmla="*/ 122566 h 849201"/>
                <a:gd name="connsiteX13" fmla="*/ 450850 w 450850"/>
                <a:gd name="connsiteY13" fmla="*/ 769973 h 849201"/>
                <a:gd name="connsiteX14" fmla="*/ 371622 w 450850"/>
                <a:gd name="connsiteY14" fmla="*/ 849201 h 849201"/>
                <a:gd name="connsiteX15" fmla="*/ 79228 w 450850"/>
                <a:gd name="connsiteY15" fmla="*/ 849201 h 849201"/>
                <a:gd name="connsiteX16" fmla="*/ 0 w 450850"/>
                <a:gd name="connsiteY16" fmla="*/ 769973 h 849201"/>
                <a:gd name="connsiteX17" fmla="*/ 0 w 450850"/>
                <a:gd name="connsiteY17" fmla="*/ 122566 h 849201"/>
                <a:gd name="connsiteX18" fmla="*/ 79228 w 450850"/>
                <a:gd name="connsiteY18" fmla="*/ 43338 h 849201"/>
                <a:gd name="connsiteX19" fmla="*/ 149225 w 450850"/>
                <a:gd name="connsiteY19" fmla="*/ 43338 h 84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0850" h="849201">
                  <a:moveTo>
                    <a:pt x="91199" y="84510"/>
                  </a:moveTo>
                  <a:cubicBezTo>
                    <a:pt x="65919" y="84510"/>
                    <a:pt x="45425" y="105004"/>
                    <a:pt x="45425" y="130284"/>
                  </a:cubicBezTo>
                  <a:lnTo>
                    <a:pt x="45425" y="762253"/>
                  </a:lnTo>
                  <a:cubicBezTo>
                    <a:pt x="45425" y="787533"/>
                    <a:pt x="65919" y="808027"/>
                    <a:pt x="91199" y="808027"/>
                  </a:cubicBezTo>
                  <a:lnTo>
                    <a:pt x="359651" y="808027"/>
                  </a:lnTo>
                  <a:cubicBezTo>
                    <a:pt x="384931" y="808027"/>
                    <a:pt x="405425" y="787533"/>
                    <a:pt x="405425" y="762253"/>
                  </a:cubicBezTo>
                  <a:lnTo>
                    <a:pt x="405425" y="130284"/>
                  </a:lnTo>
                  <a:cubicBezTo>
                    <a:pt x="405425" y="105004"/>
                    <a:pt x="384931" y="84510"/>
                    <a:pt x="359651" y="84510"/>
                  </a:cubicBezTo>
                  <a:close/>
                  <a:moveTo>
                    <a:pt x="149225" y="0"/>
                  </a:moveTo>
                  <a:lnTo>
                    <a:pt x="301625" y="0"/>
                  </a:lnTo>
                  <a:lnTo>
                    <a:pt x="301625" y="43338"/>
                  </a:lnTo>
                  <a:lnTo>
                    <a:pt x="371622" y="43338"/>
                  </a:lnTo>
                  <a:cubicBezTo>
                    <a:pt x="415378" y="43338"/>
                    <a:pt x="450850" y="78810"/>
                    <a:pt x="450850" y="122566"/>
                  </a:cubicBezTo>
                  <a:lnTo>
                    <a:pt x="450850" y="769973"/>
                  </a:lnTo>
                  <a:cubicBezTo>
                    <a:pt x="450850" y="813729"/>
                    <a:pt x="415378" y="849201"/>
                    <a:pt x="371622" y="849201"/>
                  </a:cubicBezTo>
                  <a:lnTo>
                    <a:pt x="79228" y="849201"/>
                  </a:lnTo>
                  <a:cubicBezTo>
                    <a:pt x="35472" y="849201"/>
                    <a:pt x="0" y="813729"/>
                    <a:pt x="0" y="769973"/>
                  </a:cubicBezTo>
                  <a:lnTo>
                    <a:pt x="0" y="122566"/>
                  </a:lnTo>
                  <a:cubicBezTo>
                    <a:pt x="0" y="78810"/>
                    <a:pt x="35472" y="43338"/>
                    <a:pt x="79228" y="43338"/>
                  </a:cubicBezTo>
                  <a:lnTo>
                    <a:pt x="149225" y="433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5376992" y="383084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376992" y="375302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376992" y="3675213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376992" y="359740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5376992" y="351958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2991296" y="5793373"/>
            <a:ext cx="550126" cy="675217"/>
            <a:chOff x="5334794" y="3449767"/>
            <a:chExt cx="258421" cy="486750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6" name="자유형 45"/>
            <p:cNvSpPr/>
            <p:nvPr/>
          </p:nvSpPr>
          <p:spPr>
            <a:xfrm>
              <a:off x="5334794" y="3449767"/>
              <a:ext cx="258421" cy="486750"/>
            </a:xfrm>
            <a:custGeom>
              <a:avLst/>
              <a:gdLst>
                <a:gd name="connsiteX0" fmla="*/ 91199 w 450850"/>
                <a:gd name="connsiteY0" fmla="*/ 84510 h 849201"/>
                <a:gd name="connsiteX1" fmla="*/ 45425 w 450850"/>
                <a:gd name="connsiteY1" fmla="*/ 130284 h 849201"/>
                <a:gd name="connsiteX2" fmla="*/ 45425 w 450850"/>
                <a:gd name="connsiteY2" fmla="*/ 762253 h 849201"/>
                <a:gd name="connsiteX3" fmla="*/ 91199 w 450850"/>
                <a:gd name="connsiteY3" fmla="*/ 808027 h 849201"/>
                <a:gd name="connsiteX4" fmla="*/ 359651 w 450850"/>
                <a:gd name="connsiteY4" fmla="*/ 808027 h 849201"/>
                <a:gd name="connsiteX5" fmla="*/ 405425 w 450850"/>
                <a:gd name="connsiteY5" fmla="*/ 762253 h 849201"/>
                <a:gd name="connsiteX6" fmla="*/ 405425 w 450850"/>
                <a:gd name="connsiteY6" fmla="*/ 130284 h 849201"/>
                <a:gd name="connsiteX7" fmla="*/ 359651 w 450850"/>
                <a:gd name="connsiteY7" fmla="*/ 84510 h 849201"/>
                <a:gd name="connsiteX8" fmla="*/ 149225 w 450850"/>
                <a:gd name="connsiteY8" fmla="*/ 0 h 849201"/>
                <a:gd name="connsiteX9" fmla="*/ 301625 w 450850"/>
                <a:gd name="connsiteY9" fmla="*/ 0 h 849201"/>
                <a:gd name="connsiteX10" fmla="*/ 301625 w 450850"/>
                <a:gd name="connsiteY10" fmla="*/ 43338 h 849201"/>
                <a:gd name="connsiteX11" fmla="*/ 371622 w 450850"/>
                <a:gd name="connsiteY11" fmla="*/ 43338 h 849201"/>
                <a:gd name="connsiteX12" fmla="*/ 450850 w 450850"/>
                <a:gd name="connsiteY12" fmla="*/ 122566 h 849201"/>
                <a:gd name="connsiteX13" fmla="*/ 450850 w 450850"/>
                <a:gd name="connsiteY13" fmla="*/ 769973 h 849201"/>
                <a:gd name="connsiteX14" fmla="*/ 371622 w 450850"/>
                <a:gd name="connsiteY14" fmla="*/ 849201 h 849201"/>
                <a:gd name="connsiteX15" fmla="*/ 79228 w 450850"/>
                <a:gd name="connsiteY15" fmla="*/ 849201 h 849201"/>
                <a:gd name="connsiteX16" fmla="*/ 0 w 450850"/>
                <a:gd name="connsiteY16" fmla="*/ 769973 h 849201"/>
                <a:gd name="connsiteX17" fmla="*/ 0 w 450850"/>
                <a:gd name="connsiteY17" fmla="*/ 122566 h 849201"/>
                <a:gd name="connsiteX18" fmla="*/ 79228 w 450850"/>
                <a:gd name="connsiteY18" fmla="*/ 43338 h 849201"/>
                <a:gd name="connsiteX19" fmla="*/ 149225 w 450850"/>
                <a:gd name="connsiteY19" fmla="*/ 43338 h 84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0850" h="849201">
                  <a:moveTo>
                    <a:pt x="91199" y="84510"/>
                  </a:moveTo>
                  <a:cubicBezTo>
                    <a:pt x="65919" y="84510"/>
                    <a:pt x="45425" y="105004"/>
                    <a:pt x="45425" y="130284"/>
                  </a:cubicBezTo>
                  <a:lnTo>
                    <a:pt x="45425" y="762253"/>
                  </a:lnTo>
                  <a:cubicBezTo>
                    <a:pt x="45425" y="787533"/>
                    <a:pt x="65919" y="808027"/>
                    <a:pt x="91199" y="808027"/>
                  </a:cubicBezTo>
                  <a:lnTo>
                    <a:pt x="359651" y="808027"/>
                  </a:lnTo>
                  <a:cubicBezTo>
                    <a:pt x="384931" y="808027"/>
                    <a:pt x="405425" y="787533"/>
                    <a:pt x="405425" y="762253"/>
                  </a:cubicBezTo>
                  <a:lnTo>
                    <a:pt x="405425" y="130284"/>
                  </a:lnTo>
                  <a:cubicBezTo>
                    <a:pt x="405425" y="105004"/>
                    <a:pt x="384931" y="84510"/>
                    <a:pt x="359651" y="84510"/>
                  </a:cubicBezTo>
                  <a:close/>
                  <a:moveTo>
                    <a:pt x="149225" y="0"/>
                  </a:moveTo>
                  <a:lnTo>
                    <a:pt x="301625" y="0"/>
                  </a:lnTo>
                  <a:lnTo>
                    <a:pt x="301625" y="43338"/>
                  </a:lnTo>
                  <a:lnTo>
                    <a:pt x="371622" y="43338"/>
                  </a:lnTo>
                  <a:cubicBezTo>
                    <a:pt x="415378" y="43338"/>
                    <a:pt x="450850" y="78810"/>
                    <a:pt x="450850" y="122566"/>
                  </a:cubicBezTo>
                  <a:lnTo>
                    <a:pt x="450850" y="769973"/>
                  </a:lnTo>
                  <a:cubicBezTo>
                    <a:pt x="450850" y="813729"/>
                    <a:pt x="415378" y="849201"/>
                    <a:pt x="371622" y="849201"/>
                  </a:cubicBezTo>
                  <a:lnTo>
                    <a:pt x="79228" y="849201"/>
                  </a:lnTo>
                  <a:cubicBezTo>
                    <a:pt x="35472" y="849201"/>
                    <a:pt x="0" y="813729"/>
                    <a:pt x="0" y="769973"/>
                  </a:cubicBezTo>
                  <a:lnTo>
                    <a:pt x="0" y="122566"/>
                  </a:lnTo>
                  <a:cubicBezTo>
                    <a:pt x="0" y="78810"/>
                    <a:pt x="35472" y="43338"/>
                    <a:pt x="79228" y="43338"/>
                  </a:cubicBezTo>
                  <a:lnTo>
                    <a:pt x="149225" y="433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376992" y="383084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5376992" y="375302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5376992" y="3675213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5376992" y="359740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5376992" y="351958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250474" y="5838163"/>
            <a:ext cx="41763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Q &amp; A</a:t>
            </a:r>
            <a:endParaRPr lang="ko-KR" altLang="en-US" sz="3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40603"/>
            <a:ext cx="459288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ko-KR" sz="45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</a:t>
            </a:r>
            <a:endParaRPr lang="ko-KR" altLang="en-US" sz="45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81127" y="1945287"/>
            <a:ext cx="370464" cy="403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3081127" y="2931522"/>
            <a:ext cx="370464" cy="2959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3081126" y="3913632"/>
            <a:ext cx="370465" cy="2200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3068157" y="4903992"/>
            <a:ext cx="383434" cy="80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21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35269" y="496589"/>
            <a:ext cx="3859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5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상황 분석</a:t>
            </a:r>
            <a:endParaRPr lang="ko-KR" altLang="en-US" sz="25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496159" y="407469"/>
            <a:ext cx="339110" cy="502667"/>
            <a:chOff x="5334794" y="3449767"/>
            <a:chExt cx="258421" cy="486750"/>
          </a:xfrm>
          <a:solidFill>
            <a:schemeClr val="bg1">
              <a:lumMod val="75000"/>
            </a:schemeClr>
          </a:solidFill>
        </p:grpSpPr>
        <p:sp>
          <p:nvSpPr>
            <p:cNvPr id="58" name="자유형 57"/>
            <p:cNvSpPr/>
            <p:nvPr/>
          </p:nvSpPr>
          <p:spPr>
            <a:xfrm>
              <a:off x="5334794" y="3449767"/>
              <a:ext cx="258421" cy="486750"/>
            </a:xfrm>
            <a:custGeom>
              <a:avLst/>
              <a:gdLst>
                <a:gd name="connsiteX0" fmla="*/ 91199 w 450850"/>
                <a:gd name="connsiteY0" fmla="*/ 84510 h 849201"/>
                <a:gd name="connsiteX1" fmla="*/ 45425 w 450850"/>
                <a:gd name="connsiteY1" fmla="*/ 130284 h 849201"/>
                <a:gd name="connsiteX2" fmla="*/ 45425 w 450850"/>
                <a:gd name="connsiteY2" fmla="*/ 762253 h 849201"/>
                <a:gd name="connsiteX3" fmla="*/ 91199 w 450850"/>
                <a:gd name="connsiteY3" fmla="*/ 808027 h 849201"/>
                <a:gd name="connsiteX4" fmla="*/ 359651 w 450850"/>
                <a:gd name="connsiteY4" fmla="*/ 808027 h 849201"/>
                <a:gd name="connsiteX5" fmla="*/ 405425 w 450850"/>
                <a:gd name="connsiteY5" fmla="*/ 762253 h 849201"/>
                <a:gd name="connsiteX6" fmla="*/ 405425 w 450850"/>
                <a:gd name="connsiteY6" fmla="*/ 130284 h 849201"/>
                <a:gd name="connsiteX7" fmla="*/ 359651 w 450850"/>
                <a:gd name="connsiteY7" fmla="*/ 84510 h 849201"/>
                <a:gd name="connsiteX8" fmla="*/ 149225 w 450850"/>
                <a:gd name="connsiteY8" fmla="*/ 0 h 849201"/>
                <a:gd name="connsiteX9" fmla="*/ 301625 w 450850"/>
                <a:gd name="connsiteY9" fmla="*/ 0 h 849201"/>
                <a:gd name="connsiteX10" fmla="*/ 301625 w 450850"/>
                <a:gd name="connsiteY10" fmla="*/ 43338 h 849201"/>
                <a:gd name="connsiteX11" fmla="*/ 371622 w 450850"/>
                <a:gd name="connsiteY11" fmla="*/ 43338 h 849201"/>
                <a:gd name="connsiteX12" fmla="*/ 450850 w 450850"/>
                <a:gd name="connsiteY12" fmla="*/ 122566 h 849201"/>
                <a:gd name="connsiteX13" fmla="*/ 450850 w 450850"/>
                <a:gd name="connsiteY13" fmla="*/ 769973 h 849201"/>
                <a:gd name="connsiteX14" fmla="*/ 371622 w 450850"/>
                <a:gd name="connsiteY14" fmla="*/ 849201 h 849201"/>
                <a:gd name="connsiteX15" fmla="*/ 79228 w 450850"/>
                <a:gd name="connsiteY15" fmla="*/ 849201 h 849201"/>
                <a:gd name="connsiteX16" fmla="*/ 0 w 450850"/>
                <a:gd name="connsiteY16" fmla="*/ 769973 h 849201"/>
                <a:gd name="connsiteX17" fmla="*/ 0 w 450850"/>
                <a:gd name="connsiteY17" fmla="*/ 122566 h 849201"/>
                <a:gd name="connsiteX18" fmla="*/ 79228 w 450850"/>
                <a:gd name="connsiteY18" fmla="*/ 43338 h 849201"/>
                <a:gd name="connsiteX19" fmla="*/ 149225 w 450850"/>
                <a:gd name="connsiteY19" fmla="*/ 43338 h 84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0850" h="849201">
                  <a:moveTo>
                    <a:pt x="91199" y="84510"/>
                  </a:moveTo>
                  <a:cubicBezTo>
                    <a:pt x="65919" y="84510"/>
                    <a:pt x="45425" y="105004"/>
                    <a:pt x="45425" y="130284"/>
                  </a:cubicBezTo>
                  <a:lnTo>
                    <a:pt x="45425" y="762253"/>
                  </a:lnTo>
                  <a:cubicBezTo>
                    <a:pt x="45425" y="787533"/>
                    <a:pt x="65919" y="808027"/>
                    <a:pt x="91199" y="808027"/>
                  </a:cubicBezTo>
                  <a:lnTo>
                    <a:pt x="359651" y="808027"/>
                  </a:lnTo>
                  <a:cubicBezTo>
                    <a:pt x="384931" y="808027"/>
                    <a:pt x="405425" y="787533"/>
                    <a:pt x="405425" y="762253"/>
                  </a:cubicBezTo>
                  <a:lnTo>
                    <a:pt x="405425" y="130284"/>
                  </a:lnTo>
                  <a:cubicBezTo>
                    <a:pt x="405425" y="105004"/>
                    <a:pt x="384931" y="84510"/>
                    <a:pt x="359651" y="84510"/>
                  </a:cubicBezTo>
                  <a:close/>
                  <a:moveTo>
                    <a:pt x="149225" y="0"/>
                  </a:moveTo>
                  <a:lnTo>
                    <a:pt x="301625" y="0"/>
                  </a:lnTo>
                  <a:lnTo>
                    <a:pt x="301625" y="43338"/>
                  </a:lnTo>
                  <a:lnTo>
                    <a:pt x="371622" y="43338"/>
                  </a:lnTo>
                  <a:cubicBezTo>
                    <a:pt x="415378" y="43338"/>
                    <a:pt x="450850" y="78810"/>
                    <a:pt x="450850" y="122566"/>
                  </a:cubicBezTo>
                  <a:lnTo>
                    <a:pt x="450850" y="769973"/>
                  </a:lnTo>
                  <a:cubicBezTo>
                    <a:pt x="450850" y="813729"/>
                    <a:pt x="415378" y="849201"/>
                    <a:pt x="371622" y="849201"/>
                  </a:cubicBezTo>
                  <a:lnTo>
                    <a:pt x="79228" y="849201"/>
                  </a:lnTo>
                  <a:cubicBezTo>
                    <a:pt x="35472" y="849201"/>
                    <a:pt x="0" y="813729"/>
                    <a:pt x="0" y="769973"/>
                  </a:cubicBezTo>
                  <a:lnTo>
                    <a:pt x="0" y="122566"/>
                  </a:lnTo>
                  <a:cubicBezTo>
                    <a:pt x="0" y="78810"/>
                    <a:pt x="35472" y="43338"/>
                    <a:pt x="79228" y="43338"/>
                  </a:cubicBezTo>
                  <a:lnTo>
                    <a:pt x="149225" y="433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5376992" y="383084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376992" y="375302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376992" y="3675213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376992" y="359740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76992" y="351958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4" name="직사각형 63"/>
          <p:cNvSpPr/>
          <p:nvPr/>
        </p:nvSpPr>
        <p:spPr>
          <a:xfrm>
            <a:off x="551533" y="469207"/>
            <a:ext cx="228362" cy="311068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8" name="그림 6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29" y="1028491"/>
            <a:ext cx="11846942" cy="6040737"/>
          </a:xfrm>
          <a:prstGeom prst="roundRect">
            <a:avLst>
              <a:gd name="adj" fmla="val 515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5" name="직사각형 64"/>
          <p:cNvSpPr/>
          <p:nvPr/>
        </p:nvSpPr>
        <p:spPr>
          <a:xfrm>
            <a:off x="2948940" y="3459480"/>
            <a:ext cx="2979420" cy="1333500"/>
          </a:xfrm>
          <a:prstGeom prst="rect">
            <a:avLst/>
          </a:prstGeom>
          <a:solidFill>
            <a:srgbClr val="1BA0EF"/>
          </a:solidFill>
          <a:ln>
            <a:solidFill>
              <a:srgbClr val="1BA0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/>
          <p:cNvSpPr/>
          <p:nvPr/>
        </p:nvSpPr>
        <p:spPr>
          <a:xfrm>
            <a:off x="5928360" y="4030980"/>
            <a:ext cx="1325880" cy="762000"/>
          </a:xfrm>
          <a:prstGeom prst="rect">
            <a:avLst/>
          </a:prstGeom>
          <a:solidFill>
            <a:srgbClr val="09B6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/>
          <p:cNvSpPr/>
          <p:nvPr/>
        </p:nvSpPr>
        <p:spPr>
          <a:xfrm>
            <a:off x="5928360" y="3459480"/>
            <a:ext cx="1325880" cy="541020"/>
          </a:xfrm>
          <a:prstGeom prst="rect">
            <a:avLst/>
          </a:prstGeom>
          <a:solidFill>
            <a:srgbClr val="16A8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71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57" name="자유형 5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5269" y="496589"/>
            <a:ext cx="3859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5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상황 분석</a:t>
            </a:r>
            <a:endParaRPr lang="ko-KR" altLang="en-US" sz="25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96159" y="407469"/>
            <a:ext cx="339110" cy="502667"/>
            <a:chOff x="5334794" y="3449767"/>
            <a:chExt cx="258421" cy="486750"/>
          </a:xfrm>
          <a:solidFill>
            <a:schemeClr val="bg1">
              <a:lumMod val="75000"/>
            </a:schemeClr>
          </a:solidFill>
        </p:grpSpPr>
        <p:sp>
          <p:nvSpPr>
            <p:cNvPr id="60" name="자유형 59"/>
            <p:cNvSpPr/>
            <p:nvPr/>
          </p:nvSpPr>
          <p:spPr>
            <a:xfrm>
              <a:off x="5334794" y="3449767"/>
              <a:ext cx="258421" cy="486750"/>
            </a:xfrm>
            <a:custGeom>
              <a:avLst/>
              <a:gdLst>
                <a:gd name="connsiteX0" fmla="*/ 91199 w 450850"/>
                <a:gd name="connsiteY0" fmla="*/ 84510 h 849201"/>
                <a:gd name="connsiteX1" fmla="*/ 45425 w 450850"/>
                <a:gd name="connsiteY1" fmla="*/ 130284 h 849201"/>
                <a:gd name="connsiteX2" fmla="*/ 45425 w 450850"/>
                <a:gd name="connsiteY2" fmla="*/ 762253 h 849201"/>
                <a:gd name="connsiteX3" fmla="*/ 91199 w 450850"/>
                <a:gd name="connsiteY3" fmla="*/ 808027 h 849201"/>
                <a:gd name="connsiteX4" fmla="*/ 359651 w 450850"/>
                <a:gd name="connsiteY4" fmla="*/ 808027 h 849201"/>
                <a:gd name="connsiteX5" fmla="*/ 405425 w 450850"/>
                <a:gd name="connsiteY5" fmla="*/ 762253 h 849201"/>
                <a:gd name="connsiteX6" fmla="*/ 405425 w 450850"/>
                <a:gd name="connsiteY6" fmla="*/ 130284 h 849201"/>
                <a:gd name="connsiteX7" fmla="*/ 359651 w 450850"/>
                <a:gd name="connsiteY7" fmla="*/ 84510 h 849201"/>
                <a:gd name="connsiteX8" fmla="*/ 149225 w 450850"/>
                <a:gd name="connsiteY8" fmla="*/ 0 h 849201"/>
                <a:gd name="connsiteX9" fmla="*/ 301625 w 450850"/>
                <a:gd name="connsiteY9" fmla="*/ 0 h 849201"/>
                <a:gd name="connsiteX10" fmla="*/ 301625 w 450850"/>
                <a:gd name="connsiteY10" fmla="*/ 43338 h 849201"/>
                <a:gd name="connsiteX11" fmla="*/ 371622 w 450850"/>
                <a:gd name="connsiteY11" fmla="*/ 43338 h 849201"/>
                <a:gd name="connsiteX12" fmla="*/ 450850 w 450850"/>
                <a:gd name="connsiteY12" fmla="*/ 122566 h 849201"/>
                <a:gd name="connsiteX13" fmla="*/ 450850 w 450850"/>
                <a:gd name="connsiteY13" fmla="*/ 769973 h 849201"/>
                <a:gd name="connsiteX14" fmla="*/ 371622 w 450850"/>
                <a:gd name="connsiteY14" fmla="*/ 849201 h 849201"/>
                <a:gd name="connsiteX15" fmla="*/ 79228 w 450850"/>
                <a:gd name="connsiteY15" fmla="*/ 849201 h 849201"/>
                <a:gd name="connsiteX16" fmla="*/ 0 w 450850"/>
                <a:gd name="connsiteY16" fmla="*/ 769973 h 849201"/>
                <a:gd name="connsiteX17" fmla="*/ 0 w 450850"/>
                <a:gd name="connsiteY17" fmla="*/ 122566 h 849201"/>
                <a:gd name="connsiteX18" fmla="*/ 79228 w 450850"/>
                <a:gd name="connsiteY18" fmla="*/ 43338 h 849201"/>
                <a:gd name="connsiteX19" fmla="*/ 149225 w 450850"/>
                <a:gd name="connsiteY19" fmla="*/ 43338 h 84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0850" h="849201">
                  <a:moveTo>
                    <a:pt x="91199" y="84510"/>
                  </a:moveTo>
                  <a:cubicBezTo>
                    <a:pt x="65919" y="84510"/>
                    <a:pt x="45425" y="105004"/>
                    <a:pt x="45425" y="130284"/>
                  </a:cubicBezTo>
                  <a:lnTo>
                    <a:pt x="45425" y="762253"/>
                  </a:lnTo>
                  <a:cubicBezTo>
                    <a:pt x="45425" y="787533"/>
                    <a:pt x="65919" y="808027"/>
                    <a:pt x="91199" y="808027"/>
                  </a:cubicBezTo>
                  <a:lnTo>
                    <a:pt x="359651" y="808027"/>
                  </a:lnTo>
                  <a:cubicBezTo>
                    <a:pt x="384931" y="808027"/>
                    <a:pt x="405425" y="787533"/>
                    <a:pt x="405425" y="762253"/>
                  </a:cubicBezTo>
                  <a:lnTo>
                    <a:pt x="405425" y="130284"/>
                  </a:lnTo>
                  <a:cubicBezTo>
                    <a:pt x="405425" y="105004"/>
                    <a:pt x="384931" y="84510"/>
                    <a:pt x="359651" y="84510"/>
                  </a:cubicBezTo>
                  <a:close/>
                  <a:moveTo>
                    <a:pt x="149225" y="0"/>
                  </a:moveTo>
                  <a:lnTo>
                    <a:pt x="301625" y="0"/>
                  </a:lnTo>
                  <a:lnTo>
                    <a:pt x="301625" y="43338"/>
                  </a:lnTo>
                  <a:lnTo>
                    <a:pt x="371622" y="43338"/>
                  </a:lnTo>
                  <a:cubicBezTo>
                    <a:pt x="415378" y="43338"/>
                    <a:pt x="450850" y="78810"/>
                    <a:pt x="450850" y="122566"/>
                  </a:cubicBezTo>
                  <a:lnTo>
                    <a:pt x="450850" y="769973"/>
                  </a:lnTo>
                  <a:cubicBezTo>
                    <a:pt x="450850" y="813729"/>
                    <a:pt x="415378" y="849201"/>
                    <a:pt x="371622" y="849201"/>
                  </a:cubicBezTo>
                  <a:lnTo>
                    <a:pt x="79228" y="849201"/>
                  </a:lnTo>
                  <a:cubicBezTo>
                    <a:pt x="35472" y="849201"/>
                    <a:pt x="0" y="813729"/>
                    <a:pt x="0" y="769973"/>
                  </a:cubicBezTo>
                  <a:lnTo>
                    <a:pt x="0" y="122566"/>
                  </a:lnTo>
                  <a:cubicBezTo>
                    <a:pt x="0" y="78810"/>
                    <a:pt x="35472" y="43338"/>
                    <a:pt x="79228" y="43338"/>
                  </a:cubicBezTo>
                  <a:lnTo>
                    <a:pt x="149225" y="433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376992" y="383084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376992" y="375302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76992" y="3675213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376992" y="359740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376992" y="351958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551533" y="469207"/>
            <a:ext cx="228362" cy="311068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563" y="2667171"/>
            <a:ext cx="2400000" cy="27428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482111">
            <a:off x="1456550" y="3734747"/>
            <a:ext cx="32824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오프라인</a:t>
            </a:r>
            <a:endParaRPr lang="ko-KR" altLang="en-US" sz="5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 rot="495214">
            <a:off x="8241313" y="3734747"/>
            <a:ext cx="328246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온라인 </a:t>
            </a:r>
            <a:endParaRPr lang="ko-KR" altLang="en-US" sz="50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순서도: 데이터 3"/>
          <p:cNvSpPr/>
          <p:nvPr/>
        </p:nvSpPr>
        <p:spPr>
          <a:xfrm rot="16200000">
            <a:off x="1460584" y="2440853"/>
            <a:ext cx="2636352" cy="3302000"/>
          </a:xfrm>
          <a:prstGeom prst="flowChartInputOutput">
            <a:avLst/>
          </a:prstGeom>
          <a:noFill/>
          <a:ln w="76200">
            <a:solidFill>
              <a:srgbClr val="FF80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순서도: 데이터 16"/>
          <p:cNvSpPr/>
          <p:nvPr/>
        </p:nvSpPr>
        <p:spPr>
          <a:xfrm rot="16200000">
            <a:off x="7952824" y="2440853"/>
            <a:ext cx="2636352" cy="3302000"/>
          </a:xfrm>
          <a:prstGeom prst="flowChartInputOutput">
            <a:avLst/>
          </a:prstGeom>
          <a:noFill/>
          <a:ln w="76200">
            <a:solidFill>
              <a:srgbClr val="FF80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46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835269" y="496589"/>
            <a:ext cx="3859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5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상황 분석</a:t>
            </a:r>
            <a:endParaRPr lang="ko-KR" altLang="en-US" sz="25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96159" y="407469"/>
            <a:ext cx="339110" cy="502667"/>
            <a:chOff x="5334794" y="3449767"/>
            <a:chExt cx="258421" cy="486750"/>
          </a:xfrm>
          <a:solidFill>
            <a:schemeClr val="bg1">
              <a:lumMod val="75000"/>
            </a:schemeClr>
          </a:solidFill>
        </p:grpSpPr>
        <p:sp>
          <p:nvSpPr>
            <p:cNvPr id="59" name="자유형 58"/>
            <p:cNvSpPr/>
            <p:nvPr/>
          </p:nvSpPr>
          <p:spPr>
            <a:xfrm>
              <a:off x="5334794" y="3449767"/>
              <a:ext cx="258421" cy="486750"/>
            </a:xfrm>
            <a:custGeom>
              <a:avLst/>
              <a:gdLst>
                <a:gd name="connsiteX0" fmla="*/ 91199 w 450850"/>
                <a:gd name="connsiteY0" fmla="*/ 84510 h 849201"/>
                <a:gd name="connsiteX1" fmla="*/ 45425 w 450850"/>
                <a:gd name="connsiteY1" fmla="*/ 130284 h 849201"/>
                <a:gd name="connsiteX2" fmla="*/ 45425 w 450850"/>
                <a:gd name="connsiteY2" fmla="*/ 762253 h 849201"/>
                <a:gd name="connsiteX3" fmla="*/ 91199 w 450850"/>
                <a:gd name="connsiteY3" fmla="*/ 808027 h 849201"/>
                <a:gd name="connsiteX4" fmla="*/ 359651 w 450850"/>
                <a:gd name="connsiteY4" fmla="*/ 808027 h 849201"/>
                <a:gd name="connsiteX5" fmla="*/ 405425 w 450850"/>
                <a:gd name="connsiteY5" fmla="*/ 762253 h 849201"/>
                <a:gd name="connsiteX6" fmla="*/ 405425 w 450850"/>
                <a:gd name="connsiteY6" fmla="*/ 130284 h 849201"/>
                <a:gd name="connsiteX7" fmla="*/ 359651 w 450850"/>
                <a:gd name="connsiteY7" fmla="*/ 84510 h 849201"/>
                <a:gd name="connsiteX8" fmla="*/ 149225 w 450850"/>
                <a:gd name="connsiteY8" fmla="*/ 0 h 849201"/>
                <a:gd name="connsiteX9" fmla="*/ 301625 w 450850"/>
                <a:gd name="connsiteY9" fmla="*/ 0 h 849201"/>
                <a:gd name="connsiteX10" fmla="*/ 301625 w 450850"/>
                <a:gd name="connsiteY10" fmla="*/ 43338 h 849201"/>
                <a:gd name="connsiteX11" fmla="*/ 371622 w 450850"/>
                <a:gd name="connsiteY11" fmla="*/ 43338 h 849201"/>
                <a:gd name="connsiteX12" fmla="*/ 450850 w 450850"/>
                <a:gd name="connsiteY12" fmla="*/ 122566 h 849201"/>
                <a:gd name="connsiteX13" fmla="*/ 450850 w 450850"/>
                <a:gd name="connsiteY13" fmla="*/ 769973 h 849201"/>
                <a:gd name="connsiteX14" fmla="*/ 371622 w 450850"/>
                <a:gd name="connsiteY14" fmla="*/ 849201 h 849201"/>
                <a:gd name="connsiteX15" fmla="*/ 79228 w 450850"/>
                <a:gd name="connsiteY15" fmla="*/ 849201 h 849201"/>
                <a:gd name="connsiteX16" fmla="*/ 0 w 450850"/>
                <a:gd name="connsiteY16" fmla="*/ 769973 h 849201"/>
                <a:gd name="connsiteX17" fmla="*/ 0 w 450850"/>
                <a:gd name="connsiteY17" fmla="*/ 122566 h 849201"/>
                <a:gd name="connsiteX18" fmla="*/ 79228 w 450850"/>
                <a:gd name="connsiteY18" fmla="*/ 43338 h 849201"/>
                <a:gd name="connsiteX19" fmla="*/ 149225 w 450850"/>
                <a:gd name="connsiteY19" fmla="*/ 43338 h 84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0850" h="849201">
                  <a:moveTo>
                    <a:pt x="91199" y="84510"/>
                  </a:moveTo>
                  <a:cubicBezTo>
                    <a:pt x="65919" y="84510"/>
                    <a:pt x="45425" y="105004"/>
                    <a:pt x="45425" y="130284"/>
                  </a:cubicBezTo>
                  <a:lnTo>
                    <a:pt x="45425" y="762253"/>
                  </a:lnTo>
                  <a:cubicBezTo>
                    <a:pt x="45425" y="787533"/>
                    <a:pt x="65919" y="808027"/>
                    <a:pt x="91199" y="808027"/>
                  </a:cubicBezTo>
                  <a:lnTo>
                    <a:pt x="359651" y="808027"/>
                  </a:lnTo>
                  <a:cubicBezTo>
                    <a:pt x="384931" y="808027"/>
                    <a:pt x="405425" y="787533"/>
                    <a:pt x="405425" y="762253"/>
                  </a:cubicBezTo>
                  <a:lnTo>
                    <a:pt x="405425" y="130284"/>
                  </a:lnTo>
                  <a:cubicBezTo>
                    <a:pt x="405425" y="105004"/>
                    <a:pt x="384931" y="84510"/>
                    <a:pt x="359651" y="84510"/>
                  </a:cubicBezTo>
                  <a:close/>
                  <a:moveTo>
                    <a:pt x="149225" y="0"/>
                  </a:moveTo>
                  <a:lnTo>
                    <a:pt x="301625" y="0"/>
                  </a:lnTo>
                  <a:lnTo>
                    <a:pt x="301625" y="43338"/>
                  </a:lnTo>
                  <a:lnTo>
                    <a:pt x="371622" y="43338"/>
                  </a:lnTo>
                  <a:cubicBezTo>
                    <a:pt x="415378" y="43338"/>
                    <a:pt x="450850" y="78810"/>
                    <a:pt x="450850" y="122566"/>
                  </a:cubicBezTo>
                  <a:lnTo>
                    <a:pt x="450850" y="769973"/>
                  </a:lnTo>
                  <a:cubicBezTo>
                    <a:pt x="450850" y="813729"/>
                    <a:pt x="415378" y="849201"/>
                    <a:pt x="371622" y="849201"/>
                  </a:cubicBezTo>
                  <a:lnTo>
                    <a:pt x="79228" y="849201"/>
                  </a:lnTo>
                  <a:cubicBezTo>
                    <a:pt x="35472" y="849201"/>
                    <a:pt x="0" y="813729"/>
                    <a:pt x="0" y="769973"/>
                  </a:cubicBezTo>
                  <a:lnTo>
                    <a:pt x="0" y="122566"/>
                  </a:lnTo>
                  <a:cubicBezTo>
                    <a:pt x="0" y="78810"/>
                    <a:pt x="35472" y="43338"/>
                    <a:pt x="79228" y="43338"/>
                  </a:cubicBezTo>
                  <a:lnTo>
                    <a:pt x="149225" y="433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5376992" y="383084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376992" y="375302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376992" y="3675213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76992" y="359740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376992" y="351958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5" name="직사각형 64"/>
          <p:cNvSpPr/>
          <p:nvPr/>
        </p:nvSpPr>
        <p:spPr>
          <a:xfrm>
            <a:off x="551533" y="469207"/>
            <a:ext cx="228362" cy="311068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069" y="3023113"/>
            <a:ext cx="2199355" cy="24350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602" y="3865407"/>
            <a:ext cx="1265030" cy="14631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516" y="3865407"/>
            <a:ext cx="1310754" cy="14707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974" y="3865407"/>
            <a:ext cx="1323924" cy="1477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81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57" name="자유형 5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5269" y="496589"/>
            <a:ext cx="3859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5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상황 분석</a:t>
            </a:r>
            <a:endParaRPr lang="ko-KR" altLang="en-US" sz="25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96159" y="407469"/>
            <a:ext cx="339110" cy="502667"/>
            <a:chOff x="5334794" y="3449767"/>
            <a:chExt cx="258421" cy="486750"/>
          </a:xfrm>
          <a:solidFill>
            <a:schemeClr val="bg1">
              <a:lumMod val="75000"/>
            </a:schemeClr>
          </a:solidFill>
        </p:grpSpPr>
        <p:sp>
          <p:nvSpPr>
            <p:cNvPr id="60" name="자유형 59"/>
            <p:cNvSpPr/>
            <p:nvPr/>
          </p:nvSpPr>
          <p:spPr>
            <a:xfrm>
              <a:off x="5334794" y="3449767"/>
              <a:ext cx="258421" cy="486750"/>
            </a:xfrm>
            <a:custGeom>
              <a:avLst/>
              <a:gdLst>
                <a:gd name="connsiteX0" fmla="*/ 91199 w 450850"/>
                <a:gd name="connsiteY0" fmla="*/ 84510 h 849201"/>
                <a:gd name="connsiteX1" fmla="*/ 45425 w 450850"/>
                <a:gd name="connsiteY1" fmla="*/ 130284 h 849201"/>
                <a:gd name="connsiteX2" fmla="*/ 45425 w 450850"/>
                <a:gd name="connsiteY2" fmla="*/ 762253 h 849201"/>
                <a:gd name="connsiteX3" fmla="*/ 91199 w 450850"/>
                <a:gd name="connsiteY3" fmla="*/ 808027 h 849201"/>
                <a:gd name="connsiteX4" fmla="*/ 359651 w 450850"/>
                <a:gd name="connsiteY4" fmla="*/ 808027 h 849201"/>
                <a:gd name="connsiteX5" fmla="*/ 405425 w 450850"/>
                <a:gd name="connsiteY5" fmla="*/ 762253 h 849201"/>
                <a:gd name="connsiteX6" fmla="*/ 405425 w 450850"/>
                <a:gd name="connsiteY6" fmla="*/ 130284 h 849201"/>
                <a:gd name="connsiteX7" fmla="*/ 359651 w 450850"/>
                <a:gd name="connsiteY7" fmla="*/ 84510 h 849201"/>
                <a:gd name="connsiteX8" fmla="*/ 149225 w 450850"/>
                <a:gd name="connsiteY8" fmla="*/ 0 h 849201"/>
                <a:gd name="connsiteX9" fmla="*/ 301625 w 450850"/>
                <a:gd name="connsiteY9" fmla="*/ 0 h 849201"/>
                <a:gd name="connsiteX10" fmla="*/ 301625 w 450850"/>
                <a:gd name="connsiteY10" fmla="*/ 43338 h 849201"/>
                <a:gd name="connsiteX11" fmla="*/ 371622 w 450850"/>
                <a:gd name="connsiteY11" fmla="*/ 43338 h 849201"/>
                <a:gd name="connsiteX12" fmla="*/ 450850 w 450850"/>
                <a:gd name="connsiteY12" fmla="*/ 122566 h 849201"/>
                <a:gd name="connsiteX13" fmla="*/ 450850 w 450850"/>
                <a:gd name="connsiteY13" fmla="*/ 769973 h 849201"/>
                <a:gd name="connsiteX14" fmla="*/ 371622 w 450850"/>
                <a:gd name="connsiteY14" fmla="*/ 849201 h 849201"/>
                <a:gd name="connsiteX15" fmla="*/ 79228 w 450850"/>
                <a:gd name="connsiteY15" fmla="*/ 849201 h 849201"/>
                <a:gd name="connsiteX16" fmla="*/ 0 w 450850"/>
                <a:gd name="connsiteY16" fmla="*/ 769973 h 849201"/>
                <a:gd name="connsiteX17" fmla="*/ 0 w 450850"/>
                <a:gd name="connsiteY17" fmla="*/ 122566 h 849201"/>
                <a:gd name="connsiteX18" fmla="*/ 79228 w 450850"/>
                <a:gd name="connsiteY18" fmla="*/ 43338 h 849201"/>
                <a:gd name="connsiteX19" fmla="*/ 149225 w 450850"/>
                <a:gd name="connsiteY19" fmla="*/ 43338 h 84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0850" h="849201">
                  <a:moveTo>
                    <a:pt x="91199" y="84510"/>
                  </a:moveTo>
                  <a:cubicBezTo>
                    <a:pt x="65919" y="84510"/>
                    <a:pt x="45425" y="105004"/>
                    <a:pt x="45425" y="130284"/>
                  </a:cubicBezTo>
                  <a:lnTo>
                    <a:pt x="45425" y="762253"/>
                  </a:lnTo>
                  <a:cubicBezTo>
                    <a:pt x="45425" y="787533"/>
                    <a:pt x="65919" y="808027"/>
                    <a:pt x="91199" y="808027"/>
                  </a:cubicBezTo>
                  <a:lnTo>
                    <a:pt x="359651" y="808027"/>
                  </a:lnTo>
                  <a:cubicBezTo>
                    <a:pt x="384931" y="808027"/>
                    <a:pt x="405425" y="787533"/>
                    <a:pt x="405425" y="762253"/>
                  </a:cubicBezTo>
                  <a:lnTo>
                    <a:pt x="405425" y="130284"/>
                  </a:lnTo>
                  <a:cubicBezTo>
                    <a:pt x="405425" y="105004"/>
                    <a:pt x="384931" y="84510"/>
                    <a:pt x="359651" y="84510"/>
                  </a:cubicBezTo>
                  <a:close/>
                  <a:moveTo>
                    <a:pt x="149225" y="0"/>
                  </a:moveTo>
                  <a:lnTo>
                    <a:pt x="301625" y="0"/>
                  </a:lnTo>
                  <a:lnTo>
                    <a:pt x="301625" y="43338"/>
                  </a:lnTo>
                  <a:lnTo>
                    <a:pt x="371622" y="43338"/>
                  </a:lnTo>
                  <a:cubicBezTo>
                    <a:pt x="415378" y="43338"/>
                    <a:pt x="450850" y="78810"/>
                    <a:pt x="450850" y="122566"/>
                  </a:cubicBezTo>
                  <a:lnTo>
                    <a:pt x="450850" y="769973"/>
                  </a:lnTo>
                  <a:cubicBezTo>
                    <a:pt x="450850" y="813729"/>
                    <a:pt x="415378" y="849201"/>
                    <a:pt x="371622" y="849201"/>
                  </a:cubicBezTo>
                  <a:lnTo>
                    <a:pt x="79228" y="849201"/>
                  </a:lnTo>
                  <a:cubicBezTo>
                    <a:pt x="35472" y="849201"/>
                    <a:pt x="0" y="813729"/>
                    <a:pt x="0" y="769973"/>
                  </a:cubicBezTo>
                  <a:lnTo>
                    <a:pt x="0" y="122566"/>
                  </a:lnTo>
                  <a:cubicBezTo>
                    <a:pt x="0" y="78810"/>
                    <a:pt x="35472" y="43338"/>
                    <a:pt x="79228" y="43338"/>
                  </a:cubicBezTo>
                  <a:lnTo>
                    <a:pt x="149225" y="433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376992" y="383084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376992" y="375302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76992" y="3675213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376992" y="359740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376992" y="351958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551533" y="469207"/>
            <a:ext cx="228362" cy="311068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차트 19"/>
          <p:cNvGraphicFramePr/>
          <p:nvPr>
            <p:extLst>
              <p:ext uri="{D42A27DB-BD31-4B8C-83A1-F6EECF244321}">
                <p14:modId xmlns:p14="http://schemas.microsoft.com/office/powerpoint/2010/main" val="4165781186"/>
              </p:ext>
            </p:extLst>
          </p:nvPr>
        </p:nvGraphicFramePr>
        <p:xfrm>
          <a:off x="979021" y="3543300"/>
          <a:ext cx="4692017" cy="2566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214488" y="6100524"/>
            <a:ext cx="366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청소년 유해매체 이용 경험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9021" y="6417706"/>
            <a:ext cx="15958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출처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: (</a:t>
            </a:r>
            <a:r>
              <a:rPr lang="ko-KR" altLang="en-US" sz="1000" dirty="0" err="1" smtClean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여성가족부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통계청</a:t>
            </a:r>
            <a:r>
              <a:rPr lang="en-US" altLang="ko-KR" sz="1000" dirty="0" smtClean="0">
                <a:solidFill>
                  <a:schemeClr val="bg1">
                    <a:lumMod val="50000"/>
                  </a:schemeClr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)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82" y="3499787"/>
            <a:ext cx="619347" cy="619347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4608" y="4301869"/>
            <a:ext cx="715405" cy="71540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383" y="5241733"/>
            <a:ext cx="619347" cy="619347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6231219" y="3367454"/>
            <a:ext cx="5392212" cy="2645147"/>
          </a:xfrm>
          <a:prstGeom prst="rect">
            <a:avLst/>
          </a:prstGeom>
          <a:noFill/>
          <a:ln w="76200">
            <a:solidFill>
              <a:srgbClr val="66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6239607" y="4241408"/>
            <a:ext cx="5392212" cy="32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 flipV="1">
            <a:off x="6239607" y="5137356"/>
            <a:ext cx="5383824" cy="11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695026" y="6100524"/>
            <a:ext cx="3668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와 스마트폰에 대한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FGI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36069" y="3543300"/>
            <a:ext cx="349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아무래도 요즘은 스마트폰으로 접근하는 것이 더 쉽죠</a:t>
            </a: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…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223082" y="4398346"/>
            <a:ext cx="349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스마트폰은 </a:t>
            </a: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VPN </a:t>
            </a:r>
            <a:r>
              <a:rPr lang="ko-KR" altLang="en-US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이나 그런 거로 하면 </a:t>
            </a: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PC</a:t>
            </a:r>
            <a:r>
              <a:rPr lang="ko-KR" altLang="en-US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보다 쉽게 </a:t>
            </a:r>
            <a:r>
              <a:rPr lang="ko-KR" altLang="en-US" sz="1600" dirty="0" err="1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뚤려요</a:t>
            </a: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236069" y="5262241"/>
            <a:ext cx="3499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아무래도 스마트폰이 컴퓨터를 이용하는 거보다 안 걸릴 것 같다는 거 같아요</a:t>
            </a:r>
            <a:r>
              <a:rPr lang="en-US" altLang="ko-KR" sz="1600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1600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226217" y="1653318"/>
            <a:ext cx="849620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rgbClr val="6699FF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스마트폰으로 유해 매체 접근을 가장 선호</a:t>
            </a:r>
            <a:endParaRPr lang="ko-KR" altLang="en-US" sz="3500" dirty="0">
              <a:solidFill>
                <a:srgbClr val="6699FF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10140" y="2346875"/>
            <a:ext cx="687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절반이상이 스마트폰을 이용하여 유해 매체를 접하고 있음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131009" y="2803435"/>
            <a:ext cx="687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스마트폰이 가장 수월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하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간편하다는 인식을 가지고 있음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 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42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57" name="자유형 5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5269" y="496589"/>
            <a:ext cx="3859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5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상황 분석</a:t>
            </a:r>
            <a:endParaRPr lang="ko-KR" altLang="en-US" sz="25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96159" y="407469"/>
            <a:ext cx="339110" cy="502667"/>
            <a:chOff x="5334794" y="3449767"/>
            <a:chExt cx="258421" cy="486750"/>
          </a:xfrm>
          <a:solidFill>
            <a:schemeClr val="bg1">
              <a:lumMod val="75000"/>
            </a:schemeClr>
          </a:solidFill>
        </p:grpSpPr>
        <p:sp>
          <p:nvSpPr>
            <p:cNvPr id="60" name="자유형 59"/>
            <p:cNvSpPr/>
            <p:nvPr/>
          </p:nvSpPr>
          <p:spPr>
            <a:xfrm>
              <a:off x="5334794" y="3449767"/>
              <a:ext cx="258421" cy="486750"/>
            </a:xfrm>
            <a:custGeom>
              <a:avLst/>
              <a:gdLst>
                <a:gd name="connsiteX0" fmla="*/ 91199 w 450850"/>
                <a:gd name="connsiteY0" fmla="*/ 84510 h 849201"/>
                <a:gd name="connsiteX1" fmla="*/ 45425 w 450850"/>
                <a:gd name="connsiteY1" fmla="*/ 130284 h 849201"/>
                <a:gd name="connsiteX2" fmla="*/ 45425 w 450850"/>
                <a:gd name="connsiteY2" fmla="*/ 762253 h 849201"/>
                <a:gd name="connsiteX3" fmla="*/ 91199 w 450850"/>
                <a:gd name="connsiteY3" fmla="*/ 808027 h 849201"/>
                <a:gd name="connsiteX4" fmla="*/ 359651 w 450850"/>
                <a:gd name="connsiteY4" fmla="*/ 808027 h 849201"/>
                <a:gd name="connsiteX5" fmla="*/ 405425 w 450850"/>
                <a:gd name="connsiteY5" fmla="*/ 762253 h 849201"/>
                <a:gd name="connsiteX6" fmla="*/ 405425 w 450850"/>
                <a:gd name="connsiteY6" fmla="*/ 130284 h 849201"/>
                <a:gd name="connsiteX7" fmla="*/ 359651 w 450850"/>
                <a:gd name="connsiteY7" fmla="*/ 84510 h 849201"/>
                <a:gd name="connsiteX8" fmla="*/ 149225 w 450850"/>
                <a:gd name="connsiteY8" fmla="*/ 0 h 849201"/>
                <a:gd name="connsiteX9" fmla="*/ 301625 w 450850"/>
                <a:gd name="connsiteY9" fmla="*/ 0 h 849201"/>
                <a:gd name="connsiteX10" fmla="*/ 301625 w 450850"/>
                <a:gd name="connsiteY10" fmla="*/ 43338 h 849201"/>
                <a:gd name="connsiteX11" fmla="*/ 371622 w 450850"/>
                <a:gd name="connsiteY11" fmla="*/ 43338 h 849201"/>
                <a:gd name="connsiteX12" fmla="*/ 450850 w 450850"/>
                <a:gd name="connsiteY12" fmla="*/ 122566 h 849201"/>
                <a:gd name="connsiteX13" fmla="*/ 450850 w 450850"/>
                <a:gd name="connsiteY13" fmla="*/ 769973 h 849201"/>
                <a:gd name="connsiteX14" fmla="*/ 371622 w 450850"/>
                <a:gd name="connsiteY14" fmla="*/ 849201 h 849201"/>
                <a:gd name="connsiteX15" fmla="*/ 79228 w 450850"/>
                <a:gd name="connsiteY15" fmla="*/ 849201 h 849201"/>
                <a:gd name="connsiteX16" fmla="*/ 0 w 450850"/>
                <a:gd name="connsiteY16" fmla="*/ 769973 h 849201"/>
                <a:gd name="connsiteX17" fmla="*/ 0 w 450850"/>
                <a:gd name="connsiteY17" fmla="*/ 122566 h 849201"/>
                <a:gd name="connsiteX18" fmla="*/ 79228 w 450850"/>
                <a:gd name="connsiteY18" fmla="*/ 43338 h 849201"/>
                <a:gd name="connsiteX19" fmla="*/ 149225 w 450850"/>
                <a:gd name="connsiteY19" fmla="*/ 43338 h 84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0850" h="849201">
                  <a:moveTo>
                    <a:pt x="91199" y="84510"/>
                  </a:moveTo>
                  <a:cubicBezTo>
                    <a:pt x="65919" y="84510"/>
                    <a:pt x="45425" y="105004"/>
                    <a:pt x="45425" y="130284"/>
                  </a:cubicBezTo>
                  <a:lnTo>
                    <a:pt x="45425" y="762253"/>
                  </a:lnTo>
                  <a:cubicBezTo>
                    <a:pt x="45425" y="787533"/>
                    <a:pt x="65919" y="808027"/>
                    <a:pt x="91199" y="808027"/>
                  </a:cubicBezTo>
                  <a:lnTo>
                    <a:pt x="359651" y="808027"/>
                  </a:lnTo>
                  <a:cubicBezTo>
                    <a:pt x="384931" y="808027"/>
                    <a:pt x="405425" y="787533"/>
                    <a:pt x="405425" y="762253"/>
                  </a:cubicBezTo>
                  <a:lnTo>
                    <a:pt x="405425" y="130284"/>
                  </a:lnTo>
                  <a:cubicBezTo>
                    <a:pt x="405425" y="105004"/>
                    <a:pt x="384931" y="84510"/>
                    <a:pt x="359651" y="84510"/>
                  </a:cubicBezTo>
                  <a:close/>
                  <a:moveTo>
                    <a:pt x="149225" y="0"/>
                  </a:moveTo>
                  <a:lnTo>
                    <a:pt x="301625" y="0"/>
                  </a:lnTo>
                  <a:lnTo>
                    <a:pt x="301625" y="43338"/>
                  </a:lnTo>
                  <a:lnTo>
                    <a:pt x="371622" y="43338"/>
                  </a:lnTo>
                  <a:cubicBezTo>
                    <a:pt x="415378" y="43338"/>
                    <a:pt x="450850" y="78810"/>
                    <a:pt x="450850" y="122566"/>
                  </a:cubicBezTo>
                  <a:lnTo>
                    <a:pt x="450850" y="769973"/>
                  </a:lnTo>
                  <a:cubicBezTo>
                    <a:pt x="450850" y="813729"/>
                    <a:pt x="415378" y="849201"/>
                    <a:pt x="371622" y="849201"/>
                  </a:cubicBezTo>
                  <a:lnTo>
                    <a:pt x="79228" y="849201"/>
                  </a:lnTo>
                  <a:cubicBezTo>
                    <a:pt x="35472" y="849201"/>
                    <a:pt x="0" y="813729"/>
                    <a:pt x="0" y="769973"/>
                  </a:cubicBezTo>
                  <a:lnTo>
                    <a:pt x="0" y="122566"/>
                  </a:lnTo>
                  <a:cubicBezTo>
                    <a:pt x="0" y="78810"/>
                    <a:pt x="35472" y="43338"/>
                    <a:pt x="79228" y="43338"/>
                  </a:cubicBezTo>
                  <a:lnTo>
                    <a:pt x="149225" y="433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376992" y="383084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376992" y="375302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76992" y="3675213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376992" y="359740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376992" y="351958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551533" y="469207"/>
            <a:ext cx="228362" cy="311068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48" y="2702655"/>
            <a:ext cx="4536007" cy="349237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352" y="2784611"/>
            <a:ext cx="4426745" cy="33284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1915" y="4753319"/>
            <a:ext cx="1444522" cy="2288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31632" y="6247451"/>
            <a:ext cx="4299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중학생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,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고등학생 휴대폰 </a:t>
            </a:r>
            <a:r>
              <a:rPr lang="ko-KR" altLang="en-US" dirty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보유 현황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64916" y="1572244"/>
            <a:ext cx="68681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대다수의 학생들이 스마트폰을 쓰고 있다</a:t>
            </a:r>
            <a:r>
              <a:rPr lang="en-US" altLang="ko-KR" sz="35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.</a:t>
            </a:r>
            <a:endParaRPr lang="ko-KR" altLang="en-US" sz="35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41533" y="2218267"/>
            <a:ext cx="6879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2014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년 이후 스마트폰  청소년  이용률  </a:t>
            </a:r>
            <a:r>
              <a:rPr lang="en-US" altLang="ko-KR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90% </a:t>
            </a:r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선을 유지 하고 있음 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673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1" y="2835914"/>
            <a:ext cx="5893649" cy="4053840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9" name="자유형 8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57" name="자유형 56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2019472 w 12192000"/>
              <a:gd name="connsiteY3" fmla="*/ 6858000 h 6858000"/>
              <a:gd name="connsiteX4" fmla="*/ 12019472 w 12192000"/>
              <a:gd name="connsiteY4" fmla="*/ 1605985 h 6858000"/>
              <a:gd name="connsiteX5" fmla="*/ 12019472 w 12192000"/>
              <a:gd name="connsiteY5" fmla="*/ 1398958 h 6858000"/>
              <a:gd name="connsiteX6" fmla="*/ 11672937 w 12192000"/>
              <a:gd name="connsiteY6" fmla="*/ 1052423 h 6858000"/>
              <a:gd name="connsiteX7" fmla="*/ 11465910 w 12192000"/>
              <a:gd name="connsiteY7" fmla="*/ 1052423 h 6858000"/>
              <a:gd name="connsiteX8" fmla="*/ 726091 w 12192000"/>
              <a:gd name="connsiteY8" fmla="*/ 1052423 h 6858000"/>
              <a:gd name="connsiteX9" fmla="*/ 519064 w 12192000"/>
              <a:gd name="connsiteY9" fmla="*/ 1052423 h 6858000"/>
              <a:gd name="connsiteX10" fmla="*/ 172529 w 12192000"/>
              <a:gd name="connsiteY10" fmla="*/ 1398958 h 6858000"/>
              <a:gd name="connsiteX11" fmla="*/ 172529 w 12192000"/>
              <a:gd name="connsiteY11" fmla="*/ 1605985 h 6858000"/>
              <a:gd name="connsiteX12" fmla="*/ 172529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019472" y="6858000"/>
                </a:lnTo>
                <a:lnTo>
                  <a:pt x="12019472" y="1605985"/>
                </a:lnTo>
                <a:lnTo>
                  <a:pt x="12019472" y="1398958"/>
                </a:lnTo>
                <a:cubicBezTo>
                  <a:pt x="12019472" y="1207572"/>
                  <a:pt x="11864323" y="1052423"/>
                  <a:pt x="11672937" y="1052423"/>
                </a:cubicBezTo>
                <a:lnTo>
                  <a:pt x="11465910" y="1052423"/>
                </a:lnTo>
                <a:lnTo>
                  <a:pt x="726091" y="1052423"/>
                </a:lnTo>
                <a:lnTo>
                  <a:pt x="519064" y="1052423"/>
                </a:lnTo>
                <a:cubicBezTo>
                  <a:pt x="327678" y="1052423"/>
                  <a:pt x="172529" y="1207572"/>
                  <a:pt x="172529" y="1398958"/>
                </a:cubicBezTo>
                <a:lnTo>
                  <a:pt x="172529" y="1605985"/>
                </a:lnTo>
                <a:lnTo>
                  <a:pt x="172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835269" y="496589"/>
            <a:ext cx="3859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sz="2500" dirty="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상황 분석</a:t>
            </a:r>
            <a:endParaRPr lang="ko-KR" altLang="en-US" sz="25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496159" y="407469"/>
            <a:ext cx="339110" cy="502667"/>
            <a:chOff x="5334794" y="3449767"/>
            <a:chExt cx="258421" cy="486750"/>
          </a:xfrm>
          <a:solidFill>
            <a:schemeClr val="bg1">
              <a:lumMod val="75000"/>
            </a:schemeClr>
          </a:solidFill>
        </p:grpSpPr>
        <p:sp>
          <p:nvSpPr>
            <p:cNvPr id="60" name="자유형 59"/>
            <p:cNvSpPr/>
            <p:nvPr/>
          </p:nvSpPr>
          <p:spPr>
            <a:xfrm>
              <a:off x="5334794" y="3449767"/>
              <a:ext cx="258421" cy="486750"/>
            </a:xfrm>
            <a:custGeom>
              <a:avLst/>
              <a:gdLst>
                <a:gd name="connsiteX0" fmla="*/ 91199 w 450850"/>
                <a:gd name="connsiteY0" fmla="*/ 84510 h 849201"/>
                <a:gd name="connsiteX1" fmla="*/ 45425 w 450850"/>
                <a:gd name="connsiteY1" fmla="*/ 130284 h 849201"/>
                <a:gd name="connsiteX2" fmla="*/ 45425 w 450850"/>
                <a:gd name="connsiteY2" fmla="*/ 762253 h 849201"/>
                <a:gd name="connsiteX3" fmla="*/ 91199 w 450850"/>
                <a:gd name="connsiteY3" fmla="*/ 808027 h 849201"/>
                <a:gd name="connsiteX4" fmla="*/ 359651 w 450850"/>
                <a:gd name="connsiteY4" fmla="*/ 808027 h 849201"/>
                <a:gd name="connsiteX5" fmla="*/ 405425 w 450850"/>
                <a:gd name="connsiteY5" fmla="*/ 762253 h 849201"/>
                <a:gd name="connsiteX6" fmla="*/ 405425 w 450850"/>
                <a:gd name="connsiteY6" fmla="*/ 130284 h 849201"/>
                <a:gd name="connsiteX7" fmla="*/ 359651 w 450850"/>
                <a:gd name="connsiteY7" fmla="*/ 84510 h 849201"/>
                <a:gd name="connsiteX8" fmla="*/ 149225 w 450850"/>
                <a:gd name="connsiteY8" fmla="*/ 0 h 849201"/>
                <a:gd name="connsiteX9" fmla="*/ 301625 w 450850"/>
                <a:gd name="connsiteY9" fmla="*/ 0 h 849201"/>
                <a:gd name="connsiteX10" fmla="*/ 301625 w 450850"/>
                <a:gd name="connsiteY10" fmla="*/ 43338 h 849201"/>
                <a:gd name="connsiteX11" fmla="*/ 371622 w 450850"/>
                <a:gd name="connsiteY11" fmla="*/ 43338 h 849201"/>
                <a:gd name="connsiteX12" fmla="*/ 450850 w 450850"/>
                <a:gd name="connsiteY12" fmla="*/ 122566 h 849201"/>
                <a:gd name="connsiteX13" fmla="*/ 450850 w 450850"/>
                <a:gd name="connsiteY13" fmla="*/ 769973 h 849201"/>
                <a:gd name="connsiteX14" fmla="*/ 371622 w 450850"/>
                <a:gd name="connsiteY14" fmla="*/ 849201 h 849201"/>
                <a:gd name="connsiteX15" fmla="*/ 79228 w 450850"/>
                <a:gd name="connsiteY15" fmla="*/ 849201 h 849201"/>
                <a:gd name="connsiteX16" fmla="*/ 0 w 450850"/>
                <a:gd name="connsiteY16" fmla="*/ 769973 h 849201"/>
                <a:gd name="connsiteX17" fmla="*/ 0 w 450850"/>
                <a:gd name="connsiteY17" fmla="*/ 122566 h 849201"/>
                <a:gd name="connsiteX18" fmla="*/ 79228 w 450850"/>
                <a:gd name="connsiteY18" fmla="*/ 43338 h 849201"/>
                <a:gd name="connsiteX19" fmla="*/ 149225 w 450850"/>
                <a:gd name="connsiteY19" fmla="*/ 43338 h 849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50850" h="849201">
                  <a:moveTo>
                    <a:pt x="91199" y="84510"/>
                  </a:moveTo>
                  <a:cubicBezTo>
                    <a:pt x="65919" y="84510"/>
                    <a:pt x="45425" y="105004"/>
                    <a:pt x="45425" y="130284"/>
                  </a:cubicBezTo>
                  <a:lnTo>
                    <a:pt x="45425" y="762253"/>
                  </a:lnTo>
                  <a:cubicBezTo>
                    <a:pt x="45425" y="787533"/>
                    <a:pt x="65919" y="808027"/>
                    <a:pt x="91199" y="808027"/>
                  </a:cubicBezTo>
                  <a:lnTo>
                    <a:pt x="359651" y="808027"/>
                  </a:lnTo>
                  <a:cubicBezTo>
                    <a:pt x="384931" y="808027"/>
                    <a:pt x="405425" y="787533"/>
                    <a:pt x="405425" y="762253"/>
                  </a:cubicBezTo>
                  <a:lnTo>
                    <a:pt x="405425" y="130284"/>
                  </a:lnTo>
                  <a:cubicBezTo>
                    <a:pt x="405425" y="105004"/>
                    <a:pt x="384931" y="84510"/>
                    <a:pt x="359651" y="84510"/>
                  </a:cubicBezTo>
                  <a:close/>
                  <a:moveTo>
                    <a:pt x="149225" y="0"/>
                  </a:moveTo>
                  <a:lnTo>
                    <a:pt x="301625" y="0"/>
                  </a:lnTo>
                  <a:lnTo>
                    <a:pt x="301625" y="43338"/>
                  </a:lnTo>
                  <a:lnTo>
                    <a:pt x="371622" y="43338"/>
                  </a:lnTo>
                  <a:cubicBezTo>
                    <a:pt x="415378" y="43338"/>
                    <a:pt x="450850" y="78810"/>
                    <a:pt x="450850" y="122566"/>
                  </a:cubicBezTo>
                  <a:lnTo>
                    <a:pt x="450850" y="769973"/>
                  </a:lnTo>
                  <a:cubicBezTo>
                    <a:pt x="450850" y="813729"/>
                    <a:pt x="415378" y="849201"/>
                    <a:pt x="371622" y="849201"/>
                  </a:cubicBezTo>
                  <a:lnTo>
                    <a:pt x="79228" y="849201"/>
                  </a:lnTo>
                  <a:cubicBezTo>
                    <a:pt x="35472" y="849201"/>
                    <a:pt x="0" y="813729"/>
                    <a:pt x="0" y="769973"/>
                  </a:cubicBezTo>
                  <a:lnTo>
                    <a:pt x="0" y="122566"/>
                  </a:lnTo>
                  <a:cubicBezTo>
                    <a:pt x="0" y="78810"/>
                    <a:pt x="35472" y="43338"/>
                    <a:pt x="79228" y="43338"/>
                  </a:cubicBezTo>
                  <a:lnTo>
                    <a:pt x="149225" y="4333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5376992" y="383084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5376992" y="375302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5376992" y="3675213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직사각형 63"/>
            <p:cNvSpPr/>
            <p:nvPr/>
          </p:nvSpPr>
          <p:spPr>
            <a:xfrm>
              <a:off x="5376992" y="3597400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5376992" y="3519587"/>
              <a:ext cx="174025" cy="5774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6" name="직사각형 65"/>
          <p:cNvSpPr/>
          <p:nvPr/>
        </p:nvSpPr>
        <p:spPr>
          <a:xfrm>
            <a:off x="551533" y="469207"/>
            <a:ext cx="228362" cy="311068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원호 13"/>
          <p:cNvSpPr/>
          <p:nvPr/>
        </p:nvSpPr>
        <p:spPr>
          <a:xfrm>
            <a:off x="2221772" y="3836710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53975" cap="rnd">
            <a:solidFill>
              <a:srgbClr val="00ABBF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5" name="원호 14"/>
          <p:cNvSpPr/>
          <p:nvPr/>
        </p:nvSpPr>
        <p:spPr>
          <a:xfrm>
            <a:off x="1891898" y="3371689"/>
            <a:ext cx="829031" cy="829031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00ABBF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505986" y="4342260"/>
            <a:ext cx="121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37</a:t>
            </a:r>
            <a:r>
              <a:rPr lang="en-US" altLang="ko-KR" b="1" dirty="0" smtClean="0">
                <a:solidFill>
                  <a:schemeClr val="bg1"/>
                </a:solidFill>
              </a:rPr>
              <a:t>%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95251" y="3371689"/>
            <a:ext cx="74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20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%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595251" y="5793241"/>
            <a:ext cx="34980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심야시간 온라인 이용 현황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91898" y="6212980"/>
            <a:ext cx="268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심야시간 온라인 이용 </a:t>
            </a:r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실태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22590" y="6228857"/>
            <a:ext cx="528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관련 민원 중 미성년자 결제 민원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0" name="원호 29"/>
          <p:cNvSpPr/>
          <p:nvPr/>
        </p:nvSpPr>
        <p:spPr>
          <a:xfrm>
            <a:off x="2196326" y="3853528"/>
            <a:ext cx="1780542" cy="1780542"/>
          </a:xfrm>
          <a:prstGeom prst="arc">
            <a:avLst>
              <a:gd name="adj1" fmla="val 16200000"/>
              <a:gd name="adj2" fmla="val 11722335"/>
            </a:avLst>
          </a:prstGeom>
          <a:ln w="53975" cap="rnd">
            <a:solidFill>
              <a:srgbClr val="00ABBF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원호 30"/>
          <p:cNvSpPr/>
          <p:nvPr/>
        </p:nvSpPr>
        <p:spPr>
          <a:xfrm>
            <a:off x="1942653" y="3439012"/>
            <a:ext cx="829031" cy="829031"/>
          </a:xfrm>
          <a:prstGeom prst="arc">
            <a:avLst>
              <a:gd name="adj1" fmla="val 16200000"/>
              <a:gd name="adj2" fmla="val 2943343"/>
            </a:avLst>
          </a:prstGeom>
          <a:solidFill>
            <a:srgbClr val="00ABBF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56740" y="4390171"/>
            <a:ext cx="121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80</a:t>
            </a:r>
            <a:r>
              <a:rPr lang="en-US" altLang="ko-KR" b="1" dirty="0" smtClean="0">
                <a:solidFill>
                  <a:schemeClr val="bg1"/>
                </a:solidFill>
              </a:rPr>
              <a:t>%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69805" y="3388507"/>
            <a:ext cx="74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38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%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48327" y="5785950"/>
            <a:ext cx="34980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스마트폰 결제 관련 민원</a:t>
            </a:r>
            <a:endParaRPr lang="ko-KR" altLang="en-US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556740" y="4897019"/>
            <a:ext cx="1358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스마트폰</a:t>
            </a:r>
            <a:endParaRPr lang="ko-KR" altLang="en-US" sz="20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333" y="3701648"/>
            <a:ext cx="9891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미성년자 </a:t>
            </a:r>
            <a:endParaRPr lang="en-US" altLang="ko-KR" sz="1500" dirty="0" smtClean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720" y="2835914"/>
            <a:ext cx="5933245" cy="4022085"/>
          </a:xfrm>
          <a:prstGeom prst="rect">
            <a:avLst/>
          </a:prstGeom>
        </p:spPr>
      </p:pic>
      <p:sp>
        <p:nvSpPr>
          <p:cNvPr id="40" name="원호 39"/>
          <p:cNvSpPr/>
          <p:nvPr/>
        </p:nvSpPr>
        <p:spPr>
          <a:xfrm>
            <a:off x="8235768" y="3660721"/>
            <a:ext cx="1780542" cy="1780542"/>
          </a:xfrm>
          <a:prstGeom prst="arc">
            <a:avLst>
              <a:gd name="adj1" fmla="val 16200000"/>
              <a:gd name="adj2" fmla="val 17511786"/>
            </a:avLst>
          </a:prstGeom>
          <a:ln w="53975" cap="rnd">
            <a:solidFill>
              <a:srgbClr val="00ABBF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1" name="원호 40"/>
          <p:cNvSpPr/>
          <p:nvPr/>
        </p:nvSpPr>
        <p:spPr>
          <a:xfrm>
            <a:off x="7982095" y="3246205"/>
            <a:ext cx="829031" cy="829031"/>
          </a:xfrm>
          <a:prstGeom prst="arc">
            <a:avLst>
              <a:gd name="adj1" fmla="val 16200000"/>
              <a:gd name="adj2" fmla="val 7465050"/>
            </a:avLst>
          </a:prstGeom>
          <a:solidFill>
            <a:srgbClr val="00ABBF"/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19982" y="4166271"/>
            <a:ext cx="1212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 smtClean="0">
                <a:solidFill>
                  <a:schemeClr val="bg1"/>
                </a:solidFill>
              </a:rPr>
              <a:t>2.5</a:t>
            </a:r>
            <a:r>
              <a:rPr lang="en-US" altLang="ko-KR" b="1" dirty="0" smtClean="0">
                <a:solidFill>
                  <a:schemeClr val="bg1"/>
                </a:solidFill>
              </a:rPr>
              <a:t>%</a:t>
            </a:r>
            <a:endParaRPr lang="en-US" altLang="ko-KR" b="1" dirty="0">
              <a:solidFill>
                <a:schemeClr val="bg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609247" y="3195700"/>
            <a:ext cx="745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chemeClr val="bg1"/>
                </a:solidFill>
              </a:rPr>
              <a:t>56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%</a:t>
            </a:r>
            <a:endParaRPr lang="en-US" altLang="ko-KR" sz="1200" b="1" dirty="0">
              <a:solidFill>
                <a:schemeClr val="bg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609247" y="5617252"/>
            <a:ext cx="398839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청소년 온라인 도박 중독 현황</a:t>
            </a:r>
            <a:endParaRPr lang="ko-KR" altLang="en-US" sz="2500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982094" y="6184445"/>
            <a:ext cx="528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청소년 온라인 도박 접속 환경</a:t>
            </a:r>
            <a:endParaRPr lang="ko-KR" altLang="en-US" dirty="0">
              <a:solidFill>
                <a:schemeClr val="bg1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844218" y="1578617"/>
            <a:ext cx="686816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 smtClean="0">
                <a:solidFill>
                  <a:srgbClr val="FF0000"/>
                </a:solidFill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스마트폰을 사용한 사회적 문제가 심각</a:t>
            </a:r>
            <a:endParaRPr lang="ko-KR" altLang="en-US" sz="3500" dirty="0">
              <a:solidFill>
                <a:srgbClr val="FF0000"/>
              </a:solidFill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663676" y="2218307"/>
            <a:ext cx="7229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latin typeface="배달의민족 주아" panose="02020603020101020101" pitchFamily="18" charset="-127"/>
                <a:ea typeface="배달의민족 주아" panose="02020603020101020101" pitchFamily="18" charset="-127"/>
              </a:rPr>
              <a:t>스마트폰 게임과 도박에 관련한 청소년 스마트폰 중독 문제가 사회적 문제의 원인</a:t>
            </a:r>
            <a:endParaRPr lang="ko-KR" altLang="en-US" dirty="0">
              <a:latin typeface="배달의민족 주아" panose="02020603020101020101" pitchFamily="18" charset="-127"/>
              <a:ea typeface="배달의민족 주아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23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7" grpId="0"/>
      <p:bldP spid="2" grpId="0"/>
      <p:bldP spid="19" grpId="0"/>
      <p:bldP spid="35" grpId="0"/>
      <p:bldP spid="30" grpId="0" animBg="1"/>
      <p:bldP spid="31" grpId="0" animBg="1"/>
      <p:bldP spid="32" grpId="0"/>
      <p:bldP spid="33" grpId="0"/>
      <p:bldP spid="34" grpId="0"/>
      <p:bldP spid="36" grpId="0"/>
      <p:bldP spid="4" grpId="0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6738</TotalTime>
  <Words>321</Words>
  <Application>Microsoft Office PowerPoint</Application>
  <PresentationFormat>와이드스크린</PresentationFormat>
  <Paragraphs>86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배달의민족 주아</vt:lpstr>
      <vt:lpstr>맑은 고딕</vt:lpstr>
      <vt:lpstr>배달의민족 도현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Windows 사용자</cp:lastModifiedBy>
  <cp:revision>1012</cp:revision>
  <dcterms:created xsi:type="dcterms:W3CDTF">2018-08-02T07:05:36Z</dcterms:created>
  <dcterms:modified xsi:type="dcterms:W3CDTF">2019-06-03T09:22:15Z</dcterms:modified>
</cp:coreProperties>
</file>