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5" r:id="rId4"/>
    <p:sldId id="280" r:id="rId5"/>
    <p:sldId id="281" r:id="rId6"/>
    <p:sldId id="282" r:id="rId7"/>
    <p:sldId id="286" r:id="rId8"/>
    <p:sldId id="283" r:id="rId9"/>
    <p:sldId id="284" r:id="rId10"/>
    <p:sldId id="288" r:id="rId11"/>
    <p:sldId id="287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2022-07-10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6162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해시함수</a:t>
            </a:r>
            <a:r>
              <a:rPr lang="en-US" altLang="ko-KR" dirty="0"/>
              <a:t> MD5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https://youtu.be/nTt99dRGnWk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문제점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  <a:p>
            <a:pPr marL="0" indent="0">
              <a:buNone/>
            </a:pPr>
            <a:r>
              <a:rPr lang="ko-KR" altLang="en-US" sz="2400" dirty="0"/>
              <a:t>복호화 가능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88B057-7A7D-BEC9-1076-1C89A67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07" y="2236819"/>
            <a:ext cx="7174172" cy="69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273F85E4-7088-63F8-6622-F70B8F7027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772089"/>
              </p:ext>
            </p:extLst>
          </p:nvPr>
        </p:nvGraphicFramePr>
        <p:xfrm>
          <a:off x="1696551" y="2927350"/>
          <a:ext cx="8798898" cy="29449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771">
                  <a:extLst>
                    <a:ext uri="{9D8B030D-6E8A-4147-A177-3AD203B41FA5}">
                      <a16:colId xmlns:a16="http://schemas.microsoft.com/office/drawing/2014/main" val="232150571"/>
                    </a:ext>
                  </a:extLst>
                </a:gridCol>
                <a:gridCol w="6973127">
                  <a:extLst>
                    <a:ext uri="{9D8B030D-6E8A-4147-A177-3AD203B41FA5}">
                      <a16:colId xmlns:a16="http://schemas.microsoft.com/office/drawing/2014/main" val="4125258211"/>
                    </a:ext>
                  </a:extLst>
                </a:gridCol>
              </a:tblGrid>
              <a:tr h="5143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날짜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취약점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996335"/>
                  </a:ext>
                </a:extLst>
              </a:tr>
              <a:tr h="8877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1996</a:t>
                      </a:r>
                      <a:r>
                        <a:rPr lang="ko-KR" altLang="en-US" dirty="0"/>
                        <a:t>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설계상 결함이 발견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해시 용도로 </a:t>
                      </a:r>
                      <a:r>
                        <a:rPr lang="en-US" altLang="ko-KR" dirty="0"/>
                        <a:t>SHA-1</a:t>
                      </a:r>
                      <a:r>
                        <a:rPr lang="ko-KR" altLang="en-US" dirty="0"/>
                        <a:t>와 같이 다른 안전한 알고리즘을 사용할 것을 권장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06226"/>
                  </a:ext>
                </a:extLst>
              </a:tr>
              <a:tr h="514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2004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8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알고리즘 결합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해시 충돌</a:t>
                      </a:r>
                      <a:r>
                        <a:rPr lang="en-US" altLang="ko-KR" dirty="0"/>
                        <a:t>) </a:t>
                      </a:r>
                      <a:r>
                        <a:rPr lang="ko-KR" altLang="en-US" dirty="0"/>
                        <a:t>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577886"/>
                  </a:ext>
                </a:extLst>
              </a:tr>
              <a:tr h="514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2006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컴퓨터 한 대의 계산 능력으로 </a:t>
                      </a:r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분 내에 해시 충돌 발견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5244993"/>
                  </a:ext>
                </a:extLst>
              </a:tr>
              <a:tr h="5143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2008</a:t>
                      </a:r>
                      <a:r>
                        <a:rPr lang="ko-KR" altLang="en-US" dirty="0"/>
                        <a:t>년 </a:t>
                      </a:r>
                      <a:r>
                        <a:rPr lang="en-US" altLang="ko-KR" dirty="0"/>
                        <a:t>12</a:t>
                      </a:r>
                      <a:r>
                        <a:rPr lang="ko-KR" altLang="en-US" dirty="0"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MD5</a:t>
                      </a:r>
                      <a:r>
                        <a:rPr lang="ko-KR" altLang="en-US" dirty="0"/>
                        <a:t>의 결함을 이용한 </a:t>
                      </a:r>
                      <a:r>
                        <a:rPr lang="en-US" altLang="ko-KR" dirty="0"/>
                        <a:t>SSL </a:t>
                      </a:r>
                      <a:r>
                        <a:rPr lang="ko-KR" altLang="en-US" dirty="0"/>
                        <a:t>인증서 변조 가능성 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0259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839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복호화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88B057-7A7D-BEC9-1076-1C89A67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07" y="2236819"/>
            <a:ext cx="7174172" cy="69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4407D0C-38B9-D529-19B3-5FF984FA6D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809" y="1819050"/>
            <a:ext cx="9002381" cy="1609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0C375E-54B3-D43F-A069-EB3AB45B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218" y="3681412"/>
            <a:ext cx="7049484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40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해시함수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입력 데이터를 고정된 길이의 키로 변환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데이터 암호화</a:t>
            </a:r>
            <a:r>
              <a:rPr lang="en-US" altLang="ko-KR" dirty="0"/>
              <a:t>, </a:t>
            </a:r>
            <a:r>
              <a:rPr lang="ko-KR" altLang="en-US" dirty="0"/>
              <a:t>무결성 검증</a:t>
            </a:r>
          </a:p>
        </p:txBody>
      </p:sp>
      <p:pic>
        <p:nvPicPr>
          <p:cNvPr id="4" name="_x385042920">
            <a:extLst>
              <a:ext uri="{FF2B5EF4-FFF2-40B4-BE49-F238E27FC236}">
                <a16:creationId xmlns:a16="http://schemas.microsoft.com/office/drawing/2014/main" id="{FB0E1AAB-7C62-1BE1-BF21-0B21303D1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5977" y="2429668"/>
            <a:ext cx="8851702" cy="327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900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종류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C856032-13A3-FE12-74CB-D710C0C5ED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232116"/>
              </p:ext>
            </p:extLst>
          </p:nvPr>
        </p:nvGraphicFramePr>
        <p:xfrm>
          <a:off x="1838959" y="2260477"/>
          <a:ext cx="8514081" cy="2337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8027">
                  <a:extLst>
                    <a:ext uri="{9D8B030D-6E8A-4147-A177-3AD203B41FA5}">
                      <a16:colId xmlns:a16="http://schemas.microsoft.com/office/drawing/2014/main" val="1525832192"/>
                    </a:ext>
                  </a:extLst>
                </a:gridCol>
                <a:gridCol w="2838027">
                  <a:extLst>
                    <a:ext uri="{9D8B030D-6E8A-4147-A177-3AD203B41FA5}">
                      <a16:colId xmlns:a16="http://schemas.microsoft.com/office/drawing/2014/main" val="4137445915"/>
                    </a:ext>
                  </a:extLst>
                </a:gridCol>
                <a:gridCol w="2838027">
                  <a:extLst>
                    <a:ext uri="{9D8B030D-6E8A-4147-A177-3AD203B41FA5}">
                      <a16:colId xmlns:a16="http://schemas.microsoft.com/office/drawing/2014/main" val="4188502791"/>
                    </a:ext>
                  </a:extLst>
                </a:gridCol>
              </a:tblGrid>
              <a:tr h="46740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해시 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블록 크기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키 길이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363758"/>
                  </a:ext>
                </a:extLst>
              </a:tr>
              <a:tr h="467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SHA </a:t>
                      </a:r>
                      <a:r>
                        <a:rPr lang="ko-KR" altLang="en-US" dirty="0"/>
                        <a:t>시리즈</a:t>
                      </a:r>
                      <a:r>
                        <a:rPr lang="en-US" altLang="ko-KR" dirty="0"/>
                        <a:t>(SHA-256)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33451"/>
                  </a:ext>
                </a:extLst>
              </a:tr>
              <a:tr h="467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MD5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148836"/>
                  </a:ext>
                </a:extLst>
              </a:tr>
              <a:tr h="467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N-NASH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352816"/>
                  </a:ext>
                </a:extLst>
              </a:tr>
              <a:tr h="46740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SNEFRU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128,256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879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128</a:t>
            </a:r>
            <a:r>
              <a:rPr lang="ko-KR" altLang="en-US" dirty="0"/>
              <a:t>비트 암호화 해시 함수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주로 무결성 검사에 이용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패딩을 사용하여 입력 메시지를 </a:t>
            </a:r>
            <a:r>
              <a:rPr lang="en-US" altLang="ko-KR" dirty="0"/>
              <a:t>512</a:t>
            </a:r>
            <a:r>
              <a:rPr lang="ko-KR" altLang="en-US" dirty="0"/>
              <a:t>비트 블록으로 나눔</a:t>
            </a:r>
          </a:p>
        </p:txBody>
      </p:sp>
    </p:spTree>
    <p:extLst>
      <p:ext uri="{BB962C8B-B14F-4D97-AF65-F5344CB8AC3E}">
        <p14:creationId xmlns:p14="http://schemas.microsoft.com/office/powerpoint/2010/main" val="1221121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패딩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A7AB22-6504-B244-E9AE-F5171A42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658923"/>
            <a:ext cx="24695775" cy="88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373136712">
            <a:extLst>
              <a:ext uri="{FF2B5EF4-FFF2-40B4-BE49-F238E27FC236}">
                <a16:creationId xmlns:a16="http://schemas.microsoft.com/office/drawing/2014/main" id="{D4C6DD39-5DD1-BAF0-F566-002454048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3150" y="1152525"/>
            <a:ext cx="4788023" cy="5270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144D8E2-3222-9F98-2801-F12F1CC9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2537113"/>
            <a:ext cx="12659805" cy="5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7" name="_x373137752">
            <a:extLst>
              <a:ext uri="{FF2B5EF4-FFF2-40B4-BE49-F238E27FC236}">
                <a16:creationId xmlns:a16="http://schemas.microsoft.com/office/drawing/2014/main" id="{EA18FD5C-B6DE-A4B5-576B-C89241CD2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1854754"/>
            <a:ext cx="6395001" cy="136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870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알고리즘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128</a:t>
            </a:r>
            <a:r>
              <a:rPr lang="ko-KR" altLang="en-US" sz="2000" dirty="0"/>
              <a:t>비트 </a:t>
            </a:r>
            <a:r>
              <a:rPr lang="ko-KR" altLang="en-US" sz="2000" dirty="0" err="1"/>
              <a:t>스테이트에</a:t>
            </a:r>
            <a:r>
              <a:rPr lang="ko-KR" altLang="en-US" sz="2000" dirty="0"/>
              <a:t> 대해 동작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4</a:t>
            </a:r>
            <a:r>
              <a:rPr lang="ko-KR" altLang="en-US" sz="2000" dirty="0"/>
              <a:t>라운드로 구성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각 라운드마다 다른 </a:t>
            </a:r>
            <a:r>
              <a:rPr lang="en-US" altLang="ko-KR" sz="2000" dirty="0"/>
              <a:t>F</a:t>
            </a:r>
            <a:r>
              <a:rPr lang="ko-KR" altLang="en-US" sz="2000" dirty="0"/>
              <a:t>함수 사용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EA7AB22-6504-B244-E9AE-F5171A42F3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658923"/>
            <a:ext cx="24695775" cy="888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144D8E2-3222-9F98-2801-F12F1CC90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09" y="2537113"/>
            <a:ext cx="12659805" cy="541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7762EAD-E44B-22E7-A1DC-12C67ECD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153" y="1730274"/>
            <a:ext cx="3589526" cy="3948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48FACD0-0568-FBE1-C01D-503D06F8B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2" y="4645692"/>
            <a:ext cx="2695951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35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프로그램 통해 해시 확인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542BE9D-9A20-4FD8-1F06-B2B1086C3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80" y="1971436"/>
            <a:ext cx="4791744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073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err="1"/>
              <a:t>Certutil</a:t>
            </a:r>
            <a:r>
              <a:rPr lang="ko-KR" altLang="en-US" sz="2400" dirty="0"/>
              <a:t> </a:t>
            </a:r>
            <a:r>
              <a:rPr lang="en-US" altLang="ko-KR" sz="2400" dirty="0"/>
              <a:t>–</a:t>
            </a:r>
            <a:r>
              <a:rPr lang="en-US" altLang="ko-KR" sz="2400" dirty="0" err="1"/>
              <a:t>hashfile</a:t>
            </a:r>
            <a:r>
              <a:rPr lang="ko-KR" altLang="en-US" sz="2400" dirty="0"/>
              <a:t> </a:t>
            </a:r>
            <a:r>
              <a:rPr lang="en-US" altLang="ko-KR" sz="2400" dirty="0"/>
              <a:t>&lt;</a:t>
            </a:r>
            <a:r>
              <a:rPr lang="ko-KR" altLang="en-US" sz="2400" dirty="0"/>
              <a:t>경로명</a:t>
            </a:r>
            <a:r>
              <a:rPr lang="en-US" altLang="ko-KR" sz="2400" dirty="0"/>
              <a:t>&gt; md5</a:t>
            </a:r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88B057-7A7D-BEC9-1076-1C89A67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07" y="2236819"/>
            <a:ext cx="7174172" cy="69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025" name="_x234973680">
            <a:extLst>
              <a:ext uri="{FF2B5EF4-FFF2-40B4-BE49-F238E27FC236}">
                <a16:creationId xmlns:a16="http://schemas.microsoft.com/office/drawing/2014/main" id="{6AA1AF53-1975-EBC5-D079-42E93158B8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295" y="1766324"/>
            <a:ext cx="8156898" cy="4195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827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400" dirty="0"/>
              <a:t>암호화</a:t>
            </a:r>
            <a:endParaRPr lang="en-US" altLang="ko-KR" sz="2400" dirty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688B057-7A7D-BEC9-1076-1C89A672E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8807" y="2236819"/>
            <a:ext cx="7174172" cy="690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362C31A-49BF-A917-0E30-2F2C33AA4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937" y="1559191"/>
            <a:ext cx="9170126" cy="465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8205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163</Words>
  <Application>Microsoft Office PowerPoint</Application>
  <PresentationFormat>와이드스크린</PresentationFormat>
  <Paragraphs>60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해시함수 MD5</vt:lpstr>
      <vt:lpstr>해시함수</vt:lpstr>
      <vt:lpstr>종류</vt:lpstr>
      <vt:lpstr>MD5</vt:lpstr>
      <vt:lpstr>MD5</vt:lpstr>
      <vt:lpstr>MD5</vt:lpstr>
      <vt:lpstr>MD5</vt:lpstr>
      <vt:lpstr>MD5</vt:lpstr>
      <vt:lpstr>MD5</vt:lpstr>
      <vt:lpstr>MD5</vt:lpstr>
      <vt:lpstr>MD5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87</cp:revision>
  <dcterms:created xsi:type="dcterms:W3CDTF">2019-03-05T04:29:07Z</dcterms:created>
  <dcterms:modified xsi:type="dcterms:W3CDTF">2022-07-10T14:38:27Z</dcterms:modified>
</cp:coreProperties>
</file>