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67" r:id="rId3"/>
    <p:sldId id="268" r:id="rId4"/>
    <p:sldId id="269" r:id="rId5"/>
    <p:sldId id="270" r:id="rId6"/>
    <p:sldId id="256" r:id="rId7"/>
    <p:sldId id="273" r:id="rId8"/>
    <p:sldId id="272" r:id="rId9"/>
    <p:sldId id="258" r:id="rId10"/>
    <p:sldId id="259" r:id="rId11"/>
    <p:sldId id="260" r:id="rId12"/>
    <p:sldId id="264" r:id="rId13"/>
    <p:sldId id="261" r:id="rId14"/>
    <p:sldId id="271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6F7C"/>
    <a:srgbClr val="43C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4751A-EBA1-419E-AF68-938CE70A63B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A280C1-AC3C-489F-A271-9A26D32EB7AE}">
      <dgm:prSet/>
      <dgm:spPr/>
      <dgm:t>
        <a:bodyPr/>
        <a:lstStyle/>
        <a:p>
          <a:pPr latinLnBrk="1"/>
          <a:endParaRPr lang="ko-KR" altLang="en-US" dirty="0"/>
        </a:p>
      </dgm:t>
    </dgm:pt>
    <dgm:pt modelId="{AFA6D7A6-3047-40E9-9D42-2E09FC839FD9}" type="parTrans" cxnId="{A87D1FE5-FB5A-4DB3-8C31-DC865C9444A1}">
      <dgm:prSet/>
      <dgm:spPr/>
      <dgm:t>
        <a:bodyPr/>
        <a:lstStyle/>
        <a:p>
          <a:pPr latinLnBrk="1"/>
          <a:endParaRPr lang="ko-KR" altLang="en-US"/>
        </a:p>
      </dgm:t>
    </dgm:pt>
    <dgm:pt modelId="{7A1169A5-8C00-4443-8754-F726335BA940}" type="sibTrans" cxnId="{A87D1FE5-FB5A-4DB3-8C31-DC865C9444A1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C5461530-D759-4DC7-9025-C29D8509971E}" type="pres">
      <dgm:prSet presAssocID="{C494751A-EBA1-419E-AF68-938CE70A63B2}" presName="Name0" presStyleCnt="0">
        <dgm:presLayoutVars>
          <dgm:chMax val="7"/>
          <dgm:chPref val="7"/>
          <dgm:dir/>
        </dgm:presLayoutVars>
      </dgm:prSet>
      <dgm:spPr/>
    </dgm:pt>
    <dgm:pt modelId="{D387D2E8-DAB9-4F3D-8608-DCF0D63A4CD5}" type="pres">
      <dgm:prSet presAssocID="{C494751A-EBA1-419E-AF68-938CE70A63B2}" presName="Name1" presStyleCnt="0"/>
      <dgm:spPr/>
    </dgm:pt>
    <dgm:pt modelId="{3FA86842-BAAB-4932-8EF0-F7056630F8EB}" type="pres">
      <dgm:prSet presAssocID="{7A1169A5-8C00-4443-8754-F726335BA940}" presName="picture_1" presStyleCnt="0"/>
      <dgm:spPr/>
    </dgm:pt>
    <dgm:pt modelId="{A7B00BD9-616B-4614-963B-2F6E5D872F57}" type="pres">
      <dgm:prSet presAssocID="{7A1169A5-8C00-4443-8754-F726335BA940}" presName="pictureRepeatNode" presStyleLbl="alignImgPlace1" presStyleIdx="0" presStyleCnt="1" custScaleX="182383" custScaleY="182383"/>
      <dgm:spPr/>
    </dgm:pt>
    <dgm:pt modelId="{4C9EEC05-0CCE-4F99-87E5-D21ABCB6B67F}" type="pres">
      <dgm:prSet presAssocID="{2DA280C1-AC3C-489F-A271-9A26D32EB7A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23F87A0E-4058-4BE9-B99F-2386C14F8EE5}" type="presOf" srcId="{C494751A-EBA1-419E-AF68-938CE70A63B2}" destId="{C5461530-D759-4DC7-9025-C29D8509971E}" srcOrd="0" destOrd="0" presId="urn:microsoft.com/office/officeart/2008/layout/CircularPictureCallout"/>
    <dgm:cxn modelId="{AE843919-BE34-460A-B580-896C772250F7}" type="presOf" srcId="{2DA280C1-AC3C-489F-A271-9A26D32EB7AE}" destId="{4C9EEC05-0CCE-4F99-87E5-D21ABCB6B67F}" srcOrd="0" destOrd="0" presId="urn:microsoft.com/office/officeart/2008/layout/CircularPictureCallout"/>
    <dgm:cxn modelId="{5A2EEF94-5337-4A4A-B360-A971E2DBD78F}" type="presOf" srcId="{7A1169A5-8C00-4443-8754-F726335BA940}" destId="{A7B00BD9-616B-4614-963B-2F6E5D872F57}" srcOrd="0" destOrd="0" presId="urn:microsoft.com/office/officeart/2008/layout/CircularPictureCallout"/>
    <dgm:cxn modelId="{A87D1FE5-FB5A-4DB3-8C31-DC865C9444A1}" srcId="{C494751A-EBA1-419E-AF68-938CE70A63B2}" destId="{2DA280C1-AC3C-489F-A271-9A26D32EB7AE}" srcOrd="0" destOrd="0" parTransId="{AFA6D7A6-3047-40E9-9D42-2E09FC839FD9}" sibTransId="{7A1169A5-8C00-4443-8754-F726335BA940}"/>
    <dgm:cxn modelId="{F77CF21B-658C-4D17-8FFB-8AF1313FC59E}" type="presParOf" srcId="{C5461530-D759-4DC7-9025-C29D8509971E}" destId="{D387D2E8-DAB9-4F3D-8608-DCF0D63A4CD5}" srcOrd="0" destOrd="0" presId="urn:microsoft.com/office/officeart/2008/layout/CircularPictureCallout"/>
    <dgm:cxn modelId="{B4E63387-9F4B-4474-8F21-99CC683DBFA6}" type="presParOf" srcId="{D387D2E8-DAB9-4F3D-8608-DCF0D63A4CD5}" destId="{3FA86842-BAAB-4932-8EF0-F7056630F8EB}" srcOrd="0" destOrd="0" presId="urn:microsoft.com/office/officeart/2008/layout/CircularPictureCallout"/>
    <dgm:cxn modelId="{04BCD235-883E-4053-9E51-810EEE4AF60E}" type="presParOf" srcId="{3FA86842-BAAB-4932-8EF0-F7056630F8EB}" destId="{A7B00BD9-616B-4614-963B-2F6E5D872F57}" srcOrd="0" destOrd="0" presId="urn:microsoft.com/office/officeart/2008/layout/CircularPictureCallout"/>
    <dgm:cxn modelId="{BEBD07CC-2111-4884-A1D1-0886BBE5A1D4}" type="presParOf" srcId="{D387D2E8-DAB9-4F3D-8608-DCF0D63A4CD5}" destId="{4C9EEC05-0CCE-4F99-87E5-D21ABCB6B67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4751A-EBA1-419E-AF68-938CE70A63B2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DA280C1-AC3C-489F-A271-9A26D32EB7AE}">
      <dgm:prSet/>
      <dgm:spPr/>
      <dgm:t>
        <a:bodyPr/>
        <a:lstStyle/>
        <a:p>
          <a:pPr latinLnBrk="1"/>
          <a:endParaRPr lang="ko-KR" altLang="en-US" dirty="0"/>
        </a:p>
      </dgm:t>
    </dgm:pt>
    <dgm:pt modelId="{AFA6D7A6-3047-40E9-9D42-2E09FC839FD9}" type="parTrans" cxnId="{A87D1FE5-FB5A-4DB3-8C31-DC865C9444A1}">
      <dgm:prSet/>
      <dgm:spPr/>
      <dgm:t>
        <a:bodyPr/>
        <a:lstStyle/>
        <a:p>
          <a:pPr latinLnBrk="1"/>
          <a:endParaRPr lang="ko-KR" altLang="en-US"/>
        </a:p>
      </dgm:t>
    </dgm:pt>
    <dgm:pt modelId="{7A1169A5-8C00-4443-8754-F726335BA940}" type="sibTrans" cxnId="{A87D1FE5-FB5A-4DB3-8C31-DC865C9444A1}">
      <dgm:prSet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C5461530-D759-4DC7-9025-C29D8509971E}" type="pres">
      <dgm:prSet presAssocID="{C494751A-EBA1-419E-AF68-938CE70A63B2}" presName="Name0" presStyleCnt="0">
        <dgm:presLayoutVars>
          <dgm:chMax val="7"/>
          <dgm:chPref val="7"/>
          <dgm:dir/>
        </dgm:presLayoutVars>
      </dgm:prSet>
      <dgm:spPr/>
    </dgm:pt>
    <dgm:pt modelId="{D387D2E8-DAB9-4F3D-8608-DCF0D63A4CD5}" type="pres">
      <dgm:prSet presAssocID="{C494751A-EBA1-419E-AF68-938CE70A63B2}" presName="Name1" presStyleCnt="0"/>
      <dgm:spPr/>
    </dgm:pt>
    <dgm:pt modelId="{3FA86842-BAAB-4932-8EF0-F7056630F8EB}" type="pres">
      <dgm:prSet presAssocID="{7A1169A5-8C00-4443-8754-F726335BA940}" presName="picture_1" presStyleCnt="0"/>
      <dgm:spPr/>
    </dgm:pt>
    <dgm:pt modelId="{A7B00BD9-616B-4614-963B-2F6E5D872F57}" type="pres">
      <dgm:prSet presAssocID="{7A1169A5-8C00-4443-8754-F726335BA940}" presName="pictureRepeatNode" presStyleLbl="alignImgPlace1" presStyleIdx="0" presStyleCnt="1" custScaleX="182383" custScaleY="182383"/>
      <dgm:spPr/>
    </dgm:pt>
    <dgm:pt modelId="{4C9EEC05-0CCE-4F99-87E5-D21ABCB6B67F}" type="pres">
      <dgm:prSet presAssocID="{2DA280C1-AC3C-489F-A271-9A26D32EB7A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23F87A0E-4058-4BE9-B99F-2386C14F8EE5}" type="presOf" srcId="{C494751A-EBA1-419E-AF68-938CE70A63B2}" destId="{C5461530-D759-4DC7-9025-C29D8509971E}" srcOrd="0" destOrd="0" presId="urn:microsoft.com/office/officeart/2008/layout/CircularPictureCallout"/>
    <dgm:cxn modelId="{AE843919-BE34-460A-B580-896C772250F7}" type="presOf" srcId="{2DA280C1-AC3C-489F-A271-9A26D32EB7AE}" destId="{4C9EEC05-0CCE-4F99-87E5-D21ABCB6B67F}" srcOrd="0" destOrd="0" presId="urn:microsoft.com/office/officeart/2008/layout/CircularPictureCallout"/>
    <dgm:cxn modelId="{5A2EEF94-5337-4A4A-B360-A971E2DBD78F}" type="presOf" srcId="{7A1169A5-8C00-4443-8754-F726335BA940}" destId="{A7B00BD9-616B-4614-963B-2F6E5D872F57}" srcOrd="0" destOrd="0" presId="urn:microsoft.com/office/officeart/2008/layout/CircularPictureCallout"/>
    <dgm:cxn modelId="{A87D1FE5-FB5A-4DB3-8C31-DC865C9444A1}" srcId="{C494751A-EBA1-419E-AF68-938CE70A63B2}" destId="{2DA280C1-AC3C-489F-A271-9A26D32EB7AE}" srcOrd="0" destOrd="0" parTransId="{AFA6D7A6-3047-40E9-9D42-2E09FC839FD9}" sibTransId="{7A1169A5-8C00-4443-8754-F726335BA940}"/>
    <dgm:cxn modelId="{F77CF21B-658C-4D17-8FFB-8AF1313FC59E}" type="presParOf" srcId="{C5461530-D759-4DC7-9025-C29D8509971E}" destId="{D387D2E8-DAB9-4F3D-8608-DCF0D63A4CD5}" srcOrd="0" destOrd="0" presId="urn:microsoft.com/office/officeart/2008/layout/CircularPictureCallout"/>
    <dgm:cxn modelId="{B4E63387-9F4B-4474-8F21-99CC683DBFA6}" type="presParOf" srcId="{D387D2E8-DAB9-4F3D-8608-DCF0D63A4CD5}" destId="{3FA86842-BAAB-4932-8EF0-F7056630F8EB}" srcOrd="0" destOrd="0" presId="urn:microsoft.com/office/officeart/2008/layout/CircularPictureCallout"/>
    <dgm:cxn modelId="{04BCD235-883E-4053-9E51-810EEE4AF60E}" type="presParOf" srcId="{3FA86842-BAAB-4932-8EF0-F7056630F8EB}" destId="{A7B00BD9-616B-4614-963B-2F6E5D872F57}" srcOrd="0" destOrd="0" presId="urn:microsoft.com/office/officeart/2008/layout/CircularPictureCallout"/>
    <dgm:cxn modelId="{BEBD07CC-2111-4884-A1D1-0886BBE5A1D4}" type="presParOf" srcId="{D387D2E8-DAB9-4F3D-8608-DCF0D63A4CD5}" destId="{4C9EEC05-0CCE-4F99-87E5-D21ABCB6B67F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00BD9-616B-4614-963B-2F6E5D872F57}">
      <dsp:nvSpPr>
        <dsp:cNvPr id="0" name=""/>
        <dsp:cNvSpPr/>
      </dsp:nvSpPr>
      <dsp:spPr>
        <a:xfrm>
          <a:off x="140625" y="96279"/>
          <a:ext cx="2911698" cy="291169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EEC05-0CCE-4F99-87E5-D21ABCB6B67F}">
      <dsp:nvSpPr>
        <dsp:cNvPr id="0" name=""/>
        <dsp:cNvSpPr/>
      </dsp:nvSpPr>
      <dsp:spPr>
        <a:xfrm>
          <a:off x="1085603" y="1601619"/>
          <a:ext cx="1021744" cy="5268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 dirty="0"/>
        </a:p>
      </dsp:txBody>
      <dsp:txXfrm>
        <a:off x="1085603" y="1601619"/>
        <a:ext cx="1021744" cy="526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00BD9-616B-4614-963B-2F6E5D872F57}">
      <dsp:nvSpPr>
        <dsp:cNvPr id="0" name=""/>
        <dsp:cNvSpPr/>
      </dsp:nvSpPr>
      <dsp:spPr>
        <a:xfrm>
          <a:off x="140625" y="96279"/>
          <a:ext cx="2911698" cy="291169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EEC05-0CCE-4F99-87E5-D21ABCB6B67F}">
      <dsp:nvSpPr>
        <dsp:cNvPr id="0" name=""/>
        <dsp:cNvSpPr/>
      </dsp:nvSpPr>
      <dsp:spPr>
        <a:xfrm>
          <a:off x="1085603" y="1601619"/>
          <a:ext cx="1021744" cy="5268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500" kern="1200" dirty="0"/>
        </a:p>
      </dsp:txBody>
      <dsp:txXfrm>
        <a:off x="1085603" y="1601619"/>
        <a:ext cx="1021744" cy="526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B2677-B8CA-4243-A1F7-039244BF45D0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231A3-608B-4BF8-8FD7-F16DF9354A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95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53A4C6C-3E16-4492-B7B2-8D46C6F4A94D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D09E0-B5D1-4A42-8F5A-62082DCFA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32CE0-63F7-416C-B2B0-16BA13858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92E9A-2FC6-4882-A99E-B42F70E5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DA1-CA6F-49D9-BD79-30EB1BC07DD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71D57-6B1D-47F0-961F-B2E532F3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02D1D-73CF-477E-84BA-95A4B23B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3E59-D8F1-48E4-9B90-3E748FE66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0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D9FBC-D59F-47ED-8F76-48FA90B0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1C580C-2950-4B50-A702-F7DD31342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5E7F1-D18E-45B9-970D-18D97A77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DA1-CA6F-49D9-BD79-30EB1BC07DD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FFD7A-A5AA-4530-97FA-C19005B3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7DE4B-ABA7-4652-856D-BDD1DA25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3E59-D8F1-48E4-9B90-3E748FE66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999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948D55-F70B-4FA7-9D58-086D6E904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807F3-42D7-4EF8-B434-854EE5D4A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14919-C336-4A7C-8702-6C6E1F8B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DA1-CA6F-49D9-BD79-30EB1BC07DD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1A033-4337-49A2-8F71-CCA6B910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B8527-4B39-4637-ACE6-60C245E35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3E59-D8F1-48E4-9B90-3E748FE66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0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56C4-EBDC-4408-9494-87CDB32E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2ABE4-9995-4993-9029-BDDD46C27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892A4-D29B-4BCB-AC6D-1E964AF6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DA1-CA6F-49D9-BD79-30EB1BC07DD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77DFD-7678-44D0-8798-27F6C9D7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2DE63A-646A-4720-9805-D11656E6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3E59-D8F1-48E4-9B90-3E748FE66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7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F9221-4BE0-42D0-80B6-BD09C96A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08F27-9DCC-4F85-BD52-852A5CBE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1639D-F9BE-4C1D-BFA6-07FC17FA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DA1-CA6F-49D9-BD79-30EB1BC07DD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5347A-677A-412D-97E1-8347FE2F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763CC-ECBB-48D0-B287-3FFBDE2E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3E59-D8F1-48E4-9B90-3E748FE66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77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2C742-28C8-4650-8717-A27147CF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F9219-E8B7-401A-9E52-77C50028D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49A2B-871D-4463-82A1-AC81EC4A7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1D2AE5-2387-4376-B58B-3310DCBC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DA1-CA6F-49D9-BD79-30EB1BC07DD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57D5D-0792-4114-A770-511E1AA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6A34F-7525-4F23-9F92-BCE8280D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3E59-D8F1-48E4-9B90-3E748FE66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0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7E4E2-F6C6-4157-9AE7-6C4CFEC7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82456-FD1D-4B45-885B-3AD35039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E9F9E-D8BD-433C-AF5D-B510CE221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60830B-D83D-4E59-B76A-176B807AF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9D777A-E3B0-41C3-AC74-32824629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EAE192-62D0-4128-8950-89F32E22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DA1-CA6F-49D9-BD79-30EB1BC07DD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315AD2-DB08-48CB-A2DC-9FF78DF8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F38D01-D5DA-4E3F-8611-3D37ACC2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3E59-D8F1-48E4-9B90-3E748FE66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9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285D3-57A9-4B36-A794-D0CE90C6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FB6873-FBEC-485E-8D49-5C0FD42F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DA1-CA6F-49D9-BD79-30EB1BC07DD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94230D-ACD7-4B48-973C-D51A41868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BEE47-B741-48B0-814B-E62FFA30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3E59-D8F1-48E4-9B90-3E748FE66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77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671FB-F7C5-4F06-AA1E-BE93C4A1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DA1-CA6F-49D9-BD79-30EB1BC07DD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2941A9-84B2-4218-A101-F5A39BA9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18054-9384-452E-B0B5-0916E592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3E59-D8F1-48E4-9B90-3E748FE66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9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1A706-972B-4187-8830-37B38BCA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E17E2D-4519-4C77-9852-DA5156B9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A95889-C11F-477D-B6CA-2E5A2230C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B1C6C-C1CA-4A24-872E-EA2B4433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DA1-CA6F-49D9-BD79-30EB1BC07DD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9C97F-6E8F-472C-91D4-47FDA09F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DC3C00-50DE-44FB-B959-035E0A32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3E59-D8F1-48E4-9B90-3E748FE66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4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A17D6-F378-4D9A-80D9-C43F69E3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910599-E166-4F01-AAB7-2D6146F63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26D9CD-8150-498F-B10C-A78CA8899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EAE62-86E6-4067-88A5-C5113C45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9DA1-CA6F-49D9-BD79-30EB1BC07DD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9105F9-9F93-41BF-AA13-360E8B94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A19312-C807-4317-9494-63D4C9BF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C3E59-D8F1-48E4-9B90-3E748FE66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525A3D-ED27-4D8C-8BCA-2D7B39C7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96CFDC-4094-4829-A9DD-065CB702B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A82E9-FE80-4C8F-BA75-2EA6460A8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C9DA1-CA6F-49D9-BD79-30EB1BC07DD9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95847-13B1-4258-9C82-135BAAFD4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61628F-E79B-405D-9280-26E90B2E2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C3E59-D8F1-48E4-9B90-3E748FE66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93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2316380" y="2946681"/>
            <a:ext cx="372918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카메라  </a:t>
            </a:r>
            <a:r>
              <a:rPr lang="en-US" altLang="ko-KR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#NFC</a:t>
            </a:r>
            <a:r>
              <a:rPr lang="ko-KR" alt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모듈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801598" y="1574562"/>
            <a:ext cx="4758744" cy="1222154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ko-KR" altLang="en-US" sz="3600" b="1" dirty="0">
                <a:solidFill>
                  <a:schemeClr val="bg1"/>
                </a:solidFill>
                <a:latin typeface="한컴 백제 M"/>
                <a:ea typeface="한컴 백제 M"/>
              </a:rPr>
              <a:t>시험</a:t>
            </a:r>
            <a:r>
              <a:rPr lang="en-US" altLang="ko-KR" sz="3600" b="1" dirty="0">
                <a:solidFill>
                  <a:schemeClr val="bg1"/>
                </a:solidFill>
                <a:latin typeface="한컴 백제 M"/>
                <a:ea typeface="한컴 백제 M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한컴 백제 M"/>
                <a:ea typeface="한컴 백제 M"/>
              </a:rPr>
              <a:t>감독 프로세스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960479" y="1385238"/>
            <a:ext cx="785079" cy="378649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#1</a:t>
            </a:r>
            <a:r>
              <a:rPr lang="ko-KR" altLang="en-US" sz="1600" b="1" dirty="0">
                <a:solidFill>
                  <a:prstClr val="white"/>
                </a:solidFill>
              </a:rPr>
              <a:t>조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284039" y="1385237"/>
            <a:ext cx="1099421" cy="37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 b="1">
                <a:solidFill>
                  <a:srgbClr val="43CDD7"/>
                </a:solidFill>
              </a:rPr>
              <a:t>#Linux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166857" y="3085042"/>
            <a:ext cx="1587244" cy="378650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#1594009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927446" y="3085042"/>
            <a:ext cx="907089" cy="3786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43CDD7"/>
                </a:solidFill>
              </a:rPr>
              <a:t>#</a:t>
            </a:r>
            <a:r>
              <a:rPr lang="ko-KR" altLang="en-US" sz="1600" b="1" dirty="0">
                <a:solidFill>
                  <a:srgbClr val="43CDD7"/>
                </a:solidFill>
              </a:rPr>
              <a:t>학번</a:t>
            </a:r>
            <a:endParaRPr lang="en-US" altLang="ko-KR" sz="1600" b="1" dirty="0">
              <a:solidFill>
                <a:srgbClr val="43CDD7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729828" y="4451953"/>
            <a:ext cx="1125943" cy="378650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#</a:t>
            </a:r>
            <a:r>
              <a:rPr lang="ko-KR" altLang="en-US" b="1" dirty="0" err="1">
                <a:solidFill>
                  <a:prstClr val="white"/>
                </a:solidFill>
              </a:rPr>
              <a:t>김인모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5" name="모서리가 둥근 직사각형 40"/>
          <p:cNvSpPr/>
          <p:nvPr/>
        </p:nvSpPr>
        <p:spPr>
          <a:xfrm>
            <a:off x="9292800" y="3763487"/>
            <a:ext cx="1587244" cy="378650"/>
          </a:xfrm>
          <a:prstGeom prst="roundRect">
            <a:avLst>
              <a:gd name="adj" fmla="val 50000"/>
            </a:avLst>
          </a:prstGeom>
          <a:solidFill>
            <a:srgbClr val="43CDD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FFFFFF"/>
                </a:solidFill>
                <a:ea typeface="맑은 고딕"/>
                <a:cs typeface="Times New Roman"/>
              </a:rPr>
              <a:t>#1594030</a:t>
            </a:r>
          </a:p>
        </p:txBody>
      </p:sp>
      <p:sp>
        <p:nvSpPr>
          <p:cNvPr id="46" name="모서리가 둥근 직사각형 40"/>
          <p:cNvSpPr/>
          <p:nvPr/>
        </p:nvSpPr>
        <p:spPr>
          <a:xfrm>
            <a:off x="7474905" y="3574162"/>
            <a:ext cx="1587244" cy="378650"/>
          </a:xfrm>
          <a:prstGeom prst="roundRect">
            <a:avLst>
              <a:gd name="adj" fmla="val 50000"/>
            </a:avLst>
          </a:prstGeom>
          <a:solidFill>
            <a:srgbClr val="43CDD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FFFFFF"/>
                </a:solidFill>
                <a:ea typeface="맑은 고딕"/>
                <a:cs typeface="Times New Roman"/>
              </a:rPr>
              <a:t>#1594016</a:t>
            </a:r>
          </a:p>
        </p:txBody>
      </p:sp>
      <p:sp>
        <p:nvSpPr>
          <p:cNvPr id="47" name="모서리가 둥근 직사각형 42"/>
          <p:cNvSpPr/>
          <p:nvPr/>
        </p:nvSpPr>
        <p:spPr>
          <a:xfrm>
            <a:off x="8295836" y="5092638"/>
            <a:ext cx="1125943" cy="378650"/>
          </a:xfrm>
          <a:prstGeom prst="roundRect">
            <a:avLst>
              <a:gd name="adj" fmla="val 50000"/>
            </a:avLst>
          </a:prstGeom>
          <a:solidFill>
            <a:srgbClr val="43CDD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#</a:t>
            </a:r>
            <a:r>
              <a:rPr kumimoji="0" lang="ko-KR" altLang="en-US" b="1" i="0" u="none" strike="noStrike" kern="1200" cap="none" spc="0" normalizeH="0" baseline="0" dirty="0" err="1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박관익</a:t>
            </a:r>
            <a:endParaRPr kumimoji="0" lang="ko-KR" altLang="en-US" b="1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8" name="모서리가 둥근 직사각형 42"/>
          <p:cNvSpPr/>
          <p:nvPr/>
        </p:nvSpPr>
        <p:spPr>
          <a:xfrm>
            <a:off x="9633663" y="5092638"/>
            <a:ext cx="1125943" cy="378650"/>
          </a:xfrm>
          <a:prstGeom prst="roundRect">
            <a:avLst>
              <a:gd name="adj" fmla="val 50000"/>
            </a:avLst>
          </a:prstGeom>
          <a:solidFill>
            <a:srgbClr val="43CDD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#</a:t>
            </a:r>
            <a:r>
              <a:rPr kumimoji="0" lang="ko-KR" altLang="en-US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임철순</a:t>
            </a:r>
          </a:p>
        </p:txBody>
      </p:sp>
      <p:sp>
        <p:nvSpPr>
          <p:cNvPr id="49" name="모서리가 둥근 직사각형 39"/>
          <p:cNvSpPr/>
          <p:nvPr/>
        </p:nvSpPr>
        <p:spPr>
          <a:xfrm>
            <a:off x="7380205" y="2185639"/>
            <a:ext cx="907089" cy="378650"/>
          </a:xfrm>
          <a:prstGeom prst="roundRect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43CDD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43CDD7"/>
                </a:solidFill>
                <a:latin typeface="Calibri"/>
                <a:ea typeface="맑은 고딕"/>
                <a:cs typeface="Times New Roman"/>
              </a:rPr>
              <a:t>#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43CDD7"/>
                </a:solidFill>
                <a:latin typeface="Calibri"/>
                <a:ea typeface="맑은 고딕"/>
                <a:cs typeface="맑은 고딕"/>
              </a:rPr>
              <a:t>소속</a:t>
            </a:r>
            <a:endParaRPr kumimoji="0" lang="en-US" altLang="ko-KR" sz="1900" b="1" i="0" u="none" strike="noStrike" kern="1200" cap="none" spc="0" normalizeH="0" baseline="0">
              <a:solidFill>
                <a:srgbClr val="43CDD7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50" name="모서리가 둥근 직사각형 38"/>
          <p:cNvSpPr/>
          <p:nvPr/>
        </p:nvSpPr>
        <p:spPr>
          <a:xfrm>
            <a:off x="8711061" y="2185639"/>
            <a:ext cx="2289420" cy="378649"/>
          </a:xfrm>
          <a:prstGeom prst="roundRect">
            <a:avLst>
              <a:gd name="adj" fmla="val 50000"/>
            </a:avLst>
          </a:prstGeom>
          <a:solidFill>
            <a:srgbClr val="43CDD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#IT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응용시스템공학과</a:t>
            </a:r>
          </a:p>
        </p:txBody>
      </p:sp>
      <p:sp>
        <p:nvSpPr>
          <p:cNvPr id="51" name="모서리가 둥근 직사각형 41"/>
          <p:cNvSpPr/>
          <p:nvPr/>
        </p:nvSpPr>
        <p:spPr>
          <a:xfrm>
            <a:off x="7388747" y="4451953"/>
            <a:ext cx="907089" cy="378650"/>
          </a:xfrm>
          <a:prstGeom prst="roundRect">
            <a:avLst>
              <a:gd name="adj" fmla="val 50000"/>
            </a:avLst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43CDD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43CDD7"/>
                </a:solidFill>
                <a:latin typeface="Calibri"/>
                <a:ea typeface="맑은 고딕"/>
                <a:cs typeface="Times New Roman"/>
              </a:rPr>
              <a:t>#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43CDD7"/>
                </a:solidFill>
                <a:latin typeface="Calibri"/>
                <a:ea typeface="맑은 고딕"/>
                <a:cs typeface="맑은 고딕"/>
              </a:rPr>
              <a:t>이름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B9E09A61-9560-4D91-90E6-6C7467AA9641}"/>
              </a:ext>
            </a:extLst>
          </p:cNvPr>
          <p:cNvSpPr/>
          <p:nvPr/>
        </p:nvSpPr>
        <p:spPr>
          <a:xfrm>
            <a:off x="1177782" y="268486"/>
            <a:ext cx="2223786" cy="587014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prstClr val="white"/>
                </a:solidFill>
              </a:rPr>
              <a:t>부정행위 인식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8FB5B9-901F-4019-8DAB-B9E27C6D4C6A}"/>
              </a:ext>
            </a:extLst>
          </p:cNvPr>
          <p:cNvGrpSpPr/>
          <p:nvPr/>
        </p:nvGrpSpPr>
        <p:grpSpPr>
          <a:xfrm>
            <a:off x="1177782" y="741195"/>
            <a:ext cx="9164760" cy="6116805"/>
            <a:chOff x="1177782" y="741195"/>
            <a:chExt cx="9164760" cy="6116805"/>
          </a:xfrm>
        </p:grpSpPr>
        <p:sp>
          <p:nvSpPr>
            <p:cNvPr id="7" name="그래픽 5" descr="태블릿">
              <a:extLst>
                <a:ext uri="{FF2B5EF4-FFF2-40B4-BE49-F238E27FC236}">
                  <a16:creationId xmlns:a16="http://schemas.microsoft.com/office/drawing/2014/main" id="{2A742296-5717-42D7-8869-7D0B0D57FEA8}"/>
                </a:ext>
              </a:extLst>
            </p:cNvPr>
            <p:cNvSpPr/>
            <p:nvPr/>
          </p:nvSpPr>
          <p:spPr>
            <a:xfrm>
              <a:off x="1177782" y="741195"/>
              <a:ext cx="9164760" cy="6116805"/>
            </a:xfrm>
            <a:custGeom>
              <a:avLst/>
              <a:gdLst>
                <a:gd name="connsiteX0" fmla="*/ 7871444 w 9164759"/>
                <a:gd name="connsiteY0" fmla="*/ 3404012 h 4196372"/>
                <a:gd name="connsiteX1" fmla="*/ 1311405 w 9164759"/>
                <a:gd name="connsiteY1" fmla="*/ 3404012 h 4196372"/>
                <a:gd name="connsiteX2" fmla="*/ 1311405 w 9164759"/>
                <a:gd name="connsiteY2" fmla="*/ 803443 h 4196372"/>
                <a:gd name="connsiteX3" fmla="*/ 7871444 w 9164759"/>
                <a:gd name="connsiteY3" fmla="*/ 803443 h 4196372"/>
                <a:gd name="connsiteX4" fmla="*/ 7871444 w 9164759"/>
                <a:gd name="connsiteY4" fmla="*/ 3404012 h 4196372"/>
                <a:gd name="connsiteX5" fmla="*/ 5073780 w 9164759"/>
                <a:gd name="connsiteY5" fmla="*/ 3640427 h 4196372"/>
                <a:gd name="connsiteX6" fmla="*/ 4109068 w 9164759"/>
                <a:gd name="connsiteY6" fmla="*/ 3640427 h 4196372"/>
                <a:gd name="connsiteX7" fmla="*/ 4012597 w 9164759"/>
                <a:gd name="connsiteY7" fmla="*/ 3581323 h 4196372"/>
                <a:gd name="connsiteX8" fmla="*/ 4109068 w 9164759"/>
                <a:gd name="connsiteY8" fmla="*/ 3522219 h 4196372"/>
                <a:gd name="connsiteX9" fmla="*/ 5073780 w 9164759"/>
                <a:gd name="connsiteY9" fmla="*/ 3522219 h 4196372"/>
                <a:gd name="connsiteX10" fmla="*/ 5170251 w 9164759"/>
                <a:gd name="connsiteY10" fmla="*/ 3581323 h 4196372"/>
                <a:gd name="connsiteX11" fmla="*/ 5073780 w 9164759"/>
                <a:gd name="connsiteY11" fmla="*/ 3640427 h 4196372"/>
                <a:gd name="connsiteX12" fmla="*/ 4591424 w 9164759"/>
                <a:gd name="connsiteY12" fmla="*/ 567027 h 4196372"/>
                <a:gd name="connsiteX13" fmla="*/ 4687895 w 9164759"/>
                <a:gd name="connsiteY13" fmla="*/ 626131 h 4196372"/>
                <a:gd name="connsiteX14" fmla="*/ 4591424 w 9164759"/>
                <a:gd name="connsiteY14" fmla="*/ 685235 h 4196372"/>
                <a:gd name="connsiteX15" fmla="*/ 4494953 w 9164759"/>
                <a:gd name="connsiteY15" fmla="*/ 626131 h 4196372"/>
                <a:gd name="connsiteX16" fmla="*/ 4591424 w 9164759"/>
                <a:gd name="connsiteY16" fmla="*/ 567027 h 4196372"/>
                <a:gd name="connsiteX17" fmla="*/ 8064386 w 9164759"/>
                <a:gd name="connsiteY17" fmla="*/ 448820 h 4196372"/>
                <a:gd name="connsiteX18" fmla="*/ 1118463 w 9164759"/>
                <a:gd name="connsiteY18" fmla="*/ 448820 h 4196372"/>
                <a:gd name="connsiteX19" fmla="*/ 732578 w 9164759"/>
                <a:gd name="connsiteY19" fmla="*/ 685235 h 4196372"/>
                <a:gd name="connsiteX20" fmla="*/ 732578 w 9164759"/>
                <a:gd name="connsiteY20" fmla="*/ 3522219 h 4196372"/>
                <a:gd name="connsiteX21" fmla="*/ 1118463 w 9164759"/>
                <a:gd name="connsiteY21" fmla="*/ 3758635 h 4196372"/>
                <a:gd name="connsiteX22" fmla="*/ 8064386 w 9164759"/>
                <a:gd name="connsiteY22" fmla="*/ 3758635 h 4196372"/>
                <a:gd name="connsiteX23" fmla="*/ 8450270 w 9164759"/>
                <a:gd name="connsiteY23" fmla="*/ 3522219 h 4196372"/>
                <a:gd name="connsiteX24" fmla="*/ 8450270 w 9164759"/>
                <a:gd name="connsiteY24" fmla="*/ 685235 h 4196372"/>
                <a:gd name="connsiteX25" fmla="*/ 8064386 w 9164759"/>
                <a:gd name="connsiteY25" fmla="*/ 448820 h 419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164759" h="4196372">
                  <a:moveTo>
                    <a:pt x="7871444" y="3404012"/>
                  </a:moveTo>
                  <a:lnTo>
                    <a:pt x="1311405" y="3404012"/>
                  </a:lnTo>
                  <a:lnTo>
                    <a:pt x="1311405" y="803443"/>
                  </a:lnTo>
                  <a:lnTo>
                    <a:pt x="7871444" y="803443"/>
                  </a:lnTo>
                  <a:lnTo>
                    <a:pt x="7871444" y="3404012"/>
                  </a:lnTo>
                  <a:close/>
                  <a:moveTo>
                    <a:pt x="5073780" y="3640427"/>
                  </a:moveTo>
                  <a:lnTo>
                    <a:pt x="4109068" y="3640427"/>
                  </a:lnTo>
                  <a:cubicBezTo>
                    <a:pt x="4051186" y="3640427"/>
                    <a:pt x="4012597" y="3616785"/>
                    <a:pt x="4012597" y="3581323"/>
                  </a:cubicBezTo>
                  <a:cubicBezTo>
                    <a:pt x="4012597" y="3545861"/>
                    <a:pt x="4051186" y="3522219"/>
                    <a:pt x="4109068" y="3522219"/>
                  </a:cubicBezTo>
                  <a:lnTo>
                    <a:pt x="5073780" y="3522219"/>
                  </a:lnTo>
                  <a:cubicBezTo>
                    <a:pt x="5131663" y="3522219"/>
                    <a:pt x="5170251" y="3545861"/>
                    <a:pt x="5170251" y="3581323"/>
                  </a:cubicBezTo>
                  <a:cubicBezTo>
                    <a:pt x="5170251" y="3616785"/>
                    <a:pt x="5131663" y="3640427"/>
                    <a:pt x="5073780" y="3640427"/>
                  </a:cubicBezTo>
                  <a:close/>
                  <a:moveTo>
                    <a:pt x="4591424" y="567027"/>
                  </a:moveTo>
                  <a:cubicBezTo>
                    <a:pt x="4649307" y="567027"/>
                    <a:pt x="4687895" y="590669"/>
                    <a:pt x="4687895" y="626131"/>
                  </a:cubicBezTo>
                  <a:cubicBezTo>
                    <a:pt x="4687895" y="661594"/>
                    <a:pt x="4649307" y="685235"/>
                    <a:pt x="4591424" y="685235"/>
                  </a:cubicBezTo>
                  <a:cubicBezTo>
                    <a:pt x="4533542" y="685235"/>
                    <a:pt x="4494953" y="661594"/>
                    <a:pt x="4494953" y="626131"/>
                  </a:cubicBezTo>
                  <a:cubicBezTo>
                    <a:pt x="4494953" y="590669"/>
                    <a:pt x="4533542" y="567027"/>
                    <a:pt x="4591424" y="567027"/>
                  </a:cubicBezTo>
                  <a:close/>
                  <a:moveTo>
                    <a:pt x="8064386" y="448820"/>
                  </a:moveTo>
                  <a:lnTo>
                    <a:pt x="1118463" y="448820"/>
                  </a:lnTo>
                  <a:cubicBezTo>
                    <a:pt x="906226" y="448820"/>
                    <a:pt x="732578" y="555207"/>
                    <a:pt x="732578" y="685235"/>
                  </a:cubicBezTo>
                  <a:lnTo>
                    <a:pt x="732578" y="3522219"/>
                  </a:lnTo>
                  <a:cubicBezTo>
                    <a:pt x="732578" y="3652247"/>
                    <a:pt x="906226" y="3758635"/>
                    <a:pt x="1118463" y="3758635"/>
                  </a:cubicBezTo>
                  <a:lnTo>
                    <a:pt x="8064386" y="3758635"/>
                  </a:lnTo>
                  <a:cubicBezTo>
                    <a:pt x="8276622" y="3758635"/>
                    <a:pt x="8450270" y="3652247"/>
                    <a:pt x="8450270" y="3522219"/>
                  </a:cubicBezTo>
                  <a:lnTo>
                    <a:pt x="8450270" y="685235"/>
                  </a:lnTo>
                  <a:cubicBezTo>
                    <a:pt x="8450270" y="555207"/>
                    <a:pt x="8276622" y="448820"/>
                    <a:pt x="8064386" y="448820"/>
                  </a:cubicBezTo>
                  <a:close/>
                </a:path>
              </a:pathLst>
            </a:custGeom>
            <a:solidFill>
              <a:srgbClr val="6A6F7C"/>
            </a:solidFill>
            <a:ln w="964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041F9E5-2B6C-41A8-BAF8-6D5ECF9FE9B6}"/>
                </a:ext>
              </a:extLst>
            </p:cNvPr>
            <p:cNvCxnSpPr>
              <a:cxnSpLocks/>
            </p:cNvCxnSpPr>
            <p:nvPr/>
          </p:nvCxnSpPr>
          <p:spPr>
            <a:xfrm>
              <a:off x="5779008" y="1911096"/>
              <a:ext cx="0" cy="3822192"/>
            </a:xfrm>
            <a:prstGeom prst="line">
              <a:avLst/>
            </a:prstGeom>
            <a:ln w="38100">
              <a:solidFill>
                <a:srgbClr val="6A6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82E1C3-A7E7-45B1-97E5-649BBD294786}"/>
              </a:ext>
            </a:extLst>
          </p:cNvPr>
          <p:cNvGrpSpPr/>
          <p:nvPr/>
        </p:nvGrpSpPr>
        <p:grpSpPr>
          <a:xfrm>
            <a:off x="2605738" y="2885125"/>
            <a:ext cx="677768" cy="1087749"/>
            <a:chOff x="2605738" y="2885125"/>
            <a:chExt cx="677768" cy="1087749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90FD193-B65C-4435-9A54-952501F2187F}"/>
                </a:ext>
              </a:extLst>
            </p:cNvPr>
            <p:cNvSpPr/>
            <p:nvPr/>
          </p:nvSpPr>
          <p:spPr>
            <a:xfrm>
              <a:off x="2605738" y="3385860"/>
              <a:ext cx="677768" cy="587014"/>
            </a:xfrm>
            <a:prstGeom prst="roundRect">
              <a:avLst/>
            </a:pr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 err="1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1D1DCBBF-10DF-4BC3-9308-CC21BB8E4C9A}"/>
                </a:ext>
              </a:extLst>
            </p:cNvPr>
            <p:cNvSpPr/>
            <p:nvPr/>
          </p:nvSpPr>
          <p:spPr>
            <a:xfrm>
              <a:off x="2852906" y="2885125"/>
              <a:ext cx="177178" cy="271035"/>
            </a:xfrm>
            <a:custGeom>
              <a:avLst/>
              <a:gdLst>
                <a:gd name="connsiteX0" fmla="*/ 83344 w 161925"/>
                <a:gd name="connsiteY0" fmla="*/ 159544 h 161925"/>
                <a:gd name="connsiteX1" fmla="*/ 159544 w 161925"/>
                <a:gd name="connsiteY1" fmla="*/ 83344 h 161925"/>
                <a:gd name="connsiteX2" fmla="*/ 83344 w 161925"/>
                <a:gd name="connsiteY2" fmla="*/ 7144 h 161925"/>
                <a:gd name="connsiteX3" fmla="*/ 7144 w 161925"/>
                <a:gd name="connsiteY3" fmla="*/ 83344 h 161925"/>
                <a:gd name="connsiteX4" fmla="*/ 83344 w 161925"/>
                <a:gd name="connsiteY4" fmla="*/ 1595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83344" y="159544"/>
                  </a:moveTo>
                  <a:cubicBezTo>
                    <a:pt x="125254" y="159544"/>
                    <a:pt x="159544" y="125254"/>
                    <a:pt x="159544" y="83344"/>
                  </a:cubicBezTo>
                  <a:cubicBezTo>
                    <a:pt x="159544" y="41434"/>
                    <a:pt x="125254" y="7144"/>
                    <a:pt x="83344" y="7144"/>
                  </a:cubicBezTo>
                  <a:cubicBezTo>
                    <a:pt x="41434" y="7144"/>
                    <a:pt x="7144" y="41434"/>
                    <a:pt x="7144" y="83344"/>
                  </a:cubicBezTo>
                  <a:cubicBezTo>
                    <a:pt x="7144" y="125254"/>
                    <a:pt x="41434" y="159544"/>
                    <a:pt x="83344" y="159544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B4A35C7-5C23-410D-B2B2-4AC257AC787F}"/>
                </a:ext>
              </a:extLst>
            </p:cNvPr>
            <p:cNvSpPr/>
            <p:nvPr/>
          </p:nvSpPr>
          <p:spPr>
            <a:xfrm>
              <a:off x="2757022" y="3172103"/>
              <a:ext cx="375200" cy="207262"/>
            </a:xfrm>
            <a:custGeom>
              <a:avLst/>
              <a:gdLst>
                <a:gd name="connsiteX0" fmla="*/ 325279 w 342900"/>
                <a:gd name="connsiteY0" fmla="*/ 77629 h 123825"/>
                <a:gd name="connsiteX1" fmla="*/ 313849 w 342900"/>
                <a:gd name="connsiteY1" fmla="*/ 56674 h 123825"/>
                <a:gd name="connsiteX2" fmla="*/ 233839 w 342900"/>
                <a:gd name="connsiteY2" fmla="*/ 14764 h 123825"/>
                <a:gd name="connsiteX3" fmla="*/ 170974 w 342900"/>
                <a:gd name="connsiteY3" fmla="*/ 7144 h 123825"/>
                <a:gd name="connsiteX4" fmla="*/ 108109 w 342900"/>
                <a:gd name="connsiteY4" fmla="*/ 16669 h 123825"/>
                <a:gd name="connsiteX5" fmla="*/ 28099 w 342900"/>
                <a:gd name="connsiteY5" fmla="*/ 58579 h 123825"/>
                <a:gd name="connsiteX6" fmla="*/ 16669 w 342900"/>
                <a:gd name="connsiteY6" fmla="*/ 79534 h 123825"/>
                <a:gd name="connsiteX7" fmla="*/ 7144 w 342900"/>
                <a:gd name="connsiteY7" fmla="*/ 121444 h 123825"/>
                <a:gd name="connsiteX8" fmla="*/ 335756 w 342900"/>
                <a:gd name="connsiteY8" fmla="*/ 121444 h 123825"/>
                <a:gd name="connsiteX9" fmla="*/ 325279 w 342900"/>
                <a:gd name="connsiteY9" fmla="*/ 7762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23825">
                  <a:moveTo>
                    <a:pt x="325279" y="77629"/>
                  </a:moveTo>
                  <a:cubicBezTo>
                    <a:pt x="323374" y="70009"/>
                    <a:pt x="319564" y="62389"/>
                    <a:pt x="313849" y="56674"/>
                  </a:cubicBezTo>
                  <a:cubicBezTo>
                    <a:pt x="290989" y="37624"/>
                    <a:pt x="264319" y="24289"/>
                    <a:pt x="233839" y="14764"/>
                  </a:cubicBezTo>
                  <a:cubicBezTo>
                    <a:pt x="212884" y="10954"/>
                    <a:pt x="191929" y="7144"/>
                    <a:pt x="170974" y="7144"/>
                  </a:cubicBezTo>
                  <a:cubicBezTo>
                    <a:pt x="150019" y="7144"/>
                    <a:pt x="129064" y="10954"/>
                    <a:pt x="108109" y="16669"/>
                  </a:cubicBezTo>
                  <a:cubicBezTo>
                    <a:pt x="77629" y="24289"/>
                    <a:pt x="50959" y="39529"/>
                    <a:pt x="28099" y="58579"/>
                  </a:cubicBezTo>
                  <a:cubicBezTo>
                    <a:pt x="22384" y="64294"/>
                    <a:pt x="18574" y="71914"/>
                    <a:pt x="16669" y="79534"/>
                  </a:cubicBezTo>
                  <a:lnTo>
                    <a:pt x="7144" y="121444"/>
                  </a:lnTo>
                  <a:lnTo>
                    <a:pt x="335756" y="121444"/>
                  </a:lnTo>
                  <a:lnTo>
                    <a:pt x="325279" y="7762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B432E1-AD67-461E-A24E-2EBE29995DB1}"/>
              </a:ext>
            </a:extLst>
          </p:cNvPr>
          <p:cNvGrpSpPr/>
          <p:nvPr/>
        </p:nvGrpSpPr>
        <p:grpSpPr>
          <a:xfrm>
            <a:off x="3784430" y="2862929"/>
            <a:ext cx="677768" cy="1087747"/>
            <a:chOff x="3784430" y="2885125"/>
            <a:chExt cx="677768" cy="1087747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1CA02F7-AE66-40F6-9DC5-831871AFD741}"/>
                </a:ext>
              </a:extLst>
            </p:cNvPr>
            <p:cNvSpPr/>
            <p:nvPr/>
          </p:nvSpPr>
          <p:spPr>
            <a:xfrm>
              <a:off x="3784430" y="3385858"/>
              <a:ext cx="677768" cy="587014"/>
            </a:xfrm>
            <a:prstGeom prst="roundRect">
              <a:avLst/>
            </a:pr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 err="1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BF7A866D-4EF3-4A5E-8503-35185C946646}"/>
                </a:ext>
              </a:extLst>
            </p:cNvPr>
            <p:cNvSpPr/>
            <p:nvPr/>
          </p:nvSpPr>
          <p:spPr>
            <a:xfrm>
              <a:off x="4065367" y="2885125"/>
              <a:ext cx="177178" cy="271035"/>
            </a:xfrm>
            <a:custGeom>
              <a:avLst/>
              <a:gdLst>
                <a:gd name="connsiteX0" fmla="*/ 83344 w 161925"/>
                <a:gd name="connsiteY0" fmla="*/ 159544 h 161925"/>
                <a:gd name="connsiteX1" fmla="*/ 159544 w 161925"/>
                <a:gd name="connsiteY1" fmla="*/ 83344 h 161925"/>
                <a:gd name="connsiteX2" fmla="*/ 83344 w 161925"/>
                <a:gd name="connsiteY2" fmla="*/ 7144 h 161925"/>
                <a:gd name="connsiteX3" fmla="*/ 7144 w 161925"/>
                <a:gd name="connsiteY3" fmla="*/ 83344 h 161925"/>
                <a:gd name="connsiteX4" fmla="*/ 83344 w 161925"/>
                <a:gd name="connsiteY4" fmla="*/ 1595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83344" y="159544"/>
                  </a:moveTo>
                  <a:cubicBezTo>
                    <a:pt x="125254" y="159544"/>
                    <a:pt x="159544" y="125254"/>
                    <a:pt x="159544" y="83344"/>
                  </a:cubicBezTo>
                  <a:cubicBezTo>
                    <a:pt x="159544" y="41434"/>
                    <a:pt x="125254" y="7144"/>
                    <a:pt x="83344" y="7144"/>
                  </a:cubicBezTo>
                  <a:cubicBezTo>
                    <a:pt x="41434" y="7144"/>
                    <a:pt x="7144" y="41434"/>
                    <a:pt x="7144" y="83344"/>
                  </a:cubicBezTo>
                  <a:cubicBezTo>
                    <a:pt x="7144" y="125254"/>
                    <a:pt x="41434" y="159544"/>
                    <a:pt x="83344" y="159544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288B36DD-C3AC-4778-9371-0E9A1ECA6ECF}"/>
                </a:ext>
              </a:extLst>
            </p:cNvPr>
            <p:cNvSpPr/>
            <p:nvPr/>
          </p:nvSpPr>
          <p:spPr>
            <a:xfrm>
              <a:off x="3969483" y="3172103"/>
              <a:ext cx="375200" cy="207262"/>
            </a:xfrm>
            <a:custGeom>
              <a:avLst/>
              <a:gdLst>
                <a:gd name="connsiteX0" fmla="*/ 325279 w 342900"/>
                <a:gd name="connsiteY0" fmla="*/ 77629 h 123825"/>
                <a:gd name="connsiteX1" fmla="*/ 313849 w 342900"/>
                <a:gd name="connsiteY1" fmla="*/ 56674 h 123825"/>
                <a:gd name="connsiteX2" fmla="*/ 233839 w 342900"/>
                <a:gd name="connsiteY2" fmla="*/ 14764 h 123825"/>
                <a:gd name="connsiteX3" fmla="*/ 170974 w 342900"/>
                <a:gd name="connsiteY3" fmla="*/ 7144 h 123825"/>
                <a:gd name="connsiteX4" fmla="*/ 108109 w 342900"/>
                <a:gd name="connsiteY4" fmla="*/ 16669 h 123825"/>
                <a:gd name="connsiteX5" fmla="*/ 28099 w 342900"/>
                <a:gd name="connsiteY5" fmla="*/ 58579 h 123825"/>
                <a:gd name="connsiteX6" fmla="*/ 16669 w 342900"/>
                <a:gd name="connsiteY6" fmla="*/ 79534 h 123825"/>
                <a:gd name="connsiteX7" fmla="*/ 7144 w 342900"/>
                <a:gd name="connsiteY7" fmla="*/ 121444 h 123825"/>
                <a:gd name="connsiteX8" fmla="*/ 335756 w 342900"/>
                <a:gd name="connsiteY8" fmla="*/ 121444 h 123825"/>
                <a:gd name="connsiteX9" fmla="*/ 325279 w 342900"/>
                <a:gd name="connsiteY9" fmla="*/ 7762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23825">
                  <a:moveTo>
                    <a:pt x="325279" y="77629"/>
                  </a:moveTo>
                  <a:cubicBezTo>
                    <a:pt x="323374" y="70009"/>
                    <a:pt x="319564" y="62389"/>
                    <a:pt x="313849" y="56674"/>
                  </a:cubicBezTo>
                  <a:cubicBezTo>
                    <a:pt x="290989" y="37624"/>
                    <a:pt x="264319" y="24289"/>
                    <a:pt x="233839" y="14764"/>
                  </a:cubicBezTo>
                  <a:cubicBezTo>
                    <a:pt x="212884" y="10954"/>
                    <a:pt x="191929" y="7144"/>
                    <a:pt x="170974" y="7144"/>
                  </a:cubicBezTo>
                  <a:cubicBezTo>
                    <a:pt x="150019" y="7144"/>
                    <a:pt x="129064" y="10954"/>
                    <a:pt x="108109" y="16669"/>
                  </a:cubicBezTo>
                  <a:cubicBezTo>
                    <a:pt x="77629" y="24289"/>
                    <a:pt x="50959" y="39529"/>
                    <a:pt x="28099" y="58579"/>
                  </a:cubicBezTo>
                  <a:cubicBezTo>
                    <a:pt x="22384" y="64294"/>
                    <a:pt x="18574" y="71914"/>
                    <a:pt x="16669" y="79534"/>
                  </a:cubicBezTo>
                  <a:lnTo>
                    <a:pt x="7144" y="121444"/>
                  </a:lnTo>
                  <a:lnTo>
                    <a:pt x="335756" y="121444"/>
                  </a:lnTo>
                  <a:lnTo>
                    <a:pt x="325279" y="7762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B3119A-2521-4407-AAA3-34C522FD5516}"/>
              </a:ext>
            </a:extLst>
          </p:cNvPr>
          <p:cNvGrpSpPr/>
          <p:nvPr/>
        </p:nvGrpSpPr>
        <p:grpSpPr>
          <a:xfrm>
            <a:off x="5045134" y="2892747"/>
            <a:ext cx="677768" cy="1080126"/>
            <a:chOff x="5045134" y="2892747"/>
            <a:chExt cx="677768" cy="1080126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F87FB8D-918D-4A53-9DEF-409E5BB3AA2E}"/>
                </a:ext>
              </a:extLst>
            </p:cNvPr>
            <p:cNvSpPr/>
            <p:nvPr/>
          </p:nvSpPr>
          <p:spPr>
            <a:xfrm>
              <a:off x="5292302" y="2892747"/>
              <a:ext cx="177178" cy="271035"/>
            </a:xfrm>
            <a:custGeom>
              <a:avLst/>
              <a:gdLst>
                <a:gd name="connsiteX0" fmla="*/ 83344 w 161925"/>
                <a:gd name="connsiteY0" fmla="*/ 159544 h 161925"/>
                <a:gd name="connsiteX1" fmla="*/ 159544 w 161925"/>
                <a:gd name="connsiteY1" fmla="*/ 83344 h 161925"/>
                <a:gd name="connsiteX2" fmla="*/ 83344 w 161925"/>
                <a:gd name="connsiteY2" fmla="*/ 7144 h 161925"/>
                <a:gd name="connsiteX3" fmla="*/ 7144 w 161925"/>
                <a:gd name="connsiteY3" fmla="*/ 83344 h 161925"/>
                <a:gd name="connsiteX4" fmla="*/ 83344 w 161925"/>
                <a:gd name="connsiteY4" fmla="*/ 1595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83344" y="159544"/>
                  </a:moveTo>
                  <a:cubicBezTo>
                    <a:pt x="125254" y="159544"/>
                    <a:pt x="159544" y="125254"/>
                    <a:pt x="159544" y="83344"/>
                  </a:cubicBezTo>
                  <a:cubicBezTo>
                    <a:pt x="159544" y="41434"/>
                    <a:pt x="125254" y="7144"/>
                    <a:pt x="83344" y="7144"/>
                  </a:cubicBezTo>
                  <a:cubicBezTo>
                    <a:pt x="41434" y="7144"/>
                    <a:pt x="7144" y="41434"/>
                    <a:pt x="7144" y="83344"/>
                  </a:cubicBezTo>
                  <a:cubicBezTo>
                    <a:pt x="7144" y="125254"/>
                    <a:pt x="41434" y="159544"/>
                    <a:pt x="83344" y="159544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B6DC0CE-4132-4318-AC55-FA99375B2D7D}"/>
                </a:ext>
              </a:extLst>
            </p:cNvPr>
            <p:cNvGrpSpPr/>
            <p:nvPr/>
          </p:nvGrpSpPr>
          <p:grpSpPr>
            <a:xfrm>
              <a:off x="5045134" y="3179725"/>
              <a:ext cx="677768" cy="793148"/>
              <a:chOff x="5045134" y="3179725"/>
              <a:chExt cx="677768" cy="79314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F5B03104-D176-48B9-904D-3E0FAAAD2832}"/>
                  </a:ext>
                </a:extLst>
              </p:cNvPr>
              <p:cNvSpPr/>
              <p:nvPr/>
            </p:nvSpPr>
            <p:spPr>
              <a:xfrm>
                <a:off x="5045134" y="3385859"/>
                <a:ext cx="677768" cy="587014"/>
              </a:xfrm>
              <a:prstGeom prst="roundRect">
                <a:avLst/>
              </a:prstGeom>
              <a:solidFill>
                <a:srgbClr val="43CD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/>
                  <a:t>3</a:t>
                </a:r>
                <a:endParaRPr lang="ko-KR" altLang="en-US" dirty="0" err="1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A193CC6-C540-4E2C-9F20-60547BD58A9B}"/>
                  </a:ext>
                </a:extLst>
              </p:cNvPr>
              <p:cNvSpPr/>
              <p:nvPr/>
            </p:nvSpPr>
            <p:spPr>
              <a:xfrm>
                <a:off x="5196417" y="3179725"/>
                <a:ext cx="375200" cy="207262"/>
              </a:xfrm>
              <a:custGeom>
                <a:avLst/>
                <a:gdLst>
                  <a:gd name="connsiteX0" fmla="*/ 325279 w 342900"/>
                  <a:gd name="connsiteY0" fmla="*/ 77629 h 123825"/>
                  <a:gd name="connsiteX1" fmla="*/ 313849 w 342900"/>
                  <a:gd name="connsiteY1" fmla="*/ 56674 h 123825"/>
                  <a:gd name="connsiteX2" fmla="*/ 233839 w 342900"/>
                  <a:gd name="connsiteY2" fmla="*/ 14764 h 123825"/>
                  <a:gd name="connsiteX3" fmla="*/ 170974 w 342900"/>
                  <a:gd name="connsiteY3" fmla="*/ 7144 h 123825"/>
                  <a:gd name="connsiteX4" fmla="*/ 108109 w 342900"/>
                  <a:gd name="connsiteY4" fmla="*/ 16669 h 123825"/>
                  <a:gd name="connsiteX5" fmla="*/ 28099 w 342900"/>
                  <a:gd name="connsiteY5" fmla="*/ 58579 h 123825"/>
                  <a:gd name="connsiteX6" fmla="*/ 16669 w 342900"/>
                  <a:gd name="connsiteY6" fmla="*/ 79534 h 123825"/>
                  <a:gd name="connsiteX7" fmla="*/ 7144 w 342900"/>
                  <a:gd name="connsiteY7" fmla="*/ 121444 h 123825"/>
                  <a:gd name="connsiteX8" fmla="*/ 335756 w 342900"/>
                  <a:gd name="connsiteY8" fmla="*/ 121444 h 123825"/>
                  <a:gd name="connsiteX9" fmla="*/ 325279 w 342900"/>
                  <a:gd name="connsiteY9" fmla="*/ 7762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23825">
                    <a:moveTo>
                      <a:pt x="325279" y="77629"/>
                    </a:moveTo>
                    <a:cubicBezTo>
                      <a:pt x="323374" y="70009"/>
                      <a:pt x="319564" y="62389"/>
                      <a:pt x="313849" y="56674"/>
                    </a:cubicBezTo>
                    <a:cubicBezTo>
                      <a:pt x="290989" y="37624"/>
                      <a:pt x="264319" y="24289"/>
                      <a:pt x="233839" y="14764"/>
                    </a:cubicBezTo>
                    <a:cubicBezTo>
                      <a:pt x="212884" y="10954"/>
                      <a:pt x="191929" y="7144"/>
                      <a:pt x="170974" y="7144"/>
                    </a:cubicBezTo>
                    <a:cubicBezTo>
                      <a:pt x="150019" y="7144"/>
                      <a:pt x="129064" y="10954"/>
                      <a:pt x="108109" y="16669"/>
                    </a:cubicBezTo>
                    <a:cubicBezTo>
                      <a:pt x="77629" y="24289"/>
                      <a:pt x="50959" y="39529"/>
                      <a:pt x="28099" y="58579"/>
                    </a:cubicBezTo>
                    <a:cubicBezTo>
                      <a:pt x="22384" y="64294"/>
                      <a:pt x="18574" y="71914"/>
                      <a:pt x="16669" y="79534"/>
                    </a:cubicBezTo>
                    <a:lnTo>
                      <a:pt x="7144" y="121444"/>
                    </a:lnTo>
                    <a:lnTo>
                      <a:pt x="335756" y="121444"/>
                    </a:lnTo>
                    <a:lnTo>
                      <a:pt x="325279" y="7762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2084F42-2E87-4FBE-AAD0-7A7279F0A5EC}"/>
              </a:ext>
            </a:extLst>
          </p:cNvPr>
          <p:cNvGrpSpPr/>
          <p:nvPr/>
        </p:nvGrpSpPr>
        <p:grpSpPr>
          <a:xfrm>
            <a:off x="5818079" y="2892747"/>
            <a:ext cx="677768" cy="1087749"/>
            <a:chOff x="5818079" y="2892747"/>
            <a:chExt cx="677768" cy="1087749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F1C23525-3F1B-4C4D-9722-DEE48518FF3C}"/>
                </a:ext>
              </a:extLst>
            </p:cNvPr>
            <p:cNvSpPr/>
            <p:nvPr/>
          </p:nvSpPr>
          <p:spPr>
            <a:xfrm>
              <a:off x="5818079" y="3393482"/>
              <a:ext cx="677768" cy="587014"/>
            </a:xfrm>
            <a:prstGeom prst="roundRect">
              <a:avLst/>
            </a:pr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 err="1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0CB505A1-C652-4E49-BCAA-2C6543A61722}"/>
                </a:ext>
              </a:extLst>
            </p:cNvPr>
            <p:cNvSpPr/>
            <p:nvPr/>
          </p:nvSpPr>
          <p:spPr>
            <a:xfrm>
              <a:off x="6065247" y="2892747"/>
              <a:ext cx="177178" cy="271035"/>
            </a:xfrm>
            <a:custGeom>
              <a:avLst/>
              <a:gdLst>
                <a:gd name="connsiteX0" fmla="*/ 83344 w 161925"/>
                <a:gd name="connsiteY0" fmla="*/ 159544 h 161925"/>
                <a:gd name="connsiteX1" fmla="*/ 159544 w 161925"/>
                <a:gd name="connsiteY1" fmla="*/ 83344 h 161925"/>
                <a:gd name="connsiteX2" fmla="*/ 83344 w 161925"/>
                <a:gd name="connsiteY2" fmla="*/ 7144 h 161925"/>
                <a:gd name="connsiteX3" fmla="*/ 7144 w 161925"/>
                <a:gd name="connsiteY3" fmla="*/ 83344 h 161925"/>
                <a:gd name="connsiteX4" fmla="*/ 83344 w 161925"/>
                <a:gd name="connsiteY4" fmla="*/ 1595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83344" y="159544"/>
                  </a:moveTo>
                  <a:cubicBezTo>
                    <a:pt x="125254" y="159544"/>
                    <a:pt x="159544" y="125254"/>
                    <a:pt x="159544" y="83344"/>
                  </a:cubicBezTo>
                  <a:cubicBezTo>
                    <a:pt x="159544" y="41434"/>
                    <a:pt x="125254" y="7144"/>
                    <a:pt x="83344" y="7144"/>
                  </a:cubicBezTo>
                  <a:cubicBezTo>
                    <a:pt x="41434" y="7144"/>
                    <a:pt x="7144" y="41434"/>
                    <a:pt x="7144" y="83344"/>
                  </a:cubicBezTo>
                  <a:cubicBezTo>
                    <a:pt x="7144" y="125254"/>
                    <a:pt x="41434" y="159544"/>
                    <a:pt x="83344" y="159544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5D46234-1E7C-4A7B-ACE2-9099EDA22DA0}"/>
                </a:ext>
              </a:extLst>
            </p:cNvPr>
            <p:cNvSpPr/>
            <p:nvPr/>
          </p:nvSpPr>
          <p:spPr>
            <a:xfrm>
              <a:off x="5969363" y="3179725"/>
              <a:ext cx="375200" cy="207262"/>
            </a:xfrm>
            <a:custGeom>
              <a:avLst/>
              <a:gdLst>
                <a:gd name="connsiteX0" fmla="*/ 325279 w 342900"/>
                <a:gd name="connsiteY0" fmla="*/ 77629 h 123825"/>
                <a:gd name="connsiteX1" fmla="*/ 313849 w 342900"/>
                <a:gd name="connsiteY1" fmla="*/ 56674 h 123825"/>
                <a:gd name="connsiteX2" fmla="*/ 233839 w 342900"/>
                <a:gd name="connsiteY2" fmla="*/ 14764 h 123825"/>
                <a:gd name="connsiteX3" fmla="*/ 170974 w 342900"/>
                <a:gd name="connsiteY3" fmla="*/ 7144 h 123825"/>
                <a:gd name="connsiteX4" fmla="*/ 108109 w 342900"/>
                <a:gd name="connsiteY4" fmla="*/ 16669 h 123825"/>
                <a:gd name="connsiteX5" fmla="*/ 28099 w 342900"/>
                <a:gd name="connsiteY5" fmla="*/ 58579 h 123825"/>
                <a:gd name="connsiteX6" fmla="*/ 16669 w 342900"/>
                <a:gd name="connsiteY6" fmla="*/ 79534 h 123825"/>
                <a:gd name="connsiteX7" fmla="*/ 7144 w 342900"/>
                <a:gd name="connsiteY7" fmla="*/ 121444 h 123825"/>
                <a:gd name="connsiteX8" fmla="*/ 335756 w 342900"/>
                <a:gd name="connsiteY8" fmla="*/ 121444 h 123825"/>
                <a:gd name="connsiteX9" fmla="*/ 325279 w 342900"/>
                <a:gd name="connsiteY9" fmla="*/ 7762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23825">
                  <a:moveTo>
                    <a:pt x="325279" y="77629"/>
                  </a:moveTo>
                  <a:cubicBezTo>
                    <a:pt x="323374" y="70009"/>
                    <a:pt x="319564" y="62389"/>
                    <a:pt x="313849" y="56674"/>
                  </a:cubicBezTo>
                  <a:cubicBezTo>
                    <a:pt x="290989" y="37624"/>
                    <a:pt x="264319" y="24289"/>
                    <a:pt x="233839" y="14764"/>
                  </a:cubicBezTo>
                  <a:cubicBezTo>
                    <a:pt x="212884" y="10954"/>
                    <a:pt x="191929" y="7144"/>
                    <a:pt x="170974" y="7144"/>
                  </a:cubicBezTo>
                  <a:cubicBezTo>
                    <a:pt x="150019" y="7144"/>
                    <a:pt x="129064" y="10954"/>
                    <a:pt x="108109" y="16669"/>
                  </a:cubicBezTo>
                  <a:cubicBezTo>
                    <a:pt x="77629" y="24289"/>
                    <a:pt x="50959" y="39529"/>
                    <a:pt x="28099" y="58579"/>
                  </a:cubicBezTo>
                  <a:cubicBezTo>
                    <a:pt x="22384" y="64294"/>
                    <a:pt x="18574" y="71914"/>
                    <a:pt x="16669" y="79534"/>
                  </a:cubicBezTo>
                  <a:lnTo>
                    <a:pt x="7144" y="121444"/>
                  </a:lnTo>
                  <a:lnTo>
                    <a:pt x="335756" y="121444"/>
                  </a:lnTo>
                  <a:lnTo>
                    <a:pt x="325279" y="7762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A89A2E6-483C-4801-9682-8AFD5DFF539C}"/>
              </a:ext>
            </a:extLst>
          </p:cNvPr>
          <p:cNvGrpSpPr/>
          <p:nvPr/>
        </p:nvGrpSpPr>
        <p:grpSpPr>
          <a:xfrm>
            <a:off x="6996771" y="2892747"/>
            <a:ext cx="677768" cy="1087747"/>
            <a:chOff x="6996771" y="2892747"/>
            <a:chExt cx="677768" cy="1087747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7E1B1BE-9D1E-4C70-8D80-4AD83B406A60}"/>
                </a:ext>
              </a:extLst>
            </p:cNvPr>
            <p:cNvSpPr/>
            <p:nvPr/>
          </p:nvSpPr>
          <p:spPr>
            <a:xfrm>
              <a:off x="6996771" y="3393480"/>
              <a:ext cx="677768" cy="587014"/>
            </a:xfrm>
            <a:prstGeom prst="roundRect">
              <a:avLst/>
            </a:pr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 err="1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DED4D569-2603-47F0-A9DA-F9AAC0F73B47}"/>
                </a:ext>
              </a:extLst>
            </p:cNvPr>
            <p:cNvSpPr/>
            <p:nvPr/>
          </p:nvSpPr>
          <p:spPr>
            <a:xfrm>
              <a:off x="7277708" y="2892747"/>
              <a:ext cx="177178" cy="271035"/>
            </a:xfrm>
            <a:custGeom>
              <a:avLst/>
              <a:gdLst>
                <a:gd name="connsiteX0" fmla="*/ 83344 w 161925"/>
                <a:gd name="connsiteY0" fmla="*/ 159544 h 161925"/>
                <a:gd name="connsiteX1" fmla="*/ 159544 w 161925"/>
                <a:gd name="connsiteY1" fmla="*/ 83344 h 161925"/>
                <a:gd name="connsiteX2" fmla="*/ 83344 w 161925"/>
                <a:gd name="connsiteY2" fmla="*/ 7144 h 161925"/>
                <a:gd name="connsiteX3" fmla="*/ 7144 w 161925"/>
                <a:gd name="connsiteY3" fmla="*/ 83344 h 161925"/>
                <a:gd name="connsiteX4" fmla="*/ 83344 w 161925"/>
                <a:gd name="connsiteY4" fmla="*/ 1595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83344" y="159544"/>
                  </a:moveTo>
                  <a:cubicBezTo>
                    <a:pt x="125254" y="159544"/>
                    <a:pt x="159544" y="125254"/>
                    <a:pt x="159544" y="83344"/>
                  </a:cubicBezTo>
                  <a:cubicBezTo>
                    <a:pt x="159544" y="41434"/>
                    <a:pt x="125254" y="7144"/>
                    <a:pt x="83344" y="7144"/>
                  </a:cubicBezTo>
                  <a:cubicBezTo>
                    <a:pt x="41434" y="7144"/>
                    <a:pt x="7144" y="41434"/>
                    <a:pt x="7144" y="83344"/>
                  </a:cubicBezTo>
                  <a:cubicBezTo>
                    <a:pt x="7144" y="125254"/>
                    <a:pt x="41434" y="159544"/>
                    <a:pt x="83344" y="159544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104D7C1-B4C7-48AF-B34C-C04CBFC56D9F}"/>
                </a:ext>
              </a:extLst>
            </p:cNvPr>
            <p:cNvSpPr/>
            <p:nvPr/>
          </p:nvSpPr>
          <p:spPr>
            <a:xfrm>
              <a:off x="7181824" y="3179725"/>
              <a:ext cx="375200" cy="207262"/>
            </a:xfrm>
            <a:custGeom>
              <a:avLst/>
              <a:gdLst>
                <a:gd name="connsiteX0" fmla="*/ 325279 w 342900"/>
                <a:gd name="connsiteY0" fmla="*/ 77629 h 123825"/>
                <a:gd name="connsiteX1" fmla="*/ 313849 w 342900"/>
                <a:gd name="connsiteY1" fmla="*/ 56674 h 123825"/>
                <a:gd name="connsiteX2" fmla="*/ 233839 w 342900"/>
                <a:gd name="connsiteY2" fmla="*/ 14764 h 123825"/>
                <a:gd name="connsiteX3" fmla="*/ 170974 w 342900"/>
                <a:gd name="connsiteY3" fmla="*/ 7144 h 123825"/>
                <a:gd name="connsiteX4" fmla="*/ 108109 w 342900"/>
                <a:gd name="connsiteY4" fmla="*/ 16669 h 123825"/>
                <a:gd name="connsiteX5" fmla="*/ 28099 w 342900"/>
                <a:gd name="connsiteY5" fmla="*/ 58579 h 123825"/>
                <a:gd name="connsiteX6" fmla="*/ 16669 w 342900"/>
                <a:gd name="connsiteY6" fmla="*/ 79534 h 123825"/>
                <a:gd name="connsiteX7" fmla="*/ 7144 w 342900"/>
                <a:gd name="connsiteY7" fmla="*/ 121444 h 123825"/>
                <a:gd name="connsiteX8" fmla="*/ 335756 w 342900"/>
                <a:gd name="connsiteY8" fmla="*/ 121444 h 123825"/>
                <a:gd name="connsiteX9" fmla="*/ 325279 w 342900"/>
                <a:gd name="connsiteY9" fmla="*/ 7762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23825">
                  <a:moveTo>
                    <a:pt x="325279" y="77629"/>
                  </a:moveTo>
                  <a:cubicBezTo>
                    <a:pt x="323374" y="70009"/>
                    <a:pt x="319564" y="62389"/>
                    <a:pt x="313849" y="56674"/>
                  </a:cubicBezTo>
                  <a:cubicBezTo>
                    <a:pt x="290989" y="37624"/>
                    <a:pt x="264319" y="24289"/>
                    <a:pt x="233839" y="14764"/>
                  </a:cubicBezTo>
                  <a:cubicBezTo>
                    <a:pt x="212884" y="10954"/>
                    <a:pt x="191929" y="7144"/>
                    <a:pt x="170974" y="7144"/>
                  </a:cubicBezTo>
                  <a:cubicBezTo>
                    <a:pt x="150019" y="7144"/>
                    <a:pt x="129064" y="10954"/>
                    <a:pt x="108109" y="16669"/>
                  </a:cubicBezTo>
                  <a:cubicBezTo>
                    <a:pt x="77629" y="24289"/>
                    <a:pt x="50959" y="39529"/>
                    <a:pt x="28099" y="58579"/>
                  </a:cubicBezTo>
                  <a:cubicBezTo>
                    <a:pt x="22384" y="64294"/>
                    <a:pt x="18574" y="71914"/>
                    <a:pt x="16669" y="79534"/>
                  </a:cubicBezTo>
                  <a:lnTo>
                    <a:pt x="7144" y="121444"/>
                  </a:lnTo>
                  <a:lnTo>
                    <a:pt x="335756" y="121444"/>
                  </a:lnTo>
                  <a:lnTo>
                    <a:pt x="325279" y="7762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50EC64C-3B16-4237-92D8-18F643C18284}"/>
              </a:ext>
            </a:extLst>
          </p:cNvPr>
          <p:cNvGrpSpPr/>
          <p:nvPr/>
        </p:nvGrpSpPr>
        <p:grpSpPr>
          <a:xfrm>
            <a:off x="8257475" y="2900369"/>
            <a:ext cx="677768" cy="1080126"/>
            <a:chOff x="8257475" y="2900369"/>
            <a:chExt cx="677768" cy="1080126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7331656-F3AB-4632-B267-CC83A249070C}"/>
                </a:ext>
              </a:extLst>
            </p:cNvPr>
            <p:cNvSpPr/>
            <p:nvPr/>
          </p:nvSpPr>
          <p:spPr>
            <a:xfrm>
              <a:off x="8257475" y="3393481"/>
              <a:ext cx="677768" cy="587014"/>
            </a:xfrm>
            <a:prstGeom prst="roundRect">
              <a:avLst/>
            </a:pr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 err="1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A653642-01D1-43B8-A4BE-016D1D7ACC4F}"/>
                </a:ext>
              </a:extLst>
            </p:cNvPr>
            <p:cNvSpPr/>
            <p:nvPr/>
          </p:nvSpPr>
          <p:spPr>
            <a:xfrm>
              <a:off x="8504643" y="2900369"/>
              <a:ext cx="177178" cy="271035"/>
            </a:xfrm>
            <a:custGeom>
              <a:avLst/>
              <a:gdLst>
                <a:gd name="connsiteX0" fmla="*/ 83344 w 161925"/>
                <a:gd name="connsiteY0" fmla="*/ 159544 h 161925"/>
                <a:gd name="connsiteX1" fmla="*/ 159544 w 161925"/>
                <a:gd name="connsiteY1" fmla="*/ 83344 h 161925"/>
                <a:gd name="connsiteX2" fmla="*/ 83344 w 161925"/>
                <a:gd name="connsiteY2" fmla="*/ 7144 h 161925"/>
                <a:gd name="connsiteX3" fmla="*/ 7144 w 161925"/>
                <a:gd name="connsiteY3" fmla="*/ 83344 h 161925"/>
                <a:gd name="connsiteX4" fmla="*/ 83344 w 161925"/>
                <a:gd name="connsiteY4" fmla="*/ 1595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83344" y="159544"/>
                  </a:moveTo>
                  <a:cubicBezTo>
                    <a:pt x="125254" y="159544"/>
                    <a:pt x="159544" y="125254"/>
                    <a:pt x="159544" y="83344"/>
                  </a:cubicBezTo>
                  <a:cubicBezTo>
                    <a:pt x="159544" y="41434"/>
                    <a:pt x="125254" y="7144"/>
                    <a:pt x="83344" y="7144"/>
                  </a:cubicBezTo>
                  <a:cubicBezTo>
                    <a:pt x="41434" y="7144"/>
                    <a:pt x="7144" y="41434"/>
                    <a:pt x="7144" y="83344"/>
                  </a:cubicBezTo>
                  <a:cubicBezTo>
                    <a:pt x="7144" y="125254"/>
                    <a:pt x="41434" y="159544"/>
                    <a:pt x="83344" y="159544"/>
                  </a:cubicBezTo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745F92C-F375-4E7B-92AE-A51678EFDB76}"/>
                </a:ext>
              </a:extLst>
            </p:cNvPr>
            <p:cNvSpPr/>
            <p:nvPr/>
          </p:nvSpPr>
          <p:spPr>
            <a:xfrm>
              <a:off x="8408758" y="3187347"/>
              <a:ext cx="375200" cy="207262"/>
            </a:xfrm>
            <a:custGeom>
              <a:avLst/>
              <a:gdLst>
                <a:gd name="connsiteX0" fmla="*/ 325279 w 342900"/>
                <a:gd name="connsiteY0" fmla="*/ 77629 h 123825"/>
                <a:gd name="connsiteX1" fmla="*/ 313849 w 342900"/>
                <a:gd name="connsiteY1" fmla="*/ 56674 h 123825"/>
                <a:gd name="connsiteX2" fmla="*/ 233839 w 342900"/>
                <a:gd name="connsiteY2" fmla="*/ 14764 h 123825"/>
                <a:gd name="connsiteX3" fmla="*/ 170974 w 342900"/>
                <a:gd name="connsiteY3" fmla="*/ 7144 h 123825"/>
                <a:gd name="connsiteX4" fmla="*/ 108109 w 342900"/>
                <a:gd name="connsiteY4" fmla="*/ 16669 h 123825"/>
                <a:gd name="connsiteX5" fmla="*/ 28099 w 342900"/>
                <a:gd name="connsiteY5" fmla="*/ 58579 h 123825"/>
                <a:gd name="connsiteX6" fmla="*/ 16669 w 342900"/>
                <a:gd name="connsiteY6" fmla="*/ 79534 h 123825"/>
                <a:gd name="connsiteX7" fmla="*/ 7144 w 342900"/>
                <a:gd name="connsiteY7" fmla="*/ 121444 h 123825"/>
                <a:gd name="connsiteX8" fmla="*/ 335756 w 342900"/>
                <a:gd name="connsiteY8" fmla="*/ 121444 h 123825"/>
                <a:gd name="connsiteX9" fmla="*/ 325279 w 342900"/>
                <a:gd name="connsiteY9" fmla="*/ 7762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23825">
                  <a:moveTo>
                    <a:pt x="325279" y="77629"/>
                  </a:moveTo>
                  <a:cubicBezTo>
                    <a:pt x="323374" y="70009"/>
                    <a:pt x="319564" y="62389"/>
                    <a:pt x="313849" y="56674"/>
                  </a:cubicBezTo>
                  <a:cubicBezTo>
                    <a:pt x="290989" y="37624"/>
                    <a:pt x="264319" y="24289"/>
                    <a:pt x="233839" y="14764"/>
                  </a:cubicBezTo>
                  <a:cubicBezTo>
                    <a:pt x="212884" y="10954"/>
                    <a:pt x="191929" y="7144"/>
                    <a:pt x="170974" y="7144"/>
                  </a:cubicBezTo>
                  <a:cubicBezTo>
                    <a:pt x="150019" y="7144"/>
                    <a:pt x="129064" y="10954"/>
                    <a:pt x="108109" y="16669"/>
                  </a:cubicBezTo>
                  <a:cubicBezTo>
                    <a:pt x="77629" y="24289"/>
                    <a:pt x="50959" y="39529"/>
                    <a:pt x="28099" y="58579"/>
                  </a:cubicBezTo>
                  <a:cubicBezTo>
                    <a:pt x="22384" y="64294"/>
                    <a:pt x="18574" y="71914"/>
                    <a:pt x="16669" y="79534"/>
                  </a:cubicBezTo>
                  <a:lnTo>
                    <a:pt x="7144" y="121444"/>
                  </a:lnTo>
                  <a:lnTo>
                    <a:pt x="335756" y="121444"/>
                  </a:lnTo>
                  <a:lnTo>
                    <a:pt x="325279" y="7762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2" name="폭발: 8pt 31">
            <a:extLst>
              <a:ext uri="{FF2B5EF4-FFF2-40B4-BE49-F238E27FC236}">
                <a16:creationId xmlns:a16="http://schemas.microsoft.com/office/drawing/2014/main" id="{309F9AEF-BA19-4053-A73D-AF19D84B08DB}"/>
              </a:ext>
            </a:extLst>
          </p:cNvPr>
          <p:cNvSpPr/>
          <p:nvPr/>
        </p:nvSpPr>
        <p:spPr>
          <a:xfrm>
            <a:off x="3308872" y="4015304"/>
            <a:ext cx="1752973" cy="1613249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6A6F7C"/>
                </a:solidFill>
              </a:rPr>
              <a:t>부정행위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3B6A3-B3C8-41A7-8E49-181D97DA52A2}"/>
              </a:ext>
            </a:extLst>
          </p:cNvPr>
          <p:cNvSpPr txBox="1"/>
          <p:nvPr/>
        </p:nvSpPr>
        <p:spPr>
          <a:xfrm>
            <a:off x="2539014" y="1911096"/>
            <a:ext cx="76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6A6F7C"/>
                </a:solidFill>
              </a:rPr>
              <a:t>cam1</a:t>
            </a:r>
            <a:endParaRPr lang="ko-KR" altLang="en-US" sz="1400" b="1" dirty="0">
              <a:solidFill>
                <a:srgbClr val="6A6F7C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62B42C-A276-4A24-800E-3802B388EB3D}"/>
              </a:ext>
            </a:extLst>
          </p:cNvPr>
          <p:cNvSpPr txBox="1"/>
          <p:nvPr/>
        </p:nvSpPr>
        <p:spPr>
          <a:xfrm>
            <a:off x="5804371" y="1911096"/>
            <a:ext cx="769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6A6F7C"/>
                </a:solidFill>
              </a:rPr>
              <a:t>cam2</a:t>
            </a:r>
            <a:endParaRPr lang="ko-KR" altLang="en-US" sz="1400" b="1" dirty="0">
              <a:solidFill>
                <a:srgbClr val="6A6F7C"/>
              </a:solidFill>
            </a:endParaRPr>
          </a:p>
        </p:txBody>
      </p:sp>
      <p:sp>
        <p:nvSpPr>
          <p:cNvPr id="35" name="폭발: 8pt 34">
            <a:extLst>
              <a:ext uri="{FF2B5EF4-FFF2-40B4-BE49-F238E27FC236}">
                <a16:creationId xmlns:a16="http://schemas.microsoft.com/office/drawing/2014/main" id="{6ADDD089-4A9E-4DD0-9694-45B2158F4C56}"/>
              </a:ext>
            </a:extLst>
          </p:cNvPr>
          <p:cNvSpPr/>
          <p:nvPr/>
        </p:nvSpPr>
        <p:spPr>
          <a:xfrm>
            <a:off x="6608043" y="3968603"/>
            <a:ext cx="1752973" cy="1613249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rgbClr val="6A6F7C"/>
                </a:solidFill>
              </a:rPr>
              <a:t>부정행위</a:t>
            </a:r>
          </a:p>
        </p:txBody>
      </p:sp>
    </p:spTree>
    <p:extLst>
      <p:ext uri="{BB962C8B-B14F-4D97-AF65-F5344CB8AC3E}">
        <p14:creationId xmlns:p14="http://schemas.microsoft.com/office/powerpoint/2010/main" val="31559812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0.0556 -0.0018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-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4557 -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149B1921-E7AA-48E1-9039-B86C05945E18}"/>
              </a:ext>
            </a:extLst>
          </p:cNvPr>
          <p:cNvSpPr/>
          <p:nvPr/>
        </p:nvSpPr>
        <p:spPr>
          <a:xfrm>
            <a:off x="1223502" y="625067"/>
            <a:ext cx="3385074" cy="521491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prstClr val="white"/>
                </a:solidFill>
              </a:rPr>
              <a:t>부정행위 의심  행동 </a:t>
            </a:r>
            <a:r>
              <a:rPr lang="en-US" altLang="ko-KR" b="1" i="1" dirty="0">
                <a:solidFill>
                  <a:prstClr val="white"/>
                </a:solidFill>
              </a:rPr>
              <a:t>(ex)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D5281C-72F6-4458-9900-F030AA4F171A}"/>
              </a:ext>
            </a:extLst>
          </p:cNvPr>
          <p:cNvGrpSpPr/>
          <p:nvPr/>
        </p:nvGrpSpPr>
        <p:grpSpPr>
          <a:xfrm>
            <a:off x="1563110" y="1563598"/>
            <a:ext cx="4779538" cy="461696"/>
            <a:chOff x="6252340" y="4658490"/>
            <a:chExt cx="4779538" cy="46169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DF82D71-3A23-4974-906A-232183C6F4A0}"/>
                </a:ext>
              </a:extLst>
            </p:cNvPr>
            <p:cNvSpPr/>
            <p:nvPr/>
          </p:nvSpPr>
          <p:spPr>
            <a:xfrm>
              <a:off x="6838028" y="4658490"/>
              <a:ext cx="419385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3CDD7"/>
                  </a:solidFill>
                </a:rPr>
                <a:t>고개를 돌리고 </a:t>
              </a:r>
              <a:r>
                <a:rPr lang="en-US" altLang="ko-KR" b="1" dirty="0">
                  <a:solidFill>
                    <a:srgbClr val="43CDD7"/>
                  </a:solidFill>
                </a:rPr>
                <a:t>2</a:t>
              </a:r>
              <a:r>
                <a:rPr lang="ko-KR" altLang="en-US" b="1" dirty="0">
                  <a:solidFill>
                    <a:srgbClr val="43CDD7"/>
                  </a:solidFill>
                </a:rPr>
                <a:t>초 이상 머무름</a:t>
              </a:r>
              <a:endParaRPr lang="en-US" altLang="ko-KR" b="1" dirty="0">
                <a:solidFill>
                  <a:srgbClr val="43CDD7"/>
                </a:solidFill>
              </a:endParaRPr>
            </a:p>
          </p:txBody>
        </p:sp>
        <p:sp>
          <p:nvSpPr>
            <p:cNvPr id="7" name="자유형 43">
              <a:extLst>
                <a:ext uri="{FF2B5EF4-FFF2-40B4-BE49-F238E27FC236}">
                  <a16:creationId xmlns:a16="http://schemas.microsoft.com/office/drawing/2014/main" id="{244E56A4-C94E-47B2-9DAD-47219CF35B63}"/>
                </a:ext>
              </a:extLst>
            </p:cNvPr>
            <p:cNvSpPr/>
            <p:nvPr/>
          </p:nvSpPr>
          <p:spPr>
            <a:xfrm rot="1800000">
              <a:off x="6252340" y="4698895"/>
              <a:ext cx="313282" cy="421291"/>
            </a:xfrm>
            <a:custGeom>
              <a:avLst/>
              <a:gdLst>
                <a:gd name="connsiteX0" fmla="*/ 206259 w 313282"/>
                <a:gd name="connsiteY0" fmla="*/ 131071 h 421291"/>
                <a:gd name="connsiteX1" fmla="*/ 254417 w 313282"/>
                <a:gd name="connsiteY1" fmla="*/ 154571 h 421291"/>
                <a:gd name="connsiteX2" fmla="*/ 293383 w 313282"/>
                <a:gd name="connsiteY2" fmla="*/ 198749 h 421291"/>
                <a:gd name="connsiteX3" fmla="*/ 239085 w 313282"/>
                <a:gd name="connsiteY3" fmla="*/ 401392 h 421291"/>
                <a:gd name="connsiteX4" fmla="*/ 36442 w 313282"/>
                <a:gd name="connsiteY4" fmla="*/ 347094 h 421291"/>
                <a:gd name="connsiteX5" fmla="*/ 17667 w 313282"/>
                <a:gd name="connsiteY5" fmla="*/ 291258 h 421291"/>
                <a:gd name="connsiteX6" fmla="*/ 19893 w 313282"/>
                <a:gd name="connsiteY6" fmla="*/ 259334 h 421291"/>
                <a:gd name="connsiteX7" fmla="*/ 40634 w 313282"/>
                <a:gd name="connsiteY7" fmla="*/ 271309 h 421291"/>
                <a:gd name="connsiteX8" fmla="*/ 39433 w 313282"/>
                <a:gd name="connsiteY8" fmla="*/ 288548 h 421291"/>
                <a:gd name="connsiteX9" fmla="*/ 55432 w 313282"/>
                <a:gd name="connsiteY9" fmla="*/ 336130 h 421291"/>
                <a:gd name="connsiteX10" fmla="*/ 228120 w 313282"/>
                <a:gd name="connsiteY10" fmla="*/ 382402 h 421291"/>
                <a:gd name="connsiteX11" fmla="*/ 274391 w 313282"/>
                <a:gd name="connsiteY11" fmla="*/ 209714 h 421291"/>
                <a:gd name="connsiteX12" fmla="*/ 241185 w 313282"/>
                <a:gd name="connsiteY12" fmla="*/ 172067 h 421291"/>
                <a:gd name="connsiteX13" fmla="*/ 206259 w 313282"/>
                <a:gd name="connsiteY13" fmla="*/ 155023 h 421291"/>
                <a:gd name="connsiteX14" fmla="*/ 90740 w 313282"/>
                <a:gd name="connsiteY14" fmla="*/ 144451 h 421291"/>
                <a:gd name="connsiteX15" fmla="*/ 133939 w 313282"/>
                <a:gd name="connsiteY15" fmla="*/ 129924 h 421291"/>
                <a:gd name="connsiteX16" fmla="*/ 133940 w 313282"/>
                <a:gd name="connsiteY16" fmla="*/ 152603 h 421291"/>
                <a:gd name="connsiteX17" fmla="*/ 101704 w 313282"/>
                <a:gd name="connsiteY17" fmla="*/ 163443 h 421291"/>
                <a:gd name="connsiteX18" fmla="*/ 64056 w 313282"/>
                <a:gd name="connsiteY18" fmla="*/ 196649 h 421291"/>
                <a:gd name="connsiteX19" fmla="*/ 62277 w 313282"/>
                <a:gd name="connsiteY19" fmla="*/ 200297 h 421291"/>
                <a:gd name="connsiteX20" fmla="*/ 43591 w 313282"/>
                <a:gd name="connsiteY20" fmla="*/ 189508 h 421291"/>
                <a:gd name="connsiteX21" fmla="*/ 46563 w 313282"/>
                <a:gd name="connsiteY21" fmla="*/ 183418 h 421291"/>
                <a:gd name="connsiteX22" fmla="*/ 90740 w 313282"/>
                <a:gd name="connsiteY22" fmla="*/ 144451 h 421291"/>
                <a:gd name="connsiteX23" fmla="*/ 159157 w 313282"/>
                <a:gd name="connsiteY23" fmla="*/ 5272 h 421291"/>
                <a:gd name="connsiteX24" fmla="*/ 171885 w 313282"/>
                <a:gd name="connsiteY24" fmla="*/ 0 h 421291"/>
                <a:gd name="connsiteX25" fmla="*/ 189885 w 313282"/>
                <a:gd name="connsiteY25" fmla="*/ 18000 h 421291"/>
                <a:gd name="connsiteX26" fmla="*/ 189885 w 313282"/>
                <a:gd name="connsiteY26" fmla="*/ 298375 h 421291"/>
                <a:gd name="connsiteX27" fmla="*/ 191274 w 313282"/>
                <a:gd name="connsiteY27" fmla="*/ 300185 h 421291"/>
                <a:gd name="connsiteX28" fmla="*/ 189476 w 313282"/>
                <a:gd name="connsiteY28" fmla="*/ 313844 h 421291"/>
                <a:gd name="connsiteX29" fmla="*/ 185313 w 313282"/>
                <a:gd name="connsiteY29" fmla="*/ 317038 h 421291"/>
                <a:gd name="connsiteX30" fmla="*/ 184613 w 313282"/>
                <a:gd name="connsiteY30" fmla="*/ 318728 h 421291"/>
                <a:gd name="connsiteX31" fmla="*/ 181348 w 313282"/>
                <a:gd name="connsiteY31" fmla="*/ 320080 h 421291"/>
                <a:gd name="connsiteX32" fmla="*/ 178546 w 313282"/>
                <a:gd name="connsiteY32" fmla="*/ 322230 h 421291"/>
                <a:gd name="connsiteX33" fmla="*/ 176733 w 313282"/>
                <a:gd name="connsiteY33" fmla="*/ 321992 h 421291"/>
                <a:gd name="connsiteX34" fmla="*/ 171885 w 313282"/>
                <a:gd name="connsiteY34" fmla="*/ 324000 h 421291"/>
                <a:gd name="connsiteX35" fmla="*/ 159157 w 313282"/>
                <a:gd name="connsiteY35" fmla="*/ 318728 h 421291"/>
                <a:gd name="connsiteX36" fmla="*/ 158284 w 313282"/>
                <a:gd name="connsiteY36" fmla="*/ 316620 h 421291"/>
                <a:gd name="connsiteX37" fmla="*/ 9002 w 313282"/>
                <a:gd name="connsiteY37" fmla="*/ 230432 h 421291"/>
                <a:gd name="connsiteX38" fmla="*/ 2414 w 313282"/>
                <a:gd name="connsiteY38" fmla="*/ 205844 h 421291"/>
                <a:gd name="connsiteX39" fmla="*/ 27003 w 313282"/>
                <a:gd name="connsiteY39" fmla="*/ 199255 h 421291"/>
                <a:gd name="connsiteX40" fmla="*/ 153885 w 313282"/>
                <a:gd name="connsiteY40" fmla="*/ 272511 h 421291"/>
                <a:gd name="connsiteX41" fmla="*/ 153885 w 313282"/>
                <a:gd name="connsiteY41" fmla="*/ 18000 h 421291"/>
                <a:gd name="connsiteX42" fmla="*/ 159157 w 313282"/>
                <a:gd name="connsiteY42" fmla="*/ 5272 h 4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3282" h="421291">
                  <a:moveTo>
                    <a:pt x="206259" y="131071"/>
                  </a:moveTo>
                  <a:lnTo>
                    <a:pt x="254417" y="154571"/>
                  </a:lnTo>
                  <a:cubicBezTo>
                    <a:pt x="269791" y="166188"/>
                    <a:pt x="283142" y="181011"/>
                    <a:pt x="293383" y="198749"/>
                  </a:cubicBezTo>
                  <a:cubicBezTo>
                    <a:pt x="334348" y="269702"/>
                    <a:pt x="310038" y="360428"/>
                    <a:pt x="239085" y="401392"/>
                  </a:cubicBezTo>
                  <a:cubicBezTo>
                    <a:pt x="168133" y="442357"/>
                    <a:pt x="77407" y="418047"/>
                    <a:pt x="36442" y="347094"/>
                  </a:cubicBezTo>
                  <a:cubicBezTo>
                    <a:pt x="26201" y="329356"/>
                    <a:pt x="20040" y="310382"/>
                    <a:pt x="17667" y="291258"/>
                  </a:cubicBezTo>
                  <a:lnTo>
                    <a:pt x="19893" y="259334"/>
                  </a:lnTo>
                  <a:lnTo>
                    <a:pt x="40634" y="271309"/>
                  </a:lnTo>
                  <a:lnTo>
                    <a:pt x="39433" y="288548"/>
                  </a:lnTo>
                  <a:cubicBezTo>
                    <a:pt x="41455" y="304845"/>
                    <a:pt x="46705" y="321015"/>
                    <a:pt x="55432" y="336130"/>
                  </a:cubicBezTo>
                  <a:cubicBezTo>
                    <a:pt x="90341" y="396594"/>
                    <a:pt x="167656" y="417311"/>
                    <a:pt x="228120" y="382402"/>
                  </a:cubicBezTo>
                  <a:cubicBezTo>
                    <a:pt x="288584" y="347493"/>
                    <a:pt x="309300" y="270178"/>
                    <a:pt x="274391" y="209714"/>
                  </a:cubicBezTo>
                  <a:cubicBezTo>
                    <a:pt x="265664" y="194599"/>
                    <a:pt x="254287" y="181966"/>
                    <a:pt x="241185" y="172067"/>
                  </a:cubicBezTo>
                  <a:lnTo>
                    <a:pt x="206259" y="155023"/>
                  </a:lnTo>
                  <a:close/>
                  <a:moveTo>
                    <a:pt x="90740" y="144451"/>
                  </a:moveTo>
                  <a:lnTo>
                    <a:pt x="133939" y="129924"/>
                  </a:lnTo>
                  <a:lnTo>
                    <a:pt x="133940" y="152603"/>
                  </a:lnTo>
                  <a:lnTo>
                    <a:pt x="101704" y="163443"/>
                  </a:lnTo>
                  <a:cubicBezTo>
                    <a:pt x="86588" y="172170"/>
                    <a:pt x="73957" y="183548"/>
                    <a:pt x="64056" y="196649"/>
                  </a:cubicBezTo>
                  <a:lnTo>
                    <a:pt x="62277" y="200297"/>
                  </a:lnTo>
                  <a:lnTo>
                    <a:pt x="43591" y="189508"/>
                  </a:lnTo>
                  <a:lnTo>
                    <a:pt x="46563" y="183418"/>
                  </a:lnTo>
                  <a:cubicBezTo>
                    <a:pt x="58179" y="168044"/>
                    <a:pt x="73002" y="154692"/>
                    <a:pt x="90740" y="144451"/>
                  </a:cubicBezTo>
                  <a:close/>
                  <a:moveTo>
                    <a:pt x="159157" y="5272"/>
                  </a:moveTo>
                  <a:cubicBezTo>
                    <a:pt x="162415" y="2015"/>
                    <a:pt x="166915" y="0"/>
                    <a:pt x="171885" y="0"/>
                  </a:cubicBezTo>
                  <a:cubicBezTo>
                    <a:pt x="181826" y="0"/>
                    <a:pt x="189885" y="8059"/>
                    <a:pt x="189885" y="18000"/>
                  </a:cubicBezTo>
                  <a:lnTo>
                    <a:pt x="189885" y="298375"/>
                  </a:lnTo>
                  <a:lnTo>
                    <a:pt x="191274" y="300185"/>
                  </a:lnTo>
                  <a:cubicBezTo>
                    <a:pt x="192466" y="304635"/>
                    <a:pt x="191961" y="309539"/>
                    <a:pt x="189476" y="313844"/>
                  </a:cubicBezTo>
                  <a:lnTo>
                    <a:pt x="185313" y="317038"/>
                  </a:lnTo>
                  <a:lnTo>
                    <a:pt x="184613" y="318728"/>
                  </a:lnTo>
                  <a:lnTo>
                    <a:pt x="181348" y="320080"/>
                  </a:lnTo>
                  <a:lnTo>
                    <a:pt x="178546" y="322230"/>
                  </a:lnTo>
                  <a:lnTo>
                    <a:pt x="176733" y="321992"/>
                  </a:lnTo>
                  <a:lnTo>
                    <a:pt x="171885" y="324000"/>
                  </a:lnTo>
                  <a:cubicBezTo>
                    <a:pt x="166915" y="324000"/>
                    <a:pt x="162415" y="321985"/>
                    <a:pt x="159157" y="318728"/>
                  </a:cubicBezTo>
                  <a:lnTo>
                    <a:pt x="158284" y="316620"/>
                  </a:lnTo>
                  <a:lnTo>
                    <a:pt x="9002" y="230432"/>
                  </a:lnTo>
                  <a:cubicBezTo>
                    <a:pt x="393" y="225462"/>
                    <a:pt x="-2556" y="214453"/>
                    <a:pt x="2414" y="205844"/>
                  </a:cubicBezTo>
                  <a:cubicBezTo>
                    <a:pt x="7384" y="197235"/>
                    <a:pt x="18393" y="194285"/>
                    <a:pt x="27003" y="199255"/>
                  </a:cubicBezTo>
                  <a:lnTo>
                    <a:pt x="153885" y="272511"/>
                  </a:lnTo>
                  <a:lnTo>
                    <a:pt x="153885" y="18000"/>
                  </a:lnTo>
                  <a:cubicBezTo>
                    <a:pt x="153885" y="13029"/>
                    <a:pt x="155900" y="8530"/>
                    <a:pt x="159157" y="5272"/>
                  </a:cubicBezTo>
                  <a:close/>
                </a:path>
              </a:pathLst>
            </a:cu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EA567B-969D-4468-B563-7F2AB4366A3D}"/>
              </a:ext>
            </a:extLst>
          </p:cNvPr>
          <p:cNvGrpSpPr/>
          <p:nvPr/>
        </p:nvGrpSpPr>
        <p:grpSpPr>
          <a:xfrm>
            <a:off x="1586556" y="2434930"/>
            <a:ext cx="5798982" cy="461696"/>
            <a:chOff x="6252340" y="4658490"/>
            <a:chExt cx="5798982" cy="4616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0AE6BA-0923-45D5-B9C6-A791A17E910E}"/>
                </a:ext>
              </a:extLst>
            </p:cNvPr>
            <p:cNvSpPr/>
            <p:nvPr/>
          </p:nvSpPr>
          <p:spPr>
            <a:xfrm>
              <a:off x="6838028" y="4658490"/>
              <a:ext cx="5213294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3CDD7"/>
                  </a:solidFill>
                </a:rPr>
                <a:t>양손</a:t>
              </a:r>
              <a:r>
                <a:rPr lang="en-US" altLang="ko-KR" b="1" dirty="0">
                  <a:solidFill>
                    <a:srgbClr val="43CDD7"/>
                  </a:solidFill>
                </a:rPr>
                <a:t>(</a:t>
              </a:r>
              <a:r>
                <a:rPr lang="ko-KR" altLang="en-US" b="1" dirty="0">
                  <a:solidFill>
                    <a:srgbClr val="43CDD7"/>
                  </a:solidFill>
                </a:rPr>
                <a:t>또는 한 손</a:t>
              </a:r>
              <a:r>
                <a:rPr lang="en-US" altLang="ko-KR" b="1" dirty="0">
                  <a:solidFill>
                    <a:srgbClr val="43CDD7"/>
                  </a:solidFill>
                </a:rPr>
                <a:t>)</a:t>
              </a:r>
              <a:r>
                <a:rPr lang="ko-KR" altLang="en-US" b="1" dirty="0">
                  <a:solidFill>
                    <a:srgbClr val="43CDD7"/>
                  </a:solidFill>
                </a:rPr>
                <a:t>이 책상아래로 내려가 있음</a:t>
              </a:r>
              <a:endParaRPr lang="en-US" altLang="ko-KR" b="1" dirty="0">
                <a:solidFill>
                  <a:srgbClr val="43CDD7"/>
                </a:solidFill>
              </a:endParaRPr>
            </a:p>
          </p:txBody>
        </p:sp>
        <p:sp>
          <p:nvSpPr>
            <p:cNvPr id="10" name="자유형 43">
              <a:extLst>
                <a:ext uri="{FF2B5EF4-FFF2-40B4-BE49-F238E27FC236}">
                  <a16:creationId xmlns:a16="http://schemas.microsoft.com/office/drawing/2014/main" id="{F55742B9-FC0A-4C81-882A-66D694B18FE9}"/>
                </a:ext>
              </a:extLst>
            </p:cNvPr>
            <p:cNvSpPr/>
            <p:nvPr/>
          </p:nvSpPr>
          <p:spPr>
            <a:xfrm rot="1800000">
              <a:off x="6252340" y="4698895"/>
              <a:ext cx="313282" cy="421291"/>
            </a:xfrm>
            <a:custGeom>
              <a:avLst/>
              <a:gdLst>
                <a:gd name="connsiteX0" fmla="*/ 206259 w 313282"/>
                <a:gd name="connsiteY0" fmla="*/ 131071 h 421291"/>
                <a:gd name="connsiteX1" fmla="*/ 254417 w 313282"/>
                <a:gd name="connsiteY1" fmla="*/ 154571 h 421291"/>
                <a:gd name="connsiteX2" fmla="*/ 293383 w 313282"/>
                <a:gd name="connsiteY2" fmla="*/ 198749 h 421291"/>
                <a:gd name="connsiteX3" fmla="*/ 239085 w 313282"/>
                <a:gd name="connsiteY3" fmla="*/ 401392 h 421291"/>
                <a:gd name="connsiteX4" fmla="*/ 36442 w 313282"/>
                <a:gd name="connsiteY4" fmla="*/ 347094 h 421291"/>
                <a:gd name="connsiteX5" fmla="*/ 17667 w 313282"/>
                <a:gd name="connsiteY5" fmla="*/ 291258 h 421291"/>
                <a:gd name="connsiteX6" fmla="*/ 19893 w 313282"/>
                <a:gd name="connsiteY6" fmla="*/ 259334 h 421291"/>
                <a:gd name="connsiteX7" fmla="*/ 40634 w 313282"/>
                <a:gd name="connsiteY7" fmla="*/ 271309 h 421291"/>
                <a:gd name="connsiteX8" fmla="*/ 39433 w 313282"/>
                <a:gd name="connsiteY8" fmla="*/ 288548 h 421291"/>
                <a:gd name="connsiteX9" fmla="*/ 55432 w 313282"/>
                <a:gd name="connsiteY9" fmla="*/ 336130 h 421291"/>
                <a:gd name="connsiteX10" fmla="*/ 228120 w 313282"/>
                <a:gd name="connsiteY10" fmla="*/ 382402 h 421291"/>
                <a:gd name="connsiteX11" fmla="*/ 274391 w 313282"/>
                <a:gd name="connsiteY11" fmla="*/ 209714 h 421291"/>
                <a:gd name="connsiteX12" fmla="*/ 241185 w 313282"/>
                <a:gd name="connsiteY12" fmla="*/ 172067 h 421291"/>
                <a:gd name="connsiteX13" fmla="*/ 206259 w 313282"/>
                <a:gd name="connsiteY13" fmla="*/ 155023 h 421291"/>
                <a:gd name="connsiteX14" fmla="*/ 90740 w 313282"/>
                <a:gd name="connsiteY14" fmla="*/ 144451 h 421291"/>
                <a:gd name="connsiteX15" fmla="*/ 133939 w 313282"/>
                <a:gd name="connsiteY15" fmla="*/ 129924 h 421291"/>
                <a:gd name="connsiteX16" fmla="*/ 133940 w 313282"/>
                <a:gd name="connsiteY16" fmla="*/ 152603 h 421291"/>
                <a:gd name="connsiteX17" fmla="*/ 101704 w 313282"/>
                <a:gd name="connsiteY17" fmla="*/ 163443 h 421291"/>
                <a:gd name="connsiteX18" fmla="*/ 64056 w 313282"/>
                <a:gd name="connsiteY18" fmla="*/ 196649 h 421291"/>
                <a:gd name="connsiteX19" fmla="*/ 62277 w 313282"/>
                <a:gd name="connsiteY19" fmla="*/ 200297 h 421291"/>
                <a:gd name="connsiteX20" fmla="*/ 43591 w 313282"/>
                <a:gd name="connsiteY20" fmla="*/ 189508 h 421291"/>
                <a:gd name="connsiteX21" fmla="*/ 46563 w 313282"/>
                <a:gd name="connsiteY21" fmla="*/ 183418 h 421291"/>
                <a:gd name="connsiteX22" fmla="*/ 90740 w 313282"/>
                <a:gd name="connsiteY22" fmla="*/ 144451 h 421291"/>
                <a:gd name="connsiteX23" fmla="*/ 159157 w 313282"/>
                <a:gd name="connsiteY23" fmla="*/ 5272 h 421291"/>
                <a:gd name="connsiteX24" fmla="*/ 171885 w 313282"/>
                <a:gd name="connsiteY24" fmla="*/ 0 h 421291"/>
                <a:gd name="connsiteX25" fmla="*/ 189885 w 313282"/>
                <a:gd name="connsiteY25" fmla="*/ 18000 h 421291"/>
                <a:gd name="connsiteX26" fmla="*/ 189885 w 313282"/>
                <a:gd name="connsiteY26" fmla="*/ 298375 h 421291"/>
                <a:gd name="connsiteX27" fmla="*/ 191274 w 313282"/>
                <a:gd name="connsiteY27" fmla="*/ 300185 h 421291"/>
                <a:gd name="connsiteX28" fmla="*/ 189476 w 313282"/>
                <a:gd name="connsiteY28" fmla="*/ 313844 h 421291"/>
                <a:gd name="connsiteX29" fmla="*/ 185313 w 313282"/>
                <a:gd name="connsiteY29" fmla="*/ 317038 h 421291"/>
                <a:gd name="connsiteX30" fmla="*/ 184613 w 313282"/>
                <a:gd name="connsiteY30" fmla="*/ 318728 h 421291"/>
                <a:gd name="connsiteX31" fmla="*/ 181348 w 313282"/>
                <a:gd name="connsiteY31" fmla="*/ 320080 h 421291"/>
                <a:gd name="connsiteX32" fmla="*/ 178546 w 313282"/>
                <a:gd name="connsiteY32" fmla="*/ 322230 h 421291"/>
                <a:gd name="connsiteX33" fmla="*/ 176733 w 313282"/>
                <a:gd name="connsiteY33" fmla="*/ 321992 h 421291"/>
                <a:gd name="connsiteX34" fmla="*/ 171885 w 313282"/>
                <a:gd name="connsiteY34" fmla="*/ 324000 h 421291"/>
                <a:gd name="connsiteX35" fmla="*/ 159157 w 313282"/>
                <a:gd name="connsiteY35" fmla="*/ 318728 h 421291"/>
                <a:gd name="connsiteX36" fmla="*/ 158284 w 313282"/>
                <a:gd name="connsiteY36" fmla="*/ 316620 h 421291"/>
                <a:gd name="connsiteX37" fmla="*/ 9002 w 313282"/>
                <a:gd name="connsiteY37" fmla="*/ 230432 h 421291"/>
                <a:gd name="connsiteX38" fmla="*/ 2414 w 313282"/>
                <a:gd name="connsiteY38" fmla="*/ 205844 h 421291"/>
                <a:gd name="connsiteX39" fmla="*/ 27003 w 313282"/>
                <a:gd name="connsiteY39" fmla="*/ 199255 h 421291"/>
                <a:gd name="connsiteX40" fmla="*/ 153885 w 313282"/>
                <a:gd name="connsiteY40" fmla="*/ 272511 h 421291"/>
                <a:gd name="connsiteX41" fmla="*/ 153885 w 313282"/>
                <a:gd name="connsiteY41" fmla="*/ 18000 h 421291"/>
                <a:gd name="connsiteX42" fmla="*/ 159157 w 313282"/>
                <a:gd name="connsiteY42" fmla="*/ 5272 h 4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3282" h="421291">
                  <a:moveTo>
                    <a:pt x="206259" y="131071"/>
                  </a:moveTo>
                  <a:lnTo>
                    <a:pt x="254417" y="154571"/>
                  </a:lnTo>
                  <a:cubicBezTo>
                    <a:pt x="269791" y="166188"/>
                    <a:pt x="283142" y="181011"/>
                    <a:pt x="293383" y="198749"/>
                  </a:cubicBezTo>
                  <a:cubicBezTo>
                    <a:pt x="334348" y="269702"/>
                    <a:pt x="310038" y="360428"/>
                    <a:pt x="239085" y="401392"/>
                  </a:cubicBezTo>
                  <a:cubicBezTo>
                    <a:pt x="168133" y="442357"/>
                    <a:pt x="77407" y="418047"/>
                    <a:pt x="36442" y="347094"/>
                  </a:cubicBezTo>
                  <a:cubicBezTo>
                    <a:pt x="26201" y="329356"/>
                    <a:pt x="20040" y="310382"/>
                    <a:pt x="17667" y="291258"/>
                  </a:cubicBezTo>
                  <a:lnTo>
                    <a:pt x="19893" y="259334"/>
                  </a:lnTo>
                  <a:lnTo>
                    <a:pt x="40634" y="271309"/>
                  </a:lnTo>
                  <a:lnTo>
                    <a:pt x="39433" y="288548"/>
                  </a:lnTo>
                  <a:cubicBezTo>
                    <a:pt x="41455" y="304845"/>
                    <a:pt x="46705" y="321015"/>
                    <a:pt x="55432" y="336130"/>
                  </a:cubicBezTo>
                  <a:cubicBezTo>
                    <a:pt x="90341" y="396594"/>
                    <a:pt x="167656" y="417311"/>
                    <a:pt x="228120" y="382402"/>
                  </a:cubicBezTo>
                  <a:cubicBezTo>
                    <a:pt x="288584" y="347493"/>
                    <a:pt x="309300" y="270178"/>
                    <a:pt x="274391" y="209714"/>
                  </a:cubicBezTo>
                  <a:cubicBezTo>
                    <a:pt x="265664" y="194599"/>
                    <a:pt x="254287" y="181966"/>
                    <a:pt x="241185" y="172067"/>
                  </a:cubicBezTo>
                  <a:lnTo>
                    <a:pt x="206259" y="155023"/>
                  </a:lnTo>
                  <a:close/>
                  <a:moveTo>
                    <a:pt x="90740" y="144451"/>
                  </a:moveTo>
                  <a:lnTo>
                    <a:pt x="133939" y="129924"/>
                  </a:lnTo>
                  <a:lnTo>
                    <a:pt x="133940" y="152603"/>
                  </a:lnTo>
                  <a:lnTo>
                    <a:pt x="101704" y="163443"/>
                  </a:lnTo>
                  <a:cubicBezTo>
                    <a:pt x="86588" y="172170"/>
                    <a:pt x="73957" y="183548"/>
                    <a:pt x="64056" y="196649"/>
                  </a:cubicBezTo>
                  <a:lnTo>
                    <a:pt x="62277" y="200297"/>
                  </a:lnTo>
                  <a:lnTo>
                    <a:pt x="43591" y="189508"/>
                  </a:lnTo>
                  <a:lnTo>
                    <a:pt x="46563" y="183418"/>
                  </a:lnTo>
                  <a:cubicBezTo>
                    <a:pt x="58179" y="168044"/>
                    <a:pt x="73002" y="154692"/>
                    <a:pt x="90740" y="144451"/>
                  </a:cubicBezTo>
                  <a:close/>
                  <a:moveTo>
                    <a:pt x="159157" y="5272"/>
                  </a:moveTo>
                  <a:cubicBezTo>
                    <a:pt x="162415" y="2015"/>
                    <a:pt x="166915" y="0"/>
                    <a:pt x="171885" y="0"/>
                  </a:cubicBezTo>
                  <a:cubicBezTo>
                    <a:pt x="181826" y="0"/>
                    <a:pt x="189885" y="8059"/>
                    <a:pt x="189885" y="18000"/>
                  </a:cubicBezTo>
                  <a:lnTo>
                    <a:pt x="189885" y="298375"/>
                  </a:lnTo>
                  <a:lnTo>
                    <a:pt x="191274" y="300185"/>
                  </a:lnTo>
                  <a:cubicBezTo>
                    <a:pt x="192466" y="304635"/>
                    <a:pt x="191961" y="309539"/>
                    <a:pt x="189476" y="313844"/>
                  </a:cubicBezTo>
                  <a:lnTo>
                    <a:pt x="185313" y="317038"/>
                  </a:lnTo>
                  <a:lnTo>
                    <a:pt x="184613" y="318728"/>
                  </a:lnTo>
                  <a:lnTo>
                    <a:pt x="181348" y="320080"/>
                  </a:lnTo>
                  <a:lnTo>
                    <a:pt x="178546" y="322230"/>
                  </a:lnTo>
                  <a:lnTo>
                    <a:pt x="176733" y="321992"/>
                  </a:lnTo>
                  <a:lnTo>
                    <a:pt x="171885" y="324000"/>
                  </a:lnTo>
                  <a:cubicBezTo>
                    <a:pt x="166915" y="324000"/>
                    <a:pt x="162415" y="321985"/>
                    <a:pt x="159157" y="318728"/>
                  </a:cubicBezTo>
                  <a:lnTo>
                    <a:pt x="158284" y="316620"/>
                  </a:lnTo>
                  <a:lnTo>
                    <a:pt x="9002" y="230432"/>
                  </a:lnTo>
                  <a:cubicBezTo>
                    <a:pt x="393" y="225462"/>
                    <a:pt x="-2556" y="214453"/>
                    <a:pt x="2414" y="205844"/>
                  </a:cubicBezTo>
                  <a:cubicBezTo>
                    <a:pt x="7384" y="197235"/>
                    <a:pt x="18393" y="194285"/>
                    <a:pt x="27003" y="199255"/>
                  </a:cubicBezTo>
                  <a:lnTo>
                    <a:pt x="153885" y="272511"/>
                  </a:lnTo>
                  <a:lnTo>
                    <a:pt x="153885" y="18000"/>
                  </a:lnTo>
                  <a:cubicBezTo>
                    <a:pt x="153885" y="13029"/>
                    <a:pt x="155900" y="8530"/>
                    <a:pt x="159157" y="5272"/>
                  </a:cubicBezTo>
                  <a:close/>
                </a:path>
              </a:pathLst>
            </a:cu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B0E302-DEB3-487F-A732-D557A9AACA63}"/>
              </a:ext>
            </a:extLst>
          </p:cNvPr>
          <p:cNvGrpSpPr/>
          <p:nvPr/>
        </p:nvGrpSpPr>
        <p:grpSpPr>
          <a:xfrm>
            <a:off x="1563110" y="3264898"/>
            <a:ext cx="4779538" cy="461696"/>
            <a:chOff x="6252340" y="4658490"/>
            <a:chExt cx="4779538" cy="46169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F19EC20-EA47-406B-AC1B-93D7C25B1C6A}"/>
                </a:ext>
              </a:extLst>
            </p:cNvPr>
            <p:cNvSpPr/>
            <p:nvPr/>
          </p:nvSpPr>
          <p:spPr>
            <a:xfrm>
              <a:off x="6838028" y="4658490"/>
              <a:ext cx="419385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3CDD7"/>
                  </a:solidFill>
                </a:rPr>
                <a:t>서로 마주봄</a:t>
              </a:r>
              <a:endParaRPr lang="en-US" altLang="ko-KR" b="1" dirty="0">
                <a:solidFill>
                  <a:srgbClr val="43CDD7"/>
                </a:solidFill>
              </a:endParaRPr>
            </a:p>
          </p:txBody>
        </p:sp>
        <p:sp>
          <p:nvSpPr>
            <p:cNvPr id="13" name="자유형 43">
              <a:extLst>
                <a:ext uri="{FF2B5EF4-FFF2-40B4-BE49-F238E27FC236}">
                  <a16:creationId xmlns:a16="http://schemas.microsoft.com/office/drawing/2014/main" id="{C453CEB3-2D84-4B58-AE31-1C8DD631DE86}"/>
                </a:ext>
              </a:extLst>
            </p:cNvPr>
            <p:cNvSpPr/>
            <p:nvPr/>
          </p:nvSpPr>
          <p:spPr>
            <a:xfrm rot="1800000">
              <a:off x="6252340" y="4698895"/>
              <a:ext cx="313282" cy="421291"/>
            </a:xfrm>
            <a:custGeom>
              <a:avLst/>
              <a:gdLst>
                <a:gd name="connsiteX0" fmla="*/ 206259 w 313282"/>
                <a:gd name="connsiteY0" fmla="*/ 131071 h 421291"/>
                <a:gd name="connsiteX1" fmla="*/ 254417 w 313282"/>
                <a:gd name="connsiteY1" fmla="*/ 154571 h 421291"/>
                <a:gd name="connsiteX2" fmla="*/ 293383 w 313282"/>
                <a:gd name="connsiteY2" fmla="*/ 198749 h 421291"/>
                <a:gd name="connsiteX3" fmla="*/ 239085 w 313282"/>
                <a:gd name="connsiteY3" fmla="*/ 401392 h 421291"/>
                <a:gd name="connsiteX4" fmla="*/ 36442 w 313282"/>
                <a:gd name="connsiteY4" fmla="*/ 347094 h 421291"/>
                <a:gd name="connsiteX5" fmla="*/ 17667 w 313282"/>
                <a:gd name="connsiteY5" fmla="*/ 291258 h 421291"/>
                <a:gd name="connsiteX6" fmla="*/ 19893 w 313282"/>
                <a:gd name="connsiteY6" fmla="*/ 259334 h 421291"/>
                <a:gd name="connsiteX7" fmla="*/ 40634 w 313282"/>
                <a:gd name="connsiteY7" fmla="*/ 271309 h 421291"/>
                <a:gd name="connsiteX8" fmla="*/ 39433 w 313282"/>
                <a:gd name="connsiteY8" fmla="*/ 288548 h 421291"/>
                <a:gd name="connsiteX9" fmla="*/ 55432 w 313282"/>
                <a:gd name="connsiteY9" fmla="*/ 336130 h 421291"/>
                <a:gd name="connsiteX10" fmla="*/ 228120 w 313282"/>
                <a:gd name="connsiteY10" fmla="*/ 382402 h 421291"/>
                <a:gd name="connsiteX11" fmla="*/ 274391 w 313282"/>
                <a:gd name="connsiteY11" fmla="*/ 209714 h 421291"/>
                <a:gd name="connsiteX12" fmla="*/ 241185 w 313282"/>
                <a:gd name="connsiteY12" fmla="*/ 172067 h 421291"/>
                <a:gd name="connsiteX13" fmla="*/ 206259 w 313282"/>
                <a:gd name="connsiteY13" fmla="*/ 155023 h 421291"/>
                <a:gd name="connsiteX14" fmla="*/ 90740 w 313282"/>
                <a:gd name="connsiteY14" fmla="*/ 144451 h 421291"/>
                <a:gd name="connsiteX15" fmla="*/ 133939 w 313282"/>
                <a:gd name="connsiteY15" fmla="*/ 129924 h 421291"/>
                <a:gd name="connsiteX16" fmla="*/ 133940 w 313282"/>
                <a:gd name="connsiteY16" fmla="*/ 152603 h 421291"/>
                <a:gd name="connsiteX17" fmla="*/ 101704 w 313282"/>
                <a:gd name="connsiteY17" fmla="*/ 163443 h 421291"/>
                <a:gd name="connsiteX18" fmla="*/ 64056 w 313282"/>
                <a:gd name="connsiteY18" fmla="*/ 196649 h 421291"/>
                <a:gd name="connsiteX19" fmla="*/ 62277 w 313282"/>
                <a:gd name="connsiteY19" fmla="*/ 200297 h 421291"/>
                <a:gd name="connsiteX20" fmla="*/ 43591 w 313282"/>
                <a:gd name="connsiteY20" fmla="*/ 189508 h 421291"/>
                <a:gd name="connsiteX21" fmla="*/ 46563 w 313282"/>
                <a:gd name="connsiteY21" fmla="*/ 183418 h 421291"/>
                <a:gd name="connsiteX22" fmla="*/ 90740 w 313282"/>
                <a:gd name="connsiteY22" fmla="*/ 144451 h 421291"/>
                <a:gd name="connsiteX23" fmla="*/ 159157 w 313282"/>
                <a:gd name="connsiteY23" fmla="*/ 5272 h 421291"/>
                <a:gd name="connsiteX24" fmla="*/ 171885 w 313282"/>
                <a:gd name="connsiteY24" fmla="*/ 0 h 421291"/>
                <a:gd name="connsiteX25" fmla="*/ 189885 w 313282"/>
                <a:gd name="connsiteY25" fmla="*/ 18000 h 421291"/>
                <a:gd name="connsiteX26" fmla="*/ 189885 w 313282"/>
                <a:gd name="connsiteY26" fmla="*/ 298375 h 421291"/>
                <a:gd name="connsiteX27" fmla="*/ 191274 w 313282"/>
                <a:gd name="connsiteY27" fmla="*/ 300185 h 421291"/>
                <a:gd name="connsiteX28" fmla="*/ 189476 w 313282"/>
                <a:gd name="connsiteY28" fmla="*/ 313844 h 421291"/>
                <a:gd name="connsiteX29" fmla="*/ 185313 w 313282"/>
                <a:gd name="connsiteY29" fmla="*/ 317038 h 421291"/>
                <a:gd name="connsiteX30" fmla="*/ 184613 w 313282"/>
                <a:gd name="connsiteY30" fmla="*/ 318728 h 421291"/>
                <a:gd name="connsiteX31" fmla="*/ 181348 w 313282"/>
                <a:gd name="connsiteY31" fmla="*/ 320080 h 421291"/>
                <a:gd name="connsiteX32" fmla="*/ 178546 w 313282"/>
                <a:gd name="connsiteY32" fmla="*/ 322230 h 421291"/>
                <a:gd name="connsiteX33" fmla="*/ 176733 w 313282"/>
                <a:gd name="connsiteY33" fmla="*/ 321992 h 421291"/>
                <a:gd name="connsiteX34" fmla="*/ 171885 w 313282"/>
                <a:gd name="connsiteY34" fmla="*/ 324000 h 421291"/>
                <a:gd name="connsiteX35" fmla="*/ 159157 w 313282"/>
                <a:gd name="connsiteY35" fmla="*/ 318728 h 421291"/>
                <a:gd name="connsiteX36" fmla="*/ 158284 w 313282"/>
                <a:gd name="connsiteY36" fmla="*/ 316620 h 421291"/>
                <a:gd name="connsiteX37" fmla="*/ 9002 w 313282"/>
                <a:gd name="connsiteY37" fmla="*/ 230432 h 421291"/>
                <a:gd name="connsiteX38" fmla="*/ 2414 w 313282"/>
                <a:gd name="connsiteY38" fmla="*/ 205844 h 421291"/>
                <a:gd name="connsiteX39" fmla="*/ 27003 w 313282"/>
                <a:gd name="connsiteY39" fmla="*/ 199255 h 421291"/>
                <a:gd name="connsiteX40" fmla="*/ 153885 w 313282"/>
                <a:gd name="connsiteY40" fmla="*/ 272511 h 421291"/>
                <a:gd name="connsiteX41" fmla="*/ 153885 w 313282"/>
                <a:gd name="connsiteY41" fmla="*/ 18000 h 421291"/>
                <a:gd name="connsiteX42" fmla="*/ 159157 w 313282"/>
                <a:gd name="connsiteY42" fmla="*/ 5272 h 4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3282" h="421291">
                  <a:moveTo>
                    <a:pt x="206259" y="131071"/>
                  </a:moveTo>
                  <a:lnTo>
                    <a:pt x="254417" y="154571"/>
                  </a:lnTo>
                  <a:cubicBezTo>
                    <a:pt x="269791" y="166188"/>
                    <a:pt x="283142" y="181011"/>
                    <a:pt x="293383" y="198749"/>
                  </a:cubicBezTo>
                  <a:cubicBezTo>
                    <a:pt x="334348" y="269702"/>
                    <a:pt x="310038" y="360428"/>
                    <a:pt x="239085" y="401392"/>
                  </a:cubicBezTo>
                  <a:cubicBezTo>
                    <a:pt x="168133" y="442357"/>
                    <a:pt x="77407" y="418047"/>
                    <a:pt x="36442" y="347094"/>
                  </a:cubicBezTo>
                  <a:cubicBezTo>
                    <a:pt x="26201" y="329356"/>
                    <a:pt x="20040" y="310382"/>
                    <a:pt x="17667" y="291258"/>
                  </a:cubicBezTo>
                  <a:lnTo>
                    <a:pt x="19893" y="259334"/>
                  </a:lnTo>
                  <a:lnTo>
                    <a:pt x="40634" y="271309"/>
                  </a:lnTo>
                  <a:lnTo>
                    <a:pt x="39433" y="288548"/>
                  </a:lnTo>
                  <a:cubicBezTo>
                    <a:pt x="41455" y="304845"/>
                    <a:pt x="46705" y="321015"/>
                    <a:pt x="55432" y="336130"/>
                  </a:cubicBezTo>
                  <a:cubicBezTo>
                    <a:pt x="90341" y="396594"/>
                    <a:pt x="167656" y="417311"/>
                    <a:pt x="228120" y="382402"/>
                  </a:cubicBezTo>
                  <a:cubicBezTo>
                    <a:pt x="288584" y="347493"/>
                    <a:pt x="309300" y="270178"/>
                    <a:pt x="274391" y="209714"/>
                  </a:cubicBezTo>
                  <a:cubicBezTo>
                    <a:pt x="265664" y="194599"/>
                    <a:pt x="254287" y="181966"/>
                    <a:pt x="241185" y="172067"/>
                  </a:cubicBezTo>
                  <a:lnTo>
                    <a:pt x="206259" y="155023"/>
                  </a:lnTo>
                  <a:close/>
                  <a:moveTo>
                    <a:pt x="90740" y="144451"/>
                  </a:moveTo>
                  <a:lnTo>
                    <a:pt x="133939" y="129924"/>
                  </a:lnTo>
                  <a:lnTo>
                    <a:pt x="133940" y="152603"/>
                  </a:lnTo>
                  <a:lnTo>
                    <a:pt x="101704" y="163443"/>
                  </a:lnTo>
                  <a:cubicBezTo>
                    <a:pt x="86588" y="172170"/>
                    <a:pt x="73957" y="183548"/>
                    <a:pt x="64056" y="196649"/>
                  </a:cubicBezTo>
                  <a:lnTo>
                    <a:pt x="62277" y="200297"/>
                  </a:lnTo>
                  <a:lnTo>
                    <a:pt x="43591" y="189508"/>
                  </a:lnTo>
                  <a:lnTo>
                    <a:pt x="46563" y="183418"/>
                  </a:lnTo>
                  <a:cubicBezTo>
                    <a:pt x="58179" y="168044"/>
                    <a:pt x="73002" y="154692"/>
                    <a:pt x="90740" y="144451"/>
                  </a:cubicBezTo>
                  <a:close/>
                  <a:moveTo>
                    <a:pt x="159157" y="5272"/>
                  </a:moveTo>
                  <a:cubicBezTo>
                    <a:pt x="162415" y="2015"/>
                    <a:pt x="166915" y="0"/>
                    <a:pt x="171885" y="0"/>
                  </a:cubicBezTo>
                  <a:cubicBezTo>
                    <a:pt x="181826" y="0"/>
                    <a:pt x="189885" y="8059"/>
                    <a:pt x="189885" y="18000"/>
                  </a:cubicBezTo>
                  <a:lnTo>
                    <a:pt x="189885" y="298375"/>
                  </a:lnTo>
                  <a:lnTo>
                    <a:pt x="191274" y="300185"/>
                  </a:lnTo>
                  <a:cubicBezTo>
                    <a:pt x="192466" y="304635"/>
                    <a:pt x="191961" y="309539"/>
                    <a:pt x="189476" y="313844"/>
                  </a:cubicBezTo>
                  <a:lnTo>
                    <a:pt x="185313" y="317038"/>
                  </a:lnTo>
                  <a:lnTo>
                    <a:pt x="184613" y="318728"/>
                  </a:lnTo>
                  <a:lnTo>
                    <a:pt x="181348" y="320080"/>
                  </a:lnTo>
                  <a:lnTo>
                    <a:pt x="178546" y="322230"/>
                  </a:lnTo>
                  <a:lnTo>
                    <a:pt x="176733" y="321992"/>
                  </a:lnTo>
                  <a:lnTo>
                    <a:pt x="171885" y="324000"/>
                  </a:lnTo>
                  <a:cubicBezTo>
                    <a:pt x="166915" y="324000"/>
                    <a:pt x="162415" y="321985"/>
                    <a:pt x="159157" y="318728"/>
                  </a:cubicBezTo>
                  <a:lnTo>
                    <a:pt x="158284" y="316620"/>
                  </a:lnTo>
                  <a:lnTo>
                    <a:pt x="9002" y="230432"/>
                  </a:lnTo>
                  <a:cubicBezTo>
                    <a:pt x="393" y="225462"/>
                    <a:pt x="-2556" y="214453"/>
                    <a:pt x="2414" y="205844"/>
                  </a:cubicBezTo>
                  <a:cubicBezTo>
                    <a:pt x="7384" y="197235"/>
                    <a:pt x="18393" y="194285"/>
                    <a:pt x="27003" y="199255"/>
                  </a:cubicBezTo>
                  <a:lnTo>
                    <a:pt x="153885" y="272511"/>
                  </a:lnTo>
                  <a:lnTo>
                    <a:pt x="153885" y="18000"/>
                  </a:lnTo>
                  <a:cubicBezTo>
                    <a:pt x="153885" y="13029"/>
                    <a:pt x="155900" y="8530"/>
                    <a:pt x="159157" y="5272"/>
                  </a:cubicBezTo>
                  <a:close/>
                </a:path>
              </a:pathLst>
            </a:cu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E0E044-A2AB-44F4-BCB5-7AED391440D6}"/>
              </a:ext>
            </a:extLst>
          </p:cNvPr>
          <p:cNvGrpSpPr/>
          <p:nvPr/>
        </p:nvGrpSpPr>
        <p:grpSpPr>
          <a:xfrm>
            <a:off x="1563110" y="4136230"/>
            <a:ext cx="4779538" cy="461696"/>
            <a:chOff x="6252340" y="4658490"/>
            <a:chExt cx="4779538" cy="4616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D9DE34-4310-4E45-9AA1-ACCB0CA53B63}"/>
                </a:ext>
              </a:extLst>
            </p:cNvPr>
            <p:cNvSpPr/>
            <p:nvPr/>
          </p:nvSpPr>
          <p:spPr>
            <a:xfrm>
              <a:off x="6838028" y="4658490"/>
              <a:ext cx="419385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3CDD7"/>
                  </a:solidFill>
                </a:rPr>
                <a:t>규칙적으로 책상 아래를 쳐다봄</a:t>
              </a:r>
              <a:endParaRPr lang="en-US" altLang="ko-KR" b="1" dirty="0">
                <a:solidFill>
                  <a:srgbClr val="43CDD7"/>
                </a:solidFill>
              </a:endParaRPr>
            </a:p>
          </p:txBody>
        </p:sp>
        <p:sp>
          <p:nvSpPr>
            <p:cNvPr id="16" name="자유형 43">
              <a:extLst>
                <a:ext uri="{FF2B5EF4-FFF2-40B4-BE49-F238E27FC236}">
                  <a16:creationId xmlns:a16="http://schemas.microsoft.com/office/drawing/2014/main" id="{687010F8-497C-459C-BE2E-9C8A451E92C0}"/>
                </a:ext>
              </a:extLst>
            </p:cNvPr>
            <p:cNvSpPr/>
            <p:nvPr/>
          </p:nvSpPr>
          <p:spPr>
            <a:xfrm rot="1800000">
              <a:off x="6252340" y="4698895"/>
              <a:ext cx="313282" cy="421291"/>
            </a:xfrm>
            <a:custGeom>
              <a:avLst/>
              <a:gdLst>
                <a:gd name="connsiteX0" fmla="*/ 206259 w 313282"/>
                <a:gd name="connsiteY0" fmla="*/ 131071 h 421291"/>
                <a:gd name="connsiteX1" fmla="*/ 254417 w 313282"/>
                <a:gd name="connsiteY1" fmla="*/ 154571 h 421291"/>
                <a:gd name="connsiteX2" fmla="*/ 293383 w 313282"/>
                <a:gd name="connsiteY2" fmla="*/ 198749 h 421291"/>
                <a:gd name="connsiteX3" fmla="*/ 239085 w 313282"/>
                <a:gd name="connsiteY3" fmla="*/ 401392 h 421291"/>
                <a:gd name="connsiteX4" fmla="*/ 36442 w 313282"/>
                <a:gd name="connsiteY4" fmla="*/ 347094 h 421291"/>
                <a:gd name="connsiteX5" fmla="*/ 17667 w 313282"/>
                <a:gd name="connsiteY5" fmla="*/ 291258 h 421291"/>
                <a:gd name="connsiteX6" fmla="*/ 19893 w 313282"/>
                <a:gd name="connsiteY6" fmla="*/ 259334 h 421291"/>
                <a:gd name="connsiteX7" fmla="*/ 40634 w 313282"/>
                <a:gd name="connsiteY7" fmla="*/ 271309 h 421291"/>
                <a:gd name="connsiteX8" fmla="*/ 39433 w 313282"/>
                <a:gd name="connsiteY8" fmla="*/ 288548 h 421291"/>
                <a:gd name="connsiteX9" fmla="*/ 55432 w 313282"/>
                <a:gd name="connsiteY9" fmla="*/ 336130 h 421291"/>
                <a:gd name="connsiteX10" fmla="*/ 228120 w 313282"/>
                <a:gd name="connsiteY10" fmla="*/ 382402 h 421291"/>
                <a:gd name="connsiteX11" fmla="*/ 274391 w 313282"/>
                <a:gd name="connsiteY11" fmla="*/ 209714 h 421291"/>
                <a:gd name="connsiteX12" fmla="*/ 241185 w 313282"/>
                <a:gd name="connsiteY12" fmla="*/ 172067 h 421291"/>
                <a:gd name="connsiteX13" fmla="*/ 206259 w 313282"/>
                <a:gd name="connsiteY13" fmla="*/ 155023 h 421291"/>
                <a:gd name="connsiteX14" fmla="*/ 90740 w 313282"/>
                <a:gd name="connsiteY14" fmla="*/ 144451 h 421291"/>
                <a:gd name="connsiteX15" fmla="*/ 133939 w 313282"/>
                <a:gd name="connsiteY15" fmla="*/ 129924 h 421291"/>
                <a:gd name="connsiteX16" fmla="*/ 133940 w 313282"/>
                <a:gd name="connsiteY16" fmla="*/ 152603 h 421291"/>
                <a:gd name="connsiteX17" fmla="*/ 101704 w 313282"/>
                <a:gd name="connsiteY17" fmla="*/ 163443 h 421291"/>
                <a:gd name="connsiteX18" fmla="*/ 64056 w 313282"/>
                <a:gd name="connsiteY18" fmla="*/ 196649 h 421291"/>
                <a:gd name="connsiteX19" fmla="*/ 62277 w 313282"/>
                <a:gd name="connsiteY19" fmla="*/ 200297 h 421291"/>
                <a:gd name="connsiteX20" fmla="*/ 43591 w 313282"/>
                <a:gd name="connsiteY20" fmla="*/ 189508 h 421291"/>
                <a:gd name="connsiteX21" fmla="*/ 46563 w 313282"/>
                <a:gd name="connsiteY21" fmla="*/ 183418 h 421291"/>
                <a:gd name="connsiteX22" fmla="*/ 90740 w 313282"/>
                <a:gd name="connsiteY22" fmla="*/ 144451 h 421291"/>
                <a:gd name="connsiteX23" fmla="*/ 159157 w 313282"/>
                <a:gd name="connsiteY23" fmla="*/ 5272 h 421291"/>
                <a:gd name="connsiteX24" fmla="*/ 171885 w 313282"/>
                <a:gd name="connsiteY24" fmla="*/ 0 h 421291"/>
                <a:gd name="connsiteX25" fmla="*/ 189885 w 313282"/>
                <a:gd name="connsiteY25" fmla="*/ 18000 h 421291"/>
                <a:gd name="connsiteX26" fmla="*/ 189885 w 313282"/>
                <a:gd name="connsiteY26" fmla="*/ 298375 h 421291"/>
                <a:gd name="connsiteX27" fmla="*/ 191274 w 313282"/>
                <a:gd name="connsiteY27" fmla="*/ 300185 h 421291"/>
                <a:gd name="connsiteX28" fmla="*/ 189476 w 313282"/>
                <a:gd name="connsiteY28" fmla="*/ 313844 h 421291"/>
                <a:gd name="connsiteX29" fmla="*/ 185313 w 313282"/>
                <a:gd name="connsiteY29" fmla="*/ 317038 h 421291"/>
                <a:gd name="connsiteX30" fmla="*/ 184613 w 313282"/>
                <a:gd name="connsiteY30" fmla="*/ 318728 h 421291"/>
                <a:gd name="connsiteX31" fmla="*/ 181348 w 313282"/>
                <a:gd name="connsiteY31" fmla="*/ 320080 h 421291"/>
                <a:gd name="connsiteX32" fmla="*/ 178546 w 313282"/>
                <a:gd name="connsiteY32" fmla="*/ 322230 h 421291"/>
                <a:gd name="connsiteX33" fmla="*/ 176733 w 313282"/>
                <a:gd name="connsiteY33" fmla="*/ 321992 h 421291"/>
                <a:gd name="connsiteX34" fmla="*/ 171885 w 313282"/>
                <a:gd name="connsiteY34" fmla="*/ 324000 h 421291"/>
                <a:gd name="connsiteX35" fmla="*/ 159157 w 313282"/>
                <a:gd name="connsiteY35" fmla="*/ 318728 h 421291"/>
                <a:gd name="connsiteX36" fmla="*/ 158284 w 313282"/>
                <a:gd name="connsiteY36" fmla="*/ 316620 h 421291"/>
                <a:gd name="connsiteX37" fmla="*/ 9002 w 313282"/>
                <a:gd name="connsiteY37" fmla="*/ 230432 h 421291"/>
                <a:gd name="connsiteX38" fmla="*/ 2414 w 313282"/>
                <a:gd name="connsiteY38" fmla="*/ 205844 h 421291"/>
                <a:gd name="connsiteX39" fmla="*/ 27003 w 313282"/>
                <a:gd name="connsiteY39" fmla="*/ 199255 h 421291"/>
                <a:gd name="connsiteX40" fmla="*/ 153885 w 313282"/>
                <a:gd name="connsiteY40" fmla="*/ 272511 h 421291"/>
                <a:gd name="connsiteX41" fmla="*/ 153885 w 313282"/>
                <a:gd name="connsiteY41" fmla="*/ 18000 h 421291"/>
                <a:gd name="connsiteX42" fmla="*/ 159157 w 313282"/>
                <a:gd name="connsiteY42" fmla="*/ 5272 h 4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3282" h="421291">
                  <a:moveTo>
                    <a:pt x="206259" y="131071"/>
                  </a:moveTo>
                  <a:lnTo>
                    <a:pt x="254417" y="154571"/>
                  </a:lnTo>
                  <a:cubicBezTo>
                    <a:pt x="269791" y="166188"/>
                    <a:pt x="283142" y="181011"/>
                    <a:pt x="293383" y="198749"/>
                  </a:cubicBezTo>
                  <a:cubicBezTo>
                    <a:pt x="334348" y="269702"/>
                    <a:pt x="310038" y="360428"/>
                    <a:pt x="239085" y="401392"/>
                  </a:cubicBezTo>
                  <a:cubicBezTo>
                    <a:pt x="168133" y="442357"/>
                    <a:pt x="77407" y="418047"/>
                    <a:pt x="36442" y="347094"/>
                  </a:cubicBezTo>
                  <a:cubicBezTo>
                    <a:pt x="26201" y="329356"/>
                    <a:pt x="20040" y="310382"/>
                    <a:pt x="17667" y="291258"/>
                  </a:cubicBezTo>
                  <a:lnTo>
                    <a:pt x="19893" y="259334"/>
                  </a:lnTo>
                  <a:lnTo>
                    <a:pt x="40634" y="271309"/>
                  </a:lnTo>
                  <a:lnTo>
                    <a:pt x="39433" y="288548"/>
                  </a:lnTo>
                  <a:cubicBezTo>
                    <a:pt x="41455" y="304845"/>
                    <a:pt x="46705" y="321015"/>
                    <a:pt x="55432" y="336130"/>
                  </a:cubicBezTo>
                  <a:cubicBezTo>
                    <a:pt x="90341" y="396594"/>
                    <a:pt x="167656" y="417311"/>
                    <a:pt x="228120" y="382402"/>
                  </a:cubicBezTo>
                  <a:cubicBezTo>
                    <a:pt x="288584" y="347493"/>
                    <a:pt x="309300" y="270178"/>
                    <a:pt x="274391" y="209714"/>
                  </a:cubicBezTo>
                  <a:cubicBezTo>
                    <a:pt x="265664" y="194599"/>
                    <a:pt x="254287" y="181966"/>
                    <a:pt x="241185" y="172067"/>
                  </a:cubicBezTo>
                  <a:lnTo>
                    <a:pt x="206259" y="155023"/>
                  </a:lnTo>
                  <a:close/>
                  <a:moveTo>
                    <a:pt x="90740" y="144451"/>
                  </a:moveTo>
                  <a:lnTo>
                    <a:pt x="133939" y="129924"/>
                  </a:lnTo>
                  <a:lnTo>
                    <a:pt x="133940" y="152603"/>
                  </a:lnTo>
                  <a:lnTo>
                    <a:pt x="101704" y="163443"/>
                  </a:lnTo>
                  <a:cubicBezTo>
                    <a:pt x="86588" y="172170"/>
                    <a:pt x="73957" y="183548"/>
                    <a:pt x="64056" y="196649"/>
                  </a:cubicBezTo>
                  <a:lnTo>
                    <a:pt x="62277" y="200297"/>
                  </a:lnTo>
                  <a:lnTo>
                    <a:pt x="43591" y="189508"/>
                  </a:lnTo>
                  <a:lnTo>
                    <a:pt x="46563" y="183418"/>
                  </a:lnTo>
                  <a:cubicBezTo>
                    <a:pt x="58179" y="168044"/>
                    <a:pt x="73002" y="154692"/>
                    <a:pt x="90740" y="144451"/>
                  </a:cubicBezTo>
                  <a:close/>
                  <a:moveTo>
                    <a:pt x="159157" y="5272"/>
                  </a:moveTo>
                  <a:cubicBezTo>
                    <a:pt x="162415" y="2015"/>
                    <a:pt x="166915" y="0"/>
                    <a:pt x="171885" y="0"/>
                  </a:cubicBezTo>
                  <a:cubicBezTo>
                    <a:pt x="181826" y="0"/>
                    <a:pt x="189885" y="8059"/>
                    <a:pt x="189885" y="18000"/>
                  </a:cubicBezTo>
                  <a:lnTo>
                    <a:pt x="189885" y="298375"/>
                  </a:lnTo>
                  <a:lnTo>
                    <a:pt x="191274" y="300185"/>
                  </a:lnTo>
                  <a:cubicBezTo>
                    <a:pt x="192466" y="304635"/>
                    <a:pt x="191961" y="309539"/>
                    <a:pt x="189476" y="313844"/>
                  </a:cubicBezTo>
                  <a:lnTo>
                    <a:pt x="185313" y="317038"/>
                  </a:lnTo>
                  <a:lnTo>
                    <a:pt x="184613" y="318728"/>
                  </a:lnTo>
                  <a:lnTo>
                    <a:pt x="181348" y="320080"/>
                  </a:lnTo>
                  <a:lnTo>
                    <a:pt x="178546" y="322230"/>
                  </a:lnTo>
                  <a:lnTo>
                    <a:pt x="176733" y="321992"/>
                  </a:lnTo>
                  <a:lnTo>
                    <a:pt x="171885" y="324000"/>
                  </a:lnTo>
                  <a:cubicBezTo>
                    <a:pt x="166915" y="324000"/>
                    <a:pt x="162415" y="321985"/>
                    <a:pt x="159157" y="318728"/>
                  </a:cubicBezTo>
                  <a:lnTo>
                    <a:pt x="158284" y="316620"/>
                  </a:lnTo>
                  <a:lnTo>
                    <a:pt x="9002" y="230432"/>
                  </a:lnTo>
                  <a:cubicBezTo>
                    <a:pt x="393" y="225462"/>
                    <a:pt x="-2556" y="214453"/>
                    <a:pt x="2414" y="205844"/>
                  </a:cubicBezTo>
                  <a:cubicBezTo>
                    <a:pt x="7384" y="197235"/>
                    <a:pt x="18393" y="194285"/>
                    <a:pt x="27003" y="199255"/>
                  </a:cubicBezTo>
                  <a:lnTo>
                    <a:pt x="153885" y="272511"/>
                  </a:lnTo>
                  <a:lnTo>
                    <a:pt x="153885" y="18000"/>
                  </a:lnTo>
                  <a:cubicBezTo>
                    <a:pt x="153885" y="13029"/>
                    <a:pt x="155900" y="8530"/>
                    <a:pt x="159157" y="5272"/>
                  </a:cubicBezTo>
                  <a:close/>
                </a:path>
              </a:pathLst>
            </a:cu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AC9244-95E3-41B6-9190-55B5D76F57AF}"/>
              </a:ext>
            </a:extLst>
          </p:cNvPr>
          <p:cNvGrpSpPr/>
          <p:nvPr/>
        </p:nvGrpSpPr>
        <p:grpSpPr>
          <a:xfrm>
            <a:off x="1563110" y="5023702"/>
            <a:ext cx="4779538" cy="461696"/>
            <a:chOff x="6252340" y="4658490"/>
            <a:chExt cx="4779538" cy="46169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68DFAB0-5FE7-4F38-A5F0-E96F53C28B34}"/>
                </a:ext>
              </a:extLst>
            </p:cNvPr>
            <p:cNvSpPr/>
            <p:nvPr/>
          </p:nvSpPr>
          <p:spPr>
            <a:xfrm>
              <a:off x="6838028" y="4658490"/>
              <a:ext cx="4193850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solidFill>
                    <a:srgbClr val="43CDD7"/>
                  </a:solidFill>
                </a:rPr>
                <a:t>특정 행동 반복</a:t>
              </a:r>
              <a:endParaRPr lang="en-US" altLang="ko-KR" b="1" dirty="0">
                <a:solidFill>
                  <a:srgbClr val="43CDD7"/>
                </a:solidFill>
              </a:endParaRPr>
            </a:p>
          </p:txBody>
        </p:sp>
        <p:sp>
          <p:nvSpPr>
            <p:cNvPr id="25" name="자유형 43">
              <a:extLst>
                <a:ext uri="{FF2B5EF4-FFF2-40B4-BE49-F238E27FC236}">
                  <a16:creationId xmlns:a16="http://schemas.microsoft.com/office/drawing/2014/main" id="{D650E5B0-6ACF-49E6-A120-FCF3E9CBCAAC}"/>
                </a:ext>
              </a:extLst>
            </p:cNvPr>
            <p:cNvSpPr/>
            <p:nvPr/>
          </p:nvSpPr>
          <p:spPr>
            <a:xfrm rot="1800000">
              <a:off x="6252340" y="4698895"/>
              <a:ext cx="313282" cy="421291"/>
            </a:xfrm>
            <a:custGeom>
              <a:avLst/>
              <a:gdLst>
                <a:gd name="connsiteX0" fmla="*/ 206259 w 313282"/>
                <a:gd name="connsiteY0" fmla="*/ 131071 h 421291"/>
                <a:gd name="connsiteX1" fmla="*/ 254417 w 313282"/>
                <a:gd name="connsiteY1" fmla="*/ 154571 h 421291"/>
                <a:gd name="connsiteX2" fmla="*/ 293383 w 313282"/>
                <a:gd name="connsiteY2" fmla="*/ 198749 h 421291"/>
                <a:gd name="connsiteX3" fmla="*/ 239085 w 313282"/>
                <a:gd name="connsiteY3" fmla="*/ 401392 h 421291"/>
                <a:gd name="connsiteX4" fmla="*/ 36442 w 313282"/>
                <a:gd name="connsiteY4" fmla="*/ 347094 h 421291"/>
                <a:gd name="connsiteX5" fmla="*/ 17667 w 313282"/>
                <a:gd name="connsiteY5" fmla="*/ 291258 h 421291"/>
                <a:gd name="connsiteX6" fmla="*/ 19893 w 313282"/>
                <a:gd name="connsiteY6" fmla="*/ 259334 h 421291"/>
                <a:gd name="connsiteX7" fmla="*/ 40634 w 313282"/>
                <a:gd name="connsiteY7" fmla="*/ 271309 h 421291"/>
                <a:gd name="connsiteX8" fmla="*/ 39433 w 313282"/>
                <a:gd name="connsiteY8" fmla="*/ 288548 h 421291"/>
                <a:gd name="connsiteX9" fmla="*/ 55432 w 313282"/>
                <a:gd name="connsiteY9" fmla="*/ 336130 h 421291"/>
                <a:gd name="connsiteX10" fmla="*/ 228120 w 313282"/>
                <a:gd name="connsiteY10" fmla="*/ 382402 h 421291"/>
                <a:gd name="connsiteX11" fmla="*/ 274391 w 313282"/>
                <a:gd name="connsiteY11" fmla="*/ 209714 h 421291"/>
                <a:gd name="connsiteX12" fmla="*/ 241185 w 313282"/>
                <a:gd name="connsiteY12" fmla="*/ 172067 h 421291"/>
                <a:gd name="connsiteX13" fmla="*/ 206259 w 313282"/>
                <a:gd name="connsiteY13" fmla="*/ 155023 h 421291"/>
                <a:gd name="connsiteX14" fmla="*/ 90740 w 313282"/>
                <a:gd name="connsiteY14" fmla="*/ 144451 h 421291"/>
                <a:gd name="connsiteX15" fmla="*/ 133939 w 313282"/>
                <a:gd name="connsiteY15" fmla="*/ 129924 h 421291"/>
                <a:gd name="connsiteX16" fmla="*/ 133940 w 313282"/>
                <a:gd name="connsiteY16" fmla="*/ 152603 h 421291"/>
                <a:gd name="connsiteX17" fmla="*/ 101704 w 313282"/>
                <a:gd name="connsiteY17" fmla="*/ 163443 h 421291"/>
                <a:gd name="connsiteX18" fmla="*/ 64056 w 313282"/>
                <a:gd name="connsiteY18" fmla="*/ 196649 h 421291"/>
                <a:gd name="connsiteX19" fmla="*/ 62277 w 313282"/>
                <a:gd name="connsiteY19" fmla="*/ 200297 h 421291"/>
                <a:gd name="connsiteX20" fmla="*/ 43591 w 313282"/>
                <a:gd name="connsiteY20" fmla="*/ 189508 h 421291"/>
                <a:gd name="connsiteX21" fmla="*/ 46563 w 313282"/>
                <a:gd name="connsiteY21" fmla="*/ 183418 h 421291"/>
                <a:gd name="connsiteX22" fmla="*/ 90740 w 313282"/>
                <a:gd name="connsiteY22" fmla="*/ 144451 h 421291"/>
                <a:gd name="connsiteX23" fmla="*/ 159157 w 313282"/>
                <a:gd name="connsiteY23" fmla="*/ 5272 h 421291"/>
                <a:gd name="connsiteX24" fmla="*/ 171885 w 313282"/>
                <a:gd name="connsiteY24" fmla="*/ 0 h 421291"/>
                <a:gd name="connsiteX25" fmla="*/ 189885 w 313282"/>
                <a:gd name="connsiteY25" fmla="*/ 18000 h 421291"/>
                <a:gd name="connsiteX26" fmla="*/ 189885 w 313282"/>
                <a:gd name="connsiteY26" fmla="*/ 298375 h 421291"/>
                <a:gd name="connsiteX27" fmla="*/ 191274 w 313282"/>
                <a:gd name="connsiteY27" fmla="*/ 300185 h 421291"/>
                <a:gd name="connsiteX28" fmla="*/ 189476 w 313282"/>
                <a:gd name="connsiteY28" fmla="*/ 313844 h 421291"/>
                <a:gd name="connsiteX29" fmla="*/ 185313 w 313282"/>
                <a:gd name="connsiteY29" fmla="*/ 317038 h 421291"/>
                <a:gd name="connsiteX30" fmla="*/ 184613 w 313282"/>
                <a:gd name="connsiteY30" fmla="*/ 318728 h 421291"/>
                <a:gd name="connsiteX31" fmla="*/ 181348 w 313282"/>
                <a:gd name="connsiteY31" fmla="*/ 320080 h 421291"/>
                <a:gd name="connsiteX32" fmla="*/ 178546 w 313282"/>
                <a:gd name="connsiteY32" fmla="*/ 322230 h 421291"/>
                <a:gd name="connsiteX33" fmla="*/ 176733 w 313282"/>
                <a:gd name="connsiteY33" fmla="*/ 321992 h 421291"/>
                <a:gd name="connsiteX34" fmla="*/ 171885 w 313282"/>
                <a:gd name="connsiteY34" fmla="*/ 324000 h 421291"/>
                <a:gd name="connsiteX35" fmla="*/ 159157 w 313282"/>
                <a:gd name="connsiteY35" fmla="*/ 318728 h 421291"/>
                <a:gd name="connsiteX36" fmla="*/ 158284 w 313282"/>
                <a:gd name="connsiteY36" fmla="*/ 316620 h 421291"/>
                <a:gd name="connsiteX37" fmla="*/ 9002 w 313282"/>
                <a:gd name="connsiteY37" fmla="*/ 230432 h 421291"/>
                <a:gd name="connsiteX38" fmla="*/ 2414 w 313282"/>
                <a:gd name="connsiteY38" fmla="*/ 205844 h 421291"/>
                <a:gd name="connsiteX39" fmla="*/ 27003 w 313282"/>
                <a:gd name="connsiteY39" fmla="*/ 199255 h 421291"/>
                <a:gd name="connsiteX40" fmla="*/ 153885 w 313282"/>
                <a:gd name="connsiteY40" fmla="*/ 272511 h 421291"/>
                <a:gd name="connsiteX41" fmla="*/ 153885 w 313282"/>
                <a:gd name="connsiteY41" fmla="*/ 18000 h 421291"/>
                <a:gd name="connsiteX42" fmla="*/ 159157 w 313282"/>
                <a:gd name="connsiteY42" fmla="*/ 5272 h 4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3282" h="421291">
                  <a:moveTo>
                    <a:pt x="206259" y="131071"/>
                  </a:moveTo>
                  <a:lnTo>
                    <a:pt x="254417" y="154571"/>
                  </a:lnTo>
                  <a:cubicBezTo>
                    <a:pt x="269791" y="166188"/>
                    <a:pt x="283142" y="181011"/>
                    <a:pt x="293383" y="198749"/>
                  </a:cubicBezTo>
                  <a:cubicBezTo>
                    <a:pt x="334348" y="269702"/>
                    <a:pt x="310038" y="360428"/>
                    <a:pt x="239085" y="401392"/>
                  </a:cubicBezTo>
                  <a:cubicBezTo>
                    <a:pt x="168133" y="442357"/>
                    <a:pt x="77407" y="418047"/>
                    <a:pt x="36442" y="347094"/>
                  </a:cubicBezTo>
                  <a:cubicBezTo>
                    <a:pt x="26201" y="329356"/>
                    <a:pt x="20040" y="310382"/>
                    <a:pt x="17667" y="291258"/>
                  </a:cubicBezTo>
                  <a:lnTo>
                    <a:pt x="19893" y="259334"/>
                  </a:lnTo>
                  <a:lnTo>
                    <a:pt x="40634" y="271309"/>
                  </a:lnTo>
                  <a:lnTo>
                    <a:pt x="39433" y="288548"/>
                  </a:lnTo>
                  <a:cubicBezTo>
                    <a:pt x="41455" y="304845"/>
                    <a:pt x="46705" y="321015"/>
                    <a:pt x="55432" y="336130"/>
                  </a:cubicBezTo>
                  <a:cubicBezTo>
                    <a:pt x="90341" y="396594"/>
                    <a:pt x="167656" y="417311"/>
                    <a:pt x="228120" y="382402"/>
                  </a:cubicBezTo>
                  <a:cubicBezTo>
                    <a:pt x="288584" y="347493"/>
                    <a:pt x="309300" y="270178"/>
                    <a:pt x="274391" y="209714"/>
                  </a:cubicBezTo>
                  <a:cubicBezTo>
                    <a:pt x="265664" y="194599"/>
                    <a:pt x="254287" y="181966"/>
                    <a:pt x="241185" y="172067"/>
                  </a:cubicBezTo>
                  <a:lnTo>
                    <a:pt x="206259" y="155023"/>
                  </a:lnTo>
                  <a:close/>
                  <a:moveTo>
                    <a:pt x="90740" y="144451"/>
                  </a:moveTo>
                  <a:lnTo>
                    <a:pt x="133939" y="129924"/>
                  </a:lnTo>
                  <a:lnTo>
                    <a:pt x="133940" y="152603"/>
                  </a:lnTo>
                  <a:lnTo>
                    <a:pt x="101704" y="163443"/>
                  </a:lnTo>
                  <a:cubicBezTo>
                    <a:pt x="86588" y="172170"/>
                    <a:pt x="73957" y="183548"/>
                    <a:pt x="64056" y="196649"/>
                  </a:cubicBezTo>
                  <a:lnTo>
                    <a:pt x="62277" y="200297"/>
                  </a:lnTo>
                  <a:lnTo>
                    <a:pt x="43591" y="189508"/>
                  </a:lnTo>
                  <a:lnTo>
                    <a:pt x="46563" y="183418"/>
                  </a:lnTo>
                  <a:cubicBezTo>
                    <a:pt x="58179" y="168044"/>
                    <a:pt x="73002" y="154692"/>
                    <a:pt x="90740" y="144451"/>
                  </a:cubicBezTo>
                  <a:close/>
                  <a:moveTo>
                    <a:pt x="159157" y="5272"/>
                  </a:moveTo>
                  <a:cubicBezTo>
                    <a:pt x="162415" y="2015"/>
                    <a:pt x="166915" y="0"/>
                    <a:pt x="171885" y="0"/>
                  </a:cubicBezTo>
                  <a:cubicBezTo>
                    <a:pt x="181826" y="0"/>
                    <a:pt x="189885" y="8059"/>
                    <a:pt x="189885" y="18000"/>
                  </a:cubicBezTo>
                  <a:lnTo>
                    <a:pt x="189885" y="298375"/>
                  </a:lnTo>
                  <a:lnTo>
                    <a:pt x="191274" y="300185"/>
                  </a:lnTo>
                  <a:cubicBezTo>
                    <a:pt x="192466" y="304635"/>
                    <a:pt x="191961" y="309539"/>
                    <a:pt x="189476" y="313844"/>
                  </a:cubicBezTo>
                  <a:lnTo>
                    <a:pt x="185313" y="317038"/>
                  </a:lnTo>
                  <a:lnTo>
                    <a:pt x="184613" y="318728"/>
                  </a:lnTo>
                  <a:lnTo>
                    <a:pt x="181348" y="320080"/>
                  </a:lnTo>
                  <a:lnTo>
                    <a:pt x="178546" y="322230"/>
                  </a:lnTo>
                  <a:lnTo>
                    <a:pt x="176733" y="321992"/>
                  </a:lnTo>
                  <a:lnTo>
                    <a:pt x="171885" y="324000"/>
                  </a:lnTo>
                  <a:cubicBezTo>
                    <a:pt x="166915" y="324000"/>
                    <a:pt x="162415" y="321985"/>
                    <a:pt x="159157" y="318728"/>
                  </a:cubicBezTo>
                  <a:lnTo>
                    <a:pt x="158284" y="316620"/>
                  </a:lnTo>
                  <a:lnTo>
                    <a:pt x="9002" y="230432"/>
                  </a:lnTo>
                  <a:cubicBezTo>
                    <a:pt x="393" y="225462"/>
                    <a:pt x="-2556" y="214453"/>
                    <a:pt x="2414" y="205844"/>
                  </a:cubicBezTo>
                  <a:cubicBezTo>
                    <a:pt x="7384" y="197235"/>
                    <a:pt x="18393" y="194285"/>
                    <a:pt x="27003" y="199255"/>
                  </a:cubicBezTo>
                  <a:lnTo>
                    <a:pt x="153885" y="272511"/>
                  </a:lnTo>
                  <a:lnTo>
                    <a:pt x="153885" y="18000"/>
                  </a:lnTo>
                  <a:cubicBezTo>
                    <a:pt x="153885" y="13029"/>
                    <a:pt x="155900" y="8530"/>
                    <a:pt x="159157" y="5272"/>
                  </a:cubicBezTo>
                  <a:close/>
                </a:path>
              </a:pathLst>
            </a:cu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4576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333129" y="697054"/>
            <a:ext cx="2644512" cy="582269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rPr>
              <a:t>Advantages</a:t>
            </a:r>
            <a:endParaRPr kumimoji="0" lang="ko-KR" altLang="en-US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Times New Roman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9290CA-4CF2-45BA-829D-D712E13D85FC}"/>
              </a:ext>
            </a:extLst>
          </p:cNvPr>
          <p:cNvGrpSpPr/>
          <p:nvPr/>
        </p:nvGrpSpPr>
        <p:grpSpPr>
          <a:xfrm>
            <a:off x="1333125" y="2877238"/>
            <a:ext cx="3678486" cy="713272"/>
            <a:chOff x="1417464" y="1855272"/>
            <a:chExt cx="3678486" cy="713272"/>
          </a:xfrm>
        </p:grpSpPr>
        <p:sp>
          <p:nvSpPr>
            <p:cNvPr id="51" name="직사각형 3"/>
            <p:cNvSpPr/>
            <p:nvPr/>
          </p:nvSpPr>
          <p:spPr>
            <a:xfrm>
              <a:off x="2054023" y="1855272"/>
              <a:ext cx="3041927" cy="713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3CDD7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Times New Roman"/>
                </a:rPr>
                <a:t>대리시험방지</a:t>
              </a:r>
              <a:endPara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43CDD7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endParaRPr>
            </a:p>
          </p:txBody>
        </p:sp>
        <p:sp>
          <p:nvSpPr>
            <p:cNvPr id="15" name="자유형 47">
              <a:extLst>
                <a:ext uri="{FF2B5EF4-FFF2-40B4-BE49-F238E27FC236}">
                  <a16:creationId xmlns:a16="http://schemas.microsoft.com/office/drawing/2014/main" id="{95D8A61E-7193-4718-8C4E-37BCE33B988E}"/>
                </a:ext>
              </a:extLst>
            </p:cNvPr>
            <p:cNvSpPr/>
            <p:nvPr/>
          </p:nvSpPr>
          <p:spPr>
            <a:xfrm rot="1800000">
              <a:off x="1417464" y="2046684"/>
              <a:ext cx="313282" cy="421291"/>
            </a:xfrm>
            <a:custGeom>
              <a:avLst/>
              <a:gdLst>
                <a:gd name="connsiteX0" fmla="*/ 206259 w 313282"/>
                <a:gd name="connsiteY0" fmla="*/ 131071 h 421291"/>
                <a:gd name="connsiteX1" fmla="*/ 254417 w 313282"/>
                <a:gd name="connsiteY1" fmla="*/ 154571 h 421291"/>
                <a:gd name="connsiteX2" fmla="*/ 293383 w 313282"/>
                <a:gd name="connsiteY2" fmla="*/ 198749 h 421291"/>
                <a:gd name="connsiteX3" fmla="*/ 239085 w 313282"/>
                <a:gd name="connsiteY3" fmla="*/ 401392 h 421291"/>
                <a:gd name="connsiteX4" fmla="*/ 36442 w 313282"/>
                <a:gd name="connsiteY4" fmla="*/ 347094 h 421291"/>
                <a:gd name="connsiteX5" fmla="*/ 17667 w 313282"/>
                <a:gd name="connsiteY5" fmla="*/ 291258 h 421291"/>
                <a:gd name="connsiteX6" fmla="*/ 19893 w 313282"/>
                <a:gd name="connsiteY6" fmla="*/ 259334 h 421291"/>
                <a:gd name="connsiteX7" fmla="*/ 40634 w 313282"/>
                <a:gd name="connsiteY7" fmla="*/ 271309 h 421291"/>
                <a:gd name="connsiteX8" fmla="*/ 39433 w 313282"/>
                <a:gd name="connsiteY8" fmla="*/ 288548 h 421291"/>
                <a:gd name="connsiteX9" fmla="*/ 55432 w 313282"/>
                <a:gd name="connsiteY9" fmla="*/ 336130 h 421291"/>
                <a:gd name="connsiteX10" fmla="*/ 228120 w 313282"/>
                <a:gd name="connsiteY10" fmla="*/ 382402 h 421291"/>
                <a:gd name="connsiteX11" fmla="*/ 274391 w 313282"/>
                <a:gd name="connsiteY11" fmla="*/ 209714 h 421291"/>
                <a:gd name="connsiteX12" fmla="*/ 241185 w 313282"/>
                <a:gd name="connsiteY12" fmla="*/ 172067 h 421291"/>
                <a:gd name="connsiteX13" fmla="*/ 206259 w 313282"/>
                <a:gd name="connsiteY13" fmla="*/ 155023 h 421291"/>
                <a:gd name="connsiteX14" fmla="*/ 90740 w 313282"/>
                <a:gd name="connsiteY14" fmla="*/ 144451 h 421291"/>
                <a:gd name="connsiteX15" fmla="*/ 133939 w 313282"/>
                <a:gd name="connsiteY15" fmla="*/ 129924 h 421291"/>
                <a:gd name="connsiteX16" fmla="*/ 133940 w 313282"/>
                <a:gd name="connsiteY16" fmla="*/ 152603 h 421291"/>
                <a:gd name="connsiteX17" fmla="*/ 101704 w 313282"/>
                <a:gd name="connsiteY17" fmla="*/ 163443 h 421291"/>
                <a:gd name="connsiteX18" fmla="*/ 64056 w 313282"/>
                <a:gd name="connsiteY18" fmla="*/ 196649 h 421291"/>
                <a:gd name="connsiteX19" fmla="*/ 62277 w 313282"/>
                <a:gd name="connsiteY19" fmla="*/ 200297 h 421291"/>
                <a:gd name="connsiteX20" fmla="*/ 43591 w 313282"/>
                <a:gd name="connsiteY20" fmla="*/ 189508 h 421291"/>
                <a:gd name="connsiteX21" fmla="*/ 46563 w 313282"/>
                <a:gd name="connsiteY21" fmla="*/ 183418 h 421291"/>
                <a:gd name="connsiteX22" fmla="*/ 90740 w 313282"/>
                <a:gd name="connsiteY22" fmla="*/ 144451 h 421291"/>
                <a:gd name="connsiteX23" fmla="*/ 159157 w 313282"/>
                <a:gd name="connsiteY23" fmla="*/ 5272 h 421291"/>
                <a:gd name="connsiteX24" fmla="*/ 171885 w 313282"/>
                <a:gd name="connsiteY24" fmla="*/ 0 h 421291"/>
                <a:gd name="connsiteX25" fmla="*/ 189885 w 313282"/>
                <a:gd name="connsiteY25" fmla="*/ 18000 h 421291"/>
                <a:gd name="connsiteX26" fmla="*/ 189885 w 313282"/>
                <a:gd name="connsiteY26" fmla="*/ 298375 h 421291"/>
                <a:gd name="connsiteX27" fmla="*/ 191274 w 313282"/>
                <a:gd name="connsiteY27" fmla="*/ 300185 h 421291"/>
                <a:gd name="connsiteX28" fmla="*/ 189476 w 313282"/>
                <a:gd name="connsiteY28" fmla="*/ 313844 h 421291"/>
                <a:gd name="connsiteX29" fmla="*/ 185313 w 313282"/>
                <a:gd name="connsiteY29" fmla="*/ 317038 h 421291"/>
                <a:gd name="connsiteX30" fmla="*/ 184613 w 313282"/>
                <a:gd name="connsiteY30" fmla="*/ 318728 h 421291"/>
                <a:gd name="connsiteX31" fmla="*/ 181348 w 313282"/>
                <a:gd name="connsiteY31" fmla="*/ 320080 h 421291"/>
                <a:gd name="connsiteX32" fmla="*/ 178546 w 313282"/>
                <a:gd name="connsiteY32" fmla="*/ 322230 h 421291"/>
                <a:gd name="connsiteX33" fmla="*/ 176733 w 313282"/>
                <a:gd name="connsiteY33" fmla="*/ 321992 h 421291"/>
                <a:gd name="connsiteX34" fmla="*/ 171885 w 313282"/>
                <a:gd name="connsiteY34" fmla="*/ 324000 h 421291"/>
                <a:gd name="connsiteX35" fmla="*/ 159157 w 313282"/>
                <a:gd name="connsiteY35" fmla="*/ 318728 h 421291"/>
                <a:gd name="connsiteX36" fmla="*/ 158284 w 313282"/>
                <a:gd name="connsiteY36" fmla="*/ 316620 h 421291"/>
                <a:gd name="connsiteX37" fmla="*/ 9002 w 313282"/>
                <a:gd name="connsiteY37" fmla="*/ 230432 h 421291"/>
                <a:gd name="connsiteX38" fmla="*/ 2414 w 313282"/>
                <a:gd name="connsiteY38" fmla="*/ 205844 h 421291"/>
                <a:gd name="connsiteX39" fmla="*/ 27003 w 313282"/>
                <a:gd name="connsiteY39" fmla="*/ 199255 h 421291"/>
                <a:gd name="connsiteX40" fmla="*/ 153885 w 313282"/>
                <a:gd name="connsiteY40" fmla="*/ 272511 h 421291"/>
                <a:gd name="connsiteX41" fmla="*/ 153885 w 313282"/>
                <a:gd name="connsiteY41" fmla="*/ 18000 h 421291"/>
                <a:gd name="connsiteX42" fmla="*/ 159157 w 313282"/>
                <a:gd name="connsiteY42" fmla="*/ 5272 h 4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3282" h="421291">
                  <a:moveTo>
                    <a:pt x="206259" y="131071"/>
                  </a:moveTo>
                  <a:lnTo>
                    <a:pt x="254417" y="154571"/>
                  </a:lnTo>
                  <a:cubicBezTo>
                    <a:pt x="269791" y="166188"/>
                    <a:pt x="283142" y="181011"/>
                    <a:pt x="293383" y="198749"/>
                  </a:cubicBezTo>
                  <a:cubicBezTo>
                    <a:pt x="334348" y="269702"/>
                    <a:pt x="310038" y="360428"/>
                    <a:pt x="239085" y="401392"/>
                  </a:cubicBezTo>
                  <a:cubicBezTo>
                    <a:pt x="168133" y="442357"/>
                    <a:pt x="77407" y="418047"/>
                    <a:pt x="36442" y="347094"/>
                  </a:cubicBezTo>
                  <a:cubicBezTo>
                    <a:pt x="26201" y="329356"/>
                    <a:pt x="20040" y="310382"/>
                    <a:pt x="17667" y="291258"/>
                  </a:cubicBezTo>
                  <a:lnTo>
                    <a:pt x="19893" y="259334"/>
                  </a:lnTo>
                  <a:lnTo>
                    <a:pt x="40634" y="271309"/>
                  </a:lnTo>
                  <a:lnTo>
                    <a:pt x="39433" y="288548"/>
                  </a:lnTo>
                  <a:cubicBezTo>
                    <a:pt x="41455" y="304845"/>
                    <a:pt x="46705" y="321015"/>
                    <a:pt x="55432" y="336130"/>
                  </a:cubicBezTo>
                  <a:cubicBezTo>
                    <a:pt x="90341" y="396594"/>
                    <a:pt x="167656" y="417311"/>
                    <a:pt x="228120" y="382402"/>
                  </a:cubicBezTo>
                  <a:cubicBezTo>
                    <a:pt x="288584" y="347493"/>
                    <a:pt x="309300" y="270178"/>
                    <a:pt x="274391" y="209714"/>
                  </a:cubicBezTo>
                  <a:cubicBezTo>
                    <a:pt x="265664" y="194599"/>
                    <a:pt x="254287" y="181966"/>
                    <a:pt x="241185" y="172067"/>
                  </a:cubicBezTo>
                  <a:lnTo>
                    <a:pt x="206259" y="155023"/>
                  </a:lnTo>
                  <a:close/>
                  <a:moveTo>
                    <a:pt x="90740" y="144451"/>
                  </a:moveTo>
                  <a:lnTo>
                    <a:pt x="133939" y="129924"/>
                  </a:lnTo>
                  <a:lnTo>
                    <a:pt x="133940" y="152603"/>
                  </a:lnTo>
                  <a:lnTo>
                    <a:pt x="101704" y="163443"/>
                  </a:lnTo>
                  <a:cubicBezTo>
                    <a:pt x="86588" y="172170"/>
                    <a:pt x="73957" y="183548"/>
                    <a:pt x="64056" y="196649"/>
                  </a:cubicBezTo>
                  <a:lnTo>
                    <a:pt x="62277" y="200297"/>
                  </a:lnTo>
                  <a:lnTo>
                    <a:pt x="43591" y="189508"/>
                  </a:lnTo>
                  <a:lnTo>
                    <a:pt x="46563" y="183418"/>
                  </a:lnTo>
                  <a:cubicBezTo>
                    <a:pt x="58179" y="168044"/>
                    <a:pt x="73002" y="154692"/>
                    <a:pt x="90740" y="144451"/>
                  </a:cubicBezTo>
                  <a:close/>
                  <a:moveTo>
                    <a:pt x="159157" y="5272"/>
                  </a:moveTo>
                  <a:cubicBezTo>
                    <a:pt x="162415" y="2015"/>
                    <a:pt x="166915" y="0"/>
                    <a:pt x="171885" y="0"/>
                  </a:cubicBezTo>
                  <a:cubicBezTo>
                    <a:pt x="181826" y="0"/>
                    <a:pt x="189885" y="8059"/>
                    <a:pt x="189885" y="18000"/>
                  </a:cubicBezTo>
                  <a:lnTo>
                    <a:pt x="189885" y="298375"/>
                  </a:lnTo>
                  <a:lnTo>
                    <a:pt x="191274" y="300185"/>
                  </a:lnTo>
                  <a:cubicBezTo>
                    <a:pt x="192466" y="304635"/>
                    <a:pt x="191961" y="309539"/>
                    <a:pt x="189476" y="313844"/>
                  </a:cubicBezTo>
                  <a:lnTo>
                    <a:pt x="185313" y="317038"/>
                  </a:lnTo>
                  <a:lnTo>
                    <a:pt x="184613" y="318728"/>
                  </a:lnTo>
                  <a:lnTo>
                    <a:pt x="181348" y="320080"/>
                  </a:lnTo>
                  <a:lnTo>
                    <a:pt x="178546" y="322230"/>
                  </a:lnTo>
                  <a:lnTo>
                    <a:pt x="176733" y="321992"/>
                  </a:lnTo>
                  <a:lnTo>
                    <a:pt x="171885" y="324000"/>
                  </a:lnTo>
                  <a:cubicBezTo>
                    <a:pt x="166915" y="324000"/>
                    <a:pt x="162415" y="321985"/>
                    <a:pt x="159157" y="318728"/>
                  </a:cubicBezTo>
                  <a:lnTo>
                    <a:pt x="158284" y="316620"/>
                  </a:lnTo>
                  <a:lnTo>
                    <a:pt x="9002" y="230432"/>
                  </a:lnTo>
                  <a:cubicBezTo>
                    <a:pt x="393" y="225462"/>
                    <a:pt x="-2556" y="214453"/>
                    <a:pt x="2414" y="205844"/>
                  </a:cubicBezTo>
                  <a:cubicBezTo>
                    <a:pt x="7384" y="197235"/>
                    <a:pt x="18393" y="194285"/>
                    <a:pt x="27003" y="199255"/>
                  </a:cubicBezTo>
                  <a:lnTo>
                    <a:pt x="153885" y="272511"/>
                  </a:lnTo>
                  <a:lnTo>
                    <a:pt x="153885" y="18000"/>
                  </a:lnTo>
                  <a:cubicBezTo>
                    <a:pt x="153885" y="13029"/>
                    <a:pt x="155900" y="8530"/>
                    <a:pt x="159157" y="5272"/>
                  </a:cubicBezTo>
                  <a:close/>
                </a:path>
              </a:pathLst>
            </a:custGeom>
            <a:solidFill>
              <a:srgbClr val="43CDD7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F6BCFA-0128-4B37-86A1-15E521AD9ECF}"/>
              </a:ext>
            </a:extLst>
          </p:cNvPr>
          <p:cNvGrpSpPr/>
          <p:nvPr/>
        </p:nvGrpSpPr>
        <p:grpSpPr>
          <a:xfrm>
            <a:off x="1248789" y="4090241"/>
            <a:ext cx="3678487" cy="713272"/>
            <a:chOff x="1417463" y="3139482"/>
            <a:chExt cx="3678487" cy="713272"/>
          </a:xfrm>
        </p:grpSpPr>
        <p:sp>
          <p:nvSpPr>
            <p:cNvPr id="50" name="자유형 47"/>
            <p:cNvSpPr/>
            <p:nvPr/>
          </p:nvSpPr>
          <p:spPr>
            <a:xfrm rot="1800000">
              <a:off x="1417463" y="3315963"/>
              <a:ext cx="313282" cy="421291"/>
            </a:xfrm>
            <a:custGeom>
              <a:avLst/>
              <a:gdLst>
                <a:gd name="connsiteX0" fmla="*/ 206259 w 313282"/>
                <a:gd name="connsiteY0" fmla="*/ 131071 h 421291"/>
                <a:gd name="connsiteX1" fmla="*/ 254417 w 313282"/>
                <a:gd name="connsiteY1" fmla="*/ 154571 h 421291"/>
                <a:gd name="connsiteX2" fmla="*/ 293383 w 313282"/>
                <a:gd name="connsiteY2" fmla="*/ 198749 h 421291"/>
                <a:gd name="connsiteX3" fmla="*/ 239085 w 313282"/>
                <a:gd name="connsiteY3" fmla="*/ 401392 h 421291"/>
                <a:gd name="connsiteX4" fmla="*/ 36442 w 313282"/>
                <a:gd name="connsiteY4" fmla="*/ 347094 h 421291"/>
                <a:gd name="connsiteX5" fmla="*/ 17667 w 313282"/>
                <a:gd name="connsiteY5" fmla="*/ 291258 h 421291"/>
                <a:gd name="connsiteX6" fmla="*/ 19893 w 313282"/>
                <a:gd name="connsiteY6" fmla="*/ 259334 h 421291"/>
                <a:gd name="connsiteX7" fmla="*/ 40634 w 313282"/>
                <a:gd name="connsiteY7" fmla="*/ 271309 h 421291"/>
                <a:gd name="connsiteX8" fmla="*/ 39433 w 313282"/>
                <a:gd name="connsiteY8" fmla="*/ 288548 h 421291"/>
                <a:gd name="connsiteX9" fmla="*/ 55432 w 313282"/>
                <a:gd name="connsiteY9" fmla="*/ 336130 h 421291"/>
                <a:gd name="connsiteX10" fmla="*/ 228120 w 313282"/>
                <a:gd name="connsiteY10" fmla="*/ 382402 h 421291"/>
                <a:gd name="connsiteX11" fmla="*/ 274391 w 313282"/>
                <a:gd name="connsiteY11" fmla="*/ 209714 h 421291"/>
                <a:gd name="connsiteX12" fmla="*/ 241185 w 313282"/>
                <a:gd name="connsiteY12" fmla="*/ 172067 h 421291"/>
                <a:gd name="connsiteX13" fmla="*/ 206259 w 313282"/>
                <a:gd name="connsiteY13" fmla="*/ 155023 h 421291"/>
                <a:gd name="connsiteX14" fmla="*/ 90740 w 313282"/>
                <a:gd name="connsiteY14" fmla="*/ 144451 h 421291"/>
                <a:gd name="connsiteX15" fmla="*/ 133939 w 313282"/>
                <a:gd name="connsiteY15" fmla="*/ 129924 h 421291"/>
                <a:gd name="connsiteX16" fmla="*/ 133940 w 313282"/>
                <a:gd name="connsiteY16" fmla="*/ 152603 h 421291"/>
                <a:gd name="connsiteX17" fmla="*/ 101704 w 313282"/>
                <a:gd name="connsiteY17" fmla="*/ 163443 h 421291"/>
                <a:gd name="connsiteX18" fmla="*/ 64056 w 313282"/>
                <a:gd name="connsiteY18" fmla="*/ 196649 h 421291"/>
                <a:gd name="connsiteX19" fmla="*/ 62277 w 313282"/>
                <a:gd name="connsiteY19" fmla="*/ 200297 h 421291"/>
                <a:gd name="connsiteX20" fmla="*/ 43591 w 313282"/>
                <a:gd name="connsiteY20" fmla="*/ 189508 h 421291"/>
                <a:gd name="connsiteX21" fmla="*/ 46563 w 313282"/>
                <a:gd name="connsiteY21" fmla="*/ 183418 h 421291"/>
                <a:gd name="connsiteX22" fmla="*/ 90740 w 313282"/>
                <a:gd name="connsiteY22" fmla="*/ 144451 h 421291"/>
                <a:gd name="connsiteX23" fmla="*/ 159157 w 313282"/>
                <a:gd name="connsiteY23" fmla="*/ 5272 h 421291"/>
                <a:gd name="connsiteX24" fmla="*/ 171885 w 313282"/>
                <a:gd name="connsiteY24" fmla="*/ 0 h 421291"/>
                <a:gd name="connsiteX25" fmla="*/ 189885 w 313282"/>
                <a:gd name="connsiteY25" fmla="*/ 18000 h 421291"/>
                <a:gd name="connsiteX26" fmla="*/ 189885 w 313282"/>
                <a:gd name="connsiteY26" fmla="*/ 298375 h 421291"/>
                <a:gd name="connsiteX27" fmla="*/ 191274 w 313282"/>
                <a:gd name="connsiteY27" fmla="*/ 300185 h 421291"/>
                <a:gd name="connsiteX28" fmla="*/ 189476 w 313282"/>
                <a:gd name="connsiteY28" fmla="*/ 313844 h 421291"/>
                <a:gd name="connsiteX29" fmla="*/ 185313 w 313282"/>
                <a:gd name="connsiteY29" fmla="*/ 317038 h 421291"/>
                <a:gd name="connsiteX30" fmla="*/ 184613 w 313282"/>
                <a:gd name="connsiteY30" fmla="*/ 318728 h 421291"/>
                <a:gd name="connsiteX31" fmla="*/ 181348 w 313282"/>
                <a:gd name="connsiteY31" fmla="*/ 320080 h 421291"/>
                <a:gd name="connsiteX32" fmla="*/ 178546 w 313282"/>
                <a:gd name="connsiteY32" fmla="*/ 322230 h 421291"/>
                <a:gd name="connsiteX33" fmla="*/ 176733 w 313282"/>
                <a:gd name="connsiteY33" fmla="*/ 321992 h 421291"/>
                <a:gd name="connsiteX34" fmla="*/ 171885 w 313282"/>
                <a:gd name="connsiteY34" fmla="*/ 324000 h 421291"/>
                <a:gd name="connsiteX35" fmla="*/ 159157 w 313282"/>
                <a:gd name="connsiteY35" fmla="*/ 318728 h 421291"/>
                <a:gd name="connsiteX36" fmla="*/ 158284 w 313282"/>
                <a:gd name="connsiteY36" fmla="*/ 316620 h 421291"/>
                <a:gd name="connsiteX37" fmla="*/ 9002 w 313282"/>
                <a:gd name="connsiteY37" fmla="*/ 230432 h 421291"/>
                <a:gd name="connsiteX38" fmla="*/ 2414 w 313282"/>
                <a:gd name="connsiteY38" fmla="*/ 205844 h 421291"/>
                <a:gd name="connsiteX39" fmla="*/ 27003 w 313282"/>
                <a:gd name="connsiteY39" fmla="*/ 199255 h 421291"/>
                <a:gd name="connsiteX40" fmla="*/ 153885 w 313282"/>
                <a:gd name="connsiteY40" fmla="*/ 272511 h 421291"/>
                <a:gd name="connsiteX41" fmla="*/ 153885 w 313282"/>
                <a:gd name="connsiteY41" fmla="*/ 18000 h 421291"/>
                <a:gd name="connsiteX42" fmla="*/ 159157 w 313282"/>
                <a:gd name="connsiteY42" fmla="*/ 5272 h 4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3282" h="421291">
                  <a:moveTo>
                    <a:pt x="206259" y="131071"/>
                  </a:moveTo>
                  <a:lnTo>
                    <a:pt x="254417" y="154571"/>
                  </a:lnTo>
                  <a:cubicBezTo>
                    <a:pt x="269791" y="166188"/>
                    <a:pt x="283142" y="181011"/>
                    <a:pt x="293383" y="198749"/>
                  </a:cubicBezTo>
                  <a:cubicBezTo>
                    <a:pt x="334348" y="269702"/>
                    <a:pt x="310038" y="360428"/>
                    <a:pt x="239085" y="401392"/>
                  </a:cubicBezTo>
                  <a:cubicBezTo>
                    <a:pt x="168133" y="442357"/>
                    <a:pt x="77407" y="418047"/>
                    <a:pt x="36442" y="347094"/>
                  </a:cubicBezTo>
                  <a:cubicBezTo>
                    <a:pt x="26201" y="329356"/>
                    <a:pt x="20040" y="310382"/>
                    <a:pt x="17667" y="291258"/>
                  </a:cubicBezTo>
                  <a:lnTo>
                    <a:pt x="19893" y="259334"/>
                  </a:lnTo>
                  <a:lnTo>
                    <a:pt x="40634" y="271309"/>
                  </a:lnTo>
                  <a:lnTo>
                    <a:pt x="39433" y="288548"/>
                  </a:lnTo>
                  <a:cubicBezTo>
                    <a:pt x="41455" y="304845"/>
                    <a:pt x="46705" y="321015"/>
                    <a:pt x="55432" y="336130"/>
                  </a:cubicBezTo>
                  <a:cubicBezTo>
                    <a:pt x="90341" y="396594"/>
                    <a:pt x="167656" y="417311"/>
                    <a:pt x="228120" y="382402"/>
                  </a:cubicBezTo>
                  <a:cubicBezTo>
                    <a:pt x="288584" y="347493"/>
                    <a:pt x="309300" y="270178"/>
                    <a:pt x="274391" y="209714"/>
                  </a:cubicBezTo>
                  <a:cubicBezTo>
                    <a:pt x="265664" y="194599"/>
                    <a:pt x="254287" y="181966"/>
                    <a:pt x="241185" y="172067"/>
                  </a:cubicBezTo>
                  <a:lnTo>
                    <a:pt x="206259" y="155023"/>
                  </a:lnTo>
                  <a:close/>
                  <a:moveTo>
                    <a:pt x="90740" y="144451"/>
                  </a:moveTo>
                  <a:lnTo>
                    <a:pt x="133939" y="129924"/>
                  </a:lnTo>
                  <a:lnTo>
                    <a:pt x="133940" y="152603"/>
                  </a:lnTo>
                  <a:lnTo>
                    <a:pt x="101704" y="163443"/>
                  </a:lnTo>
                  <a:cubicBezTo>
                    <a:pt x="86588" y="172170"/>
                    <a:pt x="73957" y="183548"/>
                    <a:pt x="64056" y="196649"/>
                  </a:cubicBezTo>
                  <a:lnTo>
                    <a:pt x="62277" y="200297"/>
                  </a:lnTo>
                  <a:lnTo>
                    <a:pt x="43591" y="189508"/>
                  </a:lnTo>
                  <a:lnTo>
                    <a:pt x="46563" y="183418"/>
                  </a:lnTo>
                  <a:cubicBezTo>
                    <a:pt x="58179" y="168044"/>
                    <a:pt x="73002" y="154692"/>
                    <a:pt x="90740" y="144451"/>
                  </a:cubicBezTo>
                  <a:close/>
                  <a:moveTo>
                    <a:pt x="159157" y="5272"/>
                  </a:moveTo>
                  <a:cubicBezTo>
                    <a:pt x="162415" y="2015"/>
                    <a:pt x="166915" y="0"/>
                    <a:pt x="171885" y="0"/>
                  </a:cubicBezTo>
                  <a:cubicBezTo>
                    <a:pt x="181826" y="0"/>
                    <a:pt x="189885" y="8059"/>
                    <a:pt x="189885" y="18000"/>
                  </a:cubicBezTo>
                  <a:lnTo>
                    <a:pt x="189885" y="298375"/>
                  </a:lnTo>
                  <a:lnTo>
                    <a:pt x="191274" y="300185"/>
                  </a:lnTo>
                  <a:cubicBezTo>
                    <a:pt x="192466" y="304635"/>
                    <a:pt x="191961" y="309539"/>
                    <a:pt x="189476" y="313844"/>
                  </a:cubicBezTo>
                  <a:lnTo>
                    <a:pt x="185313" y="317038"/>
                  </a:lnTo>
                  <a:lnTo>
                    <a:pt x="184613" y="318728"/>
                  </a:lnTo>
                  <a:lnTo>
                    <a:pt x="181348" y="320080"/>
                  </a:lnTo>
                  <a:lnTo>
                    <a:pt x="178546" y="322230"/>
                  </a:lnTo>
                  <a:lnTo>
                    <a:pt x="176733" y="321992"/>
                  </a:lnTo>
                  <a:lnTo>
                    <a:pt x="171885" y="324000"/>
                  </a:lnTo>
                  <a:cubicBezTo>
                    <a:pt x="166915" y="324000"/>
                    <a:pt x="162415" y="321985"/>
                    <a:pt x="159157" y="318728"/>
                  </a:cubicBezTo>
                  <a:lnTo>
                    <a:pt x="158284" y="316620"/>
                  </a:lnTo>
                  <a:lnTo>
                    <a:pt x="9002" y="230432"/>
                  </a:lnTo>
                  <a:cubicBezTo>
                    <a:pt x="393" y="225462"/>
                    <a:pt x="-2556" y="214453"/>
                    <a:pt x="2414" y="205844"/>
                  </a:cubicBezTo>
                  <a:cubicBezTo>
                    <a:pt x="7384" y="197235"/>
                    <a:pt x="18393" y="194285"/>
                    <a:pt x="27003" y="199255"/>
                  </a:cubicBezTo>
                  <a:lnTo>
                    <a:pt x="153885" y="272511"/>
                  </a:lnTo>
                  <a:lnTo>
                    <a:pt x="153885" y="18000"/>
                  </a:lnTo>
                  <a:cubicBezTo>
                    <a:pt x="153885" y="13029"/>
                    <a:pt x="155900" y="8530"/>
                    <a:pt x="159157" y="5272"/>
                  </a:cubicBezTo>
                  <a:close/>
                </a:path>
              </a:pathLst>
            </a:custGeom>
            <a:solidFill>
              <a:srgbClr val="43CDD7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6" name="직사각형 3">
              <a:extLst>
                <a:ext uri="{FF2B5EF4-FFF2-40B4-BE49-F238E27FC236}">
                  <a16:creationId xmlns:a16="http://schemas.microsoft.com/office/drawing/2014/main" id="{6291A99F-1197-4823-8A0F-5916D30E0B9A}"/>
                </a:ext>
              </a:extLst>
            </p:cNvPr>
            <p:cNvSpPr/>
            <p:nvPr/>
          </p:nvSpPr>
          <p:spPr>
            <a:xfrm>
              <a:off x="2054023" y="3139482"/>
              <a:ext cx="3041927" cy="713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000" b="1" dirty="0">
                  <a:solidFill>
                    <a:srgbClr val="43CDD7"/>
                  </a:solidFill>
                  <a:latin typeface="Calibri"/>
                  <a:ea typeface="맑은 고딕" panose="020B0503020000020004" pitchFamily="50" charset="-127"/>
                  <a:cs typeface="Times New Roman"/>
                </a:rPr>
                <a:t>부정행위율 감소</a:t>
              </a:r>
              <a:endPara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43CDD7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E345C4-C38A-4E83-9DDE-A63F1B20DFA1}"/>
              </a:ext>
            </a:extLst>
          </p:cNvPr>
          <p:cNvGrpSpPr/>
          <p:nvPr/>
        </p:nvGrpSpPr>
        <p:grpSpPr>
          <a:xfrm>
            <a:off x="1333126" y="5313920"/>
            <a:ext cx="3678485" cy="713272"/>
            <a:chOff x="1417465" y="4428703"/>
            <a:chExt cx="3678485" cy="713272"/>
          </a:xfrm>
        </p:grpSpPr>
        <p:sp>
          <p:nvSpPr>
            <p:cNvPr id="13" name="자유형 47">
              <a:extLst>
                <a:ext uri="{FF2B5EF4-FFF2-40B4-BE49-F238E27FC236}">
                  <a16:creationId xmlns:a16="http://schemas.microsoft.com/office/drawing/2014/main" id="{FEDC1178-8C9C-47DF-8208-55BD2499F0C6}"/>
                </a:ext>
              </a:extLst>
            </p:cNvPr>
            <p:cNvSpPr/>
            <p:nvPr/>
          </p:nvSpPr>
          <p:spPr>
            <a:xfrm rot="1800000">
              <a:off x="1417465" y="4585241"/>
              <a:ext cx="313282" cy="421291"/>
            </a:xfrm>
            <a:custGeom>
              <a:avLst/>
              <a:gdLst>
                <a:gd name="connsiteX0" fmla="*/ 206259 w 313282"/>
                <a:gd name="connsiteY0" fmla="*/ 131071 h 421291"/>
                <a:gd name="connsiteX1" fmla="*/ 254417 w 313282"/>
                <a:gd name="connsiteY1" fmla="*/ 154571 h 421291"/>
                <a:gd name="connsiteX2" fmla="*/ 293383 w 313282"/>
                <a:gd name="connsiteY2" fmla="*/ 198749 h 421291"/>
                <a:gd name="connsiteX3" fmla="*/ 239085 w 313282"/>
                <a:gd name="connsiteY3" fmla="*/ 401392 h 421291"/>
                <a:gd name="connsiteX4" fmla="*/ 36442 w 313282"/>
                <a:gd name="connsiteY4" fmla="*/ 347094 h 421291"/>
                <a:gd name="connsiteX5" fmla="*/ 17667 w 313282"/>
                <a:gd name="connsiteY5" fmla="*/ 291258 h 421291"/>
                <a:gd name="connsiteX6" fmla="*/ 19893 w 313282"/>
                <a:gd name="connsiteY6" fmla="*/ 259334 h 421291"/>
                <a:gd name="connsiteX7" fmla="*/ 40634 w 313282"/>
                <a:gd name="connsiteY7" fmla="*/ 271309 h 421291"/>
                <a:gd name="connsiteX8" fmla="*/ 39433 w 313282"/>
                <a:gd name="connsiteY8" fmla="*/ 288548 h 421291"/>
                <a:gd name="connsiteX9" fmla="*/ 55432 w 313282"/>
                <a:gd name="connsiteY9" fmla="*/ 336130 h 421291"/>
                <a:gd name="connsiteX10" fmla="*/ 228120 w 313282"/>
                <a:gd name="connsiteY10" fmla="*/ 382402 h 421291"/>
                <a:gd name="connsiteX11" fmla="*/ 274391 w 313282"/>
                <a:gd name="connsiteY11" fmla="*/ 209714 h 421291"/>
                <a:gd name="connsiteX12" fmla="*/ 241185 w 313282"/>
                <a:gd name="connsiteY12" fmla="*/ 172067 h 421291"/>
                <a:gd name="connsiteX13" fmla="*/ 206259 w 313282"/>
                <a:gd name="connsiteY13" fmla="*/ 155023 h 421291"/>
                <a:gd name="connsiteX14" fmla="*/ 90740 w 313282"/>
                <a:gd name="connsiteY14" fmla="*/ 144451 h 421291"/>
                <a:gd name="connsiteX15" fmla="*/ 133939 w 313282"/>
                <a:gd name="connsiteY15" fmla="*/ 129924 h 421291"/>
                <a:gd name="connsiteX16" fmla="*/ 133940 w 313282"/>
                <a:gd name="connsiteY16" fmla="*/ 152603 h 421291"/>
                <a:gd name="connsiteX17" fmla="*/ 101704 w 313282"/>
                <a:gd name="connsiteY17" fmla="*/ 163443 h 421291"/>
                <a:gd name="connsiteX18" fmla="*/ 64056 w 313282"/>
                <a:gd name="connsiteY18" fmla="*/ 196649 h 421291"/>
                <a:gd name="connsiteX19" fmla="*/ 62277 w 313282"/>
                <a:gd name="connsiteY19" fmla="*/ 200297 h 421291"/>
                <a:gd name="connsiteX20" fmla="*/ 43591 w 313282"/>
                <a:gd name="connsiteY20" fmla="*/ 189508 h 421291"/>
                <a:gd name="connsiteX21" fmla="*/ 46563 w 313282"/>
                <a:gd name="connsiteY21" fmla="*/ 183418 h 421291"/>
                <a:gd name="connsiteX22" fmla="*/ 90740 w 313282"/>
                <a:gd name="connsiteY22" fmla="*/ 144451 h 421291"/>
                <a:gd name="connsiteX23" fmla="*/ 159157 w 313282"/>
                <a:gd name="connsiteY23" fmla="*/ 5272 h 421291"/>
                <a:gd name="connsiteX24" fmla="*/ 171885 w 313282"/>
                <a:gd name="connsiteY24" fmla="*/ 0 h 421291"/>
                <a:gd name="connsiteX25" fmla="*/ 189885 w 313282"/>
                <a:gd name="connsiteY25" fmla="*/ 18000 h 421291"/>
                <a:gd name="connsiteX26" fmla="*/ 189885 w 313282"/>
                <a:gd name="connsiteY26" fmla="*/ 298375 h 421291"/>
                <a:gd name="connsiteX27" fmla="*/ 191274 w 313282"/>
                <a:gd name="connsiteY27" fmla="*/ 300185 h 421291"/>
                <a:gd name="connsiteX28" fmla="*/ 189476 w 313282"/>
                <a:gd name="connsiteY28" fmla="*/ 313844 h 421291"/>
                <a:gd name="connsiteX29" fmla="*/ 185313 w 313282"/>
                <a:gd name="connsiteY29" fmla="*/ 317038 h 421291"/>
                <a:gd name="connsiteX30" fmla="*/ 184613 w 313282"/>
                <a:gd name="connsiteY30" fmla="*/ 318728 h 421291"/>
                <a:gd name="connsiteX31" fmla="*/ 181348 w 313282"/>
                <a:gd name="connsiteY31" fmla="*/ 320080 h 421291"/>
                <a:gd name="connsiteX32" fmla="*/ 178546 w 313282"/>
                <a:gd name="connsiteY32" fmla="*/ 322230 h 421291"/>
                <a:gd name="connsiteX33" fmla="*/ 176733 w 313282"/>
                <a:gd name="connsiteY33" fmla="*/ 321992 h 421291"/>
                <a:gd name="connsiteX34" fmla="*/ 171885 w 313282"/>
                <a:gd name="connsiteY34" fmla="*/ 324000 h 421291"/>
                <a:gd name="connsiteX35" fmla="*/ 159157 w 313282"/>
                <a:gd name="connsiteY35" fmla="*/ 318728 h 421291"/>
                <a:gd name="connsiteX36" fmla="*/ 158284 w 313282"/>
                <a:gd name="connsiteY36" fmla="*/ 316620 h 421291"/>
                <a:gd name="connsiteX37" fmla="*/ 9002 w 313282"/>
                <a:gd name="connsiteY37" fmla="*/ 230432 h 421291"/>
                <a:gd name="connsiteX38" fmla="*/ 2414 w 313282"/>
                <a:gd name="connsiteY38" fmla="*/ 205844 h 421291"/>
                <a:gd name="connsiteX39" fmla="*/ 27003 w 313282"/>
                <a:gd name="connsiteY39" fmla="*/ 199255 h 421291"/>
                <a:gd name="connsiteX40" fmla="*/ 153885 w 313282"/>
                <a:gd name="connsiteY40" fmla="*/ 272511 h 421291"/>
                <a:gd name="connsiteX41" fmla="*/ 153885 w 313282"/>
                <a:gd name="connsiteY41" fmla="*/ 18000 h 421291"/>
                <a:gd name="connsiteX42" fmla="*/ 159157 w 313282"/>
                <a:gd name="connsiteY42" fmla="*/ 5272 h 4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3282" h="421291">
                  <a:moveTo>
                    <a:pt x="206259" y="131071"/>
                  </a:moveTo>
                  <a:lnTo>
                    <a:pt x="254417" y="154571"/>
                  </a:lnTo>
                  <a:cubicBezTo>
                    <a:pt x="269791" y="166188"/>
                    <a:pt x="283142" y="181011"/>
                    <a:pt x="293383" y="198749"/>
                  </a:cubicBezTo>
                  <a:cubicBezTo>
                    <a:pt x="334348" y="269702"/>
                    <a:pt x="310038" y="360428"/>
                    <a:pt x="239085" y="401392"/>
                  </a:cubicBezTo>
                  <a:cubicBezTo>
                    <a:pt x="168133" y="442357"/>
                    <a:pt x="77407" y="418047"/>
                    <a:pt x="36442" y="347094"/>
                  </a:cubicBezTo>
                  <a:cubicBezTo>
                    <a:pt x="26201" y="329356"/>
                    <a:pt x="20040" y="310382"/>
                    <a:pt x="17667" y="291258"/>
                  </a:cubicBezTo>
                  <a:lnTo>
                    <a:pt x="19893" y="259334"/>
                  </a:lnTo>
                  <a:lnTo>
                    <a:pt x="40634" y="271309"/>
                  </a:lnTo>
                  <a:lnTo>
                    <a:pt x="39433" y="288548"/>
                  </a:lnTo>
                  <a:cubicBezTo>
                    <a:pt x="41455" y="304845"/>
                    <a:pt x="46705" y="321015"/>
                    <a:pt x="55432" y="336130"/>
                  </a:cubicBezTo>
                  <a:cubicBezTo>
                    <a:pt x="90341" y="396594"/>
                    <a:pt x="167656" y="417311"/>
                    <a:pt x="228120" y="382402"/>
                  </a:cubicBezTo>
                  <a:cubicBezTo>
                    <a:pt x="288584" y="347493"/>
                    <a:pt x="309300" y="270178"/>
                    <a:pt x="274391" y="209714"/>
                  </a:cubicBezTo>
                  <a:cubicBezTo>
                    <a:pt x="265664" y="194599"/>
                    <a:pt x="254287" y="181966"/>
                    <a:pt x="241185" y="172067"/>
                  </a:cubicBezTo>
                  <a:lnTo>
                    <a:pt x="206259" y="155023"/>
                  </a:lnTo>
                  <a:close/>
                  <a:moveTo>
                    <a:pt x="90740" y="144451"/>
                  </a:moveTo>
                  <a:lnTo>
                    <a:pt x="133939" y="129924"/>
                  </a:lnTo>
                  <a:lnTo>
                    <a:pt x="133940" y="152603"/>
                  </a:lnTo>
                  <a:lnTo>
                    <a:pt x="101704" y="163443"/>
                  </a:lnTo>
                  <a:cubicBezTo>
                    <a:pt x="86588" y="172170"/>
                    <a:pt x="73957" y="183548"/>
                    <a:pt x="64056" y="196649"/>
                  </a:cubicBezTo>
                  <a:lnTo>
                    <a:pt x="62277" y="200297"/>
                  </a:lnTo>
                  <a:lnTo>
                    <a:pt x="43591" y="189508"/>
                  </a:lnTo>
                  <a:lnTo>
                    <a:pt x="46563" y="183418"/>
                  </a:lnTo>
                  <a:cubicBezTo>
                    <a:pt x="58179" y="168044"/>
                    <a:pt x="73002" y="154692"/>
                    <a:pt x="90740" y="144451"/>
                  </a:cubicBezTo>
                  <a:close/>
                  <a:moveTo>
                    <a:pt x="159157" y="5272"/>
                  </a:moveTo>
                  <a:cubicBezTo>
                    <a:pt x="162415" y="2015"/>
                    <a:pt x="166915" y="0"/>
                    <a:pt x="171885" y="0"/>
                  </a:cubicBezTo>
                  <a:cubicBezTo>
                    <a:pt x="181826" y="0"/>
                    <a:pt x="189885" y="8059"/>
                    <a:pt x="189885" y="18000"/>
                  </a:cubicBezTo>
                  <a:lnTo>
                    <a:pt x="189885" y="298375"/>
                  </a:lnTo>
                  <a:lnTo>
                    <a:pt x="191274" y="300185"/>
                  </a:lnTo>
                  <a:cubicBezTo>
                    <a:pt x="192466" y="304635"/>
                    <a:pt x="191961" y="309539"/>
                    <a:pt x="189476" y="313844"/>
                  </a:cubicBezTo>
                  <a:lnTo>
                    <a:pt x="185313" y="317038"/>
                  </a:lnTo>
                  <a:lnTo>
                    <a:pt x="184613" y="318728"/>
                  </a:lnTo>
                  <a:lnTo>
                    <a:pt x="181348" y="320080"/>
                  </a:lnTo>
                  <a:lnTo>
                    <a:pt x="178546" y="322230"/>
                  </a:lnTo>
                  <a:lnTo>
                    <a:pt x="176733" y="321992"/>
                  </a:lnTo>
                  <a:lnTo>
                    <a:pt x="171885" y="324000"/>
                  </a:lnTo>
                  <a:cubicBezTo>
                    <a:pt x="166915" y="324000"/>
                    <a:pt x="162415" y="321985"/>
                    <a:pt x="159157" y="318728"/>
                  </a:cubicBezTo>
                  <a:lnTo>
                    <a:pt x="158284" y="316620"/>
                  </a:lnTo>
                  <a:lnTo>
                    <a:pt x="9002" y="230432"/>
                  </a:lnTo>
                  <a:cubicBezTo>
                    <a:pt x="393" y="225462"/>
                    <a:pt x="-2556" y="214453"/>
                    <a:pt x="2414" y="205844"/>
                  </a:cubicBezTo>
                  <a:cubicBezTo>
                    <a:pt x="7384" y="197235"/>
                    <a:pt x="18393" y="194285"/>
                    <a:pt x="27003" y="199255"/>
                  </a:cubicBezTo>
                  <a:lnTo>
                    <a:pt x="153885" y="272511"/>
                  </a:lnTo>
                  <a:lnTo>
                    <a:pt x="153885" y="18000"/>
                  </a:lnTo>
                  <a:cubicBezTo>
                    <a:pt x="153885" y="13029"/>
                    <a:pt x="155900" y="8530"/>
                    <a:pt x="159157" y="5272"/>
                  </a:cubicBezTo>
                  <a:close/>
                </a:path>
              </a:pathLst>
            </a:custGeom>
            <a:solidFill>
              <a:srgbClr val="43CDD7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7" name="직사각형 3">
              <a:extLst>
                <a:ext uri="{FF2B5EF4-FFF2-40B4-BE49-F238E27FC236}">
                  <a16:creationId xmlns:a16="http://schemas.microsoft.com/office/drawing/2014/main" id="{3E2216F4-9FC5-40D7-8034-22E1F03AA231}"/>
                </a:ext>
              </a:extLst>
            </p:cNvPr>
            <p:cNvSpPr/>
            <p:nvPr/>
          </p:nvSpPr>
          <p:spPr>
            <a:xfrm>
              <a:off x="2054023" y="4428703"/>
              <a:ext cx="3041927" cy="713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3CDD7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Times New Roman"/>
                </a:rPr>
                <a:t>사각지대차단</a:t>
              </a:r>
              <a:endPara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43CDD7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150D22-CA84-4CC4-B810-6E58B1EBE0A3}"/>
              </a:ext>
            </a:extLst>
          </p:cNvPr>
          <p:cNvGrpSpPr/>
          <p:nvPr/>
        </p:nvGrpSpPr>
        <p:grpSpPr>
          <a:xfrm>
            <a:off x="1333125" y="1775940"/>
            <a:ext cx="3678486" cy="713272"/>
            <a:chOff x="1417464" y="1855272"/>
            <a:chExt cx="3678486" cy="713272"/>
          </a:xfrm>
        </p:grpSpPr>
        <p:sp>
          <p:nvSpPr>
            <p:cNvPr id="14" name="직사각형 3">
              <a:extLst>
                <a:ext uri="{FF2B5EF4-FFF2-40B4-BE49-F238E27FC236}">
                  <a16:creationId xmlns:a16="http://schemas.microsoft.com/office/drawing/2014/main" id="{02B13E8F-BD3C-41C3-B0C5-1651573043FA}"/>
                </a:ext>
              </a:extLst>
            </p:cNvPr>
            <p:cNvSpPr/>
            <p:nvPr/>
          </p:nvSpPr>
          <p:spPr>
            <a:xfrm>
              <a:off x="2054023" y="1855272"/>
              <a:ext cx="3041927" cy="713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rgbClr val="43CDD7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Times New Roman"/>
                </a:rPr>
                <a:t>구축비용 저렴</a:t>
              </a:r>
              <a:endParaRPr kumimoji="0" lang="en-US" altLang="ko-KR" sz="3000" b="1" i="0" u="none" strike="noStrike" kern="1200" cap="none" spc="0" normalizeH="0" baseline="0" noProof="0" dirty="0">
                <a:ln>
                  <a:noFill/>
                </a:ln>
                <a:solidFill>
                  <a:srgbClr val="43CDD7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Times New Roman"/>
              </a:endParaRPr>
            </a:p>
          </p:txBody>
        </p:sp>
        <p:sp>
          <p:nvSpPr>
            <p:cNvPr id="18" name="자유형 47">
              <a:extLst>
                <a:ext uri="{FF2B5EF4-FFF2-40B4-BE49-F238E27FC236}">
                  <a16:creationId xmlns:a16="http://schemas.microsoft.com/office/drawing/2014/main" id="{A14E7E27-663E-4762-A232-A425D932613F}"/>
                </a:ext>
              </a:extLst>
            </p:cNvPr>
            <p:cNvSpPr/>
            <p:nvPr/>
          </p:nvSpPr>
          <p:spPr>
            <a:xfrm rot="1800000">
              <a:off x="1417464" y="2046684"/>
              <a:ext cx="313282" cy="421291"/>
            </a:xfrm>
            <a:custGeom>
              <a:avLst/>
              <a:gdLst>
                <a:gd name="connsiteX0" fmla="*/ 206259 w 313282"/>
                <a:gd name="connsiteY0" fmla="*/ 131071 h 421291"/>
                <a:gd name="connsiteX1" fmla="*/ 254417 w 313282"/>
                <a:gd name="connsiteY1" fmla="*/ 154571 h 421291"/>
                <a:gd name="connsiteX2" fmla="*/ 293383 w 313282"/>
                <a:gd name="connsiteY2" fmla="*/ 198749 h 421291"/>
                <a:gd name="connsiteX3" fmla="*/ 239085 w 313282"/>
                <a:gd name="connsiteY3" fmla="*/ 401392 h 421291"/>
                <a:gd name="connsiteX4" fmla="*/ 36442 w 313282"/>
                <a:gd name="connsiteY4" fmla="*/ 347094 h 421291"/>
                <a:gd name="connsiteX5" fmla="*/ 17667 w 313282"/>
                <a:gd name="connsiteY5" fmla="*/ 291258 h 421291"/>
                <a:gd name="connsiteX6" fmla="*/ 19893 w 313282"/>
                <a:gd name="connsiteY6" fmla="*/ 259334 h 421291"/>
                <a:gd name="connsiteX7" fmla="*/ 40634 w 313282"/>
                <a:gd name="connsiteY7" fmla="*/ 271309 h 421291"/>
                <a:gd name="connsiteX8" fmla="*/ 39433 w 313282"/>
                <a:gd name="connsiteY8" fmla="*/ 288548 h 421291"/>
                <a:gd name="connsiteX9" fmla="*/ 55432 w 313282"/>
                <a:gd name="connsiteY9" fmla="*/ 336130 h 421291"/>
                <a:gd name="connsiteX10" fmla="*/ 228120 w 313282"/>
                <a:gd name="connsiteY10" fmla="*/ 382402 h 421291"/>
                <a:gd name="connsiteX11" fmla="*/ 274391 w 313282"/>
                <a:gd name="connsiteY11" fmla="*/ 209714 h 421291"/>
                <a:gd name="connsiteX12" fmla="*/ 241185 w 313282"/>
                <a:gd name="connsiteY12" fmla="*/ 172067 h 421291"/>
                <a:gd name="connsiteX13" fmla="*/ 206259 w 313282"/>
                <a:gd name="connsiteY13" fmla="*/ 155023 h 421291"/>
                <a:gd name="connsiteX14" fmla="*/ 90740 w 313282"/>
                <a:gd name="connsiteY14" fmla="*/ 144451 h 421291"/>
                <a:gd name="connsiteX15" fmla="*/ 133939 w 313282"/>
                <a:gd name="connsiteY15" fmla="*/ 129924 h 421291"/>
                <a:gd name="connsiteX16" fmla="*/ 133940 w 313282"/>
                <a:gd name="connsiteY16" fmla="*/ 152603 h 421291"/>
                <a:gd name="connsiteX17" fmla="*/ 101704 w 313282"/>
                <a:gd name="connsiteY17" fmla="*/ 163443 h 421291"/>
                <a:gd name="connsiteX18" fmla="*/ 64056 w 313282"/>
                <a:gd name="connsiteY18" fmla="*/ 196649 h 421291"/>
                <a:gd name="connsiteX19" fmla="*/ 62277 w 313282"/>
                <a:gd name="connsiteY19" fmla="*/ 200297 h 421291"/>
                <a:gd name="connsiteX20" fmla="*/ 43591 w 313282"/>
                <a:gd name="connsiteY20" fmla="*/ 189508 h 421291"/>
                <a:gd name="connsiteX21" fmla="*/ 46563 w 313282"/>
                <a:gd name="connsiteY21" fmla="*/ 183418 h 421291"/>
                <a:gd name="connsiteX22" fmla="*/ 90740 w 313282"/>
                <a:gd name="connsiteY22" fmla="*/ 144451 h 421291"/>
                <a:gd name="connsiteX23" fmla="*/ 159157 w 313282"/>
                <a:gd name="connsiteY23" fmla="*/ 5272 h 421291"/>
                <a:gd name="connsiteX24" fmla="*/ 171885 w 313282"/>
                <a:gd name="connsiteY24" fmla="*/ 0 h 421291"/>
                <a:gd name="connsiteX25" fmla="*/ 189885 w 313282"/>
                <a:gd name="connsiteY25" fmla="*/ 18000 h 421291"/>
                <a:gd name="connsiteX26" fmla="*/ 189885 w 313282"/>
                <a:gd name="connsiteY26" fmla="*/ 298375 h 421291"/>
                <a:gd name="connsiteX27" fmla="*/ 191274 w 313282"/>
                <a:gd name="connsiteY27" fmla="*/ 300185 h 421291"/>
                <a:gd name="connsiteX28" fmla="*/ 189476 w 313282"/>
                <a:gd name="connsiteY28" fmla="*/ 313844 h 421291"/>
                <a:gd name="connsiteX29" fmla="*/ 185313 w 313282"/>
                <a:gd name="connsiteY29" fmla="*/ 317038 h 421291"/>
                <a:gd name="connsiteX30" fmla="*/ 184613 w 313282"/>
                <a:gd name="connsiteY30" fmla="*/ 318728 h 421291"/>
                <a:gd name="connsiteX31" fmla="*/ 181348 w 313282"/>
                <a:gd name="connsiteY31" fmla="*/ 320080 h 421291"/>
                <a:gd name="connsiteX32" fmla="*/ 178546 w 313282"/>
                <a:gd name="connsiteY32" fmla="*/ 322230 h 421291"/>
                <a:gd name="connsiteX33" fmla="*/ 176733 w 313282"/>
                <a:gd name="connsiteY33" fmla="*/ 321992 h 421291"/>
                <a:gd name="connsiteX34" fmla="*/ 171885 w 313282"/>
                <a:gd name="connsiteY34" fmla="*/ 324000 h 421291"/>
                <a:gd name="connsiteX35" fmla="*/ 159157 w 313282"/>
                <a:gd name="connsiteY35" fmla="*/ 318728 h 421291"/>
                <a:gd name="connsiteX36" fmla="*/ 158284 w 313282"/>
                <a:gd name="connsiteY36" fmla="*/ 316620 h 421291"/>
                <a:gd name="connsiteX37" fmla="*/ 9002 w 313282"/>
                <a:gd name="connsiteY37" fmla="*/ 230432 h 421291"/>
                <a:gd name="connsiteX38" fmla="*/ 2414 w 313282"/>
                <a:gd name="connsiteY38" fmla="*/ 205844 h 421291"/>
                <a:gd name="connsiteX39" fmla="*/ 27003 w 313282"/>
                <a:gd name="connsiteY39" fmla="*/ 199255 h 421291"/>
                <a:gd name="connsiteX40" fmla="*/ 153885 w 313282"/>
                <a:gd name="connsiteY40" fmla="*/ 272511 h 421291"/>
                <a:gd name="connsiteX41" fmla="*/ 153885 w 313282"/>
                <a:gd name="connsiteY41" fmla="*/ 18000 h 421291"/>
                <a:gd name="connsiteX42" fmla="*/ 159157 w 313282"/>
                <a:gd name="connsiteY42" fmla="*/ 5272 h 4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3282" h="421291">
                  <a:moveTo>
                    <a:pt x="206259" y="131071"/>
                  </a:moveTo>
                  <a:lnTo>
                    <a:pt x="254417" y="154571"/>
                  </a:lnTo>
                  <a:cubicBezTo>
                    <a:pt x="269791" y="166188"/>
                    <a:pt x="283142" y="181011"/>
                    <a:pt x="293383" y="198749"/>
                  </a:cubicBezTo>
                  <a:cubicBezTo>
                    <a:pt x="334348" y="269702"/>
                    <a:pt x="310038" y="360428"/>
                    <a:pt x="239085" y="401392"/>
                  </a:cubicBezTo>
                  <a:cubicBezTo>
                    <a:pt x="168133" y="442357"/>
                    <a:pt x="77407" y="418047"/>
                    <a:pt x="36442" y="347094"/>
                  </a:cubicBezTo>
                  <a:cubicBezTo>
                    <a:pt x="26201" y="329356"/>
                    <a:pt x="20040" y="310382"/>
                    <a:pt x="17667" y="291258"/>
                  </a:cubicBezTo>
                  <a:lnTo>
                    <a:pt x="19893" y="259334"/>
                  </a:lnTo>
                  <a:lnTo>
                    <a:pt x="40634" y="271309"/>
                  </a:lnTo>
                  <a:lnTo>
                    <a:pt x="39433" y="288548"/>
                  </a:lnTo>
                  <a:cubicBezTo>
                    <a:pt x="41455" y="304845"/>
                    <a:pt x="46705" y="321015"/>
                    <a:pt x="55432" y="336130"/>
                  </a:cubicBezTo>
                  <a:cubicBezTo>
                    <a:pt x="90341" y="396594"/>
                    <a:pt x="167656" y="417311"/>
                    <a:pt x="228120" y="382402"/>
                  </a:cubicBezTo>
                  <a:cubicBezTo>
                    <a:pt x="288584" y="347493"/>
                    <a:pt x="309300" y="270178"/>
                    <a:pt x="274391" y="209714"/>
                  </a:cubicBezTo>
                  <a:cubicBezTo>
                    <a:pt x="265664" y="194599"/>
                    <a:pt x="254287" y="181966"/>
                    <a:pt x="241185" y="172067"/>
                  </a:cubicBezTo>
                  <a:lnTo>
                    <a:pt x="206259" y="155023"/>
                  </a:lnTo>
                  <a:close/>
                  <a:moveTo>
                    <a:pt x="90740" y="144451"/>
                  </a:moveTo>
                  <a:lnTo>
                    <a:pt x="133939" y="129924"/>
                  </a:lnTo>
                  <a:lnTo>
                    <a:pt x="133940" y="152603"/>
                  </a:lnTo>
                  <a:lnTo>
                    <a:pt x="101704" y="163443"/>
                  </a:lnTo>
                  <a:cubicBezTo>
                    <a:pt x="86588" y="172170"/>
                    <a:pt x="73957" y="183548"/>
                    <a:pt x="64056" y="196649"/>
                  </a:cubicBezTo>
                  <a:lnTo>
                    <a:pt x="62277" y="200297"/>
                  </a:lnTo>
                  <a:lnTo>
                    <a:pt x="43591" y="189508"/>
                  </a:lnTo>
                  <a:lnTo>
                    <a:pt x="46563" y="183418"/>
                  </a:lnTo>
                  <a:cubicBezTo>
                    <a:pt x="58179" y="168044"/>
                    <a:pt x="73002" y="154692"/>
                    <a:pt x="90740" y="144451"/>
                  </a:cubicBezTo>
                  <a:close/>
                  <a:moveTo>
                    <a:pt x="159157" y="5272"/>
                  </a:moveTo>
                  <a:cubicBezTo>
                    <a:pt x="162415" y="2015"/>
                    <a:pt x="166915" y="0"/>
                    <a:pt x="171885" y="0"/>
                  </a:cubicBezTo>
                  <a:cubicBezTo>
                    <a:pt x="181826" y="0"/>
                    <a:pt x="189885" y="8059"/>
                    <a:pt x="189885" y="18000"/>
                  </a:cubicBezTo>
                  <a:lnTo>
                    <a:pt x="189885" y="298375"/>
                  </a:lnTo>
                  <a:lnTo>
                    <a:pt x="191274" y="300185"/>
                  </a:lnTo>
                  <a:cubicBezTo>
                    <a:pt x="192466" y="304635"/>
                    <a:pt x="191961" y="309539"/>
                    <a:pt x="189476" y="313844"/>
                  </a:cubicBezTo>
                  <a:lnTo>
                    <a:pt x="185313" y="317038"/>
                  </a:lnTo>
                  <a:lnTo>
                    <a:pt x="184613" y="318728"/>
                  </a:lnTo>
                  <a:lnTo>
                    <a:pt x="181348" y="320080"/>
                  </a:lnTo>
                  <a:lnTo>
                    <a:pt x="178546" y="322230"/>
                  </a:lnTo>
                  <a:lnTo>
                    <a:pt x="176733" y="321992"/>
                  </a:lnTo>
                  <a:lnTo>
                    <a:pt x="171885" y="324000"/>
                  </a:lnTo>
                  <a:cubicBezTo>
                    <a:pt x="166915" y="324000"/>
                    <a:pt x="162415" y="321985"/>
                    <a:pt x="159157" y="318728"/>
                  </a:cubicBezTo>
                  <a:lnTo>
                    <a:pt x="158284" y="316620"/>
                  </a:lnTo>
                  <a:lnTo>
                    <a:pt x="9002" y="230432"/>
                  </a:lnTo>
                  <a:cubicBezTo>
                    <a:pt x="393" y="225462"/>
                    <a:pt x="-2556" y="214453"/>
                    <a:pt x="2414" y="205844"/>
                  </a:cubicBezTo>
                  <a:cubicBezTo>
                    <a:pt x="7384" y="197235"/>
                    <a:pt x="18393" y="194285"/>
                    <a:pt x="27003" y="199255"/>
                  </a:cubicBezTo>
                  <a:lnTo>
                    <a:pt x="153885" y="272511"/>
                  </a:lnTo>
                  <a:lnTo>
                    <a:pt x="153885" y="18000"/>
                  </a:lnTo>
                  <a:cubicBezTo>
                    <a:pt x="153885" y="13029"/>
                    <a:pt x="155900" y="8530"/>
                    <a:pt x="159157" y="5272"/>
                  </a:cubicBezTo>
                  <a:close/>
                </a:path>
              </a:pathLst>
            </a:custGeom>
            <a:solidFill>
              <a:srgbClr val="43CDD7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3951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984594" y="4662479"/>
            <a:ext cx="2773369" cy="54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대학교 중간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기말고사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895963" y="1812316"/>
            <a:ext cx="2950632" cy="20814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 err="1">
                <a:solidFill>
                  <a:prstClr val="white"/>
                </a:solidFill>
              </a:rPr>
              <a:t>국가기술자격검정시험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5" name="직사각형 16"/>
          <p:cNvSpPr/>
          <p:nvPr/>
        </p:nvSpPr>
        <p:spPr>
          <a:xfrm>
            <a:off x="5846595" y="3893779"/>
            <a:ext cx="2950632" cy="2081463"/>
          </a:xfrm>
          <a:prstGeom prst="rect">
            <a:avLst/>
          </a:prstGeom>
          <a:solidFill>
            <a:srgbClr val="BFBFBF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TOIEC</a:t>
            </a:r>
          </a:p>
        </p:txBody>
      </p:sp>
      <p:sp>
        <p:nvSpPr>
          <p:cNvPr id="37" name="직사각형 19"/>
          <p:cNvSpPr/>
          <p:nvPr/>
        </p:nvSpPr>
        <p:spPr>
          <a:xfrm>
            <a:off x="5935226" y="2581015"/>
            <a:ext cx="2773370" cy="544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595959"/>
                </a:solidFill>
                <a:latin typeface="맑은 고딕"/>
              </a:rPr>
              <a:t>공무원 시험</a:t>
            </a:r>
          </a:p>
        </p:txBody>
      </p:sp>
      <p:sp>
        <p:nvSpPr>
          <p:cNvPr id="38" name="모서리가 둥근 직사각형 5"/>
          <p:cNvSpPr/>
          <p:nvPr/>
        </p:nvSpPr>
        <p:spPr>
          <a:xfrm>
            <a:off x="1397600" y="893264"/>
            <a:ext cx="1586993" cy="469356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rgbClr val="404040">
                  <a:alpha val="100000"/>
                </a:srgbClr>
              </a:gs>
              <a:gs pos="95000">
                <a:srgbClr val="43CDD7">
                  <a:alpha val="100000"/>
                </a:srgbClr>
              </a:gs>
            </a:gsLst>
            <a:lin ang="10800000" scaled="1"/>
            <a:tileRect/>
          </a:gra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1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4483333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 animBg="1"/>
      <p:bldP spid="35" grpId="0" animBg="1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DB3626-3329-4AE7-9B34-04E8F97174BC}"/>
              </a:ext>
            </a:extLst>
          </p:cNvPr>
          <p:cNvGrpSpPr/>
          <p:nvPr/>
        </p:nvGrpSpPr>
        <p:grpSpPr>
          <a:xfrm>
            <a:off x="5017306" y="370050"/>
            <a:ext cx="2805761" cy="4708981"/>
            <a:chOff x="5017306" y="370050"/>
            <a:chExt cx="2805761" cy="470898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71B117E-DFBB-4D8F-93B2-917114111C78}"/>
                </a:ext>
              </a:extLst>
            </p:cNvPr>
            <p:cNvGrpSpPr/>
            <p:nvPr/>
          </p:nvGrpSpPr>
          <p:grpSpPr>
            <a:xfrm>
              <a:off x="7172296" y="1638940"/>
              <a:ext cx="650771" cy="650771"/>
              <a:chOff x="6856330" y="5806134"/>
              <a:chExt cx="748389" cy="748389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62F1880-5442-4139-8635-C20B49D65925}"/>
                  </a:ext>
                </a:extLst>
              </p:cNvPr>
              <p:cNvSpPr/>
              <p:nvPr/>
            </p:nvSpPr>
            <p:spPr>
              <a:xfrm>
                <a:off x="6856330" y="5806134"/>
                <a:ext cx="748389" cy="748389"/>
              </a:xfrm>
              <a:prstGeom prst="ellipse">
                <a:avLst/>
              </a:prstGeom>
              <a:solidFill>
                <a:srgbClr val="6A6F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16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" name="Group 28">
                <a:extLst>
                  <a:ext uri="{FF2B5EF4-FFF2-40B4-BE49-F238E27FC236}">
                    <a16:creationId xmlns:a16="http://schemas.microsoft.com/office/drawing/2014/main" id="{E3F8781B-3F6B-4178-8796-F5E6F0A17DD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064689" y="6057627"/>
                <a:ext cx="310215" cy="271499"/>
                <a:chOff x="496" y="4251"/>
                <a:chExt cx="641" cy="561"/>
              </a:xfrm>
              <a:solidFill>
                <a:schemeClr val="bg1"/>
              </a:solidFill>
            </p:grpSpPr>
            <p:sp>
              <p:nvSpPr>
                <p:cNvPr id="8" name="Freeform 30">
                  <a:extLst>
                    <a:ext uri="{FF2B5EF4-FFF2-40B4-BE49-F238E27FC236}">
                      <a16:creationId xmlns:a16="http://schemas.microsoft.com/office/drawing/2014/main" id="{2050DBA7-5B82-41C8-B235-338B187F1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9" y="4720"/>
                  <a:ext cx="88" cy="92"/>
                </a:xfrm>
                <a:custGeom>
                  <a:avLst/>
                  <a:gdLst>
                    <a:gd name="T0" fmla="*/ 0 w 526"/>
                    <a:gd name="T1" fmla="*/ 0 h 553"/>
                    <a:gd name="T2" fmla="*/ 526 w 526"/>
                    <a:gd name="T3" fmla="*/ 250 h 553"/>
                    <a:gd name="T4" fmla="*/ 97 w 526"/>
                    <a:gd name="T5" fmla="*/ 542 h 553"/>
                    <a:gd name="T6" fmla="*/ 81 w 526"/>
                    <a:gd name="T7" fmla="*/ 549 h 553"/>
                    <a:gd name="T8" fmla="*/ 65 w 526"/>
                    <a:gd name="T9" fmla="*/ 553 h 553"/>
                    <a:gd name="T10" fmla="*/ 49 w 526"/>
                    <a:gd name="T11" fmla="*/ 552 h 553"/>
                    <a:gd name="T12" fmla="*/ 34 w 526"/>
                    <a:gd name="T13" fmla="*/ 546 h 553"/>
                    <a:gd name="T14" fmla="*/ 20 w 526"/>
                    <a:gd name="T15" fmla="*/ 535 h 553"/>
                    <a:gd name="T16" fmla="*/ 9 w 526"/>
                    <a:gd name="T17" fmla="*/ 522 h 553"/>
                    <a:gd name="T18" fmla="*/ 2 w 526"/>
                    <a:gd name="T19" fmla="*/ 507 h 553"/>
                    <a:gd name="T20" fmla="*/ 0 w 526"/>
                    <a:gd name="T21" fmla="*/ 490 h 553"/>
                    <a:gd name="T22" fmla="*/ 0 w 526"/>
                    <a:gd name="T23" fmla="*/ 0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6" h="553">
                      <a:moveTo>
                        <a:pt x="0" y="0"/>
                      </a:moveTo>
                      <a:lnTo>
                        <a:pt x="526" y="250"/>
                      </a:lnTo>
                      <a:lnTo>
                        <a:pt x="97" y="542"/>
                      </a:lnTo>
                      <a:lnTo>
                        <a:pt x="81" y="549"/>
                      </a:lnTo>
                      <a:lnTo>
                        <a:pt x="65" y="553"/>
                      </a:lnTo>
                      <a:lnTo>
                        <a:pt x="49" y="552"/>
                      </a:lnTo>
                      <a:lnTo>
                        <a:pt x="34" y="546"/>
                      </a:lnTo>
                      <a:lnTo>
                        <a:pt x="20" y="535"/>
                      </a:lnTo>
                      <a:lnTo>
                        <a:pt x="9" y="522"/>
                      </a:lnTo>
                      <a:lnTo>
                        <a:pt x="2" y="507"/>
                      </a:lnTo>
                      <a:lnTo>
                        <a:pt x="0" y="4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  <p:sp>
              <p:nvSpPr>
                <p:cNvPr id="9" name="Freeform 31">
                  <a:extLst>
                    <a:ext uri="{FF2B5EF4-FFF2-40B4-BE49-F238E27FC236}">
                      <a16:creationId xmlns:a16="http://schemas.microsoft.com/office/drawing/2014/main" id="{35F2C1B1-3C18-4971-9FC5-A02697A9EA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" y="4251"/>
                  <a:ext cx="641" cy="530"/>
                </a:xfrm>
                <a:custGeom>
                  <a:avLst/>
                  <a:gdLst>
                    <a:gd name="T0" fmla="*/ 3785 w 3847"/>
                    <a:gd name="T1" fmla="*/ 0 h 3180"/>
                    <a:gd name="T2" fmla="*/ 3800 w 3847"/>
                    <a:gd name="T3" fmla="*/ 2 h 3180"/>
                    <a:gd name="T4" fmla="*/ 3814 w 3847"/>
                    <a:gd name="T5" fmla="*/ 7 h 3180"/>
                    <a:gd name="T6" fmla="*/ 3827 w 3847"/>
                    <a:gd name="T7" fmla="*/ 16 h 3180"/>
                    <a:gd name="T8" fmla="*/ 3839 w 3847"/>
                    <a:gd name="T9" fmla="*/ 31 h 3180"/>
                    <a:gd name="T10" fmla="*/ 3846 w 3847"/>
                    <a:gd name="T11" fmla="*/ 49 h 3180"/>
                    <a:gd name="T12" fmla="*/ 3847 w 3847"/>
                    <a:gd name="T13" fmla="*/ 66 h 3180"/>
                    <a:gd name="T14" fmla="*/ 3842 w 3847"/>
                    <a:gd name="T15" fmla="*/ 85 h 3180"/>
                    <a:gd name="T16" fmla="*/ 2642 w 3847"/>
                    <a:gd name="T17" fmla="*/ 3110 h 3180"/>
                    <a:gd name="T18" fmla="*/ 2631 w 3847"/>
                    <a:gd name="T19" fmla="*/ 3130 h 3180"/>
                    <a:gd name="T20" fmla="*/ 2617 w 3847"/>
                    <a:gd name="T21" fmla="*/ 3147 h 3180"/>
                    <a:gd name="T22" fmla="*/ 2600 w 3847"/>
                    <a:gd name="T23" fmla="*/ 3161 h 3180"/>
                    <a:gd name="T24" fmla="*/ 2579 w 3847"/>
                    <a:gd name="T25" fmla="*/ 3172 h 3180"/>
                    <a:gd name="T26" fmla="*/ 2559 w 3847"/>
                    <a:gd name="T27" fmla="*/ 3178 h 3180"/>
                    <a:gd name="T28" fmla="*/ 2539 w 3847"/>
                    <a:gd name="T29" fmla="*/ 3180 h 3180"/>
                    <a:gd name="T30" fmla="*/ 2514 w 3847"/>
                    <a:gd name="T31" fmla="*/ 3177 h 3180"/>
                    <a:gd name="T32" fmla="*/ 2491 w 3847"/>
                    <a:gd name="T33" fmla="*/ 3168 h 3180"/>
                    <a:gd name="T34" fmla="*/ 1278 w 3847"/>
                    <a:gd name="T35" fmla="*/ 2591 h 3180"/>
                    <a:gd name="T36" fmla="*/ 2984 w 3847"/>
                    <a:gd name="T37" fmla="*/ 878 h 3180"/>
                    <a:gd name="T38" fmla="*/ 1036 w 3847"/>
                    <a:gd name="T39" fmla="*/ 2477 h 3180"/>
                    <a:gd name="T40" fmla="*/ 63 w 3847"/>
                    <a:gd name="T41" fmla="*/ 2014 h 3180"/>
                    <a:gd name="T42" fmla="*/ 42 w 3847"/>
                    <a:gd name="T43" fmla="*/ 2000 h 3180"/>
                    <a:gd name="T44" fmla="*/ 24 w 3847"/>
                    <a:gd name="T45" fmla="*/ 1983 h 3180"/>
                    <a:gd name="T46" fmla="*/ 11 w 3847"/>
                    <a:gd name="T47" fmla="*/ 1963 h 3180"/>
                    <a:gd name="T48" fmla="*/ 3 w 3847"/>
                    <a:gd name="T49" fmla="*/ 1940 h 3180"/>
                    <a:gd name="T50" fmla="*/ 0 w 3847"/>
                    <a:gd name="T51" fmla="*/ 1915 h 3180"/>
                    <a:gd name="T52" fmla="*/ 2 w 3847"/>
                    <a:gd name="T53" fmla="*/ 1891 h 3180"/>
                    <a:gd name="T54" fmla="*/ 10 w 3847"/>
                    <a:gd name="T55" fmla="*/ 1867 h 3180"/>
                    <a:gd name="T56" fmla="*/ 23 w 3847"/>
                    <a:gd name="T57" fmla="*/ 1846 h 3180"/>
                    <a:gd name="T58" fmla="*/ 41 w 3847"/>
                    <a:gd name="T59" fmla="*/ 1829 h 3180"/>
                    <a:gd name="T60" fmla="*/ 62 w 3847"/>
                    <a:gd name="T61" fmla="*/ 1816 h 3180"/>
                    <a:gd name="T62" fmla="*/ 3757 w 3847"/>
                    <a:gd name="T63" fmla="*/ 5 h 3180"/>
                    <a:gd name="T64" fmla="*/ 3771 w 3847"/>
                    <a:gd name="T65" fmla="*/ 1 h 3180"/>
                    <a:gd name="T66" fmla="*/ 3785 w 3847"/>
                    <a:gd name="T67" fmla="*/ 0 h 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847" h="3180">
                      <a:moveTo>
                        <a:pt x="3785" y="0"/>
                      </a:moveTo>
                      <a:lnTo>
                        <a:pt x="3800" y="2"/>
                      </a:lnTo>
                      <a:lnTo>
                        <a:pt x="3814" y="7"/>
                      </a:lnTo>
                      <a:lnTo>
                        <a:pt x="3827" y="16"/>
                      </a:lnTo>
                      <a:lnTo>
                        <a:pt x="3839" y="31"/>
                      </a:lnTo>
                      <a:lnTo>
                        <a:pt x="3846" y="49"/>
                      </a:lnTo>
                      <a:lnTo>
                        <a:pt x="3847" y="66"/>
                      </a:lnTo>
                      <a:lnTo>
                        <a:pt x="3842" y="85"/>
                      </a:lnTo>
                      <a:lnTo>
                        <a:pt x="2642" y="3110"/>
                      </a:lnTo>
                      <a:lnTo>
                        <a:pt x="2631" y="3130"/>
                      </a:lnTo>
                      <a:lnTo>
                        <a:pt x="2617" y="3147"/>
                      </a:lnTo>
                      <a:lnTo>
                        <a:pt x="2600" y="3161"/>
                      </a:lnTo>
                      <a:lnTo>
                        <a:pt x="2579" y="3172"/>
                      </a:lnTo>
                      <a:lnTo>
                        <a:pt x="2559" y="3178"/>
                      </a:lnTo>
                      <a:lnTo>
                        <a:pt x="2539" y="3180"/>
                      </a:lnTo>
                      <a:lnTo>
                        <a:pt x="2514" y="3177"/>
                      </a:lnTo>
                      <a:lnTo>
                        <a:pt x="2491" y="3168"/>
                      </a:lnTo>
                      <a:lnTo>
                        <a:pt x="1278" y="2591"/>
                      </a:lnTo>
                      <a:lnTo>
                        <a:pt x="2984" y="878"/>
                      </a:lnTo>
                      <a:lnTo>
                        <a:pt x="1036" y="2477"/>
                      </a:lnTo>
                      <a:lnTo>
                        <a:pt x="63" y="2014"/>
                      </a:lnTo>
                      <a:lnTo>
                        <a:pt x="42" y="2000"/>
                      </a:lnTo>
                      <a:lnTo>
                        <a:pt x="24" y="1983"/>
                      </a:lnTo>
                      <a:lnTo>
                        <a:pt x="11" y="1963"/>
                      </a:lnTo>
                      <a:lnTo>
                        <a:pt x="3" y="1940"/>
                      </a:lnTo>
                      <a:lnTo>
                        <a:pt x="0" y="1915"/>
                      </a:lnTo>
                      <a:lnTo>
                        <a:pt x="2" y="1891"/>
                      </a:lnTo>
                      <a:lnTo>
                        <a:pt x="10" y="1867"/>
                      </a:lnTo>
                      <a:lnTo>
                        <a:pt x="23" y="1846"/>
                      </a:lnTo>
                      <a:lnTo>
                        <a:pt x="41" y="1829"/>
                      </a:lnTo>
                      <a:lnTo>
                        <a:pt x="62" y="1816"/>
                      </a:lnTo>
                      <a:lnTo>
                        <a:pt x="3757" y="5"/>
                      </a:lnTo>
                      <a:lnTo>
                        <a:pt x="3771" y="1"/>
                      </a:lnTo>
                      <a:lnTo>
                        <a:pt x="378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683CF3-F597-4055-A266-82DC1A3C0B8A}"/>
                </a:ext>
              </a:extLst>
            </p:cNvPr>
            <p:cNvSpPr/>
            <p:nvPr/>
          </p:nvSpPr>
          <p:spPr>
            <a:xfrm>
              <a:off x="5017306" y="370050"/>
              <a:ext cx="1923925" cy="470898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00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43CDD7"/>
                  </a:solidFill>
                  <a:effectLst>
                    <a:outerShdw dist="38100" dir="2700000" algn="bl" rotWithShape="0">
                      <a:srgbClr val="6A6F7C"/>
                    </a:outerShdw>
                  </a:effectLst>
                </a:rPr>
                <a:t>?</a:t>
              </a:r>
            </a:p>
          </p:txBody>
        </p:sp>
      </p:grpSp>
      <p:sp>
        <p:nvSpPr>
          <p:cNvPr id="12" name="모서리가 둥근 직사각형 38">
            <a:extLst>
              <a:ext uri="{FF2B5EF4-FFF2-40B4-BE49-F238E27FC236}">
                <a16:creationId xmlns:a16="http://schemas.microsoft.com/office/drawing/2014/main" id="{58ED6D4A-1D6F-4697-A475-0E8BD26A7BA0}"/>
              </a:ext>
            </a:extLst>
          </p:cNvPr>
          <p:cNvSpPr/>
          <p:nvPr/>
        </p:nvSpPr>
        <p:spPr>
          <a:xfrm>
            <a:off x="4874263" y="4771522"/>
            <a:ext cx="2568850" cy="1009755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prstClr val="white"/>
                </a:solidFill>
              </a:rPr>
              <a:t>#</a:t>
            </a:r>
            <a:r>
              <a:rPr lang="ko-KR" altLang="en-US" sz="5000" b="1" dirty="0">
                <a:solidFill>
                  <a:prstClr val="white"/>
                </a:solidFill>
              </a:rPr>
              <a:t>질문</a:t>
            </a:r>
            <a:endParaRPr lang="en-US" altLang="ko-KR" sz="5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57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411" y="1376979"/>
          <a:ext cx="1072528" cy="5486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6464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5C5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5E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56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56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56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56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56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56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5E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10162" y="2000249"/>
            <a:ext cx="683952" cy="4152901"/>
          </a:xfrm>
          <a:prstGeom prst="rect">
            <a:avLst/>
          </a:prstGeom>
          <a:gradFill flip="none" rotWithShape="1">
            <a:gsLst>
              <a:gs pos="50000">
                <a:srgbClr val="43CDD7">
                  <a:alpha val="100000"/>
                </a:srgbClr>
              </a:gs>
              <a:gs pos="100000">
                <a:schemeClr val="accent6">
                  <a:lumMod val="50000"/>
                  <a:shade val="100000"/>
                  <a:satMod val="115000"/>
                  <a:alpha val="100000"/>
                </a:schemeClr>
              </a:gs>
            </a:gsLst>
            <a:lin ang="13500000" scaled="1"/>
            <a:tileRect/>
          </a:gradFill>
          <a:ln w="34925">
            <a:solidFill>
              <a:srgbClr val="E6AF00"/>
            </a:solidFill>
          </a:ln>
          <a:effectLst>
            <a:outerShdw blurRad="190500" dist="165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최</a:t>
            </a:r>
          </a:p>
          <a:p>
            <a:pPr algn="ctr">
              <a:defRPr/>
            </a:pPr>
            <a:endParaRPr lang="ko-KR" altLang="en-US" sz="2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sz="2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첨</a:t>
            </a:r>
          </a:p>
          <a:p>
            <a:pPr algn="ctr">
              <a:defRPr/>
            </a:pPr>
            <a:endParaRPr lang="ko-KR" altLang="en-US" sz="2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sz="2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단</a:t>
            </a:r>
          </a:p>
          <a:p>
            <a:pPr algn="ctr">
              <a:defRPr/>
            </a:pPr>
            <a:endParaRPr lang="ko-KR" altLang="en-US" sz="2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sz="2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기</a:t>
            </a:r>
          </a:p>
          <a:p>
            <a:pPr algn="ctr">
              <a:defRPr/>
            </a:pPr>
            <a:endParaRPr lang="ko-KR" altLang="en-US" sz="2400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sz="2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술</a:t>
            </a:r>
          </a:p>
        </p:txBody>
      </p:sp>
      <p:sp>
        <p:nvSpPr>
          <p:cNvPr id="22" name="정육면체 21"/>
          <p:cNvSpPr/>
          <p:nvPr/>
        </p:nvSpPr>
        <p:spPr>
          <a:xfrm>
            <a:off x="551120" y="213170"/>
            <a:ext cx="198899" cy="995543"/>
          </a:xfrm>
          <a:prstGeom prst="cube">
            <a:avLst>
              <a:gd name="adj" fmla="val 25000"/>
            </a:avLst>
          </a:prstGeom>
          <a:solidFill>
            <a:srgbClr val="CCA48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 flipH="1">
            <a:off x="11581480" y="220980"/>
            <a:ext cx="198899" cy="995543"/>
          </a:xfrm>
          <a:prstGeom prst="cube">
            <a:avLst>
              <a:gd name="adj" fmla="val 25000"/>
            </a:avLst>
          </a:prstGeom>
          <a:solidFill>
            <a:srgbClr val="CCA483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11118851" y="1376973"/>
          <a:ext cx="1072528" cy="54864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9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6464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E5C5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9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5E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56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56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56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56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56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565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5E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54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585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565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2303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515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11118851" y="1204448"/>
            <a:ext cx="1072528" cy="17252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1323602" y="2000243"/>
            <a:ext cx="683952" cy="4152901"/>
          </a:xfrm>
          <a:prstGeom prst="rect">
            <a:avLst/>
          </a:prstGeom>
          <a:gradFill flip="none" rotWithShape="1">
            <a:gsLst>
              <a:gs pos="50000">
                <a:srgbClr val="43CDD7">
                  <a:alpha val="100000"/>
                </a:srgbClr>
              </a:gs>
              <a:gs pos="100000">
                <a:schemeClr val="accent6">
                  <a:lumMod val="50000"/>
                  <a:shade val="100000"/>
                  <a:satMod val="115000"/>
                  <a:alpha val="100000"/>
                </a:schemeClr>
              </a:gs>
            </a:gsLst>
            <a:lin ang="13500000" scaled="1"/>
            <a:tileRect/>
          </a:gradFill>
          <a:ln w="34925">
            <a:solidFill>
              <a:srgbClr val="E6AF00"/>
            </a:solidFill>
          </a:ln>
          <a:effectLst>
            <a:outerShdw blurRad="190500" dist="165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시</a:t>
            </a:r>
          </a:p>
          <a:p>
            <a:pPr algn="ctr">
              <a:defRPr/>
            </a:pPr>
            <a:endParaRPr lang="ko-KR" altLang="en-US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험</a:t>
            </a:r>
          </a:p>
          <a:p>
            <a:pPr algn="ctr">
              <a:defRPr/>
            </a:pPr>
            <a:endParaRPr lang="ko-KR" altLang="en-US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감</a:t>
            </a:r>
          </a:p>
          <a:p>
            <a:pPr algn="ctr">
              <a:defRPr/>
            </a:pPr>
            <a:endParaRPr lang="ko-KR" altLang="en-US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독</a:t>
            </a:r>
          </a:p>
          <a:p>
            <a:pPr algn="ctr">
              <a:defRPr/>
            </a:pPr>
            <a:endParaRPr lang="ko-KR" altLang="en-US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고</a:t>
            </a:r>
          </a:p>
          <a:p>
            <a:pPr algn="ctr">
              <a:defRPr/>
            </a:pPr>
            <a:endParaRPr lang="en-US" altLang="ko-KR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사</a:t>
            </a:r>
          </a:p>
          <a:p>
            <a:pPr algn="ctr">
              <a:defRPr/>
            </a:pPr>
            <a:endParaRPr lang="ko-KR" altLang="en-US" b="1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  <a:p>
            <a:pPr algn="ctr">
              <a:defRPr/>
            </a:pPr>
            <a:r>
              <a:rPr lang="ko-KR" altLang="en-US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rPr>
              <a:t>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411" y="1204454"/>
            <a:ext cx="1072528" cy="17252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6127909" y="1814824"/>
          <a:ext cx="4949520" cy="484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821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93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1098865" y="1814824"/>
          <a:ext cx="4949520" cy="484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747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821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00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93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lnL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305348" y="3048000"/>
            <a:ext cx="5590278" cy="2089150"/>
            <a:chOff x="3305348" y="3048000"/>
            <a:chExt cx="5590278" cy="2089150"/>
          </a:xfrm>
        </p:grpSpPr>
        <p:sp>
          <p:nvSpPr>
            <p:cNvPr id="50" name="직사각형 3"/>
            <p:cNvSpPr/>
            <p:nvPr/>
          </p:nvSpPr>
          <p:spPr>
            <a:xfrm>
              <a:off x="3684761" y="3294630"/>
              <a:ext cx="4825825" cy="165108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3600" b="1">
                  <a:solidFill>
                    <a:srgbClr val="43CDD7"/>
                  </a:solidFill>
                  <a:latin typeface="야놀자 야체 B"/>
                  <a:ea typeface="야놀자 야체 B"/>
                </a:rPr>
                <a:t>시험 감독 프로세스</a:t>
              </a:r>
              <a:endParaRPr lang="ko-KR" altLang="en-US" sz="3600" b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endParaRPr>
            </a:p>
            <a:p>
              <a:pPr algn="ctr">
                <a:defRPr/>
              </a:pPr>
              <a:endParaRPr lang="en-US" altLang="ko-KR" sz="1050" b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B"/>
                <a:ea typeface="야놀자 야체 B"/>
              </a:endParaRPr>
            </a:p>
            <a:p>
              <a:pPr algn="ctr">
                <a:defRPr/>
              </a:pPr>
              <a:r>
                <a:rPr lang="en-US" altLang="ko-KR" sz="2300" b="1" i="1">
                  <a:solidFill>
                    <a:schemeClr val="bg1">
                      <a:lumMod val="65000"/>
                    </a:schemeClr>
                  </a:solidFill>
                </a:rPr>
                <a:t>Linux &amp; C Programming</a:t>
              </a:r>
            </a:p>
            <a:p>
              <a:pPr algn="ctr">
                <a:defRPr/>
              </a:pPr>
              <a:r>
                <a:rPr lang="en-US" altLang="ko-KR" sz="2300" b="1" i="1">
                  <a:solidFill>
                    <a:schemeClr val="bg1">
                      <a:lumMod val="65000"/>
                    </a:schemeClr>
                  </a:solidFill>
                </a:rPr>
                <a:t>Presentation</a:t>
              </a:r>
            </a:p>
          </p:txBody>
        </p:sp>
        <p:sp>
          <p:nvSpPr>
            <p:cNvPr id="10" name="자유형 9"/>
            <p:cNvSpPr/>
            <p:nvPr/>
          </p:nvSpPr>
          <p:spPr>
            <a:xfrm>
              <a:off x="8391525" y="3048000"/>
              <a:ext cx="498475" cy="323850"/>
            </a:xfrm>
            <a:custGeom>
              <a:avLst/>
              <a:gdLst>
                <a:gd name="connsiteX0" fmla="*/ 0 w 447675"/>
                <a:gd name="connsiteY0" fmla="*/ 266700 h 266700"/>
                <a:gd name="connsiteX1" fmla="*/ 447675 w 447675"/>
                <a:gd name="connsiteY1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75" h="266700">
                  <a:moveTo>
                    <a:pt x="0" y="266700"/>
                  </a:moveTo>
                  <a:lnTo>
                    <a:pt x="447675" y="0"/>
                  </a:lnTo>
                </a:path>
              </a:pathLst>
            </a:cu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6" name="자유형 65"/>
            <p:cNvSpPr/>
            <p:nvPr/>
          </p:nvSpPr>
          <p:spPr>
            <a:xfrm flipH="1">
              <a:off x="3305348" y="3048000"/>
              <a:ext cx="476078" cy="323850"/>
            </a:xfrm>
            <a:custGeom>
              <a:avLst/>
              <a:gdLst>
                <a:gd name="connsiteX0" fmla="*/ 0 w 447675"/>
                <a:gd name="connsiteY0" fmla="*/ 266700 h 266700"/>
                <a:gd name="connsiteX1" fmla="*/ 447675 w 447675"/>
                <a:gd name="connsiteY1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75" h="266700">
                  <a:moveTo>
                    <a:pt x="0" y="266700"/>
                  </a:moveTo>
                  <a:lnTo>
                    <a:pt x="447675" y="0"/>
                  </a:lnTo>
                </a:path>
              </a:pathLst>
            </a:cu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7" name="자유형 66"/>
            <p:cNvSpPr/>
            <p:nvPr/>
          </p:nvSpPr>
          <p:spPr>
            <a:xfrm flipV="1">
              <a:off x="8397151" y="4851656"/>
              <a:ext cx="498475" cy="285494"/>
            </a:xfrm>
            <a:custGeom>
              <a:avLst/>
              <a:gdLst>
                <a:gd name="connsiteX0" fmla="*/ 0 w 447675"/>
                <a:gd name="connsiteY0" fmla="*/ 266700 h 266700"/>
                <a:gd name="connsiteX1" fmla="*/ 447675 w 447675"/>
                <a:gd name="connsiteY1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75" h="266700">
                  <a:moveTo>
                    <a:pt x="0" y="266700"/>
                  </a:moveTo>
                  <a:lnTo>
                    <a:pt x="447675" y="0"/>
                  </a:lnTo>
                </a:path>
              </a:pathLst>
            </a:cu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 flipH="1" flipV="1">
              <a:off x="3310974" y="4851656"/>
              <a:ext cx="476078" cy="285494"/>
            </a:xfrm>
            <a:custGeom>
              <a:avLst/>
              <a:gdLst>
                <a:gd name="connsiteX0" fmla="*/ 0 w 447675"/>
                <a:gd name="connsiteY0" fmla="*/ 266700 h 266700"/>
                <a:gd name="connsiteX1" fmla="*/ 447675 w 447675"/>
                <a:gd name="connsiteY1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7675" h="266700">
                  <a:moveTo>
                    <a:pt x="0" y="266700"/>
                  </a:moveTo>
                  <a:lnTo>
                    <a:pt x="447675" y="0"/>
                  </a:lnTo>
                </a:path>
              </a:pathLst>
            </a:custGeom>
            <a:noFill/>
            <a:ln w="28575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2536262" y="448139"/>
            <a:ext cx="7714775" cy="928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5500" b="1">
              <a:solidFill>
                <a:srgbClr val="0070C0"/>
              </a:solidFill>
              <a:latin typeface="야놀자 야체 B"/>
              <a:ea typeface="야놀자 야체 B"/>
            </a:endParaRPr>
          </a:p>
        </p:txBody>
      </p:sp>
      <p:sp>
        <p:nvSpPr>
          <p:cNvPr id="79" name="직사각형 3"/>
          <p:cNvSpPr/>
          <p:nvPr/>
        </p:nvSpPr>
        <p:spPr>
          <a:xfrm>
            <a:off x="750017" y="117000"/>
            <a:ext cx="10831462" cy="997108"/>
          </a:xfrm>
          <a:custGeom>
            <a:avLst/>
            <a:gdLst>
              <a:gd name="connsiteX0" fmla="*/ 0 w 10740570"/>
              <a:gd name="connsiteY0" fmla="*/ 0 h 5474847"/>
              <a:gd name="connsiteX1" fmla="*/ 10740570 w 10740570"/>
              <a:gd name="connsiteY1" fmla="*/ 0 h 5474847"/>
              <a:gd name="connsiteX2" fmla="*/ 10740570 w 10740570"/>
              <a:gd name="connsiteY2" fmla="*/ 5474847 h 5474847"/>
              <a:gd name="connsiteX3" fmla="*/ 0 w 10740570"/>
              <a:gd name="connsiteY3" fmla="*/ 5474847 h 5474847"/>
              <a:gd name="connsiteX4" fmla="*/ 0 w 10740570"/>
              <a:gd name="connsiteY4" fmla="*/ 0 h 5474847"/>
              <a:gd name="connsiteX0" fmla="*/ 0 w 10740570"/>
              <a:gd name="connsiteY0" fmla="*/ 0 h 5474847"/>
              <a:gd name="connsiteX1" fmla="*/ 10740570 w 10740570"/>
              <a:gd name="connsiteY1" fmla="*/ 0 h 5474847"/>
              <a:gd name="connsiteX2" fmla="*/ 10740570 w 10740570"/>
              <a:gd name="connsiteY2" fmla="*/ 5474847 h 5474847"/>
              <a:gd name="connsiteX3" fmla="*/ 0 w 10740570"/>
              <a:gd name="connsiteY3" fmla="*/ 5474847 h 5474847"/>
              <a:gd name="connsiteX4" fmla="*/ 0 w 10740570"/>
              <a:gd name="connsiteY4" fmla="*/ 0 h 5474847"/>
              <a:gd name="connsiteX0" fmla="*/ 0 w 10740570"/>
              <a:gd name="connsiteY0" fmla="*/ 0 h 5474847"/>
              <a:gd name="connsiteX1" fmla="*/ 10740570 w 10740570"/>
              <a:gd name="connsiteY1" fmla="*/ 0 h 5474847"/>
              <a:gd name="connsiteX2" fmla="*/ 10740570 w 10740570"/>
              <a:gd name="connsiteY2" fmla="*/ 5474847 h 5474847"/>
              <a:gd name="connsiteX3" fmla="*/ 0 w 10740570"/>
              <a:gd name="connsiteY3" fmla="*/ 5474847 h 5474847"/>
              <a:gd name="connsiteX4" fmla="*/ 0 w 10740570"/>
              <a:gd name="connsiteY4" fmla="*/ 0 h 5474847"/>
              <a:gd name="connsiteX0" fmla="*/ 0 w 10740570"/>
              <a:gd name="connsiteY0" fmla="*/ 0 h 5474847"/>
              <a:gd name="connsiteX1" fmla="*/ 10740570 w 10740570"/>
              <a:gd name="connsiteY1" fmla="*/ 0 h 5474847"/>
              <a:gd name="connsiteX2" fmla="*/ 10740570 w 10740570"/>
              <a:gd name="connsiteY2" fmla="*/ 5474847 h 5474847"/>
              <a:gd name="connsiteX3" fmla="*/ 0 w 10740570"/>
              <a:gd name="connsiteY3" fmla="*/ 5474847 h 5474847"/>
              <a:gd name="connsiteX4" fmla="*/ 0 w 10740570"/>
              <a:gd name="connsiteY4" fmla="*/ 0 h 5474847"/>
              <a:gd name="connsiteX0" fmla="*/ 0 w 10740570"/>
              <a:gd name="connsiteY0" fmla="*/ 0 h 5474847"/>
              <a:gd name="connsiteX1" fmla="*/ 10740570 w 10740570"/>
              <a:gd name="connsiteY1" fmla="*/ 0 h 5474847"/>
              <a:gd name="connsiteX2" fmla="*/ 10740570 w 10740570"/>
              <a:gd name="connsiteY2" fmla="*/ 5474847 h 5474847"/>
              <a:gd name="connsiteX3" fmla="*/ 0 w 10740570"/>
              <a:gd name="connsiteY3" fmla="*/ 5474847 h 5474847"/>
              <a:gd name="connsiteX4" fmla="*/ 0 w 10740570"/>
              <a:gd name="connsiteY4" fmla="*/ 0 h 5474847"/>
              <a:gd name="connsiteX0" fmla="*/ 0 w 10740570"/>
              <a:gd name="connsiteY0" fmla="*/ 0 h 5474847"/>
              <a:gd name="connsiteX1" fmla="*/ 10740570 w 10740570"/>
              <a:gd name="connsiteY1" fmla="*/ 0 h 5474847"/>
              <a:gd name="connsiteX2" fmla="*/ 10740570 w 10740570"/>
              <a:gd name="connsiteY2" fmla="*/ 5474847 h 5474847"/>
              <a:gd name="connsiteX3" fmla="*/ 0 w 10740570"/>
              <a:gd name="connsiteY3" fmla="*/ 5474847 h 5474847"/>
              <a:gd name="connsiteX4" fmla="*/ 0 w 10740570"/>
              <a:gd name="connsiteY4" fmla="*/ 0 h 5474847"/>
              <a:gd name="connsiteX0" fmla="*/ 0 w 10740570"/>
              <a:gd name="connsiteY0" fmla="*/ 0 h 5474847"/>
              <a:gd name="connsiteX1" fmla="*/ 10740570 w 10740570"/>
              <a:gd name="connsiteY1" fmla="*/ 0 h 5474847"/>
              <a:gd name="connsiteX2" fmla="*/ 10740570 w 10740570"/>
              <a:gd name="connsiteY2" fmla="*/ 5474847 h 5474847"/>
              <a:gd name="connsiteX3" fmla="*/ 0 w 10740570"/>
              <a:gd name="connsiteY3" fmla="*/ 5474847 h 5474847"/>
              <a:gd name="connsiteX4" fmla="*/ 0 w 10740570"/>
              <a:gd name="connsiteY4" fmla="*/ 0 h 5474847"/>
              <a:gd name="connsiteX0" fmla="*/ 0 w 10740570"/>
              <a:gd name="connsiteY0" fmla="*/ 0 h 5474847"/>
              <a:gd name="connsiteX1" fmla="*/ 10740570 w 10740570"/>
              <a:gd name="connsiteY1" fmla="*/ 0 h 5474847"/>
              <a:gd name="connsiteX2" fmla="*/ 10740570 w 10740570"/>
              <a:gd name="connsiteY2" fmla="*/ 5474847 h 5474847"/>
              <a:gd name="connsiteX3" fmla="*/ 0 w 10740570"/>
              <a:gd name="connsiteY3" fmla="*/ 5474847 h 5474847"/>
              <a:gd name="connsiteX4" fmla="*/ 0 w 10740570"/>
              <a:gd name="connsiteY4" fmla="*/ 0 h 5474847"/>
              <a:gd name="connsiteX0" fmla="*/ 0 w 10740570"/>
              <a:gd name="connsiteY0" fmla="*/ 0 h 5474847"/>
              <a:gd name="connsiteX1" fmla="*/ 10740570 w 10740570"/>
              <a:gd name="connsiteY1" fmla="*/ 0 h 5474847"/>
              <a:gd name="connsiteX2" fmla="*/ 10740570 w 10740570"/>
              <a:gd name="connsiteY2" fmla="*/ 5474847 h 5474847"/>
              <a:gd name="connsiteX3" fmla="*/ 0 w 10740570"/>
              <a:gd name="connsiteY3" fmla="*/ 5474847 h 5474847"/>
              <a:gd name="connsiteX4" fmla="*/ 0 w 10740570"/>
              <a:gd name="connsiteY4" fmla="*/ 0 h 5474847"/>
              <a:gd name="connsiteX0" fmla="*/ 9091 w 10749661"/>
              <a:gd name="connsiteY0" fmla="*/ 0 h 5474847"/>
              <a:gd name="connsiteX1" fmla="*/ 10749661 w 10749661"/>
              <a:gd name="connsiteY1" fmla="*/ 0 h 5474847"/>
              <a:gd name="connsiteX2" fmla="*/ 10749661 w 10749661"/>
              <a:gd name="connsiteY2" fmla="*/ 5474847 h 5474847"/>
              <a:gd name="connsiteX3" fmla="*/ 9091 w 10749661"/>
              <a:gd name="connsiteY3" fmla="*/ 5474847 h 5474847"/>
              <a:gd name="connsiteX4" fmla="*/ 9091 w 10749661"/>
              <a:gd name="connsiteY4" fmla="*/ 0 h 5474847"/>
              <a:gd name="connsiteX0" fmla="*/ 13128 w 10753698"/>
              <a:gd name="connsiteY0" fmla="*/ 0 h 5474847"/>
              <a:gd name="connsiteX1" fmla="*/ 10753698 w 10753698"/>
              <a:gd name="connsiteY1" fmla="*/ 0 h 5474847"/>
              <a:gd name="connsiteX2" fmla="*/ 10753698 w 10753698"/>
              <a:gd name="connsiteY2" fmla="*/ 5474847 h 5474847"/>
              <a:gd name="connsiteX3" fmla="*/ 13128 w 10753698"/>
              <a:gd name="connsiteY3" fmla="*/ 5474847 h 5474847"/>
              <a:gd name="connsiteX4" fmla="*/ 13128 w 10753698"/>
              <a:gd name="connsiteY4" fmla="*/ 0 h 5474847"/>
              <a:gd name="connsiteX0" fmla="*/ 13128 w 10771693"/>
              <a:gd name="connsiteY0" fmla="*/ 0 h 5474847"/>
              <a:gd name="connsiteX1" fmla="*/ 10753698 w 10771693"/>
              <a:gd name="connsiteY1" fmla="*/ 0 h 5474847"/>
              <a:gd name="connsiteX2" fmla="*/ 10753698 w 10771693"/>
              <a:gd name="connsiteY2" fmla="*/ 5474847 h 5474847"/>
              <a:gd name="connsiteX3" fmla="*/ 13128 w 10771693"/>
              <a:gd name="connsiteY3" fmla="*/ 5474847 h 5474847"/>
              <a:gd name="connsiteX4" fmla="*/ 13128 w 10771693"/>
              <a:gd name="connsiteY4" fmla="*/ 0 h 5474847"/>
              <a:gd name="connsiteX0" fmla="*/ 13128 w 10790738"/>
              <a:gd name="connsiteY0" fmla="*/ 0 h 5474847"/>
              <a:gd name="connsiteX1" fmla="*/ 10753698 w 10790738"/>
              <a:gd name="connsiteY1" fmla="*/ 0 h 5474847"/>
              <a:gd name="connsiteX2" fmla="*/ 10753698 w 10790738"/>
              <a:gd name="connsiteY2" fmla="*/ 5474847 h 5474847"/>
              <a:gd name="connsiteX3" fmla="*/ 13128 w 10790738"/>
              <a:gd name="connsiteY3" fmla="*/ 5474847 h 5474847"/>
              <a:gd name="connsiteX4" fmla="*/ 13128 w 10790738"/>
              <a:gd name="connsiteY4" fmla="*/ 0 h 5474847"/>
              <a:gd name="connsiteX0" fmla="*/ 13128 w 10790738"/>
              <a:gd name="connsiteY0" fmla="*/ 0 h 5474847"/>
              <a:gd name="connsiteX1" fmla="*/ 10753698 w 10790738"/>
              <a:gd name="connsiteY1" fmla="*/ 0 h 5474847"/>
              <a:gd name="connsiteX2" fmla="*/ 10753698 w 10790738"/>
              <a:gd name="connsiteY2" fmla="*/ 5474847 h 5474847"/>
              <a:gd name="connsiteX3" fmla="*/ 13128 w 10790738"/>
              <a:gd name="connsiteY3" fmla="*/ 5474847 h 5474847"/>
              <a:gd name="connsiteX4" fmla="*/ 13128 w 10790738"/>
              <a:gd name="connsiteY4" fmla="*/ 0 h 5474847"/>
              <a:gd name="connsiteX0" fmla="*/ 13128 w 10790738"/>
              <a:gd name="connsiteY0" fmla="*/ 0 h 5604783"/>
              <a:gd name="connsiteX1" fmla="*/ 10753698 w 10790738"/>
              <a:gd name="connsiteY1" fmla="*/ 0 h 5604783"/>
              <a:gd name="connsiteX2" fmla="*/ 10753698 w 10790738"/>
              <a:gd name="connsiteY2" fmla="*/ 5474847 h 5604783"/>
              <a:gd name="connsiteX3" fmla="*/ 13128 w 10790738"/>
              <a:gd name="connsiteY3" fmla="*/ 5474847 h 5604783"/>
              <a:gd name="connsiteX4" fmla="*/ 13128 w 10790738"/>
              <a:gd name="connsiteY4" fmla="*/ 0 h 560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0738" h="5604783">
                <a:moveTo>
                  <a:pt x="13128" y="0"/>
                </a:moveTo>
                <a:cubicBezTo>
                  <a:pt x="5425503" y="519849"/>
                  <a:pt x="5330194" y="145143"/>
                  <a:pt x="10753698" y="0"/>
                </a:cubicBezTo>
                <a:cubicBezTo>
                  <a:pt x="10828684" y="3038819"/>
                  <a:pt x="10769177" y="3177462"/>
                  <a:pt x="10753698" y="5474847"/>
                </a:cubicBezTo>
                <a:cubicBezTo>
                  <a:pt x="6598751" y="5812602"/>
                  <a:pt x="5378575" y="5373247"/>
                  <a:pt x="13128" y="5474847"/>
                </a:cubicBezTo>
                <a:cubicBezTo>
                  <a:pt x="77959" y="2430699"/>
                  <a:pt x="-37184" y="2549332"/>
                  <a:pt x="13128" y="0"/>
                </a:cubicBezTo>
                <a:close/>
              </a:path>
            </a:pathLst>
          </a:custGeom>
          <a:solidFill>
            <a:srgbClr val="43CDD7">
              <a:alpha val="100000"/>
            </a:srgbClr>
          </a:solidFill>
          <a:ln w="38100" cap="flat" cmpd="sng" algn="ctr">
            <a:solidFill>
              <a:srgbClr val="40404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600" b="1" i="1" u="none" strike="noStrike" kern="1200" cap="none" spc="0" normalizeH="0" baseline="0">
                <a:solidFill>
                  <a:srgbClr val="404040"/>
                </a:solidFill>
                <a:latin typeface="Calibri"/>
                <a:ea typeface="맑은 고딕"/>
                <a:cs typeface="Times New Roman"/>
              </a:rPr>
              <a:t>Thanks for watching !</a:t>
            </a:r>
          </a:p>
        </p:txBody>
      </p:sp>
    </p:spTree>
    <p:extLst>
      <p:ext uri="{BB962C8B-B14F-4D97-AF65-F5344CB8AC3E}">
        <p14:creationId xmlns:p14="http://schemas.microsoft.com/office/powerpoint/2010/main" val="413759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 dir="in"/>
        <p:sndAc>
          <p:stSnd>
            <p:snd r:embed="rId2" name="applause.wav"/>
          </p:stSnd>
        </p:sndAc>
      </p:transition>
    </mc:Choice>
    <mc:Fallback xmlns="">
      <p:transition spd="slow">
        <p:split orient="vert" dir="in"/>
        <p:sndAc>
          <p:stSnd>
            <p:snd r:embed="rId3" name="applause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4344049" y="826085"/>
            <a:ext cx="3503901" cy="4812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ko-KR" altLang="en-US" sz="2600" b="1" i="1">
                <a:solidFill>
                  <a:prstClr val="white"/>
                </a:solidFill>
              </a:rPr>
              <a:t>      </a:t>
            </a:r>
            <a:r>
              <a:rPr lang="en-US" altLang="ko-KR" sz="2900" b="1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4940" y="2070100"/>
            <a:ext cx="1980247" cy="1980247"/>
          </a:xfrm>
          <a:prstGeom prst="rect">
            <a:avLst/>
          </a:prstGeom>
          <a:solidFill>
            <a:schemeClr val="bg1"/>
          </a:solidFill>
          <a:ln w="19050"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rIns="179999" anchor="ctr"/>
          <a:lstStyle/>
          <a:p>
            <a:pPr lvl="0" algn="ctr">
              <a:defRPr/>
            </a:pPr>
            <a:r>
              <a:rPr lang="en-US" altLang="ko-KR" sz="3600" b="1">
                <a:solidFill>
                  <a:prstClr val="black">
                    <a:lumMod val="75000"/>
                    <a:lumOff val="25000"/>
                  </a:prstClr>
                </a:solidFill>
              </a:rPr>
              <a:t>Idea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300011" y="2070099"/>
            <a:ext cx="1980247" cy="1980247"/>
          </a:xfrm>
          <a:prstGeom prst="rect">
            <a:avLst/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rIns="179999" anchor="ctr"/>
          <a:lstStyle/>
          <a:p>
            <a:pPr lvl="0" algn="ctr">
              <a:defRPr/>
            </a:pPr>
            <a:r>
              <a:rPr lang="en-US" altLang="ko-KR" sz="2400" b="1" dirty="0">
                <a:solidFill>
                  <a:schemeClr val="lt1"/>
                </a:solidFill>
              </a:rPr>
              <a:t>Functions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550292" y="2070100"/>
            <a:ext cx="1980247" cy="198024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rIns="179999" anchor="ctr"/>
          <a:lstStyle/>
          <a:p>
            <a:pPr lvl="0" algn="ctr">
              <a:defRPr/>
            </a:pPr>
            <a:r>
              <a:rPr lang="en-US" altLang="ko-KR" sz="2000" b="1" dirty="0">
                <a:solidFill>
                  <a:srgbClr val="404040"/>
                </a:solidFill>
              </a:rPr>
              <a:t>Advantages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990201" y="2070099"/>
            <a:ext cx="1980247" cy="1980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rIns="179999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Materials</a:t>
            </a:r>
          </a:p>
        </p:txBody>
      </p:sp>
      <p:sp>
        <p:nvSpPr>
          <p:cNvPr id="43" name="직사각형 39"/>
          <p:cNvSpPr/>
          <p:nvPr/>
        </p:nvSpPr>
        <p:spPr>
          <a:xfrm>
            <a:off x="9780572" y="2070100"/>
            <a:ext cx="1980247" cy="1980247"/>
          </a:xfrm>
          <a:prstGeom prst="rect">
            <a:avLst/>
          </a:prstGeom>
          <a:solidFill>
            <a:srgbClr val="404040">
              <a:alpha val="100000"/>
            </a:srgbClr>
          </a:solidFill>
          <a:ln w="19050" cap="flat" cmpd="sng" algn="ctr">
            <a:solidFill>
              <a:schemeClr val="lt1"/>
            </a:solidFill>
            <a:prstDash val="solid"/>
          </a:ln>
        </p:spPr>
        <p:txBody>
          <a:bodyPr lIns="179999" rIns="179999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600" b="1" i="0" u="none" strike="noStrike" kern="1200" cap="none" spc="0" normalizeH="0" baseline="0" dirty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Goal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54095" y="1545724"/>
            <a:ext cx="7282402" cy="481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700" b="1">
                <a:solidFill>
                  <a:prstClr val="black">
                    <a:lumMod val="50000"/>
                    <a:lumOff val="50000"/>
                  </a:prstClr>
                </a:solidFill>
              </a:rPr>
              <a:t>라즈베리 파이를 이용하는 최첨단 시험 감독기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154095" y="897773"/>
            <a:ext cx="1586993" cy="469356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altLang="ko-KR" sz="2400" b="1" i="1">
                <a:solidFill>
                  <a:prstClr val="white"/>
                </a:solidFill>
              </a:rPr>
              <a:t>Idea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48557" y="2258094"/>
            <a:ext cx="6474082" cy="2442493"/>
          </a:xfrm>
          <a:prstGeom prst="rect">
            <a:avLst/>
          </a:prstGeom>
          <a:solidFill>
            <a:schemeClr val="bg1"/>
          </a:solidFill>
          <a:ln w="19050"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rIns="179999" anchor="ctr"/>
          <a:lstStyle/>
          <a:p>
            <a:pPr lvl="0" algn="ctr">
              <a:defRPr/>
            </a:pPr>
            <a:endParaRPr lang="ko-KR" altLang="en-US" sz="3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algn="ctr">
              <a:defRPr/>
            </a:pPr>
            <a:r>
              <a:rPr lang="ko-KR" altLang="en-US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효율적인 최첨단 시험 감독</a:t>
            </a:r>
          </a:p>
          <a:p>
            <a:pPr algn="ctr">
              <a:lnSpc>
                <a:spcPct val="150000"/>
              </a:lnSpc>
              <a:defRPr/>
            </a:pPr>
            <a:endParaRPr lang="ko-KR" altLang="en-US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기존의 사람이 하던 시험 감독의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문제점을 보완하고자 만든 감독 보조 기구</a:t>
            </a:r>
          </a:p>
          <a:p>
            <a:pPr lvl="0" algn="ctr">
              <a:lnSpc>
                <a:spcPct val="150000"/>
              </a:lnSpc>
              <a:defRPr/>
            </a:pPr>
            <a:endParaRPr lang="ko-KR" altLang="en-US" sz="3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1" name="직사각형 3"/>
          <p:cNvSpPr/>
          <p:nvPr/>
        </p:nvSpPr>
        <p:spPr>
          <a:xfrm>
            <a:off x="1636050" y="2258093"/>
            <a:ext cx="3476750" cy="635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rgbClr val="43CDD7"/>
                </a:solidFill>
              </a:rPr>
              <a:t>시험 감독 프로세스</a:t>
            </a:r>
          </a:p>
        </p:txBody>
      </p:sp>
      <p:sp>
        <p:nvSpPr>
          <p:cNvPr id="53" name="자유형 47"/>
          <p:cNvSpPr/>
          <p:nvPr/>
        </p:nvSpPr>
        <p:spPr>
          <a:xfrm rot="1800000">
            <a:off x="1238431" y="2308193"/>
            <a:ext cx="313282" cy="421291"/>
          </a:xfrm>
          <a:custGeom>
            <a:avLst/>
            <a:gdLst>
              <a:gd name="connsiteX0" fmla="*/ 206259 w 313282"/>
              <a:gd name="connsiteY0" fmla="*/ 131071 h 421291"/>
              <a:gd name="connsiteX1" fmla="*/ 254417 w 313282"/>
              <a:gd name="connsiteY1" fmla="*/ 154571 h 421291"/>
              <a:gd name="connsiteX2" fmla="*/ 293383 w 313282"/>
              <a:gd name="connsiteY2" fmla="*/ 198749 h 421291"/>
              <a:gd name="connsiteX3" fmla="*/ 239085 w 313282"/>
              <a:gd name="connsiteY3" fmla="*/ 401392 h 421291"/>
              <a:gd name="connsiteX4" fmla="*/ 36442 w 313282"/>
              <a:gd name="connsiteY4" fmla="*/ 347094 h 421291"/>
              <a:gd name="connsiteX5" fmla="*/ 17667 w 313282"/>
              <a:gd name="connsiteY5" fmla="*/ 291258 h 421291"/>
              <a:gd name="connsiteX6" fmla="*/ 19893 w 313282"/>
              <a:gd name="connsiteY6" fmla="*/ 259334 h 421291"/>
              <a:gd name="connsiteX7" fmla="*/ 40634 w 313282"/>
              <a:gd name="connsiteY7" fmla="*/ 271309 h 421291"/>
              <a:gd name="connsiteX8" fmla="*/ 39433 w 313282"/>
              <a:gd name="connsiteY8" fmla="*/ 288548 h 421291"/>
              <a:gd name="connsiteX9" fmla="*/ 55432 w 313282"/>
              <a:gd name="connsiteY9" fmla="*/ 336130 h 421291"/>
              <a:gd name="connsiteX10" fmla="*/ 228120 w 313282"/>
              <a:gd name="connsiteY10" fmla="*/ 382402 h 421291"/>
              <a:gd name="connsiteX11" fmla="*/ 274391 w 313282"/>
              <a:gd name="connsiteY11" fmla="*/ 209714 h 421291"/>
              <a:gd name="connsiteX12" fmla="*/ 241185 w 313282"/>
              <a:gd name="connsiteY12" fmla="*/ 172067 h 421291"/>
              <a:gd name="connsiteX13" fmla="*/ 206259 w 313282"/>
              <a:gd name="connsiteY13" fmla="*/ 155023 h 421291"/>
              <a:gd name="connsiteX14" fmla="*/ 90740 w 313282"/>
              <a:gd name="connsiteY14" fmla="*/ 144451 h 421291"/>
              <a:gd name="connsiteX15" fmla="*/ 133939 w 313282"/>
              <a:gd name="connsiteY15" fmla="*/ 129924 h 421291"/>
              <a:gd name="connsiteX16" fmla="*/ 133940 w 313282"/>
              <a:gd name="connsiteY16" fmla="*/ 152603 h 421291"/>
              <a:gd name="connsiteX17" fmla="*/ 101704 w 313282"/>
              <a:gd name="connsiteY17" fmla="*/ 163443 h 421291"/>
              <a:gd name="connsiteX18" fmla="*/ 64056 w 313282"/>
              <a:gd name="connsiteY18" fmla="*/ 196649 h 421291"/>
              <a:gd name="connsiteX19" fmla="*/ 62277 w 313282"/>
              <a:gd name="connsiteY19" fmla="*/ 200297 h 421291"/>
              <a:gd name="connsiteX20" fmla="*/ 43591 w 313282"/>
              <a:gd name="connsiteY20" fmla="*/ 189508 h 421291"/>
              <a:gd name="connsiteX21" fmla="*/ 46563 w 313282"/>
              <a:gd name="connsiteY21" fmla="*/ 183418 h 421291"/>
              <a:gd name="connsiteX22" fmla="*/ 90740 w 313282"/>
              <a:gd name="connsiteY22" fmla="*/ 144451 h 421291"/>
              <a:gd name="connsiteX23" fmla="*/ 159157 w 313282"/>
              <a:gd name="connsiteY23" fmla="*/ 5272 h 421291"/>
              <a:gd name="connsiteX24" fmla="*/ 171885 w 313282"/>
              <a:gd name="connsiteY24" fmla="*/ 0 h 421291"/>
              <a:gd name="connsiteX25" fmla="*/ 189885 w 313282"/>
              <a:gd name="connsiteY25" fmla="*/ 18000 h 421291"/>
              <a:gd name="connsiteX26" fmla="*/ 189885 w 313282"/>
              <a:gd name="connsiteY26" fmla="*/ 298375 h 421291"/>
              <a:gd name="connsiteX27" fmla="*/ 191274 w 313282"/>
              <a:gd name="connsiteY27" fmla="*/ 300185 h 421291"/>
              <a:gd name="connsiteX28" fmla="*/ 189476 w 313282"/>
              <a:gd name="connsiteY28" fmla="*/ 313844 h 421291"/>
              <a:gd name="connsiteX29" fmla="*/ 185313 w 313282"/>
              <a:gd name="connsiteY29" fmla="*/ 317038 h 421291"/>
              <a:gd name="connsiteX30" fmla="*/ 184613 w 313282"/>
              <a:gd name="connsiteY30" fmla="*/ 318728 h 421291"/>
              <a:gd name="connsiteX31" fmla="*/ 181348 w 313282"/>
              <a:gd name="connsiteY31" fmla="*/ 320080 h 421291"/>
              <a:gd name="connsiteX32" fmla="*/ 178546 w 313282"/>
              <a:gd name="connsiteY32" fmla="*/ 322230 h 421291"/>
              <a:gd name="connsiteX33" fmla="*/ 176733 w 313282"/>
              <a:gd name="connsiteY33" fmla="*/ 321992 h 421291"/>
              <a:gd name="connsiteX34" fmla="*/ 171885 w 313282"/>
              <a:gd name="connsiteY34" fmla="*/ 324000 h 421291"/>
              <a:gd name="connsiteX35" fmla="*/ 159157 w 313282"/>
              <a:gd name="connsiteY35" fmla="*/ 318728 h 421291"/>
              <a:gd name="connsiteX36" fmla="*/ 158284 w 313282"/>
              <a:gd name="connsiteY36" fmla="*/ 316620 h 421291"/>
              <a:gd name="connsiteX37" fmla="*/ 9002 w 313282"/>
              <a:gd name="connsiteY37" fmla="*/ 230432 h 421291"/>
              <a:gd name="connsiteX38" fmla="*/ 2414 w 313282"/>
              <a:gd name="connsiteY38" fmla="*/ 205844 h 421291"/>
              <a:gd name="connsiteX39" fmla="*/ 27003 w 313282"/>
              <a:gd name="connsiteY39" fmla="*/ 199255 h 421291"/>
              <a:gd name="connsiteX40" fmla="*/ 153885 w 313282"/>
              <a:gd name="connsiteY40" fmla="*/ 272511 h 421291"/>
              <a:gd name="connsiteX41" fmla="*/ 153885 w 313282"/>
              <a:gd name="connsiteY41" fmla="*/ 18000 h 421291"/>
              <a:gd name="connsiteX42" fmla="*/ 159157 w 313282"/>
              <a:gd name="connsiteY42" fmla="*/ 5272 h 42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13282" h="421291">
                <a:moveTo>
                  <a:pt x="206259" y="131071"/>
                </a:moveTo>
                <a:lnTo>
                  <a:pt x="254417" y="154571"/>
                </a:lnTo>
                <a:cubicBezTo>
                  <a:pt x="269791" y="166188"/>
                  <a:pt x="283142" y="181011"/>
                  <a:pt x="293383" y="198749"/>
                </a:cubicBezTo>
                <a:cubicBezTo>
                  <a:pt x="334348" y="269702"/>
                  <a:pt x="310038" y="360428"/>
                  <a:pt x="239085" y="401392"/>
                </a:cubicBezTo>
                <a:cubicBezTo>
                  <a:pt x="168133" y="442357"/>
                  <a:pt x="77407" y="418047"/>
                  <a:pt x="36442" y="347094"/>
                </a:cubicBezTo>
                <a:cubicBezTo>
                  <a:pt x="26201" y="329356"/>
                  <a:pt x="20040" y="310382"/>
                  <a:pt x="17667" y="291258"/>
                </a:cubicBezTo>
                <a:lnTo>
                  <a:pt x="19893" y="259334"/>
                </a:lnTo>
                <a:lnTo>
                  <a:pt x="40634" y="271309"/>
                </a:lnTo>
                <a:lnTo>
                  <a:pt x="39433" y="288548"/>
                </a:lnTo>
                <a:cubicBezTo>
                  <a:pt x="41455" y="304845"/>
                  <a:pt x="46705" y="321015"/>
                  <a:pt x="55432" y="336130"/>
                </a:cubicBezTo>
                <a:cubicBezTo>
                  <a:pt x="90341" y="396594"/>
                  <a:pt x="167656" y="417311"/>
                  <a:pt x="228120" y="382402"/>
                </a:cubicBezTo>
                <a:cubicBezTo>
                  <a:pt x="288584" y="347493"/>
                  <a:pt x="309300" y="270178"/>
                  <a:pt x="274391" y="209714"/>
                </a:cubicBezTo>
                <a:cubicBezTo>
                  <a:pt x="265664" y="194599"/>
                  <a:pt x="254287" y="181966"/>
                  <a:pt x="241185" y="172067"/>
                </a:cubicBezTo>
                <a:lnTo>
                  <a:pt x="206259" y="155023"/>
                </a:lnTo>
                <a:close/>
                <a:moveTo>
                  <a:pt x="90740" y="144451"/>
                </a:moveTo>
                <a:lnTo>
                  <a:pt x="133939" y="129924"/>
                </a:lnTo>
                <a:lnTo>
                  <a:pt x="133940" y="152603"/>
                </a:lnTo>
                <a:lnTo>
                  <a:pt x="101704" y="163443"/>
                </a:lnTo>
                <a:cubicBezTo>
                  <a:pt x="86588" y="172170"/>
                  <a:pt x="73957" y="183548"/>
                  <a:pt x="64056" y="196649"/>
                </a:cubicBezTo>
                <a:lnTo>
                  <a:pt x="62277" y="200297"/>
                </a:lnTo>
                <a:lnTo>
                  <a:pt x="43591" y="189508"/>
                </a:lnTo>
                <a:lnTo>
                  <a:pt x="46563" y="183418"/>
                </a:lnTo>
                <a:cubicBezTo>
                  <a:pt x="58179" y="168044"/>
                  <a:pt x="73002" y="154692"/>
                  <a:pt x="90740" y="144451"/>
                </a:cubicBezTo>
                <a:close/>
                <a:moveTo>
                  <a:pt x="159157" y="5272"/>
                </a:moveTo>
                <a:cubicBezTo>
                  <a:pt x="162415" y="2015"/>
                  <a:pt x="166915" y="0"/>
                  <a:pt x="171885" y="0"/>
                </a:cubicBezTo>
                <a:cubicBezTo>
                  <a:pt x="181826" y="0"/>
                  <a:pt x="189885" y="8059"/>
                  <a:pt x="189885" y="18000"/>
                </a:cubicBezTo>
                <a:lnTo>
                  <a:pt x="189885" y="298375"/>
                </a:lnTo>
                <a:lnTo>
                  <a:pt x="191274" y="300185"/>
                </a:lnTo>
                <a:cubicBezTo>
                  <a:pt x="192466" y="304635"/>
                  <a:pt x="191961" y="309539"/>
                  <a:pt x="189476" y="313844"/>
                </a:cubicBezTo>
                <a:lnTo>
                  <a:pt x="185313" y="317038"/>
                </a:lnTo>
                <a:lnTo>
                  <a:pt x="184613" y="318728"/>
                </a:lnTo>
                <a:lnTo>
                  <a:pt x="181348" y="320080"/>
                </a:lnTo>
                <a:lnTo>
                  <a:pt x="178546" y="322230"/>
                </a:lnTo>
                <a:lnTo>
                  <a:pt x="176733" y="321992"/>
                </a:lnTo>
                <a:lnTo>
                  <a:pt x="171885" y="324000"/>
                </a:lnTo>
                <a:cubicBezTo>
                  <a:pt x="166915" y="324000"/>
                  <a:pt x="162415" y="321985"/>
                  <a:pt x="159157" y="318728"/>
                </a:cubicBezTo>
                <a:lnTo>
                  <a:pt x="158284" y="316620"/>
                </a:lnTo>
                <a:lnTo>
                  <a:pt x="9002" y="230432"/>
                </a:lnTo>
                <a:cubicBezTo>
                  <a:pt x="393" y="225462"/>
                  <a:pt x="-2556" y="214453"/>
                  <a:pt x="2414" y="205844"/>
                </a:cubicBezTo>
                <a:cubicBezTo>
                  <a:pt x="7384" y="197235"/>
                  <a:pt x="18393" y="194285"/>
                  <a:pt x="27003" y="199255"/>
                </a:cubicBezTo>
                <a:lnTo>
                  <a:pt x="153885" y="272511"/>
                </a:lnTo>
                <a:lnTo>
                  <a:pt x="153885" y="18000"/>
                </a:lnTo>
                <a:cubicBezTo>
                  <a:pt x="153885" y="13029"/>
                  <a:pt x="155900" y="8530"/>
                  <a:pt x="159157" y="5272"/>
                </a:cubicBezTo>
                <a:close/>
              </a:path>
            </a:pathLst>
          </a:custGeom>
          <a:solidFill>
            <a:srgbClr val="43CDD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wrap="square" anchor="ctr">
            <a:no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"/>
          <p:cNvSpPr/>
          <p:nvPr/>
        </p:nvSpPr>
        <p:spPr>
          <a:xfrm>
            <a:off x="1018843" y="790617"/>
            <a:ext cx="2437483" cy="469356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rgbClr val="404040">
                  <a:alpha val="100000"/>
                </a:srgbClr>
              </a:gs>
              <a:gs pos="95000">
                <a:srgbClr val="43CDD7">
                  <a:alpha val="100000"/>
                </a:srgbClr>
              </a:gs>
            </a:gsLst>
            <a:lin ang="10800000" scaled="1"/>
            <a:tileRect/>
          </a:gradFill>
          <a:ln w="19050" cap="flat" cmpd="sng" algn="ctr">
            <a:noFill/>
            <a:prstDash val="solid"/>
          </a:ln>
        </p:spPr>
        <p:txBody>
          <a:bodyPr anchor="ctr"/>
          <a:lstStyle/>
          <a:p>
            <a:pPr lvl="0" algn="ctr">
              <a:defRPr/>
            </a:pPr>
            <a:r>
              <a:rPr lang="en-US" altLang="ko-KR" sz="2700" b="1">
                <a:solidFill>
                  <a:schemeClr val="lt1"/>
                </a:solidFill>
              </a:rPr>
              <a:t>Materials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2B07729-E546-47F6-ACD7-F692074FE195}"/>
              </a:ext>
            </a:extLst>
          </p:cNvPr>
          <p:cNvGrpSpPr/>
          <p:nvPr/>
        </p:nvGrpSpPr>
        <p:grpSpPr>
          <a:xfrm>
            <a:off x="8073913" y="991444"/>
            <a:ext cx="3115110" cy="2825035"/>
            <a:chOff x="8073913" y="991444"/>
            <a:chExt cx="3115110" cy="282503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073913" y="1720687"/>
              <a:ext cx="3115110" cy="2095792"/>
            </a:xfrm>
            <a:prstGeom prst="rect">
              <a:avLst/>
            </a:prstGeom>
          </p:spPr>
        </p:pic>
        <p:sp>
          <p:nvSpPr>
            <p:cNvPr id="12" name="직사각형 3"/>
            <p:cNvSpPr/>
            <p:nvPr/>
          </p:nvSpPr>
          <p:spPr>
            <a:xfrm>
              <a:off x="8970132" y="991444"/>
              <a:ext cx="2218891" cy="643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1" i="0" u="none" strike="noStrike" kern="1200" cap="none" spc="0" normalizeH="0" baseline="0" dirty="0">
                  <a:solidFill>
                    <a:srgbClr val="43CDD7"/>
                  </a:solidFill>
                  <a:latin typeface="Calibri"/>
                  <a:ea typeface="맑은 고딕"/>
                  <a:cs typeface="맑은 고딕"/>
                </a:rPr>
                <a:t>카메라 모듈</a:t>
              </a:r>
            </a:p>
          </p:txBody>
        </p:sp>
        <p:sp>
          <p:nvSpPr>
            <p:cNvPr id="13" name="자유형 47"/>
            <p:cNvSpPr/>
            <p:nvPr/>
          </p:nvSpPr>
          <p:spPr>
            <a:xfrm rot="1800000">
              <a:off x="8269747" y="1102387"/>
              <a:ext cx="313282" cy="421291"/>
            </a:xfrm>
            <a:custGeom>
              <a:avLst/>
              <a:gdLst>
                <a:gd name="connsiteX0" fmla="*/ 206259 w 313282"/>
                <a:gd name="connsiteY0" fmla="*/ 131071 h 421291"/>
                <a:gd name="connsiteX1" fmla="*/ 254417 w 313282"/>
                <a:gd name="connsiteY1" fmla="*/ 154571 h 421291"/>
                <a:gd name="connsiteX2" fmla="*/ 293383 w 313282"/>
                <a:gd name="connsiteY2" fmla="*/ 198749 h 421291"/>
                <a:gd name="connsiteX3" fmla="*/ 239085 w 313282"/>
                <a:gd name="connsiteY3" fmla="*/ 401392 h 421291"/>
                <a:gd name="connsiteX4" fmla="*/ 36442 w 313282"/>
                <a:gd name="connsiteY4" fmla="*/ 347094 h 421291"/>
                <a:gd name="connsiteX5" fmla="*/ 17667 w 313282"/>
                <a:gd name="connsiteY5" fmla="*/ 291258 h 421291"/>
                <a:gd name="connsiteX6" fmla="*/ 19893 w 313282"/>
                <a:gd name="connsiteY6" fmla="*/ 259334 h 421291"/>
                <a:gd name="connsiteX7" fmla="*/ 40634 w 313282"/>
                <a:gd name="connsiteY7" fmla="*/ 271309 h 421291"/>
                <a:gd name="connsiteX8" fmla="*/ 39433 w 313282"/>
                <a:gd name="connsiteY8" fmla="*/ 288548 h 421291"/>
                <a:gd name="connsiteX9" fmla="*/ 55432 w 313282"/>
                <a:gd name="connsiteY9" fmla="*/ 336130 h 421291"/>
                <a:gd name="connsiteX10" fmla="*/ 228120 w 313282"/>
                <a:gd name="connsiteY10" fmla="*/ 382402 h 421291"/>
                <a:gd name="connsiteX11" fmla="*/ 274391 w 313282"/>
                <a:gd name="connsiteY11" fmla="*/ 209714 h 421291"/>
                <a:gd name="connsiteX12" fmla="*/ 241185 w 313282"/>
                <a:gd name="connsiteY12" fmla="*/ 172067 h 421291"/>
                <a:gd name="connsiteX13" fmla="*/ 206259 w 313282"/>
                <a:gd name="connsiteY13" fmla="*/ 155023 h 421291"/>
                <a:gd name="connsiteX14" fmla="*/ 90740 w 313282"/>
                <a:gd name="connsiteY14" fmla="*/ 144451 h 421291"/>
                <a:gd name="connsiteX15" fmla="*/ 133939 w 313282"/>
                <a:gd name="connsiteY15" fmla="*/ 129924 h 421291"/>
                <a:gd name="connsiteX16" fmla="*/ 133940 w 313282"/>
                <a:gd name="connsiteY16" fmla="*/ 152603 h 421291"/>
                <a:gd name="connsiteX17" fmla="*/ 101704 w 313282"/>
                <a:gd name="connsiteY17" fmla="*/ 163443 h 421291"/>
                <a:gd name="connsiteX18" fmla="*/ 64056 w 313282"/>
                <a:gd name="connsiteY18" fmla="*/ 196649 h 421291"/>
                <a:gd name="connsiteX19" fmla="*/ 62277 w 313282"/>
                <a:gd name="connsiteY19" fmla="*/ 200297 h 421291"/>
                <a:gd name="connsiteX20" fmla="*/ 43591 w 313282"/>
                <a:gd name="connsiteY20" fmla="*/ 189508 h 421291"/>
                <a:gd name="connsiteX21" fmla="*/ 46563 w 313282"/>
                <a:gd name="connsiteY21" fmla="*/ 183418 h 421291"/>
                <a:gd name="connsiteX22" fmla="*/ 90740 w 313282"/>
                <a:gd name="connsiteY22" fmla="*/ 144451 h 421291"/>
                <a:gd name="connsiteX23" fmla="*/ 159157 w 313282"/>
                <a:gd name="connsiteY23" fmla="*/ 5272 h 421291"/>
                <a:gd name="connsiteX24" fmla="*/ 171885 w 313282"/>
                <a:gd name="connsiteY24" fmla="*/ 0 h 421291"/>
                <a:gd name="connsiteX25" fmla="*/ 189885 w 313282"/>
                <a:gd name="connsiteY25" fmla="*/ 18000 h 421291"/>
                <a:gd name="connsiteX26" fmla="*/ 189885 w 313282"/>
                <a:gd name="connsiteY26" fmla="*/ 298375 h 421291"/>
                <a:gd name="connsiteX27" fmla="*/ 191274 w 313282"/>
                <a:gd name="connsiteY27" fmla="*/ 300185 h 421291"/>
                <a:gd name="connsiteX28" fmla="*/ 189476 w 313282"/>
                <a:gd name="connsiteY28" fmla="*/ 313844 h 421291"/>
                <a:gd name="connsiteX29" fmla="*/ 185313 w 313282"/>
                <a:gd name="connsiteY29" fmla="*/ 317038 h 421291"/>
                <a:gd name="connsiteX30" fmla="*/ 184613 w 313282"/>
                <a:gd name="connsiteY30" fmla="*/ 318728 h 421291"/>
                <a:gd name="connsiteX31" fmla="*/ 181348 w 313282"/>
                <a:gd name="connsiteY31" fmla="*/ 320080 h 421291"/>
                <a:gd name="connsiteX32" fmla="*/ 178546 w 313282"/>
                <a:gd name="connsiteY32" fmla="*/ 322230 h 421291"/>
                <a:gd name="connsiteX33" fmla="*/ 176733 w 313282"/>
                <a:gd name="connsiteY33" fmla="*/ 321992 h 421291"/>
                <a:gd name="connsiteX34" fmla="*/ 171885 w 313282"/>
                <a:gd name="connsiteY34" fmla="*/ 324000 h 421291"/>
                <a:gd name="connsiteX35" fmla="*/ 159157 w 313282"/>
                <a:gd name="connsiteY35" fmla="*/ 318728 h 421291"/>
                <a:gd name="connsiteX36" fmla="*/ 158284 w 313282"/>
                <a:gd name="connsiteY36" fmla="*/ 316620 h 421291"/>
                <a:gd name="connsiteX37" fmla="*/ 9002 w 313282"/>
                <a:gd name="connsiteY37" fmla="*/ 230432 h 421291"/>
                <a:gd name="connsiteX38" fmla="*/ 2414 w 313282"/>
                <a:gd name="connsiteY38" fmla="*/ 205844 h 421291"/>
                <a:gd name="connsiteX39" fmla="*/ 27003 w 313282"/>
                <a:gd name="connsiteY39" fmla="*/ 199255 h 421291"/>
                <a:gd name="connsiteX40" fmla="*/ 153885 w 313282"/>
                <a:gd name="connsiteY40" fmla="*/ 272511 h 421291"/>
                <a:gd name="connsiteX41" fmla="*/ 153885 w 313282"/>
                <a:gd name="connsiteY41" fmla="*/ 18000 h 421291"/>
                <a:gd name="connsiteX42" fmla="*/ 159157 w 313282"/>
                <a:gd name="connsiteY42" fmla="*/ 5272 h 4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3282" h="421291">
                  <a:moveTo>
                    <a:pt x="206259" y="131071"/>
                  </a:moveTo>
                  <a:lnTo>
                    <a:pt x="254417" y="154571"/>
                  </a:lnTo>
                  <a:cubicBezTo>
                    <a:pt x="269791" y="166188"/>
                    <a:pt x="283142" y="181011"/>
                    <a:pt x="293383" y="198749"/>
                  </a:cubicBezTo>
                  <a:cubicBezTo>
                    <a:pt x="334348" y="269702"/>
                    <a:pt x="310038" y="360428"/>
                    <a:pt x="239085" y="401392"/>
                  </a:cubicBezTo>
                  <a:cubicBezTo>
                    <a:pt x="168133" y="442357"/>
                    <a:pt x="77407" y="418047"/>
                    <a:pt x="36442" y="347094"/>
                  </a:cubicBezTo>
                  <a:cubicBezTo>
                    <a:pt x="26201" y="329356"/>
                    <a:pt x="20040" y="310382"/>
                    <a:pt x="17667" y="291258"/>
                  </a:cubicBezTo>
                  <a:lnTo>
                    <a:pt x="19893" y="259334"/>
                  </a:lnTo>
                  <a:lnTo>
                    <a:pt x="40634" y="271309"/>
                  </a:lnTo>
                  <a:lnTo>
                    <a:pt x="39433" y="288548"/>
                  </a:lnTo>
                  <a:cubicBezTo>
                    <a:pt x="41455" y="304845"/>
                    <a:pt x="46705" y="321015"/>
                    <a:pt x="55432" y="336130"/>
                  </a:cubicBezTo>
                  <a:cubicBezTo>
                    <a:pt x="90341" y="396594"/>
                    <a:pt x="167656" y="417311"/>
                    <a:pt x="228120" y="382402"/>
                  </a:cubicBezTo>
                  <a:cubicBezTo>
                    <a:pt x="288584" y="347493"/>
                    <a:pt x="309300" y="270178"/>
                    <a:pt x="274391" y="209714"/>
                  </a:cubicBezTo>
                  <a:cubicBezTo>
                    <a:pt x="265664" y="194599"/>
                    <a:pt x="254287" y="181966"/>
                    <a:pt x="241185" y="172067"/>
                  </a:cubicBezTo>
                  <a:lnTo>
                    <a:pt x="206259" y="155023"/>
                  </a:lnTo>
                  <a:close/>
                  <a:moveTo>
                    <a:pt x="90740" y="144451"/>
                  </a:moveTo>
                  <a:lnTo>
                    <a:pt x="133939" y="129924"/>
                  </a:lnTo>
                  <a:lnTo>
                    <a:pt x="133940" y="152603"/>
                  </a:lnTo>
                  <a:lnTo>
                    <a:pt x="101704" y="163443"/>
                  </a:lnTo>
                  <a:cubicBezTo>
                    <a:pt x="86588" y="172170"/>
                    <a:pt x="73957" y="183548"/>
                    <a:pt x="64056" y="196649"/>
                  </a:cubicBezTo>
                  <a:lnTo>
                    <a:pt x="62277" y="200297"/>
                  </a:lnTo>
                  <a:lnTo>
                    <a:pt x="43591" y="189508"/>
                  </a:lnTo>
                  <a:lnTo>
                    <a:pt x="46563" y="183418"/>
                  </a:lnTo>
                  <a:cubicBezTo>
                    <a:pt x="58179" y="168044"/>
                    <a:pt x="73002" y="154692"/>
                    <a:pt x="90740" y="144451"/>
                  </a:cubicBezTo>
                  <a:close/>
                  <a:moveTo>
                    <a:pt x="159157" y="5272"/>
                  </a:moveTo>
                  <a:cubicBezTo>
                    <a:pt x="162415" y="2015"/>
                    <a:pt x="166915" y="0"/>
                    <a:pt x="171885" y="0"/>
                  </a:cubicBezTo>
                  <a:cubicBezTo>
                    <a:pt x="181826" y="0"/>
                    <a:pt x="189885" y="8059"/>
                    <a:pt x="189885" y="18000"/>
                  </a:cubicBezTo>
                  <a:lnTo>
                    <a:pt x="189885" y="298375"/>
                  </a:lnTo>
                  <a:lnTo>
                    <a:pt x="191274" y="300185"/>
                  </a:lnTo>
                  <a:cubicBezTo>
                    <a:pt x="192466" y="304635"/>
                    <a:pt x="191961" y="309539"/>
                    <a:pt x="189476" y="313844"/>
                  </a:cubicBezTo>
                  <a:lnTo>
                    <a:pt x="185313" y="317038"/>
                  </a:lnTo>
                  <a:lnTo>
                    <a:pt x="184613" y="318728"/>
                  </a:lnTo>
                  <a:lnTo>
                    <a:pt x="181348" y="320080"/>
                  </a:lnTo>
                  <a:lnTo>
                    <a:pt x="178546" y="322230"/>
                  </a:lnTo>
                  <a:lnTo>
                    <a:pt x="176733" y="321992"/>
                  </a:lnTo>
                  <a:lnTo>
                    <a:pt x="171885" y="324000"/>
                  </a:lnTo>
                  <a:cubicBezTo>
                    <a:pt x="166915" y="324000"/>
                    <a:pt x="162415" y="321985"/>
                    <a:pt x="159157" y="318728"/>
                  </a:cubicBezTo>
                  <a:lnTo>
                    <a:pt x="158284" y="316620"/>
                  </a:lnTo>
                  <a:lnTo>
                    <a:pt x="9002" y="230432"/>
                  </a:lnTo>
                  <a:cubicBezTo>
                    <a:pt x="393" y="225462"/>
                    <a:pt x="-2556" y="214453"/>
                    <a:pt x="2414" y="205844"/>
                  </a:cubicBezTo>
                  <a:cubicBezTo>
                    <a:pt x="7384" y="197235"/>
                    <a:pt x="18393" y="194285"/>
                    <a:pt x="27003" y="199255"/>
                  </a:cubicBezTo>
                  <a:lnTo>
                    <a:pt x="153885" y="272511"/>
                  </a:lnTo>
                  <a:lnTo>
                    <a:pt x="153885" y="18000"/>
                  </a:lnTo>
                  <a:cubicBezTo>
                    <a:pt x="153885" y="13029"/>
                    <a:pt x="155900" y="8530"/>
                    <a:pt x="159157" y="5272"/>
                  </a:cubicBezTo>
                  <a:close/>
                </a:path>
              </a:pathLst>
            </a:custGeom>
            <a:solidFill>
              <a:srgbClr val="43CDD7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wrap="square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DA7A01-58CF-47A2-81B3-2A6FCB594A81}"/>
              </a:ext>
            </a:extLst>
          </p:cNvPr>
          <p:cNvGrpSpPr/>
          <p:nvPr/>
        </p:nvGrpSpPr>
        <p:grpSpPr>
          <a:xfrm>
            <a:off x="7917272" y="4061386"/>
            <a:ext cx="3498805" cy="2796613"/>
            <a:chOff x="7917272" y="4061386"/>
            <a:chExt cx="3498805" cy="279661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555870" y="4962260"/>
              <a:ext cx="2410161" cy="1895739"/>
            </a:xfrm>
            <a:prstGeom prst="rect">
              <a:avLst/>
            </a:prstGeom>
          </p:spPr>
        </p:pic>
        <p:sp>
          <p:nvSpPr>
            <p:cNvPr id="11" name="직사각형 3"/>
            <p:cNvSpPr/>
            <p:nvPr/>
          </p:nvSpPr>
          <p:spPr>
            <a:xfrm>
              <a:off x="8555868" y="4061386"/>
              <a:ext cx="2860209" cy="642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1" i="0" u="none" strike="noStrike" kern="1200" cap="none" spc="0" normalizeH="0" baseline="0">
                  <a:solidFill>
                    <a:srgbClr val="43CDD7"/>
                  </a:solidFill>
                  <a:latin typeface="Calibri"/>
                  <a:ea typeface="맑은 고딕"/>
                  <a:cs typeface="맑은 고딕"/>
                </a:rPr>
                <a:t>다중카메라 어댑터</a:t>
              </a:r>
            </a:p>
          </p:txBody>
        </p:sp>
        <p:sp>
          <p:nvSpPr>
            <p:cNvPr id="16" name="자유형 47"/>
            <p:cNvSpPr/>
            <p:nvPr/>
          </p:nvSpPr>
          <p:spPr>
            <a:xfrm rot="1800000">
              <a:off x="7917272" y="4172330"/>
              <a:ext cx="313282" cy="421291"/>
            </a:xfrm>
            <a:custGeom>
              <a:avLst/>
              <a:gdLst>
                <a:gd name="connsiteX0" fmla="*/ 206259 w 313282"/>
                <a:gd name="connsiteY0" fmla="*/ 131071 h 421291"/>
                <a:gd name="connsiteX1" fmla="*/ 254417 w 313282"/>
                <a:gd name="connsiteY1" fmla="*/ 154571 h 421291"/>
                <a:gd name="connsiteX2" fmla="*/ 293383 w 313282"/>
                <a:gd name="connsiteY2" fmla="*/ 198749 h 421291"/>
                <a:gd name="connsiteX3" fmla="*/ 239085 w 313282"/>
                <a:gd name="connsiteY3" fmla="*/ 401392 h 421291"/>
                <a:gd name="connsiteX4" fmla="*/ 36442 w 313282"/>
                <a:gd name="connsiteY4" fmla="*/ 347094 h 421291"/>
                <a:gd name="connsiteX5" fmla="*/ 17667 w 313282"/>
                <a:gd name="connsiteY5" fmla="*/ 291258 h 421291"/>
                <a:gd name="connsiteX6" fmla="*/ 19893 w 313282"/>
                <a:gd name="connsiteY6" fmla="*/ 259334 h 421291"/>
                <a:gd name="connsiteX7" fmla="*/ 40634 w 313282"/>
                <a:gd name="connsiteY7" fmla="*/ 271309 h 421291"/>
                <a:gd name="connsiteX8" fmla="*/ 39433 w 313282"/>
                <a:gd name="connsiteY8" fmla="*/ 288548 h 421291"/>
                <a:gd name="connsiteX9" fmla="*/ 55432 w 313282"/>
                <a:gd name="connsiteY9" fmla="*/ 336130 h 421291"/>
                <a:gd name="connsiteX10" fmla="*/ 228120 w 313282"/>
                <a:gd name="connsiteY10" fmla="*/ 382402 h 421291"/>
                <a:gd name="connsiteX11" fmla="*/ 274391 w 313282"/>
                <a:gd name="connsiteY11" fmla="*/ 209714 h 421291"/>
                <a:gd name="connsiteX12" fmla="*/ 241185 w 313282"/>
                <a:gd name="connsiteY12" fmla="*/ 172067 h 421291"/>
                <a:gd name="connsiteX13" fmla="*/ 206259 w 313282"/>
                <a:gd name="connsiteY13" fmla="*/ 155023 h 421291"/>
                <a:gd name="connsiteX14" fmla="*/ 90740 w 313282"/>
                <a:gd name="connsiteY14" fmla="*/ 144451 h 421291"/>
                <a:gd name="connsiteX15" fmla="*/ 133939 w 313282"/>
                <a:gd name="connsiteY15" fmla="*/ 129924 h 421291"/>
                <a:gd name="connsiteX16" fmla="*/ 133940 w 313282"/>
                <a:gd name="connsiteY16" fmla="*/ 152603 h 421291"/>
                <a:gd name="connsiteX17" fmla="*/ 101704 w 313282"/>
                <a:gd name="connsiteY17" fmla="*/ 163443 h 421291"/>
                <a:gd name="connsiteX18" fmla="*/ 64056 w 313282"/>
                <a:gd name="connsiteY18" fmla="*/ 196649 h 421291"/>
                <a:gd name="connsiteX19" fmla="*/ 62277 w 313282"/>
                <a:gd name="connsiteY19" fmla="*/ 200297 h 421291"/>
                <a:gd name="connsiteX20" fmla="*/ 43591 w 313282"/>
                <a:gd name="connsiteY20" fmla="*/ 189508 h 421291"/>
                <a:gd name="connsiteX21" fmla="*/ 46563 w 313282"/>
                <a:gd name="connsiteY21" fmla="*/ 183418 h 421291"/>
                <a:gd name="connsiteX22" fmla="*/ 90740 w 313282"/>
                <a:gd name="connsiteY22" fmla="*/ 144451 h 421291"/>
                <a:gd name="connsiteX23" fmla="*/ 159157 w 313282"/>
                <a:gd name="connsiteY23" fmla="*/ 5272 h 421291"/>
                <a:gd name="connsiteX24" fmla="*/ 171885 w 313282"/>
                <a:gd name="connsiteY24" fmla="*/ 0 h 421291"/>
                <a:gd name="connsiteX25" fmla="*/ 189885 w 313282"/>
                <a:gd name="connsiteY25" fmla="*/ 18000 h 421291"/>
                <a:gd name="connsiteX26" fmla="*/ 189885 w 313282"/>
                <a:gd name="connsiteY26" fmla="*/ 298375 h 421291"/>
                <a:gd name="connsiteX27" fmla="*/ 191274 w 313282"/>
                <a:gd name="connsiteY27" fmla="*/ 300185 h 421291"/>
                <a:gd name="connsiteX28" fmla="*/ 189476 w 313282"/>
                <a:gd name="connsiteY28" fmla="*/ 313844 h 421291"/>
                <a:gd name="connsiteX29" fmla="*/ 185313 w 313282"/>
                <a:gd name="connsiteY29" fmla="*/ 317038 h 421291"/>
                <a:gd name="connsiteX30" fmla="*/ 184613 w 313282"/>
                <a:gd name="connsiteY30" fmla="*/ 318728 h 421291"/>
                <a:gd name="connsiteX31" fmla="*/ 181348 w 313282"/>
                <a:gd name="connsiteY31" fmla="*/ 320080 h 421291"/>
                <a:gd name="connsiteX32" fmla="*/ 178546 w 313282"/>
                <a:gd name="connsiteY32" fmla="*/ 322230 h 421291"/>
                <a:gd name="connsiteX33" fmla="*/ 176733 w 313282"/>
                <a:gd name="connsiteY33" fmla="*/ 321992 h 421291"/>
                <a:gd name="connsiteX34" fmla="*/ 171885 w 313282"/>
                <a:gd name="connsiteY34" fmla="*/ 324000 h 421291"/>
                <a:gd name="connsiteX35" fmla="*/ 159157 w 313282"/>
                <a:gd name="connsiteY35" fmla="*/ 318728 h 421291"/>
                <a:gd name="connsiteX36" fmla="*/ 158284 w 313282"/>
                <a:gd name="connsiteY36" fmla="*/ 316620 h 421291"/>
                <a:gd name="connsiteX37" fmla="*/ 9002 w 313282"/>
                <a:gd name="connsiteY37" fmla="*/ 230432 h 421291"/>
                <a:gd name="connsiteX38" fmla="*/ 2414 w 313282"/>
                <a:gd name="connsiteY38" fmla="*/ 205844 h 421291"/>
                <a:gd name="connsiteX39" fmla="*/ 27003 w 313282"/>
                <a:gd name="connsiteY39" fmla="*/ 199255 h 421291"/>
                <a:gd name="connsiteX40" fmla="*/ 153885 w 313282"/>
                <a:gd name="connsiteY40" fmla="*/ 272511 h 421291"/>
                <a:gd name="connsiteX41" fmla="*/ 153885 w 313282"/>
                <a:gd name="connsiteY41" fmla="*/ 18000 h 421291"/>
                <a:gd name="connsiteX42" fmla="*/ 159157 w 313282"/>
                <a:gd name="connsiteY42" fmla="*/ 5272 h 4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3282" h="421291">
                  <a:moveTo>
                    <a:pt x="206259" y="131071"/>
                  </a:moveTo>
                  <a:lnTo>
                    <a:pt x="254417" y="154571"/>
                  </a:lnTo>
                  <a:cubicBezTo>
                    <a:pt x="269791" y="166188"/>
                    <a:pt x="283142" y="181011"/>
                    <a:pt x="293383" y="198749"/>
                  </a:cubicBezTo>
                  <a:cubicBezTo>
                    <a:pt x="334348" y="269702"/>
                    <a:pt x="310038" y="360428"/>
                    <a:pt x="239085" y="401392"/>
                  </a:cubicBezTo>
                  <a:cubicBezTo>
                    <a:pt x="168133" y="442357"/>
                    <a:pt x="77407" y="418047"/>
                    <a:pt x="36442" y="347094"/>
                  </a:cubicBezTo>
                  <a:cubicBezTo>
                    <a:pt x="26201" y="329356"/>
                    <a:pt x="20040" y="310382"/>
                    <a:pt x="17667" y="291258"/>
                  </a:cubicBezTo>
                  <a:lnTo>
                    <a:pt x="19893" y="259334"/>
                  </a:lnTo>
                  <a:lnTo>
                    <a:pt x="40634" y="271309"/>
                  </a:lnTo>
                  <a:lnTo>
                    <a:pt x="39433" y="288548"/>
                  </a:lnTo>
                  <a:cubicBezTo>
                    <a:pt x="41455" y="304845"/>
                    <a:pt x="46705" y="321015"/>
                    <a:pt x="55432" y="336130"/>
                  </a:cubicBezTo>
                  <a:cubicBezTo>
                    <a:pt x="90341" y="396594"/>
                    <a:pt x="167656" y="417311"/>
                    <a:pt x="228120" y="382402"/>
                  </a:cubicBezTo>
                  <a:cubicBezTo>
                    <a:pt x="288584" y="347493"/>
                    <a:pt x="309300" y="270178"/>
                    <a:pt x="274391" y="209714"/>
                  </a:cubicBezTo>
                  <a:cubicBezTo>
                    <a:pt x="265664" y="194599"/>
                    <a:pt x="254287" y="181966"/>
                    <a:pt x="241185" y="172067"/>
                  </a:cubicBezTo>
                  <a:lnTo>
                    <a:pt x="206259" y="155023"/>
                  </a:lnTo>
                  <a:close/>
                  <a:moveTo>
                    <a:pt x="90740" y="144451"/>
                  </a:moveTo>
                  <a:lnTo>
                    <a:pt x="133939" y="129924"/>
                  </a:lnTo>
                  <a:lnTo>
                    <a:pt x="133940" y="152603"/>
                  </a:lnTo>
                  <a:lnTo>
                    <a:pt x="101704" y="163443"/>
                  </a:lnTo>
                  <a:cubicBezTo>
                    <a:pt x="86588" y="172170"/>
                    <a:pt x="73957" y="183548"/>
                    <a:pt x="64056" y="196649"/>
                  </a:cubicBezTo>
                  <a:lnTo>
                    <a:pt x="62277" y="200297"/>
                  </a:lnTo>
                  <a:lnTo>
                    <a:pt x="43591" y="189508"/>
                  </a:lnTo>
                  <a:lnTo>
                    <a:pt x="46563" y="183418"/>
                  </a:lnTo>
                  <a:cubicBezTo>
                    <a:pt x="58179" y="168044"/>
                    <a:pt x="73002" y="154692"/>
                    <a:pt x="90740" y="144451"/>
                  </a:cubicBezTo>
                  <a:close/>
                  <a:moveTo>
                    <a:pt x="159157" y="5272"/>
                  </a:moveTo>
                  <a:cubicBezTo>
                    <a:pt x="162415" y="2015"/>
                    <a:pt x="166915" y="0"/>
                    <a:pt x="171885" y="0"/>
                  </a:cubicBezTo>
                  <a:cubicBezTo>
                    <a:pt x="181826" y="0"/>
                    <a:pt x="189885" y="8059"/>
                    <a:pt x="189885" y="18000"/>
                  </a:cubicBezTo>
                  <a:lnTo>
                    <a:pt x="189885" y="298375"/>
                  </a:lnTo>
                  <a:lnTo>
                    <a:pt x="191274" y="300185"/>
                  </a:lnTo>
                  <a:cubicBezTo>
                    <a:pt x="192466" y="304635"/>
                    <a:pt x="191961" y="309539"/>
                    <a:pt x="189476" y="313844"/>
                  </a:cubicBezTo>
                  <a:lnTo>
                    <a:pt x="185313" y="317038"/>
                  </a:lnTo>
                  <a:lnTo>
                    <a:pt x="184613" y="318728"/>
                  </a:lnTo>
                  <a:lnTo>
                    <a:pt x="181348" y="320080"/>
                  </a:lnTo>
                  <a:lnTo>
                    <a:pt x="178546" y="322230"/>
                  </a:lnTo>
                  <a:lnTo>
                    <a:pt x="176733" y="321992"/>
                  </a:lnTo>
                  <a:lnTo>
                    <a:pt x="171885" y="324000"/>
                  </a:lnTo>
                  <a:cubicBezTo>
                    <a:pt x="166915" y="324000"/>
                    <a:pt x="162415" y="321985"/>
                    <a:pt x="159157" y="318728"/>
                  </a:cubicBezTo>
                  <a:lnTo>
                    <a:pt x="158284" y="316620"/>
                  </a:lnTo>
                  <a:lnTo>
                    <a:pt x="9002" y="230432"/>
                  </a:lnTo>
                  <a:cubicBezTo>
                    <a:pt x="393" y="225462"/>
                    <a:pt x="-2556" y="214453"/>
                    <a:pt x="2414" y="205844"/>
                  </a:cubicBezTo>
                  <a:cubicBezTo>
                    <a:pt x="7384" y="197235"/>
                    <a:pt x="18393" y="194285"/>
                    <a:pt x="27003" y="199255"/>
                  </a:cubicBezTo>
                  <a:lnTo>
                    <a:pt x="153885" y="272511"/>
                  </a:lnTo>
                  <a:lnTo>
                    <a:pt x="153885" y="18000"/>
                  </a:lnTo>
                  <a:cubicBezTo>
                    <a:pt x="153885" y="13029"/>
                    <a:pt x="155900" y="8530"/>
                    <a:pt x="159157" y="5272"/>
                  </a:cubicBezTo>
                  <a:close/>
                </a:path>
              </a:pathLst>
            </a:custGeom>
            <a:solidFill>
              <a:srgbClr val="43CDD7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wrap="square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7AE1EE-8421-4E42-BB8A-C54AEB2F6FA8}"/>
              </a:ext>
            </a:extLst>
          </p:cNvPr>
          <p:cNvGrpSpPr/>
          <p:nvPr/>
        </p:nvGrpSpPr>
        <p:grpSpPr>
          <a:xfrm>
            <a:off x="4629488" y="2125405"/>
            <a:ext cx="2776381" cy="2586776"/>
            <a:chOff x="4629488" y="2125405"/>
            <a:chExt cx="2776381" cy="258677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4786129" y="3164153"/>
              <a:ext cx="2619740" cy="1548028"/>
            </a:xfrm>
            <a:prstGeom prst="rect">
              <a:avLst/>
            </a:prstGeom>
          </p:spPr>
        </p:pic>
        <p:sp>
          <p:nvSpPr>
            <p:cNvPr id="14" name="자유형 47"/>
            <p:cNvSpPr/>
            <p:nvPr/>
          </p:nvSpPr>
          <p:spPr>
            <a:xfrm rot="1800000">
              <a:off x="4629488" y="2153219"/>
              <a:ext cx="313282" cy="421291"/>
            </a:xfrm>
            <a:custGeom>
              <a:avLst/>
              <a:gdLst>
                <a:gd name="connsiteX0" fmla="*/ 206259 w 313282"/>
                <a:gd name="connsiteY0" fmla="*/ 131071 h 421291"/>
                <a:gd name="connsiteX1" fmla="*/ 254417 w 313282"/>
                <a:gd name="connsiteY1" fmla="*/ 154571 h 421291"/>
                <a:gd name="connsiteX2" fmla="*/ 293383 w 313282"/>
                <a:gd name="connsiteY2" fmla="*/ 198749 h 421291"/>
                <a:gd name="connsiteX3" fmla="*/ 239085 w 313282"/>
                <a:gd name="connsiteY3" fmla="*/ 401392 h 421291"/>
                <a:gd name="connsiteX4" fmla="*/ 36442 w 313282"/>
                <a:gd name="connsiteY4" fmla="*/ 347094 h 421291"/>
                <a:gd name="connsiteX5" fmla="*/ 17667 w 313282"/>
                <a:gd name="connsiteY5" fmla="*/ 291258 h 421291"/>
                <a:gd name="connsiteX6" fmla="*/ 19893 w 313282"/>
                <a:gd name="connsiteY6" fmla="*/ 259334 h 421291"/>
                <a:gd name="connsiteX7" fmla="*/ 40634 w 313282"/>
                <a:gd name="connsiteY7" fmla="*/ 271309 h 421291"/>
                <a:gd name="connsiteX8" fmla="*/ 39433 w 313282"/>
                <a:gd name="connsiteY8" fmla="*/ 288548 h 421291"/>
                <a:gd name="connsiteX9" fmla="*/ 55432 w 313282"/>
                <a:gd name="connsiteY9" fmla="*/ 336130 h 421291"/>
                <a:gd name="connsiteX10" fmla="*/ 228120 w 313282"/>
                <a:gd name="connsiteY10" fmla="*/ 382402 h 421291"/>
                <a:gd name="connsiteX11" fmla="*/ 274391 w 313282"/>
                <a:gd name="connsiteY11" fmla="*/ 209714 h 421291"/>
                <a:gd name="connsiteX12" fmla="*/ 241185 w 313282"/>
                <a:gd name="connsiteY12" fmla="*/ 172067 h 421291"/>
                <a:gd name="connsiteX13" fmla="*/ 206259 w 313282"/>
                <a:gd name="connsiteY13" fmla="*/ 155023 h 421291"/>
                <a:gd name="connsiteX14" fmla="*/ 90740 w 313282"/>
                <a:gd name="connsiteY14" fmla="*/ 144451 h 421291"/>
                <a:gd name="connsiteX15" fmla="*/ 133939 w 313282"/>
                <a:gd name="connsiteY15" fmla="*/ 129924 h 421291"/>
                <a:gd name="connsiteX16" fmla="*/ 133940 w 313282"/>
                <a:gd name="connsiteY16" fmla="*/ 152603 h 421291"/>
                <a:gd name="connsiteX17" fmla="*/ 101704 w 313282"/>
                <a:gd name="connsiteY17" fmla="*/ 163443 h 421291"/>
                <a:gd name="connsiteX18" fmla="*/ 64056 w 313282"/>
                <a:gd name="connsiteY18" fmla="*/ 196649 h 421291"/>
                <a:gd name="connsiteX19" fmla="*/ 62277 w 313282"/>
                <a:gd name="connsiteY19" fmla="*/ 200297 h 421291"/>
                <a:gd name="connsiteX20" fmla="*/ 43591 w 313282"/>
                <a:gd name="connsiteY20" fmla="*/ 189508 h 421291"/>
                <a:gd name="connsiteX21" fmla="*/ 46563 w 313282"/>
                <a:gd name="connsiteY21" fmla="*/ 183418 h 421291"/>
                <a:gd name="connsiteX22" fmla="*/ 90740 w 313282"/>
                <a:gd name="connsiteY22" fmla="*/ 144451 h 421291"/>
                <a:gd name="connsiteX23" fmla="*/ 159157 w 313282"/>
                <a:gd name="connsiteY23" fmla="*/ 5272 h 421291"/>
                <a:gd name="connsiteX24" fmla="*/ 171885 w 313282"/>
                <a:gd name="connsiteY24" fmla="*/ 0 h 421291"/>
                <a:gd name="connsiteX25" fmla="*/ 189885 w 313282"/>
                <a:gd name="connsiteY25" fmla="*/ 18000 h 421291"/>
                <a:gd name="connsiteX26" fmla="*/ 189885 w 313282"/>
                <a:gd name="connsiteY26" fmla="*/ 298375 h 421291"/>
                <a:gd name="connsiteX27" fmla="*/ 191274 w 313282"/>
                <a:gd name="connsiteY27" fmla="*/ 300185 h 421291"/>
                <a:gd name="connsiteX28" fmla="*/ 189476 w 313282"/>
                <a:gd name="connsiteY28" fmla="*/ 313844 h 421291"/>
                <a:gd name="connsiteX29" fmla="*/ 185313 w 313282"/>
                <a:gd name="connsiteY29" fmla="*/ 317038 h 421291"/>
                <a:gd name="connsiteX30" fmla="*/ 184613 w 313282"/>
                <a:gd name="connsiteY30" fmla="*/ 318728 h 421291"/>
                <a:gd name="connsiteX31" fmla="*/ 181348 w 313282"/>
                <a:gd name="connsiteY31" fmla="*/ 320080 h 421291"/>
                <a:gd name="connsiteX32" fmla="*/ 178546 w 313282"/>
                <a:gd name="connsiteY32" fmla="*/ 322230 h 421291"/>
                <a:gd name="connsiteX33" fmla="*/ 176733 w 313282"/>
                <a:gd name="connsiteY33" fmla="*/ 321992 h 421291"/>
                <a:gd name="connsiteX34" fmla="*/ 171885 w 313282"/>
                <a:gd name="connsiteY34" fmla="*/ 324000 h 421291"/>
                <a:gd name="connsiteX35" fmla="*/ 159157 w 313282"/>
                <a:gd name="connsiteY35" fmla="*/ 318728 h 421291"/>
                <a:gd name="connsiteX36" fmla="*/ 158284 w 313282"/>
                <a:gd name="connsiteY36" fmla="*/ 316620 h 421291"/>
                <a:gd name="connsiteX37" fmla="*/ 9002 w 313282"/>
                <a:gd name="connsiteY37" fmla="*/ 230432 h 421291"/>
                <a:gd name="connsiteX38" fmla="*/ 2414 w 313282"/>
                <a:gd name="connsiteY38" fmla="*/ 205844 h 421291"/>
                <a:gd name="connsiteX39" fmla="*/ 27003 w 313282"/>
                <a:gd name="connsiteY39" fmla="*/ 199255 h 421291"/>
                <a:gd name="connsiteX40" fmla="*/ 153885 w 313282"/>
                <a:gd name="connsiteY40" fmla="*/ 272511 h 421291"/>
                <a:gd name="connsiteX41" fmla="*/ 153885 w 313282"/>
                <a:gd name="connsiteY41" fmla="*/ 18000 h 421291"/>
                <a:gd name="connsiteX42" fmla="*/ 159157 w 313282"/>
                <a:gd name="connsiteY42" fmla="*/ 5272 h 4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3282" h="421291">
                  <a:moveTo>
                    <a:pt x="206259" y="131071"/>
                  </a:moveTo>
                  <a:lnTo>
                    <a:pt x="254417" y="154571"/>
                  </a:lnTo>
                  <a:cubicBezTo>
                    <a:pt x="269791" y="166188"/>
                    <a:pt x="283142" y="181011"/>
                    <a:pt x="293383" y="198749"/>
                  </a:cubicBezTo>
                  <a:cubicBezTo>
                    <a:pt x="334348" y="269702"/>
                    <a:pt x="310038" y="360428"/>
                    <a:pt x="239085" y="401392"/>
                  </a:cubicBezTo>
                  <a:cubicBezTo>
                    <a:pt x="168133" y="442357"/>
                    <a:pt x="77407" y="418047"/>
                    <a:pt x="36442" y="347094"/>
                  </a:cubicBezTo>
                  <a:cubicBezTo>
                    <a:pt x="26201" y="329356"/>
                    <a:pt x="20040" y="310382"/>
                    <a:pt x="17667" y="291258"/>
                  </a:cubicBezTo>
                  <a:lnTo>
                    <a:pt x="19893" y="259334"/>
                  </a:lnTo>
                  <a:lnTo>
                    <a:pt x="40634" y="271309"/>
                  </a:lnTo>
                  <a:lnTo>
                    <a:pt x="39433" y="288548"/>
                  </a:lnTo>
                  <a:cubicBezTo>
                    <a:pt x="41455" y="304845"/>
                    <a:pt x="46705" y="321015"/>
                    <a:pt x="55432" y="336130"/>
                  </a:cubicBezTo>
                  <a:cubicBezTo>
                    <a:pt x="90341" y="396594"/>
                    <a:pt x="167656" y="417311"/>
                    <a:pt x="228120" y="382402"/>
                  </a:cubicBezTo>
                  <a:cubicBezTo>
                    <a:pt x="288584" y="347493"/>
                    <a:pt x="309300" y="270178"/>
                    <a:pt x="274391" y="209714"/>
                  </a:cubicBezTo>
                  <a:cubicBezTo>
                    <a:pt x="265664" y="194599"/>
                    <a:pt x="254287" y="181966"/>
                    <a:pt x="241185" y="172067"/>
                  </a:cubicBezTo>
                  <a:lnTo>
                    <a:pt x="206259" y="155023"/>
                  </a:lnTo>
                  <a:close/>
                  <a:moveTo>
                    <a:pt x="90740" y="144451"/>
                  </a:moveTo>
                  <a:lnTo>
                    <a:pt x="133939" y="129924"/>
                  </a:lnTo>
                  <a:lnTo>
                    <a:pt x="133940" y="152603"/>
                  </a:lnTo>
                  <a:lnTo>
                    <a:pt x="101704" y="163443"/>
                  </a:lnTo>
                  <a:cubicBezTo>
                    <a:pt x="86588" y="172170"/>
                    <a:pt x="73957" y="183548"/>
                    <a:pt x="64056" y="196649"/>
                  </a:cubicBezTo>
                  <a:lnTo>
                    <a:pt x="62277" y="200297"/>
                  </a:lnTo>
                  <a:lnTo>
                    <a:pt x="43591" y="189508"/>
                  </a:lnTo>
                  <a:lnTo>
                    <a:pt x="46563" y="183418"/>
                  </a:lnTo>
                  <a:cubicBezTo>
                    <a:pt x="58179" y="168044"/>
                    <a:pt x="73002" y="154692"/>
                    <a:pt x="90740" y="144451"/>
                  </a:cubicBezTo>
                  <a:close/>
                  <a:moveTo>
                    <a:pt x="159157" y="5272"/>
                  </a:moveTo>
                  <a:cubicBezTo>
                    <a:pt x="162415" y="2015"/>
                    <a:pt x="166915" y="0"/>
                    <a:pt x="171885" y="0"/>
                  </a:cubicBezTo>
                  <a:cubicBezTo>
                    <a:pt x="181826" y="0"/>
                    <a:pt x="189885" y="8059"/>
                    <a:pt x="189885" y="18000"/>
                  </a:cubicBezTo>
                  <a:lnTo>
                    <a:pt x="189885" y="298375"/>
                  </a:lnTo>
                  <a:lnTo>
                    <a:pt x="191274" y="300185"/>
                  </a:lnTo>
                  <a:cubicBezTo>
                    <a:pt x="192466" y="304635"/>
                    <a:pt x="191961" y="309539"/>
                    <a:pt x="189476" y="313844"/>
                  </a:cubicBezTo>
                  <a:lnTo>
                    <a:pt x="185313" y="317038"/>
                  </a:lnTo>
                  <a:lnTo>
                    <a:pt x="184613" y="318728"/>
                  </a:lnTo>
                  <a:lnTo>
                    <a:pt x="181348" y="320080"/>
                  </a:lnTo>
                  <a:lnTo>
                    <a:pt x="178546" y="322230"/>
                  </a:lnTo>
                  <a:lnTo>
                    <a:pt x="176733" y="321992"/>
                  </a:lnTo>
                  <a:lnTo>
                    <a:pt x="171885" y="324000"/>
                  </a:lnTo>
                  <a:cubicBezTo>
                    <a:pt x="166915" y="324000"/>
                    <a:pt x="162415" y="321985"/>
                    <a:pt x="159157" y="318728"/>
                  </a:cubicBezTo>
                  <a:lnTo>
                    <a:pt x="158284" y="316620"/>
                  </a:lnTo>
                  <a:lnTo>
                    <a:pt x="9002" y="230432"/>
                  </a:lnTo>
                  <a:cubicBezTo>
                    <a:pt x="393" y="225462"/>
                    <a:pt x="-2556" y="214453"/>
                    <a:pt x="2414" y="205844"/>
                  </a:cubicBezTo>
                  <a:cubicBezTo>
                    <a:pt x="7384" y="197235"/>
                    <a:pt x="18393" y="194285"/>
                    <a:pt x="27003" y="199255"/>
                  </a:cubicBezTo>
                  <a:lnTo>
                    <a:pt x="153885" y="272511"/>
                  </a:lnTo>
                  <a:lnTo>
                    <a:pt x="153885" y="18000"/>
                  </a:lnTo>
                  <a:cubicBezTo>
                    <a:pt x="153885" y="13029"/>
                    <a:pt x="155900" y="8530"/>
                    <a:pt x="159157" y="5272"/>
                  </a:cubicBezTo>
                  <a:close/>
                </a:path>
              </a:pathLst>
            </a:custGeom>
            <a:solidFill>
              <a:srgbClr val="43CDD7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wrap="square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7" name="직사각형 3"/>
            <p:cNvSpPr/>
            <p:nvPr/>
          </p:nvSpPr>
          <p:spPr>
            <a:xfrm>
              <a:off x="5226812" y="2125405"/>
              <a:ext cx="2135785" cy="5860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400" b="1">
                  <a:solidFill>
                    <a:srgbClr val="43CDD7"/>
                  </a:solidFill>
                  <a:latin typeface="Calibri"/>
                  <a:ea typeface="맑은 고딕"/>
                  <a:cs typeface="맑은 고딕"/>
                </a:rPr>
                <a:t>라즈베리파이</a:t>
              </a:r>
              <a:endParaRPr kumimoji="0" lang="ko-KR" altLang="en-US" sz="2400" b="1" i="0" u="none" strike="noStrike" kern="1200" cap="none" spc="0" normalizeH="0" baseline="0" dirty="0">
                <a:solidFill>
                  <a:srgbClr val="43CDD7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A64CB0-2FE8-4E0B-B258-EB71A93DA5B3}"/>
              </a:ext>
            </a:extLst>
          </p:cNvPr>
          <p:cNvGrpSpPr/>
          <p:nvPr/>
        </p:nvGrpSpPr>
        <p:grpSpPr>
          <a:xfrm>
            <a:off x="1083595" y="1520785"/>
            <a:ext cx="2372731" cy="2056733"/>
            <a:chOff x="1018843" y="1510041"/>
            <a:chExt cx="2372731" cy="205673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18843" y="2103120"/>
              <a:ext cx="2135785" cy="1463654"/>
            </a:xfrm>
            <a:prstGeom prst="rect">
              <a:avLst/>
            </a:prstGeom>
          </p:spPr>
        </p:pic>
        <p:sp>
          <p:nvSpPr>
            <p:cNvPr id="10" name="자유형 47"/>
            <p:cNvSpPr/>
            <p:nvPr/>
          </p:nvSpPr>
          <p:spPr>
            <a:xfrm rot="1800000">
              <a:off x="1103180" y="1510041"/>
              <a:ext cx="313282" cy="421291"/>
            </a:xfrm>
            <a:custGeom>
              <a:avLst/>
              <a:gdLst>
                <a:gd name="connsiteX0" fmla="*/ 206259 w 313282"/>
                <a:gd name="connsiteY0" fmla="*/ 131071 h 421291"/>
                <a:gd name="connsiteX1" fmla="*/ 254417 w 313282"/>
                <a:gd name="connsiteY1" fmla="*/ 154571 h 421291"/>
                <a:gd name="connsiteX2" fmla="*/ 293383 w 313282"/>
                <a:gd name="connsiteY2" fmla="*/ 198749 h 421291"/>
                <a:gd name="connsiteX3" fmla="*/ 239085 w 313282"/>
                <a:gd name="connsiteY3" fmla="*/ 401392 h 421291"/>
                <a:gd name="connsiteX4" fmla="*/ 36442 w 313282"/>
                <a:gd name="connsiteY4" fmla="*/ 347094 h 421291"/>
                <a:gd name="connsiteX5" fmla="*/ 17667 w 313282"/>
                <a:gd name="connsiteY5" fmla="*/ 291258 h 421291"/>
                <a:gd name="connsiteX6" fmla="*/ 19893 w 313282"/>
                <a:gd name="connsiteY6" fmla="*/ 259334 h 421291"/>
                <a:gd name="connsiteX7" fmla="*/ 40634 w 313282"/>
                <a:gd name="connsiteY7" fmla="*/ 271309 h 421291"/>
                <a:gd name="connsiteX8" fmla="*/ 39433 w 313282"/>
                <a:gd name="connsiteY8" fmla="*/ 288548 h 421291"/>
                <a:gd name="connsiteX9" fmla="*/ 55432 w 313282"/>
                <a:gd name="connsiteY9" fmla="*/ 336130 h 421291"/>
                <a:gd name="connsiteX10" fmla="*/ 228120 w 313282"/>
                <a:gd name="connsiteY10" fmla="*/ 382402 h 421291"/>
                <a:gd name="connsiteX11" fmla="*/ 274391 w 313282"/>
                <a:gd name="connsiteY11" fmla="*/ 209714 h 421291"/>
                <a:gd name="connsiteX12" fmla="*/ 241185 w 313282"/>
                <a:gd name="connsiteY12" fmla="*/ 172067 h 421291"/>
                <a:gd name="connsiteX13" fmla="*/ 206259 w 313282"/>
                <a:gd name="connsiteY13" fmla="*/ 155023 h 421291"/>
                <a:gd name="connsiteX14" fmla="*/ 90740 w 313282"/>
                <a:gd name="connsiteY14" fmla="*/ 144451 h 421291"/>
                <a:gd name="connsiteX15" fmla="*/ 133939 w 313282"/>
                <a:gd name="connsiteY15" fmla="*/ 129924 h 421291"/>
                <a:gd name="connsiteX16" fmla="*/ 133940 w 313282"/>
                <a:gd name="connsiteY16" fmla="*/ 152603 h 421291"/>
                <a:gd name="connsiteX17" fmla="*/ 101704 w 313282"/>
                <a:gd name="connsiteY17" fmla="*/ 163443 h 421291"/>
                <a:gd name="connsiteX18" fmla="*/ 64056 w 313282"/>
                <a:gd name="connsiteY18" fmla="*/ 196649 h 421291"/>
                <a:gd name="connsiteX19" fmla="*/ 62277 w 313282"/>
                <a:gd name="connsiteY19" fmla="*/ 200297 h 421291"/>
                <a:gd name="connsiteX20" fmla="*/ 43591 w 313282"/>
                <a:gd name="connsiteY20" fmla="*/ 189508 h 421291"/>
                <a:gd name="connsiteX21" fmla="*/ 46563 w 313282"/>
                <a:gd name="connsiteY21" fmla="*/ 183418 h 421291"/>
                <a:gd name="connsiteX22" fmla="*/ 90740 w 313282"/>
                <a:gd name="connsiteY22" fmla="*/ 144451 h 421291"/>
                <a:gd name="connsiteX23" fmla="*/ 159157 w 313282"/>
                <a:gd name="connsiteY23" fmla="*/ 5272 h 421291"/>
                <a:gd name="connsiteX24" fmla="*/ 171885 w 313282"/>
                <a:gd name="connsiteY24" fmla="*/ 0 h 421291"/>
                <a:gd name="connsiteX25" fmla="*/ 189885 w 313282"/>
                <a:gd name="connsiteY25" fmla="*/ 18000 h 421291"/>
                <a:gd name="connsiteX26" fmla="*/ 189885 w 313282"/>
                <a:gd name="connsiteY26" fmla="*/ 298375 h 421291"/>
                <a:gd name="connsiteX27" fmla="*/ 191274 w 313282"/>
                <a:gd name="connsiteY27" fmla="*/ 300185 h 421291"/>
                <a:gd name="connsiteX28" fmla="*/ 189476 w 313282"/>
                <a:gd name="connsiteY28" fmla="*/ 313844 h 421291"/>
                <a:gd name="connsiteX29" fmla="*/ 185313 w 313282"/>
                <a:gd name="connsiteY29" fmla="*/ 317038 h 421291"/>
                <a:gd name="connsiteX30" fmla="*/ 184613 w 313282"/>
                <a:gd name="connsiteY30" fmla="*/ 318728 h 421291"/>
                <a:gd name="connsiteX31" fmla="*/ 181348 w 313282"/>
                <a:gd name="connsiteY31" fmla="*/ 320080 h 421291"/>
                <a:gd name="connsiteX32" fmla="*/ 178546 w 313282"/>
                <a:gd name="connsiteY32" fmla="*/ 322230 h 421291"/>
                <a:gd name="connsiteX33" fmla="*/ 176733 w 313282"/>
                <a:gd name="connsiteY33" fmla="*/ 321992 h 421291"/>
                <a:gd name="connsiteX34" fmla="*/ 171885 w 313282"/>
                <a:gd name="connsiteY34" fmla="*/ 324000 h 421291"/>
                <a:gd name="connsiteX35" fmla="*/ 159157 w 313282"/>
                <a:gd name="connsiteY35" fmla="*/ 318728 h 421291"/>
                <a:gd name="connsiteX36" fmla="*/ 158284 w 313282"/>
                <a:gd name="connsiteY36" fmla="*/ 316620 h 421291"/>
                <a:gd name="connsiteX37" fmla="*/ 9002 w 313282"/>
                <a:gd name="connsiteY37" fmla="*/ 230432 h 421291"/>
                <a:gd name="connsiteX38" fmla="*/ 2414 w 313282"/>
                <a:gd name="connsiteY38" fmla="*/ 205844 h 421291"/>
                <a:gd name="connsiteX39" fmla="*/ 27003 w 313282"/>
                <a:gd name="connsiteY39" fmla="*/ 199255 h 421291"/>
                <a:gd name="connsiteX40" fmla="*/ 153885 w 313282"/>
                <a:gd name="connsiteY40" fmla="*/ 272511 h 421291"/>
                <a:gd name="connsiteX41" fmla="*/ 153885 w 313282"/>
                <a:gd name="connsiteY41" fmla="*/ 18000 h 421291"/>
                <a:gd name="connsiteX42" fmla="*/ 159157 w 313282"/>
                <a:gd name="connsiteY42" fmla="*/ 5272 h 42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3282" h="421291">
                  <a:moveTo>
                    <a:pt x="206259" y="131071"/>
                  </a:moveTo>
                  <a:lnTo>
                    <a:pt x="254417" y="154571"/>
                  </a:lnTo>
                  <a:cubicBezTo>
                    <a:pt x="269791" y="166188"/>
                    <a:pt x="283142" y="181011"/>
                    <a:pt x="293383" y="198749"/>
                  </a:cubicBezTo>
                  <a:cubicBezTo>
                    <a:pt x="334348" y="269702"/>
                    <a:pt x="310038" y="360428"/>
                    <a:pt x="239085" y="401392"/>
                  </a:cubicBezTo>
                  <a:cubicBezTo>
                    <a:pt x="168133" y="442357"/>
                    <a:pt x="77407" y="418047"/>
                    <a:pt x="36442" y="347094"/>
                  </a:cubicBezTo>
                  <a:cubicBezTo>
                    <a:pt x="26201" y="329356"/>
                    <a:pt x="20040" y="310382"/>
                    <a:pt x="17667" y="291258"/>
                  </a:cubicBezTo>
                  <a:lnTo>
                    <a:pt x="19893" y="259334"/>
                  </a:lnTo>
                  <a:lnTo>
                    <a:pt x="40634" y="271309"/>
                  </a:lnTo>
                  <a:lnTo>
                    <a:pt x="39433" y="288548"/>
                  </a:lnTo>
                  <a:cubicBezTo>
                    <a:pt x="41455" y="304845"/>
                    <a:pt x="46705" y="321015"/>
                    <a:pt x="55432" y="336130"/>
                  </a:cubicBezTo>
                  <a:cubicBezTo>
                    <a:pt x="90341" y="396594"/>
                    <a:pt x="167656" y="417311"/>
                    <a:pt x="228120" y="382402"/>
                  </a:cubicBezTo>
                  <a:cubicBezTo>
                    <a:pt x="288584" y="347493"/>
                    <a:pt x="309300" y="270178"/>
                    <a:pt x="274391" y="209714"/>
                  </a:cubicBezTo>
                  <a:cubicBezTo>
                    <a:pt x="265664" y="194599"/>
                    <a:pt x="254287" y="181966"/>
                    <a:pt x="241185" y="172067"/>
                  </a:cubicBezTo>
                  <a:lnTo>
                    <a:pt x="206259" y="155023"/>
                  </a:lnTo>
                  <a:close/>
                  <a:moveTo>
                    <a:pt x="90740" y="144451"/>
                  </a:moveTo>
                  <a:lnTo>
                    <a:pt x="133939" y="129924"/>
                  </a:lnTo>
                  <a:lnTo>
                    <a:pt x="133940" y="152603"/>
                  </a:lnTo>
                  <a:lnTo>
                    <a:pt x="101704" y="163443"/>
                  </a:lnTo>
                  <a:cubicBezTo>
                    <a:pt x="86588" y="172170"/>
                    <a:pt x="73957" y="183548"/>
                    <a:pt x="64056" y="196649"/>
                  </a:cubicBezTo>
                  <a:lnTo>
                    <a:pt x="62277" y="200297"/>
                  </a:lnTo>
                  <a:lnTo>
                    <a:pt x="43591" y="189508"/>
                  </a:lnTo>
                  <a:lnTo>
                    <a:pt x="46563" y="183418"/>
                  </a:lnTo>
                  <a:cubicBezTo>
                    <a:pt x="58179" y="168044"/>
                    <a:pt x="73002" y="154692"/>
                    <a:pt x="90740" y="144451"/>
                  </a:cubicBezTo>
                  <a:close/>
                  <a:moveTo>
                    <a:pt x="159157" y="5272"/>
                  </a:moveTo>
                  <a:cubicBezTo>
                    <a:pt x="162415" y="2015"/>
                    <a:pt x="166915" y="0"/>
                    <a:pt x="171885" y="0"/>
                  </a:cubicBezTo>
                  <a:cubicBezTo>
                    <a:pt x="181826" y="0"/>
                    <a:pt x="189885" y="8059"/>
                    <a:pt x="189885" y="18000"/>
                  </a:cubicBezTo>
                  <a:lnTo>
                    <a:pt x="189885" y="298375"/>
                  </a:lnTo>
                  <a:lnTo>
                    <a:pt x="191274" y="300185"/>
                  </a:lnTo>
                  <a:cubicBezTo>
                    <a:pt x="192466" y="304635"/>
                    <a:pt x="191961" y="309539"/>
                    <a:pt x="189476" y="313844"/>
                  </a:cubicBezTo>
                  <a:lnTo>
                    <a:pt x="185313" y="317038"/>
                  </a:lnTo>
                  <a:lnTo>
                    <a:pt x="184613" y="318728"/>
                  </a:lnTo>
                  <a:lnTo>
                    <a:pt x="181348" y="320080"/>
                  </a:lnTo>
                  <a:lnTo>
                    <a:pt x="178546" y="322230"/>
                  </a:lnTo>
                  <a:lnTo>
                    <a:pt x="176733" y="321992"/>
                  </a:lnTo>
                  <a:lnTo>
                    <a:pt x="171885" y="324000"/>
                  </a:lnTo>
                  <a:cubicBezTo>
                    <a:pt x="166915" y="324000"/>
                    <a:pt x="162415" y="321985"/>
                    <a:pt x="159157" y="318728"/>
                  </a:cubicBezTo>
                  <a:lnTo>
                    <a:pt x="158284" y="316620"/>
                  </a:lnTo>
                  <a:lnTo>
                    <a:pt x="9002" y="230432"/>
                  </a:lnTo>
                  <a:cubicBezTo>
                    <a:pt x="393" y="225462"/>
                    <a:pt x="-2556" y="214453"/>
                    <a:pt x="2414" y="205844"/>
                  </a:cubicBezTo>
                  <a:cubicBezTo>
                    <a:pt x="7384" y="197235"/>
                    <a:pt x="18393" y="194285"/>
                    <a:pt x="27003" y="199255"/>
                  </a:cubicBezTo>
                  <a:lnTo>
                    <a:pt x="153885" y="272511"/>
                  </a:lnTo>
                  <a:lnTo>
                    <a:pt x="153885" y="18000"/>
                  </a:lnTo>
                  <a:cubicBezTo>
                    <a:pt x="153885" y="13029"/>
                    <a:pt x="155900" y="8530"/>
                    <a:pt x="159157" y="5272"/>
                  </a:cubicBezTo>
                  <a:close/>
                </a:path>
              </a:pathLst>
            </a:custGeom>
            <a:solidFill>
              <a:srgbClr val="43CDD7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wrap="square" anchor="ctr">
              <a:no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9" name="직사각형 3"/>
            <p:cNvSpPr/>
            <p:nvPr/>
          </p:nvSpPr>
          <p:spPr>
            <a:xfrm>
              <a:off x="1653199" y="1612342"/>
              <a:ext cx="1738375" cy="6431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400" b="1" i="0" u="none" strike="noStrike" kern="1200" cap="none" spc="0" normalizeH="0" baseline="0">
                  <a:solidFill>
                    <a:srgbClr val="43CDD7"/>
                  </a:solidFill>
                  <a:latin typeface="Calibri"/>
                  <a:ea typeface="맑은 고딕"/>
                  <a:cs typeface="맑은 고딕"/>
                </a:rPr>
                <a:t>NFC</a:t>
              </a:r>
              <a:r>
                <a:rPr kumimoji="0" lang="ko-KR" altLang="en-US" sz="2400" b="1" i="0" u="none" strike="noStrike" kern="1200" cap="none" spc="0" normalizeH="0" baseline="0">
                  <a:solidFill>
                    <a:srgbClr val="43CDD7"/>
                  </a:solidFill>
                  <a:latin typeface="Calibri"/>
                  <a:ea typeface="맑은 고딕"/>
                  <a:cs typeface="맑은 고딕"/>
                </a:rPr>
                <a:t> 리더기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27B3BF-5A01-41FD-B7A6-E4F2D1F91EA5}"/>
              </a:ext>
            </a:extLst>
          </p:cNvPr>
          <p:cNvGrpSpPr/>
          <p:nvPr/>
        </p:nvGrpSpPr>
        <p:grpSpPr>
          <a:xfrm>
            <a:off x="1022944" y="3938167"/>
            <a:ext cx="2216230" cy="2660753"/>
            <a:chOff x="1022944" y="3938167"/>
            <a:chExt cx="2216230" cy="266075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80AECB8-7169-431C-B133-250CD65E43AA}"/>
                </a:ext>
              </a:extLst>
            </p:cNvPr>
            <p:cNvGrpSpPr/>
            <p:nvPr/>
          </p:nvGrpSpPr>
          <p:grpSpPr>
            <a:xfrm>
              <a:off x="1022944" y="3938167"/>
              <a:ext cx="2216230" cy="586058"/>
              <a:chOff x="1022944" y="3938167"/>
              <a:chExt cx="2216230" cy="586058"/>
            </a:xfrm>
          </p:grpSpPr>
          <p:sp>
            <p:nvSpPr>
              <p:cNvPr id="15" name="자유형 47"/>
              <p:cNvSpPr/>
              <p:nvPr/>
            </p:nvSpPr>
            <p:spPr>
              <a:xfrm rot="1800000">
                <a:off x="1022944" y="3988267"/>
                <a:ext cx="313282" cy="421291"/>
              </a:xfrm>
              <a:custGeom>
                <a:avLst/>
                <a:gdLst>
                  <a:gd name="connsiteX0" fmla="*/ 206259 w 313282"/>
                  <a:gd name="connsiteY0" fmla="*/ 131071 h 421291"/>
                  <a:gd name="connsiteX1" fmla="*/ 254417 w 313282"/>
                  <a:gd name="connsiteY1" fmla="*/ 154571 h 421291"/>
                  <a:gd name="connsiteX2" fmla="*/ 293383 w 313282"/>
                  <a:gd name="connsiteY2" fmla="*/ 198749 h 421291"/>
                  <a:gd name="connsiteX3" fmla="*/ 239085 w 313282"/>
                  <a:gd name="connsiteY3" fmla="*/ 401392 h 421291"/>
                  <a:gd name="connsiteX4" fmla="*/ 36442 w 313282"/>
                  <a:gd name="connsiteY4" fmla="*/ 347094 h 421291"/>
                  <a:gd name="connsiteX5" fmla="*/ 17667 w 313282"/>
                  <a:gd name="connsiteY5" fmla="*/ 291258 h 421291"/>
                  <a:gd name="connsiteX6" fmla="*/ 19893 w 313282"/>
                  <a:gd name="connsiteY6" fmla="*/ 259334 h 421291"/>
                  <a:gd name="connsiteX7" fmla="*/ 40634 w 313282"/>
                  <a:gd name="connsiteY7" fmla="*/ 271309 h 421291"/>
                  <a:gd name="connsiteX8" fmla="*/ 39433 w 313282"/>
                  <a:gd name="connsiteY8" fmla="*/ 288548 h 421291"/>
                  <a:gd name="connsiteX9" fmla="*/ 55432 w 313282"/>
                  <a:gd name="connsiteY9" fmla="*/ 336130 h 421291"/>
                  <a:gd name="connsiteX10" fmla="*/ 228120 w 313282"/>
                  <a:gd name="connsiteY10" fmla="*/ 382402 h 421291"/>
                  <a:gd name="connsiteX11" fmla="*/ 274391 w 313282"/>
                  <a:gd name="connsiteY11" fmla="*/ 209714 h 421291"/>
                  <a:gd name="connsiteX12" fmla="*/ 241185 w 313282"/>
                  <a:gd name="connsiteY12" fmla="*/ 172067 h 421291"/>
                  <a:gd name="connsiteX13" fmla="*/ 206259 w 313282"/>
                  <a:gd name="connsiteY13" fmla="*/ 155023 h 421291"/>
                  <a:gd name="connsiteX14" fmla="*/ 90740 w 313282"/>
                  <a:gd name="connsiteY14" fmla="*/ 144451 h 421291"/>
                  <a:gd name="connsiteX15" fmla="*/ 133939 w 313282"/>
                  <a:gd name="connsiteY15" fmla="*/ 129924 h 421291"/>
                  <a:gd name="connsiteX16" fmla="*/ 133940 w 313282"/>
                  <a:gd name="connsiteY16" fmla="*/ 152603 h 421291"/>
                  <a:gd name="connsiteX17" fmla="*/ 101704 w 313282"/>
                  <a:gd name="connsiteY17" fmla="*/ 163443 h 421291"/>
                  <a:gd name="connsiteX18" fmla="*/ 64056 w 313282"/>
                  <a:gd name="connsiteY18" fmla="*/ 196649 h 421291"/>
                  <a:gd name="connsiteX19" fmla="*/ 62277 w 313282"/>
                  <a:gd name="connsiteY19" fmla="*/ 200297 h 421291"/>
                  <a:gd name="connsiteX20" fmla="*/ 43591 w 313282"/>
                  <a:gd name="connsiteY20" fmla="*/ 189508 h 421291"/>
                  <a:gd name="connsiteX21" fmla="*/ 46563 w 313282"/>
                  <a:gd name="connsiteY21" fmla="*/ 183418 h 421291"/>
                  <a:gd name="connsiteX22" fmla="*/ 90740 w 313282"/>
                  <a:gd name="connsiteY22" fmla="*/ 144451 h 421291"/>
                  <a:gd name="connsiteX23" fmla="*/ 159157 w 313282"/>
                  <a:gd name="connsiteY23" fmla="*/ 5272 h 421291"/>
                  <a:gd name="connsiteX24" fmla="*/ 171885 w 313282"/>
                  <a:gd name="connsiteY24" fmla="*/ 0 h 421291"/>
                  <a:gd name="connsiteX25" fmla="*/ 189885 w 313282"/>
                  <a:gd name="connsiteY25" fmla="*/ 18000 h 421291"/>
                  <a:gd name="connsiteX26" fmla="*/ 189885 w 313282"/>
                  <a:gd name="connsiteY26" fmla="*/ 298375 h 421291"/>
                  <a:gd name="connsiteX27" fmla="*/ 191274 w 313282"/>
                  <a:gd name="connsiteY27" fmla="*/ 300185 h 421291"/>
                  <a:gd name="connsiteX28" fmla="*/ 189476 w 313282"/>
                  <a:gd name="connsiteY28" fmla="*/ 313844 h 421291"/>
                  <a:gd name="connsiteX29" fmla="*/ 185313 w 313282"/>
                  <a:gd name="connsiteY29" fmla="*/ 317038 h 421291"/>
                  <a:gd name="connsiteX30" fmla="*/ 184613 w 313282"/>
                  <a:gd name="connsiteY30" fmla="*/ 318728 h 421291"/>
                  <a:gd name="connsiteX31" fmla="*/ 181348 w 313282"/>
                  <a:gd name="connsiteY31" fmla="*/ 320080 h 421291"/>
                  <a:gd name="connsiteX32" fmla="*/ 178546 w 313282"/>
                  <a:gd name="connsiteY32" fmla="*/ 322230 h 421291"/>
                  <a:gd name="connsiteX33" fmla="*/ 176733 w 313282"/>
                  <a:gd name="connsiteY33" fmla="*/ 321992 h 421291"/>
                  <a:gd name="connsiteX34" fmla="*/ 171885 w 313282"/>
                  <a:gd name="connsiteY34" fmla="*/ 324000 h 421291"/>
                  <a:gd name="connsiteX35" fmla="*/ 159157 w 313282"/>
                  <a:gd name="connsiteY35" fmla="*/ 318728 h 421291"/>
                  <a:gd name="connsiteX36" fmla="*/ 158284 w 313282"/>
                  <a:gd name="connsiteY36" fmla="*/ 316620 h 421291"/>
                  <a:gd name="connsiteX37" fmla="*/ 9002 w 313282"/>
                  <a:gd name="connsiteY37" fmla="*/ 230432 h 421291"/>
                  <a:gd name="connsiteX38" fmla="*/ 2414 w 313282"/>
                  <a:gd name="connsiteY38" fmla="*/ 205844 h 421291"/>
                  <a:gd name="connsiteX39" fmla="*/ 27003 w 313282"/>
                  <a:gd name="connsiteY39" fmla="*/ 199255 h 421291"/>
                  <a:gd name="connsiteX40" fmla="*/ 153885 w 313282"/>
                  <a:gd name="connsiteY40" fmla="*/ 272511 h 421291"/>
                  <a:gd name="connsiteX41" fmla="*/ 153885 w 313282"/>
                  <a:gd name="connsiteY41" fmla="*/ 18000 h 421291"/>
                  <a:gd name="connsiteX42" fmla="*/ 159157 w 313282"/>
                  <a:gd name="connsiteY42" fmla="*/ 5272 h 421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13282" h="421291">
                    <a:moveTo>
                      <a:pt x="206259" y="131071"/>
                    </a:moveTo>
                    <a:lnTo>
                      <a:pt x="254417" y="154571"/>
                    </a:lnTo>
                    <a:cubicBezTo>
                      <a:pt x="269791" y="166188"/>
                      <a:pt x="283142" y="181011"/>
                      <a:pt x="293383" y="198749"/>
                    </a:cubicBezTo>
                    <a:cubicBezTo>
                      <a:pt x="334348" y="269702"/>
                      <a:pt x="310038" y="360428"/>
                      <a:pt x="239085" y="401392"/>
                    </a:cubicBezTo>
                    <a:cubicBezTo>
                      <a:pt x="168133" y="442357"/>
                      <a:pt x="77407" y="418047"/>
                      <a:pt x="36442" y="347094"/>
                    </a:cubicBezTo>
                    <a:cubicBezTo>
                      <a:pt x="26201" y="329356"/>
                      <a:pt x="20040" y="310382"/>
                      <a:pt x="17667" y="291258"/>
                    </a:cubicBezTo>
                    <a:lnTo>
                      <a:pt x="19893" y="259334"/>
                    </a:lnTo>
                    <a:lnTo>
                      <a:pt x="40634" y="271309"/>
                    </a:lnTo>
                    <a:lnTo>
                      <a:pt x="39433" y="288548"/>
                    </a:lnTo>
                    <a:cubicBezTo>
                      <a:pt x="41455" y="304845"/>
                      <a:pt x="46705" y="321015"/>
                      <a:pt x="55432" y="336130"/>
                    </a:cubicBezTo>
                    <a:cubicBezTo>
                      <a:pt x="90341" y="396594"/>
                      <a:pt x="167656" y="417311"/>
                      <a:pt x="228120" y="382402"/>
                    </a:cubicBezTo>
                    <a:cubicBezTo>
                      <a:pt x="288584" y="347493"/>
                      <a:pt x="309300" y="270178"/>
                      <a:pt x="274391" y="209714"/>
                    </a:cubicBezTo>
                    <a:cubicBezTo>
                      <a:pt x="265664" y="194599"/>
                      <a:pt x="254287" y="181966"/>
                      <a:pt x="241185" y="172067"/>
                    </a:cubicBezTo>
                    <a:lnTo>
                      <a:pt x="206259" y="155023"/>
                    </a:lnTo>
                    <a:close/>
                    <a:moveTo>
                      <a:pt x="90740" y="144451"/>
                    </a:moveTo>
                    <a:lnTo>
                      <a:pt x="133939" y="129924"/>
                    </a:lnTo>
                    <a:lnTo>
                      <a:pt x="133940" y="152603"/>
                    </a:lnTo>
                    <a:lnTo>
                      <a:pt x="101704" y="163443"/>
                    </a:lnTo>
                    <a:cubicBezTo>
                      <a:pt x="86588" y="172170"/>
                      <a:pt x="73957" y="183548"/>
                      <a:pt x="64056" y="196649"/>
                    </a:cubicBezTo>
                    <a:lnTo>
                      <a:pt x="62277" y="200297"/>
                    </a:lnTo>
                    <a:lnTo>
                      <a:pt x="43591" y="189508"/>
                    </a:lnTo>
                    <a:lnTo>
                      <a:pt x="46563" y="183418"/>
                    </a:lnTo>
                    <a:cubicBezTo>
                      <a:pt x="58179" y="168044"/>
                      <a:pt x="73002" y="154692"/>
                      <a:pt x="90740" y="144451"/>
                    </a:cubicBezTo>
                    <a:close/>
                    <a:moveTo>
                      <a:pt x="159157" y="5272"/>
                    </a:moveTo>
                    <a:cubicBezTo>
                      <a:pt x="162415" y="2015"/>
                      <a:pt x="166915" y="0"/>
                      <a:pt x="171885" y="0"/>
                    </a:cubicBezTo>
                    <a:cubicBezTo>
                      <a:pt x="181826" y="0"/>
                      <a:pt x="189885" y="8059"/>
                      <a:pt x="189885" y="18000"/>
                    </a:cubicBezTo>
                    <a:lnTo>
                      <a:pt x="189885" y="298375"/>
                    </a:lnTo>
                    <a:lnTo>
                      <a:pt x="191274" y="300185"/>
                    </a:lnTo>
                    <a:cubicBezTo>
                      <a:pt x="192466" y="304635"/>
                      <a:pt x="191961" y="309539"/>
                      <a:pt x="189476" y="313844"/>
                    </a:cubicBezTo>
                    <a:lnTo>
                      <a:pt x="185313" y="317038"/>
                    </a:lnTo>
                    <a:lnTo>
                      <a:pt x="184613" y="318728"/>
                    </a:lnTo>
                    <a:lnTo>
                      <a:pt x="181348" y="320080"/>
                    </a:lnTo>
                    <a:lnTo>
                      <a:pt x="178546" y="322230"/>
                    </a:lnTo>
                    <a:lnTo>
                      <a:pt x="176733" y="321992"/>
                    </a:lnTo>
                    <a:lnTo>
                      <a:pt x="171885" y="324000"/>
                    </a:lnTo>
                    <a:cubicBezTo>
                      <a:pt x="166915" y="324000"/>
                      <a:pt x="162415" y="321985"/>
                      <a:pt x="159157" y="318728"/>
                    </a:cubicBezTo>
                    <a:lnTo>
                      <a:pt x="158284" y="316620"/>
                    </a:lnTo>
                    <a:lnTo>
                      <a:pt x="9002" y="230432"/>
                    </a:lnTo>
                    <a:cubicBezTo>
                      <a:pt x="393" y="225462"/>
                      <a:pt x="-2556" y="214453"/>
                      <a:pt x="2414" y="205844"/>
                    </a:cubicBezTo>
                    <a:cubicBezTo>
                      <a:pt x="7384" y="197235"/>
                      <a:pt x="18393" y="194285"/>
                      <a:pt x="27003" y="199255"/>
                    </a:cubicBezTo>
                    <a:lnTo>
                      <a:pt x="153885" y="272511"/>
                    </a:lnTo>
                    <a:lnTo>
                      <a:pt x="153885" y="18000"/>
                    </a:lnTo>
                    <a:cubicBezTo>
                      <a:pt x="153885" y="13029"/>
                      <a:pt x="155900" y="8530"/>
                      <a:pt x="159157" y="5272"/>
                    </a:cubicBezTo>
                    <a:close/>
                  </a:path>
                </a:pathLst>
              </a:custGeom>
              <a:solidFill>
                <a:srgbClr val="43CDD7">
                  <a:alpha val="100000"/>
                </a:srgbClr>
              </a:solidFill>
              <a:ln w="19050" cap="flat" cmpd="sng" algn="ctr">
                <a:noFill/>
                <a:prstDash val="solid"/>
              </a:ln>
            </p:spPr>
            <p:txBody>
              <a:bodyPr wrap="square" anchor="ctr">
                <a:no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endParaRPr kumimoji="0" lang="ko-KR" altLang="en-US" sz="1800" b="0" i="0" u="none" strike="noStrike" kern="1200" cap="none" spc="0" normalizeH="0" baseline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  <p:sp>
            <p:nvSpPr>
              <p:cNvPr id="18" name="직사각형 3"/>
              <p:cNvSpPr/>
              <p:nvPr/>
            </p:nvSpPr>
            <p:spPr>
              <a:xfrm>
                <a:off x="1500799" y="3938167"/>
                <a:ext cx="1738375" cy="586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l" defTabSz="914400" rtl="0" eaLnBrk="1" latin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2400" b="1" dirty="0" err="1">
                    <a:solidFill>
                      <a:srgbClr val="43CDD7"/>
                    </a:solidFill>
                    <a:latin typeface="Calibri"/>
                    <a:ea typeface="맑은 고딕"/>
                    <a:cs typeface="맑은 고딕"/>
                  </a:rPr>
                  <a:t>웹캠</a:t>
                </a:r>
                <a:endParaRPr kumimoji="0" lang="ko-KR" altLang="en-US" sz="2400" b="1" i="0" u="none" strike="noStrike" kern="1200" cap="none" spc="0" normalizeH="0" baseline="0" dirty="0">
                  <a:solidFill>
                    <a:srgbClr val="43CDD7"/>
                  </a:solidFill>
                  <a:latin typeface="Calibri"/>
                  <a:ea typeface="맑은 고딕"/>
                  <a:cs typeface="맑은 고딕"/>
                </a:endParaRPr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4B6EE4E-EC09-4890-A77D-C6577AD0D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9930" y="4703445"/>
              <a:ext cx="2043113" cy="1895475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2772650" y="4806044"/>
            <a:ext cx="1791873" cy="481263"/>
          </a:xfrm>
          <a:prstGeom prst="roundRect">
            <a:avLst>
              <a:gd name="adj" fmla="val 50000"/>
            </a:avLst>
          </a:prstGeom>
          <a:solidFill>
            <a:srgbClr val="43CD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#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NFC</a:t>
            </a:r>
            <a:r>
              <a:rPr lang="ko-KR" altLang="en-US" b="1" dirty="0">
                <a:solidFill>
                  <a:prstClr val="white"/>
                </a:solidFill>
              </a:rPr>
              <a:t> 리더기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399099" y="5689087"/>
            <a:ext cx="1894827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43CDD7"/>
                </a:solidFill>
              </a:rPr>
              <a:t>#</a:t>
            </a:r>
            <a:r>
              <a:rPr lang="ko-KR" altLang="en-US" b="1">
                <a:solidFill>
                  <a:srgbClr val="43CDD7"/>
                </a:solidFill>
              </a:rPr>
              <a:t> 안면인식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360978" y="5587743"/>
            <a:ext cx="1601979" cy="4812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43C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rgbClr val="43CDD7"/>
                </a:solidFill>
              </a:rPr>
              <a:t>#</a:t>
            </a:r>
            <a:r>
              <a:rPr lang="ko-KR" altLang="en-US" b="1">
                <a:solidFill>
                  <a:srgbClr val="43CDD7"/>
                </a:solidFill>
              </a:rPr>
              <a:t> 모션 인식</a:t>
            </a:r>
          </a:p>
        </p:txBody>
      </p:sp>
      <p:sp>
        <p:nvSpPr>
          <p:cNvPr id="71" name="모서리가 둥근 직사각형 29"/>
          <p:cNvSpPr/>
          <p:nvPr/>
        </p:nvSpPr>
        <p:spPr>
          <a:xfrm>
            <a:off x="7665982" y="4779553"/>
            <a:ext cx="1791873" cy="481263"/>
          </a:xfrm>
          <a:prstGeom prst="roundRect">
            <a:avLst>
              <a:gd name="adj" fmla="val 50000"/>
            </a:avLst>
          </a:prstGeom>
          <a:solidFill>
            <a:srgbClr val="43CDD7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#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 카메라</a:t>
            </a:r>
          </a:p>
        </p:txBody>
      </p:sp>
      <p:sp>
        <p:nvSpPr>
          <p:cNvPr id="72" name="모서리가 둥근 직사각형 5"/>
          <p:cNvSpPr/>
          <p:nvPr/>
        </p:nvSpPr>
        <p:spPr>
          <a:xfrm>
            <a:off x="1553909" y="684373"/>
            <a:ext cx="2437483" cy="469356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rgbClr val="404040">
                  <a:alpha val="100000"/>
                </a:srgbClr>
              </a:gs>
              <a:gs pos="95000">
                <a:srgbClr val="43CDD7">
                  <a:alpha val="100000"/>
                </a:srgbClr>
              </a:gs>
            </a:gsLst>
            <a:lin ang="10800000" scaled="1"/>
            <a:tileRect/>
          </a:gra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1" i="1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Functions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0F7CB83-52C4-4A43-8421-BFE082626595}"/>
              </a:ext>
            </a:extLst>
          </p:cNvPr>
          <p:cNvGrpSpPr/>
          <p:nvPr/>
        </p:nvGrpSpPr>
        <p:grpSpPr>
          <a:xfrm>
            <a:off x="1959820" y="1586740"/>
            <a:ext cx="3192950" cy="3104257"/>
            <a:chOff x="914400" y="1798068"/>
            <a:chExt cx="3192950" cy="3104257"/>
          </a:xfrm>
        </p:grpSpPr>
        <p:graphicFrame>
          <p:nvGraphicFramePr>
            <p:cNvPr id="43" name="다이어그램 42">
              <a:extLst>
                <a:ext uri="{FF2B5EF4-FFF2-40B4-BE49-F238E27FC236}">
                  <a16:creationId xmlns:a16="http://schemas.microsoft.com/office/drawing/2014/main" id="{DE74CC01-3176-467A-8EC4-E96CBCA378C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85654450"/>
                </p:ext>
              </p:extLst>
            </p:nvPr>
          </p:nvGraphicFramePr>
          <p:xfrm>
            <a:off x="914400" y="1798068"/>
            <a:ext cx="3192950" cy="31042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4" name="현 43">
              <a:extLst>
                <a:ext uri="{FF2B5EF4-FFF2-40B4-BE49-F238E27FC236}">
                  <a16:creationId xmlns:a16="http://schemas.microsoft.com/office/drawing/2014/main" id="{AA05FB83-DEC3-4699-A24A-31EDB573E8CC}"/>
                </a:ext>
              </a:extLst>
            </p:cNvPr>
            <p:cNvSpPr/>
            <p:nvPr/>
          </p:nvSpPr>
          <p:spPr>
            <a:xfrm>
              <a:off x="1005462" y="1849476"/>
              <a:ext cx="3001439" cy="3001440"/>
            </a:xfrm>
            <a:prstGeom prst="chord">
              <a:avLst>
                <a:gd name="adj1" fmla="val 10800656"/>
                <a:gd name="adj2" fmla="val 126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48A5B095-73B8-498C-A738-AC1DEA94042B}"/>
                </a:ext>
              </a:extLst>
            </p:cNvPr>
            <p:cNvSpPr/>
            <p:nvPr/>
          </p:nvSpPr>
          <p:spPr>
            <a:xfrm>
              <a:off x="1045643" y="1878428"/>
              <a:ext cx="2921078" cy="2921079"/>
            </a:xfrm>
            <a:prstGeom prst="arc">
              <a:avLst>
                <a:gd name="adj1" fmla="val 11885793"/>
                <a:gd name="adj2" fmla="val 20696781"/>
              </a:avLst>
            </a:prstGeom>
            <a:noFill/>
            <a:ln>
              <a:solidFill>
                <a:srgbClr val="43CD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B724417-E23B-4BC6-A12C-00E8E3AE8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1093" y="2092496"/>
              <a:ext cx="450061" cy="39902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CD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FF0A290-78B1-44EE-B269-EC463EAACF85}"/>
                </a:ext>
              </a:extLst>
            </p:cNvPr>
            <p:cNvSpPr/>
            <p:nvPr/>
          </p:nvSpPr>
          <p:spPr>
            <a:xfrm>
              <a:off x="1447546" y="2643481"/>
              <a:ext cx="2117271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대리시험 방지</a:t>
              </a:r>
              <a:endPara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33CC5AF-D6E5-4B66-8DB0-A917CAFDD4C4}"/>
              </a:ext>
            </a:extLst>
          </p:cNvPr>
          <p:cNvGrpSpPr/>
          <p:nvPr/>
        </p:nvGrpSpPr>
        <p:grpSpPr>
          <a:xfrm>
            <a:off x="6950196" y="1474825"/>
            <a:ext cx="3192950" cy="3104257"/>
            <a:chOff x="914400" y="1798068"/>
            <a:chExt cx="3192950" cy="3104257"/>
          </a:xfrm>
        </p:grpSpPr>
        <p:graphicFrame>
          <p:nvGraphicFramePr>
            <p:cNvPr id="49" name="다이어그램 48">
              <a:extLst>
                <a:ext uri="{FF2B5EF4-FFF2-40B4-BE49-F238E27FC236}">
                  <a16:creationId xmlns:a16="http://schemas.microsoft.com/office/drawing/2014/main" id="{505ACF99-7AE9-494D-81A7-7A3DA0B081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4153742"/>
                </p:ext>
              </p:extLst>
            </p:nvPr>
          </p:nvGraphicFramePr>
          <p:xfrm>
            <a:off x="914400" y="1798068"/>
            <a:ext cx="3192950" cy="31042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50" name="현 49">
              <a:extLst>
                <a:ext uri="{FF2B5EF4-FFF2-40B4-BE49-F238E27FC236}">
                  <a16:creationId xmlns:a16="http://schemas.microsoft.com/office/drawing/2014/main" id="{1EBE6D82-8A37-4F8E-86EC-851067E2FEA1}"/>
                </a:ext>
              </a:extLst>
            </p:cNvPr>
            <p:cNvSpPr/>
            <p:nvPr/>
          </p:nvSpPr>
          <p:spPr>
            <a:xfrm>
              <a:off x="1005462" y="1849476"/>
              <a:ext cx="3001439" cy="3001440"/>
            </a:xfrm>
            <a:prstGeom prst="chord">
              <a:avLst>
                <a:gd name="adj1" fmla="val 10800656"/>
                <a:gd name="adj2" fmla="val 1266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원호 50">
              <a:extLst>
                <a:ext uri="{FF2B5EF4-FFF2-40B4-BE49-F238E27FC236}">
                  <a16:creationId xmlns:a16="http://schemas.microsoft.com/office/drawing/2014/main" id="{A32C14F5-BFD2-42A0-B5C8-5E3D495C64DC}"/>
                </a:ext>
              </a:extLst>
            </p:cNvPr>
            <p:cNvSpPr/>
            <p:nvPr/>
          </p:nvSpPr>
          <p:spPr>
            <a:xfrm>
              <a:off x="1045643" y="1878428"/>
              <a:ext cx="2921078" cy="2921079"/>
            </a:xfrm>
            <a:prstGeom prst="arc">
              <a:avLst>
                <a:gd name="adj1" fmla="val 11885793"/>
                <a:gd name="adj2" fmla="val 20696781"/>
              </a:avLst>
            </a:prstGeom>
            <a:noFill/>
            <a:ln>
              <a:solidFill>
                <a:srgbClr val="43CD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4F6A0D2F-2C36-433D-86EE-45E84340F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1093" y="2092496"/>
              <a:ext cx="450061" cy="399023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3CDD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14ED5FA-B7E9-4B24-9A9E-C34CB904BFF8}"/>
                </a:ext>
              </a:extLst>
            </p:cNvPr>
            <p:cNvSpPr/>
            <p:nvPr/>
          </p:nvSpPr>
          <p:spPr>
            <a:xfrm>
              <a:off x="1447546" y="2643481"/>
              <a:ext cx="2117271" cy="494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부정행위 방지</a:t>
              </a:r>
              <a:endPara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6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78E2C81-EDA7-4FE6-A80D-DD38BE6E1FBF}"/>
              </a:ext>
            </a:extLst>
          </p:cNvPr>
          <p:cNvSpPr/>
          <p:nvPr/>
        </p:nvSpPr>
        <p:spPr>
          <a:xfrm>
            <a:off x="7831584" y="1452979"/>
            <a:ext cx="736847" cy="932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DFE8D4F-A9DF-4120-A515-DE662F9EF9B9}"/>
              </a:ext>
            </a:extLst>
          </p:cNvPr>
          <p:cNvSpPr/>
          <p:nvPr/>
        </p:nvSpPr>
        <p:spPr>
          <a:xfrm>
            <a:off x="7883370" y="3827755"/>
            <a:ext cx="736847" cy="932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B2673EC-CC6D-4B71-846F-3DE6915AC3A2}"/>
              </a:ext>
            </a:extLst>
          </p:cNvPr>
          <p:cNvSpPr/>
          <p:nvPr/>
        </p:nvSpPr>
        <p:spPr>
          <a:xfrm>
            <a:off x="7862657" y="2601157"/>
            <a:ext cx="736847" cy="932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BC4484-C2D1-4FC0-BF9D-9BBAC39E5EBD}"/>
              </a:ext>
            </a:extLst>
          </p:cNvPr>
          <p:cNvSpPr/>
          <p:nvPr/>
        </p:nvSpPr>
        <p:spPr>
          <a:xfrm>
            <a:off x="7883370" y="5049174"/>
            <a:ext cx="736847" cy="9321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0CE5DFA-DAEE-4E71-9B94-305AB6FC65F6}"/>
              </a:ext>
            </a:extLst>
          </p:cNvPr>
          <p:cNvGrpSpPr/>
          <p:nvPr/>
        </p:nvGrpSpPr>
        <p:grpSpPr>
          <a:xfrm>
            <a:off x="1917577" y="1452979"/>
            <a:ext cx="6697463" cy="4528351"/>
            <a:chOff x="1917577" y="1452979"/>
            <a:chExt cx="6697463" cy="4528351"/>
          </a:xfrm>
          <a:solidFill>
            <a:srgbClr val="43CDD7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9388AF3-414D-4ECF-A577-1D9636D331F1}"/>
                </a:ext>
              </a:extLst>
            </p:cNvPr>
            <p:cNvSpPr/>
            <p:nvPr/>
          </p:nvSpPr>
          <p:spPr>
            <a:xfrm>
              <a:off x="1917577" y="2601157"/>
              <a:ext cx="1287262" cy="187318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8821E4C-1E40-47D4-B849-BC65BBB7085F}"/>
                </a:ext>
              </a:extLst>
            </p:cNvPr>
            <p:cNvSpPr/>
            <p:nvPr/>
          </p:nvSpPr>
          <p:spPr>
            <a:xfrm>
              <a:off x="4940425" y="1452979"/>
              <a:ext cx="736847" cy="93215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2CA756E-369B-4F88-8387-18A0E7240CA4}"/>
                </a:ext>
              </a:extLst>
            </p:cNvPr>
            <p:cNvSpPr/>
            <p:nvPr/>
          </p:nvSpPr>
          <p:spPr>
            <a:xfrm>
              <a:off x="4992211" y="3827755"/>
              <a:ext cx="736847" cy="93215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4789653-8E9B-4F4D-BBC5-05CAF2F96044}"/>
                </a:ext>
              </a:extLst>
            </p:cNvPr>
            <p:cNvSpPr/>
            <p:nvPr/>
          </p:nvSpPr>
          <p:spPr>
            <a:xfrm>
              <a:off x="4971498" y="2601157"/>
              <a:ext cx="736847" cy="93215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8871A58-5D72-4FA9-B86C-063692C87741}"/>
                </a:ext>
              </a:extLst>
            </p:cNvPr>
            <p:cNvSpPr/>
            <p:nvPr/>
          </p:nvSpPr>
          <p:spPr>
            <a:xfrm>
              <a:off x="4992211" y="5049174"/>
              <a:ext cx="736847" cy="93215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34CEDD29-8FFA-4460-9A0B-2C6A7985D3A8}"/>
                </a:ext>
              </a:extLst>
            </p:cNvPr>
            <p:cNvSpPr/>
            <p:nvPr/>
          </p:nvSpPr>
          <p:spPr>
            <a:xfrm>
              <a:off x="7826407" y="1452979"/>
              <a:ext cx="736847" cy="93215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F4FB746-823A-47D0-9008-05224CB296B2}"/>
                </a:ext>
              </a:extLst>
            </p:cNvPr>
            <p:cNvSpPr/>
            <p:nvPr/>
          </p:nvSpPr>
          <p:spPr>
            <a:xfrm>
              <a:off x="7878193" y="3827755"/>
              <a:ext cx="736847" cy="93215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4C7C378-C742-4B4F-AD43-D609793AB360}"/>
                </a:ext>
              </a:extLst>
            </p:cNvPr>
            <p:cNvSpPr/>
            <p:nvPr/>
          </p:nvSpPr>
          <p:spPr>
            <a:xfrm>
              <a:off x="7857480" y="2601157"/>
              <a:ext cx="736847" cy="93215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1ABC398-5B54-4FD2-99A7-D181256CF6C3}"/>
                </a:ext>
              </a:extLst>
            </p:cNvPr>
            <p:cNvSpPr/>
            <p:nvPr/>
          </p:nvSpPr>
          <p:spPr>
            <a:xfrm>
              <a:off x="7878193" y="5049174"/>
              <a:ext cx="736847" cy="93215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AFB7D94-982B-4046-BCC4-BCB38B52864A}"/>
              </a:ext>
            </a:extLst>
          </p:cNvPr>
          <p:cNvSpPr txBox="1"/>
          <p:nvPr/>
        </p:nvSpPr>
        <p:spPr>
          <a:xfrm>
            <a:off x="1810415" y="2175029"/>
            <a:ext cx="932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A6F7C"/>
                </a:solidFill>
                <a:latin typeface="+mn-ea"/>
              </a:rPr>
              <a:t>NFC</a:t>
            </a:r>
          </a:p>
        </p:txBody>
      </p:sp>
      <p:pic>
        <p:nvPicPr>
          <p:cNvPr id="23" name="그래픽 22" descr="카메라">
            <a:extLst>
              <a:ext uri="{FF2B5EF4-FFF2-40B4-BE49-F238E27FC236}">
                <a16:creationId xmlns:a16="http://schemas.microsoft.com/office/drawing/2014/main" id="{3AF693A9-6726-44DE-BD4E-4D5466ED2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0563" y="2286910"/>
            <a:ext cx="532658" cy="532658"/>
          </a:xfrm>
          <a:prstGeom prst="rect">
            <a:avLst/>
          </a:prstGeom>
        </p:spPr>
      </p:pic>
      <p:pic>
        <p:nvPicPr>
          <p:cNvPr id="24" name="그래픽 23" descr="카메라">
            <a:extLst>
              <a:ext uri="{FF2B5EF4-FFF2-40B4-BE49-F238E27FC236}">
                <a16:creationId xmlns:a16="http://schemas.microsoft.com/office/drawing/2014/main" id="{A66DCC01-6BD4-4A29-8328-8962A79F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6758" y="4586315"/>
            <a:ext cx="522512" cy="522512"/>
          </a:xfrm>
          <a:prstGeom prst="rect">
            <a:avLst/>
          </a:prstGeom>
        </p:spPr>
      </p:pic>
      <p:pic>
        <p:nvPicPr>
          <p:cNvPr id="25" name="그래픽 24" descr="카메라">
            <a:extLst>
              <a:ext uri="{FF2B5EF4-FFF2-40B4-BE49-F238E27FC236}">
                <a16:creationId xmlns:a16="http://schemas.microsoft.com/office/drawing/2014/main" id="{7234C0B2-570B-418F-A519-4B2139064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9351" y="2283105"/>
            <a:ext cx="522512" cy="522512"/>
          </a:xfrm>
          <a:prstGeom prst="rect">
            <a:avLst/>
          </a:prstGeom>
        </p:spPr>
      </p:pic>
      <p:pic>
        <p:nvPicPr>
          <p:cNvPr id="26" name="그래픽 25" descr="카메라">
            <a:extLst>
              <a:ext uri="{FF2B5EF4-FFF2-40B4-BE49-F238E27FC236}">
                <a16:creationId xmlns:a16="http://schemas.microsoft.com/office/drawing/2014/main" id="{11C254E2-40A7-48B6-9738-C804030D3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9351" y="4578707"/>
            <a:ext cx="522512" cy="522512"/>
          </a:xfrm>
          <a:prstGeom prst="rect">
            <a:avLst/>
          </a:prstGeom>
        </p:spPr>
      </p:pic>
      <p:pic>
        <p:nvPicPr>
          <p:cNvPr id="47" name="그래픽 46" descr="카메라">
            <a:extLst>
              <a:ext uri="{FF2B5EF4-FFF2-40B4-BE49-F238E27FC236}">
                <a16:creationId xmlns:a16="http://schemas.microsoft.com/office/drawing/2014/main" id="{476EC09B-611C-4837-AE35-FEA00AAC6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1208" y="2104613"/>
            <a:ext cx="532658" cy="532658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B4B2A49A-B9DD-440E-8B29-CAE13634C4FA}"/>
              </a:ext>
            </a:extLst>
          </p:cNvPr>
          <p:cNvGrpSpPr/>
          <p:nvPr/>
        </p:nvGrpSpPr>
        <p:grpSpPr>
          <a:xfrm>
            <a:off x="2374776" y="2544361"/>
            <a:ext cx="4214575" cy="2295602"/>
            <a:chOff x="2374776" y="2544361"/>
            <a:chExt cx="4214575" cy="2295602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98E77CA-8B95-4538-AB83-DE57F91084CF}"/>
                </a:ext>
              </a:extLst>
            </p:cNvPr>
            <p:cNvCxnSpPr/>
            <p:nvPr/>
          </p:nvCxnSpPr>
          <p:spPr>
            <a:xfrm flipH="1">
              <a:off x="2920482" y="2668555"/>
              <a:ext cx="540332" cy="398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6CAACCA-E634-4D4C-A6EE-E6164A8081A3}"/>
                </a:ext>
              </a:extLst>
            </p:cNvPr>
            <p:cNvGrpSpPr/>
            <p:nvPr/>
          </p:nvGrpSpPr>
          <p:grpSpPr>
            <a:xfrm>
              <a:off x="2374776" y="2544361"/>
              <a:ext cx="4214575" cy="2295602"/>
              <a:chOff x="2374776" y="2544361"/>
              <a:chExt cx="4214575" cy="2295602"/>
            </a:xfrm>
          </p:grpSpPr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CC618933-3A20-4880-9B3E-661ACDB8AE79}"/>
                  </a:ext>
                </a:extLst>
              </p:cNvPr>
              <p:cNvCxnSpPr/>
              <p:nvPr/>
            </p:nvCxnSpPr>
            <p:spPr>
              <a:xfrm flipH="1" flipV="1">
                <a:off x="2968111" y="3799694"/>
                <a:ext cx="603670" cy="841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B790D008-977A-4FB0-84BD-B4909DC4C14A}"/>
                  </a:ext>
                </a:extLst>
              </p:cNvPr>
              <p:cNvCxnSpPr/>
              <p:nvPr/>
            </p:nvCxnSpPr>
            <p:spPr>
              <a:xfrm flipH="1">
                <a:off x="3030992" y="2668555"/>
                <a:ext cx="3357238" cy="616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AFD1300B-9E5E-4111-A1FE-49860E3EAE82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 flipH="1" flipV="1">
                <a:off x="3056137" y="3661371"/>
                <a:ext cx="3533214" cy="11785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AEF25C9B-F25A-4EEC-80E4-15B67C69825B}"/>
                  </a:ext>
                </a:extLst>
              </p:cNvPr>
              <p:cNvCxnSpPr/>
              <p:nvPr/>
            </p:nvCxnSpPr>
            <p:spPr>
              <a:xfrm>
                <a:off x="2757092" y="2601157"/>
                <a:ext cx="0" cy="2720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D03E8481-36C8-4B8B-BE86-E9BD0DF0E9EE}"/>
                  </a:ext>
                </a:extLst>
              </p:cNvPr>
              <p:cNvCxnSpPr/>
              <p:nvPr/>
            </p:nvCxnSpPr>
            <p:spPr>
              <a:xfrm>
                <a:off x="2374776" y="2544361"/>
                <a:ext cx="186432" cy="323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모서리가 둥근 직사각형 5">
            <a:extLst>
              <a:ext uri="{FF2B5EF4-FFF2-40B4-BE49-F238E27FC236}">
                <a16:creationId xmlns:a16="http://schemas.microsoft.com/office/drawing/2014/main" id="{A7DE28C2-D3DD-40C8-8537-965E7A74C279}"/>
              </a:ext>
            </a:extLst>
          </p:cNvPr>
          <p:cNvSpPr/>
          <p:nvPr/>
        </p:nvSpPr>
        <p:spPr>
          <a:xfrm>
            <a:off x="1222435" y="404653"/>
            <a:ext cx="2491113" cy="726530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prstClr val="white"/>
                </a:solidFill>
              </a:rPr>
              <a:t>기본 구성도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pic>
        <p:nvPicPr>
          <p:cNvPr id="2050" name="Picture 2" descr="ë¼ì¦ë² ë¦¬íì´ì ëí ì´ë¯¸ì§ ê²ìê²°ê³¼">
            <a:extLst>
              <a:ext uri="{FF2B5EF4-FFF2-40B4-BE49-F238E27FC236}">
                <a16:creationId xmlns:a16="http://schemas.microsoft.com/office/drawing/2014/main" id="{7DDBD95B-CF86-418D-A1C8-9F3153771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74" y="3037977"/>
            <a:ext cx="807982" cy="8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356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895A59BE-AF0A-4982-BEBE-E4126A3A2B26}"/>
              </a:ext>
            </a:extLst>
          </p:cNvPr>
          <p:cNvSpPr/>
          <p:nvPr/>
        </p:nvSpPr>
        <p:spPr>
          <a:xfrm>
            <a:off x="1195243" y="619279"/>
            <a:ext cx="2306082" cy="524535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>
                <a:solidFill>
                  <a:prstClr val="white"/>
                </a:solidFill>
              </a:rPr>
              <a:t>NFC </a:t>
            </a:r>
            <a:r>
              <a:rPr lang="ko-KR" altLang="en-US" b="1" i="1" dirty="0">
                <a:solidFill>
                  <a:prstClr val="white"/>
                </a:solidFill>
              </a:rPr>
              <a:t>본인확인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A794C-F7B7-4DE7-A35C-8B309696EC1D}"/>
              </a:ext>
            </a:extLst>
          </p:cNvPr>
          <p:cNvSpPr txBox="1"/>
          <p:nvPr/>
        </p:nvSpPr>
        <p:spPr>
          <a:xfrm>
            <a:off x="2629564" y="4080028"/>
            <a:ext cx="1697544" cy="1200329"/>
          </a:xfrm>
          <a:prstGeom prst="rect">
            <a:avLst/>
          </a:prstGeom>
          <a:noFill/>
          <a:ln cap="rnd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6A6F7C"/>
                </a:solidFill>
                <a:latin typeface="HY견고딕" panose="02030600000101010101" pitchFamily="18" charset="-127"/>
              </a:rPr>
              <a:t>NFC</a:t>
            </a:r>
          </a:p>
          <a:p>
            <a:pPr algn="ctr"/>
            <a:r>
              <a:rPr lang="ko-KR" altLang="en-US" sz="3600" b="1" dirty="0">
                <a:solidFill>
                  <a:srgbClr val="6A6F7C"/>
                </a:solidFill>
                <a:latin typeface="HY견고딕" panose="02030600000101010101" pitchFamily="18" charset="-127"/>
              </a:rPr>
              <a:t>리더기</a:t>
            </a:r>
            <a:endParaRPr lang="en-US" altLang="ko-KR" sz="3600" b="1" dirty="0">
              <a:solidFill>
                <a:srgbClr val="6A6F7C"/>
              </a:solidFill>
              <a:latin typeface="HY견고딕" panose="02030600000101010101" pitchFamily="18" charset="-127"/>
            </a:endParaRPr>
          </a:p>
        </p:txBody>
      </p:sp>
      <p:pic>
        <p:nvPicPr>
          <p:cNvPr id="6" name="그래픽 5" descr="카메라">
            <a:extLst>
              <a:ext uri="{FF2B5EF4-FFF2-40B4-BE49-F238E27FC236}">
                <a16:creationId xmlns:a16="http://schemas.microsoft.com/office/drawing/2014/main" id="{84296525-8338-47E7-8EC1-EC28BA50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2873" y="2258498"/>
            <a:ext cx="1170502" cy="117050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2610699-59EA-4653-A668-84A2B5863B68}"/>
              </a:ext>
            </a:extLst>
          </p:cNvPr>
          <p:cNvGrpSpPr/>
          <p:nvPr/>
        </p:nvGrpSpPr>
        <p:grpSpPr>
          <a:xfrm>
            <a:off x="5370190" y="2547418"/>
            <a:ext cx="1982905" cy="2856049"/>
            <a:chOff x="5370190" y="2547418"/>
            <a:chExt cx="1982905" cy="285604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8552104-377E-4BE4-8334-3E859A900378}"/>
                </a:ext>
              </a:extLst>
            </p:cNvPr>
            <p:cNvGrpSpPr/>
            <p:nvPr/>
          </p:nvGrpSpPr>
          <p:grpSpPr>
            <a:xfrm>
              <a:off x="5960064" y="2547418"/>
              <a:ext cx="1393031" cy="2856049"/>
              <a:chOff x="7826096" y="2353882"/>
              <a:chExt cx="1393031" cy="2856049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FB06717E-1DCA-441D-BB12-B36B6609BADE}"/>
                  </a:ext>
                </a:extLst>
              </p:cNvPr>
              <p:cNvSpPr/>
              <p:nvPr/>
            </p:nvSpPr>
            <p:spPr>
              <a:xfrm>
                <a:off x="7826096" y="2950125"/>
                <a:ext cx="1393031" cy="2259806"/>
              </a:xfrm>
              <a:custGeom>
                <a:avLst/>
                <a:gdLst>
                  <a:gd name="connsiteX0" fmla="*/ 1379101 w 1393031"/>
                  <a:gd name="connsiteY0" fmla="*/ 989052 h 2259806"/>
                  <a:gd name="connsiteX1" fmla="*/ 1205746 w 1393031"/>
                  <a:gd name="connsiteY1" fmla="*/ 252293 h 2259806"/>
                  <a:gd name="connsiteX2" fmla="*/ 1168599 w 1393031"/>
                  <a:gd name="connsiteY2" fmla="*/ 184190 h 2259806"/>
                  <a:gd name="connsiteX3" fmla="*/ 908566 w 1393031"/>
                  <a:gd name="connsiteY3" fmla="*/ 47982 h 2259806"/>
                  <a:gd name="connsiteX4" fmla="*/ 704255 w 1393031"/>
                  <a:gd name="connsiteY4" fmla="*/ 23217 h 2259806"/>
                  <a:gd name="connsiteX5" fmla="*/ 499944 w 1393031"/>
                  <a:gd name="connsiteY5" fmla="*/ 54173 h 2259806"/>
                  <a:gd name="connsiteX6" fmla="*/ 239911 w 1393031"/>
                  <a:gd name="connsiteY6" fmla="*/ 190381 h 2259806"/>
                  <a:gd name="connsiteX7" fmla="*/ 202763 w 1393031"/>
                  <a:gd name="connsiteY7" fmla="*/ 258485 h 2259806"/>
                  <a:gd name="connsiteX8" fmla="*/ 29408 w 1393031"/>
                  <a:gd name="connsiteY8" fmla="*/ 995244 h 2259806"/>
                  <a:gd name="connsiteX9" fmla="*/ 23217 w 1393031"/>
                  <a:gd name="connsiteY9" fmla="*/ 1026200 h 2259806"/>
                  <a:gd name="connsiteX10" fmla="*/ 147042 w 1393031"/>
                  <a:gd name="connsiteY10" fmla="*/ 1150025 h 2259806"/>
                  <a:gd name="connsiteX11" fmla="*/ 264676 w 1393031"/>
                  <a:gd name="connsiteY11" fmla="*/ 1057156 h 2259806"/>
                  <a:gd name="connsiteX12" fmla="*/ 394692 w 1393031"/>
                  <a:gd name="connsiteY12" fmla="*/ 518517 h 2259806"/>
                  <a:gd name="connsiteX13" fmla="*/ 394692 w 1393031"/>
                  <a:gd name="connsiteY13" fmla="*/ 2252067 h 2259806"/>
                  <a:gd name="connsiteX14" fmla="*/ 642342 w 1393031"/>
                  <a:gd name="connsiteY14" fmla="*/ 2252067 h 2259806"/>
                  <a:gd name="connsiteX15" fmla="*/ 642342 w 1393031"/>
                  <a:gd name="connsiteY15" fmla="*/ 1137642 h 2259806"/>
                  <a:gd name="connsiteX16" fmla="*/ 766167 w 1393031"/>
                  <a:gd name="connsiteY16" fmla="*/ 1137642 h 2259806"/>
                  <a:gd name="connsiteX17" fmla="*/ 766167 w 1393031"/>
                  <a:gd name="connsiteY17" fmla="*/ 2252067 h 2259806"/>
                  <a:gd name="connsiteX18" fmla="*/ 1013817 w 1393031"/>
                  <a:gd name="connsiteY18" fmla="*/ 2252067 h 2259806"/>
                  <a:gd name="connsiteX19" fmla="*/ 1013817 w 1393031"/>
                  <a:gd name="connsiteY19" fmla="*/ 512326 h 2259806"/>
                  <a:gd name="connsiteX20" fmla="*/ 1143834 w 1393031"/>
                  <a:gd name="connsiteY20" fmla="*/ 1050965 h 2259806"/>
                  <a:gd name="connsiteX21" fmla="*/ 1261467 w 1393031"/>
                  <a:gd name="connsiteY21" fmla="*/ 1143834 h 2259806"/>
                  <a:gd name="connsiteX22" fmla="*/ 1385292 w 1393031"/>
                  <a:gd name="connsiteY22" fmla="*/ 1020008 h 2259806"/>
                  <a:gd name="connsiteX23" fmla="*/ 1379101 w 1393031"/>
                  <a:gd name="connsiteY23" fmla="*/ 989052 h 2259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393031" h="2259806">
                    <a:moveTo>
                      <a:pt x="1379101" y="989052"/>
                    </a:moveTo>
                    <a:lnTo>
                      <a:pt x="1205746" y="252293"/>
                    </a:lnTo>
                    <a:cubicBezTo>
                      <a:pt x="1199555" y="227528"/>
                      <a:pt x="1187172" y="202763"/>
                      <a:pt x="1168599" y="184190"/>
                    </a:cubicBezTo>
                    <a:cubicBezTo>
                      <a:pt x="1094303" y="122277"/>
                      <a:pt x="1007626" y="78938"/>
                      <a:pt x="908566" y="47982"/>
                    </a:cubicBezTo>
                    <a:cubicBezTo>
                      <a:pt x="840462" y="35600"/>
                      <a:pt x="772358" y="23217"/>
                      <a:pt x="704255" y="23217"/>
                    </a:cubicBezTo>
                    <a:cubicBezTo>
                      <a:pt x="636151" y="23217"/>
                      <a:pt x="568047" y="35600"/>
                      <a:pt x="499944" y="54173"/>
                    </a:cubicBezTo>
                    <a:cubicBezTo>
                      <a:pt x="400883" y="78938"/>
                      <a:pt x="314206" y="128468"/>
                      <a:pt x="239911" y="190381"/>
                    </a:cubicBezTo>
                    <a:cubicBezTo>
                      <a:pt x="221337" y="208955"/>
                      <a:pt x="208955" y="233720"/>
                      <a:pt x="202763" y="258485"/>
                    </a:cubicBezTo>
                    <a:lnTo>
                      <a:pt x="29408" y="995244"/>
                    </a:lnTo>
                    <a:cubicBezTo>
                      <a:pt x="29408" y="1001435"/>
                      <a:pt x="23217" y="1013817"/>
                      <a:pt x="23217" y="1026200"/>
                    </a:cubicBezTo>
                    <a:cubicBezTo>
                      <a:pt x="23217" y="1094303"/>
                      <a:pt x="78938" y="1150025"/>
                      <a:pt x="147042" y="1150025"/>
                    </a:cubicBezTo>
                    <a:cubicBezTo>
                      <a:pt x="202763" y="1150025"/>
                      <a:pt x="252293" y="1106686"/>
                      <a:pt x="264676" y="1057156"/>
                    </a:cubicBezTo>
                    <a:lnTo>
                      <a:pt x="394692" y="518517"/>
                    </a:lnTo>
                    <a:lnTo>
                      <a:pt x="394692" y="2252067"/>
                    </a:lnTo>
                    <a:lnTo>
                      <a:pt x="642342" y="2252067"/>
                    </a:lnTo>
                    <a:lnTo>
                      <a:pt x="642342" y="1137642"/>
                    </a:lnTo>
                    <a:lnTo>
                      <a:pt x="766167" y="1137642"/>
                    </a:lnTo>
                    <a:lnTo>
                      <a:pt x="766167" y="2252067"/>
                    </a:lnTo>
                    <a:lnTo>
                      <a:pt x="1013817" y="2252067"/>
                    </a:lnTo>
                    <a:lnTo>
                      <a:pt x="1013817" y="512326"/>
                    </a:lnTo>
                    <a:lnTo>
                      <a:pt x="1143834" y="1050965"/>
                    </a:lnTo>
                    <a:cubicBezTo>
                      <a:pt x="1156216" y="1100495"/>
                      <a:pt x="1205746" y="1143834"/>
                      <a:pt x="1261467" y="1143834"/>
                    </a:cubicBezTo>
                    <a:cubicBezTo>
                      <a:pt x="1329571" y="1143834"/>
                      <a:pt x="1385292" y="1088112"/>
                      <a:pt x="1385292" y="1020008"/>
                    </a:cubicBezTo>
                    <a:cubicBezTo>
                      <a:pt x="1385292" y="1007626"/>
                      <a:pt x="1379101" y="995244"/>
                      <a:pt x="1379101" y="9890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그래픽 9" descr="단색 채워진 활짝 웃는 얼굴">
                <a:extLst>
                  <a:ext uri="{FF2B5EF4-FFF2-40B4-BE49-F238E27FC236}">
                    <a16:creationId xmlns:a16="http://schemas.microsoft.com/office/drawing/2014/main" id="{AF429FD5-9A64-4405-8EE2-4D2D0F1C61E4}"/>
                  </a:ext>
                </a:extLst>
              </p:cNvPr>
              <p:cNvSpPr/>
              <p:nvPr/>
            </p:nvSpPr>
            <p:spPr>
              <a:xfrm>
                <a:off x="8230052" y="2353882"/>
                <a:ext cx="596243" cy="596243"/>
              </a:xfrm>
              <a:custGeom>
                <a:avLst/>
                <a:gdLst>
                  <a:gd name="connsiteX0" fmla="*/ 369094 w 733425"/>
                  <a:gd name="connsiteY0" fmla="*/ 7144 h 733425"/>
                  <a:gd name="connsiteX1" fmla="*/ 7144 w 733425"/>
                  <a:gd name="connsiteY1" fmla="*/ 369094 h 733425"/>
                  <a:gd name="connsiteX2" fmla="*/ 369094 w 733425"/>
                  <a:gd name="connsiteY2" fmla="*/ 731044 h 733425"/>
                  <a:gd name="connsiteX3" fmla="*/ 731044 w 733425"/>
                  <a:gd name="connsiteY3" fmla="*/ 369094 h 733425"/>
                  <a:gd name="connsiteX4" fmla="*/ 369094 w 733425"/>
                  <a:gd name="connsiteY4" fmla="*/ 7144 h 733425"/>
                  <a:gd name="connsiteX5" fmla="*/ 521494 w 733425"/>
                  <a:gd name="connsiteY5" fmla="*/ 254794 h 733425"/>
                  <a:gd name="connsiteX6" fmla="*/ 578644 w 733425"/>
                  <a:gd name="connsiteY6" fmla="*/ 311944 h 733425"/>
                  <a:gd name="connsiteX7" fmla="*/ 521494 w 733425"/>
                  <a:gd name="connsiteY7" fmla="*/ 369094 h 733425"/>
                  <a:gd name="connsiteX8" fmla="*/ 464344 w 733425"/>
                  <a:gd name="connsiteY8" fmla="*/ 311944 h 733425"/>
                  <a:gd name="connsiteX9" fmla="*/ 521494 w 733425"/>
                  <a:gd name="connsiteY9" fmla="*/ 254794 h 733425"/>
                  <a:gd name="connsiteX10" fmla="*/ 216694 w 733425"/>
                  <a:gd name="connsiteY10" fmla="*/ 254794 h 733425"/>
                  <a:gd name="connsiteX11" fmla="*/ 273844 w 733425"/>
                  <a:gd name="connsiteY11" fmla="*/ 311944 h 733425"/>
                  <a:gd name="connsiteX12" fmla="*/ 216694 w 733425"/>
                  <a:gd name="connsiteY12" fmla="*/ 369094 h 733425"/>
                  <a:gd name="connsiteX13" fmla="*/ 159544 w 733425"/>
                  <a:gd name="connsiteY13" fmla="*/ 311944 h 733425"/>
                  <a:gd name="connsiteX14" fmla="*/ 216694 w 733425"/>
                  <a:gd name="connsiteY14" fmla="*/ 254794 h 733425"/>
                  <a:gd name="connsiteX15" fmla="*/ 369094 w 733425"/>
                  <a:gd name="connsiteY15" fmla="*/ 635794 h 733425"/>
                  <a:gd name="connsiteX16" fmla="*/ 154781 w 733425"/>
                  <a:gd name="connsiteY16" fmla="*/ 502444 h 733425"/>
                  <a:gd name="connsiteX17" fmla="*/ 369094 w 733425"/>
                  <a:gd name="connsiteY17" fmla="*/ 502444 h 733425"/>
                  <a:gd name="connsiteX18" fmla="*/ 583406 w 733425"/>
                  <a:gd name="connsiteY18" fmla="*/ 502444 h 733425"/>
                  <a:gd name="connsiteX19" fmla="*/ 369094 w 733425"/>
                  <a:gd name="connsiteY19" fmla="*/ 635794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425" h="733425">
                    <a:moveTo>
                      <a:pt x="369094" y="7144"/>
                    </a:moveTo>
                    <a:cubicBezTo>
                      <a:pt x="169069" y="7144"/>
                      <a:pt x="7144" y="169069"/>
                      <a:pt x="7144" y="369094"/>
                    </a:cubicBezTo>
                    <a:cubicBezTo>
                      <a:pt x="7144" y="569119"/>
                      <a:pt x="169069" y="731044"/>
                      <a:pt x="369094" y="731044"/>
                    </a:cubicBezTo>
                    <a:cubicBezTo>
                      <a:pt x="569119" y="731044"/>
                      <a:pt x="731044" y="569119"/>
                      <a:pt x="731044" y="369094"/>
                    </a:cubicBezTo>
                    <a:cubicBezTo>
                      <a:pt x="731044" y="169069"/>
                      <a:pt x="569119" y="7144"/>
                      <a:pt x="369094" y="7144"/>
                    </a:cubicBezTo>
                    <a:close/>
                    <a:moveTo>
                      <a:pt x="521494" y="254794"/>
                    </a:moveTo>
                    <a:cubicBezTo>
                      <a:pt x="552926" y="254794"/>
                      <a:pt x="578644" y="280511"/>
                      <a:pt x="578644" y="311944"/>
                    </a:cubicBezTo>
                    <a:cubicBezTo>
                      <a:pt x="578644" y="343376"/>
                      <a:pt x="552926" y="369094"/>
                      <a:pt x="521494" y="369094"/>
                    </a:cubicBezTo>
                    <a:cubicBezTo>
                      <a:pt x="490061" y="369094"/>
                      <a:pt x="464344" y="343376"/>
                      <a:pt x="464344" y="311944"/>
                    </a:cubicBezTo>
                    <a:cubicBezTo>
                      <a:pt x="464344" y="280511"/>
                      <a:pt x="490061" y="254794"/>
                      <a:pt x="521494" y="254794"/>
                    </a:cubicBezTo>
                    <a:close/>
                    <a:moveTo>
                      <a:pt x="216694" y="254794"/>
                    </a:moveTo>
                    <a:cubicBezTo>
                      <a:pt x="248126" y="254794"/>
                      <a:pt x="273844" y="280511"/>
                      <a:pt x="273844" y="311944"/>
                    </a:cubicBezTo>
                    <a:cubicBezTo>
                      <a:pt x="273844" y="343376"/>
                      <a:pt x="248126" y="369094"/>
                      <a:pt x="216694" y="369094"/>
                    </a:cubicBezTo>
                    <a:cubicBezTo>
                      <a:pt x="185261" y="369094"/>
                      <a:pt x="159544" y="343376"/>
                      <a:pt x="159544" y="311944"/>
                    </a:cubicBezTo>
                    <a:cubicBezTo>
                      <a:pt x="159544" y="280511"/>
                      <a:pt x="185261" y="254794"/>
                      <a:pt x="216694" y="254794"/>
                    </a:cubicBezTo>
                    <a:close/>
                    <a:moveTo>
                      <a:pt x="369094" y="635794"/>
                    </a:moveTo>
                    <a:cubicBezTo>
                      <a:pt x="274796" y="635794"/>
                      <a:pt x="193834" y="581501"/>
                      <a:pt x="154781" y="502444"/>
                    </a:cubicBezTo>
                    <a:lnTo>
                      <a:pt x="369094" y="502444"/>
                    </a:lnTo>
                    <a:lnTo>
                      <a:pt x="583406" y="502444"/>
                    </a:lnTo>
                    <a:cubicBezTo>
                      <a:pt x="544354" y="581501"/>
                      <a:pt x="463391" y="635794"/>
                      <a:pt x="369094" y="6357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pic>
          <p:nvPicPr>
            <p:cNvPr id="21" name="그래픽 20" descr="스마트폰">
              <a:extLst>
                <a:ext uri="{FF2B5EF4-FFF2-40B4-BE49-F238E27FC236}">
                  <a16:creationId xmlns:a16="http://schemas.microsoft.com/office/drawing/2014/main" id="{8BE83394-BA17-4BAB-A73C-ABB1677D9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70190" y="4381500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A7992863-31F1-4D82-88D3-E718F72F6AC8}"/>
              </a:ext>
            </a:extLst>
          </p:cNvPr>
          <p:cNvSpPr/>
          <p:nvPr/>
        </p:nvSpPr>
        <p:spPr>
          <a:xfrm>
            <a:off x="4386044" y="4381500"/>
            <a:ext cx="984146" cy="902905"/>
          </a:xfrm>
          <a:prstGeom prst="leftArrow">
            <a:avLst/>
          </a:prstGeom>
          <a:noFill/>
          <a:ln>
            <a:solidFill>
              <a:srgbClr val="6A6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rgbClr val="6A6F7C"/>
                </a:solidFill>
              </a:rPr>
              <a:t>Tagging</a:t>
            </a:r>
            <a:endParaRPr lang="ko-KR" altLang="en-US" sz="1200" dirty="0">
              <a:solidFill>
                <a:srgbClr val="6A6F7C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616772C-9F73-4F49-9664-D4F380B40178}"/>
              </a:ext>
            </a:extLst>
          </p:cNvPr>
          <p:cNvGrpSpPr/>
          <p:nvPr/>
        </p:nvGrpSpPr>
        <p:grpSpPr>
          <a:xfrm>
            <a:off x="3643851" y="2535270"/>
            <a:ext cx="2897329" cy="662564"/>
            <a:chOff x="3643851" y="2535270"/>
            <a:chExt cx="2897329" cy="662564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FB10023-DB32-4B40-9355-BFEB2FCCD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4176" y="2535270"/>
              <a:ext cx="2847004" cy="219018"/>
            </a:xfrm>
            <a:prstGeom prst="line">
              <a:avLst/>
            </a:prstGeom>
            <a:ln>
              <a:solidFill>
                <a:srgbClr val="6A6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D4959A9-3BAE-4861-AF0B-6621CC4C4059}"/>
                </a:ext>
              </a:extLst>
            </p:cNvPr>
            <p:cNvCxnSpPr>
              <a:cxnSpLocks/>
              <a:endCxn id="15" idx="5"/>
            </p:cNvCxnSpPr>
            <p:nvPr/>
          </p:nvCxnSpPr>
          <p:spPr>
            <a:xfrm>
              <a:off x="3643851" y="3090393"/>
              <a:ext cx="2816157" cy="107441"/>
            </a:xfrm>
            <a:prstGeom prst="line">
              <a:avLst/>
            </a:prstGeom>
            <a:ln>
              <a:solidFill>
                <a:srgbClr val="6A6F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4F45AC-20AB-4BC8-A1C1-A79D145AD3F8}"/>
                </a:ext>
              </a:extLst>
            </p:cNvPr>
            <p:cNvSpPr txBox="1"/>
            <p:nvPr/>
          </p:nvSpPr>
          <p:spPr>
            <a:xfrm>
              <a:off x="4757026" y="2697713"/>
              <a:ext cx="1170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6A6F7C"/>
                  </a:solidFill>
                  <a:latin typeface="+mn-ea"/>
                </a:rPr>
                <a:t>얼굴인식</a:t>
              </a:r>
            </a:p>
          </p:txBody>
        </p: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4A8D6FC-5698-45F9-9717-B79E68893736}"/>
              </a:ext>
            </a:extLst>
          </p:cNvPr>
          <p:cNvCxnSpPr>
            <a:cxnSpLocks/>
          </p:cNvCxnSpPr>
          <p:nvPr/>
        </p:nvCxnSpPr>
        <p:spPr>
          <a:xfrm>
            <a:off x="1876131" y="4273564"/>
            <a:ext cx="976797" cy="325868"/>
          </a:xfrm>
          <a:prstGeom prst="line">
            <a:avLst/>
          </a:prstGeom>
          <a:ln>
            <a:solidFill>
              <a:srgbClr val="6A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4824145-E1E0-4052-B044-76AFF1E8FC3A}"/>
              </a:ext>
            </a:extLst>
          </p:cNvPr>
          <p:cNvCxnSpPr>
            <a:cxnSpLocks/>
          </p:cNvCxnSpPr>
          <p:nvPr/>
        </p:nvCxnSpPr>
        <p:spPr>
          <a:xfrm flipV="1">
            <a:off x="1895663" y="3067045"/>
            <a:ext cx="1077210" cy="524535"/>
          </a:xfrm>
          <a:prstGeom prst="line">
            <a:avLst/>
          </a:prstGeom>
          <a:ln>
            <a:solidFill>
              <a:srgbClr val="6A6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ë¼ì¦ë² ë¦¬íì´ì ëí ì´ë¯¸ì§ ê²ìê²°ê³¼">
            <a:extLst>
              <a:ext uri="{FF2B5EF4-FFF2-40B4-BE49-F238E27FC236}">
                <a16:creationId xmlns:a16="http://schemas.microsoft.com/office/drawing/2014/main" id="{BFA6813B-C6D8-424B-A8AA-1D55274D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5" y="3067045"/>
            <a:ext cx="1589101" cy="165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5009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895A59BE-AF0A-4982-BEBE-E4126A3A2B26}"/>
              </a:ext>
            </a:extLst>
          </p:cNvPr>
          <p:cNvSpPr/>
          <p:nvPr/>
        </p:nvSpPr>
        <p:spPr>
          <a:xfrm>
            <a:off x="1195243" y="619279"/>
            <a:ext cx="2306082" cy="524535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ko-KR" b="1" i="1" dirty="0">
                <a:solidFill>
                  <a:prstClr val="white"/>
                </a:solidFill>
              </a:rPr>
              <a:t>NFC </a:t>
            </a:r>
            <a:r>
              <a:rPr lang="ko-KR" altLang="en-US" b="1" i="1" dirty="0">
                <a:solidFill>
                  <a:prstClr val="white"/>
                </a:solidFill>
              </a:rPr>
              <a:t>본인확인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1CC8F44-C5CF-4B4B-817B-FA0A72E361D3}"/>
              </a:ext>
            </a:extLst>
          </p:cNvPr>
          <p:cNvGrpSpPr/>
          <p:nvPr/>
        </p:nvGrpSpPr>
        <p:grpSpPr>
          <a:xfrm>
            <a:off x="5772299" y="4299195"/>
            <a:ext cx="3657599" cy="1513405"/>
            <a:chOff x="7942969" y="3942207"/>
            <a:chExt cx="3657599" cy="151340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A02ABF2-E426-4956-9D3A-558DE90584B8}"/>
                </a:ext>
              </a:extLst>
            </p:cNvPr>
            <p:cNvGrpSpPr/>
            <p:nvPr/>
          </p:nvGrpSpPr>
          <p:grpSpPr>
            <a:xfrm>
              <a:off x="7942969" y="3942207"/>
              <a:ext cx="3657599" cy="1314450"/>
              <a:chOff x="8153400" y="2028825"/>
              <a:chExt cx="3657599" cy="1314450"/>
            </a:xfrm>
          </p:grpSpPr>
          <p:pic>
            <p:nvPicPr>
              <p:cNvPr id="11" name="그래픽 10" descr="단색 채워진 활짝 웃는 얼굴">
                <a:extLst>
                  <a:ext uri="{FF2B5EF4-FFF2-40B4-BE49-F238E27FC236}">
                    <a16:creationId xmlns:a16="http://schemas.microsoft.com/office/drawing/2014/main" id="{60922A4B-4D0C-4B21-941B-B7ED531A0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04727" y="209706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B35F9F45-02F1-43B2-AB9B-0503D8912484}"/>
                  </a:ext>
                </a:extLst>
              </p:cNvPr>
              <p:cNvSpPr/>
              <p:nvPr/>
            </p:nvSpPr>
            <p:spPr>
              <a:xfrm>
                <a:off x="9219127" y="2097063"/>
                <a:ext cx="2591872" cy="124621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rgbClr val="6A6F7C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이름</a:t>
                </a:r>
                <a:r>
                  <a:rPr lang="en-US" altLang="ko-KR" dirty="0">
                    <a:solidFill>
                      <a:srgbClr val="6A6F7C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: xxx</a:t>
                </a:r>
              </a:p>
              <a:p>
                <a:r>
                  <a:rPr lang="ko-KR" altLang="en-US" dirty="0">
                    <a:solidFill>
                      <a:srgbClr val="6A6F7C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주민번호 </a:t>
                </a:r>
                <a:r>
                  <a:rPr lang="en-US" altLang="ko-KR" dirty="0">
                    <a:solidFill>
                      <a:srgbClr val="6A6F7C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: </a:t>
                </a:r>
              </a:p>
              <a:p>
                <a:r>
                  <a:rPr lang="en-US" altLang="ko-KR" dirty="0">
                    <a:solidFill>
                      <a:srgbClr val="6A6F7C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9xxxxx-1xxxxxxx</a:t>
                </a:r>
              </a:p>
              <a:p>
                <a:pPr algn="ctr"/>
                <a:endParaRPr lang="ko-KR" altLang="en-US" dirty="0">
                  <a:solidFill>
                    <a:srgbClr val="6A6F7C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374ED864-F37B-4CBA-9DCD-77DD3E5B7628}"/>
                  </a:ext>
                </a:extLst>
              </p:cNvPr>
              <p:cNvSpPr/>
              <p:nvPr/>
            </p:nvSpPr>
            <p:spPr>
              <a:xfrm>
                <a:off x="8153400" y="2028825"/>
                <a:ext cx="3657599" cy="1144073"/>
              </a:xfrm>
              <a:prstGeom prst="roundRect">
                <a:avLst/>
              </a:prstGeom>
              <a:noFill/>
              <a:ln>
                <a:solidFill>
                  <a:srgbClr val="6A6F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 err="1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A3B45FF-50B7-4A9D-A8E9-F2E32D1A59B9}"/>
                </a:ext>
              </a:extLst>
            </p:cNvPr>
            <p:cNvSpPr txBox="1"/>
            <p:nvPr/>
          </p:nvSpPr>
          <p:spPr>
            <a:xfrm>
              <a:off x="8957951" y="5086280"/>
              <a:ext cx="15995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6A6F7C"/>
                  </a:solidFill>
                </a:rPr>
                <a:t>데이터베이스</a:t>
              </a:r>
            </a:p>
          </p:txBody>
        </p:sp>
      </p:grpSp>
      <p:sp>
        <p:nvSpPr>
          <p:cNvPr id="44" name="화살표: 위쪽/아래쪽 43">
            <a:extLst>
              <a:ext uri="{FF2B5EF4-FFF2-40B4-BE49-F238E27FC236}">
                <a16:creationId xmlns:a16="http://schemas.microsoft.com/office/drawing/2014/main" id="{AAC8A4C4-D171-4CFB-B072-62C2298F5EA5}"/>
              </a:ext>
            </a:extLst>
          </p:cNvPr>
          <p:cNvSpPr/>
          <p:nvPr/>
        </p:nvSpPr>
        <p:spPr>
          <a:xfrm>
            <a:off x="6954725" y="2869601"/>
            <a:ext cx="793195" cy="1321961"/>
          </a:xfrm>
          <a:prstGeom prst="upDownArrow">
            <a:avLst/>
          </a:prstGeom>
          <a:solidFill>
            <a:srgbClr val="43CDD7"/>
          </a:solidFill>
          <a:ln>
            <a:solidFill>
              <a:srgbClr val="6A6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rgbClr val="6A6F7C"/>
                </a:solidFill>
              </a:rPr>
              <a:t>비교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EE6FFD7-58B3-4522-997A-63E01ECE2D84}"/>
              </a:ext>
            </a:extLst>
          </p:cNvPr>
          <p:cNvGrpSpPr/>
          <p:nvPr/>
        </p:nvGrpSpPr>
        <p:grpSpPr>
          <a:xfrm>
            <a:off x="6663730" y="1450833"/>
            <a:ext cx="2168379" cy="1469826"/>
            <a:chOff x="8697240" y="1227887"/>
            <a:chExt cx="2168379" cy="1469826"/>
          </a:xfrm>
        </p:grpSpPr>
        <p:pic>
          <p:nvPicPr>
            <p:cNvPr id="35" name="그래픽 34" descr="단색 채워진 활짝 웃는 얼굴">
              <a:extLst>
                <a:ext uri="{FF2B5EF4-FFF2-40B4-BE49-F238E27FC236}">
                  <a16:creationId xmlns:a16="http://schemas.microsoft.com/office/drawing/2014/main" id="{956E7DF3-EEB3-4402-BC2B-07227F666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18693" y="1565432"/>
              <a:ext cx="1132281" cy="1132281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7AA489-5426-41D1-B273-4A00E63C8DD5}"/>
                </a:ext>
              </a:extLst>
            </p:cNvPr>
            <p:cNvSpPr txBox="1"/>
            <p:nvPr/>
          </p:nvSpPr>
          <p:spPr>
            <a:xfrm>
              <a:off x="8697240" y="1227887"/>
              <a:ext cx="2168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>
                  <a:solidFill>
                    <a:srgbClr val="6A6F7C"/>
                  </a:solidFill>
                </a:rPr>
                <a:t>읽어온 얼굴</a:t>
              </a:r>
            </a:p>
          </p:txBody>
        </p:sp>
      </p:grpSp>
      <p:pic>
        <p:nvPicPr>
          <p:cNvPr id="1026" name="Picture 2" descr="ë¼ì¦ë² ë¦¬íì´ì ëí ì´ë¯¸ì§ ê²ìê²°ê³¼">
            <a:extLst>
              <a:ext uri="{FF2B5EF4-FFF2-40B4-BE49-F238E27FC236}">
                <a16:creationId xmlns:a16="http://schemas.microsoft.com/office/drawing/2014/main" id="{BFA6813B-C6D8-424B-A8AA-1D55274D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5" y="3067045"/>
            <a:ext cx="1589101" cy="165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F9720-9ADE-4186-9560-0F3A9F687716}"/>
              </a:ext>
            </a:extLst>
          </p:cNvPr>
          <p:cNvSpPr txBox="1"/>
          <p:nvPr/>
        </p:nvSpPr>
        <p:spPr>
          <a:xfrm>
            <a:off x="8220053" y="3361168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A6F7C"/>
                </a:solidFill>
              </a:rPr>
              <a:t>일치 </a:t>
            </a:r>
            <a:r>
              <a:rPr lang="en-US" altLang="ko-KR" sz="2000" b="1" dirty="0">
                <a:solidFill>
                  <a:srgbClr val="6A6F7C"/>
                </a:solidFill>
              </a:rPr>
              <a:t>/ </a:t>
            </a:r>
            <a:r>
              <a:rPr lang="ko-KR" altLang="en-US" sz="2000" b="1" dirty="0">
                <a:solidFill>
                  <a:srgbClr val="6A6F7C"/>
                </a:solidFill>
              </a:rPr>
              <a:t>불일치</a:t>
            </a:r>
          </a:p>
        </p:txBody>
      </p:sp>
    </p:spTree>
    <p:extLst>
      <p:ext uri="{BB962C8B-B14F-4D97-AF65-F5344CB8AC3E}">
        <p14:creationId xmlns:p14="http://schemas.microsoft.com/office/powerpoint/2010/main" val="86550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1 -0.02453 L 0.33203 -0.26851 L 0.33451 -0.26713 " pathEditMode="relative" ptsTypes="A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495D54CD-5CC6-4891-857D-424968A5472E}"/>
              </a:ext>
            </a:extLst>
          </p:cNvPr>
          <p:cNvSpPr/>
          <p:nvPr/>
        </p:nvSpPr>
        <p:spPr>
          <a:xfrm>
            <a:off x="1177782" y="513011"/>
            <a:ext cx="2477911" cy="527042"/>
          </a:xfrm>
          <a:prstGeom prst="roundRect">
            <a:avLst>
              <a:gd name="adj" fmla="val 0"/>
            </a:avLst>
          </a:prstGeom>
          <a:gradFill flip="none" rotWithShape="1">
            <a:gsLst>
              <a:gs pos="95000">
                <a:schemeClr val="tx1">
                  <a:lumMod val="75000"/>
                  <a:lumOff val="25000"/>
                </a:schemeClr>
              </a:gs>
              <a:gs pos="95000">
                <a:srgbClr val="43CDD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ko-KR" altLang="en-US" b="1" i="1" dirty="0">
                <a:solidFill>
                  <a:prstClr val="white"/>
                </a:solidFill>
              </a:rPr>
              <a:t>부정행위 인식</a:t>
            </a:r>
            <a:endParaRPr lang="en-US" altLang="ko-KR" b="1" i="1" dirty="0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A22EDE1-6635-4B8A-BF52-67868370E894}"/>
              </a:ext>
            </a:extLst>
          </p:cNvPr>
          <p:cNvGrpSpPr/>
          <p:nvPr/>
        </p:nvGrpSpPr>
        <p:grpSpPr>
          <a:xfrm>
            <a:off x="1043353" y="1564011"/>
            <a:ext cx="10105294" cy="1672678"/>
            <a:chOff x="1043353" y="1551168"/>
            <a:chExt cx="10105294" cy="167267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3FB3F44-F079-4167-B576-6079B900ED6C}"/>
                </a:ext>
              </a:extLst>
            </p:cNvPr>
            <p:cNvSpPr/>
            <p:nvPr/>
          </p:nvSpPr>
          <p:spPr>
            <a:xfrm>
              <a:off x="1043353" y="2321169"/>
              <a:ext cx="1594339" cy="902677"/>
            </a:xfrm>
            <a:prstGeom prst="roundRect">
              <a:avLst/>
            </a:pr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 err="1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7D36748-2482-45F7-B303-B4160D761AB0}"/>
                </a:ext>
              </a:extLst>
            </p:cNvPr>
            <p:cNvSpPr/>
            <p:nvPr/>
          </p:nvSpPr>
          <p:spPr>
            <a:xfrm>
              <a:off x="6781630" y="2321168"/>
              <a:ext cx="1594339" cy="902677"/>
            </a:xfrm>
            <a:prstGeom prst="roundRect">
              <a:avLst/>
            </a:pr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 err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9ED0498-F944-4977-9549-5078037A1507}"/>
                </a:ext>
              </a:extLst>
            </p:cNvPr>
            <p:cNvSpPr/>
            <p:nvPr/>
          </p:nvSpPr>
          <p:spPr>
            <a:xfrm>
              <a:off x="9554308" y="2321168"/>
              <a:ext cx="1594339" cy="902677"/>
            </a:xfrm>
            <a:prstGeom prst="roundRect">
              <a:avLst/>
            </a:pr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 err="1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D865894-6F3C-4B45-BF81-C8E2680C8045}"/>
                </a:ext>
              </a:extLst>
            </p:cNvPr>
            <p:cNvSpPr/>
            <p:nvPr/>
          </p:nvSpPr>
          <p:spPr>
            <a:xfrm>
              <a:off x="3816032" y="2321167"/>
              <a:ext cx="1594339" cy="902677"/>
            </a:xfrm>
            <a:prstGeom prst="roundRect">
              <a:avLst/>
            </a:prstGeom>
            <a:solidFill>
              <a:srgbClr val="43CD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 err="1"/>
            </a:p>
          </p:txBody>
        </p:sp>
        <p:grpSp>
          <p:nvGrpSpPr>
            <p:cNvPr id="21" name="그래픽 19" descr="강사">
              <a:extLst>
                <a:ext uri="{FF2B5EF4-FFF2-40B4-BE49-F238E27FC236}">
                  <a16:creationId xmlns:a16="http://schemas.microsoft.com/office/drawing/2014/main" id="{4B957D12-6EA5-4A36-A865-A03426FDDDE0}"/>
                </a:ext>
              </a:extLst>
            </p:cNvPr>
            <p:cNvGrpSpPr/>
            <p:nvPr/>
          </p:nvGrpSpPr>
          <p:grpSpPr>
            <a:xfrm>
              <a:off x="1399223" y="1551168"/>
              <a:ext cx="882597" cy="760014"/>
              <a:chOff x="5825836" y="2200825"/>
              <a:chExt cx="342900" cy="295275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9C1AE48A-41E4-4274-A6E9-DB51E3FDE112}"/>
                  </a:ext>
                </a:extLst>
              </p:cNvPr>
              <p:cNvSpPr/>
              <p:nvPr/>
            </p:nvSpPr>
            <p:spPr>
              <a:xfrm>
                <a:off x="5913466" y="2200825"/>
                <a:ext cx="161925" cy="161925"/>
              </a:xfrm>
              <a:custGeom>
                <a:avLst/>
                <a:gdLst>
                  <a:gd name="connsiteX0" fmla="*/ 83344 w 161925"/>
                  <a:gd name="connsiteY0" fmla="*/ 159544 h 161925"/>
                  <a:gd name="connsiteX1" fmla="*/ 159544 w 161925"/>
                  <a:gd name="connsiteY1" fmla="*/ 83344 h 161925"/>
                  <a:gd name="connsiteX2" fmla="*/ 83344 w 161925"/>
                  <a:gd name="connsiteY2" fmla="*/ 7144 h 161925"/>
                  <a:gd name="connsiteX3" fmla="*/ 7144 w 161925"/>
                  <a:gd name="connsiteY3" fmla="*/ 83344 h 161925"/>
                  <a:gd name="connsiteX4" fmla="*/ 83344 w 161925"/>
                  <a:gd name="connsiteY4" fmla="*/ 1595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83344" y="159544"/>
                    </a:moveTo>
                    <a:cubicBezTo>
                      <a:pt x="125254" y="159544"/>
                      <a:pt x="159544" y="125254"/>
                      <a:pt x="159544" y="83344"/>
                    </a:cubicBezTo>
                    <a:cubicBezTo>
                      <a:pt x="159544" y="41434"/>
                      <a:pt x="125254" y="7144"/>
                      <a:pt x="83344" y="7144"/>
                    </a:cubicBezTo>
                    <a:cubicBezTo>
                      <a:pt x="41434" y="7144"/>
                      <a:pt x="7144" y="41434"/>
                      <a:pt x="7144" y="83344"/>
                    </a:cubicBezTo>
                    <a:cubicBezTo>
                      <a:pt x="7144" y="125254"/>
                      <a:pt x="41434" y="159544"/>
                      <a:pt x="83344" y="159544"/>
                    </a:cubicBezTo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A3A964D5-C56A-4096-829C-25C0371B045D}"/>
                  </a:ext>
                </a:extLst>
              </p:cNvPr>
              <p:cNvSpPr/>
              <p:nvPr/>
            </p:nvSpPr>
            <p:spPr>
              <a:xfrm>
                <a:off x="5825836" y="2372275"/>
                <a:ext cx="342900" cy="123825"/>
              </a:xfrm>
              <a:custGeom>
                <a:avLst/>
                <a:gdLst>
                  <a:gd name="connsiteX0" fmla="*/ 325279 w 342900"/>
                  <a:gd name="connsiteY0" fmla="*/ 77629 h 123825"/>
                  <a:gd name="connsiteX1" fmla="*/ 313849 w 342900"/>
                  <a:gd name="connsiteY1" fmla="*/ 56674 h 123825"/>
                  <a:gd name="connsiteX2" fmla="*/ 233839 w 342900"/>
                  <a:gd name="connsiteY2" fmla="*/ 14764 h 123825"/>
                  <a:gd name="connsiteX3" fmla="*/ 170974 w 342900"/>
                  <a:gd name="connsiteY3" fmla="*/ 7144 h 123825"/>
                  <a:gd name="connsiteX4" fmla="*/ 108109 w 342900"/>
                  <a:gd name="connsiteY4" fmla="*/ 16669 h 123825"/>
                  <a:gd name="connsiteX5" fmla="*/ 28099 w 342900"/>
                  <a:gd name="connsiteY5" fmla="*/ 58579 h 123825"/>
                  <a:gd name="connsiteX6" fmla="*/ 16669 w 342900"/>
                  <a:gd name="connsiteY6" fmla="*/ 79534 h 123825"/>
                  <a:gd name="connsiteX7" fmla="*/ 7144 w 342900"/>
                  <a:gd name="connsiteY7" fmla="*/ 121444 h 123825"/>
                  <a:gd name="connsiteX8" fmla="*/ 335756 w 342900"/>
                  <a:gd name="connsiteY8" fmla="*/ 121444 h 123825"/>
                  <a:gd name="connsiteX9" fmla="*/ 325279 w 342900"/>
                  <a:gd name="connsiteY9" fmla="*/ 7762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23825">
                    <a:moveTo>
                      <a:pt x="325279" y="77629"/>
                    </a:moveTo>
                    <a:cubicBezTo>
                      <a:pt x="323374" y="70009"/>
                      <a:pt x="319564" y="62389"/>
                      <a:pt x="313849" y="56674"/>
                    </a:cubicBezTo>
                    <a:cubicBezTo>
                      <a:pt x="290989" y="37624"/>
                      <a:pt x="264319" y="24289"/>
                      <a:pt x="233839" y="14764"/>
                    </a:cubicBezTo>
                    <a:cubicBezTo>
                      <a:pt x="212884" y="10954"/>
                      <a:pt x="191929" y="7144"/>
                      <a:pt x="170974" y="7144"/>
                    </a:cubicBezTo>
                    <a:cubicBezTo>
                      <a:pt x="150019" y="7144"/>
                      <a:pt x="129064" y="10954"/>
                      <a:pt x="108109" y="16669"/>
                    </a:cubicBezTo>
                    <a:cubicBezTo>
                      <a:pt x="77629" y="24289"/>
                      <a:pt x="50959" y="39529"/>
                      <a:pt x="28099" y="58579"/>
                    </a:cubicBezTo>
                    <a:cubicBezTo>
                      <a:pt x="22384" y="64294"/>
                      <a:pt x="18574" y="71914"/>
                      <a:pt x="16669" y="79534"/>
                    </a:cubicBezTo>
                    <a:lnTo>
                      <a:pt x="7144" y="121444"/>
                    </a:lnTo>
                    <a:lnTo>
                      <a:pt x="335756" y="121444"/>
                    </a:lnTo>
                    <a:lnTo>
                      <a:pt x="325279" y="7762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5" name="그래픽 19" descr="강사">
              <a:extLst>
                <a:ext uri="{FF2B5EF4-FFF2-40B4-BE49-F238E27FC236}">
                  <a16:creationId xmlns:a16="http://schemas.microsoft.com/office/drawing/2014/main" id="{75DC8CD0-BF71-48CA-A975-012D79315957}"/>
                </a:ext>
              </a:extLst>
            </p:cNvPr>
            <p:cNvGrpSpPr/>
            <p:nvPr/>
          </p:nvGrpSpPr>
          <p:grpSpPr>
            <a:xfrm>
              <a:off x="4251338" y="1551168"/>
              <a:ext cx="882597" cy="760014"/>
              <a:chOff x="5825836" y="2200825"/>
              <a:chExt cx="342900" cy="295275"/>
            </a:xfrm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1AB834F-972A-4117-8FCB-0B6B3FB536FB}"/>
                  </a:ext>
                </a:extLst>
              </p:cNvPr>
              <p:cNvSpPr/>
              <p:nvPr/>
            </p:nvSpPr>
            <p:spPr>
              <a:xfrm>
                <a:off x="5913466" y="2200825"/>
                <a:ext cx="161925" cy="161925"/>
              </a:xfrm>
              <a:custGeom>
                <a:avLst/>
                <a:gdLst>
                  <a:gd name="connsiteX0" fmla="*/ 83344 w 161925"/>
                  <a:gd name="connsiteY0" fmla="*/ 159544 h 161925"/>
                  <a:gd name="connsiteX1" fmla="*/ 159544 w 161925"/>
                  <a:gd name="connsiteY1" fmla="*/ 83344 h 161925"/>
                  <a:gd name="connsiteX2" fmla="*/ 83344 w 161925"/>
                  <a:gd name="connsiteY2" fmla="*/ 7144 h 161925"/>
                  <a:gd name="connsiteX3" fmla="*/ 7144 w 161925"/>
                  <a:gd name="connsiteY3" fmla="*/ 83344 h 161925"/>
                  <a:gd name="connsiteX4" fmla="*/ 83344 w 161925"/>
                  <a:gd name="connsiteY4" fmla="*/ 1595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83344" y="159544"/>
                    </a:moveTo>
                    <a:cubicBezTo>
                      <a:pt x="125254" y="159544"/>
                      <a:pt x="159544" y="125254"/>
                      <a:pt x="159544" y="83344"/>
                    </a:cubicBezTo>
                    <a:cubicBezTo>
                      <a:pt x="159544" y="41434"/>
                      <a:pt x="125254" y="7144"/>
                      <a:pt x="83344" y="7144"/>
                    </a:cubicBezTo>
                    <a:cubicBezTo>
                      <a:pt x="41434" y="7144"/>
                      <a:pt x="7144" y="41434"/>
                      <a:pt x="7144" y="83344"/>
                    </a:cubicBezTo>
                    <a:cubicBezTo>
                      <a:pt x="7144" y="125254"/>
                      <a:pt x="41434" y="159544"/>
                      <a:pt x="83344" y="159544"/>
                    </a:cubicBezTo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182A00D3-92F6-43DE-AC40-6F657EB0B2CD}"/>
                  </a:ext>
                </a:extLst>
              </p:cNvPr>
              <p:cNvSpPr/>
              <p:nvPr/>
            </p:nvSpPr>
            <p:spPr>
              <a:xfrm>
                <a:off x="5825836" y="2372275"/>
                <a:ext cx="342900" cy="123825"/>
              </a:xfrm>
              <a:custGeom>
                <a:avLst/>
                <a:gdLst>
                  <a:gd name="connsiteX0" fmla="*/ 325279 w 342900"/>
                  <a:gd name="connsiteY0" fmla="*/ 77629 h 123825"/>
                  <a:gd name="connsiteX1" fmla="*/ 313849 w 342900"/>
                  <a:gd name="connsiteY1" fmla="*/ 56674 h 123825"/>
                  <a:gd name="connsiteX2" fmla="*/ 233839 w 342900"/>
                  <a:gd name="connsiteY2" fmla="*/ 14764 h 123825"/>
                  <a:gd name="connsiteX3" fmla="*/ 170974 w 342900"/>
                  <a:gd name="connsiteY3" fmla="*/ 7144 h 123825"/>
                  <a:gd name="connsiteX4" fmla="*/ 108109 w 342900"/>
                  <a:gd name="connsiteY4" fmla="*/ 16669 h 123825"/>
                  <a:gd name="connsiteX5" fmla="*/ 28099 w 342900"/>
                  <a:gd name="connsiteY5" fmla="*/ 58579 h 123825"/>
                  <a:gd name="connsiteX6" fmla="*/ 16669 w 342900"/>
                  <a:gd name="connsiteY6" fmla="*/ 79534 h 123825"/>
                  <a:gd name="connsiteX7" fmla="*/ 7144 w 342900"/>
                  <a:gd name="connsiteY7" fmla="*/ 121444 h 123825"/>
                  <a:gd name="connsiteX8" fmla="*/ 335756 w 342900"/>
                  <a:gd name="connsiteY8" fmla="*/ 121444 h 123825"/>
                  <a:gd name="connsiteX9" fmla="*/ 325279 w 342900"/>
                  <a:gd name="connsiteY9" fmla="*/ 7762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23825">
                    <a:moveTo>
                      <a:pt x="325279" y="77629"/>
                    </a:moveTo>
                    <a:cubicBezTo>
                      <a:pt x="323374" y="70009"/>
                      <a:pt x="319564" y="62389"/>
                      <a:pt x="313849" y="56674"/>
                    </a:cubicBezTo>
                    <a:cubicBezTo>
                      <a:pt x="290989" y="37624"/>
                      <a:pt x="264319" y="24289"/>
                      <a:pt x="233839" y="14764"/>
                    </a:cubicBezTo>
                    <a:cubicBezTo>
                      <a:pt x="212884" y="10954"/>
                      <a:pt x="191929" y="7144"/>
                      <a:pt x="170974" y="7144"/>
                    </a:cubicBezTo>
                    <a:cubicBezTo>
                      <a:pt x="150019" y="7144"/>
                      <a:pt x="129064" y="10954"/>
                      <a:pt x="108109" y="16669"/>
                    </a:cubicBezTo>
                    <a:cubicBezTo>
                      <a:pt x="77629" y="24289"/>
                      <a:pt x="50959" y="39529"/>
                      <a:pt x="28099" y="58579"/>
                    </a:cubicBezTo>
                    <a:cubicBezTo>
                      <a:pt x="22384" y="64294"/>
                      <a:pt x="18574" y="71914"/>
                      <a:pt x="16669" y="79534"/>
                    </a:cubicBezTo>
                    <a:lnTo>
                      <a:pt x="7144" y="121444"/>
                    </a:lnTo>
                    <a:lnTo>
                      <a:pt x="335756" y="121444"/>
                    </a:lnTo>
                    <a:lnTo>
                      <a:pt x="325279" y="7762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8" name="그래픽 19" descr="강사">
              <a:extLst>
                <a:ext uri="{FF2B5EF4-FFF2-40B4-BE49-F238E27FC236}">
                  <a16:creationId xmlns:a16="http://schemas.microsoft.com/office/drawing/2014/main" id="{23F842F7-9373-4827-B968-C1CEB237E621}"/>
                </a:ext>
              </a:extLst>
            </p:cNvPr>
            <p:cNvGrpSpPr/>
            <p:nvPr/>
          </p:nvGrpSpPr>
          <p:grpSpPr>
            <a:xfrm>
              <a:off x="9973525" y="1562889"/>
              <a:ext cx="882597" cy="760014"/>
              <a:chOff x="5825836" y="2200825"/>
              <a:chExt cx="342900" cy="295275"/>
            </a:xfrm>
          </p:grpSpPr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D330ABBC-44F8-43F5-A6CC-C516FB172A96}"/>
                  </a:ext>
                </a:extLst>
              </p:cNvPr>
              <p:cNvSpPr/>
              <p:nvPr/>
            </p:nvSpPr>
            <p:spPr>
              <a:xfrm>
                <a:off x="5913466" y="2200825"/>
                <a:ext cx="161925" cy="161925"/>
              </a:xfrm>
              <a:custGeom>
                <a:avLst/>
                <a:gdLst>
                  <a:gd name="connsiteX0" fmla="*/ 83344 w 161925"/>
                  <a:gd name="connsiteY0" fmla="*/ 159544 h 161925"/>
                  <a:gd name="connsiteX1" fmla="*/ 159544 w 161925"/>
                  <a:gd name="connsiteY1" fmla="*/ 83344 h 161925"/>
                  <a:gd name="connsiteX2" fmla="*/ 83344 w 161925"/>
                  <a:gd name="connsiteY2" fmla="*/ 7144 h 161925"/>
                  <a:gd name="connsiteX3" fmla="*/ 7144 w 161925"/>
                  <a:gd name="connsiteY3" fmla="*/ 83344 h 161925"/>
                  <a:gd name="connsiteX4" fmla="*/ 83344 w 161925"/>
                  <a:gd name="connsiteY4" fmla="*/ 1595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83344" y="159544"/>
                    </a:moveTo>
                    <a:cubicBezTo>
                      <a:pt x="125254" y="159544"/>
                      <a:pt x="159544" y="125254"/>
                      <a:pt x="159544" y="83344"/>
                    </a:cubicBezTo>
                    <a:cubicBezTo>
                      <a:pt x="159544" y="41434"/>
                      <a:pt x="125254" y="7144"/>
                      <a:pt x="83344" y="7144"/>
                    </a:cubicBezTo>
                    <a:cubicBezTo>
                      <a:pt x="41434" y="7144"/>
                      <a:pt x="7144" y="41434"/>
                      <a:pt x="7144" y="83344"/>
                    </a:cubicBezTo>
                    <a:cubicBezTo>
                      <a:pt x="7144" y="125254"/>
                      <a:pt x="41434" y="159544"/>
                      <a:pt x="83344" y="159544"/>
                    </a:cubicBezTo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773BA17-A938-4E29-AFC2-A587D1AE547A}"/>
                  </a:ext>
                </a:extLst>
              </p:cNvPr>
              <p:cNvSpPr/>
              <p:nvPr/>
            </p:nvSpPr>
            <p:spPr>
              <a:xfrm>
                <a:off x="5825836" y="2372275"/>
                <a:ext cx="342900" cy="123825"/>
              </a:xfrm>
              <a:custGeom>
                <a:avLst/>
                <a:gdLst>
                  <a:gd name="connsiteX0" fmla="*/ 325279 w 342900"/>
                  <a:gd name="connsiteY0" fmla="*/ 77629 h 123825"/>
                  <a:gd name="connsiteX1" fmla="*/ 313849 w 342900"/>
                  <a:gd name="connsiteY1" fmla="*/ 56674 h 123825"/>
                  <a:gd name="connsiteX2" fmla="*/ 233839 w 342900"/>
                  <a:gd name="connsiteY2" fmla="*/ 14764 h 123825"/>
                  <a:gd name="connsiteX3" fmla="*/ 170974 w 342900"/>
                  <a:gd name="connsiteY3" fmla="*/ 7144 h 123825"/>
                  <a:gd name="connsiteX4" fmla="*/ 108109 w 342900"/>
                  <a:gd name="connsiteY4" fmla="*/ 16669 h 123825"/>
                  <a:gd name="connsiteX5" fmla="*/ 28099 w 342900"/>
                  <a:gd name="connsiteY5" fmla="*/ 58579 h 123825"/>
                  <a:gd name="connsiteX6" fmla="*/ 16669 w 342900"/>
                  <a:gd name="connsiteY6" fmla="*/ 79534 h 123825"/>
                  <a:gd name="connsiteX7" fmla="*/ 7144 w 342900"/>
                  <a:gd name="connsiteY7" fmla="*/ 121444 h 123825"/>
                  <a:gd name="connsiteX8" fmla="*/ 335756 w 342900"/>
                  <a:gd name="connsiteY8" fmla="*/ 121444 h 123825"/>
                  <a:gd name="connsiteX9" fmla="*/ 325279 w 342900"/>
                  <a:gd name="connsiteY9" fmla="*/ 7762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23825">
                    <a:moveTo>
                      <a:pt x="325279" y="77629"/>
                    </a:moveTo>
                    <a:cubicBezTo>
                      <a:pt x="323374" y="70009"/>
                      <a:pt x="319564" y="62389"/>
                      <a:pt x="313849" y="56674"/>
                    </a:cubicBezTo>
                    <a:cubicBezTo>
                      <a:pt x="290989" y="37624"/>
                      <a:pt x="264319" y="24289"/>
                      <a:pt x="233839" y="14764"/>
                    </a:cubicBezTo>
                    <a:cubicBezTo>
                      <a:pt x="212884" y="10954"/>
                      <a:pt x="191929" y="7144"/>
                      <a:pt x="170974" y="7144"/>
                    </a:cubicBezTo>
                    <a:cubicBezTo>
                      <a:pt x="150019" y="7144"/>
                      <a:pt x="129064" y="10954"/>
                      <a:pt x="108109" y="16669"/>
                    </a:cubicBezTo>
                    <a:cubicBezTo>
                      <a:pt x="77629" y="24289"/>
                      <a:pt x="50959" y="39529"/>
                      <a:pt x="28099" y="58579"/>
                    </a:cubicBezTo>
                    <a:cubicBezTo>
                      <a:pt x="22384" y="64294"/>
                      <a:pt x="18574" y="71914"/>
                      <a:pt x="16669" y="79534"/>
                    </a:cubicBezTo>
                    <a:lnTo>
                      <a:pt x="7144" y="121444"/>
                    </a:lnTo>
                    <a:lnTo>
                      <a:pt x="335756" y="121444"/>
                    </a:lnTo>
                    <a:lnTo>
                      <a:pt x="325279" y="7762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1" name="그래픽 19" descr="강사">
              <a:extLst>
                <a:ext uri="{FF2B5EF4-FFF2-40B4-BE49-F238E27FC236}">
                  <a16:creationId xmlns:a16="http://schemas.microsoft.com/office/drawing/2014/main" id="{524CD6AF-1ED4-4642-A9A9-28F87713A985}"/>
                </a:ext>
              </a:extLst>
            </p:cNvPr>
            <p:cNvGrpSpPr/>
            <p:nvPr/>
          </p:nvGrpSpPr>
          <p:grpSpPr>
            <a:xfrm>
              <a:off x="7137500" y="1562889"/>
              <a:ext cx="882597" cy="760014"/>
              <a:chOff x="5825836" y="2200825"/>
              <a:chExt cx="342900" cy="295275"/>
            </a:xfrm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A1C66874-D256-4EC8-929F-0239AD973139}"/>
                  </a:ext>
                </a:extLst>
              </p:cNvPr>
              <p:cNvSpPr/>
              <p:nvPr/>
            </p:nvSpPr>
            <p:spPr>
              <a:xfrm>
                <a:off x="5913466" y="2200825"/>
                <a:ext cx="161925" cy="161925"/>
              </a:xfrm>
              <a:custGeom>
                <a:avLst/>
                <a:gdLst>
                  <a:gd name="connsiteX0" fmla="*/ 83344 w 161925"/>
                  <a:gd name="connsiteY0" fmla="*/ 159544 h 161925"/>
                  <a:gd name="connsiteX1" fmla="*/ 159544 w 161925"/>
                  <a:gd name="connsiteY1" fmla="*/ 83344 h 161925"/>
                  <a:gd name="connsiteX2" fmla="*/ 83344 w 161925"/>
                  <a:gd name="connsiteY2" fmla="*/ 7144 h 161925"/>
                  <a:gd name="connsiteX3" fmla="*/ 7144 w 161925"/>
                  <a:gd name="connsiteY3" fmla="*/ 83344 h 161925"/>
                  <a:gd name="connsiteX4" fmla="*/ 83344 w 161925"/>
                  <a:gd name="connsiteY4" fmla="*/ 1595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83344" y="159544"/>
                    </a:moveTo>
                    <a:cubicBezTo>
                      <a:pt x="125254" y="159544"/>
                      <a:pt x="159544" y="125254"/>
                      <a:pt x="159544" y="83344"/>
                    </a:cubicBezTo>
                    <a:cubicBezTo>
                      <a:pt x="159544" y="41434"/>
                      <a:pt x="125254" y="7144"/>
                      <a:pt x="83344" y="7144"/>
                    </a:cubicBezTo>
                    <a:cubicBezTo>
                      <a:pt x="41434" y="7144"/>
                      <a:pt x="7144" y="41434"/>
                      <a:pt x="7144" y="83344"/>
                    </a:cubicBezTo>
                    <a:cubicBezTo>
                      <a:pt x="7144" y="125254"/>
                      <a:pt x="41434" y="159544"/>
                      <a:pt x="83344" y="159544"/>
                    </a:cubicBezTo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DF83B256-824E-4FB9-A540-E770297979F5}"/>
                  </a:ext>
                </a:extLst>
              </p:cNvPr>
              <p:cNvSpPr/>
              <p:nvPr/>
            </p:nvSpPr>
            <p:spPr>
              <a:xfrm>
                <a:off x="5825836" y="2372275"/>
                <a:ext cx="342900" cy="123825"/>
              </a:xfrm>
              <a:custGeom>
                <a:avLst/>
                <a:gdLst>
                  <a:gd name="connsiteX0" fmla="*/ 325279 w 342900"/>
                  <a:gd name="connsiteY0" fmla="*/ 77629 h 123825"/>
                  <a:gd name="connsiteX1" fmla="*/ 313849 w 342900"/>
                  <a:gd name="connsiteY1" fmla="*/ 56674 h 123825"/>
                  <a:gd name="connsiteX2" fmla="*/ 233839 w 342900"/>
                  <a:gd name="connsiteY2" fmla="*/ 14764 h 123825"/>
                  <a:gd name="connsiteX3" fmla="*/ 170974 w 342900"/>
                  <a:gd name="connsiteY3" fmla="*/ 7144 h 123825"/>
                  <a:gd name="connsiteX4" fmla="*/ 108109 w 342900"/>
                  <a:gd name="connsiteY4" fmla="*/ 16669 h 123825"/>
                  <a:gd name="connsiteX5" fmla="*/ 28099 w 342900"/>
                  <a:gd name="connsiteY5" fmla="*/ 58579 h 123825"/>
                  <a:gd name="connsiteX6" fmla="*/ 16669 w 342900"/>
                  <a:gd name="connsiteY6" fmla="*/ 79534 h 123825"/>
                  <a:gd name="connsiteX7" fmla="*/ 7144 w 342900"/>
                  <a:gd name="connsiteY7" fmla="*/ 121444 h 123825"/>
                  <a:gd name="connsiteX8" fmla="*/ 335756 w 342900"/>
                  <a:gd name="connsiteY8" fmla="*/ 121444 h 123825"/>
                  <a:gd name="connsiteX9" fmla="*/ 325279 w 342900"/>
                  <a:gd name="connsiteY9" fmla="*/ 7762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2900" h="123825">
                    <a:moveTo>
                      <a:pt x="325279" y="77629"/>
                    </a:moveTo>
                    <a:cubicBezTo>
                      <a:pt x="323374" y="70009"/>
                      <a:pt x="319564" y="62389"/>
                      <a:pt x="313849" y="56674"/>
                    </a:cubicBezTo>
                    <a:cubicBezTo>
                      <a:pt x="290989" y="37624"/>
                      <a:pt x="264319" y="24289"/>
                      <a:pt x="233839" y="14764"/>
                    </a:cubicBezTo>
                    <a:cubicBezTo>
                      <a:pt x="212884" y="10954"/>
                      <a:pt x="191929" y="7144"/>
                      <a:pt x="170974" y="7144"/>
                    </a:cubicBezTo>
                    <a:cubicBezTo>
                      <a:pt x="150019" y="7144"/>
                      <a:pt x="129064" y="10954"/>
                      <a:pt x="108109" y="16669"/>
                    </a:cubicBezTo>
                    <a:cubicBezTo>
                      <a:pt x="77629" y="24289"/>
                      <a:pt x="50959" y="39529"/>
                      <a:pt x="28099" y="58579"/>
                    </a:cubicBezTo>
                    <a:cubicBezTo>
                      <a:pt x="22384" y="64294"/>
                      <a:pt x="18574" y="71914"/>
                      <a:pt x="16669" y="79534"/>
                    </a:cubicBezTo>
                    <a:lnTo>
                      <a:pt x="7144" y="121444"/>
                    </a:lnTo>
                    <a:lnTo>
                      <a:pt x="335756" y="121444"/>
                    </a:lnTo>
                    <a:lnTo>
                      <a:pt x="325279" y="77629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0AB3430-BF1A-4E63-A13A-769743ADDCA3}"/>
              </a:ext>
            </a:extLst>
          </p:cNvPr>
          <p:cNvGrpSpPr/>
          <p:nvPr/>
        </p:nvGrpSpPr>
        <p:grpSpPr>
          <a:xfrm>
            <a:off x="1043353" y="3324276"/>
            <a:ext cx="10011509" cy="2113793"/>
            <a:chOff x="1043353" y="3223844"/>
            <a:chExt cx="10011509" cy="2113793"/>
          </a:xfrm>
        </p:grpSpPr>
        <p:pic>
          <p:nvPicPr>
            <p:cNvPr id="8" name="그래픽 7" descr="카메라">
              <a:extLst>
                <a:ext uri="{FF2B5EF4-FFF2-40B4-BE49-F238E27FC236}">
                  <a16:creationId xmlns:a16="http://schemas.microsoft.com/office/drawing/2014/main" id="{A11EA04D-E5E4-455C-8B3F-0E1C78187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6032" y="4804979"/>
              <a:ext cx="532658" cy="532658"/>
            </a:xfrm>
            <a:prstGeom prst="rect">
              <a:avLst/>
            </a:prstGeom>
          </p:spPr>
        </p:pic>
        <p:pic>
          <p:nvPicPr>
            <p:cNvPr id="9" name="그래픽 8" descr="카메라">
              <a:extLst>
                <a:ext uri="{FF2B5EF4-FFF2-40B4-BE49-F238E27FC236}">
                  <a16:creationId xmlns:a16="http://schemas.microsoft.com/office/drawing/2014/main" id="{2BFEDAED-B892-4B63-BB7F-3D81B7867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1578" y="4795648"/>
              <a:ext cx="532658" cy="532658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E3E62D7-1B09-499F-8B62-79F151A90DF7}"/>
                </a:ext>
              </a:extLst>
            </p:cNvPr>
            <p:cNvCxnSpPr/>
            <p:nvPr/>
          </p:nvCxnSpPr>
          <p:spPr>
            <a:xfrm>
              <a:off x="1043353" y="3223844"/>
              <a:ext cx="2772679" cy="1676402"/>
            </a:xfrm>
            <a:prstGeom prst="line">
              <a:avLst/>
            </a:prstGeom>
            <a:ln>
              <a:solidFill>
                <a:srgbClr val="43C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EE3A8E4-2737-4728-AFCE-4123182C9487}"/>
                </a:ext>
              </a:extLst>
            </p:cNvPr>
            <p:cNvCxnSpPr/>
            <p:nvPr/>
          </p:nvCxnSpPr>
          <p:spPr>
            <a:xfrm flipV="1">
              <a:off x="4348690" y="3341077"/>
              <a:ext cx="4027279" cy="1594338"/>
            </a:xfrm>
            <a:prstGeom prst="line">
              <a:avLst/>
            </a:prstGeom>
            <a:ln>
              <a:solidFill>
                <a:srgbClr val="43C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BE63A0A-B49F-408F-9D92-5EBAD001A8AA}"/>
                </a:ext>
              </a:extLst>
            </p:cNvPr>
            <p:cNvCxnSpPr/>
            <p:nvPr/>
          </p:nvCxnSpPr>
          <p:spPr>
            <a:xfrm flipH="1" flipV="1">
              <a:off x="3816032" y="3305908"/>
              <a:ext cx="3865546" cy="1594338"/>
            </a:xfrm>
            <a:prstGeom prst="line">
              <a:avLst/>
            </a:prstGeom>
            <a:ln>
              <a:solidFill>
                <a:srgbClr val="43C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F94DAEC-2351-4B69-8B26-EB215F04AC62}"/>
                </a:ext>
              </a:extLst>
            </p:cNvPr>
            <p:cNvCxnSpPr/>
            <p:nvPr/>
          </p:nvCxnSpPr>
          <p:spPr>
            <a:xfrm flipV="1">
              <a:off x="8214236" y="3341076"/>
              <a:ext cx="2840626" cy="1559170"/>
            </a:xfrm>
            <a:prstGeom prst="line">
              <a:avLst/>
            </a:prstGeom>
            <a:ln>
              <a:solidFill>
                <a:srgbClr val="43CDD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55C4E8-F53B-497B-B58A-734BD2BA91B9}"/>
                </a:ext>
              </a:extLst>
            </p:cNvPr>
            <p:cNvSpPr txBox="1"/>
            <p:nvPr/>
          </p:nvSpPr>
          <p:spPr>
            <a:xfrm>
              <a:off x="3655693" y="3967085"/>
              <a:ext cx="879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6A6F7C"/>
                  </a:solidFill>
                </a:rPr>
                <a:t>범위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E4089F-BD77-4035-A40C-D943C1669A13}"/>
                </a:ext>
              </a:extLst>
            </p:cNvPr>
            <p:cNvSpPr txBox="1"/>
            <p:nvPr/>
          </p:nvSpPr>
          <p:spPr>
            <a:xfrm>
              <a:off x="7736183" y="4024094"/>
              <a:ext cx="879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rgbClr val="6A6F7C"/>
                  </a:solidFill>
                </a:rPr>
                <a:t>범위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8143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211</Words>
  <Application>Microsoft Office PowerPoint</Application>
  <PresentationFormat>와이드스크린</PresentationFormat>
  <Paragraphs>122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HY견고딕</vt:lpstr>
      <vt:lpstr>맑은 고딕</vt:lpstr>
      <vt:lpstr>야놀자 야체 B</vt:lpstr>
      <vt:lpstr>한컴 백제 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철순 임</dc:creator>
  <cp:lastModifiedBy>철순 임</cp:lastModifiedBy>
  <cp:revision>24</cp:revision>
  <dcterms:created xsi:type="dcterms:W3CDTF">2018-11-27T10:58:53Z</dcterms:created>
  <dcterms:modified xsi:type="dcterms:W3CDTF">2018-11-28T03:22:23Z</dcterms:modified>
</cp:coreProperties>
</file>